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68.jpg" ContentType="image/jpg"/>
  <Override PartName="/ppt/media/image229.jpg" ContentType="image/jpg"/>
  <Override PartName="/ppt/media/image235.jpg" ContentType="image/jpg"/>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60" r:id="rId3"/>
    <p:sldMasterId id="2147483676" r:id="rId4"/>
    <p:sldMasterId id="2147483694" r:id="rId5"/>
    <p:sldMasterId id="2147483712" r:id="rId6"/>
    <p:sldMasterId id="2147483767" r:id="rId7"/>
    <p:sldMasterId id="2147483786" r:id="rId8"/>
    <p:sldMasterId id="2147483811" r:id="rId9"/>
  </p:sldMasterIdLst>
  <p:notesMasterIdLst>
    <p:notesMasterId r:id="rId88"/>
  </p:notesMasterIdLst>
  <p:sldIdLst>
    <p:sldId id="296" r:id="rId10"/>
    <p:sldId id="2147477726" r:id="rId11"/>
    <p:sldId id="645" r:id="rId12"/>
    <p:sldId id="732" r:id="rId13"/>
    <p:sldId id="734" r:id="rId14"/>
    <p:sldId id="1729" r:id="rId15"/>
    <p:sldId id="2147375305" r:id="rId16"/>
    <p:sldId id="511" r:id="rId17"/>
    <p:sldId id="2147477717" r:id="rId18"/>
    <p:sldId id="310" r:id="rId19"/>
    <p:sldId id="316" r:id="rId20"/>
    <p:sldId id="314" r:id="rId21"/>
    <p:sldId id="268" r:id="rId22"/>
    <p:sldId id="388" r:id="rId23"/>
    <p:sldId id="395" r:id="rId24"/>
    <p:sldId id="3842" r:id="rId25"/>
    <p:sldId id="3759" r:id="rId26"/>
    <p:sldId id="405" r:id="rId27"/>
    <p:sldId id="271" r:id="rId28"/>
    <p:sldId id="272" r:id="rId29"/>
    <p:sldId id="2147477727"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147477728" r:id="rId44"/>
    <p:sldId id="2147477729" r:id="rId45"/>
    <p:sldId id="289" r:id="rId46"/>
    <p:sldId id="2147477730" r:id="rId47"/>
    <p:sldId id="2147477731" r:id="rId48"/>
    <p:sldId id="292" r:id="rId49"/>
    <p:sldId id="2147477732" r:id="rId50"/>
    <p:sldId id="294" r:id="rId51"/>
    <p:sldId id="2147477733" r:id="rId52"/>
    <p:sldId id="2147477734" r:id="rId53"/>
    <p:sldId id="297" r:id="rId54"/>
    <p:sldId id="298" r:id="rId55"/>
    <p:sldId id="299" r:id="rId56"/>
    <p:sldId id="300" r:id="rId57"/>
    <p:sldId id="301" r:id="rId58"/>
    <p:sldId id="302" r:id="rId59"/>
    <p:sldId id="303" r:id="rId60"/>
    <p:sldId id="304" r:id="rId61"/>
    <p:sldId id="305" r:id="rId62"/>
    <p:sldId id="306" r:id="rId63"/>
    <p:sldId id="309" r:id="rId64"/>
    <p:sldId id="349" r:id="rId65"/>
    <p:sldId id="351" r:id="rId66"/>
    <p:sldId id="2147475188" r:id="rId67"/>
    <p:sldId id="2147475176" r:id="rId68"/>
    <p:sldId id="2147475187" r:id="rId69"/>
    <p:sldId id="2147475178" r:id="rId70"/>
    <p:sldId id="261" r:id="rId71"/>
    <p:sldId id="262" r:id="rId72"/>
    <p:sldId id="263" r:id="rId73"/>
    <p:sldId id="264" r:id="rId74"/>
    <p:sldId id="265" r:id="rId75"/>
    <p:sldId id="287" r:id="rId76"/>
    <p:sldId id="288" r:id="rId77"/>
    <p:sldId id="290" r:id="rId78"/>
    <p:sldId id="291" r:id="rId79"/>
    <p:sldId id="2147475173" r:id="rId80"/>
    <p:sldId id="293" r:id="rId81"/>
    <p:sldId id="295" r:id="rId82"/>
    <p:sldId id="2147475174" r:id="rId83"/>
    <p:sldId id="2147475175" r:id="rId84"/>
    <p:sldId id="343" r:id="rId85"/>
    <p:sldId id="1055" r:id="rId86"/>
    <p:sldId id="330" r:id="rId87"/>
  </p:sldIdLst>
  <p:sldSz cx="18288000" cy="10287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06" autoAdjust="0"/>
    <p:restoredTop sz="94660"/>
  </p:normalViewPr>
  <p:slideViewPr>
    <p:cSldViewPr snapToGrid="0">
      <p:cViewPr varScale="1">
        <p:scale>
          <a:sx n="57" d="100"/>
          <a:sy n="57" d="100"/>
        </p:scale>
        <p:origin x="177"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PROVINSI</c:v>
                </c:pt>
              </c:strCache>
            </c:strRef>
          </c:tx>
          <c:dPt>
            <c:idx val="0"/>
            <c:bubble3D val="0"/>
            <c:explosion val="9"/>
            <c:spPr>
              <a:solidFill>
                <a:srgbClr val="0070C0"/>
              </a:solidFill>
              <a:ln w="19050">
                <a:solidFill>
                  <a:schemeClr val="lt1"/>
                </a:solidFill>
              </a:ln>
              <a:effectLst/>
            </c:spPr>
            <c:extLst>
              <c:ext xmlns:c16="http://schemas.microsoft.com/office/drawing/2014/chart" uri="{C3380CC4-5D6E-409C-BE32-E72D297353CC}">
                <c16:uniqueId val="{00000001-FA59-4BA3-94F7-5A73520E7B2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FA59-4BA3-94F7-5A73520E7B27}"/>
              </c:ext>
            </c:extLst>
          </c:dPt>
          <c:dLbls>
            <c:dLbl>
              <c:idx val="0"/>
              <c:layout>
                <c:manualLayout>
                  <c:x val="-0.12072693603837942"/>
                  <c:y val="-0.228118127970490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59-4BA3-94F7-5A73520E7B27}"/>
                </c:ext>
              </c:extLst>
            </c:dLbl>
            <c:dLbl>
              <c:idx val="1"/>
              <c:layout>
                <c:manualLayout>
                  <c:x val="8.2664622615516548E-2"/>
                  <c:y val="0.16168289352344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59-4BA3-94F7-5A73520E7B2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Mengalokasikan</c:v>
                </c:pt>
                <c:pt idx="1">
                  <c:v>Belum mengalokasikan</c:v>
                </c:pt>
              </c:strCache>
            </c:strRef>
          </c:cat>
          <c:val>
            <c:numRef>
              <c:f>Sheet1!$B$2:$B$3</c:f>
              <c:numCache>
                <c:formatCode>General</c:formatCode>
                <c:ptCount val="2"/>
                <c:pt idx="0">
                  <c:v>32</c:v>
                </c:pt>
                <c:pt idx="1">
                  <c:v>6</c:v>
                </c:pt>
              </c:numCache>
            </c:numRef>
          </c:val>
          <c:extLst>
            <c:ext xmlns:c16="http://schemas.microsoft.com/office/drawing/2014/chart" uri="{C3380CC4-5D6E-409C-BE32-E72D297353CC}">
              <c16:uniqueId val="{00000000-FA59-4BA3-94F7-5A73520E7B2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9999950504572885E-2"/>
          <c:y val="0.80510879974462657"/>
          <c:w val="0.89999976902134016"/>
          <c:h val="9.917047953465275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PROVINSI</c:v>
                </c:pt>
              </c:strCache>
            </c:strRef>
          </c:tx>
          <c:dPt>
            <c:idx val="0"/>
            <c:bubble3D val="0"/>
            <c:explosion val="9"/>
            <c:spPr>
              <a:solidFill>
                <a:srgbClr val="0070C0"/>
              </a:solidFill>
              <a:ln w="19050">
                <a:solidFill>
                  <a:schemeClr val="lt1"/>
                </a:solidFill>
              </a:ln>
              <a:effectLst/>
            </c:spPr>
            <c:extLst>
              <c:ext xmlns:c16="http://schemas.microsoft.com/office/drawing/2014/chart" uri="{C3380CC4-5D6E-409C-BE32-E72D297353CC}">
                <c16:uniqueId val="{00000001-0056-4AFD-AF98-17A9CC5558D8}"/>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0056-4AFD-AF98-17A9CC5558D8}"/>
              </c:ext>
            </c:extLst>
          </c:dPt>
          <c:dLbls>
            <c:dLbl>
              <c:idx val="0"/>
              <c:layout>
                <c:manualLayout>
                  <c:x val="-0.19196735413615143"/>
                  <c:y val="-0.160550560402922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56-4AFD-AF98-17A9CC5558D8}"/>
                </c:ext>
              </c:extLst>
            </c:dLbl>
            <c:dLbl>
              <c:idx val="1"/>
              <c:layout>
                <c:manualLayout>
                  <c:x val="0.13295197656688498"/>
                  <c:y val="0.156052262892814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56-4AFD-AF98-17A9CC5558D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Mengalokasikan</c:v>
                </c:pt>
                <c:pt idx="1">
                  <c:v>Belum mengalokasikan</c:v>
                </c:pt>
              </c:strCache>
            </c:strRef>
          </c:cat>
          <c:val>
            <c:numRef>
              <c:f>Sheet1!$B$2:$B$3</c:f>
              <c:numCache>
                <c:formatCode>General</c:formatCode>
                <c:ptCount val="2"/>
                <c:pt idx="0">
                  <c:v>372</c:v>
                </c:pt>
                <c:pt idx="1">
                  <c:v>136</c:v>
                </c:pt>
              </c:numCache>
            </c:numRef>
          </c:val>
          <c:extLst>
            <c:ext xmlns:c16="http://schemas.microsoft.com/office/drawing/2014/chart" uri="{C3380CC4-5D6E-409C-BE32-E72D297353CC}">
              <c16:uniqueId val="{00000004-0056-4AFD-AF98-17A9CC5558D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9999950504572885E-2"/>
          <c:y val="0.80510879974462657"/>
          <c:w val="0.89999976902134016"/>
          <c:h val="9.917047953465275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7E3C8-6D4F-49F3-9FD9-37B809E9900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84126FE-C762-4969-AD7E-961FCFEA3460}">
      <dgm:prSet/>
      <dgm:spPr/>
      <dgm:t>
        <a:bodyPr/>
        <a:lstStyle/>
        <a:p>
          <a:r>
            <a:rPr lang="en-US" dirty="0" err="1"/>
            <a:t>Bentuk</a:t>
          </a:r>
          <a:r>
            <a:rPr lang="en-US" dirty="0"/>
            <a:t> </a:t>
          </a:r>
          <a:r>
            <a:rPr lang="en-US" dirty="0" err="1"/>
            <a:t>Pemisahan</a:t>
          </a:r>
          <a:r>
            <a:rPr lang="en-US" dirty="0"/>
            <a:t> </a:t>
          </a:r>
          <a:r>
            <a:rPr lang="en-US" dirty="0" err="1"/>
            <a:t>Tugas</a:t>
          </a:r>
          <a:endParaRPr lang="en-US" dirty="0"/>
        </a:p>
      </dgm:t>
    </dgm:pt>
    <dgm:pt modelId="{138350C1-E404-4901-81EA-F8A0FECB5A9B}" type="parTrans" cxnId="{5A1D55C2-B6B9-4AA7-BB55-2E75459D97AC}">
      <dgm:prSet/>
      <dgm:spPr/>
      <dgm:t>
        <a:bodyPr/>
        <a:lstStyle/>
        <a:p>
          <a:endParaRPr lang="en-US"/>
        </a:p>
      </dgm:t>
    </dgm:pt>
    <dgm:pt modelId="{3940910C-60AA-4BBD-B477-53A05706A60E}" type="sibTrans" cxnId="{5A1D55C2-B6B9-4AA7-BB55-2E75459D97AC}">
      <dgm:prSet/>
      <dgm:spPr/>
      <dgm:t>
        <a:bodyPr/>
        <a:lstStyle/>
        <a:p>
          <a:endParaRPr lang="en-US"/>
        </a:p>
      </dgm:t>
    </dgm:pt>
    <dgm:pt modelId="{EE0FB926-B9D2-413C-AF55-E82A11D245CE}">
      <dgm:prSet/>
      <dgm:spPr/>
      <dgm:t>
        <a:bodyPr/>
        <a:lstStyle/>
        <a:p>
          <a:pPr>
            <a:spcBef>
              <a:spcPts val="1200"/>
            </a:spcBef>
          </a:pPr>
          <a:r>
            <a:rPr lang="en-US" dirty="0" err="1"/>
            <a:t>Pihak</a:t>
          </a:r>
          <a:r>
            <a:rPr lang="en-US" dirty="0"/>
            <a:t> yang </a:t>
          </a:r>
          <a:r>
            <a:rPr lang="en-US" dirty="0" err="1"/>
            <a:t>mempunyai</a:t>
          </a:r>
          <a:r>
            <a:rPr lang="en-US" dirty="0"/>
            <a:t> </a:t>
          </a:r>
          <a:r>
            <a:rPr lang="en-US" dirty="0" err="1"/>
            <a:t>kuasa</a:t>
          </a:r>
          <a:r>
            <a:rPr lang="en-US" dirty="0"/>
            <a:t> (</a:t>
          </a:r>
          <a:r>
            <a:rPr lang="en-US" dirty="0" err="1"/>
            <a:t>perintah</a:t>
          </a:r>
          <a:r>
            <a:rPr lang="en-US" dirty="0"/>
            <a:t>)</a:t>
          </a:r>
        </a:p>
      </dgm:t>
    </dgm:pt>
    <dgm:pt modelId="{D1B9152B-B337-412C-BD0A-0FDF4CAC692F}" type="parTrans" cxnId="{75EAEFE3-FDE6-45E5-8D73-D8B8BF269E9D}">
      <dgm:prSet/>
      <dgm:spPr/>
      <dgm:t>
        <a:bodyPr/>
        <a:lstStyle/>
        <a:p>
          <a:endParaRPr lang="en-US"/>
        </a:p>
      </dgm:t>
    </dgm:pt>
    <dgm:pt modelId="{2F621CC6-9481-441B-BE4D-DA55599A1B9A}" type="sibTrans" cxnId="{75EAEFE3-FDE6-45E5-8D73-D8B8BF269E9D}">
      <dgm:prSet/>
      <dgm:spPr/>
      <dgm:t>
        <a:bodyPr/>
        <a:lstStyle/>
        <a:p>
          <a:endParaRPr lang="en-US"/>
        </a:p>
      </dgm:t>
    </dgm:pt>
    <dgm:pt modelId="{9E143A86-4D49-454D-9EBC-BAC7CBF50742}">
      <dgm:prSet/>
      <dgm:spPr/>
      <dgm:t>
        <a:bodyPr/>
        <a:lstStyle/>
        <a:p>
          <a:pPr>
            <a:spcBef>
              <a:spcPts val="1200"/>
            </a:spcBef>
          </a:pPr>
          <a:r>
            <a:rPr lang="en-US" dirty="0" err="1"/>
            <a:t>Pihak</a:t>
          </a:r>
          <a:r>
            <a:rPr lang="en-US" dirty="0"/>
            <a:t> yang </a:t>
          </a:r>
          <a:r>
            <a:rPr lang="en-US" dirty="0" err="1"/>
            <a:t>melaksanakan</a:t>
          </a:r>
          <a:endParaRPr lang="en-US" dirty="0"/>
        </a:p>
      </dgm:t>
    </dgm:pt>
    <dgm:pt modelId="{153D506E-71AE-43F0-8D99-7D1923CE3B9A}" type="parTrans" cxnId="{EAF922BA-B564-4568-A29E-D6196BE5CBCE}">
      <dgm:prSet/>
      <dgm:spPr/>
      <dgm:t>
        <a:bodyPr/>
        <a:lstStyle/>
        <a:p>
          <a:endParaRPr lang="en-US"/>
        </a:p>
      </dgm:t>
    </dgm:pt>
    <dgm:pt modelId="{0D1A8328-5619-480D-9770-B060F308E8DE}" type="sibTrans" cxnId="{EAF922BA-B564-4568-A29E-D6196BE5CBCE}">
      <dgm:prSet/>
      <dgm:spPr/>
      <dgm:t>
        <a:bodyPr/>
        <a:lstStyle/>
        <a:p>
          <a:endParaRPr lang="en-US"/>
        </a:p>
      </dgm:t>
    </dgm:pt>
    <dgm:pt modelId="{DBEDDAC8-C30D-4534-B0C9-BF949A076ED3}">
      <dgm:prSet/>
      <dgm:spPr/>
      <dgm:t>
        <a:bodyPr/>
        <a:lstStyle/>
        <a:p>
          <a:pPr>
            <a:spcBef>
              <a:spcPts val="1200"/>
            </a:spcBef>
          </a:pPr>
          <a:r>
            <a:rPr lang="en-US" dirty="0" err="1"/>
            <a:t>Pihak</a:t>
          </a:r>
          <a:r>
            <a:rPr lang="en-US" dirty="0"/>
            <a:t> yang </a:t>
          </a:r>
          <a:r>
            <a:rPr lang="en-US" dirty="0" err="1"/>
            <a:t>melakukan</a:t>
          </a:r>
          <a:r>
            <a:rPr lang="en-US" dirty="0"/>
            <a:t> </a:t>
          </a:r>
          <a:r>
            <a:rPr lang="en-US" dirty="0" err="1"/>
            <a:t>verifikasi</a:t>
          </a:r>
          <a:endParaRPr lang="en-US" dirty="0"/>
        </a:p>
      </dgm:t>
    </dgm:pt>
    <dgm:pt modelId="{D0B64FD5-83B5-49BB-A5D2-EB33A01E2FFA}" type="parTrans" cxnId="{CBCB6576-C4DC-4F7C-927D-AE267EE62CCC}">
      <dgm:prSet/>
      <dgm:spPr/>
      <dgm:t>
        <a:bodyPr/>
        <a:lstStyle/>
        <a:p>
          <a:endParaRPr lang="en-US"/>
        </a:p>
      </dgm:t>
    </dgm:pt>
    <dgm:pt modelId="{2C7949BD-BCD5-4063-9B1C-0109A988D9BF}" type="sibTrans" cxnId="{CBCB6576-C4DC-4F7C-927D-AE267EE62CCC}">
      <dgm:prSet/>
      <dgm:spPr/>
      <dgm:t>
        <a:bodyPr/>
        <a:lstStyle/>
        <a:p>
          <a:endParaRPr lang="en-US"/>
        </a:p>
      </dgm:t>
    </dgm:pt>
    <dgm:pt modelId="{1DC3B1E9-159B-4BCC-9473-FE743CFF820D}">
      <dgm:prSet/>
      <dgm:spPr/>
      <dgm:t>
        <a:bodyPr/>
        <a:lstStyle/>
        <a:p>
          <a:pPr>
            <a:spcBef>
              <a:spcPts val="1200"/>
            </a:spcBef>
          </a:pPr>
          <a:r>
            <a:rPr lang="en-US" dirty="0" err="1"/>
            <a:t>Pihak</a:t>
          </a:r>
          <a:r>
            <a:rPr lang="en-US" dirty="0"/>
            <a:t> yang </a:t>
          </a:r>
          <a:r>
            <a:rPr lang="en-US" dirty="0" err="1"/>
            <a:t>mencatat</a:t>
          </a:r>
          <a:endParaRPr lang="en-US" dirty="0"/>
        </a:p>
      </dgm:t>
    </dgm:pt>
    <dgm:pt modelId="{3DB5F7A1-CE8E-4648-8200-E8F12615F146}" type="parTrans" cxnId="{1FAA2180-56AB-48CA-BB65-514C8C809A6C}">
      <dgm:prSet/>
      <dgm:spPr/>
      <dgm:t>
        <a:bodyPr/>
        <a:lstStyle/>
        <a:p>
          <a:endParaRPr lang="en-US"/>
        </a:p>
      </dgm:t>
    </dgm:pt>
    <dgm:pt modelId="{7BB2E3B5-3573-4FCD-8A51-F1412A51E09B}" type="sibTrans" cxnId="{1FAA2180-56AB-48CA-BB65-514C8C809A6C}">
      <dgm:prSet/>
      <dgm:spPr/>
      <dgm:t>
        <a:bodyPr/>
        <a:lstStyle/>
        <a:p>
          <a:endParaRPr lang="en-US"/>
        </a:p>
      </dgm:t>
    </dgm:pt>
    <dgm:pt modelId="{4E0F7E2E-954F-4D76-8E0B-2110F18C611F}">
      <dgm:prSet/>
      <dgm:spPr/>
      <dgm:t>
        <a:bodyPr/>
        <a:lstStyle/>
        <a:p>
          <a:pPr>
            <a:spcBef>
              <a:spcPts val="1200"/>
            </a:spcBef>
          </a:pPr>
          <a:r>
            <a:rPr lang="en-US" dirty="0" err="1"/>
            <a:t>Pihak</a:t>
          </a:r>
          <a:r>
            <a:rPr lang="en-US" dirty="0"/>
            <a:t> yang </a:t>
          </a:r>
          <a:r>
            <a:rPr lang="en-US" dirty="0" err="1"/>
            <a:t>mengelola</a:t>
          </a:r>
          <a:r>
            <a:rPr lang="en-US" dirty="0"/>
            <a:t> uang.</a:t>
          </a:r>
        </a:p>
      </dgm:t>
    </dgm:pt>
    <dgm:pt modelId="{238BE61B-86DA-425D-B202-FA63989C8C14}" type="parTrans" cxnId="{5EC0E2B2-1F8E-4180-B533-9562CBDB40FF}">
      <dgm:prSet/>
      <dgm:spPr/>
      <dgm:t>
        <a:bodyPr/>
        <a:lstStyle/>
        <a:p>
          <a:endParaRPr lang="en-US"/>
        </a:p>
      </dgm:t>
    </dgm:pt>
    <dgm:pt modelId="{E34DA2F6-C461-4AC4-815F-D8411108872D}" type="sibTrans" cxnId="{5EC0E2B2-1F8E-4180-B533-9562CBDB40FF}">
      <dgm:prSet/>
      <dgm:spPr/>
      <dgm:t>
        <a:bodyPr/>
        <a:lstStyle/>
        <a:p>
          <a:endParaRPr lang="en-US"/>
        </a:p>
      </dgm:t>
    </dgm:pt>
    <dgm:pt modelId="{0572B0CD-B2A4-4D1A-83A2-55CBBA4ED757}">
      <dgm:prSet/>
      <dgm:spPr/>
      <dgm:t>
        <a:bodyPr/>
        <a:lstStyle/>
        <a:p>
          <a:r>
            <a:rPr lang="en-US" dirty="0" err="1"/>
            <a:t>Pemisahan</a:t>
          </a:r>
          <a:r>
            <a:rPr lang="en-US" dirty="0"/>
            <a:t> </a:t>
          </a:r>
          <a:r>
            <a:rPr lang="en-US" dirty="0" err="1"/>
            <a:t>Tugas</a:t>
          </a:r>
          <a:r>
            <a:rPr lang="en-US" dirty="0"/>
            <a:t> di </a:t>
          </a:r>
          <a:r>
            <a:rPr lang="en-US" dirty="0" err="1"/>
            <a:t>Keuangan</a:t>
          </a:r>
          <a:r>
            <a:rPr lang="en-US" dirty="0"/>
            <a:t> Daerah</a:t>
          </a:r>
        </a:p>
      </dgm:t>
    </dgm:pt>
    <dgm:pt modelId="{A5B74E95-8560-45B8-BB6D-BEDEB0DB5ABA}" type="parTrans" cxnId="{FB4C7062-BC10-4F4C-AFA7-8C437FCB15BC}">
      <dgm:prSet/>
      <dgm:spPr/>
      <dgm:t>
        <a:bodyPr/>
        <a:lstStyle/>
        <a:p>
          <a:endParaRPr lang="en-US"/>
        </a:p>
      </dgm:t>
    </dgm:pt>
    <dgm:pt modelId="{258D4F72-7308-47A5-A71C-EAF8FD595FFC}" type="sibTrans" cxnId="{FB4C7062-BC10-4F4C-AFA7-8C437FCB15BC}">
      <dgm:prSet/>
      <dgm:spPr/>
      <dgm:t>
        <a:bodyPr/>
        <a:lstStyle/>
        <a:p>
          <a:endParaRPr lang="en-US"/>
        </a:p>
      </dgm:t>
    </dgm:pt>
    <dgm:pt modelId="{2C5CC699-5CC1-490B-BE49-FF705FBD5F6A}">
      <dgm:prSet/>
      <dgm:spPr/>
      <dgm:t>
        <a:bodyPr/>
        <a:lstStyle/>
        <a:p>
          <a:r>
            <a:rPr lang="en-US" dirty="0" err="1">
              <a:solidFill>
                <a:srgbClr val="FF0000"/>
              </a:solidFill>
            </a:rPr>
            <a:t>Otorisator</a:t>
          </a:r>
          <a:r>
            <a:rPr lang="en-US" dirty="0">
              <a:solidFill>
                <a:srgbClr val="FF0000"/>
              </a:solidFill>
            </a:rPr>
            <a:t> </a:t>
          </a:r>
          <a:r>
            <a:rPr lang="en-ID" dirty="0"/>
            <a:t>yang </a:t>
          </a:r>
          <a:r>
            <a:rPr lang="en-ID" dirty="0" err="1"/>
            <a:t>berwewenang</a:t>
          </a:r>
          <a:r>
            <a:rPr lang="en-ID" dirty="0"/>
            <a:t> </a:t>
          </a:r>
          <a:r>
            <a:rPr lang="en-ID" dirty="0" err="1"/>
            <a:t>untuk</a:t>
          </a:r>
          <a:r>
            <a:rPr lang="en-ID" dirty="0"/>
            <a:t> </a:t>
          </a:r>
          <a:r>
            <a:rPr lang="en-ID" dirty="0" err="1"/>
            <a:t>melakukan</a:t>
          </a:r>
          <a:r>
            <a:rPr lang="en-ID" dirty="0"/>
            <a:t> </a:t>
          </a:r>
          <a:r>
            <a:rPr lang="en-ID" dirty="0" err="1"/>
            <a:t>tindakan</a:t>
          </a:r>
          <a:r>
            <a:rPr lang="en-ID" dirty="0"/>
            <a:t> yang </a:t>
          </a:r>
          <a:r>
            <a:rPr lang="en-ID" dirty="0" err="1"/>
            <a:t>dapat</a:t>
          </a:r>
          <a:r>
            <a:rPr lang="en-ID" dirty="0"/>
            <a:t> </a:t>
          </a:r>
          <a:r>
            <a:rPr lang="en-ID" dirty="0" err="1"/>
            <a:t>mengakibatkan</a:t>
          </a:r>
          <a:r>
            <a:rPr lang="en-ID" dirty="0"/>
            <a:t> </a:t>
          </a:r>
          <a:r>
            <a:rPr lang="en-ID" dirty="0" err="1"/>
            <a:t>adanya</a:t>
          </a:r>
          <a:r>
            <a:rPr lang="en-ID" dirty="0"/>
            <a:t> </a:t>
          </a:r>
          <a:r>
            <a:rPr lang="en-ID" dirty="0" err="1"/>
            <a:t>pengeluaran</a:t>
          </a:r>
          <a:r>
            <a:rPr lang="en-ID" dirty="0"/>
            <a:t> dan/</a:t>
          </a:r>
          <a:r>
            <a:rPr lang="en-ID" dirty="0" err="1"/>
            <a:t>atau</a:t>
          </a:r>
          <a:r>
            <a:rPr lang="en-ID" dirty="0"/>
            <a:t> </a:t>
          </a:r>
          <a:r>
            <a:rPr lang="en-ID" dirty="0" err="1"/>
            <a:t>penerimaan</a:t>
          </a:r>
          <a:r>
            <a:rPr lang="en-ID" dirty="0"/>
            <a:t> </a:t>
          </a:r>
          <a:endParaRPr lang="en-US" dirty="0"/>
        </a:p>
      </dgm:t>
    </dgm:pt>
    <dgm:pt modelId="{6AB946F4-23E9-4CAF-A3AA-F9A3944CE819}" type="parTrans" cxnId="{4AD8F879-1A8F-4987-BE86-41ECBD48E0B4}">
      <dgm:prSet/>
      <dgm:spPr/>
      <dgm:t>
        <a:bodyPr/>
        <a:lstStyle/>
        <a:p>
          <a:endParaRPr lang="en-US"/>
        </a:p>
      </dgm:t>
    </dgm:pt>
    <dgm:pt modelId="{CA8DE8E4-059A-4CBE-847C-36B43D1C6917}" type="sibTrans" cxnId="{4AD8F879-1A8F-4987-BE86-41ECBD48E0B4}">
      <dgm:prSet/>
      <dgm:spPr/>
      <dgm:t>
        <a:bodyPr/>
        <a:lstStyle/>
        <a:p>
          <a:endParaRPr lang="en-US"/>
        </a:p>
      </dgm:t>
    </dgm:pt>
    <dgm:pt modelId="{4856E69E-B75F-4046-9AB2-6E8818602B3C}">
      <dgm:prSet/>
      <dgm:spPr/>
      <dgm:t>
        <a:bodyPr/>
        <a:lstStyle/>
        <a:p>
          <a:r>
            <a:rPr lang="en-US" dirty="0" err="1">
              <a:solidFill>
                <a:srgbClr val="FF0000"/>
              </a:solidFill>
            </a:rPr>
            <a:t>Ordonator</a:t>
          </a:r>
          <a:r>
            <a:rPr lang="en-US" dirty="0">
              <a:solidFill>
                <a:srgbClr val="FF0000"/>
              </a:solidFill>
            </a:rPr>
            <a:t> </a:t>
          </a:r>
          <a:r>
            <a:rPr lang="en-ID" dirty="0"/>
            <a:t>yang </a:t>
          </a:r>
          <a:r>
            <a:rPr lang="en-ID" dirty="0" err="1"/>
            <a:t>berwenang</a:t>
          </a:r>
          <a:r>
            <a:rPr lang="en-ID" dirty="0"/>
            <a:t> </a:t>
          </a:r>
          <a:r>
            <a:rPr lang="en-ID" dirty="0" err="1"/>
            <a:t>melakukan</a:t>
          </a:r>
          <a:r>
            <a:rPr lang="en-ID" dirty="0"/>
            <a:t> </a:t>
          </a:r>
          <a:r>
            <a:rPr lang="en-ID" dirty="0" err="1"/>
            <a:t>pengujian</a:t>
          </a:r>
          <a:r>
            <a:rPr lang="en-ID" dirty="0"/>
            <a:t> </a:t>
          </a:r>
          <a:r>
            <a:rPr lang="en-ID" dirty="0" err="1"/>
            <a:t>atas</a:t>
          </a:r>
          <a:r>
            <a:rPr lang="en-ID" dirty="0"/>
            <a:t> </a:t>
          </a:r>
          <a:r>
            <a:rPr lang="en-ID" dirty="0" err="1"/>
            <a:t>tindakan</a:t>
          </a:r>
          <a:r>
            <a:rPr lang="en-ID" dirty="0"/>
            <a:t> yang </a:t>
          </a:r>
          <a:r>
            <a:rPr lang="en-ID" dirty="0" err="1"/>
            <a:t>dilakukan</a:t>
          </a:r>
          <a:r>
            <a:rPr lang="en-ID" dirty="0"/>
            <a:t> oleh </a:t>
          </a:r>
          <a:r>
            <a:rPr lang="en-ID" dirty="0" err="1"/>
            <a:t>Otorisator</a:t>
          </a:r>
          <a:r>
            <a:rPr lang="en-ID" dirty="0"/>
            <a:t> dan </a:t>
          </a:r>
          <a:r>
            <a:rPr lang="en-ID" dirty="0" err="1"/>
            <a:t>memerintahkan</a:t>
          </a:r>
          <a:r>
            <a:rPr lang="en-ID" dirty="0"/>
            <a:t> </a:t>
          </a:r>
          <a:r>
            <a:rPr lang="en-ID" dirty="0" err="1"/>
            <a:t>pembayaran</a:t>
          </a:r>
          <a:endParaRPr lang="en-US" dirty="0"/>
        </a:p>
      </dgm:t>
    </dgm:pt>
    <dgm:pt modelId="{03FBCDF9-D7DE-47E8-AF0C-EB8447EFC69D}" type="parTrans" cxnId="{DB6A1914-7A32-4EFE-B807-5AD59ECE132B}">
      <dgm:prSet/>
      <dgm:spPr/>
      <dgm:t>
        <a:bodyPr/>
        <a:lstStyle/>
        <a:p>
          <a:endParaRPr lang="en-US"/>
        </a:p>
      </dgm:t>
    </dgm:pt>
    <dgm:pt modelId="{DD77232E-2957-42D2-BAD6-CEDBD5A703A2}" type="sibTrans" cxnId="{DB6A1914-7A32-4EFE-B807-5AD59ECE132B}">
      <dgm:prSet/>
      <dgm:spPr/>
      <dgm:t>
        <a:bodyPr/>
        <a:lstStyle/>
        <a:p>
          <a:endParaRPr lang="en-US"/>
        </a:p>
      </dgm:t>
    </dgm:pt>
    <dgm:pt modelId="{9AD82B0A-F354-4965-8FA0-F47019606268}">
      <dgm:prSet/>
      <dgm:spPr/>
      <dgm:t>
        <a:bodyPr/>
        <a:lstStyle/>
        <a:p>
          <a:r>
            <a:rPr lang="en-US" dirty="0" err="1">
              <a:solidFill>
                <a:srgbClr val="FF0000"/>
              </a:solidFill>
            </a:rPr>
            <a:t>Comptabel</a:t>
          </a:r>
          <a:r>
            <a:rPr lang="en-US" dirty="0">
              <a:solidFill>
                <a:srgbClr val="FF0000"/>
              </a:solidFill>
            </a:rPr>
            <a:t> </a:t>
          </a:r>
          <a:r>
            <a:rPr lang="en-US" dirty="0"/>
            <a:t>yang </a:t>
          </a:r>
          <a:r>
            <a:rPr lang="en-US" dirty="0" err="1"/>
            <a:t>menguasai</a:t>
          </a:r>
          <a:r>
            <a:rPr lang="en-US" dirty="0"/>
            <a:t> uang dan </a:t>
          </a:r>
          <a:r>
            <a:rPr lang="en-US" dirty="0" err="1"/>
            <a:t>melakukan</a:t>
          </a:r>
          <a:r>
            <a:rPr lang="en-US" dirty="0"/>
            <a:t> </a:t>
          </a:r>
          <a:r>
            <a:rPr lang="en-US" dirty="0" err="1"/>
            <a:t>pembayaran</a:t>
          </a:r>
          <a:r>
            <a:rPr lang="en-US" dirty="0"/>
            <a:t> </a:t>
          </a:r>
          <a:r>
            <a:rPr lang="en-US" dirty="0" err="1"/>
            <a:t>berdasarkan</a:t>
          </a:r>
          <a:r>
            <a:rPr lang="en-US" dirty="0"/>
            <a:t> </a:t>
          </a:r>
          <a:r>
            <a:rPr lang="en-US" dirty="0" err="1"/>
            <a:t>perintah</a:t>
          </a:r>
          <a:r>
            <a:rPr lang="en-US" dirty="0"/>
            <a:t> </a:t>
          </a:r>
          <a:r>
            <a:rPr lang="en-US" dirty="0" err="1"/>
            <a:t>ordonator</a:t>
          </a:r>
          <a:endParaRPr lang="en-US" dirty="0"/>
        </a:p>
      </dgm:t>
    </dgm:pt>
    <dgm:pt modelId="{D1C75448-6B18-460E-B9D1-07C9CEA78262}" type="parTrans" cxnId="{D14F032D-42A0-474E-A964-ED2DAE99A76B}">
      <dgm:prSet/>
      <dgm:spPr/>
      <dgm:t>
        <a:bodyPr/>
        <a:lstStyle/>
        <a:p>
          <a:endParaRPr lang="en-US"/>
        </a:p>
      </dgm:t>
    </dgm:pt>
    <dgm:pt modelId="{B8F5BFFA-1299-4C36-901D-D35592A3A534}" type="sibTrans" cxnId="{D14F032D-42A0-474E-A964-ED2DAE99A76B}">
      <dgm:prSet/>
      <dgm:spPr/>
      <dgm:t>
        <a:bodyPr/>
        <a:lstStyle/>
        <a:p>
          <a:endParaRPr lang="en-US"/>
        </a:p>
      </dgm:t>
    </dgm:pt>
    <dgm:pt modelId="{864C95E0-D1D7-CD49-B09D-7D6EE4622622}" type="pres">
      <dgm:prSet presAssocID="{0C27E3C8-6D4F-49F3-9FD9-37B809E9900C}" presName="Name0" presStyleCnt="0">
        <dgm:presLayoutVars>
          <dgm:dir/>
          <dgm:animLvl val="lvl"/>
          <dgm:resizeHandles val="exact"/>
        </dgm:presLayoutVars>
      </dgm:prSet>
      <dgm:spPr/>
    </dgm:pt>
    <dgm:pt modelId="{4B465372-3A65-A046-8486-84F68ECD0AB3}" type="pres">
      <dgm:prSet presAssocID="{584126FE-C762-4969-AD7E-961FCFEA3460}" presName="composite" presStyleCnt="0"/>
      <dgm:spPr/>
    </dgm:pt>
    <dgm:pt modelId="{0827458B-972A-8B4F-82D5-16BB43F6649E}" type="pres">
      <dgm:prSet presAssocID="{584126FE-C762-4969-AD7E-961FCFEA3460}" presName="parTx" presStyleLbl="alignNode1" presStyleIdx="0" presStyleCnt="2">
        <dgm:presLayoutVars>
          <dgm:chMax val="0"/>
          <dgm:chPref val="0"/>
          <dgm:bulletEnabled val="1"/>
        </dgm:presLayoutVars>
      </dgm:prSet>
      <dgm:spPr/>
    </dgm:pt>
    <dgm:pt modelId="{EB30499D-5422-304C-B824-1E2F190472DE}" type="pres">
      <dgm:prSet presAssocID="{584126FE-C762-4969-AD7E-961FCFEA3460}" presName="desTx" presStyleLbl="alignAccFollowNode1" presStyleIdx="0" presStyleCnt="2">
        <dgm:presLayoutVars>
          <dgm:bulletEnabled val="1"/>
        </dgm:presLayoutVars>
      </dgm:prSet>
      <dgm:spPr/>
    </dgm:pt>
    <dgm:pt modelId="{798CF0D2-0CE5-F844-AF1B-A67369C41131}" type="pres">
      <dgm:prSet presAssocID="{3940910C-60AA-4BBD-B477-53A05706A60E}" presName="space" presStyleCnt="0"/>
      <dgm:spPr/>
    </dgm:pt>
    <dgm:pt modelId="{01193343-44DB-E444-A29C-D8736FB40BF8}" type="pres">
      <dgm:prSet presAssocID="{0572B0CD-B2A4-4D1A-83A2-55CBBA4ED757}" presName="composite" presStyleCnt="0"/>
      <dgm:spPr/>
    </dgm:pt>
    <dgm:pt modelId="{22639FF2-3D33-4B4A-A5DD-E9BB6F0598A0}" type="pres">
      <dgm:prSet presAssocID="{0572B0CD-B2A4-4D1A-83A2-55CBBA4ED757}" presName="parTx" presStyleLbl="alignNode1" presStyleIdx="1" presStyleCnt="2">
        <dgm:presLayoutVars>
          <dgm:chMax val="0"/>
          <dgm:chPref val="0"/>
          <dgm:bulletEnabled val="1"/>
        </dgm:presLayoutVars>
      </dgm:prSet>
      <dgm:spPr/>
    </dgm:pt>
    <dgm:pt modelId="{03EAA0A9-B23C-4C4E-B236-F434FF1F8524}" type="pres">
      <dgm:prSet presAssocID="{0572B0CD-B2A4-4D1A-83A2-55CBBA4ED757}" presName="desTx" presStyleLbl="alignAccFollowNode1" presStyleIdx="1" presStyleCnt="2">
        <dgm:presLayoutVars>
          <dgm:bulletEnabled val="1"/>
        </dgm:presLayoutVars>
      </dgm:prSet>
      <dgm:spPr/>
    </dgm:pt>
  </dgm:ptLst>
  <dgm:cxnLst>
    <dgm:cxn modelId="{07884D12-BAE0-DB41-8B46-EBE7B7811D63}" type="presOf" srcId="{9E143A86-4D49-454D-9EBC-BAC7CBF50742}" destId="{EB30499D-5422-304C-B824-1E2F190472DE}" srcOrd="0" destOrd="1" presId="urn:microsoft.com/office/officeart/2005/8/layout/hList1"/>
    <dgm:cxn modelId="{DB6A1914-7A32-4EFE-B807-5AD59ECE132B}" srcId="{0572B0CD-B2A4-4D1A-83A2-55CBBA4ED757}" destId="{4856E69E-B75F-4046-9AB2-6E8818602B3C}" srcOrd="1" destOrd="0" parTransId="{03FBCDF9-D7DE-47E8-AF0C-EB8447EFC69D}" sibTransId="{DD77232E-2957-42D2-BAD6-CEDBD5A703A2}"/>
    <dgm:cxn modelId="{D14F032D-42A0-474E-A964-ED2DAE99A76B}" srcId="{0572B0CD-B2A4-4D1A-83A2-55CBBA4ED757}" destId="{9AD82B0A-F354-4965-8FA0-F47019606268}" srcOrd="2" destOrd="0" parTransId="{D1C75448-6B18-460E-B9D1-07C9CEA78262}" sibTransId="{B8F5BFFA-1299-4C36-901D-D35592A3A534}"/>
    <dgm:cxn modelId="{A6EE8A3D-EA5F-F44B-86DF-82034B4C7483}" type="presOf" srcId="{1DC3B1E9-159B-4BCC-9473-FE743CFF820D}" destId="{EB30499D-5422-304C-B824-1E2F190472DE}" srcOrd="0" destOrd="3" presId="urn:microsoft.com/office/officeart/2005/8/layout/hList1"/>
    <dgm:cxn modelId="{FB4C7062-BC10-4F4C-AFA7-8C437FCB15BC}" srcId="{0C27E3C8-6D4F-49F3-9FD9-37B809E9900C}" destId="{0572B0CD-B2A4-4D1A-83A2-55CBBA4ED757}" srcOrd="1" destOrd="0" parTransId="{A5B74E95-8560-45B8-BB6D-BEDEB0DB5ABA}" sibTransId="{258D4F72-7308-47A5-A71C-EAF8FD595FFC}"/>
    <dgm:cxn modelId="{8E96B045-38F9-714F-A8A9-C5EE0513D70F}" type="presOf" srcId="{2C5CC699-5CC1-490B-BE49-FF705FBD5F6A}" destId="{03EAA0A9-B23C-4C4E-B236-F434FF1F8524}" srcOrd="0" destOrd="0" presId="urn:microsoft.com/office/officeart/2005/8/layout/hList1"/>
    <dgm:cxn modelId="{40B8154B-E90E-AE4E-B078-64807F8ED7EB}" type="presOf" srcId="{584126FE-C762-4969-AD7E-961FCFEA3460}" destId="{0827458B-972A-8B4F-82D5-16BB43F6649E}" srcOrd="0" destOrd="0" presId="urn:microsoft.com/office/officeart/2005/8/layout/hList1"/>
    <dgm:cxn modelId="{12F3BA4E-1BB0-124E-9529-DA16283B4677}" type="presOf" srcId="{4E0F7E2E-954F-4D76-8E0B-2110F18C611F}" destId="{EB30499D-5422-304C-B824-1E2F190472DE}" srcOrd="0" destOrd="4" presId="urn:microsoft.com/office/officeart/2005/8/layout/hList1"/>
    <dgm:cxn modelId="{FD27094F-00A3-304D-80B4-F81A34D2F805}" type="presOf" srcId="{0572B0CD-B2A4-4D1A-83A2-55CBBA4ED757}" destId="{22639FF2-3D33-4B4A-A5DD-E9BB6F0598A0}" srcOrd="0" destOrd="0" presId="urn:microsoft.com/office/officeart/2005/8/layout/hList1"/>
    <dgm:cxn modelId="{CBCB6576-C4DC-4F7C-927D-AE267EE62CCC}" srcId="{584126FE-C762-4969-AD7E-961FCFEA3460}" destId="{DBEDDAC8-C30D-4534-B0C9-BF949A076ED3}" srcOrd="2" destOrd="0" parTransId="{D0B64FD5-83B5-49BB-A5D2-EB33A01E2FFA}" sibTransId="{2C7949BD-BCD5-4063-9B1C-0109A988D9BF}"/>
    <dgm:cxn modelId="{4AD8F879-1A8F-4987-BE86-41ECBD48E0B4}" srcId="{0572B0CD-B2A4-4D1A-83A2-55CBBA4ED757}" destId="{2C5CC699-5CC1-490B-BE49-FF705FBD5F6A}" srcOrd="0" destOrd="0" parTransId="{6AB946F4-23E9-4CAF-A3AA-F9A3944CE819}" sibTransId="{CA8DE8E4-059A-4CBE-847C-36B43D1C6917}"/>
    <dgm:cxn modelId="{3EC0FC7D-D6B7-F542-8EA0-CB32ED6F4A74}" type="presOf" srcId="{0C27E3C8-6D4F-49F3-9FD9-37B809E9900C}" destId="{864C95E0-D1D7-CD49-B09D-7D6EE4622622}" srcOrd="0" destOrd="0" presId="urn:microsoft.com/office/officeart/2005/8/layout/hList1"/>
    <dgm:cxn modelId="{CABED77F-80DB-1647-B13B-B315846E4E57}" type="presOf" srcId="{9AD82B0A-F354-4965-8FA0-F47019606268}" destId="{03EAA0A9-B23C-4C4E-B236-F434FF1F8524}" srcOrd="0" destOrd="2" presId="urn:microsoft.com/office/officeart/2005/8/layout/hList1"/>
    <dgm:cxn modelId="{1FAA2180-56AB-48CA-BB65-514C8C809A6C}" srcId="{584126FE-C762-4969-AD7E-961FCFEA3460}" destId="{1DC3B1E9-159B-4BCC-9473-FE743CFF820D}" srcOrd="3" destOrd="0" parTransId="{3DB5F7A1-CE8E-4648-8200-E8F12615F146}" sibTransId="{7BB2E3B5-3573-4FCD-8A51-F1412A51E09B}"/>
    <dgm:cxn modelId="{17F21F82-2C23-A449-A5FE-35C52078A388}" type="presOf" srcId="{EE0FB926-B9D2-413C-AF55-E82A11D245CE}" destId="{EB30499D-5422-304C-B824-1E2F190472DE}" srcOrd="0" destOrd="0" presId="urn:microsoft.com/office/officeart/2005/8/layout/hList1"/>
    <dgm:cxn modelId="{5EC0E2B2-1F8E-4180-B533-9562CBDB40FF}" srcId="{584126FE-C762-4969-AD7E-961FCFEA3460}" destId="{4E0F7E2E-954F-4D76-8E0B-2110F18C611F}" srcOrd="4" destOrd="0" parTransId="{238BE61B-86DA-425D-B202-FA63989C8C14}" sibTransId="{E34DA2F6-C461-4AC4-815F-D8411108872D}"/>
    <dgm:cxn modelId="{91A8E3B4-AEE6-EB43-A638-8BF6064B9DC3}" type="presOf" srcId="{4856E69E-B75F-4046-9AB2-6E8818602B3C}" destId="{03EAA0A9-B23C-4C4E-B236-F434FF1F8524}" srcOrd="0" destOrd="1" presId="urn:microsoft.com/office/officeart/2005/8/layout/hList1"/>
    <dgm:cxn modelId="{DBA3E0B5-F46D-9745-B4E8-24A7B9DE1D81}" type="presOf" srcId="{DBEDDAC8-C30D-4534-B0C9-BF949A076ED3}" destId="{EB30499D-5422-304C-B824-1E2F190472DE}" srcOrd="0" destOrd="2" presId="urn:microsoft.com/office/officeart/2005/8/layout/hList1"/>
    <dgm:cxn modelId="{EAF922BA-B564-4568-A29E-D6196BE5CBCE}" srcId="{584126FE-C762-4969-AD7E-961FCFEA3460}" destId="{9E143A86-4D49-454D-9EBC-BAC7CBF50742}" srcOrd="1" destOrd="0" parTransId="{153D506E-71AE-43F0-8D99-7D1923CE3B9A}" sibTransId="{0D1A8328-5619-480D-9770-B060F308E8DE}"/>
    <dgm:cxn modelId="{5A1D55C2-B6B9-4AA7-BB55-2E75459D97AC}" srcId="{0C27E3C8-6D4F-49F3-9FD9-37B809E9900C}" destId="{584126FE-C762-4969-AD7E-961FCFEA3460}" srcOrd="0" destOrd="0" parTransId="{138350C1-E404-4901-81EA-F8A0FECB5A9B}" sibTransId="{3940910C-60AA-4BBD-B477-53A05706A60E}"/>
    <dgm:cxn modelId="{75EAEFE3-FDE6-45E5-8D73-D8B8BF269E9D}" srcId="{584126FE-C762-4969-AD7E-961FCFEA3460}" destId="{EE0FB926-B9D2-413C-AF55-E82A11D245CE}" srcOrd="0" destOrd="0" parTransId="{D1B9152B-B337-412C-BD0A-0FDF4CAC692F}" sibTransId="{2F621CC6-9481-441B-BE4D-DA55599A1B9A}"/>
    <dgm:cxn modelId="{AD4B86AB-BAAD-6340-A6DE-26C8787A7387}" type="presParOf" srcId="{864C95E0-D1D7-CD49-B09D-7D6EE4622622}" destId="{4B465372-3A65-A046-8486-84F68ECD0AB3}" srcOrd="0" destOrd="0" presId="urn:microsoft.com/office/officeart/2005/8/layout/hList1"/>
    <dgm:cxn modelId="{5FD85F64-55C5-3E4F-B71A-B47F967E6FE6}" type="presParOf" srcId="{4B465372-3A65-A046-8486-84F68ECD0AB3}" destId="{0827458B-972A-8B4F-82D5-16BB43F6649E}" srcOrd="0" destOrd="0" presId="urn:microsoft.com/office/officeart/2005/8/layout/hList1"/>
    <dgm:cxn modelId="{EC9AFF2D-4666-854A-A0C3-FEBE04AEEC6E}" type="presParOf" srcId="{4B465372-3A65-A046-8486-84F68ECD0AB3}" destId="{EB30499D-5422-304C-B824-1E2F190472DE}" srcOrd="1" destOrd="0" presId="urn:microsoft.com/office/officeart/2005/8/layout/hList1"/>
    <dgm:cxn modelId="{E2391161-0703-4B47-8C09-9ECA57298D8A}" type="presParOf" srcId="{864C95E0-D1D7-CD49-B09D-7D6EE4622622}" destId="{798CF0D2-0CE5-F844-AF1B-A67369C41131}" srcOrd="1" destOrd="0" presId="urn:microsoft.com/office/officeart/2005/8/layout/hList1"/>
    <dgm:cxn modelId="{31B487E2-9C78-BE46-8D7D-04D39ACCEE66}" type="presParOf" srcId="{864C95E0-D1D7-CD49-B09D-7D6EE4622622}" destId="{01193343-44DB-E444-A29C-D8736FB40BF8}" srcOrd="2" destOrd="0" presId="urn:microsoft.com/office/officeart/2005/8/layout/hList1"/>
    <dgm:cxn modelId="{3232DDF6-ECF3-1748-885C-757E1811F76F}" type="presParOf" srcId="{01193343-44DB-E444-A29C-D8736FB40BF8}" destId="{22639FF2-3D33-4B4A-A5DD-E9BB6F0598A0}" srcOrd="0" destOrd="0" presId="urn:microsoft.com/office/officeart/2005/8/layout/hList1"/>
    <dgm:cxn modelId="{077776E9-E44F-D344-8288-3E5515683F51}" type="presParOf" srcId="{01193343-44DB-E444-A29C-D8736FB40BF8}" destId="{03EAA0A9-B23C-4C4E-B236-F434FF1F852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A44531-5697-43AE-B9C0-BD920E69B3E2}" type="doc">
      <dgm:prSet loTypeId="urn:microsoft.com/office/officeart/2005/8/layout/target3" loCatId="relationship" qsTypeId="urn:microsoft.com/office/officeart/2005/8/quickstyle/3d6" qsCatId="3D" csTypeId="urn:microsoft.com/office/officeart/2005/8/colors/accent0_3" csCatId="mainScheme" phldr="1"/>
      <dgm:spPr/>
      <dgm:t>
        <a:bodyPr/>
        <a:lstStyle/>
        <a:p>
          <a:endParaRPr lang="id-ID"/>
        </a:p>
      </dgm:t>
    </dgm:pt>
    <dgm:pt modelId="{983FE5DC-112D-4F54-A4BB-FF205D8A6269}">
      <dgm:prSet custT="1"/>
      <dgm:spPr>
        <a:solidFill>
          <a:schemeClr val="accent1">
            <a:lumMod val="60000"/>
            <a:lumOff val="40000"/>
            <a:alpha val="90000"/>
          </a:schemeClr>
        </a:solidFill>
      </dgm:spPr>
      <dgm:t>
        <a:bodyPr/>
        <a:lstStyle/>
        <a:p>
          <a:pPr rtl="0"/>
          <a:r>
            <a:rPr lang="en-US" sz="3600" b="1" dirty="0">
              <a:latin typeface="Agency FB" pitchFamily="34" charset="0"/>
            </a:rPr>
            <a:t>PROBLEMATIKA PENGELOLAAN KEUANGAN DAERAH</a:t>
          </a:r>
          <a:endParaRPr lang="id-ID" sz="3600" b="1" dirty="0">
            <a:latin typeface="Agency FB" pitchFamily="34" charset="0"/>
          </a:endParaRPr>
        </a:p>
      </dgm:t>
    </dgm:pt>
    <dgm:pt modelId="{7B6C0977-033C-4889-8641-B7194F5FE591}" type="parTrans" cxnId="{82B82AC3-F96C-4B9A-8A42-E8F01962ED01}">
      <dgm:prSet/>
      <dgm:spPr/>
      <dgm:t>
        <a:bodyPr/>
        <a:lstStyle/>
        <a:p>
          <a:endParaRPr lang="id-ID"/>
        </a:p>
      </dgm:t>
    </dgm:pt>
    <dgm:pt modelId="{D32D55EE-0A1D-43C3-8B41-9712B0DA6273}" type="sibTrans" cxnId="{82B82AC3-F96C-4B9A-8A42-E8F01962ED01}">
      <dgm:prSet/>
      <dgm:spPr/>
      <dgm:t>
        <a:bodyPr/>
        <a:lstStyle/>
        <a:p>
          <a:endParaRPr lang="id-ID"/>
        </a:p>
      </dgm:t>
    </dgm:pt>
    <dgm:pt modelId="{6A2B0842-45C6-41C6-8550-408A02C6C80F}" type="pres">
      <dgm:prSet presAssocID="{7AA44531-5697-43AE-B9C0-BD920E69B3E2}" presName="Name0" presStyleCnt="0">
        <dgm:presLayoutVars>
          <dgm:chMax val="7"/>
          <dgm:dir/>
          <dgm:animLvl val="lvl"/>
          <dgm:resizeHandles val="exact"/>
        </dgm:presLayoutVars>
      </dgm:prSet>
      <dgm:spPr/>
    </dgm:pt>
    <dgm:pt modelId="{67CA12F0-B3AC-454E-AB8E-4E12E0FDF693}" type="pres">
      <dgm:prSet presAssocID="{983FE5DC-112D-4F54-A4BB-FF205D8A6269}" presName="circle1" presStyleLbl="node1" presStyleIdx="0" presStyleCnt="1"/>
      <dgm:spPr/>
    </dgm:pt>
    <dgm:pt modelId="{CEF2D7AC-313A-4759-8A65-72C544BA94C2}" type="pres">
      <dgm:prSet presAssocID="{983FE5DC-112D-4F54-A4BB-FF205D8A6269}" presName="space" presStyleCnt="0"/>
      <dgm:spPr/>
    </dgm:pt>
    <dgm:pt modelId="{D1F7C804-E1F9-46B7-9C88-9C3B2A8CB265}" type="pres">
      <dgm:prSet presAssocID="{983FE5DC-112D-4F54-A4BB-FF205D8A6269}" presName="rect1" presStyleLbl="alignAcc1" presStyleIdx="0" presStyleCnt="1" custLinFactNeighborX="0"/>
      <dgm:spPr/>
    </dgm:pt>
    <dgm:pt modelId="{2696E39F-A601-45F4-94BE-B07915A127F5}" type="pres">
      <dgm:prSet presAssocID="{983FE5DC-112D-4F54-A4BB-FF205D8A6269}" presName="rect1ParTxNoCh" presStyleLbl="alignAcc1" presStyleIdx="0" presStyleCnt="1">
        <dgm:presLayoutVars>
          <dgm:chMax val="1"/>
          <dgm:bulletEnabled val="1"/>
        </dgm:presLayoutVars>
      </dgm:prSet>
      <dgm:spPr/>
    </dgm:pt>
  </dgm:ptLst>
  <dgm:cxnLst>
    <dgm:cxn modelId="{5BD06A1C-77DE-4006-BAB0-FD869163677B}" type="presOf" srcId="{983FE5DC-112D-4F54-A4BB-FF205D8A6269}" destId="{D1F7C804-E1F9-46B7-9C88-9C3B2A8CB265}" srcOrd="0" destOrd="0" presId="urn:microsoft.com/office/officeart/2005/8/layout/target3"/>
    <dgm:cxn modelId="{85409194-AB96-4578-B719-51580EED3234}" type="presOf" srcId="{7AA44531-5697-43AE-B9C0-BD920E69B3E2}" destId="{6A2B0842-45C6-41C6-8550-408A02C6C80F}" srcOrd="0" destOrd="0" presId="urn:microsoft.com/office/officeart/2005/8/layout/target3"/>
    <dgm:cxn modelId="{129598B1-3591-4C13-93F6-AC865BA8032E}" type="presOf" srcId="{983FE5DC-112D-4F54-A4BB-FF205D8A6269}" destId="{2696E39F-A601-45F4-94BE-B07915A127F5}" srcOrd="1" destOrd="0" presId="urn:microsoft.com/office/officeart/2005/8/layout/target3"/>
    <dgm:cxn modelId="{82B82AC3-F96C-4B9A-8A42-E8F01962ED01}" srcId="{7AA44531-5697-43AE-B9C0-BD920E69B3E2}" destId="{983FE5DC-112D-4F54-A4BB-FF205D8A6269}" srcOrd="0" destOrd="0" parTransId="{7B6C0977-033C-4889-8641-B7194F5FE591}" sibTransId="{D32D55EE-0A1D-43C3-8B41-9712B0DA6273}"/>
    <dgm:cxn modelId="{845F7355-55A6-4FD4-9456-FACEC70E95F4}" type="presParOf" srcId="{6A2B0842-45C6-41C6-8550-408A02C6C80F}" destId="{67CA12F0-B3AC-454E-AB8E-4E12E0FDF693}" srcOrd="0" destOrd="0" presId="urn:microsoft.com/office/officeart/2005/8/layout/target3"/>
    <dgm:cxn modelId="{26E5106C-6C44-4090-829E-BE968223AD3B}" type="presParOf" srcId="{6A2B0842-45C6-41C6-8550-408A02C6C80F}" destId="{CEF2D7AC-313A-4759-8A65-72C544BA94C2}" srcOrd="1" destOrd="0" presId="urn:microsoft.com/office/officeart/2005/8/layout/target3"/>
    <dgm:cxn modelId="{88F0EE86-AD36-4E5A-9B7B-F138CF370BA0}" type="presParOf" srcId="{6A2B0842-45C6-41C6-8550-408A02C6C80F}" destId="{D1F7C804-E1F9-46B7-9C88-9C3B2A8CB265}" srcOrd="2" destOrd="0" presId="urn:microsoft.com/office/officeart/2005/8/layout/target3"/>
    <dgm:cxn modelId="{200DDDF5-E70E-4033-BE7F-16BADDEC916B}" type="presParOf" srcId="{6A2B0842-45C6-41C6-8550-408A02C6C80F}" destId="{2696E39F-A601-45F4-94BE-B07915A127F5}" srcOrd="3"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A44531-5697-43AE-B9C0-BD920E69B3E2}" type="doc">
      <dgm:prSet loTypeId="urn:microsoft.com/office/officeart/2005/8/layout/target3" loCatId="relationship" qsTypeId="urn:microsoft.com/office/officeart/2005/8/quickstyle/3d6" qsCatId="3D" csTypeId="urn:microsoft.com/office/officeart/2005/8/colors/accent0_3" csCatId="mainScheme" phldr="1"/>
      <dgm:spPr/>
      <dgm:t>
        <a:bodyPr/>
        <a:lstStyle/>
        <a:p>
          <a:endParaRPr lang="id-ID"/>
        </a:p>
      </dgm:t>
    </dgm:pt>
    <dgm:pt modelId="{983FE5DC-112D-4F54-A4BB-FF205D8A6269}">
      <dgm:prSet custT="1"/>
      <dgm:spPr>
        <a:xfrm>
          <a:off x="392908" y="0"/>
          <a:ext cx="10579891" cy="785818"/>
        </a:xfrm>
        <a:prstGeom prst="rect">
          <a:avLst/>
        </a:prstGeom>
        <a:solidFill>
          <a:srgbClr val="CC6044">
            <a:lumMod val="60000"/>
            <a:lumOff val="40000"/>
            <a:alpha val="90000"/>
          </a:srgbClr>
        </a:solidFill>
        <a:ln w="6350" cap="flat" cmpd="sng" algn="ctr">
          <a:solidFill>
            <a:srgbClr val="2F2B1B">
              <a:hueOff val="0"/>
              <a:satOff val="0"/>
              <a:lumOff val="0"/>
              <a:alphaOff val="0"/>
            </a:srgbClr>
          </a:solidFill>
          <a:prstDash val="solid"/>
          <a:miter lim="800000"/>
        </a:ln>
        <a:effectLst/>
        <a:sp3d prstMaterial="plastic">
          <a:bevelT w="25400" h="25400"/>
          <a:bevelB w="25400" h="25400"/>
        </a:sp3d>
      </dgm:spPr>
      <dgm:t>
        <a:bodyPr/>
        <a:lstStyle/>
        <a:p>
          <a:pPr rtl="0">
            <a:buNone/>
          </a:pPr>
          <a:r>
            <a:rPr lang="id-ID" sz="3200" b="1" dirty="0">
              <a:solidFill>
                <a:srgbClr val="000000">
                  <a:hueOff val="0"/>
                  <a:satOff val="0"/>
                  <a:lumOff val="0"/>
                  <a:alphaOff val="0"/>
                </a:srgbClr>
              </a:solidFill>
              <a:latin typeface="Agency FB" pitchFamily="34" charset="0"/>
              <a:ea typeface="+mn-ea"/>
              <a:cs typeface="+mn-cs"/>
            </a:rPr>
            <a:t>ISUED STRATEGIS</a:t>
          </a:r>
          <a:r>
            <a:rPr lang="en-US" sz="3200" b="1" dirty="0">
              <a:solidFill>
                <a:srgbClr val="000000">
                  <a:hueOff val="0"/>
                  <a:satOff val="0"/>
                  <a:lumOff val="0"/>
                  <a:alphaOff val="0"/>
                </a:srgbClr>
              </a:solidFill>
              <a:latin typeface="Agency FB" pitchFamily="34" charset="0"/>
              <a:ea typeface="+mn-ea"/>
              <a:cs typeface="+mn-cs"/>
            </a:rPr>
            <a:t> PENGELOLAAN KEUANGAN DAERAH (2)</a:t>
          </a:r>
          <a:endParaRPr lang="id-ID" sz="3200" b="1" dirty="0">
            <a:solidFill>
              <a:srgbClr val="000000">
                <a:hueOff val="0"/>
                <a:satOff val="0"/>
                <a:lumOff val="0"/>
                <a:alphaOff val="0"/>
              </a:srgbClr>
            </a:solidFill>
            <a:latin typeface="Agency FB" pitchFamily="34" charset="0"/>
            <a:ea typeface="+mn-ea"/>
            <a:cs typeface="+mn-cs"/>
          </a:endParaRPr>
        </a:p>
      </dgm:t>
    </dgm:pt>
    <dgm:pt modelId="{7B6C0977-033C-4889-8641-B7194F5FE591}" type="parTrans" cxnId="{82B82AC3-F96C-4B9A-8A42-E8F01962ED01}">
      <dgm:prSet/>
      <dgm:spPr/>
      <dgm:t>
        <a:bodyPr/>
        <a:lstStyle/>
        <a:p>
          <a:endParaRPr lang="id-ID"/>
        </a:p>
      </dgm:t>
    </dgm:pt>
    <dgm:pt modelId="{D32D55EE-0A1D-43C3-8B41-9712B0DA6273}" type="sibTrans" cxnId="{82B82AC3-F96C-4B9A-8A42-E8F01962ED01}">
      <dgm:prSet/>
      <dgm:spPr/>
      <dgm:t>
        <a:bodyPr/>
        <a:lstStyle/>
        <a:p>
          <a:endParaRPr lang="id-ID"/>
        </a:p>
      </dgm:t>
    </dgm:pt>
    <dgm:pt modelId="{6A2B0842-45C6-41C6-8550-408A02C6C80F}" type="pres">
      <dgm:prSet presAssocID="{7AA44531-5697-43AE-B9C0-BD920E69B3E2}" presName="Name0" presStyleCnt="0">
        <dgm:presLayoutVars>
          <dgm:chMax val="7"/>
          <dgm:dir/>
          <dgm:animLvl val="lvl"/>
          <dgm:resizeHandles val="exact"/>
        </dgm:presLayoutVars>
      </dgm:prSet>
      <dgm:spPr/>
    </dgm:pt>
    <dgm:pt modelId="{67CA12F0-B3AC-454E-AB8E-4E12E0FDF693}" type="pres">
      <dgm:prSet presAssocID="{983FE5DC-112D-4F54-A4BB-FF205D8A6269}" presName="circle1" presStyleLbl="node1" presStyleIdx="0" presStyleCnt="1"/>
      <dgm:spPr>
        <a:xfrm>
          <a:off x="0" y="0"/>
          <a:ext cx="785818" cy="785818"/>
        </a:xfrm>
        <a:prstGeom prst="pie">
          <a:avLst>
            <a:gd name="adj1" fmla="val 5400000"/>
            <a:gd name="adj2" fmla="val 16200000"/>
          </a:avLst>
        </a:prstGeom>
        <a:solidFill>
          <a:srgbClr val="2F2B1B">
            <a:hueOff val="0"/>
            <a:satOff val="0"/>
            <a:lumOff val="0"/>
            <a:alphaOff val="0"/>
          </a:srgbClr>
        </a:solidFill>
        <a:ln>
          <a:noFill/>
        </a:ln>
        <a:effectLst/>
        <a:sp3d prstMaterial="plastic">
          <a:bevelT w="50800" h="50800"/>
          <a:bevelB w="50800" h="50800"/>
        </a:sp3d>
      </dgm:spPr>
    </dgm:pt>
    <dgm:pt modelId="{CEF2D7AC-313A-4759-8A65-72C544BA94C2}" type="pres">
      <dgm:prSet presAssocID="{983FE5DC-112D-4F54-A4BB-FF205D8A6269}" presName="space" presStyleCnt="0"/>
      <dgm:spPr/>
    </dgm:pt>
    <dgm:pt modelId="{D1F7C804-E1F9-46B7-9C88-9C3B2A8CB265}" type="pres">
      <dgm:prSet presAssocID="{983FE5DC-112D-4F54-A4BB-FF205D8A6269}" presName="rect1" presStyleLbl="alignAcc1" presStyleIdx="0" presStyleCnt="1" custLinFactNeighborX="0"/>
      <dgm:spPr/>
    </dgm:pt>
    <dgm:pt modelId="{2696E39F-A601-45F4-94BE-B07915A127F5}" type="pres">
      <dgm:prSet presAssocID="{983FE5DC-112D-4F54-A4BB-FF205D8A6269}" presName="rect1ParTxNoCh" presStyleLbl="alignAcc1" presStyleIdx="0" presStyleCnt="1">
        <dgm:presLayoutVars>
          <dgm:chMax val="1"/>
          <dgm:bulletEnabled val="1"/>
        </dgm:presLayoutVars>
      </dgm:prSet>
      <dgm:spPr/>
    </dgm:pt>
  </dgm:ptLst>
  <dgm:cxnLst>
    <dgm:cxn modelId="{5BD06A1C-77DE-4006-BAB0-FD869163677B}" type="presOf" srcId="{983FE5DC-112D-4F54-A4BB-FF205D8A6269}" destId="{D1F7C804-E1F9-46B7-9C88-9C3B2A8CB265}" srcOrd="0" destOrd="0" presId="urn:microsoft.com/office/officeart/2005/8/layout/target3"/>
    <dgm:cxn modelId="{85409194-AB96-4578-B719-51580EED3234}" type="presOf" srcId="{7AA44531-5697-43AE-B9C0-BD920E69B3E2}" destId="{6A2B0842-45C6-41C6-8550-408A02C6C80F}" srcOrd="0" destOrd="0" presId="urn:microsoft.com/office/officeart/2005/8/layout/target3"/>
    <dgm:cxn modelId="{129598B1-3591-4C13-93F6-AC865BA8032E}" type="presOf" srcId="{983FE5DC-112D-4F54-A4BB-FF205D8A6269}" destId="{2696E39F-A601-45F4-94BE-B07915A127F5}" srcOrd="1" destOrd="0" presId="urn:microsoft.com/office/officeart/2005/8/layout/target3"/>
    <dgm:cxn modelId="{82B82AC3-F96C-4B9A-8A42-E8F01962ED01}" srcId="{7AA44531-5697-43AE-B9C0-BD920E69B3E2}" destId="{983FE5DC-112D-4F54-A4BB-FF205D8A6269}" srcOrd="0" destOrd="0" parTransId="{7B6C0977-033C-4889-8641-B7194F5FE591}" sibTransId="{D32D55EE-0A1D-43C3-8B41-9712B0DA6273}"/>
    <dgm:cxn modelId="{845F7355-55A6-4FD4-9456-FACEC70E95F4}" type="presParOf" srcId="{6A2B0842-45C6-41C6-8550-408A02C6C80F}" destId="{67CA12F0-B3AC-454E-AB8E-4E12E0FDF693}" srcOrd="0" destOrd="0" presId="urn:microsoft.com/office/officeart/2005/8/layout/target3"/>
    <dgm:cxn modelId="{26E5106C-6C44-4090-829E-BE968223AD3B}" type="presParOf" srcId="{6A2B0842-45C6-41C6-8550-408A02C6C80F}" destId="{CEF2D7AC-313A-4759-8A65-72C544BA94C2}" srcOrd="1" destOrd="0" presId="urn:microsoft.com/office/officeart/2005/8/layout/target3"/>
    <dgm:cxn modelId="{88F0EE86-AD36-4E5A-9B7B-F138CF370BA0}" type="presParOf" srcId="{6A2B0842-45C6-41C6-8550-408A02C6C80F}" destId="{D1F7C804-E1F9-46B7-9C88-9C3B2A8CB265}" srcOrd="2" destOrd="0" presId="urn:microsoft.com/office/officeart/2005/8/layout/target3"/>
    <dgm:cxn modelId="{200DDDF5-E70E-4033-BE7F-16BADDEC916B}" type="presParOf" srcId="{6A2B0842-45C6-41C6-8550-408A02C6C80F}" destId="{2696E39F-A601-45F4-94BE-B07915A127F5}"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7458B-972A-8B4F-82D5-16BB43F6649E}">
      <dsp:nvSpPr>
        <dsp:cNvPr id="0" name=""/>
        <dsp:cNvSpPr/>
      </dsp:nvSpPr>
      <dsp:spPr>
        <a:xfrm>
          <a:off x="77" y="2146"/>
          <a:ext cx="7370675" cy="114973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dirty="0" err="1"/>
            <a:t>Bentuk</a:t>
          </a:r>
          <a:r>
            <a:rPr lang="en-US" sz="3100" kern="1200" dirty="0"/>
            <a:t> </a:t>
          </a:r>
          <a:r>
            <a:rPr lang="en-US" sz="3100" kern="1200" dirty="0" err="1"/>
            <a:t>Pemisahan</a:t>
          </a:r>
          <a:r>
            <a:rPr lang="en-US" sz="3100" kern="1200" dirty="0"/>
            <a:t> </a:t>
          </a:r>
          <a:r>
            <a:rPr lang="en-US" sz="3100" kern="1200" dirty="0" err="1"/>
            <a:t>Tugas</a:t>
          </a:r>
          <a:endParaRPr lang="en-US" sz="3100" kern="1200" dirty="0"/>
        </a:p>
      </dsp:txBody>
      <dsp:txXfrm>
        <a:off x="77" y="2146"/>
        <a:ext cx="7370675" cy="1149733"/>
      </dsp:txXfrm>
    </dsp:sp>
    <dsp:sp modelId="{EB30499D-5422-304C-B824-1E2F190472DE}">
      <dsp:nvSpPr>
        <dsp:cNvPr id="0" name=""/>
        <dsp:cNvSpPr/>
      </dsp:nvSpPr>
      <dsp:spPr>
        <a:xfrm>
          <a:off x="77" y="1151880"/>
          <a:ext cx="7370675" cy="53822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ts val="1200"/>
            </a:spcBef>
            <a:spcAft>
              <a:spcPct val="15000"/>
            </a:spcAft>
            <a:buChar char="•"/>
          </a:pPr>
          <a:r>
            <a:rPr lang="en-US" sz="3100" kern="1200" dirty="0" err="1"/>
            <a:t>Pihak</a:t>
          </a:r>
          <a:r>
            <a:rPr lang="en-US" sz="3100" kern="1200" dirty="0"/>
            <a:t> yang </a:t>
          </a:r>
          <a:r>
            <a:rPr lang="en-US" sz="3100" kern="1200" dirty="0" err="1"/>
            <a:t>mempunyai</a:t>
          </a:r>
          <a:r>
            <a:rPr lang="en-US" sz="3100" kern="1200" dirty="0"/>
            <a:t> </a:t>
          </a:r>
          <a:r>
            <a:rPr lang="en-US" sz="3100" kern="1200" dirty="0" err="1"/>
            <a:t>kuasa</a:t>
          </a:r>
          <a:r>
            <a:rPr lang="en-US" sz="3100" kern="1200" dirty="0"/>
            <a:t> (</a:t>
          </a:r>
          <a:r>
            <a:rPr lang="en-US" sz="3100" kern="1200" dirty="0" err="1"/>
            <a:t>perintah</a:t>
          </a:r>
          <a:r>
            <a:rPr lang="en-US" sz="3100" kern="1200" dirty="0"/>
            <a:t>)</a:t>
          </a:r>
        </a:p>
        <a:p>
          <a:pPr marL="285750" lvl="1" indent="-285750" algn="l" defTabSz="1377950">
            <a:lnSpc>
              <a:spcPct val="90000"/>
            </a:lnSpc>
            <a:spcBef>
              <a:spcPts val="1200"/>
            </a:spcBef>
            <a:spcAft>
              <a:spcPct val="15000"/>
            </a:spcAft>
            <a:buChar char="•"/>
          </a:pPr>
          <a:r>
            <a:rPr lang="en-US" sz="3100" kern="1200" dirty="0" err="1"/>
            <a:t>Pihak</a:t>
          </a:r>
          <a:r>
            <a:rPr lang="en-US" sz="3100" kern="1200" dirty="0"/>
            <a:t> yang </a:t>
          </a:r>
          <a:r>
            <a:rPr lang="en-US" sz="3100" kern="1200" dirty="0" err="1"/>
            <a:t>melaksanakan</a:t>
          </a:r>
          <a:endParaRPr lang="en-US" sz="3100" kern="1200" dirty="0"/>
        </a:p>
        <a:p>
          <a:pPr marL="285750" lvl="1" indent="-285750" algn="l" defTabSz="1377950">
            <a:lnSpc>
              <a:spcPct val="90000"/>
            </a:lnSpc>
            <a:spcBef>
              <a:spcPts val="1200"/>
            </a:spcBef>
            <a:spcAft>
              <a:spcPct val="15000"/>
            </a:spcAft>
            <a:buChar char="•"/>
          </a:pPr>
          <a:r>
            <a:rPr lang="en-US" sz="3100" kern="1200" dirty="0" err="1"/>
            <a:t>Pihak</a:t>
          </a:r>
          <a:r>
            <a:rPr lang="en-US" sz="3100" kern="1200" dirty="0"/>
            <a:t> yang </a:t>
          </a:r>
          <a:r>
            <a:rPr lang="en-US" sz="3100" kern="1200" dirty="0" err="1"/>
            <a:t>melakukan</a:t>
          </a:r>
          <a:r>
            <a:rPr lang="en-US" sz="3100" kern="1200" dirty="0"/>
            <a:t> </a:t>
          </a:r>
          <a:r>
            <a:rPr lang="en-US" sz="3100" kern="1200" dirty="0" err="1"/>
            <a:t>verifikasi</a:t>
          </a:r>
          <a:endParaRPr lang="en-US" sz="3100" kern="1200" dirty="0"/>
        </a:p>
        <a:p>
          <a:pPr marL="285750" lvl="1" indent="-285750" algn="l" defTabSz="1377950">
            <a:lnSpc>
              <a:spcPct val="90000"/>
            </a:lnSpc>
            <a:spcBef>
              <a:spcPts val="1200"/>
            </a:spcBef>
            <a:spcAft>
              <a:spcPct val="15000"/>
            </a:spcAft>
            <a:buChar char="•"/>
          </a:pPr>
          <a:r>
            <a:rPr lang="en-US" sz="3100" kern="1200" dirty="0" err="1"/>
            <a:t>Pihak</a:t>
          </a:r>
          <a:r>
            <a:rPr lang="en-US" sz="3100" kern="1200" dirty="0"/>
            <a:t> yang </a:t>
          </a:r>
          <a:r>
            <a:rPr lang="en-US" sz="3100" kern="1200" dirty="0" err="1"/>
            <a:t>mencatat</a:t>
          </a:r>
          <a:endParaRPr lang="en-US" sz="3100" kern="1200" dirty="0"/>
        </a:p>
        <a:p>
          <a:pPr marL="285750" lvl="1" indent="-285750" algn="l" defTabSz="1377950">
            <a:lnSpc>
              <a:spcPct val="90000"/>
            </a:lnSpc>
            <a:spcBef>
              <a:spcPts val="1200"/>
            </a:spcBef>
            <a:spcAft>
              <a:spcPct val="15000"/>
            </a:spcAft>
            <a:buChar char="•"/>
          </a:pPr>
          <a:r>
            <a:rPr lang="en-US" sz="3100" kern="1200" dirty="0" err="1"/>
            <a:t>Pihak</a:t>
          </a:r>
          <a:r>
            <a:rPr lang="en-US" sz="3100" kern="1200" dirty="0"/>
            <a:t> yang </a:t>
          </a:r>
          <a:r>
            <a:rPr lang="en-US" sz="3100" kern="1200" dirty="0" err="1"/>
            <a:t>mengelola</a:t>
          </a:r>
          <a:r>
            <a:rPr lang="en-US" sz="3100" kern="1200" dirty="0"/>
            <a:t> uang.</a:t>
          </a:r>
        </a:p>
      </dsp:txBody>
      <dsp:txXfrm>
        <a:off x="77" y="1151880"/>
        <a:ext cx="7370675" cy="5382258"/>
      </dsp:txXfrm>
    </dsp:sp>
    <dsp:sp modelId="{22639FF2-3D33-4B4A-A5DD-E9BB6F0598A0}">
      <dsp:nvSpPr>
        <dsp:cNvPr id="0" name=""/>
        <dsp:cNvSpPr/>
      </dsp:nvSpPr>
      <dsp:spPr>
        <a:xfrm>
          <a:off x="8402647" y="2146"/>
          <a:ext cx="7370675" cy="114973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dirty="0" err="1"/>
            <a:t>Pemisahan</a:t>
          </a:r>
          <a:r>
            <a:rPr lang="en-US" sz="3100" kern="1200" dirty="0"/>
            <a:t> </a:t>
          </a:r>
          <a:r>
            <a:rPr lang="en-US" sz="3100" kern="1200" dirty="0" err="1"/>
            <a:t>Tugas</a:t>
          </a:r>
          <a:r>
            <a:rPr lang="en-US" sz="3100" kern="1200" dirty="0"/>
            <a:t> di </a:t>
          </a:r>
          <a:r>
            <a:rPr lang="en-US" sz="3100" kern="1200" dirty="0" err="1"/>
            <a:t>Keuangan</a:t>
          </a:r>
          <a:r>
            <a:rPr lang="en-US" sz="3100" kern="1200" dirty="0"/>
            <a:t> Daerah</a:t>
          </a:r>
        </a:p>
      </dsp:txBody>
      <dsp:txXfrm>
        <a:off x="8402647" y="2146"/>
        <a:ext cx="7370675" cy="1149733"/>
      </dsp:txXfrm>
    </dsp:sp>
    <dsp:sp modelId="{03EAA0A9-B23C-4C4E-B236-F434FF1F8524}">
      <dsp:nvSpPr>
        <dsp:cNvPr id="0" name=""/>
        <dsp:cNvSpPr/>
      </dsp:nvSpPr>
      <dsp:spPr>
        <a:xfrm>
          <a:off x="8402647" y="1151880"/>
          <a:ext cx="7370675" cy="538225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dirty="0" err="1">
              <a:solidFill>
                <a:srgbClr val="FF0000"/>
              </a:solidFill>
            </a:rPr>
            <a:t>Otorisator</a:t>
          </a:r>
          <a:r>
            <a:rPr lang="en-US" sz="3100" kern="1200" dirty="0">
              <a:solidFill>
                <a:srgbClr val="FF0000"/>
              </a:solidFill>
            </a:rPr>
            <a:t> </a:t>
          </a:r>
          <a:r>
            <a:rPr lang="en-ID" sz="3100" kern="1200" dirty="0"/>
            <a:t>yang </a:t>
          </a:r>
          <a:r>
            <a:rPr lang="en-ID" sz="3100" kern="1200" dirty="0" err="1"/>
            <a:t>berwewenang</a:t>
          </a:r>
          <a:r>
            <a:rPr lang="en-ID" sz="3100" kern="1200" dirty="0"/>
            <a:t> </a:t>
          </a:r>
          <a:r>
            <a:rPr lang="en-ID" sz="3100" kern="1200" dirty="0" err="1"/>
            <a:t>untuk</a:t>
          </a:r>
          <a:r>
            <a:rPr lang="en-ID" sz="3100" kern="1200" dirty="0"/>
            <a:t> </a:t>
          </a:r>
          <a:r>
            <a:rPr lang="en-ID" sz="3100" kern="1200" dirty="0" err="1"/>
            <a:t>melakukan</a:t>
          </a:r>
          <a:r>
            <a:rPr lang="en-ID" sz="3100" kern="1200" dirty="0"/>
            <a:t> </a:t>
          </a:r>
          <a:r>
            <a:rPr lang="en-ID" sz="3100" kern="1200" dirty="0" err="1"/>
            <a:t>tindakan</a:t>
          </a:r>
          <a:r>
            <a:rPr lang="en-ID" sz="3100" kern="1200" dirty="0"/>
            <a:t> yang </a:t>
          </a:r>
          <a:r>
            <a:rPr lang="en-ID" sz="3100" kern="1200" dirty="0" err="1"/>
            <a:t>dapat</a:t>
          </a:r>
          <a:r>
            <a:rPr lang="en-ID" sz="3100" kern="1200" dirty="0"/>
            <a:t> </a:t>
          </a:r>
          <a:r>
            <a:rPr lang="en-ID" sz="3100" kern="1200" dirty="0" err="1"/>
            <a:t>mengakibatkan</a:t>
          </a:r>
          <a:r>
            <a:rPr lang="en-ID" sz="3100" kern="1200" dirty="0"/>
            <a:t> </a:t>
          </a:r>
          <a:r>
            <a:rPr lang="en-ID" sz="3100" kern="1200" dirty="0" err="1"/>
            <a:t>adanya</a:t>
          </a:r>
          <a:r>
            <a:rPr lang="en-ID" sz="3100" kern="1200" dirty="0"/>
            <a:t> </a:t>
          </a:r>
          <a:r>
            <a:rPr lang="en-ID" sz="3100" kern="1200" dirty="0" err="1"/>
            <a:t>pengeluaran</a:t>
          </a:r>
          <a:r>
            <a:rPr lang="en-ID" sz="3100" kern="1200" dirty="0"/>
            <a:t> dan/</a:t>
          </a:r>
          <a:r>
            <a:rPr lang="en-ID" sz="3100" kern="1200" dirty="0" err="1"/>
            <a:t>atau</a:t>
          </a:r>
          <a:r>
            <a:rPr lang="en-ID" sz="3100" kern="1200" dirty="0"/>
            <a:t> </a:t>
          </a:r>
          <a:r>
            <a:rPr lang="en-ID" sz="3100" kern="1200" dirty="0" err="1"/>
            <a:t>penerimaan</a:t>
          </a:r>
          <a:r>
            <a:rPr lang="en-ID" sz="3100" kern="1200" dirty="0"/>
            <a:t> </a:t>
          </a:r>
          <a:endParaRPr lang="en-US" sz="3100" kern="1200" dirty="0"/>
        </a:p>
        <a:p>
          <a:pPr marL="285750" lvl="1" indent="-285750" algn="l" defTabSz="1377950">
            <a:lnSpc>
              <a:spcPct val="90000"/>
            </a:lnSpc>
            <a:spcBef>
              <a:spcPct val="0"/>
            </a:spcBef>
            <a:spcAft>
              <a:spcPct val="15000"/>
            </a:spcAft>
            <a:buChar char="•"/>
          </a:pPr>
          <a:r>
            <a:rPr lang="en-US" sz="3100" kern="1200" dirty="0" err="1">
              <a:solidFill>
                <a:srgbClr val="FF0000"/>
              </a:solidFill>
            </a:rPr>
            <a:t>Ordonator</a:t>
          </a:r>
          <a:r>
            <a:rPr lang="en-US" sz="3100" kern="1200" dirty="0">
              <a:solidFill>
                <a:srgbClr val="FF0000"/>
              </a:solidFill>
            </a:rPr>
            <a:t> </a:t>
          </a:r>
          <a:r>
            <a:rPr lang="en-ID" sz="3100" kern="1200" dirty="0"/>
            <a:t>yang </a:t>
          </a:r>
          <a:r>
            <a:rPr lang="en-ID" sz="3100" kern="1200" dirty="0" err="1"/>
            <a:t>berwenang</a:t>
          </a:r>
          <a:r>
            <a:rPr lang="en-ID" sz="3100" kern="1200" dirty="0"/>
            <a:t> </a:t>
          </a:r>
          <a:r>
            <a:rPr lang="en-ID" sz="3100" kern="1200" dirty="0" err="1"/>
            <a:t>melakukan</a:t>
          </a:r>
          <a:r>
            <a:rPr lang="en-ID" sz="3100" kern="1200" dirty="0"/>
            <a:t> </a:t>
          </a:r>
          <a:r>
            <a:rPr lang="en-ID" sz="3100" kern="1200" dirty="0" err="1"/>
            <a:t>pengujian</a:t>
          </a:r>
          <a:r>
            <a:rPr lang="en-ID" sz="3100" kern="1200" dirty="0"/>
            <a:t> </a:t>
          </a:r>
          <a:r>
            <a:rPr lang="en-ID" sz="3100" kern="1200" dirty="0" err="1"/>
            <a:t>atas</a:t>
          </a:r>
          <a:r>
            <a:rPr lang="en-ID" sz="3100" kern="1200" dirty="0"/>
            <a:t> </a:t>
          </a:r>
          <a:r>
            <a:rPr lang="en-ID" sz="3100" kern="1200" dirty="0" err="1"/>
            <a:t>tindakan</a:t>
          </a:r>
          <a:r>
            <a:rPr lang="en-ID" sz="3100" kern="1200" dirty="0"/>
            <a:t> yang </a:t>
          </a:r>
          <a:r>
            <a:rPr lang="en-ID" sz="3100" kern="1200" dirty="0" err="1"/>
            <a:t>dilakukan</a:t>
          </a:r>
          <a:r>
            <a:rPr lang="en-ID" sz="3100" kern="1200" dirty="0"/>
            <a:t> oleh </a:t>
          </a:r>
          <a:r>
            <a:rPr lang="en-ID" sz="3100" kern="1200" dirty="0" err="1"/>
            <a:t>Otorisator</a:t>
          </a:r>
          <a:r>
            <a:rPr lang="en-ID" sz="3100" kern="1200" dirty="0"/>
            <a:t> dan </a:t>
          </a:r>
          <a:r>
            <a:rPr lang="en-ID" sz="3100" kern="1200" dirty="0" err="1"/>
            <a:t>memerintahkan</a:t>
          </a:r>
          <a:r>
            <a:rPr lang="en-ID" sz="3100" kern="1200" dirty="0"/>
            <a:t> </a:t>
          </a:r>
          <a:r>
            <a:rPr lang="en-ID" sz="3100" kern="1200" dirty="0" err="1"/>
            <a:t>pembayaran</a:t>
          </a:r>
          <a:endParaRPr lang="en-US" sz="3100" kern="1200" dirty="0"/>
        </a:p>
        <a:p>
          <a:pPr marL="285750" lvl="1" indent="-285750" algn="l" defTabSz="1377950">
            <a:lnSpc>
              <a:spcPct val="90000"/>
            </a:lnSpc>
            <a:spcBef>
              <a:spcPct val="0"/>
            </a:spcBef>
            <a:spcAft>
              <a:spcPct val="15000"/>
            </a:spcAft>
            <a:buChar char="•"/>
          </a:pPr>
          <a:r>
            <a:rPr lang="en-US" sz="3100" kern="1200" dirty="0" err="1">
              <a:solidFill>
                <a:srgbClr val="FF0000"/>
              </a:solidFill>
            </a:rPr>
            <a:t>Comptabel</a:t>
          </a:r>
          <a:r>
            <a:rPr lang="en-US" sz="3100" kern="1200" dirty="0">
              <a:solidFill>
                <a:srgbClr val="FF0000"/>
              </a:solidFill>
            </a:rPr>
            <a:t> </a:t>
          </a:r>
          <a:r>
            <a:rPr lang="en-US" sz="3100" kern="1200" dirty="0"/>
            <a:t>yang </a:t>
          </a:r>
          <a:r>
            <a:rPr lang="en-US" sz="3100" kern="1200" dirty="0" err="1"/>
            <a:t>menguasai</a:t>
          </a:r>
          <a:r>
            <a:rPr lang="en-US" sz="3100" kern="1200" dirty="0"/>
            <a:t> uang dan </a:t>
          </a:r>
          <a:r>
            <a:rPr lang="en-US" sz="3100" kern="1200" dirty="0" err="1"/>
            <a:t>melakukan</a:t>
          </a:r>
          <a:r>
            <a:rPr lang="en-US" sz="3100" kern="1200" dirty="0"/>
            <a:t> </a:t>
          </a:r>
          <a:r>
            <a:rPr lang="en-US" sz="3100" kern="1200" dirty="0" err="1"/>
            <a:t>pembayaran</a:t>
          </a:r>
          <a:r>
            <a:rPr lang="en-US" sz="3100" kern="1200" dirty="0"/>
            <a:t> </a:t>
          </a:r>
          <a:r>
            <a:rPr lang="en-US" sz="3100" kern="1200" dirty="0" err="1"/>
            <a:t>berdasarkan</a:t>
          </a:r>
          <a:r>
            <a:rPr lang="en-US" sz="3100" kern="1200" dirty="0"/>
            <a:t> </a:t>
          </a:r>
          <a:r>
            <a:rPr lang="en-US" sz="3100" kern="1200" dirty="0" err="1"/>
            <a:t>perintah</a:t>
          </a:r>
          <a:r>
            <a:rPr lang="en-US" sz="3100" kern="1200" dirty="0"/>
            <a:t> </a:t>
          </a:r>
          <a:r>
            <a:rPr lang="en-US" sz="3100" kern="1200" dirty="0" err="1"/>
            <a:t>ordonator</a:t>
          </a:r>
          <a:endParaRPr lang="en-US" sz="3100" kern="1200" dirty="0"/>
        </a:p>
      </dsp:txBody>
      <dsp:txXfrm>
        <a:off x="8402647" y="1151880"/>
        <a:ext cx="7370675" cy="5382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A12F0-B3AC-454E-AB8E-4E12E0FDF693}">
      <dsp:nvSpPr>
        <dsp:cNvPr id="0" name=""/>
        <dsp:cNvSpPr/>
      </dsp:nvSpPr>
      <dsp:spPr>
        <a:xfrm>
          <a:off x="0" y="0"/>
          <a:ext cx="1178726" cy="1178726"/>
        </a:xfrm>
        <a:prstGeom prst="pie">
          <a:avLst>
            <a:gd name="adj1" fmla="val 5400000"/>
            <a:gd name="adj2" fmla="val 16200000"/>
          </a:avLst>
        </a:prstGeom>
        <a:solidFill>
          <a:schemeClr val="dk2">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D1F7C804-E1F9-46B7-9C88-9C3B2A8CB265}">
      <dsp:nvSpPr>
        <dsp:cNvPr id="0" name=""/>
        <dsp:cNvSpPr/>
      </dsp:nvSpPr>
      <dsp:spPr>
        <a:xfrm>
          <a:off x="589363" y="0"/>
          <a:ext cx="12309591" cy="1178726"/>
        </a:xfrm>
        <a:prstGeom prst="rect">
          <a:avLst/>
        </a:prstGeom>
        <a:solidFill>
          <a:schemeClr val="accent1">
            <a:lumMod val="60000"/>
            <a:lumOff val="40000"/>
            <a:alpha val="90000"/>
          </a:schemeClr>
        </a:solidFill>
        <a:ln w="6350" cap="flat" cmpd="sng" algn="ctr">
          <a:solidFill>
            <a:schemeClr val="dk2">
              <a:hueOff val="0"/>
              <a:satOff val="0"/>
              <a:lumOff val="0"/>
              <a:alphaOff val="0"/>
            </a:schemeClr>
          </a:solidFill>
          <a:prstDash val="solid"/>
          <a:miter lim="800000"/>
        </a:ln>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latin typeface="Agency FB" pitchFamily="34" charset="0"/>
            </a:rPr>
            <a:t>PROBLEMATIKA PENGELOLAAN KEUANGAN DAERAH</a:t>
          </a:r>
          <a:endParaRPr lang="id-ID" sz="3600" b="1" kern="1200" dirty="0">
            <a:latin typeface="Agency FB" pitchFamily="34" charset="0"/>
          </a:endParaRPr>
        </a:p>
      </dsp:txBody>
      <dsp:txXfrm>
        <a:off x="589363" y="0"/>
        <a:ext cx="12309591" cy="1178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A12F0-B3AC-454E-AB8E-4E12E0FDF693}">
      <dsp:nvSpPr>
        <dsp:cNvPr id="0" name=""/>
        <dsp:cNvSpPr/>
      </dsp:nvSpPr>
      <dsp:spPr>
        <a:xfrm>
          <a:off x="0" y="0"/>
          <a:ext cx="1178726" cy="1178726"/>
        </a:xfrm>
        <a:prstGeom prst="pie">
          <a:avLst>
            <a:gd name="adj1" fmla="val 5400000"/>
            <a:gd name="adj2" fmla="val 16200000"/>
          </a:avLst>
        </a:prstGeom>
        <a:solidFill>
          <a:srgbClr val="2F2B1B">
            <a:hueOff val="0"/>
            <a:satOff val="0"/>
            <a:lumOff val="0"/>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D1F7C804-E1F9-46B7-9C88-9C3B2A8CB265}">
      <dsp:nvSpPr>
        <dsp:cNvPr id="0" name=""/>
        <dsp:cNvSpPr/>
      </dsp:nvSpPr>
      <dsp:spPr>
        <a:xfrm>
          <a:off x="589363" y="0"/>
          <a:ext cx="12205419" cy="1178726"/>
        </a:xfrm>
        <a:prstGeom prst="rect">
          <a:avLst/>
        </a:prstGeom>
        <a:solidFill>
          <a:srgbClr val="CC6044">
            <a:lumMod val="60000"/>
            <a:lumOff val="40000"/>
            <a:alpha val="90000"/>
          </a:srgbClr>
        </a:solidFill>
        <a:ln w="6350" cap="flat" cmpd="sng" algn="ctr">
          <a:solidFill>
            <a:srgbClr val="2F2B1B">
              <a:hueOff val="0"/>
              <a:satOff val="0"/>
              <a:lumOff val="0"/>
              <a:alphaOff val="0"/>
            </a:srgbClr>
          </a:solidFill>
          <a:prstDash val="solid"/>
          <a:miter lim="800000"/>
        </a:ln>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id-ID" sz="3200" b="1" kern="1200" dirty="0">
              <a:solidFill>
                <a:srgbClr val="000000">
                  <a:hueOff val="0"/>
                  <a:satOff val="0"/>
                  <a:lumOff val="0"/>
                  <a:alphaOff val="0"/>
                </a:srgbClr>
              </a:solidFill>
              <a:latin typeface="Agency FB" pitchFamily="34" charset="0"/>
              <a:ea typeface="+mn-ea"/>
              <a:cs typeface="+mn-cs"/>
            </a:rPr>
            <a:t>ISUED STRATEGIS</a:t>
          </a:r>
          <a:r>
            <a:rPr lang="en-US" sz="3200" b="1" kern="1200" dirty="0">
              <a:solidFill>
                <a:srgbClr val="000000">
                  <a:hueOff val="0"/>
                  <a:satOff val="0"/>
                  <a:lumOff val="0"/>
                  <a:alphaOff val="0"/>
                </a:srgbClr>
              </a:solidFill>
              <a:latin typeface="Agency FB" pitchFamily="34" charset="0"/>
              <a:ea typeface="+mn-ea"/>
              <a:cs typeface="+mn-cs"/>
            </a:rPr>
            <a:t> PENGELOLAAN KEUANGAN DAERAH (2)</a:t>
          </a:r>
          <a:endParaRPr lang="id-ID" sz="3200" b="1" kern="1200" dirty="0">
            <a:solidFill>
              <a:srgbClr val="000000">
                <a:hueOff val="0"/>
                <a:satOff val="0"/>
                <a:lumOff val="0"/>
                <a:alphaOff val="0"/>
              </a:srgbClr>
            </a:solidFill>
            <a:latin typeface="Agency FB" pitchFamily="34" charset="0"/>
            <a:ea typeface="+mn-ea"/>
            <a:cs typeface="+mn-cs"/>
          </a:endParaRPr>
        </a:p>
      </dsp:txBody>
      <dsp:txXfrm>
        <a:off x="589363" y="0"/>
        <a:ext cx="12205419" cy="117872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EE6A0-B577-4575-B978-5345CF673237}"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C9B1-8569-48D7-9450-D3EE4CDBE148}" type="slidenum">
              <a:rPr lang="en-US" smtClean="0"/>
              <a:t>‹#›</a:t>
            </a:fld>
            <a:endParaRPr lang="en-US"/>
          </a:p>
        </p:txBody>
      </p:sp>
    </p:spTree>
    <p:extLst>
      <p:ext uri="{BB962C8B-B14F-4D97-AF65-F5344CB8AC3E}">
        <p14:creationId xmlns:p14="http://schemas.microsoft.com/office/powerpoint/2010/main" val="346910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3A16B-C60F-403F-9381-CEB130E8A5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96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ad6f71e315_1_126:notes"/>
          <p:cNvSpPr>
            <a:spLocks noGrp="1" noRot="1" noChangeAspect="1"/>
          </p:cNvSpPr>
          <p:nvPr>
            <p:ph type="sldImg" idx="2"/>
          </p:nvPr>
        </p:nvSpPr>
        <p:spPr>
          <a:xfrm>
            <a:off x="1100138" y="1036638"/>
            <a:ext cx="4964112" cy="27924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ad6f71e315_1_126:notes"/>
          <p:cNvSpPr txBox="1">
            <a:spLocks noGrp="1"/>
          </p:cNvSpPr>
          <p:nvPr>
            <p:ph type="body" idx="1"/>
          </p:nvPr>
        </p:nvSpPr>
        <p:spPr>
          <a:xfrm>
            <a:off x="716551" y="3985404"/>
            <a:ext cx="5732404" cy="3260921"/>
          </a:xfrm>
          <a:prstGeom prst="rect">
            <a:avLst/>
          </a:prstGeom>
        </p:spPr>
        <p:txBody>
          <a:bodyPr spcFirstLastPara="1" wrap="square" lIns="91832" tIns="91832" rIns="91832" bIns="91832" anchor="t" anchorCtr="0">
            <a:noAutofit/>
          </a:bodyPr>
          <a:lstStyle/>
          <a:p>
            <a:endParaRPr dirty="0"/>
          </a:p>
        </p:txBody>
      </p:sp>
      <p:sp>
        <p:nvSpPr>
          <p:cNvPr id="561" name="Google Shape;561;gad6f71e315_1_126:notes"/>
          <p:cNvSpPr txBox="1">
            <a:spLocks noGrp="1"/>
          </p:cNvSpPr>
          <p:nvPr>
            <p:ph type="sldNum" idx="12"/>
          </p:nvPr>
        </p:nvSpPr>
        <p:spPr>
          <a:xfrm>
            <a:off x="4058796" y="7865853"/>
            <a:ext cx="3105052" cy="415426"/>
          </a:xfrm>
          <a:prstGeom prst="rect">
            <a:avLst/>
          </a:prstGeom>
          <a:noFill/>
          <a:ln>
            <a:noFill/>
          </a:ln>
        </p:spPr>
        <p:txBody>
          <a:bodyPr spcFirstLastPara="1" wrap="square" lIns="91832" tIns="91832" rIns="91832" bIns="91832"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
                  <a:srgbClr val="000000"/>
                </a:buClr>
                <a:buSzTx/>
                <a:buFontTx/>
                <a:buNone/>
                <a:tabLst/>
                <a:defRPr/>
              </a:pPr>
              <a:t>11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52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Tambah pasal</a:t>
            </a: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841985" indent="-323840">
              <a:spcBef>
                <a:spcPct val="30000"/>
              </a:spcBef>
              <a:defRPr sz="1400">
                <a:solidFill>
                  <a:schemeClr val="tx1"/>
                </a:solidFill>
                <a:latin typeface="Calibri" panose="020F0502020204030204" pitchFamily="34" charset="0"/>
              </a:defRPr>
            </a:lvl2pPr>
            <a:lvl3pPr marL="1295362" indent="-259072">
              <a:spcBef>
                <a:spcPct val="30000"/>
              </a:spcBef>
              <a:defRPr sz="1400">
                <a:solidFill>
                  <a:schemeClr val="tx1"/>
                </a:solidFill>
                <a:latin typeface="Calibri" panose="020F0502020204030204" pitchFamily="34" charset="0"/>
              </a:defRPr>
            </a:lvl3pPr>
            <a:lvl4pPr marL="1813507" indent="-259072">
              <a:spcBef>
                <a:spcPct val="30000"/>
              </a:spcBef>
              <a:defRPr sz="1400">
                <a:solidFill>
                  <a:schemeClr val="tx1"/>
                </a:solidFill>
                <a:latin typeface="Calibri" panose="020F0502020204030204" pitchFamily="34" charset="0"/>
              </a:defRPr>
            </a:lvl4pPr>
            <a:lvl5pPr marL="2331651" indent="-259072">
              <a:spcBef>
                <a:spcPct val="30000"/>
              </a:spcBef>
              <a:defRPr sz="1400">
                <a:solidFill>
                  <a:schemeClr val="tx1"/>
                </a:solidFill>
                <a:latin typeface="Calibri" panose="020F0502020204030204" pitchFamily="34" charset="0"/>
              </a:defRPr>
            </a:lvl5pPr>
            <a:lvl6pPr marL="2849796" indent="-259072" eaLnBrk="0" fontAlgn="base" hangingPunct="0">
              <a:spcBef>
                <a:spcPct val="30000"/>
              </a:spcBef>
              <a:spcAft>
                <a:spcPct val="0"/>
              </a:spcAft>
              <a:defRPr sz="1400">
                <a:solidFill>
                  <a:schemeClr val="tx1"/>
                </a:solidFill>
                <a:latin typeface="Calibri" panose="020F0502020204030204" pitchFamily="34" charset="0"/>
              </a:defRPr>
            </a:lvl6pPr>
            <a:lvl7pPr marL="3367941" indent="-259072" eaLnBrk="0" fontAlgn="base" hangingPunct="0">
              <a:spcBef>
                <a:spcPct val="30000"/>
              </a:spcBef>
              <a:spcAft>
                <a:spcPct val="0"/>
              </a:spcAft>
              <a:defRPr sz="1400">
                <a:solidFill>
                  <a:schemeClr val="tx1"/>
                </a:solidFill>
                <a:latin typeface="Calibri" panose="020F0502020204030204" pitchFamily="34" charset="0"/>
              </a:defRPr>
            </a:lvl7pPr>
            <a:lvl8pPr marL="3886086" indent="-259072" eaLnBrk="0" fontAlgn="base" hangingPunct="0">
              <a:spcBef>
                <a:spcPct val="30000"/>
              </a:spcBef>
              <a:spcAft>
                <a:spcPct val="0"/>
              </a:spcAft>
              <a:defRPr sz="1400">
                <a:solidFill>
                  <a:schemeClr val="tx1"/>
                </a:solidFill>
                <a:latin typeface="Calibri" panose="020F0502020204030204" pitchFamily="34" charset="0"/>
              </a:defRPr>
            </a:lvl8pPr>
            <a:lvl9pPr marL="4404230" indent="-259072" eaLnBrk="0" fontAlgn="base" hangingPunct="0">
              <a:spcBef>
                <a:spcPct val="30000"/>
              </a:spcBef>
              <a:spcAft>
                <a:spcPct val="0"/>
              </a:spcAft>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fld id="{221302E1-5DD8-4F1F-8AB1-0EF0C0DCEFD2}" type="slidenum">
              <a:rPr kumimoji="0" lang="en-US" sz="14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471528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ad73984ffc_0_18054:notes"/>
          <p:cNvSpPr>
            <a:spLocks noGrp="1" noRot="1" noChangeAspect="1"/>
          </p:cNvSpPr>
          <p:nvPr>
            <p:ph type="sldImg" idx="2"/>
          </p:nvPr>
        </p:nvSpPr>
        <p:spPr>
          <a:xfrm>
            <a:off x="523875" y="1060450"/>
            <a:ext cx="9410700" cy="52943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ad73984ffc_0_18054:notes"/>
          <p:cNvSpPr txBox="1">
            <a:spLocks noGrp="1"/>
          </p:cNvSpPr>
          <p:nvPr>
            <p:ph type="body" idx="1"/>
          </p:nvPr>
        </p:nvSpPr>
        <p:spPr>
          <a:xfrm>
            <a:off x="1045764" y="6707500"/>
            <a:ext cx="8366106" cy="6354473"/>
          </a:xfrm>
          <a:prstGeom prst="rect">
            <a:avLst/>
          </a:prstGeom>
        </p:spPr>
        <p:txBody>
          <a:bodyPr spcFirstLastPara="1" wrap="square" lIns="133051" tIns="133051" rIns="133051" bIns="133051" anchor="t" anchorCtr="0">
            <a:noAutofit/>
          </a:bodyPr>
          <a:lstStyle/>
          <a:p>
            <a:endParaRPr/>
          </a:p>
        </p:txBody>
      </p:sp>
    </p:spTree>
    <p:extLst>
      <p:ext uri="{BB962C8B-B14F-4D97-AF65-F5344CB8AC3E}">
        <p14:creationId xmlns:p14="http://schemas.microsoft.com/office/powerpoint/2010/main" val="352871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Tdk perlu lagi bawa dokumen kelengkapan pertnggungjwban </a:t>
            </a:r>
          </a:p>
        </p:txBody>
      </p:sp>
      <p:sp>
        <p:nvSpPr>
          <p:cNvPr id="4" name="Slide Number Placeholder 3"/>
          <p:cNvSpPr>
            <a:spLocks noGrp="1"/>
          </p:cNvSpPr>
          <p:nvPr>
            <p:ph type="sldNum" sz="quarter" idx="10"/>
          </p:nvPr>
        </p:nvSpPr>
        <p:spPr/>
        <p:txBody>
          <a:bodyPr/>
          <a:lstStyle/>
          <a:p>
            <a:fld id="{37D5A196-3652-4F7B-B167-EF16F63BADF7}" type="slidenum">
              <a:rPr lang="en-US" smtClean="0"/>
              <a:t>17</a:t>
            </a:fld>
            <a:endParaRPr lang="en-US"/>
          </a:p>
        </p:txBody>
      </p:sp>
    </p:spTree>
    <p:extLst>
      <p:ext uri="{BB962C8B-B14F-4D97-AF65-F5344CB8AC3E}">
        <p14:creationId xmlns:p14="http://schemas.microsoft.com/office/powerpoint/2010/main" val="1292331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abc593d5a_0_3774:notes"/>
          <p:cNvSpPr>
            <a:spLocks noGrp="1" noRot="1" noChangeAspect="1"/>
          </p:cNvSpPr>
          <p:nvPr>
            <p:ph type="sldImg" idx="2"/>
          </p:nvPr>
        </p:nvSpPr>
        <p:spPr>
          <a:xfrm>
            <a:off x="-58738" y="758825"/>
            <a:ext cx="6740526" cy="37925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abc593d5a_0_3774:notes"/>
          <p:cNvSpPr txBox="1">
            <a:spLocks noGrp="1"/>
          </p:cNvSpPr>
          <p:nvPr>
            <p:ph type="body" idx="1"/>
          </p:nvPr>
        </p:nvSpPr>
        <p:spPr>
          <a:xfrm>
            <a:off x="662194" y="4804273"/>
            <a:ext cx="5297552" cy="455141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7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87313" y="741363"/>
            <a:ext cx="6623050" cy="3725862"/>
          </a:xfrm>
          <a:ln/>
        </p:spPr>
      </p:sp>
      <p:sp>
        <p:nvSpPr>
          <p:cNvPr id="32771" name="Notes Placeholder 2"/>
          <p:cNvSpPr>
            <a:spLocks noGrp="1"/>
          </p:cNvSpPr>
          <p:nvPr>
            <p:ph type="body" idx="1"/>
          </p:nvPr>
        </p:nvSpPr>
        <p:spPr>
          <a:xfrm>
            <a:off x="680232" y="4716806"/>
            <a:ext cx="5438373" cy="4469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01" tIns="45200" rIns="90401" bIns="45200"/>
          <a:lstStyle/>
          <a:p>
            <a:pPr eaLnBrk="1" hangingPunct="1">
              <a:spcBef>
                <a:spcPct val="0"/>
              </a:spcBef>
            </a:pPr>
            <a:endParaRPr lang="id-ID">
              <a:latin typeface="Arial" pitchFamily="34" charset="0"/>
            </a:endParaRPr>
          </a:p>
        </p:txBody>
      </p:sp>
      <p:sp>
        <p:nvSpPr>
          <p:cNvPr id="32772" name="Slide Number Placeholder 3"/>
          <p:cNvSpPr txBox="1">
            <a:spLocks noGrp="1"/>
          </p:cNvSpPr>
          <p:nvPr/>
        </p:nvSpPr>
        <p:spPr bwMode="auto">
          <a:xfrm>
            <a:off x="3852713" y="9429116"/>
            <a:ext cx="2943802" cy="4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01" tIns="45200" rIns="90401" bIns="4520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1D3BCF-1B24-4414-9317-705258B792F4}" type="slidenum">
              <a:rPr kumimoji="0" lang="id-ID"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id-ID"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91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image" Target="../media/image22.jpe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emf"/><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Master" Target="../slideMasters/slideMaster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34.png"/><Relationship Id="rId4" Type="http://schemas.openxmlformats.org/officeDocument/2006/relationships/image" Target="../media/image27.emf"/></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캡션 있는 콘텐츠">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ADD304-27A2-4440-9E8E-8F11D3F9CA18}"/>
              </a:ext>
            </a:extLst>
          </p:cNvPr>
          <p:cNvSpPr>
            <a:spLocks noGrp="1"/>
          </p:cNvSpPr>
          <p:nvPr>
            <p:ph type="pic" idx="16" hasCustomPrompt="1"/>
          </p:nvPr>
        </p:nvSpPr>
        <p:spPr>
          <a:xfrm>
            <a:off x="0" y="0"/>
            <a:ext cx="12398253" cy="10287000"/>
          </a:xfrm>
          <a:custGeom>
            <a:avLst/>
            <a:gdLst>
              <a:gd name="connsiteX0" fmla="*/ 5195456 w 8265502"/>
              <a:gd name="connsiteY0" fmla="*/ 6338077 h 6858000"/>
              <a:gd name="connsiteX1" fmla="*/ 5918072 w 8265502"/>
              <a:gd name="connsiteY1" fmla="*/ 6338077 h 6858000"/>
              <a:gd name="connsiteX2" fmla="*/ 6178034 w 8265502"/>
              <a:gd name="connsiteY2" fmla="*/ 6858000 h 6858000"/>
              <a:gd name="connsiteX3" fmla="*/ 4935495 w 8265502"/>
              <a:gd name="connsiteY3" fmla="*/ 6858000 h 6858000"/>
              <a:gd name="connsiteX4" fmla="*/ 3119745 w 8265502"/>
              <a:gd name="connsiteY4" fmla="*/ 6338077 h 6858000"/>
              <a:gd name="connsiteX5" fmla="*/ 3842362 w 8265502"/>
              <a:gd name="connsiteY5" fmla="*/ 6338077 h 6858000"/>
              <a:gd name="connsiteX6" fmla="*/ 4102323 w 8265502"/>
              <a:gd name="connsiteY6" fmla="*/ 6858000 h 6858000"/>
              <a:gd name="connsiteX7" fmla="*/ 2859785 w 8265502"/>
              <a:gd name="connsiteY7" fmla="*/ 6858000 h 6858000"/>
              <a:gd name="connsiteX8" fmla="*/ 1044037 w 8265502"/>
              <a:gd name="connsiteY8" fmla="*/ 6338077 h 6858000"/>
              <a:gd name="connsiteX9" fmla="*/ 1766653 w 8265502"/>
              <a:gd name="connsiteY9" fmla="*/ 6338077 h 6858000"/>
              <a:gd name="connsiteX10" fmla="*/ 2026615 w 8265502"/>
              <a:gd name="connsiteY10" fmla="*/ 6858000 h 6858000"/>
              <a:gd name="connsiteX11" fmla="*/ 784076 w 8265502"/>
              <a:gd name="connsiteY11" fmla="*/ 6858000 h 6858000"/>
              <a:gd name="connsiteX12" fmla="*/ 3179 w 8265502"/>
              <a:gd name="connsiteY12" fmla="*/ 5766324 h 6858000"/>
              <a:gd name="connsiteX13" fmla="*/ 725796 w 8265502"/>
              <a:gd name="connsiteY13" fmla="*/ 5766324 h 6858000"/>
              <a:gd name="connsiteX14" fmla="*/ 999515 w 8265502"/>
              <a:gd name="connsiteY14" fmla="*/ 6313762 h 6858000"/>
              <a:gd name="connsiteX15" fmla="*/ 727396 w 8265502"/>
              <a:gd name="connsiteY15" fmla="*/ 6858000 h 6858000"/>
              <a:gd name="connsiteX16" fmla="*/ 1580 w 8265502"/>
              <a:gd name="connsiteY16" fmla="*/ 6858000 h 6858000"/>
              <a:gd name="connsiteX17" fmla="*/ 0 w 8265502"/>
              <a:gd name="connsiteY17" fmla="*/ 6854841 h 6858000"/>
              <a:gd name="connsiteX18" fmla="*/ 0 w 8265502"/>
              <a:gd name="connsiteY18" fmla="*/ 5772682 h 6858000"/>
              <a:gd name="connsiteX19" fmla="*/ 6243369 w 8265502"/>
              <a:gd name="connsiteY19" fmla="*/ 5763125 h 6858000"/>
              <a:gd name="connsiteX20" fmla="*/ 6965986 w 8265502"/>
              <a:gd name="connsiteY20" fmla="*/ 5763125 h 6858000"/>
              <a:gd name="connsiteX21" fmla="*/ 7239705 w 8265502"/>
              <a:gd name="connsiteY21" fmla="*/ 6310563 h 6858000"/>
              <a:gd name="connsiteX22" fmla="*/ 6965986 w 8265502"/>
              <a:gd name="connsiteY22" fmla="*/ 6858000 h 6858000"/>
              <a:gd name="connsiteX23" fmla="*/ 6243369 w 8265502"/>
              <a:gd name="connsiteY23" fmla="*/ 6858000 h 6858000"/>
              <a:gd name="connsiteX24" fmla="*/ 5969650 w 8265502"/>
              <a:gd name="connsiteY24" fmla="*/ 6310563 h 6858000"/>
              <a:gd name="connsiteX25" fmla="*/ 4154596 w 8265502"/>
              <a:gd name="connsiteY25" fmla="*/ 5763125 h 6858000"/>
              <a:gd name="connsiteX26" fmla="*/ 4877213 w 8265502"/>
              <a:gd name="connsiteY26" fmla="*/ 5763125 h 6858000"/>
              <a:gd name="connsiteX27" fmla="*/ 5150931 w 8265502"/>
              <a:gd name="connsiteY27" fmla="*/ 6310563 h 6858000"/>
              <a:gd name="connsiteX28" fmla="*/ 4877213 w 8265502"/>
              <a:gd name="connsiteY28" fmla="*/ 6858000 h 6858000"/>
              <a:gd name="connsiteX29" fmla="*/ 4154596 w 8265502"/>
              <a:gd name="connsiteY29" fmla="*/ 6858000 h 6858000"/>
              <a:gd name="connsiteX30" fmla="*/ 3880878 w 8265502"/>
              <a:gd name="connsiteY30" fmla="*/ 6310563 h 6858000"/>
              <a:gd name="connsiteX31" fmla="*/ 2078889 w 8265502"/>
              <a:gd name="connsiteY31" fmla="*/ 5763125 h 6858000"/>
              <a:gd name="connsiteX32" fmla="*/ 2801506 w 8265502"/>
              <a:gd name="connsiteY32" fmla="*/ 5763125 h 6858000"/>
              <a:gd name="connsiteX33" fmla="*/ 3075225 w 8265502"/>
              <a:gd name="connsiteY33" fmla="*/ 6310563 h 6858000"/>
              <a:gd name="connsiteX34" fmla="*/ 2801506 w 8265502"/>
              <a:gd name="connsiteY34" fmla="*/ 6858000 h 6858000"/>
              <a:gd name="connsiteX35" fmla="*/ 2078889 w 8265502"/>
              <a:gd name="connsiteY35" fmla="*/ 6858000 h 6858000"/>
              <a:gd name="connsiteX36" fmla="*/ 1805170 w 8265502"/>
              <a:gd name="connsiteY36" fmla="*/ 6310563 h 6858000"/>
              <a:gd name="connsiteX37" fmla="*/ 3119748 w 8265502"/>
              <a:gd name="connsiteY37" fmla="*/ 5187603 h 6858000"/>
              <a:gd name="connsiteX38" fmla="*/ 3842364 w 8265502"/>
              <a:gd name="connsiteY38" fmla="*/ 5187603 h 6858000"/>
              <a:gd name="connsiteX39" fmla="*/ 4116083 w 8265502"/>
              <a:gd name="connsiteY39" fmla="*/ 5735041 h 6858000"/>
              <a:gd name="connsiteX40" fmla="*/ 3842364 w 8265502"/>
              <a:gd name="connsiteY40" fmla="*/ 6282478 h 6858000"/>
              <a:gd name="connsiteX41" fmla="*/ 3119748 w 8265502"/>
              <a:gd name="connsiteY41" fmla="*/ 6282478 h 6858000"/>
              <a:gd name="connsiteX42" fmla="*/ 2846030 w 8265502"/>
              <a:gd name="connsiteY42" fmla="*/ 5735041 h 6858000"/>
              <a:gd name="connsiteX43" fmla="*/ 1044038 w 8265502"/>
              <a:gd name="connsiteY43" fmla="*/ 5187603 h 6858000"/>
              <a:gd name="connsiteX44" fmla="*/ 1766654 w 8265502"/>
              <a:gd name="connsiteY44" fmla="*/ 5187603 h 6858000"/>
              <a:gd name="connsiteX45" fmla="*/ 2040373 w 8265502"/>
              <a:gd name="connsiteY45" fmla="*/ 5735041 h 6858000"/>
              <a:gd name="connsiteX46" fmla="*/ 1766654 w 8265502"/>
              <a:gd name="connsiteY46" fmla="*/ 6282478 h 6858000"/>
              <a:gd name="connsiteX47" fmla="*/ 1044038 w 8265502"/>
              <a:gd name="connsiteY47" fmla="*/ 6282478 h 6858000"/>
              <a:gd name="connsiteX48" fmla="*/ 770319 w 8265502"/>
              <a:gd name="connsiteY48" fmla="*/ 5735041 h 6858000"/>
              <a:gd name="connsiteX49" fmla="*/ 4159388 w 8265502"/>
              <a:gd name="connsiteY49" fmla="*/ 4628392 h 6858000"/>
              <a:gd name="connsiteX50" fmla="*/ 4877791 w 8265502"/>
              <a:gd name="connsiteY50" fmla="*/ 4628392 h 6858000"/>
              <a:gd name="connsiteX51" fmla="*/ 5149913 w 8265502"/>
              <a:gd name="connsiteY51" fmla="*/ 5172637 h 6858000"/>
              <a:gd name="connsiteX52" fmla="*/ 4877791 w 8265502"/>
              <a:gd name="connsiteY52" fmla="*/ 5716881 h 6858000"/>
              <a:gd name="connsiteX53" fmla="*/ 4159388 w 8265502"/>
              <a:gd name="connsiteY53" fmla="*/ 5716881 h 6858000"/>
              <a:gd name="connsiteX54" fmla="*/ 3887266 w 8265502"/>
              <a:gd name="connsiteY54" fmla="*/ 5172637 h 6858000"/>
              <a:gd name="connsiteX55" fmla="*/ 2078891 w 8265502"/>
              <a:gd name="connsiteY55" fmla="*/ 4612651 h 6858000"/>
              <a:gd name="connsiteX56" fmla="*/ 2801507 w 8265502"/>
              <a:gd name="connsiteY56" fmla="*/ 4612651 h 6858000"/>
              <a:gd name="connsiteX57" fmla="*/ 3075227 w 8265502"/>
              <a:gd name="connsiteY57" fmla="*/ 5160089 h 6858000"/>
              <a:gd name="connsiteX58" fmla="*/ 2801507 w 8265502"/>
              <a:gd name="connsiteY58" fmla="*/ 5707526 h 6858000"/>
              <a:gd name="connsiteX59" fmla="*/ 2078891 w 8265502"/>
              <a:gd name="connsiteY59" fmla="*/ 5707526 h 6858000"/>
              <a:gd name="connsiteX60" fmla="*/ 1805171 w 8265502"/>
              <a:gd name="connsiteY60" fmla="*/ 5160089 h 6858000"/>
              <a:gd name="connsiteX61" fmla="*/ 3182 w 8265502"/>
              <a:gd name="connsiteY61" fmla="*/ 4612651 h 6858000"/>
              <a:gd name="connsiteX62" fmla="*/ 725798 w 8265502"/>
              <a:gd name="connsiteY62" fmla="*/ 4612651 h 6858000"/>
              <a:gd name="connsiteX63" fmla="*/ 999517 w 8265502"/>
              <a:gd name="connsiteY63" fmla="*/ 5160089 h 6858000"/>
              <a:gd name="connsiteX64" fmla="*/ 725798 w 8265502"/>
              <a:gd name="connsiteY64" fmla="*/ 5707526 h 6858000"/>
              <a:gd name="connsiteX65" fmla="*/ 3182 w 8265502"/>
              <a:gd name="connsiteY65" fmla="*/ 5707526 h 6858000"/>
              <a:gd name="connsiteX66" fmla="*/ 0 w 8265502"/>
              <a:gd name="connsiteY66" fmla="*/ 5701162 h 6858000"/>
              <a:gd name="connsiteX67" fmla="*/ 0 w 8265502"/>
              <a:gd name="connsiteY67" fmla="*/ 4619015 h 6858000"/>
              <a:gd name="connsiteX68" fmla="*/ 5195456 w 8265502"/>
              <a:gd name="connsiteY68" fmla="*/ 4037129 h 6858000"/>
              <a:gd name="connsiteX69" fmla="*/ 5918073 w 8265502"/>
              <a:gd name="connsiteY69" fmla="*/ 4037129 h 6858000"/>
              <a:gd name="connsiteX70" fmla="*/ 6191792 w 8265502"/>
              <a:gd name="connsiteY70" fmla="*/ 4584567 h 6858000"/>
              <a:gd name="connsiteX71" fmla="*/ 5918073 w 8265502"/>
              <a:gd name="connsiteY71" fmla="*/ 5132004 h 6858000"/>
              <a:gd name="connsiteX72" fmla="*/ 5195456 w 8265502"/>
              <a:gd name="connsiteY72" fmla="*/ 5132004 h 6858000"/>
              <a:gd name="connsiteX73" fmla="*/ 4921737 w 8265502"/>
              <a:gd name="connsiteY73" fmla="*/ 4584567 h 6858000"/>
              <a:gd name="connsiteX74" fmla="*/ 3119750 w 8265502"/>
              <a:gd name="connsiteY74" fmla="*/ 4037129 h 6858000"/>
              <a:gd name="connsiteX75" fmla="*/ 3842365 w 8265502"/>
              <a:gd name="connsiteY75" fmla="*/ 4037129 h 6858000"/>
              <a:gd name="connsiteX76" fmla="*/ 4116084 w 8265502"/>
              <a:gd name="connsiteY76" fmla="*/ 4584567 h 6858000"/>
              <a:gd name="connsiteX77" fmla="*/ 3842365 w 8265502"/>
              <a:gd name="connsiteY77" fmla="*/ 5132004 h 6858000"/>
              <a:gd name="connsiteX78" fmla="*/ 3119750 w 8265502"/>
              <a:gd name="connsiteY78" fmla="*/ 5132004 h 6858000"/>
              <a:gd name="connsiteX79" fmla="*/ 2846030 w 8265502"/>
              <a:gd name="connsiteY79" fmla="*/ 4584567 h 6858000"/>
              <a:gd name="connsiteX80" fmla="*/ 1044040 w 8265502"/>
              <a:gd name="connsiteY80" fmla="*/ 4037129 h 6858000"/>
              <a:gd name="connsiteX81" fmla="*/ 1766657 w 8265502"/>
              <a:gd name="connsiteY81" fmla="*/ 4037129 h 6858000"/>
              <a:gd name="connsiteX82" fmla="*/ 2040376 w 8265502"/>
              <a:gd name="connsiteY82" fmla="*/ 4584567 h 6858000"/>
              <a:gd name="connsiteX83" fmla="*/ 1766657 w 8265502"/>
              <a:gd name="connsiteY83" fmla="*/ 5132004 h 6858000"/>
              <a:gd name="connsiteX84" fmla="*/ 1044040 w 8265502"/>
              <a:gd name="connsiteY84" fmla="*/ 5132004 h 6858000"/>
              <a:gd name="connsiteX85" fmla="*/ 770321 w 8265502"/>
              <a:gd name="connsiteY85" fmla="*/ 4584567 h 6858000"/>
              <a:gd name="connsiteX86" fmla="*/ 4159387 w 8265502"/>
              <a:gd name="connsiteY86" fmla="*/ 3463221 h 6858000"/>
              <a:gd name="connsiteX87" fmla="*/ 4877790 w 8265502"/>
              <a:gd name="connsiteY87" fmla="*/ 3463221 h 6858000"/>
              <a:gd name="connsiteX88" fmla="*/ 5149912 w 8265502"/>
              <a:gd name="connsiteY88" fmla="*/ 4007466 h 6858000"/>
              <a:gd name="connsiteX89" fmla="*/ 4877790 w 8265502"/>
              <a:gd name="connsiteY89" fmla="*/ 4551710 h 6858000"/>
              <a:gd name="connsiteX90" fmla="*/ 4159387 w 8265502"/>
              <a:gd name="connsiteY90" fmla="*/ 4551710 h 6858000"/>
              <a:gd name="connsiteX91" fmla="*/ 3887265 w 8265502"/>
              <a:gd name="connsiteY91" fmla="*/ 4007466 h 6858000"/>
              <a:gd name="connsiteX92" fmla="*/ 2078891 w 8265502"/>
              <a:gd name="connsiteY92" fmla="*/ 3458978 h 6858000"/>
              <a:gd name="connsiteX93" fmla="*/ 2801507 w 8265502"/>
              <a:gd name="connsiteY93" fmla="*/ 3458978 h 6858000"/>
              <a:gd name="connsiteX94" fmla="*/ 3075227 w 8265502"/>
              <a:gd name="connsiteY94" fmla="*/ 4006416 h 6858000"/>
              <a:gd name="connsiteX95" fmla="*/ 2801507 w 8265502"/>
              <a:gd name="connsiteY95" fmla="*/ 4553853 h 6858000"/>
              <a:gd name="connsiteX96" fmla="*/ 2078891 w 8265502"/>
              <a:gd name="connsiteY96" fmla="*/ 4553853 h 6858000"/>
              <a:gd name="connsiteX97" fmla="*/ 1805171 w 8265502"/>
              <a:gd name="connsiteY97" fmla="*/ 4006416 h 6858000"/>
              <a:gd name="connsiteX98" fmla="*/ 3182 w 8265502"/>
              <a:gd name="connsiteY98" fmla="*/ 3458978 h 6858000"/>
              <a:gd name="connsiteX99" fmla="*/ 725798 w 8265502"/>
              <a:gd name="connsiteY99" fmla="*/ 3458978 h 6858000"/>
              <a:gd name="connsiteX100" fmla="*/ 999517 w 8265502"/>
              <a:gd name="connsiteY100" fmla="*/ 4006416 h 6858000"/>
              <a:gd name="connsiteX101" fmla="*/ 725798 w 8265502"/>
              <a:gd name="connsiteY101" fmla="*/ 4553853 h 6858000"/>
              <a:gd name="connsiteX102" fmla="*/ 3182 w 8265502"/>
              <a:gd name="connsiteY102" fmla="*/ 4553853 h 6858000"/>
              <a:gd name="connsiteX103" fmla="*/ 0 w 8265502"/>
              <a:gd name="connsiteY103" fmla="*/ 4547489 h 6858000"/>
              <a:gd name="connsiteX104" fmla="*/ 0 w 8265502"/>
              <a:gd name="connsiteY104" fmla="*/ 3465342 h 6858000"/>
              <a:gd name="connsiteX105" fmla="*/ 1044040 w 8265502"/>
              <a:gd name="connsiteY105" fmla="*/ 2883459 h 6858000"/>
              <a:gd name="connsiteX106" fmla="*/ 1766657 w 8265502"/>
              <a:gd name="connsiteY106" fmla="*/ 2883459 h 6858000"/>
              <a:gd name="connsiteX107" fmla="*/ 2040376 w 8265502"/>
              <a:gd name="connsiteY107" fmla="*/ 3430894 h 6858000"/>
              <a:gd name="connsiteX108" fmla="*/ 1766657 w 8265502"/>
              <a:gd name="connsiteY108" fmla="*/ 3978331 h 6858000"/>
              <a:gd name="connsiteX109" fmla="*/ 1044040 w 8265502"/>
              <a:gd name="connsiteY109" fmla="*/ 3978331 h 6858000"/>
              <a:gd name="connsiteX110" fmla="*/ 770321 w 8265502"/>
              <a:gd name="connsiteY110" fmla="*/ 3430894 h 6858000"/>
              <a:gd name="connsiteX111" fmla="*/ 3119750 w 8265502"/>
              <a:gd name="connsiteY111" fmla="*/ 2883459 h 6858000"/>
              <a:gd name="connsiteX112" fmla="*/ 3842365 w 8265502"/>
              <a:gd name="connsiteY112" fmla="*/ 2883459 h 6858000"/>
              <a:gd name="connsiteX113" fmla="*/ 4116084 w 8265502"/>
              <a:gd name="connsiteY113" fmla="*/ 3430894 h 6858000"/>
              <a:gd name="connsiteX114" fmla="*/ 3842365 w 8265502"/>
              <a:gd name="connsiteY114" fmla="*/ 3978331 h 6858000"/>
              <a:gd name="connsiteX115" fmla="*/ 3119750 w 8265502"/>
              <a:gd name="connsiteY115" fmla="*/ 3978331 h 6858000"/>
              <a:gd name="connsiteX116" fmla="*/ 2846030 w 8265502"/>
              <a:gd name="connsiteY116" fmla="*/ 3430894 h 6858000"/>
              <a:gd name="connsiteX117" fmla="*/ 3182 w 8265502"/>
              <a:gd name="connsiteY117" fmla="*/ 2305308 h 6858000"/>
              <a:gd name="connsiteX118" fmla="*/ 725799 w 8265502"/>
              <a:gd name="connsiteY118" fmla="*/ 2305308 h 6858000"/>
              <a:gd name="connsiteX119" fmla="*/ 999517 w 8265502"/>
              <a:gd name="connsiteY119" fmla="*/ 2852746 h 6858000"/>
              <a:gd name="connsiteX120" fmla="*/ 725799 w 8265502"/>
              <a:gd name="connsiteY120" fmla="*/ 3400180 h 6858000"/>
              <a:gd name="connsiteX121" fmla="*/ 3182 w 8265502"/>
              <a:gd name="connsiteY121" fmla="*/ 3400180 h 6858000"/>
              <a:gd name="connsiteX122" fmla="*/ 0 w 8265502"/>
              <a:gd name="connsiteY122" fmla="*/ 3393816 h 6858000"/>
              <a:gd name="connsiteX123" fmla="*/ 0 w 8265502"/>
              <a:gd name="connsiteY123" fmla="*/ 2311672 h 6858000"/>
              <a:gd name="connsiteX124" fmla="*/ 2078891 w 8265502"/>
              <a:gd name="connsiteY124" fmla="*/ 2305306 h 6858000"/>
              <a:gd name="connsiteX125" fmla="*/ 2801507 w 8265502"/>
              <a:gd name="connsiteY125" fmla="*/ 2305306 h 6858000"/>
              <a:gd name="connsiteX126" fmla="*/ 3075227 w 8265502"/>
              <a:gd name="connsiteY126" fmla="*/ 2852744 h 6858000"/>
              <a:gd name="connsiteX127" fmla="*/ 2801507 w 8265502"/>
              <a:gd name="connsiteY127" fmla="*/ 3400179 h 6858000"/>
              <a:gd name="connsiteX128" fmla="*/ 2078891 w 8265502"/>
              <a:gd name="connsiteY128" fmla="*/ 3400179 h 6858000"/>
              <a:gd name="connsiteX129" fmla="*/ 1805171 w 8265502"/>
              <a:gd name="connsiteY129" fmla="*/ 2852744 h 6858000"/>
              <a:gd name="connsiteX130" fmla="*/ 4154597 w 8265502"/>
              <a:gd name="connsiteY130" fmla="*/ 2305305 h 6858000"/>
              <a:gd name="connsiteX131" fmla="*/ 4877214 w 8265502"/>
              <a:gd name="connsiteY131" fmla="*/ 2305305 h 6858000"/>
              <a:gd name="connsiteX132" fmla="*/ 5150933 w 8265502"/>
              <a:gd name="connsiteY132" fmla="*/ 2852744 h 6858000"/>
              <a:gd name="connsiteX133" fmla="*/ 4877214 w 8265502"/>
              <a:gd name="connsiteY133" fmla="*/ 3400179 h 6858000"/>
              <a:gd name="connsiteX134" fmla="*/ 4154597 w 8265502"/>
              <a:gd name="connsiteY134" fmla="*/ 3400179 h 6858000"/>
              <a:gd name="connsiteX135" fmla="*/ 3880879 w 8265502"/>
              <a:gd name="connsiteY135" fmla="*/ 2852744 h 6858000"/>
              <a:gd name="connsiteX136" fmla="*/ 5202046 w 8265502"/>
              <a:gd name="connsiteY136" fmla="*/ 1738266 h 6858000"/>
              <a:gd name="connsiteX137" fmla="*/ 5920449 w 8265502"/>
              <a:gd name="connsiteY137" fmla="*/ 1738266 h 6858000"/>
              <a:gd name="connsiteX138" fmla="*/ 6192571 w 8265502"/>
              <a:gd name="connsiteY138" fmla="*/ 2282511 h 6858000"/>
              <a:gd name="connsiteX139" fmla="*/ 5920449 w 8265502"/>
              <a:gd name="connsiteY139" fmla="*/ 2826755 h 6858000"/>
              <a:gd name="connsiteX140" fmla="*/ 5202046 w 8265502"/>
              <a:gd name="connsiteY140" fmla="*/ 2826755 h 6858000"/>
              <a:gd name="connsiteX141" fmla="*/ 4929924 w 8265502"/>
              <a:gd name="connsiteY141" fmla="*/ 2282511 h 6858000"/>
              <a:gd name="connsiteX142" fmla="*/ 1044040 w 8265502"/>
              <a:gd name="connsiteY142" fmla="*/ 1729785 h 6858000"/>
              <a:gd name="connsiteX143" fmla="*/ 1766657 w 8265502"/>
              <a:gd name="connsiteY143" fmla="*/ 1729785 h 6858000"/>
              <a:gd name="connsiteX144" fmla="*/ 2040376 w 8265502"/>
              <a:gd name="connsiteY144" fmla="*/ 2277224 h 6858000"/>
              <a:gd name="connsiteX145" fmla="*/ 1766657 w 8265502"/>
              <a:gd name="connsiteY145" fmla="*/ 2824659 h 6858000"/>
              <a:gd name="connsiteX146" fmla="*/ 1044040 w 8265502"/>
              <a:gd name="connsiteY146" fmla="*/ 2824659 h 6858000"/>
              <a:gd name="connsiteX147" fmla="*/ 770321 w 8265502"/>
              <a:gd name="connsiteY147" fmla="*/ 2277224 h 6858000"/>
              <a:gd name="connsiteX148" fmla="*/ 3119750 w 8265502"/>
              <a:gd name="connsiteY148" fmla="*/ 1729784 h 6858000"/>
              <a:gd name="connsiteX149" fmla="*/ 3842365 w 8265502"/>
              <a:gd name="connsiteY149" fmla="*/ 1729784 h 6858000"/>
              <a:gd name="connsiteX150" fmla="*/ 4116084 w 8265502"/>
              <a:gd name="connsiteY150" fmla="*/ 2277222 h 6858000"/>
              <a:gd name="connsiteX151" fmla="*/ 3842365 w 8265502"/>
              <a:gd name="connsiteY151" fmla="*/ 2824659 h 6858000"/>
              <a:gd name="connsiteX152" fmla="*/ 3119750 w 8265502"/>
              <a:gd name="connsiteY152" fmla="*/ 2824659 h 6858000"/>
              <a:gd name="connsiteX153" fmla="*/ 2846030 w 8265502"/>
              <a:gd name="connsiteY153" fmla="*/ 2277222 h 6858000"/>
              <a:gd name="connsiteX154" fmla="*/ 3182 w 8265502"/>
              <a:gd name="connsiteY154" fmla="*/ 1151633 h 6858000"/>
              <a:gd name="connsiteX155" fmla="*/ 725799 w 8265502"/>
              <a:gd name="connsiteY155" fmla="*/ 1151633 h 6858000"/>
              <a:gd name="connsiteX156" fmla="*/ 999517 w 8265502"/>
              <a:gd name="connsiteY156" fmla="*/ 1699071 h 6858000"/>
              <a:gd name="connsiteX157" fmla="*/ 725799 w 8265502"/>
              <a:gd name="connsiteY157" fmla="*/ 2246508 h 6858000"/>
              <a:gd name="connsiteX158" fmla="*/ 3182 w 8265502"/>
              <a:gd name="connsiteY158" fmla="*/ 2246508 h 6858000"/>
              <a:gd name="connsiteX159" fmla="*/ 0 w 8265502"/>
              <a:gd name="connsiteY159" fmla="*/ 2240144 h 6858000"/>
              <a:gd name="connsiteX160" fmla="*/ 0 w 8265502"/>
              <a:gd name="connsiteY160" fmla="*/ 1157997 h 6858000"/>
              <a:gd name="connsiteX161" fmla="*/ 2078891 w 8265502"/>
              <a:gd name="connsiteY161" fmla="*/ 1151632 h 6858000"/>
              <a:gd name="connsiteX162" fmla="*/ 2801507 w 8265502"/>
              <a:gd name="connsiteY162" fmla="*/ 1151632 h 6858000"/>
              <a:gd name="connsiteX163" fmla="*/ 3075227 w 8265502"/>
              <a:gd name="connsiteY163" fmla="*/ 1699069 h 6858000"/>
              <a:gd name="connsiteX164" fmla="*/ 2801507 w 8265502"/>
              <a:gd name="connsiteY164" fmla="*/ 2246507 h 6858000"/>
              <a:gd name="connsiteX165" fmla="*/ 2078891 w 8265502"/>
              <a:gd name="connsiteY165" fmla="*/ 2246507 h 6858000"/>
              <a:gd name="connsiteX166" fmla="*/ 1805172 w 8265502"/>
              <a:gd name="connsiteY166" fmla="*/ 1699069 h 6858000"/>
              <a:gd name="connsiteX167" fmla="*/ 4154597 w 8265502"/>
              <a:gd name="connsiteY167" fmla="*/ 1151631 h 6858000"/>
              <a:gd name="connsiteX168" fmla="*/ 4877214 w 8265502"/>
              <a:gd name="connsiteY168" fmla="*/ 1151631 h 6858000"/>
              <a:gd name="connsiteX169" fmla="*/ 5150933 w 8265502"/>
              <a:gd name="connsiteY169" fmla="*/ 1699069 h 6858000"/>
              <a:gd name="connsiteX170" fmla="*/ 4877214 w 8265502"/>
              <a:gd name="connsiteY170" fmla="*/ 2246506 h 6858000"/>
              <a:gd name="connsiteX171" fmla="*/ 4154597 w 8265502"/>
              <a:gd name="connsiteY171" fmla="*/ 2246506 h 6858000"/>
              <a:gd name="connsiteX172" fmla="*/ 3880879 w 8265502"/>
              <a:gd name="connsiteY172" fmla="*/ 1699069 h 6858000"/>
              <a:gd name="connsiteX173" fmla="*/ 1044040 w 8265502"/>
              <a:gd name="connsiteY173" fmla="*/ 576110 h 6858000"/>
              <a:gd name="connsiteX174" fmla="*/ 1766657 w 8265502"/>
              <a:gd name="connsiteY174" fmla="*/ 576110 h 6858000"/>
              <a:gd name="connsiteX175" fmla="*/ 2040377 w 8265502"/>
              <a:gd name="connsiteY175" fmla="*/ 1123549 h 6858000"/>
              <a:gd name="connsiteX176" fmla="*/ 1766657 w 8265502"/>
              <a:gd name="connsiteY176" fmla="*/ 1670985 h 6858000"/>
              <a:gd name="connsiteX177" fmla="*/ 1044040 w 8265502"/>
              <a:gd name="connsiteY177" fmla="*/ 1670985 h 6858000"/>
              <a:gd name="connsiteX178" fmla="*/ 770321 w 8265502"/>
              <a:gd name="connsiteY178" fmla="*/ 1123549 h 6858000"/>
              <a:gd name="connsiteX179" fmla="*/ 3119750 w 8265502"/>
              <a:gd name="connsiteY179" fmla="*/ 576109 h 6858000"/>
              <a:gd name="connsiteX180" fmla="*/ 3842365 w 8265502"/>
              <a:gd name="connsiteY180" fmla="*/ 576109 h 6858000"/>
              <a:gd name="connsiteX181" fmla="*/ 4116084 w 8265502"/>
              <a:gd name="connsiteY181" fmla="*/ 1123547 h 6858000"/>
              <a:gd name="connsiteX182" fmla="*/ 3842365 w 8265502"/>
              <a:gd name="connsiteY182" fmla="*/ 1670984 h 6858000"/>
              <a:gd name="connsiteX183" fmla="*/ 3119750 w 8265502"/>
              <a:gd name="connsiteY183" fmla="*/ 1670984 h 6858000"/>
              <a:gd name="connsiteX184" fmla="*/ 2846030 w 8265502"/>
              <a:gd name="connsiteY184" fmla="*/ 1123547 h 6858000"/>
              <a:gd name="connsiteX185" fmla="*/ 5195456 w 8265502"/>
              <a:gd name="connsiteY185" fmla="*/ 576108 h 6858000"/>
              <a:gd name="connsiteX186" fmla="*/ 5918073 w 8265502"/>
              <a:gd name="connsiteY186" fmla="*/ 576108 h 6858000"/>
              <a:gd name="connsiteX187" fmla="*/ 6191792 w 8265502"/>
              <a:gd name="connsiteY187" fmla="*/ 1123546 h 6858000"/>
              <a:gd name="connsiteX188" fmla="*/ 5918073 w 8265502"/>
              <a:gd name="connsiteY188" fmla="*/ 1670983 h 6858000"/>
              <a:gd name="connsiteX189" fmla="*/ 5195456 w 8265502"/>
              <a:gd name="connsiteY189" fmla="*/ 1670983 h 6858000"/>
              <a:gd name="connsiteX190" fmla="*/ 4921737 w 8265502"/>
              <a:gd name="connsiteY190" fmla="*/ 1123546 h 6858000"/>
              <a:gd name="connsiteX191" fmla="*/ 7025576 w 8265502"/>
              <a:gd name="connsiteY191" fmla="*/ 0 h 6858000"/>
              <a:gd name="connsiteX192" fmla="*/ 8265502 w 8265502"/>
              <a:gd name="connsiteY192" fmla="*/ 0 h 6858000"/>
              <a:gd name="connsiteX193" fmla="*/ 8006847 w 8265502"/>
              <a:gd name="connsiteY193" fmla="*/ 517308 h 6858000"/>
              <a:gd name="connsiteX194" fmla="*/ 7284230 w 8265502"/>
              <a:gd name="connsiteY194" fmla="*/ 517308 h 6858000"/>
              <a:gd name="connsiteX195" fmla="*/ 6242345 w 8265502"/>
              <a:gd name="connsiteY195" fmla="*/ 0 h 6858000"/>
              <a:gd name="connsiteX196" fmla="*/ 6967007 w 8265502"/>
              <a:gd name="connsiteY196" fmla="*/ 0 h 6858000"/>
              <a:gd name="connsiteX197" fmla="*/ 7239703 w 8265502"/>
              <a:gd name="connsiteY197" fmla="*/ 545393 h 6858000"/>
              <a:gd name="connsiteX198" fmla="*/ 6965984 w 8265502"/>
              <a:gd name="connsiteY198" fmla="*/ 1092830 h 6858000"/>
              <a:gd name="connsiteX199" fmla="*/ 6243367 w 8265502"/>
              <a:gd name="connsiteY199" fmla="*/ 1092830 h 6858000"/>
              <a:gd name="connsiteX200" fmla="*/ 5969648 w 8265502"/>
              <a:gd name="connsiteY200" fmla="*/ 545393 h 6858000"/>
              <a:gd name="connsiteX201" fmla="*/ 4936801 w 8265502"/>
              <a:gd name="connsiteY201" fmla="*/ 0 h 6858000"/>
              <a:gd name="connsiteX202" fmla="*/ 6176728 w 8265502"/>
              <a:gd name="connsiteY202" fmla="*/ 0 h 6858000"/>
              <a:gd name="connsiteX203" fmla="*/ 5918073 w 8265502"/>
              <a:gd name="connsiteY203" fmla="*/ 517309 h 6858000"/>
              <a:gd name="connsiteX204" fmla="*/ 5195456 w 8265502"/>
              <a:gd name="connsiteY204" fmla="*/ 517309 h 6858000"/>
              <a:gd name="connsiteX205" fmla="*/ 4153576 w 8265502"/>
              <a:gd name="connsiteY205" fmla="*/ 0 h 6858000"/>
              <a:gd name="connsiteX206" fmla="*/ 4878236 w 8265502"/>
              <a:gd name="connsiteY206" fmla="*/ 0 h 6858000"/>
              <a:gd name="connsiteX207" fmla="*/ 5150933 w 8265502"/>
              <a:gd name="connsiteY207" fmla="*/ 545395 h 6858000"/>
              <a:gd name="connsiteX208" fmla="*/ 4877214 w 8265502"/>
              <a:gd name="connsiteY208" fmla="*/ 1092832 h 6858000"/>
              <a:gd name="connsiteX209" fmla="*/ 4154597 w 8265502"/>
              <a:gd name="connsiteY209" fmla="*/ 1092832 h 6858000"/>
              <a:gd name="connsiteX210" fmla="*/ 3880879 w 8265502"/>
              <a:gd name="connsiteY210" fmla="*/ 545395 h 6858000"/>
              <a:gd name="connsiteX211" fmla="*/ 2861095 w 8265502"/>
              <a:gd name="connsiteY211" fmla="*/ 0 h 6858000"/>
              <a:gd name="connsiteX212" fmla="*/ 4101020 w 8265502"/>
              <a:gd name="connsiteY212" fmla="*/ 0 h 6858000"/>
              <a:gd name="connsiteX213" fmla="*/ 3842365 w 8265502"/>
              <a:gd name="connsiteY213" fmla="*/ 517310 h 6858000"/>
              <a:gd name="connsiteX214" fmla="*/ 3119750 w 8265502"/>
              <a:gd name="connsiteY214" fmla="*/ 517310 h 6858000"/>
              <a:gd name="connsiteX215" fmla="*/ 2077870 w 8265502"/>
              <a:gd name="connsiteY215" fmla="*/ 0 h 6858000"/>
              <a:gd name="connsiteX216" fmla="*/ 2802528 w 8265502"/>
              <a:gd name="connsiteY216" fmla="*/ 0 h 6858000"/>
              <a:gd name="connsiteX217" fmla="*/ 3075227 w 8265502"/>
              <a:gd name="connsiteY217" fmla="*/ 545396 h 6858000"/>
              <a:gd name="connsiteX218" fmla="*/ 2801507 w 8265502"/>
              <a:gd name="connsiteY218" fmla="*/ 1092833 h 6858000"/>
              <a:gd name="connsiteX219" fmla="*/ 2078891 w 8265502"/>
              <a:gd name="connsiteY219" fmla="*/ 1092833 h 6858000"/>
              <a:gd name="connsiteX220" fmla="*/ 1805172 w 8265502"/>
              <a:gd name="connsiteY220" fmla="*/ 545396 h 6858000"/>
              <a:gd name="connsiteX221" fmla="*/ 785384 w 8265502"/>
              <a:gd name="connsiteY221" fmla="*/ 0 h 6858000"/>
              <a:gd name="connsiteX222" fmla="*/ 2025315 w 8265502"/>
              <a:gd name="connsiteY222" fmla="*/ 0 h 6858000"/>
              <a:gd name="connsiteX223" fmla="*/ 1766657 w 8265502"/>
              <a:gd name="connsiteY223" fmla="*/ 517311 h 6858000"/>
              <a:gd name="connsiteX224" fmla="*/ 1044040 w 8265502"/>
              <a:gd name="connsiteY224" fmla="*/ 517311 h 6858000"/>
              <a:gd name="connsiteX225" fmla="*/ 2162 w 8265502"/>
              <a:gd name="connsiteY225" fmla="*/ 0 h 6858000"/>
              <a:gd name="connsiteX226" fmla="*/ 726820 w 8265502"/>
              <a:gd name="connsiteY226" fmla="*/ 0 h 6858000"/>
              <a:gd name="connsiteX227" fmla="*/ 999517 w 8265502"/>
              <a:gd name="connsiteY227" fmla="*/ 545397 h 6858000"/>
              <a:gd name="connsiteX228" fmla="*/ 725799 w 8265502"/>
              <a:gd name="connsiteY228" fmla="*/ 1092834 h 6858000"/>
              <a:gd name="connsiteX229" fmla="*/ 3182 w 8265502"/>
              <a:gd name="connsiteY229" fmla="*/ 1092834 h 6858000"/>
              <a:gd name="connsiteX230" fmla="*/ 0 w 8265502"/>
              <a:gd name="connsiteY230" fmla="*/ 1086470 h 6858000"/>
              <a:gd name="connsiteX231" fmla="*/ 0 w 8265502"/>
              <a:gd name="connsiteY231" fmla="*/ 43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8265502" h="6858000">
                <a:moveTo>
                  <a:pt x="5195456" y="6338077"/>
                </a:moveTo>
                <a:lnTo>
                  <a:pt x="5918072" y="6338077"/>
                </a:lnTo>
                <a:lnTo>
                  <a:pt x="6178034" y="6858000"/>
                </a:lnTo>
                <a:lnTo>
                  <a:pt x="4935495" y="6858000"/>
                </a:lnTo>
                <a:close/>
                <a:moveTo>
                  <a:pt x="3119745" y="6338077"/>
                </a:moveTo>
                <a:lnTo>
                  <a:pt x="3842362" y="6338077"/>
                </a:lnTo>
                <a:lnTo>
                  <a:pt x="4102323" y="6858000"/>
                </a:lnTo>
                <a:lnTo>
                  <a:pt x="2859785" y="6858000"/>
                </a:lnTo>
                <a:close/>
                <a:moveTo>
                  <a:pt x="1044037" y="6338077"/>
                </a:moveTo>
                <a:lnTo>
                  <a:pt x="1766653" y="6338077"/>
                </a:lnTo>
                <a:lnTo>
                  <a:pt x="2026615" y="6858000"/>
                </a:lnTo>
                <a:lnTo>
                  <a:pt x="784076" y="6858000"/>
                </a:lnTo>
                <a:close/>
                <a:moveTo>
                  <a:pt x="3179" y="5766324"/>
                </a:moveTo>
                <a:lnTo>
                  <a:pt x="725796" y="5766324"/>
                </a:lnTo>
                <a:lnTo>
                  <a:pt x="999515" y="6313762"/>
                </a:lnTo>
                <a:lnTo>
                  <a:pt x="727396" y="6858000"/>
                </a:lnTo>
                <a:lnTo>
                  <a:pt x="1580" y="6858000"/>
                </a:lnTo>
                <a:lnTo>
                  <a:pt x="0" y="6854841"/>
                </a:lnTo>
                <a:lnTo>
                  <a:pt x="0" y="5772682"/>
                </a:lnTo>
                <a:close/>
                <a:moveTo>
                  <a:pt x="6243369" y="5763125"/>
                </a:moveTo>
                <a:lnTo>
                  <a:pt x="6965986" y="5763125"/>
                </a:lnTo>
                <a:lnTo>
                  <a:pt x="7239705" y="6310563"/>
                </a:lnTo>
                <a:lnTo>
                  <a:pt x="6965986" y="6858000"/>
                </a:lnTo>
                <a:lnTo>
                  <a:pt x="6243369" y="6858000"/>
                </a:lnTo>
                <a:lnTo>
                  <a:pt x="5969650" y="6310563"/>
                </a:lnTo>
                <a:close/>
                <a:moveTo>
                  <a:pt x="4154596" y="5763125"/>
                </a:moveTo>
                <a:lnTo>
                  <a:pt x="4877213" y="5763125"/>
                </a:lnTo>
                <a:lnTo>
                  <a:pt x="5150931" y="6310563"/>
                </a:lnTo>
                <a:lnTo>
                  <a:pt x="4877213" y="6858000"/>
                </a:lnTo>
                <a:lnTo>
                  <a:pt x="4154596" y="6858000"/>
                </a:lnTo>
                <a:lnTo>
                  <a:pt x="3880878" y="6310563"/>
                </a:lnTo>
                <a:close/>
                <a:moveTo>
                  <a:pt x="2078889" y="5763125"/>
                </a:moveTo>
                <a:lnTo>
                  <a:pt x="2801506" y="5763125"/>
                </a:lnTo>
                <a:lnTo>
                  <a:pt x="3075225" y="6310563"/>
                </a:lnTo>
                <a:lnTo>
                  <a:pt x="2801506" y="6858000"/>
                </a:lnTo>
                <a:lnTo>
                  <a:pt x="2078889" y="6858000"/>
                </a:lnTo>
                <a:lnTo>
                  <a:pt x="1805170" y="6310563"/>
                </a:lnTo>
                <a:close/>
                <a:moveTo>
                  <a:pt x="3119748" y="5187603"/>
                </a:moveTo>
                <a:lnTo>
                  <a:pt x="3842364" y="5187603"/>
                </a:lnTo>
                <a:lnTo>
                  <a:pt x="4116083" y="5735041"/>
                </a:lnTo>
                <a:lnTo>
                  <a:pt x="3842364" y="6282478"/>
                </a:lnTo>
                <a:lnTo>
                  <a:pt x="3119748" y="6282478"/>
                </a:lnTo>
                <a:lnTo>
                  <a:pt x="2846030" y="5735041"/>
                </a:lnTo>
                <a:close/>
                <a:moveTo>
                  <a:pt x="1044038" y="5187603"/>
                </a:moveTo>
                <a:lnTo>
                  <a:pt x="1766654" y="5187603"/>
                </a:lnTo>
                <a:lnTo>
                  <a:pt x="2040373" y="5735041"/>
                </a:lnTo>
                <a:lnTo>
                  <a:pt x="1766654" y="6282478"/>
                </a:lnTo>
                <a:lnTo>
                  <a:pt x="1044038" y="6282478"/>
                </a:lnTo>
                <a:lnTo>
                  <a:pt x="770319" y="5735041"/>
                </a:lnTo>
                <a:close/>
                <a:moveTo>
                  <a:pt x="4159388" y="4628392"/>
                </a:moveTo>
                <a:lnTo>
                  <a:pt x="4877791" y="4628392"/>
                </a:lnTo>
                <a:lnTo>
                  <a:pt x="5149913" y="5172637"/>
                </a:lnTo>
                <a:lnTo>
                  <a:pt x="4877791" y="5716881"/>
                </a:lnTo>
                <a:lnTo>
                  <a:pt x="4159388" y="5716881"/>
                </a:lnTo>
                <a:lnTo>
                  <a:pt x="3887266" y="5172637"/>
                </a:lnTo>
                <a:close/>
                <a:moveTo>
                  <a:pt x="2078891" y="4612651"/>
                </a:moveTo>
                <a:lnTo>
                  <a:pt x="2801507" y="4612651"/>
                </a:lnTo>
                <a:lnTo>
                  <a:pt x="3075227" y="5160089"/>
                </a:lnTo>
                <a:lnTo>
                  <a:pt x="2801507" y="5707526"/>
                </a:lnTo>
                <a:lnTo>
                  <a:pt x="2078891" y="5707526"/>
                </a:lnTo>
                <a:lnTo>
                  <a:pt x="1805171" y="5160089"/>
                </a:lnTo>
                <a:close/>
                <a:moveTo>
                  <a:pt x="3182" y="4612651"/>
                </a:moveTo>
                <a:lnTo>
                  <a:pt x="725798" y="4612651"/>
                </a:lnTo>
                <a:lnTo>
                  <a:pt x="999517" y="5160089"/>
                </a:lnTo>
                <a:lnTo>
                  <a:pt x="725798" y="5707526"/>
                </a:lnTo>
                <a:lnTo>
                  <a:pt x="3182" y="5707526"/>
                </a:lnTo>
                <a:lnTo>
                  <a:pt x="0" y="5701162"/>
                </a:lnTo>
                <a:lnTo>
                  <a:pt x="0" y="4619015"/>
                </a:lnTo>
                <a:close/>
                <a:moveTo>
                  <a:pt x="5195456" y="4037129"/>
                </a:moveTo>
                <a:lnTo>
                  <a:pt x="5918073" y="4037129"/>
                </a:lnTo>
                <a:lnTo>
                  <a:pt x="6191792" y="4584567"/>
                </a:lnTo>
                <a:lnTo>
                  <a:pt x="5918073" y="5132004"/>
                </a:lnTo>
                <a:lnTo>
                  <a:pt x="5195456" y="5132004"/>
                </a:lnTo>
                <a:lnTo>
                  <a:pt x="4921737" y="4584567"/>
                </a:lnTo>
                <a:close/>
                <a:moveTo>
                  <a:pt x="3119750" y="4037129"/>
                </a:moveTo>
                <a:lnTo>
                  <a:pt x="3842365" y="4037129"/>
                </a:lnTo>
                <a:lnTo>
                  <a:pt x="4116084" y="4584567"/>
                </a:lnTo>
                <a:lnTo>
                  <a:pt x="3842365" y="5132004"/>
                </a:lnTo>
                <a:lnTo>
                  <a:pt x="3119750" y="5132004"/>
                </a:lnTo>
                <a:lnTo>
                  <a:pt x="2846030" y="4584567"/>
                </a:lnTo>
                <a:close/>
                <a:moveTo>
                  <a:pt x="1044040" y="4037129"/>
                </a:moveTo>
                <a:lnTo>
                  <a:pt x="1766657" y="4037129"/>
                </a:lnTo>
                <a:lnTo>
                  <a:pt x="2040376" y="4584567"/>
                </a:lnTo>
                <a:lnTo>
                  <a:pt x="1766657" y="5132004"/>
                </a:lnTo>
                <a:lnTo>
                  <a:pt x="1044040" y="5132004"/>
                </a:lnTo>
                <a:lnTo>
                  <a:pt x="770321" y="4584567"/>
                </a:lnTo>
                <a:close/>
                <a:moveTo>
                  <a:pt x="4159387" y="3463221"/>
                </a:moveTo>
                <a:lnTo>
                  <a:pt x="4877790" y="3463221"/>
                </a:lnTo>
                <a:lnTo>
                  <a:pt x="5149912" y="4007466"/>
                </a:lnTo>
                <a:lnTo>
                  <a:pt x="4877790" y="4551710"/>
                </a:lnTo>
                <a:lnTo>
                  <a:pt x="4159387" y="4551710"/>
                </a:lnTo>
                <a:lnTo>
                  <a:pt x="3887265" y="4007466"/>
                </a:lnTo>
                <a:close/>
                <a:moveTo>
                  <a:pt x="2078891" y="3458978"/>
                </a:moveTo>
                <a:lnTo>
                  <a:pt x="2801507" y="3458978"/>
                </a:lnTo>
                <a:lnTo>
                  <a:pt x="3075227" y="4006416"/>
                </a:lnTo>
                <a:lnTo>
                  <a:pt x="2801507" y="4553853"/>
                </a:lnTo>
                <a:lnTo>
                  <a:pt x="2078891" y="4553853"/>
                </a:lnTo>
                <a:lnTo>
                  <a:pt x="1805171" y="4006416"/>
                </a:lnTo>
                <a:close/>
                <a:moveTo>
                  <a:pt x="3182" y="3458978"/>
                </a:moveTo>
                <a:lnTo>
                  <a:pt x="725798" y="3458978"/>
                </a:lnTo>
                <a:lnTo>
                  <a:pt x="999517" y="4006416"/>
                </a:lnTo>
                <a:lnTo>
                  <a:pt x="725798" y="4553853"/>
                </a:lnTo>
                <a:lnTo>
                  <a:pt x="3182" y="4553853"/>
                </a:lnTo>
                <a:lnTo>
                  <a:pt x="0" y="4547489"/>
                </a:lnTo>
                <a:lnTo>
                  <a:pt x="0" y="3465342"/>
                </a:lnTo>
                <a:close/>
                <a:moveTo>
                  <a:pt x="1044040" y="2883459"/>
                </a:moveTo>
                <a:lnTo>
                  <a:pt x="1766657" y="2883459"/>
                </a:lnTo>
                <a:lnTo>
                  <a:pt x="2040376" y="3430894"/>
                </a:lnTo>
                <a:lnTo>
                  <a:pt x="1766657" y="3978331"/>
                </a:lnTo>
                <a:lnTo>
                  <a:pt x="1044040" y="3978331"/>
                </a:lnTo>
                <a:lnTo>
                  <a:pt x="770321" y="3430894"/>
                </a:lnTo>
                <a:close/>
                <a:moveTo>
                  <a:pt x="3119750" y="2883459"/>
                </a:moveTo>
                <a:lnTo>
                  <a:pt x="3842365" y="2883459"/>
                </a:lnTo>
                <a:lnTo>
                  <a:pt x="4116084" y="3430894"/>
                </a:lnTo>
                <a:lnTo>
                  <a:pt x="3842365" y="3978331"/>
                </a:lnTo>
                <a:lnTo>
                  <a:pt x="3119750" y="3978331"/>
                </a:lnTo>
                <a:lnTo>
                  <a:pt x="2846030" y="3430894"/>
                </a:lnTo>
                <a:close/>
                <a:moveTo>
                  <a:pt x="3182" y="2305308"/>
                </a:moveTo>
                <a:lnTo>
                  <a:pt x="725799" y="2305308"/>
                </a:lnTo>
                <a:lnTo>
                  <a:pt x="999517" y="2852746"/>
                </a:lnTo>
                <a:lnTo>
                  <a:pt x="725799" y="3400180"/>
                </a:lnTo>
                <a:lnTo>
                  <a:pt x="3182" y="3400180"/>
                </a:lnTo>
                <a:lnTo>
                  <a:pt x="0" y="3393816"/>
                </a:lnTo>
                <a:lnTo>
                  <a:pt x="0" y="2311672"/>
                </a:lnTo>
                <a:close/>
                <a:moveTo>
                  <a:pt x="2078891" y="2305306"/>
                </a:moveTo>
                <a:lnTo>
                  <a:pt x="2801507" y="2305306"/>
                </a:lnTo>
                <a:lnTo>
                  <a:pt x="3075227" y="2852744"/>
                </a:lnTo>
                <a:lnTo>
                  <a:pt x="2801507" y="3400179"/>
                </a:lnTo>
                <a:lnTo>
                  <a:pt x="2078891" y="3400179"/>
                </a:lnTo>
                <a:lnTo>
                  <a:pt x="1805171" y="2852744"/>
                </a:lnTo>
                <a:close/>
                <a:moveTo>
                  <a:pt x="4154597" y="2305305"/>
                </a:moveTo>
                <a:lnTo>
                  <a:pt x="4877214" y="2305305"/>
                </a:lnTo>
                <a:lnTo>
                  <a:pt x="5150933" y="2852744"/>
                </a:lnTo>
                <a:lnTo>
                  <a:pt x="4877214" y="3400179"/>
                </a:lnTo>
                <a:lnTo>
                  <a:pt x="4154597" y="3400179"/>
                </a:lnTo>
                <a:lnTo>
                  <a:pt x="3880879" y="2852744"/>
                </a:lnTo>
                <a:close/>
                <a:moveTo>
                  <a:pt x="5202046" y="1738266"/>
                </a:moveTo>
                <a:lnTo>
                  <a:pt x="5920449" y="1738266"/>
                </a:lnTo>
                <a:lnTo>
                  <a:pt x="6192571" y="2282511"/>
                </a:lnTo>
                <a:lnTo>
                  <a:pt x="5920449" y="2826755"/>
                </a:lnTo>
                <a:lnTo>
                  <a:pt x="5202046" y="2826755"/>
                </a:lnTo>
                <a:lnTo>
                  <a:pt x="4929924" y="2282511"/>
                </a:lnTo>
                <a:close/>
                <a:moveTo>
                  <a:pt x="1044040" y="1729785"/>
                </a:moveTo>
                <a:lnTo>
                  <a:pt x="1766657" y="1729785"/>
                </a:lnTo>
                <a:lnTo>
                  <a:pt x="2040376" y="2277224"/>
                </a:lnTo>
                <a:lnTo>
                  <a:pt x="1766657" y="2824659"/>
                </a:lnTo>
                <a:lnTo>
                  <a:pt x="1044040" y="2824659"/>
                </a:lnTo>
                <a:lnTo>
                  <a:pt x="770321" y="2277224"/>
                </a:lnTo>
                <a:close/>
                <a:moveTo>
                  <a:pt x="3119750" y="1729784"/>
                </a:moveTo>
                <a:lnTo>
                  <a:pt x="3842365" y="1729784"/>
                </a:lnTo>
                <a:lnTo>
                  <a:pt x="4116084" y="2277222"/>
                </a:lnTo>
                <a:lnTo>
                  <a:pt x="3842365" y="2824659"/>
                </a:lnTo>
                <a:lnTo>
                  <a:pt x="3119750" y="2824659"/>
                </a:lnTo>
                <a:lnTo>
                  <a:pt x="2846030" y="2277222"/>
                </a:lnTo>
                <a:close/>
                <a:moveTo>
                  <a:pt x="3182" y="1151633"/>
                </a:moveTo>
                <a:lnTo>
                  <a:pt x="725799" y="1151633"/>
                </a:lnTo>
                <a:lnTo>
                  <a:pt x="999517" y="1699071"/>
                </a:lnTo>
                <a:lnTo>
                  <a:pt x="725799" y="2246508"/>
                </a:lnTo>
                <a:lnTo>
                  <a:pt x="3182" y="2246508"/>
                </a:lnTo>
                <a:lnTo>
                  <a:pt x="0" y="2240144"/>
                </a:lnTo>
                <a:lnTo>
                  <a:pt x="0" y="1157997"/>
                </a:lnTo>
                <a:close/>
                <a:moveTo>
                  <a:pt x="2078891" y="1151632"/>
                </a:moveTo>
                <a:lnTo>
                  <a:pt x="2801507" y="1151632"/>
                </a:lnTo>
                <a:lnTo>
                  <a:pt x="3075227" y="1699069"/>
                </a:lnTo>
                <a:lnTo>
                  <a:pt x="2801507" y="2246507"/>
                </a:lnTo>
                <a:lnTo>
                  <a:pt x="2078891" y="2246507"/>
                </a:lnTo>
                <a:lnTo>
                  <a:pt x="1805172" y="1699069"/>
                </a:lnTo>
                <a:close/>
                <a:moveTo>
                  <a:pt x="4154597" y="1151631"/>
                </a:moveTo>
                <a:lnTo>
                  <a:pt x="4877214" y="1151631"/>
                </a:lnTo>
                <a:lnTo>
                  <a:pt x="5150933" y="1699069"/>
                </a:lnTo>
                <a:lnTo>
                  <a:pt x="4877214" y="2246506"/>
                </a:lnTo>
                <a:lnTo>
                  <a:pt x="4154597" y="2246506"/>
                </a:lnTo>
                <a:lnTo>
                  <a:pt x="3880879" y="1699069"/>
                </a:lnTo>
                <a:close/>
                <a:moveTo>
                  <a:pt x="1044040" y="576110"/>
                </a:moveTo>
                <a:lnTo>
                  <a:pt x="1766657" y="576110"/>
                </a:lnTo>
                <a:lnTo>
                  <a:pt x="2040377" y="1123549"/>
                </a:lnTo>
                <a:lnTo>
                  <a:pt x="1766657" y="1670985"/>
                </a:lnTo>
                <a:lnTo>
                  <a:pt x="1044040" y="1670985"/>
                </a:lnTo>
                <a:lnTo>
                  <a:pt x="770321" y="1123549"/>
                </a:lnTo>
                <a:close/>
                <a:moveTo>
                  <a:pt x="3119750" y="576109"/>
                </a:moveTo>
                <a:lnTo>
                  <a:pt x="3842365" y="576109"/>
                </a:lnTo>
                <a:lnTo>
                  <a:pt x="4116084" y="1123547"/>
                </a:lnTo>
                <a:lnTo>
                  <a:pt x="3842365" y="1670984"/>
                </a:lnTo>
                <a:lnTo>
                  <a:pt x="3119750" y="1670984"/>
                </a:lnTo>
                <a:lnTo>
                  <a:pt x="2846030" y="1123547"/>
                </a:lnTo>
                <a:close/>
                <a:moveTo>
                  <a:pt x="5195456" y="576108"/>
                </a:moveTo>
                <a:lnTo>
                  <a:pt x="5918073" y="576108"/>
                </a:lnTo>
                <a:lnTo>
                  <a:pt x="6191792" y="1123546"/>
                </a:lnTo>
                <a:lnTo>
                  <a:pt x="5918073" y="1670983"/>
                </a:lnTo>
                <a:lnTo>
                  <a:pt x="5195456" y="1670983"/>
                </a:lnTo>
                <a:lnTo>
                  <a:pt x="4921737" y="1123546"/>
                </a:lnTo>
                <a:close/>
                <a:moveTo>
                  <a:pt x="7025576" y="0"/>
                </a:moveTo>
                <a:lnTo>
                  <a:pt x="8265502" y="0"/>
                </a:lnTo>
                <a:lnTo>
                  <a:pt x="8006847" y="517308"/>
                </a:lnTo>
                <a:lnTo>
                  <a:pt x="7284230" y="517308"/>
                </a:lnTo>
                <a:close/>
                <a:moveTo>
                  <a:pt x="6242345" y="0"/>
                </a:moveTo>
                <a:lnTo>
                  <a:pt x="6967007" y="0"/>
                </a:lnTo>
                <a:lnTo>
                  <a:pt x="7239703" y="545393"/>
                </a:lnTo>
                <a:lnTo>
                  <a:pt x="6965984" y="1092830"/>
                </a:lnTo>
                <a:lnTo>
                  <a:pt x="6243367" y="1092830"/>
                </a:lnTo>
                <a:lnTo>
                  <a:pt x="5969648" y="545393"/>
                </a:lnTo>
                <a:close/>
                <a:moveTo>
                  <a:pt x="4936801" y="0"/>
                </a:moveTo>
                <a:lnTo>
                  <a:pt x="6176728" y="0"/>
                </a:lnTo>
                <a:lnTo>
                  <a:pt x="5918073" y="517309"/>
                </a:lnTo>
                <a:lnTo>
                  <a:pt x="5195456" y="517309"/>
                </a:lnTo>
                <a:close/>
                <a:moveTo>
                  <a:pt x="4153576" y="0"/>
                </a:moveTo>
                <a:lnTo>
                  <a:pt x="4878236" y="0"/>
                </a:lnTo>
                <a:lnTo>
                  <a:pt x="5150933" y="545395"/>
                </a:lnTo>
                <a:lnTo>
                  <a:pt x="4877214" y="1092832"/>
                </a:lnTo>
                <a:lnTo>
                  <a:pt x="4154597" y="1092832"/>
                </a:lnTo>
                <a:lnTo>
                  <a:pt x="3880879" y="545395"/>
                </a:lnTo>
                <a:close/>
                <a:moveTo>
                  <a:pt x="2861095" y="0"/>
                </a:moveTo>
                <a:lnTo>
                  <a:pt x="4101020" y="0"/>
                </a:lnTo>
                <a:lnTo>
                  <a:pt x="3842365" y="517310"/>
                </a:lnTo>
                <a:lnTo>
                  <a:pt x="3119750" y="517310"/>
                </a:lnTo>
                <a:close/>
                <a:moveTo>
                  <a:pt x="2077870" y="0"/>
                </a:moveTo>
                <a:lnTo>
                  <a:pt x="2802528" y="0"/>
                </a:lnTo>
                <a:lnTo>
                  <a:pt x="3075227" y="545396"/>
                </a:lnTo>
                <a:lnTo>
                  <a:pt x="2801507" y="1092833"/>
                </a:lnTo>
                <a:lnTo>
                  <a:pt x="2078891" y="1092833"/>
                </a:lnTo>
                <a:lnTo>
                  <a:pt x="1805172" y="545396"/>
                </a:lnTo>
                <a:close/>
                <a:moveTo>
                  <a:pt x="785384" y="0"/>
                </a:moveTo>
                <a:lnTo>
                  <a:pt x="2025315" y="0"/>
                </a:lnTo>
                <a:lnTo>
                  <a:pt x="1766657" y="517311"/>
                </a:lnTo>
                <a:lnTo>
                  <a:pt x="1044040" y="517311"/>
                </a:lnTo>
                <a:close/>
                <a:moveTo>
                  <a:pt x="2162" y="0"/>
                </a:moveTo>
                <a:lnTo>
                  <a:pt x="726820" y="0"/>
                </a:lnTo>
                <a:lnTo>
                  <a:pt x="999517" y="545397"/>
                </a:lnTo>
                <a:lnTo>
                  <a:pt x="725799" y="1092834"/>
                </a:lnTo>
                <a:lnTo>
                  <a:pt x="3182" y="1092834"/>
                </a:lnTo>
                <a:lnTo>
                  <a:pt x="0" y="1086470"/>
                </a:lnTo>
                <a:lnTo>
                  <a:pt x="0" y="4323"/>
                </a:lnTo>
                <a:close/>
              </a:path>
            </a:pathLst>
          </a:custGeom>
          <a:solidFill>
            <a:schemeClr val="bg1">
              <a:lumMod val="95000"/>
            </a:schemeClr>
          </a:solidFill>
        </p:spPr>
        <p:txBody>
          <a:bodyPr wrap="square" anchor="ctr">
            <a:noAutofit/>
          </a:bodyPr>
          <a:lstStyle>
            <a:lvl1pPr marL="0" indent="0" algn="ctr">
              <a:buNone/>
              <a:defRPr sz="1800">
                <a:latin typeface="Arial" pitchFamily="34" charset="0"/>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a:t>
            </a:r>
            <a:endParaRPr lang="ko-KR" altLang="en-US" dirty="0"/>
          </a:p>
        </p:txBody>
      </p:sp>
    </p:spTree>
    <p:extLst>
      <p:ext uri="{BB962C8B-B14F-4D97-AF65-F5344CB8AC3E}">
        <p14:creationId xmlns:p14="http://schemas.microsoft.com/office/powerpoint/2010/main" val="24589626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5E50-0037-434A-85E7-49DDA1A48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8C8E0-91C4-4125-9D12-D6EA4280331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833B01-1018-4032-B248-D7FF13E878BC}"/>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52485B-9DAD-443B-968D-037631AFFF45}"/>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D9AC5508-BE81-463D-B6E9-3EFB73BE4E14}"/>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78622855-7FAC-4504-B27E-B2B8811EA452}"/>
              </a:ext>
            </a:extLst>
          </p:cNvPr>
          <p:cNvSpPr>
            <a:spLocks noGrp="1"/>
          </p:cNvSpPr>
          <p:nvPr>
            <p:ph type="sldNum" sz="quarter" idx="12"/>
          </p:nvPr>
        </p:nvSpPr>
        <p:spPr/>
        <p:txBody>
          <a:bodyPr/>
          <a:lstStyle/>
          <a:p>
            <a:fld id="{CB4ABE43-715E-4BFB-B435-4C4BBD68700A}" type="slidenum">
              <a:rPr lang="en-US" altLang="en-US" smtClean="0"/>
              <a:pPr/>
              <a:t>‹#›</a:t>
            </a:fld>
            <a:endParaRPr lang="en-US" altLang="en-US"/>
          </a:p>
        </p:txBody>
      </p:sp>
    </p:spTree>
    <p:extLst>
      <p:ext uri="{BB962C8B-B14F-4D97-AF65-F5344CB8AC3E}">
        <p14:creationId xmlns:p14="http://schemas.microsoft.com/office/powerpoint/2010/main" val="2664654675"/>
      </p:ext>
    </p:extLst>
  </p:cSld>
  <p:clrMapOvr>
    <a:masterClrMapping/>
  </p:clrMapOvr>
  <p:transition spd="slow">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3DB1-A9AD-4316-9772-0989D7E5E156}"/>
              </a:ext>
            </a:extLst>
          </p:cNvPr>
          <p:cNvSpPr>
            <a:spLocks noGrp="1"/>
          </p:cNvSpPr>
          <p:nvPr>
            <p:ph type="title"/>
          </p:nvPr>
        </p:nvSpPr>
        <p:spPr>
          <a:xfrm>
            <a:off x="1259682" y="547694"/>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EBF768-F78B-4A63-B949-13D3D2A247CF}"/>
              </a:ext>
            </a:extLst>
          </p:cNvPr>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EE310288-E114-4E5D-B373-6BE1B3271035}"/>
              </a:ext>
            </a:extLst>
          </p:cNvPr>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4B38AA-D97D-4FEC-B445-6AC864C9E020}"/>
              </a:ext>
            </a:extLst>
          </p:cNvPr>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CE4A9DBD-512C-45E5-9B62-4AAD35C0BFDC}"/>
              </a:ext>
            </a:extLst>
          </p:cNvPr>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6F2EE4-040C-42EB-BC98-3E845921A050}"/>
              </a:ext>
            </a:extLst>
          </p:cNvPr>
          <p:cNvSpPr>
            <a:spLocks noGrp="1"/>
          </p:cNvSpPr>
          <p:nvPr>
            <p:ph type="dt" sz="half" idx="10"/>
          </p:nvPr>
        </p:nvSpPr>
        <p:spPr/>
        <p:txBody>
          <a:bodyPr/>
          <a:lstStyle/>
          <a:p>
            <a:endParaRPr lang="en-US" altLang="en-US"/>
          </a:p>
        </p:txBody>
      </p:sp>
      <p:sp>
        <p:nvSpPr>
          <p:cNvPr id="8" name="Footer Placeholder 7">
            <a:extLst>
              <a:ext uri="{FF2B5EF4-FFF2-40B4-BE49-F238E27FC236}">
                <a16:creationId xmlns:a16="http://schemas.microsoft.com/office/drawing/2014/main" id="{3D22DB5F-F111-4A3B-963B-920A21984074}"/>
              </a:ext>
            </a:extLst>
          </p:cNvPr>
          <p:cNvSpPr>
            <a:spLocks noGrp="1"/>
          </p:cNvSpPr>
          <p:nvPr>
            <p:ph type="ftr" sz="quarter" idx="11"/>
          </p:nvPr>
        </p:nvSpPr>
        <p:spPr/>
        <p:txBody>
          <a:bodyPr/>
          <a:lstStyle/>
          <a:p>
            <a:endParaRPr lang="en-US" altLang="en-US"/>
          </a:p>
        </p:txBody>
      </p:sp>
      <p:sp>
        <p:nvSpPr>
          <p:cNvPr id="9" name="Slide Number Placeholder 8">
            <a:extLst>
              <a:ext uri="{FF2B5EF4-FFF2-40B4-BE49-F238E27FC236}">
                <a16:creationId xmlns:a16="http://schemas.microsoft.com/office/drawing/2014/main" id="{326165D4-CE53-487E-9EE0-F1FE3B5654C2}"/>
              </a:ext>
            </a:extLst>
          </p:cNvPr>
          <p:cNvSpPr>
            <a:spLocks noGrp="1"/>
          </p:cNvSpPr>
          <p:nvPr>
            <p:ph type="sldNum" sz="quarter" idx="12"/>
          </p:nvPr>
        </p:nvSpPr>
        <p:spPr/>
        <p:txBody>
          <a:bodyPr/>
          <a:lstStyle/>
          <a:p>
            <a:fld id="{11ABC500-54F1-4D38-9DD8-422AB35646B9}" type="slidenum">
              <a:rPr lang="en-US" altLang="en-US" smtClean="0"/>
              <a:pPr/>
              <a:t>‹#›</a:t>
            </a:fld>
            <a:endParaRPr lang="en-US" altLang="en-US"/>
          </a:p>
        </p:txBody>
      </p:sp>
    </p:spTree>
    <p:extLst>
      <p:ext uri="{BB962C8B-B14F-4D97-AF65-F5344CB8AC3E}">
        <p14:creationId xmlns:p14="http://schemas.microsoft.com/office/powerpoint/2010/main" val="3196430614"/>
      </p:ext>
    </p:extLst>
  </p:cSld>
  <p:clrMapOvr>
    <a:masterClrMapping/>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D1759-2125-43A1-9344-B8FADA4360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914E51-5B8E-41BC-8E3E-111E8BDEB5A6}"/>
              </a:ext>
            </a:extLst>
          </p:cNvPr>
          <p:cNvSpPr>
            <a:spLocks noGrp="1"/>
          </p:cNvSpPr>
          <p:nvPr>
            <p:ph type="dt" sz="half" idx="10"/>
          </p:nvPr>
        </p:nvSpPr>
        <p:spPr/>
        <p:txBody>
          <a:bodyPr/>
          <a:lstStyle/>
          <a:p>
            <a:endParaRPr lang="en-US" altLang="en-US"/>
          </a:p>
        </p:txBody>
      </p:sp>
      <p:sp>
        <p:nvSpPr>
          <p:cNvPr id="4" name="Footer Placeholder 3">
            <a:extLst>
              <a:ext uri="{FF2B5EF4-FFF2-40B4-BE49-F238E27FC236}">
                <a16:creationId xmlns:a16="http://schemas.microsoft.com/office/drawing/2014/main" id="{26E583ED-894E-4492-8281-45897B4B999C}"/>
              </a:ext>
            </a:extLst>
          </p:cNvPr>
          <p:cNvSpPr>
            <a:spLocks noGrp="1"/>
          </p:cNvSpPr>
          <p:nvPr>
            <p:ph type="ftr" sz="quarter" idx="11"/>
          </p:nvPr>
        </p:nvSpPr>
        <p:spPr/>
        <p:txBody>
          <a:bodyPr/>
          <a:lstStyle/>
          <a:p>
            <a:endParaRPr lang="en-US" altLang="en-US"/>
          </a:p>
        </p:txBody>
      </p:sp>
      <p:sp>
        <p:nvSpPr>
          <p:cNvPr id="5" name="Slide Number Placeholder 4">
            <a:extLst>
              <a:ext uri="{FF2B5EF4-FFF2-40B4-BE49-F238E27FC236}">
                <a16:creationId xmlns:a16="http://schemas.microsoft.com/office/drawing/2014/main" id="{37A246AE-F790-48B6-AEF6-902F1786113D}"/>
              </a:ext>
            </a:extLst>
          </p:cNvPr>
          <p:cNvSpPr>
            <a:spLocks noGrp="1"/>
          </p:cNvSpPr>
          <p:nvPr>
            <p:ph type="sldNum" sz="quarter" idx="12"/>
          </p:nvPr>
        </p:nvSpPr>
        <p:spPr/>
        <p:txBody>
          <a:bodyPr/>
          <a:lstStyle/>
          <a:p>
            <a:fld id="{98B560E7-F1DE-4CE5-8044-0C1E33CEE0C9}" type="slidenum">
              <a:rPr lang="en-US" altLang="en-US" smtClean="0"/>
              <a:pPr/>
              <a:t>‹#›</a:t>
            </a:fld>
            <a:endParaRPr lang="en-US" altLang="en-US"/>
          </a:p>
        </p:txBody>
      </p:sp>
    </p:spTree>
    <p:extLst>
      <p:ext uri="{BB962C8B-B14F-4D97-AF65-F5344CB8AC3E}">
        <p14:creationId xmlns:p14="http://schemas.microsoft.com/office/powerpoint/2010/main" val="1394396111"/>
      </p:ext>
    </p:extLst>
  </p:cSld>
  <p:clrMapOvr>
    <a:masterClrMapping/>
  </p:clrMapOvr>
  <p:transition spd="slow">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7500A-2817-46CB-9DAF-E0947A8832A2}"/>
              </a:ext>
            </a:extLst>
          </p:cNvPr>
          <p:cNvSpPr>
            <a:spLocks noGrp="1"/>
          </p:cNvSpPr>
          <p:nvPr>
            <p:ph type="dt" sz="half" idx="10"/>
          </p:nvPr>
        </p:nvSpPr>
        <p:spPr/>
        <p:txBody>
          <a:bodyPr/>
          <a:lstStyle/>
          <a:p>
            <a:endParaRPr lang="en-US" altLang="en-US"/>
          </a:p>
        </p:txBody>
      </p:sp>
      <p:sp>
        <p:nvSpPr>
          <p:cNvPr id="3" name="Footer Placeholder 2">
            <a:extLst>
              <a:ext uri="{FF2B5EF4-FFF2-40B4-BE49-F238E27FC236}">
                <a16:creationId xmlns:a16="http://schemas.microsoft.com/office/drawing/2014/main" id="{8E405615-6172-4A8C-83A8-8793ADDD60CA}"/>
              </a:ext>
            </a:extLst>
          </p:cNvPr>
          <p:cNvSpPr>
            <a:spLocks noGrp="1"/>
          </p:cNvSpPr>
          <p:nvPr>
            <p:ph type="ftr" sz="quarter" idx="11"/>
          </p:nvPr>
        </p:nvSpPr>
        <p:spPr/>
        <p:txBody>
          <a:bodyPr/>
          <a:lstStyle/>
          <a:p>
            <a:endParaRPr lang="en-US" altLang="en-US"/>
          </a:p>
        </p:txBody>
      </p:sp>
      <p:sp>
        <p:nvSpPr>
          <p:cNvPr id="4" name="Slide Number Placeholder 3">
            <a:extLst>
              <a:ext uri="{FF2B5EF4-FFF2-40B4-BE49-F238E27FC236}">
                <a16:creationId xmlns:a16="http://schemas.microsoft.com/office/drawing/2014/main" id="{4CDB68A1-5E7D-4D47-BD26-B515466A6960}"/>
              </a:ext>
            </a:extLst>
          </p:cNvPr>
          <p:cNvSpPr>
            <a:spLocks noGrp="1"/>
          </p:cNvSpPr>
          <p:nvPr>
            <p:ph type="sldNum" sz="quarter" idx="12"/>
          </p:nvPr>
        </p:nvSpPr>
        <p:spPr/>
        <p:txBody>
          <a:bodyPr/>
          <a:lstStyle/>
          <a:p>
            <a:fld id="{C9DC70C4-7089-4C41-B172-1EB02C96B5FB}" type="slidenum">
              <a:rPr lang="en-US" altLang="en-US" smtClean="0"/>
              <a:pPr/>
              <a:t>‹#›</a:t>
            </a:fld>
            <a:endParaRPr lang="en-US" altLang="en-US"/>
          </a:p>
        </p:txBody>
      </p:sp>
    </p:spTree>
    <p:extLst>
      <p:ext uri="{BB962C8B-B14F-4D97-AF65-F5344CB8AC3E}">
        <p14:creationId xmlns:p14="http://schemas.microsoft.com/office/powerpoint/2010/main" val="128803391"/>
      </p:ext>
    </p:extLst>
  </p:cSld>
  <p:clrMapOvr>
    <a:masterClrMapping/>
  </p:clrMapOvr>
  <p:transition spd="slow">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A9E0-BC03-4780-A36C-662D3FB2EDD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3615C74-DA5F-4881-8180-1CAA2460F1CC}"/>
              </a:ext>
            </a:extLst>
          </p:cNvPr>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E72C6F-3020-4E73-BF8A-9B3DD40E117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E911331-F856-44CD-9FEA-C9808F72A5B9}"/>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23F547D0-BCE4-4D63-92F8-E5C54E947551}"/>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F9E2617F-CB2A-4DE2-9DCB-4FD8F6EF0EED}"/>
              </a:ext>
            </a:extLst>
          </p:cNvPr>
          <p:cNvSpPr>
            <a:spLocks noGrp="1"/>
          </p:cNvSpPr>
          <p:nvPr>
            <p:ph type="sldNum" sz="quarter" idx="12"/>
          </p:nvPr>
        </p:nvSpPr>
        <p:spPr/>
        <p:txBody>
          <a:bodyPr/>
          <a:lstStyle/>
          <a:p>
            <a:fld id="{F7F5A989-1CE2-4196-8163-04A5A1ACA29F}" type="slidenum">
              <a:rPr lang="en-US" altLang="en-US" smtClean="0"/>
              <a:pPr/>
              <a:t>‹#›</a:t>
            </a:fld>
            <a:endParaRPr lang="en-US" altLang="en-US"/>
          </a:p>
        </p:txBody>
      </p:sp>
    </p:spTree>
    <p:extLst>
      <p:ext uri="{BB962C8B-B14F-4D97-AF65-F5344CB8AC3E}">
        <p14:creationId xmlns:p14="http://schemas.microsoft.com/office/powerpoint/2010/main" val="942688768"/>
      </p:ext>
    </p:extLst>
  </p:cSld>
  <p:clrMapOvr>
    <a:masterClrMapping/>
  </p:clrMapOvr>
  <p:transitio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8E78-00C2-468D-BBFB-E10902BA3EA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2CF4F91-524E-4152-A027-5590B24CD5B7}"/>
              </a:ext>
            </a:extLst>
          </p:cNvPr>
          <p:cNvSpPr>
            <a:spLocks noGrp="1"/>
          </p:cNvSpPr>
          <p:nvPr>
            <p:ph type="pic" idx="1"/>
          </p:nvPr>
        </p:nvSpPr>
        <p:spPr>
          <a:xfrm>
            <a:off x="7774782" y="1481144"/>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854B79D2-8102-4F3B-ADCD-6868AD24CC9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0354B3F-5BC5-4A01-88F8-72F5CC058021}"/>
              </a:ext>
            </a:extLst>
          </p:cNvPr>
          <p:cNvSpPr>
            <a:spLocks noGrp="1"/>
          </p:cNvSpPr>
          <p:nvPr>
            <p:ph type="dt" sz="half" idx="10"/>
          </p:nvPr>
        </p:nvSpPr>
        <p:spPr/>
        <p:txBody>
          <a:bodyPr/>
          <a:lstStyle/>
          <a:p>
            <a:endParaRPr lang="en-US" altLang="en-US"/>
          </a:p>
        </p:txBody>
      </p:sp>
      <p:sp>
        <p:nvSpPr>
          <p:cNvPr id="6" name="Footer Placeholder 5">
            <a:extLst>
              <a:ext uri="{FF2B5EF4-FFF2-40B4-BE49-F238E27FC236}">
                <a16:creationId xmlns:a16="http://schemas.microsoft.com/office/drawing/2014/main" id="{24276977-0BE6-494A-B97D-FD36A83125D4}"/>
              </a:ext>
            </a:extLst>
          </p:cNvPr>
          <p:cNvSpPr>
            <a:spLocks noGrp="1"/>
          </p:cNvSpPr>
          <p:nvPr>
            <p:ph type="ftr" sz="quarter" idx="11"/>
          </p:nvPr>
        </p:nvSpPr>
        <p:spPr/>
        <p:txBody>
          <a:bodyPr/>
          <a:lstStyle/>
          <a:p>
            <a:endParaRPr lang="en-US" altLang="en-US"/>
          </a:p>
        </p:txBody>
      </p:sp>
      <p:sp>
        <p:nvSpPr>
          <p:cNvPr id="7" name="Slide Number Placeholder 6">
            <a:extLst>
              <a:ext uri="{FF2B5EF4-FFF2-40B4-BE49-F238E27FC236}">
                <a16:creationId xmlns:a16="http://schemas.microsoft.com/office/drawing/2014/main" id="{4B9F4147-0953-4C9C-ADB8-0E08B3E5339B}"/>
              </a:ext>
            </a:extLst>
          </p:cNvPr>
          <p:cNvSpPr>
            <a:spLocks noGrp="1"/>
          </p:cNvSpPr>
          <p:nvPr>
            <p:ph type="sldNum" sz="quarter" idx="12"/>
          </p:nvPr>
        </p:nvSpPr>
        <p:spPr/>
        <p:txBody>
          <a:bodyPr/>
          <a:lstStyle/>
          <a:p>
            <a:fld id="{1D263F68-0AA4-40F8-8821-BD8001A910BC}" type="slidenum">
              <a:rPr lang="en-US" altLang="en-US" smtClean="0"/>
              <a:pPr/>
              <a:t>‹#›</a:t>
            </a:fld>
            <a:endParaRPr lang="en-US" altLang="en-US"/>
          </a:p>
        </p:txBody>
      </p:sp>
    </p:spTree>
    <p:extLst>
      <p:ext uri="{BB962C8B-B14F-4D97-AF65-F5344CB8AC3E}">
        <p14:creationId xmlns:p14="http://schemas.microsoft.com/office/powerpoint/2010/main" val="1203643068"/>
      </p:ext>
    </p:extLst>
  </p:cSld>
  <p:clrMapOvr>
    <a:masterClrMapping/>
  </p:clrMapOvr>
  <p:transition spd="slow">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B28F-1ED8-4094-8385-4E050FEFAC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9A2BBF-8544-427F-A5F7-BEFFFCD267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149B0-ABD7-440A-8F46-53852C281C57}"/>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67D88B5D-DD4F-4C26-9417-0F05FE516A59}"/>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C2A827FE-165D-4D60-A2C1-019B3DFB8880}"/>
              </a:ext>
            </a:extLst>
          </p:cNvPr>
          <p:cNvSpPr>
            <a:spLocks noGrp="1"/>
          </p:cNvSpPr>
          <p:nvPr>
            <p:ph type="sldNum" sz="quarter" idx="12"/>
          </p:nvPr>
        </p:nvSpPr>
        <p:spPr/>
        <p:txBody>
          <a:bodyPr/>
          <a:lstStyle/>
          <a:p>
            <a:fld id="{F49573D4-CBEF-495F-B437-0708861DCD22}" type="slidenum">
              <a:rPr lang="en-US" altLang="en-US" smtClean="0"/>
              <a:pPr/>
              <a:t>‹#›</a:t>
            </a:fld>
            <a:endParaRPr lang="en-US" altLang="en-US"/>
          </a:p>
        </p:txBody>
      </p:sp>
    </p:spTree>
    <p:extLst>
      <p:ext uri="{BB962C8B-B14F-4D97-AF65-F5344CB8AC3E}">
        <p14:creationId xmlns:p14="http://schemas.microsoft.com/office/powerpoint/2010/main" val="1746350945"/>
      </p:ext>
    </p:extLst>
  </p:cSld>
  <p:clrMapOvr>
    <a:masterClrMapping/>
  </p:clrMapOvr>
  <p:transition spd="slow">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C4CBF-1B04-410B-BEAB-E543D2952A56}"/>
              </a:ext>
            </a:extLst>
          </p:cNvPr>
          <p:cNvSpPr>
            <a:spLocks noGrp="1"/>
          </p:cNvSpPr>
          <p:nvPr>
            <p:ph type="title" orient="vert"/>
          </p:nvPr>
        </p:nvSpPr>
        <p:spPr>
          <a:xfrm>
            <a:off x="13087353"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61D428-D632-4ED9-BF7C-16AA07B52FDF}"/>
              </a:ext>
            </a:extLst>
          </p:cNvPr>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B5C12-8055-4039-B390-1FBA5EB5D352}"/>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7D4712F5-E605-420F-AE1F-B5CAF24763D9}"/>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10B1750F-E6DF-4C60-8DD1-17696021AD64}"/>
              </a:ext>
            </a:extLst>
          </p:cNvPr>
          <p:cNvSpPr>
            <a:spLocks noGrp="1"/>
          </p:cNvSpPr>
          <p:nvPr>
            <p:ph type="sldNum" sz="quarter" idx="12"/>
          </p:nvPr>
        </p:nvSpPr>
        <p:spPr/>
        <p:txBody>
          <a:bodyPr/>
          <a:lstStyle/>
          <a:p>
            <a:fld id="{F703A75D-17E9-44D1-B6AB-74DDC9102C0B}" type="slidenum">
              <a:rPr lang="en-US" altLang="en-US" smtClean="0"/>
              <a:pPr/>
              <a:t>‹#›</a:t>
            </a:fld>
            <a:endParaRPr lang="en-US" altLang="en-US"/>
          </a:p>
        </p:txBody>
      </p:sp>
    </p:spTree>
    <p:extLst>
      <p:ext uri="{BB962C8B-B14F-4D97-AF65-F5344CB8AC3E}">
        <p14:creationId xmlns:p14="http://schemas.microsoft.com/office/powerpoint/2010/main" val="3958137539"/>
      </p:ext>
    </p:extLst>
  </p:cSld>
  <p:clrMapOvr>
    <a:masterClrMapping/>
  </p:clrMapOvr>
  <p:transition spd="slow">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354D97B-D1A0-4604-AD5D-D53A78B788EF}"/>
              </a:ext>
            </a:extLst>
          </p:cNvPr>
          <p:cNvGrpSpPr/>
          <p:nvPr userDrawn="1"/>
        </p:nvGrpSpPr>
        <p:grpSpPr>
          <a:xfrm>
            <a:off x="11536220" y="-14292"/>
            <a:ext cx="6766068" cy="1931963"/>
            <a:chOff x="7690813" y="-9527"/>
            <a:chExt cx="4510712" cy="1287974"/>
          </a:xfrm>
        </p:grpSpPr>
        <p:sp>
          <p:nvSpPr>
            <p:cNvPr id="3" name="Freeform: Shape 2">
              <a:extLst>
                <a:ext uri="{FF2B5EF4-FFF2-40B4-BE49-F238E27FC236}">
                  <a16:creationId xmlns:a16="http://schemas.microsoft.com/office/drawing/2014/main" id="{536156F0-F29E-4E2B-A422-8AC9517A5654}"/>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4" name="Freeform: Shape 3">
              <a:extLst>
                <a:ext uri="{FF2B5EF4-FFF2-40B4-BE49-F238E27FC236}">
                  <a16:creationId xmlns:a16="http://schemas.microsoft.com/office/drawing/2014/main" id="{9C6136C0-2DFB-4A9F-99B7-4C86971BCCC2}"/>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5" name="Freeform: Shape 4">
              <a:extLst>
                <a:ext uri="{FF2B5EF4-FFF2-40B4-BE49-F238E27FC236}">
                  <a16:creationId xmlns:a16="http://schemas.microsoft.com/office/drawing/2014/main" id="{F10072BB-2AE4-4997-9D39-E67D55CFCEA0}"/>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6" name="Freeform: Shape 5">
              <a:extLst>
                <a:ext uri="{FF2B5EF4-FFF2-40B4-BE49-F238E27FC236}">
                  <a16:creationId xmlns:a16="http://schemas.microsoft.com/office/drawing/2014/main" id="{C8914A60-F2EA-4710-83DF-714904734F5E}"/>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9" name="Freeform: Shape 8">
              <a:extLst>
                <a:ext uri="{FF2B5EF4-FFF2-40B4-BE49-F238E27FC236}">
                  <a16:creationId xmlns:a16="http://schemas.microsoft.com/office/drawing/2014/main" id="{DC8CAF85-8529-4F74-A5BD-8571014A6E8D}"/>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10" name="Freeform: Shape 9">
              <a:extLst>
                <a:ext uri="{FF2B5EF4-FFF2-40B4-BE49-F238E27FC236}">
                  <a16:creationId xmlns:a16="http://schemas.microsoft.com/office/drawing/2014/main" id="{9E5DC3C8-30D8-483C-B4B2-0A4DD3A8915E}"/>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13" name="Freeform: Shape 12">
              <a:extLst>
                <a:ext uri="{FF2B5EF4-FFF2-40B4-BE49-F238E27FC236}">
                  <a16:creationId xmlns:a16="http://schemas.microsoft.com/office/drawing/2014/main" id="{193CFB43-8838-4F8C-8ECD-EE2A906CE515}"/>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14" name="Freeform: Shape 13">
              <a:extLst>
                <a:ext uri="{FF2B5EF4-FFF2-40B4-BE49-F238E27FC236}">
                  <a16:creationId xmlns:a16="http://schemas.microsoft.com/office/drawing/2014/main" id="{7589940F-9F3B-4C59-9E6A-BA8FC4675A8C}"/>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16" name="Freeform: Shape 15">
              <a:extLst>
                <a:ext uri="{FF2B5EF4-FFF2-40B4-BE49-F238E27FC236}">
                  <a16:creationId xmlns:a16="http://schemas.microsoft.com/office/drawing/2014/main" id="{187D4C6B-100B-4A5A-B573-56C9FED1AE1E}"/>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17" name="Freeform: Shape 16">
              <a:extLst>
                <a:ext uri="{FF2B5EF4-FFF2-40B4-BE49-F238E27FC236}">
                  <a16:creationId xmlns:a16="http://schemas.microsoft.com/office/drawing/2014/main" id="{A8DAB490-F49C-4C22-A010-A22047CDDC51}"/>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18" name="Freeform: Shape 17">
              <a:extLst>
                <a:ext uri="{FF2B5EF4-FFF2-40B4-BE49-F238E27FC236}">
                  <a16:creationId xmlns:a16="http://schemas.microsoft.com/office/drawing/2014/main" id="{B134DB8C-B439-4F52-841D-8E5CEF454B05}"/>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117119" y="509294"/>
            <a:ext cx="15728003" cy="1086371"/>
          </a:xfrm>
          <a:prstGeom prst="rect">
            <a:avLst/>
          </a:prstGeom>
        </p:spPr>
        <p:txBody>
          <a:bodyPr anchor="ctr"/>
          <a:lstStyle>
            <a:lvl1pPr marL="0" indent="0" algn="l">
              <a:buNone/>
              <a:defRPr sz="8250" b="0" baseline="0">
                <a:solidFill>
                  <a:schemeClr val="tx1"/>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4B95BECF-7CC4-4FB0-BED3-6B29D2B4F72F}"/>
              </a:ext>
            </a:extLst>
          </p:cNvPr>
          <p:cNvGrpSpPr/>
          <p:nvPr userDrawn="1"/>
        </p:nvGrpSpPr>
        <p:grpSpPr>
          <a:xfrm flipH="1">
            <a:off x="1" y="25"/>
            <a:ext cx="1813160" cy="1786151"/>
            <a:chOff x="11145152" y="142875"/>
            <a:chExt cx="1208773" cy="1190767"/>
          </a:xfrm>
        </p:grpSpPr>
        <p:sp>
          <p:nvSpPr>
            <p:cNvPr id="19" name="Freeform: Shape 18">
              <a:extLst>
                <a:ext uri="{FF2B5EF4-FFF2-40B4-BE49-F238E27FC236}">
                  <a16:creationId xmlns:a16="http://schemas.microsoft.com/office/drawing/2014/main" id="{381851A4-0BBD-4C17-B403-090D09858555}"/>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20" name="Freeform: Shape 19">
              <a:extLst>
                <a:ext uri="{FF2B5EF4-FFF2-40B4-BE49-F238E27FC236}">
                  <a16:creationId xmlns:a16="http://schemas.microsoft.com/office/drawing/2014/main" id="{287AC781-B687-42A8-A4AA-0C2F0CC1F5DE}"/>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sp>
          <p:nvSpPr>
            <p:cNvPr id="21" name="Freeform: Shape 20">
              <a:extLst>
                <a:ext uri="{FF2B5EF4-FFF2-40B4-BE49-F238E27FC236}">
                  <a16:creationId xmlns:a16="http://schemas.microsoft.com/office/drawing/2014/main" id="{2106BFAA-9E7D-48B3-BB8F-6A96B10AFCB5}"/>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pPr defTabSz="685643">
                <a:buClrTx/>
                <a:buFontTx/>
                <a:buNone/>
              </a:pPr>
              <a:endParaRPr lang="en-US" sz="3600" kern="1200" dirty="0">
                <a:solidFill>
                  <a:prstClr val="black"/>
                </a:solidFill>
                <a:latin typeface="Calibri"/>
                <a:ea typeface="+mn-ea"/>
                <a:cs typeface="+mn-cs"/>
              </a:endParaRPr>
            </a:p>
          </p:txBody>
        </p:sp>
      </p:grpSp>
    </p:spTree>
    <p:extLst>
      <p:ext uri="{BB962C8B-B14F-4D97-AF65-F5344CB8AC3E}">
        <p14:creationId xmlns:p14="http://schemas.microsoft.com/office/powerpoint/2010/main" val="21723230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482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8994-D404-FE72-31BB-831C9AC84958}"/>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25D23DB-23FC-94A9-0C6E-A95DC621D6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DDEF906-1D8C-589B-A231-5B0D16BDDAD1}"/>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5" name="Footer Placeholder 4">
            <a:extLst>
              <a:ext uri="{FF2B5EF4-FFF2-40B4-BE49-F238E27FC236}">
                <a16:creationId xmlns:a16="http://schemas.microsoft.com/office/drawing/2014/main" id="{F00C5F61-85FD-E2F8-FC85-0576646D1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25226-18AC-5508-3BEC-A3B77D74AA42}"/>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23119846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385"/>
        <p:cNvGrpSpPr/>
        <p:nvPr/>
      </p:nvGrpSpPr>
      <p:grpSpPr>
        <a:xfrm>
          <a:off x="0" y="0"/>
          <a:ext cx="0" cy="0"/>
          <a:chOff x="0" y="0"/>
          <a:chExt cx="0" cy="0"/>
        </a:xfrm>
      </p:grpSpPr>
      <p:sp>
        <p:nvSpPr>
          <p:cNvPr id="386" name="Google Shape;386;p34"/>
          <p:cNvSpPr txBox="1">
            <a:spLocks noGrp="1"/>
          </p:cNvSpPr>
          <p:nvPr>
            <p:ph type="title"/>
          </p:nvPr>
        </p:nvSpPr>
        <p:spPr>
          <a:xfrm>
            <a:off x="2330400" y="890051"/>
            <a:ext cx="136272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7" name="Google Shape;387;p34"/>
          <p:cNvSpPr/>
          <p:nvPr/>
        </p:nvSpPr>
        <p:spPr>
          <a:xfrm rot="-5400000">
            <a:off x="16639055" y="827550"/>
            <a:ext cx="3301200" cy="2930400"/>
          </a:xfrm>
          <a:prstGeom prst="hexagon">
            <a:avLst>
              <a:gd name="adj" fmla="val 28631"/>
              <a:gd name="vf" fmla="val 115470"/>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8" name="Google Shape;388;p34"/>
          <p:cNvSpPr/>
          <p:nvPr/>
        </p:nvSpPr>
        <p:spPr>
          <a:xfrm>
            <a:off x="17227411" y="3356842"/>
            <a:ext cx="496574" cy="568310"/>
          </a:xfrm>
          <a:custGeom>
            <a:avLst/>
            <a:gdLst/>
            <a:ahLst/>
            <a:cxnLst/>
            <a:rect l="l" t="t" r="r" b="b"/>
            <a:pathLst>
              <a:path w="6763" h="7740" extrusionOk="0">
                <a:moveTo>
                  <a:pt x="6763" y="1"/>
                </a:moveTo>
                <a:lnTo>
                  <a:pt x="0" y="3918"/>
                </a:lnTo>
                <a:lnTo>
                  <a:pt x="6763" y="7740"/>
                </a:lnTo>
                <a:lnTo>
                  <a:pt x="6763" y="1"/>
                </a:ln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9" name="Google Shape;389;p34"/>
          <p:cNvSpPr/>
          <p:nvPr/>
        </p:nvSpPr>
        <p:spPr>
          <a:xfrm rot="-5400000">
            <a:off x="15752612" y="778397"/>
            <a:ext cx="2313600" cy="1174800"/>
          </a:xfrm>
          <a:prstGeom prst="hexagon">
            <a:avLst>
              <a:gd name="adj" fmla="val 28631"/>
              <a:gd name="vf" fmla="val 11547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0" name="Google Shape;390;p34"/>
          <p:cNvSpPr/>
          <p:nvPr/>
        </p:nvSpPr>
        <p:spPr>
          <a:xfrm rot="-3539163" flipH="1">
            <a:off x="15600944" y="-685490"/>
            <a:ext cx="3749399" cy="2113794"/>
          </a:xfrm>
          <a:custGeom>
            <a:avLst/>
            <a:gdLst/>
            <a:ahLst/>
            <a:cxnLst/>
            <a:rect l="l" t="t" r="r" b="b"/>
            <a:pathLst>
              <a:path w="51067" h="28790" extrusionOk="0">
                <a:moveTo>
                  <a:pt x="48709" y="1"/>
                </a:moveTo>
                <a:lnTo>
                  <a:pt x="1" y="27456"/>
                </a:lnTo>
                <a:lnTo>
                  <a:pt x="2358" y="28790"/>
                </a:lnTo>
                <a:lnTo>
                  <a:pt x="51066" y="1358"/>
                </a:lnTo>
                <a:lnTo>
                  <a:pt x="48709"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1" name="Google Shape;391;p34"/>
          <p:cNvSpPr/>
          <p:nvPr/>
        </p:nvSpPr>
        <p:spPr>
          <a:xfrm rot="10800000" flipH="1">
            <a:off x="-15286" y="8765979"/>
            <a:ext cx="2652254" cy="1521018"/>
          </a:xfrm>
          <a:custGeom>
            <a:avLst/>
            <a:gdLst/>
            <a:ahLst/>
            <a:cxnLst/>
            <a:rect l="l" t="t" r="r" b="b"/>
            <a:pathLst>
              <a:path w="51817" h="29719" extrusionOk="0">
                <a:moveTo>
                  <a:pt x="1" y="1"/>
                </a:moveTo>
                <a:lnTo>
                  <a:pt x="1" y="29719"/>
                </a:lnTo>
                <a:lnTo>
                  <a:pt x="51817" y="1"/>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2" name="Google Shape;392;p34"/>
          <p:cNvSpPr/>
          <p:nvPr/>
        </p:nvSpPr>
        <p:spPr>
          <a:xfrm flipH="1">
            <a:off x="483793" y="8984840"/>
            <a:ext cx="667745" cy="762929"/>
          </a:xfrm>
          <a:custGeom>
            <a:avLst/>
            <a:gdLst/>
            <a:ahLst/>
            <a:cxnLst/>
            <a:rect l="l" t="t" r="r" b="b"/>
            <a:pathLst>
              <a:path w="7264" h="8299" extrusionOk="0">
                <a:moveTo>
                  <a:pt x="1" y="0"/>
                </a:moveTo>
                <a:lnTo>
                  <a:pt x="1" y="8299"/>
                </a:lnTo>
                <a:lnTo>
                  <a:pt x="7264" y="4191"/>
                </a:lnTo>
                <a:lnTo>
                  <a:pt x="1" y="0"/>
                </a:ln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3" name="Google Shape;393;p34"/>
          <p:cNvSpPr txBox="1">
            <a:spLocks noGrp="1"/>
          </p:cNvSpPr>
          <p:nvPr>
            <p:ph type="body" idx="1"/>
          </p:nvPr>
        </p:nvSpPr>
        <p:spPr>
          <a:xfrm>
            <a:off x="3305501" y="2493701"/>
            <a:ext cx="4266600" cy="7048800"/>
          </a:xfrm>
          <a:prstGeom prst="rect">
            <a:avLst/>
          </a:prstGeom>
        </p:spPr>
        <p:txBody>
          <a:bodyPr spcFirstLastPara="1" wrap="square" lIns="91425" tIns="91425" rIns="91425" bIns="91425" anchor="t" anchorCtr="0">
            <a:noAutofit/>
          </a:bodyPr>
          <a:lstStyle>
            <a:lvl1pPr marL="914378" lvl="0" indent="-685784" rtl="0">
              <a:spcBef>
                <a:spcPts val="0"/>
              </a:spcBef>
              <a:spcAft>
                <a:spcPts val="0"/>
              </a:spcAft>
              <a:buSzPts val="1800"/>
              <a:buChar char="●"/>
              <a:defRPr sz="2400">
                <a:latin typeface="Barlow Semi Condensed"/>
                <a:ea typeface="Barlow Semi Condensed"/>
                <a:cs typeface="Barlow Semi Condensed"/>
                <a:sym typeface="Barlow Semi Condensed"/>
              </a:defRPr>
            </a:lvl1pPr>
            <a:lvl2pPr marL="1828755" lvl="1" indent="-634985" rtl="0">
              <a:spcBef>
                <a:spcPts val="3200"/>
              </a:spcBef>
              <a:spcAft>
                <a:spcPts val="0"/>
              </a:spcAft>
              <a:buSzPts val="1400"/>
              <a:buChar char="○"/>
              <a:defRPr>
                <a:latin typeface="Barlow Semi Condensed"/>
                <a:ea typeface="Barlow Semi Condensed"/>
                <a:cs typeface="Barlow Semi Condensed"/>
                <a:sym typeface="Barlow Semi Condensed"/>
              </a:defRPr>
            </a:lvl2pPr>
            <a:lvl3pPr marL="2743131" lvl="2" indent="-634985" rtl="0">
              <a:spcBef>
                <a:spcPts val="3200"/>
              </a:spcBef>
              <a:spcAft>
                <a:spcPts val="0"/>
              </a:spcAft>
              <a:buSzPts val="1400"/>
              <a:buChar char="■"/>
              <a:defRPr>
                <a:latin typeface="Barlow Semi Condensed"/>
                <a:ea typeface="Barlow Semi Condensed"/>
                <a:cs typeface="Barlow Semi Condensed"/>
                <a:sym typeface="Barlow Semi Condensed"/>
              </a:defRPr>
            </a:lvl3pPr>
            <a:lvl4pPr marL="3657509" lvl="3" indent="-634985" rtl="0">
              <a:spcBef>
                <a:spcPts val="3200"/>
              </a:spcBef>
              <a:spcAft>
                <a:spcPts val="0"/>
              </a:spcAft>
              <a:buSzPts val="1400"/>
              <a:buChar char="●"/>
              <a:defRPr>
                <a:latin typeface="Barlow Semi Condensed"/>
                <a:ea typeface="Barlow Semi Condensed"/>
                <a:cs typeface="Barlow Semi Condensed"/>
                <a:sym typeface="Barlow Semi Condensed"/>
              </a:defRPr>
            </a:lvl4pPr>
            <a:lvl5pPr marL="4571886" lvl="4" indent="-634985" rtl="0">
              <a:spcBef>
                <a:spcPts val="3200"/>
              </a:spcBef>
              <a:spcAft>
                <a:spcPts val="0"/>
              </a:spcAft>
              <a:buSzPts val="1400"/>
              <a:buChar char="○"/>
              <a:defRPr>
                <a:latin typeface="Barlow Semi Condensed"/>
                <a:ea typeface="Barlow Semi Condensed"/>
                <a:cs typeface="Barlow Semi Condensed"/>
                <a:sym typeface="Barlow Semi Condensed"/>
              </a:defRPr>
            </a:lvl5pPr>
            <a:lvl6pPr marL="5486264" lvl="5" indent="-634985" rtl="0">
              <a:spcBef>
                <a:spcPts val="3200"/>
              </a:spcBef>
              <a:spcAft>
                <a:spcPts val="0"/>
              </a:spcAft>
              <a:buSzPts val="1400"/>
              <a:buChar char="■"/>
              <a:defRPr>
                <a:latin typeface="Barlow Semi Condensed"/>
                <a:ea typeface="Barlow Semi Condensed"/>
                <a:cs typeface="Barlow Semi Condensed"/>
                <a:sym typeface="Barlow Semi Condensed"/>
              </a:defRPr>
            </a:lvl6pPr>
            <a:lvl7pPr marL="6400640" lvl="6" indent="-634985" rtl="0">
              <a:spcBef>
                <a:spcPts val="3200"/>
              </a:spcBef>
              <a:spcAft>
                <a:spcPts val="0"/>
              </a:spcAft>
              <a:buSzPts val="1400"/>
              <a:buChar char="●"/>
              <a:defRPr>
                <a:latin typeface="Barlow Semi Condensed"/>
                <a:ea typeface="Barlow Semi Condensed"/>
                <a:cs typeface="Barlow Semi Condensed"/>
                <a:sym typeface="Barlow Semi Condensed"/>
              </a:defRPr>
            </a:lvl7pPr>
            <a:lvl8pPr marL="7315017" lvl="7" indent="-634985" rtl="0">
              <a:spcBef>
                <a:spcPts val="3200"/>
              </a:spcBef>
              <a:spcAft>
                <a:spcPts val="0"/>
              </a:spcAft>
              <a:buSzPts val="1400"/>
              <a:buChar char="○"/>
              <a:defRPr>
                <a:latin typeface="Barlow Semi Condensed"/>
                <a:ea typeface="Barlow Semi Condensed"/>
                <a:cs typeface="Barlow Semi Condensed"/>
                <a:sym typeface="Barlow Semi Condensed"/>
              </a:defRPr>
            </a:lvl8pPr>
            <a:lvl9pPr marL="8229395" lvl="8" indent="-634985" rtl="0">
              <a:spcBef>
                <a:spcPts val="3200"/>
              </a:spcBef>
              <a:spcAft>
                <a:spcPts val="3200"/>
              </a:spcAft>
              <a:buSzPts val="1400"/>
              <a:buChar char="■"/>
              <a:defRPr>
                <a:latin typeface="Barlow Semi Condensed"/>
                <a:ea typeface="Barlow Semi Condensed"/>
                <a:cs typeface="Barlow Semi Condensed"/>
                <a:sym typeface="Barlow Semi Condensed"/>
              </a:defRPr>
            </a:lvl9pPr>
          </a:lstStyle>
          <a:p>
            <a:endParaRPr/>
          </a:p>
        </p:txBody>
      </p:sp>
      <p:sp>
        <p:nvSpPr>
          <p:cNvPr id="394" name="Google Shape;394;p34"/>
          <p:cNvSpPr txBox="1">
            <a:spLocks noGrp="1"/>
          </p:cNvSpPr>
          <p:nvPr>
            <p:ph type="body" idx="2"/>
          </p:nvPr>
        </p:nvSpPr>
        <p:spPr>
          <a:xfrm>
            <a:off x="8593050" y="2493701"/>
            <a:ext cx="6380400" cy="7048800"/>
          </a:xfrm>
          <a:prstGeom prst="rect">
            <a:avLst/>
          </a:prstGeom>
        </p:spPr>
        <p:txBody>
          <a:bodyPr spcFirstLastPara="1" wrap="square" lIns="91425" tIns="91425" rIns="91425" bIns="91425" anchor="t" anchorCtr="0">
            <a:noAutofit/>
          </a:bodyPr>
          <a:lstStyle>
            <a:lvl1pPr marL="914378" lvl="0" indent="-685784" rtl="0">
              <a:spcBef>
                <a:spcPts val="0"/>
              </a:spcBef>
              <a:spcAft>
                <a:spcPts val="0"/>
              </a:spcAft>
              <a:buSzPts val="1800"/>
              <a:buChar char="●"/>
              <a:defRPr sz="2400">
                <a:latin typeface="Barlow Semi Condensed"/>
                <a:ea typeface="Barlow Semi Condensed"/>
                <a:cs typeface="Barlow Semi Condensed"/>
                <a:sym typeface="Barlow Semi Condensed"/>
              </a:defRPr>
            </a:lvl1pPr>
            <a:lvl2pPr marL="1828755" lvl="1" indent="-634985" rtl="0">
              <a:spcBef>
                <a:spcPts val="3200"/>
              </a:spcBef>
              <a:spcAft>
                <a:spcPts val="0"/>
              </a:spcAft>
              <a:buSzPts val="1400"/>
              <a:buChar char="○"/>
              <a:defRPr>
                <a:latin typeface="Barlow Semi Condensed"/>
                <a:ea typeface="Barlow Semi Condensed"/>
                <a:cs typeface="Barlow Semi Condensed"/>
                <a:sym typeface="Barlow Semi Condensed"/>
              </a:defRPr>
            </a:lvl2pPr>
            <a:lvl3pPr marL="2743131" lvl="2" indent="-634985" rtl="0">
              <a:spcBef>
                <a:spcPts val="3200"/>
              </a:spcBef>
              <a:spcAft>
                <a:spcPts val="0"/>
              </a:spcAft>
              <a:buSzPts val="1400"/>
              <a:buChar char="■"/>
              <a:defRPr>
                <a:latin typeface="Barlow Semi Condensed"/>
                <a:ea typeface="Barlow Semi Condensed"/>
                <a:cs typeface="Barlow Semi Condensed"/>
                <a:sym typeface="Barlow Semi Condensed"/>
              </a:defRPr>
            </a:lvl3pPr>
            <a:lvl4pPr marL="3657509" lvl="3" indent="-634985" rtl="0">
              <a:spcBef>
                <a:spcPts val="3200"/>
              </a:spcBef>
              <a:spcAft>
                <a:spcPts val="0"/>
              </a:spcAft>
              <a:buSzPts val="1400"/>
              <a:buChar char="●"/>
              <a:defRPr>
                <a:latin typeface="Barlow Semi Condensed"/>
                <a:ea typeface="Barlow Semi Condensed"/>
                <a:cs typeface="Barlow Semi Condensed"/>
                <a:sym typeface="Barlow Semi Condensed"/>
              </a:defRPr>
            </a:lvl4pPr>
            <a:lvl5pPr marL="4571886" lvl="4" indent="-634985" rtl="0">
              <a:spcBef>
                <a:spcPts val="3200"/>
              </a:spcBef>
              <a:spcAft>
                <a:spcPts val="0"/>
              </a:spcAft>
              <a:buSzPts val="1400"/>
              <a:buChar char="○"/>
              <a:defRPr>
                <a:latin typeface="Barlow Semi Condensed"/>
                <a:ea typeface="Barlow Semi Condensed"/>
                <a:cs typeface="Barlow Semi Condensed"/>
                <a:sym typeface="Barlow Semi Condensed"/>
              </a:defRPr>
            </a:lvl5pPr>
            <a:lvl6pPr marL="5486264" lvl="5" indent="-634985" rtl="0">
              <a:spcBef>
                <a:spcPts val="3200"/>
              </a:spcBef>
              <a:spcAft>
                <a:spcPts val="0"/>
              </a:spcAft>
              <a:buSzPts val="1400"/>
              <a:buChar char="■"/>
              <a:defRPr>
                <a:latin typeface="Barlow Semi Condensed"/>
                <a:ea typeface="Barlow Semi Condensed"/>
                <a:cs typeface="Barlow Semi Condensed"/>
                <a:sym typeface="Barlow Semi Condensed"/>
              </a:defRPr>
            </a:lvl6pPr>
            <a:lvl7pPr marL="6400640" lvl="6" indent="-634985" rtl="0">
              <a:spcBef>
                <a:spcPts val="3200"/>
              </a:spcBef>
              <a:spcAft>
                <a:spcPts val="0"/>
              </a:spcAft>
              <a:buSzPts val="1400"/>
              <a:buChar char="●"/>
              <a:defRPr>
                <a:latin typeface="Barlow Semi Condensed"/>
                <a:ea typeface="Barlow Semi Condensed"/>
                <a:cs typeface="Barlow Semi Condensed"/>
                <a:sym typeface="Barlow Semi Condensed"/>
              </a:defRPr>
            </a:lvl7pPr>
            <a:lvl8pPr marL="7315017" lvl="7" indent="-634985" rtl="0">
              <a:spcBef>
                <a:spcPts val="3200"/>
              </a:spcBef>
              <a:spcAft>
                <a:spcPts val="0"/>
              </a:spcAft>
              <a:buSzPts val="1400"/>
              <a:buChar char="○"/>
              <a:defRPr>
                <a:latin typeface="Barlow Semi Condensed"/>
                <a:ea typeface="Barlow Semi Condensed"/>
                <a:cs typeface="Barlow Semi Condensed"/>
                <a:sym typeface="Barlow Semi Condensed"/>
              </a:defRPr>
            </a:lvl8pPr>
            <a:lvl9pPr marL="8229395" lvl="8" indent="-634985" rtl="0">
              <a:spcBef>
                <a:spcPts val="3200"/>
              </a:spcBef>
              <a:spcAft>
                <a:spcPts val="3200"/>
              </a:spcAft>
              <a:buSzPts val="1400"/>
              <a:buChar char="■"/>
              <a:defRPr>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3355360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1449600" y="1902629"/>
            <a:ext cx="5991600" cy="1974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solidFill>
                  <a:schemeClr val="accent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59" name="Google Shape;59;p7"/>
          <p:cNvSpPr txBox="1">
            <a:spLocks noGrp="1"/>
          </p:cNvSpPr>
          <p:nvPr>
            <p:ph type="body" idx="1"/>
          </p:nvPr>
        </p:nvSpPr>
        <p:spPr>
          <a:xfrm>
            <a:off x="1449600" y="4301000"/>
            <a:ext cx="8572200" cy="4912800"/>
          </a:xfrm>
          <a:prstGeom prst="rect">
            <a:avLst/>
          </a:prstGeom>
        </p:spPr>
        <p:txBody>
          <a:bodyPr spcFirstLastPara="1" wrap="square" lIns="91425" tIns="91425" rIns="91425" bIns="91425" anchor="t" anchorCtr="0">
            <a:noAutofit/>
          </a:bodyPr>
          <a:lstStyle>
            <a:lvl1pPr marL="914424" lvl="0" indent="-609615" rtl="0">
              <a:lnSpc>
                <a:spcPct val="100000"/>
              </a:lnSpc>
              <a:spcBef>
                <a:spcPts val="0"/>
              </a:spcBef>
              <a:spcAft>
                <a:spcPts val="0"/>
              </a:spcAft>
              <a:buClr>
                <a:srgbClr val="0B5670"/>
              </a:buClr>
              <a:buSzPts val="1200"/>
              <a:buChar char="●"/>
              <a:defRPr sz="3200"/>
            </a:lvl1pPr>
            <a:lvl2pPr marL="1828847" lvl="1" indent="-609615" rtl="0">
              <a:spcBef>
                <a:spcPts val="3200"/>
              </a:spcBef>
              <a:spcAft>
                <a:spcPts val="0"/>
              </a:spcAft>
              <a:buClr>
                <a:srgbClr val="0B5670"/>
              </a:buClr>
              <a:buSzPts val="1200"/>
              <a:buChar char="○"/>
              <a:defRPr sz="2400"/>
            </a:lvl2pPr>
            <a:lvl3pPr marL="2743268" lvl="2" indent="-609615" rtl="0">
              <a:spcBef>
                <a:spcPts val="3200"/>
              </a:spcBef>
              <a:spcAft>
                <a:spcPts val="0"/>
              </a:spcAft>
              <a:buClr>
                <a:srgbClr val="0B5670"/>
              </a:buClr>
              <a:buSzPts val="1200"/>
              <a:buChar char="■"/>
              <a:defRPr sz="2400"/>
            </a:lvl3pPr>
            <a:lvl4pPr marL="3657692" lvl="3" indent="-609615" rtl="0">
              <a:spcBef>
                <a:spcPts val="3200"/>
              </a:spcBef>
              <a:spcAft>
                <a:spcPts val="0"/>
              </a:spcAft>
              <a:buClr>
                <a:srgbClr val="0B5670"/>
              </a:buClr>
              <a:buSzPts val="1200"/>
              <a:buChar char="●"/>
              <a:defRPr sz="2400"/>
            </a:lvl4pPr>
            <a:lvl5pPr marL="4572114" lvl="4" indent="-609615" rtl="0">
              <a:spcBef>
                <a:spcPts val="3200"/>
              </a:spcBef>
              <a:spcAft>
                <a:spcPts val="0"/>
              </a:spcAft>
              <a:buClr>
                <a:srgbClr val="0B5670"/>
              </a:buClr>
              <a:buSzPts val="1200"/>
              <a:buChar char="○"/>
              <a:defRPr sz="2400"/>
            </a:lvl5pPr>
            <a:lvl6pPr marL="5486538" lvl="5" indent="-609615" rtl="0">
              <a:spcBef>
                <a:spcPts val="3200"/>
              </a:spcBef>
              <a:spcAft>
                <a:spcPts val="0"/>
              </a:spcAft>
              <a:buClr>
                <a:srgbClr val="0B5670"/>
              </a:buClr>
              <a:buSzPts val="1200"/>
              <a:buChar char="■"/>
              <a:defRPr sz="2400"/>
            </a:lvl6pPr>
            <a:lvl7pPr marL="6400961" lvl="6" indent="-609615" rtl="0">
              <a:spcBef>
                <a:spcPts val="3200"/>
              </a:spcBef>
              <a:spcAft>
                <a:spcPts val="0"/>
              </a:spcAft>
              <a:buClr>
                <a:srgbClr val="0B5670"/>
              </a:buClr>
              <a:buSzPts val="1200"/>
              <a:buChar char="●"/>
              <a:defRPr sz="2400"/>
            </a:lvl7pPr>
            <a:lvl8pPr marL="7315383" lvl="7" indent="-609615" rtl="0">
              <a:spcBef>
                <a:spcPts val="3200"/>
              </a:spcBef>
              <a:spcAft>
                <a:spcPts val="0"/>
              </a:spcAft>
              <a:buClr>
                <a:srgbClr val="0B5670"/>
              </a:buClr>
              <a:buSzPts val="1200"/>
              <a:buChar char="○"/>
              <a:defRPr sz="2400"/>
            </a:lvl8pPr>
            <a:lvl9pPr marL="8229807" lvl="8" indent="-609615" rtl="0">
              <a:spcBef>
                <a:spcPts val="3200"/>
              </a:spcBef>
              <a:spcAft>
                <a:spcPts val="3200"/>
              </a:spcAft>
              <a:buClr>
                <a:srgbClr val="0B5670"/>
              </a:buClr>
              <a:buSzPts val="1200"/>
              <a:buChar char="■"/>
              <a:defRPr sz="2400"/>
            </a:lvl9pPr>
          </a:lstStyle>
          <a:p>
            <a:endParaRPr/>
          </a:p>
        </p:txBody>
      </p:sp>
      <p:sp>
        <p:nvSpPr>
          <p:cNvPr id="60" name="Google Shape;60;p7"/>
          <p:cNvSpPr/>
          <p:nvPr/>
        </p:nvSpPr>
        <p:spPr>
          <a:xfrm rot="10800000" flipH="1">
            <a:off x="-399548" y="-656930"/>
            <a:ext cx="4071600" cy="1313400"/>
          </a:xfrm>
          <a:prstGeom prst="hexagon">
            <a:avLst>
              <a:gd name="adj" fmla="val 28631"/>
              <a:gd name="vf" fmla="val 115470"/>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 name="Google Shape;61;p7"/>
          <p:cNvSpPr/>
          <p:nvPr/>
        </p:nvSpPr>
        <p:spPr>
          <a:xfrm rot="5400000" flipH="1">
            <a:off x="1218410" y="318591"/>
            <a:ext cx="661184" cy="756702"/>
          </a:xfrm>
          <a:custGeom>
            <a:avLst/>
            <a:gdLst/>
            <a:ahLst/>
            <a:cxnLst/>
            <a:rect l="l" t="t" r="r" b="b"/>
            <a:pathLst>
              <a:path w="6763" h="7740" extrusionOk="0">
                <a:moveTo>
                  <a:pt x="6763" y="1"/>
                </a:moveTo>
                <a:lnTo>
                  <a:pt x="0" y="3918"/>
                </a:lnTo>
                <a:lnTo>
                  <a:pt x="6763" y="7740"/>
                </a:lnTo>
                <a:lnTo>
                  <a:pt x="6763" y="1"/>
                </a:lnTo>
                <a:close/>
              </a:path>
            </a:pathLst>
          </a:custGeom>
          <a:noFill/>
          <a:ln w="19050"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7"/>
          <p:cNvSpPr/>
          <p:nvPr/>
        </p:nvSpPr>
        <p:spPr>
          <a:xfrm flipH="1">
            <a:off x="15439829" y="8573168"/>
            <a:ext cx="6135102" cy="3501050"/>
          </a:xfrm>
          <a:custGeom>
            <a:avLst/>
            <a:gdLst/>
            <a:ahLst/>
            <a:cxnLst/>
            <a:rect l="l" t="t" r="r" b="b"/>
            <a:pathLst>
              <a:path w="15169" h="8656" extrusionOk="0">
                <a:moveTo>
                  <a:pt x="7585" y="0"/>
                </a:moveTo>
                <a:lnTo>
                  <a:pt x="0" y="4286"/>
                </a:lnTo>
                <a:lnTo>
                  <a:pt x="7585" y="8656"/>
                </a:lnTo>
                <a:lnTo>
                  <a:pt x="15169" y="4286"/>
                </a:lnTo>
                <a:lnTo>
                  <a:pt x="7585"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7"/>
          <p:cNvSpPr/>
          <p:nvPr/>
        </p:nvSpPr>
        <p:spPr>
          <a:xfrm flipH="1">
            <a:off x="16865114" y="8921252"/>
            <a:ext cx="948548" cy="1084196"/>
          </a:xfrm>
          <a:custGeom>
            <a:avLst/>
            <a:gdLst/>
            <a:ahLst/>
            <a:cxnLst/>
            <a:rect l="l" t="t" r="r" b="b"/>
            <a:pathLst>
              <a:path w="8657" h="9895" extrusionOk="0">
                <a:moveTo>
                  <a:pt x="8656" y="1"/>
                </a:moveTo>
                <a:lnTo>
                  <a:pt x="0" y="4894"/>
                </a:lnTo>
                <a:lnTo>
                  <a:pt x="8656" y="9895"/>
                </a:lnTo>
                <a:lnTo>
                  <a:pt x="8656" y="1"/>
                </a:lnTo>
                <a:close/>
              </a:path>
            </a:pathLst>
          </a:cu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2334533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8287999" cy="10286994"/>
          </a:xfrm>
          <a:prstGeom prst="rect">
            <a:avLst/>
          </a:prstGeom>
        </p:spPr>
      </p:pic>
      <p:pic>
        <p:nvPicPr>
          <p:cNvPr id="17" name="bg object 17"/>
          <p:cNvPicPr/>
          <p:nvPr/>
        </p:nvPicPr>
        <p:blipFill>
          <a:blip r:embed="rId3" cstate="print"/>
          <a:stretch>
            <a:fillRect/>
          </a:stretch>
        </p:blipFill>
        <p:spPr>
          <a:xfrm>
            <a:off x="93726" y="230884"/>
            <a:ext cx="932688" cy="1202436"/>
          </a:xfrm>
          <a:prstGeom prst="rect">
            <a:avLst/>
          </a:prstGeom>
        </p:spPr>
      </p:pic>
      <p:sp>
        <p:nvSpPr>
          <p:cNvPr id="2" name="Holder 2"/>
          <p:cNvSpPr>
            <a:spLocks noGrp="1"/>
          </p:cNvSpPr>
          <p:nvPr>
            <p:ph type="ctrTitle"/>
          </p:nvPr>
        </p:nvSpPr>
        <p:spPr>
          <a:xfrm>
            <a:off x="1326032" y="195319"/>
            <a:ext cx="15635934" cy="914096"/>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5816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chemeClr val="tx1"/>
                </a:solidFill>
                <a:latin typeface="Verdana"/>
                <a:cs typeface="Verdana"/>
              </a:defRPr>
            </a:lvl1pPr>
          </a:lstStyle>
          <a:p>
            <a:pPr marL="19050">
              <a:spcBef>
                <a:spcPts val="90"/>
              </a:spcBef>
            </a:pPr>
            <a:r>
              <a:rPr lang="en-ID" spc="53"/>
              <a:t>Pusat</a:t>
            </a:r>
            <a:r>
              <a:rPr lang="en-ID" spc="-150"/>
              <a:t> </a:t>
            </a:r>
            <a:r>
              <a:rPr lang="en-ID" spc="98"/>
              <a:t>D</a:t>
            </a:r>
            <a:r>
              <a:rPr lang="en-ID" spc="8"/>
              <a:t>ata</a:t>
            </a:r>
            <a:r>
              <a:rPr lang="en-ID" spc="-188"/>
              <a:t> </a:t>
            </a:r>
            <a:r>
              <a:rPr lang="en-ID" spc="60"/>
              <a:t>dan</a:t>
            </a:r>
            <a:r>
              <a:rPr lang="en-ID" spc="-165"/>
              <a:t> </a:t>
            </a:r>
            <a:r>
              <a:rPr lang="en-ID" spc="-53"/>
              <a:t>Sis</a:t>
            </a:r>
            <a:r>
              <a:rPr lang="en-ID" spc="23"/>
              <a:t>t</a:t>
            </a:r>
            <a:r>
              <a:rPr lang="en-ID" spc="90"/>
              <a:t>em</a:t>
            </a:r>
            <a:r>
              <a:rPr lang="en-ID" spc="-135"/>
              <a:t> </a:t>
            </a:r>
            <a:r>
              <a:rPr lang="en-ID" spc="-45"/>
              <a:t>In</a:t>
            </a:r>
            <a:r>
              <a:rPr lang="en-ID" spc="-38"/>
              <a:t>f</a:t>
            </a:r>
            <a:r>
              <a:rPr lang="en-ID" spc="45"/>
              <a:t>o</a:t>
            </a:r>
            <a:r>
              <a:rPr lang="en-ID" spc="38"/>
              <a:t>rma</a:t>
            </a:r>
            <a:r>
              <a:rPr lang="en-ID" spc="-15"/>
              <a:t>si</a:t>
            </a:r>
            <a:endParaRPr lang="en-ID" spc="-1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3749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A5ED28AF-64F8-42DF-8631-A92DA437A5F1}"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26102566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D28AF-64F8-42DF-8631-A92DA437A5F1}"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34286145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ED28AF-64F8-42DF-8631-A92DA437A5F1}"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8289089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ED28AF-64F8-42DF-8631-A92DA437A5F1}"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30978444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ED28AF-64F8-42DF-8631-A92DA437A5F1}" type="datetimeFigureOut">
              <a:rPr lang="en-US" smtClean="0"/>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42822266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D28AF-64F8-42DF-8631-A92DA437A5F1}" type="datetimeFigureOut">
              <a:rPr lang="en-US" smtClean="0"/>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33792212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D28AF-64F8-42DF-8631-A92DA437A5F1}" type="datetimeFigureOut">
              <a:rPr lang="en-US" smtClean="0"/>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3821126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3873-2949-3BAC-CB44-3BFD8F7F66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DC15A8-B27D-64ED-379F-F7DA63B41E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D11D2-85D5-46F4-2383-39A61EC67264}"/>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5" name="Footer Placeholder 4">
            <a:extLst>
              <a:ext uri="{FF2B5EF4-FFF2-40B4-BE49-F238E27FC236}">
                <a16:creationId xmlns:a16="http://schemas.microsoft.com/office/drawing/2014/main" id="{61366CE3-F4BC-FD62-C028-4998A6854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53719-BD06-D78F-F345-EA7A41ACC534}"/>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7205149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5ED28AF-64F8-42DF-8631-A92DA437A5F1}"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6450872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1"/>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5ED28AF-64F8-42DF-8631-A92DA437A5F1}"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33007371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D28AF-64F8-42DF-8631-A92DA437A5F1}"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30512395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D28AF-64F8-42DF-8631-A92DA437A5F1}"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C98DC-B705-45C6-848E-EB2503D661BB}" type="slidenum">
              <a:rPr lang="en-US" smtClean="0"/>
              <a:t>‹#›</a:t>
            </a:fld>
            <a:endParaRPr lang="en-US"/>
          </a:p>
        </p:txBody>
      </p:sp>
    </p:spTree>
    <p:extLst>
      <p:ext uri="{BB962C8B-B14F-4D97-AF65-F5344CB8AC3E}">
        <p14:creationId xmlns:p14="http://schemas.microsoft.com/office/powerpoint/2010/main" val="33940300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864108" y="1687068"/>
            <a:ext cx="16555212" cy="4759452"/>
          </a:xfrm>
        </p:spPr>
        <p:txBody>
          <a:bodyPr anchor="b">
            <a:normAutofit/>
          </a:bodyPr>
          <a:lstStyle>
            <a:lvl1pPr algn="l">
              <a:defRPr sz="12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864108" y="7091172"/>
            <a:ext cx="16555212" cy="2221992"/>
          </a:xfrm>
        </p:spPr>
        <p:txBody>
          <a:bodyPr>
            <a:normAutofit/>
          </a:bodyPr>
          <a:lstStyle>
            <a:lvl1pPr marL="0" indent="0" algn="l">
              <a:buNone/>
              <a:defRPr sz="4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864108" y="9534526"/>
            <a:ext cx="4114800" cy="547688"/>
          </a:xfrm>
        </p:spPr>
        <p:txBody>
          <a:bodyPr/>
          <a:lstStyle/>
          <a:p>
            <a:fld id="{29EEB4DD-3736-1A48-943C-2AA28B83045A}" type="datetime1">
              <a:rPr lang="en-ID" smtClean="0"/>
              <a:t>22/11/2025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r>
              <a:rPr lang="en-US" dirty="0"/>
              <a:t>#</a:t>
            </a:r>
            <a:r>
              <a:rPr lang="en-US" dirty="0" err="1"/>
              <a:t>BelajarTanpaBatas</a:t>
            </a:r>
            <a:r>
              <a:rPr lang="en-US" dirty="0"/>
              <a:t> DR. Deddi Nordiawan</a:t>
            </a:r>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13304520" y="9534526"/>
            <a:ext cx="4114800" cy="547688"/>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1286316" y="520187"/>
            <a:ext cx="219456" cy="105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867978" y="6751802"/>
            <a:ext cx="16552044" cy="27432"/>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6781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837314" y="0"/>
            <a:ext cx="16751171" cy="3028209"/>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850392" y="0"/>
            <a:ext cx="16733520" cy="301752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748251" y="1181028"/>
            <a:ext cx="192024" cy="105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673352" y="822960"/>
            <a:ext cx="15252192" cy="1769364"/>
          </a:xfrm>
        </p:spPr>
        <p:txBody>
          <a:bodyPr>
            <a:norm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673352" y="3717036"/>
            <a:ext cx="15252192" cy="55412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673352" y="9534526"/>
            <a:ext cx="4114800" cy="547688"/>
          </a:xfrm>
        </p:spPr>
        <p:txBody>
          <a:bodyPr/>
          <a:lstStyle/>
          <a:p>
            <a:fld id="{E770576E-B7AC-C64A-9A04-F8FC663CB487}" type="datetime1">
              <a:rPr lang="en-ID" smtClean="0"/>
              <a:t>22/11/2025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dirty="0"/>
              <a:t>#</a:t>
            </a:r>
            <a:r>
              <a:rPr lang="en-US" dirty="0" err="1"/>
              <a:t>BelajarTanpaBatas</a:t>
            </a:r>
            <a:r>
              <a:rPr lang="en-US" dirty="0"/>
              <a:t> DR. Deddi Nordiawan</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12810744" y="9534526"/>
            <a:ext cx="4114800" cy="547688"/>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559705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837315" y="7472132"/>
            <a:ext cx="16702434" cy="123444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748251" y="7677872"/>
            <a:ext cx="219456"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836676" y="960120"/>
            <a:ext cx="16335756" cy="6172200"/>
          </a:xfrm>
        </p:spPr>
        <p:txBody>
          <a:bodyPr anchor="b">
            <a:normAutofit/>
          </a:bodyPr>
          <a:lstStyle>
            <a:lvl1pPr>
              <a:defRPr sz="99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1261872" y="7653528"/>
            <a:ext cx="15910560" cy="877824"/>
          </a:xfrm>
        </p:spPr>
        <p:txBody>
          <a:bodyPr anchor="ctr">
            <a:normAutofit/>
          </a:bodyPr>
          <a:lstStyle>
            <a:lvl1pPr marL="0" indent="0">
              <a:buNone/>
              <a:defRPr sz="30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4C2F5E09-9DCA-7046-970F-20BA28FD699F}" type="datetime1">
              <a:rPr lang="en-ID" smtClean="0"/>
              <a:t>22/11/2025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r>
              <a:rPr lang="en-US" dirty="0"/>
              <a:t>#</a:t>
            </a:r>
            <a:r>
              <a:rPr lang="en-US" dirty="0" err="1"/>
              <a:t>BelajarTanpaBatas</a:t>
            </a:r>
            <a:r>
              <a:rPr lang="en-US" dirty="0"/>
              <a:t> DR. Deddi Nordiawan</a:t>
            </a:r>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053615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837314" y="0"/>
            <a:ext cx="16751171" cy="3028209"/>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850392" y="0"/>
            <a:ext cx="16733520" cy="301752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748251" y="1181028"/>
            <a:ext cx="192024" cy="105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673352" y="822960"/>
            <a:ext cx="15252192" cy="1769364"/>
          </a:xfrm>
        </p:spPr>
        <p:txBody>
          <a:bodyPr>
            <a:norm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673352" y="3717036"/>
            <a:ext cx="7406640" cy="55412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9518904" y="3717036"/>
            <a:ext cx="7406640" cy="55412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673352" y="9534526"/>
            <a:ext cx="4114800" cy="547688"/>
          </a:xfrm>
        </p:spPr>
        <p:txBody>
          <a:bodyPr/>
          <a:lstStyle/>
          <a:p>
            <a:fld id="{8A7A925E-EEB8-4240-9B12-91BC2FA86DB5}" type="datetime1">
              <a:rPr lang="en-ID" smtClean="0"/>
              <a:t>22/11/2025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r>
              <a:rPr lang="en-US" dirty="0"/>
              <a:t>#</a:t>
            </a:r>
            <a:r>
              <a:rPr lang="en-US" dirty="0" err="1"/>
              <a:t>BelajarTanpaBatas</a:t>
            </a:r>
            <a:r>
              <a:rPr lang="en-US" dirty="0"/>
              <a:t> DR. Deddi Nordiawan</a:t>
            </a:r>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12810744" y="9534526"/>
            <a:ext cx="4114800" cy="547688"/>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30324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837314" y="0"/>
            <a:ext cx="16751171" cy="3028209"/>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850392" y="0"/>
            <a:ext cx="16733520" cy="301752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748251" y="1181028"/>
            <a:ext cx="192024" cy="105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673352" y="822960"/>
            <a:ext cx="15252192" cy="1769364"/>
          </a:xfrm>
        </p:spPr>
        <p:txBody>
          <a:bodyPr>
            <a:normAutofit/>
          </a:bodyP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673352" y="3558975"/>
            <a:ext cx="7406640" cy="1235868"/>
          </a:xfrm>
        </p:spPr>
        <p:txBody>
          <a:bodyPr anchor="b"/>
          <a:lstStyle>
            <a:lvl1pPr marL="0" indent="0">
              <a:buNone/>
              <a:defRPr sz="3600" b="1" cap="none"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673352" y="4805532"/>
            <a:ext cx="7406640" cy="4452768"/>
          </a:xfrm>
        </p:spPr>
        <p:txBody>
          <a:bodyPr/>
          <a:lstStyle>
            <a:lvl1pPr>
              <a:defRPr sz="3600"/>
            </a:lvl1pPr>
            <a:lvl2pPr>
              <a:defRPr sz="3000"/>
            </a:lvl2pPr>
            <a:lvl3pPr>
              <a:defRPr sz="27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9518904" y="3558975"/>
            <a:ext cx="7406640" cy="1235868"/>
          </a:xfrm>
        </p:spPr>
        <p:txBody>
          <a:bodyPr anchor="b"/>
          <a:lstStyle>
            <a:lvl1pPr marL="0" indent="0">
              <a:buNone/>
              <a:defRPr sz="3600" b="1" cap="none" baseline="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9518904" y="4805531"/>
            <a:ext cx="7406640" cy="4452767"/>
          </a:xfrm>
        </p:spPr>
        <p:txBody>
          <a:bodyPr/>
          <a:lstStyle>
            <a:lvl1pPr>
              <a:defRPr sz="3600"/>
            </a:lvl1pPr>
            <a:lvl2pPr>
              <a:defRPr sz="3000"/>
            </a:lvl2pPr>
            <a:lvl3pPr>
              <a:defRPr sz="27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673352" y="9534526"/>
            <a:ext cx="4114800" cy="547688"/>
          </a:xfrm>
        </p:spPr>
        <p:txBody>
          <a:bodyPr/>
          <a:lstStyle/>
          <a:p>
            <a:fld id="{A32DE6A6-975C-F64B-A4B8-3AE8939F515C}" type="datetime1">
              <a:rPr lang="en-ID" smtClean="0"/>
              <a:t>22/11/2025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a:t>
            </a:r>
            <a:r>
              <a:rPr lang="en-US" dirty="0" err="1"/>
              <a:t>BelajarTanpaBatas</a:t>
            </a:r>
            <a:r>
              <a:rPr lang="en-US" dirty="0"/>
              <a:t> DR. Deddi Nordiawan</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12810744" y="9534526"/>
            <a:ext cx="4114800" cy="547688"/>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754826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998780" y="2300288"/>
            <a:ext cx="16375595" cy="5686425"/>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913626" y="4457697"/>
            <a:ext cx="192024"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618488" y="2907792"/>
            <a:ext cx="15265908" cy="4485132"/>
          </a:xfrm>
        </p:spPr>
        <p:txBody>
          <a:bodyPr>
            <a:normAutofit/>
          </a:bodyPr>
          <a:lstStyle>
            <a:lvl1pPr>
              <a:defRPr sz="81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DF9B1572-DDE8-C64D-AFDF-700A80DDA044}" type="datetime1">
              <a:rPr lang="en-ID" smtClean="0"/>
              <a:t>22/11/2025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dirty="0"/>
              <a:t>#</a:t>
            </a:r>
            <a:r>
              <a:rPr lang="en-US" dirty="0" err="1"/>
              <a:t>BelajarTanpaBatas</a:t>
            </a:r>
            <a:r>
              <a:rPr lang="en-US" dirty="0"/>
              <a:t> DR. Deddi Nordiawan</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43575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0CCD-400C-C9DA-870D-DEB6A4930165}"/>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98D032F-CCD4-B3BA-F5BA-24AEEC32C78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2846A-43E3-5C4B-1FF9-D7C51AFF94E6}"/>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5" name="Footer Placeholder 4">
            <a:extLst>
              <a:ext uri="{FF2B5EF4-FFF2-40B4-BE49-F238E27FC236}">
                <a16:creationId xmlns:a16="http://schemas.microsoft.com/office/drawing/2014/main" id="{202AFF43-9D62-4AF9-391A-3690CAFAB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A163C-E54A-38B6-A8D8-F3F9550BC888}"/>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34442629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F8A4ADD4-F5E6-EE4B-AA90-07104854CBCB}" type="datetime1">
              <a:rPr lang="en-ID" smtClean="0"/>
              <a:t>22/11/2025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dirty="0"/>
              <a:t>#</a:t>
            </a:r>
            <a:r>
              <a:rPr lang="en-US" dirty="0" err="1"/>
              <a:t>BelajarTanpaBatas</a:t>
            </a:r>
            <a:r>
              <a:rPr lang="en-US" dirty="0"/>
              <a:t> DR. Deddi Nordiawan</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573038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837315" y="1743050"/>
            <a:ext cx="5611110" cy="696501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748251" y="2427563"/>
            <a:ext cx="219456" cy="1234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1303020" y="2564892"/>
            <a:ext cx="4649724" cy="2564892"/>
          </a:xfrm>
        </p:spPr>
        <p:txBody>
          <a:bodyPr tIns="45720" anchor="t">
            <a:normAutofit/>
          </a:bodyPr>
          <a:lstStyle>
            <a:lvl1pPr>
              <a:lnSpc>
                <a:spcPct val="100000"/>
              </a:lnSpc>
              <a:defRPr sz="51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7447788" y="2564892"/>
            <a:ext cx="10094976" cy="6144768"/>
          </a:xfrm>
        </p:spPr>
        <p:txBody>
          <a:bodyPr/>
          <a:lstStyle>
            <a:lvl1pPr>
              <a:defRPr sz="4200"/>
            </a:lvl1pPr>
            <a:lvl2pPr>
              <a:defRPr sz="3600"/>
            </a:lvl2pPr>
            <a:lvl3pPr>
              <a:defRPr sz="3000"/>
            </a:lvl3pPr>
            <a:lvl4pPr>
              <a:defRPr sz="3000"/>
            </a:lvl4pPr>
            <a:lvl5pPr>
              <a:defRPr sz="30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1303020" y="5143500"/>
            <a:ext cx="4649724" cy="3099816"/>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1303020" y="9534526"/>
            <a:ext cx="4114800" cy="547688"/>
          </a:xfrm>
        </p:spPr>
        <p:txBody>
          <a:bodyPr/>
          <a:lstStyle/>
          <a:p>
            <a:fld id="{1700C546-2D32-D04B-B661-0B871E6DD764}" type="datetime1">
              <a:rPr lang="en-ID" smtClean="0"/>
              <a:t>22/11/2025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a:t>#BelajarTanpaBatas DR. Deddi Nordiawan</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367573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837315" y="1743050"/>
            <a:ext cx="5611110" cy="696501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748251" y="2427563"/>
            <a:ext cx="219456" cy="1234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1303020" y="2564892"/>
            <a:ext cx="4649724" cy="2564892"/>
          </a:xfrm>
        </p:spPr>
        <p:txBody>
          <a:bodyPr tIns="45720" anchor="t">
            <a:normAutofit/>
          </a:bodyPr>
          <a:lstStyle>
            <a:lvl1pPr>
              <a:lnSpc>
                <a:spcPct val="100000"/>
              </a:lnSpc>
              <a:defRPr sz="51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7447788" y="1741932"/>
            <a:ext cx="10094976" cy="6967728"/>
          </a:xfrm>
        </p:spPr>
        <p:txBody>
          <a:bodyPr>
            <a:normAutofit/>
          </a:bodyPr>
          <a:lstStyle>
            <a:lvl1pPr marL="0" indent="0">
              <a:buNone/>
              <a:defRPr sz="42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1303020" y="5157216"/>
            <a:ext cx="4649724" cy="3086100"/>
          </a:xfrm>
        </p:spPr>
        <p:txBody>
          <a:bodyPr>
            <a:normAutofit/>
          </a:bodyPr>
          <a:lstStyle>
            <a:lvl1pPr marL="0" indent="0">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1303020" y="9534526"/>
            <a:ext cx="4114800" cy="547688"/>
          </a:xfrm>
        </p:spPr>
        <p:txBody>
          <a:bodyPr/>
          <a:lstStyle/>
          <a:p>
            <a:fld id="{E4268D6E-6B22-EE48-8194-5C3006A3DABF}" type="datetime1">
              <a:rPr lang="en-ID" smtClean="0"/>
              <a:t>22/11/2025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a:t>#BelajarTanpaBatas DR. Deddi Nordiawan</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01223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84DC670-3F2B-194E-938A-F90417AABCE6}" type="datetime1">
              <a:rPr lang="en-ID" smtClean="0"/>
              <a:t>22/11/2025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r>
              <a:rPr lang="en-US"/>
              <a:t>#BelajarTanpaBatas DR. Deddi Nordiawan</a:t>
            </a:r>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2553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BACA61F-BB5E-B24D-AF73-7BC51C48F42A}" type="datetime1">
              <a:rPr lang="en-ID" smtClean="0"/>
              <a:t>22/11/2025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r>
              <a:rPr lang="en-US"/>
              <a:t>#BelajarTanpaBatas DR. Deddi Nordiawan</a:t>
            </a:r>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827811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3"/>
          <p:cNvSpPr/>
          <p:nvPr/>
        </p:nvSpPr>
        <p:spPr>
          <a:xfrm rot="-5400000">
            <a:off x="7599101" y="-1090400"/>
            <a:ext cx="3134400" cy="2436600"/>
          </a:xfrm>
          <a:prstGeom prst="hexagon">
            <a:avLst>
              <a:gd name="adj" fmla="val 28631"/>
              <a:gd name="vf" fmla="val 115470"/>
            </a:avLst>
          </a:prstGeom>
          <a:solidFill>
            <a:schemeClr val="accent1"/>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
        <p:nvSpPr>
          <p:cNvPr id="21" name="Google Shape;21;p3"/>
          <p:cNvSpPr txBox="1">
            <a:spLocks noGrp="1"/>
          </p:cNvSpPr>
          <p:nvPr>
            <p:ph type="ctrTitle"/>
          </p:nvPr>
        </p:nvSpPr>
        <p:spPr>
          <a:xfrm>
            <a:off x="10609500" y="5851400"/>
            <a:ext cx="6257400" cy="2512200"/>
          </a:xfrm>
          <a:prstGeom prst="rect">
            <a:avLst/>
          </a:prstGeom>
        </p:spPr>
        <p:txBody>
          <a:bodyPr spcFirstLastPara="1" wrap="square" lIns="121897" tIns="121897" rIns="121897" bIns="121897" anchor="b" anchorCtr="0">
            <a:noAutofit/>
          </a:bodyPr>
          <a:lstStyle>
            <a:lvl1pPr lvl="0" algn="r" rtl="0">
              <a:spcBef>
                <a:spcPts val="0"/>
              </a:spcBef>
              <a:spcAft>
                <a:spcPts val="0"/>
              </a:spcAft>
              <a:buClr>
                <a:schemeClr val="lt2"/>
              </a:buClr>
              <a:buSzPts val="2400"/>
              <a:buNone/>
              <a:defRPr sz="9600">
                <a:solidFill>
                  <a:schemeClr val="lt2"/>
                </a:solidFill>
              </a:defRPr>
            </a:lvl1pPr>
            <a:lvl2pPr lvl="1" algn="ctr" rtl="0">
              <a:spcBef>
                <a:spcPts val="0"/>
              </a:spcBef>
              <a:spcAft>
                <a:spcPts val="0"/>
              </a:spcAft>
              <a:buClr>
                <a:srgbClr val="434343"/>
              </a:buClr>
              <a:buSzPts val="1800"/>
              <a:buNone/>
              <a:defRPr sz="3600">
                <a:solidFill>
                  <a:srgbClr val="434343"/>
                </a:solidFill>
              </a:defRPr>
            </a:lvl2pPr>
            <a:lvl3pPr lvl="2" algn="ctr" rtl="0">
              <a:spcBef>
                <a:spcPts val="0"/>
              </a:spcBef>
              <a:spcAft>
                <a:spcPts val="0"/>
              </a:spcAft>
              <a:buClr>
                <a:srgbClr val="434343"/>
              </a:buClr>
              <a:buSzPts val="1800"/>
              <a:buNone/>
              <a:defRPr sz="3600">
                <a:solidFill>
                  <a:srgbClr val="434343"/>
                </a:solidFill>
              </a:defRPr>
            </a:lvl3pPr>
            <a:lvl4pPr lvl="3" algn="ctr" rtl="0">
              <a:spcBef>
                <a:spcPts val="0"/>
              </a:spcBef>
              <a:spcAft>
                <a:spcPts val="0"/>
              </a:spcAft>
              <a:buClr>
                <a:srgbClr val="434343"/>
              </a:buClr>
              <a:buSzPts val="1800"/>
              <a:buNone/>
              <a:defRPr sz="3600">
                <a:solidFill>
                  <a:srgbClr val="434343"/>
                </a:solidFill>
              </a:defRPr>
            </a:lvl4pPr>
            <a:lvl5pPr lvl="4" algn="ctr" rtl="0">
              <a:spcBef>
                <a:spcPts val="0"/>
              </a:spcBef>
              <a:spcAft>
                <a:spcPts val="0"/>
              </a:spcAft>
              <a:buClr>
                <a:srgbClr val="434343"/>
              </a:buClr>
              <a:buSzPts val="1800"/>
              <a:buNone/>
              <a:defRPr sz="3600">
                <a:solidFill>
                  <a:srgbClr val="434343"/>
                </a:solidFill>
              </a:defRPr>
            </a:lvl5pPr>
            <a:lvl6pPr lvl="5" algn="ctr" rtl="0">
              <a:spcBef>
                <a:spcPts val="0"/>
              </a:spcBef>
              <a:spcAft>
                <a:spcPts val="0"/>
              </a:spcAft>
              <a:buClr>
                <a:srgbClr val="434343"/>
              </a:buClr>
              <a:buSzPts val="1800"/>
              <a:buNone/>
              <a:defRPr sz="3600">
                <a:solidFill>
                  <a:srgbClr val="434343"/>
                </a:solidFill>
              </a:defRPr>
            </a:lvl6pPr>
            <a:lvl7pPr lvl="6" algn="ctr" rtl="0">
              <a:spcBef>
                <a:spcPts val="0"/>
              </a:spcBef>
              <a:spcAft>
                <a:spcPts val="0"/>
              </a:spcAft>
              <a:buClr>
                <a:srgbClr val="434343"/>
              </a:buClr>
              <a:buSzPts val="1800"/>
              <a:buNone/>
              <a:defRPr sz="3600">
                <a:solidFill>
                  <a:srgbClr val="434343"/>
                </a:solidFill>
              </a:defRPr>
            </a:lvl7pPr>
            <a:lvl8pPr lvl="7" algn="ctr" rtl="0">
              <a:spcBef>
                <a:spcPts val="0"/>
              </a:spcBef>
              <a:spcAft>
                <a:spcPts val="0"/>
              </a:spcAft>
              <a:buClr>
                <a:srgbClr val="434343"/>
              </a:buClr>
              <a:buSzPts val="1800"/>
              <a:buNone/>
              <a:defRPr sz="3600">
                <a:solidFill>
                  <a:srgbClr val="434343"/>
                </a:solidFill>
              </a:defRPr>
            </a:lvl8pPr>
            <a:lvl9pPr lvl="8" algn="ctr" rtl="0">
              <a:spcBef>
                <a:spcPts val="0"/>
              </a:spcBef>
              <a:spcAft>
                <a:spcPts val="0"/>
              </a:spcAft>
              <a:buClr>
                <a:srgbClr val="434343"/>
              </a:buClr>
              <a:buSzPts val="1800"/>
              <a:buNone/>
              <a:defRPr sz="3600">
                <a:solidFill>
                  <a:srgbClr val="434343"/>
                </a:solidFill>
              </a:defRPr>
            </a:lvl9pPr>
          </a:lstStyle>
          <a:p>
            <a:endParaRPr/>
          </a:p>
        </p:txBody>
      </p:sp>
      <p:sp>
        <p:nvSpPr>
          <p:cNvPr id="22" name="Google Shape;22;p3"/>
          <p:cNvSpPr txBox="1">
            <a:spLocks noGrp="1"/>
          </p:cNvSpPr>
          <p:nvPr>
            <p:ph type="subTitle" idx="1"/>
          </p:nvPr>
        </p:nvSpPr>
        <p:spPr>
          <a:xfrm>
            <a:off x="11335650" y="8058450"/>
            <a:ext cx="5531400" cy="1155600"/>
          </a:xfrm>
          <a:prstGeom prst="rect">
            <a:avLst/>
          </a:prstGeom>
        </p:spPr>
        <p:txBody>
          <a:bodyPr spcFirstLastPara="1" wrap="square" lIns="121897" tIns="121897" rIns="121897" bIns="121897" anchor="t" anchorCtr="0">
            <a:noAutofit/>
          </a:bodyPr>
          <a:lstStyle>
            <a:lvl1pPr lvl="0" algn="r" rtl="0">
              <a:lnSpc>
                <a:spcPct val="100000"/>
              </a:lnSpc>
              <a:spcBef>
                <a:spcPts val="0"/>
              </a:spcBef>
              <a:spcAft>
                <a:spcPts val="0"/>
              </a:spcAft>
              <a:buSzPts val="1500"/>
              <a:buNone/>
              <a:defRPr sz="3150"/>
            </a:lvl1pPr>
            <a:lvl2pPr lvl="1" algn="ctr" rtl="0">
              <a:lnSpc>
                <a:spcPct val="100000"/>
              </a:lnSpc>
              <a:spcBef>
                <a:spcPts val="0"/>
              </a:spcBef>
              <a:spcAft>
                <a:spcPts val="0"/>
              </a:spcAft>
              <a:buSzPts val="1000"/>
              <a:buNone/>
              <a:defRPr sz="1950"/>
            </a:lvl2pPr>
            <a:lvl3pPr lvl="2" algn="ctr" rtl="0">
              <a:lnSpc>
                <a:spcPct val="100000"/>
              </a:lnSpc>
              <a:spcBef>
                <a:spcPts val="0"/>
              </a:spcBef>
              <a:spcAft>
                <a:spcPts val="0"/>
              </a:spcAft>
              <a:buSzPts val="1000"/>
              <a:buNone/>
              <a:defRPr sz="1950"/>
            </a:lvl3pPr>
            <a:lvl4pPr lvl="3" algn="ctr" rtl="0">
              <a:lnSpc>
                <a:spcPct val="100000"/>
              </a:lnSpc>
              <a:spcBef>
                <a:spcPts val="0"/>
              </a:spcBef>
              <a:spcAft>
                <a:spcPts val="0"/>
              </a:spcAft>
              <a:buSzPts val="1000"/>
              <a:buNone/>
              <a:defRPr sz="1950"/>
            </a:lvl4pPr>
            <a:lvl5pPr lvl="4" algn="ctr" rtl="0">
              <a:lnSpc>
                <a:spcPct val="100000"/>
              </a:lnSpc>
              <a:spcBef>
                <a:spcPts val="0"/>
              </a:spcBef>
              <a:spcAft>
                <a:spcPts val="0"/>
              </a:spcAft>
              <a:buSzPts val="1000"/>
              <a:buNone/>
              <a:defRPr sz="1950"/>
            </a:lvl5pPr>
            <a:lvl6pPr lvl="5" algn="ctr" rtl="0">
              <a:lnSpc>
                <a:spcPct val="100000"/>
              </a:lnSpc>
              <a:spcBef>
                <a:spcPts val="0"/>
              </a:spcBef>
              <a:spcAft>
                <a:spcPts val="0"/>
              </a:spcAft>
              <a:buSzPts val="1000"/>
              <a:buNone/>
              <a:defRPr sz="1950"/>
            </a:lvl6pPr>
            <a:lvl7pPr lvl="6" algn="ctr" rtl="0">
              <a:lnSpc>
                <a:spcPct val="100000"/>
              </a:lnSpc>
              <a:spcBef>
                <a:spcPts val="0"/>
              </a:spcBef>
              <a:spcAft>
                <a:spcPts val="0"/>
              </a:spcAft>
              <a:buSzPts val="1000"/>
              <a:buNone/>
              <a:defRPr sz="1950"/>
            </a:lvl7pPr>
            <a:lvl8pPr lvl="7" algn="ctr" rtl="0">
              <a:lnSpc>
                <a:spcPct val="100000"/>
              </a:lnSpc>
              <a:spcBef>
                <a:spcPts val="0"/>
              </a:spcBef>
              <a:spcAft>
                <a:spcPts val="0"/>
              </a:spcAft>
              <a:buSzPts val="1000"/>
              <a:buNone/>
              <a:defRPr sz="1950"/>
            </a:lvl8pPr>
            <a:lvl9pPr lvl="8" algn="ctr" rtl="0">
              <a:lnSpc>
                <a:spcPct val="100000"/>
              </a:lnSpc>
              <a:spcBef>
                <a:spcPts val="0"/>
              </a:spcBef>
              <a:spcAft>
                <a:spcPts val="0"/>
              </a:spcAft>
              <a:buSzPts val="1000"/>
              <a:buNone/>
              <a:defRPr sz="1950"/>
            </a:lvl9pPr>
          </a:lstStyle>
          <a:p>
            <a:endParaRPr/>
          </a:p>
        </p:txBody>
      </p:sp>
      <p:sp>
        <p:nvSpPr>
          <p:cNvPr id="23" name="Google Shape;23;p3"/>
          <p:cNvSpPr txBox="1">
            <a:spLocks noGrp="1"/>
          </p:cNvSpPr>
          <p:nvPr>
            <p:ph type="title" idx="2" hasCustomPrompt="1"/>
          </p:nvPr>
        </p:nvSpPr>
        <p:spPr>
          <a:xfrm>
            <a:off x="13450050" y="2942171"/>
            <a:ext cx="3417000" cy="2743200"/>
          </a:xfrm>
          <a:prstGeom prst="rect">
            <a:avLst/>
          </a:prstGeom>
          <a:noFill/>
        </p:spPr>
        <p:txBody>
          <a:bodyPr spcFirstLastPara="1" wrap="square" lIns="121897" tIns="121897" rIns="121897" bIns="121897" anchor="t" anchorCtr="0">
            <a:noAutofit/>
          </a:bodyPr>
          <a:lstStyle>
            <a:lvl1pPr lvl="0" algn="r" rtl="0">
              <a:lnSpc>
                <a:spcPct val="115000"/>
              </a:lnSpc>
              <a:spcBef>
                <a:spcPts val="0"/>
              </a:spcBef>
              <a:spcAft>
                <a:spcPts val="0"/>
              </a:spcAft>
              <a:buSzPts val="5500"/>
              <a:buNone/>
              <a:defRPr sz="20850"/>
            </a:lvl1pPr>
            <a:lvl2pPr lvl="1" algn="ctr" rtl="0">
              <a:spcBef>
                <a:spcPts val="0"/>
              </a:spcBef>
              <a:spcAft>
                <a:spcPts val="0"/>
              </a:spcAft>
              <a:buClr>
                <a:srgbClr val="434343"/>
              </a:buClr>
              <a:buSzPts val="5500"/>
              <a:buFont typeface="Oswald Regular"/>
              <a:buNone/>
              <a:defRPr sz="10950">
                <a:solidFill>
                  <a:srgbClr val="434343"/>
                </a:solidFill>
                <a:latin typeface="Oswald Regular"/>
                <a:ea typeface="Oswald Regular"/>
                <a:cs typeface="Oswald Regular"/>
                <a:sym typeface="Oswald Regular"/>
              </a:defRPr>
            </a:lvl2pPr>
            <a:lvl3pPr lvl="2" algn="ctr" rtl="0">
              <a:spcBef>
                <a:spcPts val="0"/>
              </a:spcBef>
              <a:spcAft>
                <a:spcPts val="0"/>
              </a:spcAft>
              <a:buClr>
                <a:srgbClr val="434343"/>
              </a:buClr>
              <a:buSzPts val="5500"/>
              <a:buFont typeface="Oswald Regular"/>
              <a:buNone/>
              <a:defRPr sz="10950">
                <a:solidFill>
                  <a:srgbClr val="434343"/>
                </a:solidFill>
                <a:latin typeface="Oswald Regular"/>
                <a:ea typeface="Oswald Regular"/>
                <a:cs typeface="Oswald Regular"/>
                <a:sym typeface="Oswald Regular"/>
              </a:defRPr>
            </a:lvl3pPr>
            <a:lvl4pPr lvl="3" algn="ctr" rtl="0">
              <a:spcBef>
                <a:spcPts val="0"/>
              </a:spcBef>
              <a:spcAft>
                <a:spcPts val="0"/>
              </a:spcAft>
              <a:buClr>
                <a:srgbClr val="434343"/>
              </a:buClr>
              <a:buSzPts val="5500"/>
              <a:buFont typeface="Oswald Regular"/>
              <a:buNone/>
              <a:defRPr sz="10950">
                <a:solidFill>
                  <a:srgbClr val="434343"/>
                </a:solidFill>
                <a:latin typeface="Oswald Regular"/>
                <a:ea typeface="Oswald Regular"/>
                <a:cs typeface="Oswald Regular"/>
                <a:sym typeface="Oswald Regular"/>
              </a:defRPr>
            </a:lvl4pPr>
            <a:lvl5pPr lvl="4" algn="ctr" rtl="0">
              <a:spcBef>
                <a:spcPts val="0"/>
              </a:spcBef>
              <a:spcAft>
                <a:spcPts val="0"/>
              </a:spcAft>
              <a:buClr>
                <a:srgbClr val="434343"/>
              </a:buClr>
              <a:buSzPts val="5500"/>
              <a:buFont typeface="Oswald Regular"/>
              <a:buNone/>
              <a:defRPr sz="10950">
                <a:solidFill>
                  <a:srgbClr val="434343"/>
                </a:solidFill>
                <a:latin typeface="Oswald Regular"/>
                <a:ea typeface="Oswald Regular"/>
                <a:cs typeface="Oswald Regular"/>
                <a:sym typeface="Oswald Regular"/>
              </a:defRPr>
            </a:lvl5pPr>
            <a:lvl6pPr lvl="5" algn="ctr" rtl="0">
              <a:spcBef>
                <a:spcPts val="0"/>
              </a:spcBef>
              <a:spcAft>
                <a:spcPts val="0"/>
              </a:spcAft>
              <a:buClr>
                <a:srgbClr val="434343"/>
              </a:buClr>
              <a:buSzPts val="5500"/>
              <a:buFont typeface="Oswald Regular"/>
              <a:buNone/>
              <a:defRPr sz="10950">
                <a:solidFill>
                  <a:srgbClr val="434343"/>
                </a:solidFill>
                <a:latin typeface="Oswald Regular"/>
                <a:ea typeface="Oswald Regular"/>
                <a:cs typeface="Oswald Regular"/>
                <a:sym typeface="Oswald Regular"/>
              </a:defRPr>
            </a:lvl6pPr>
            <a:lvl7pPr lvl="6" algn="ctr" rtl="0">
              <a:spcBef>
                <a:spcPts val="0"/>
              </a:spcBef>
              <a:spcAft>
                <a:spcPts val="0"/>
              </a:spcAft>
              <a:buClr>
                <a:srgbClr val="434343"/>
              </a:buClr>
              <a:buSzPts val="5500"/>
              <a:buFont typeface="Oswald Regular"/>
              <a:buNone/>
              <a:defRPr sz="10950">
                <a:solidFill>
                  <a:srgbClr val="434343"/>
                </a:solidFill>
                <a:latin typeface="Oswald Regular"/>
                <a:ea typeface="Oswald Regular"/>
                <a:cs typeface="Oswald Regular"/>
                <a:sym typeface="Oswald Regular"/>
              </a:defRPr>
            </a:lvl7pPr>
            <a:lvl8pPr lvl="7" algn="ctr" rtl="0">
              <a:spcBef>
                <a:spcPts val="0"/>
              </a:spcBef>
              <a:spcAft>
                <a:spcPts val="0"/>
              </a:spcAft>
              <a:buClr>
                <a:srgbClr val="434343"/>
              </a:buClr>
              <a:buSzPts val="5500"/>
              <a:buFont typeface="Oswald Regular"/>
              <a:buNone/>
              <a:defRPr sz="10950">
                <a:solidFill>
                  <a:srgbClr val="434343"/>
                </a:solidFill>
                <a:latin typeface="Oswald Regular"/>
                <a:ea typeface="Oswald Regular"/>
                <a:cs typeface="Oswald Regular"/>
                <a:sym typeface="Oswald Regular"/>
              </a:defRPr>
            </a:lvl8pPr>
            <a:lvl9pPr lvl="8" algn="ctr" rtl="0">
              <a:spcBef>
                <a:spcPts val="0"/>
              </a:spcBef>
              <a:spcAft>
                <a:spcPts val="0"/>
              </a:spcAft>
              <a:buClr>
                <a:srgbClr val="434343"/>
              </a:buClr>
              <a:buSzPts val="5500"/>
              <a:buFont typeface="Oswald Regular"/>
              <a:buNone/>
              <a:defRPr sz="10950">
                <a:solidFill>
                  <a:srgbClr val="434343"/>
                </a:solidFill>
                <a:latin typeface="Oswald Regular"/>
                <a:ea typeface="Oswald Regular"/>
                <a:cs typeface="Oswald Regular"/>
                <a:sym typeface="Oswald Regular"/>
              </a:defRPr>
            </a:lvl9pPr>
          </a:lstStyle>
          <a:p>
            <a:r>
              <a:t>xx%</a:t>
            </a:r>
          </a:p>
        </p:txBody>
      </p:sp>
      <p:sp>
        <p:nvSpPr>
          <p:cNvPr id="24" name="Google Shape;24;p3"/>
          <p:cNvSpPr/>
          <p:nvPr/>
        </p:nvSpPr>
        <p:spPr>
          <a:xfrm flipH="1">
            <a:off x="10377407" y="1256054"/>
            <a:ext cx="621995" cy="708395"/>
          </a:xfrm>
          <a:custGeom>
            <a:avLst/>
            <a:gdLst/>
            <a:ahLst/>
            <a:cxnLst/>
            <a:rect l="l" t="t" r="r" b="b"/>
            <a:pathLst>
              <a:path w="4371" h="4978" extrusionOk="0">
                <a:moveTo>
                  <a:pt x="4371" y="0"/>
                </a:moveTo>
                <a:lnTo>
                  <a:pt x="1" y="2465"/>
                </a:lnTo>
                <a:lnTo>
                  <a:pt x="4371" y="4977"/>
                </a:lnTo>
                <a:lnTo>
                  <a:pt x="4371" y="0"/>
                </a:lnTo>
                <a:close/>
              </a:path>
            </a:pathLst>
          </a:custGeom>
          <a:noFill/>
          <a:ln w="19050" cap="flat" cmpd="sng">
            <a:solidFill>
              <a:schemeClr val="dk1"/>
            </a:solidFill>
            <a:prstDash val="solid"/>
            <a:round/>
            <a:headEnd type="none" w="sm" len="sm"/>
            <a:tailEnd type="none" w="sm" len="sm"/>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
        <p:nvSpPr>
          <p:cNvPr id="25" name="Google Shape;25;p3"/>
          <p:cNvSpPr/>
          <p:nvPr/>
        </p:nvSpPr>
        <p:spPr>
          <a:xfrm flipH="1">
            <a:off x="10746860" y="336955"/>
            <a:ext cx="1381103" cy="1577528"/>
          </a:xfrm>
          <a:custGeom>
            <a:avLst/>
            <a:gdLst/>
            <a:ahLst/>
            <a:cxnLst/>
            <a:rect l="l" t="t" r="r" b="b"/>
            <a:pathLst>
              <a:path w="15574" h="17789" extrusionOk="0">
                <a:moveTo>
                  <a:pt x="0" y="1"/>
                </a:moveTo>
                <a:lnTo>
                  <a:pt x="0" y="17789"/>
                </a:lnTo>
                <a:lnTo>
                  <a:pt x="15574" y="8800"/>
                </a:lnTo>
                <a:lnTo>
                  <a:pt x="0" y="1"/>
                </a:lnTo>
                <a:close/>
              </a:path>
            </a:pathLst>
          </a:custGeom>
          <a:solidFill>
            <a:schemeClr val="dk2"/>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
        <p:nvSpPr>
          <p:cNvPr id="26" name="Google Shape;26;p3"/>
          <p:cNvSpPr/>
          <p:nvPr/>
        </p:nvSpPr>
        <p:spPr>
          <a:xfrm flipH="1">
            <a:off x="11662528" y="288049"/>
            <a:ext cx="2401100" cy="1371614"/>
          </a:xfrm>
          <a:custGeom>
            <a:avLst/>
            <a:gdLst/>
            <a:ahLst/>
            <a:cxnLst/>
            <a:rect l="l" t="t" r="r" b="b"/>
            <a:pathLst>
              <a:path w="27076" h="15467" extrusionOk="0">
                <a:moveTo>
                  <a:pt x="13538" y="1"/>
                </a:moveTo>
                <a:lnTo>
                  <a:pt x="1" y="7645"/>
                </a:lnTo>
                <a:lnTo>
                  <a:pt x="13538" y="15467"/>
                </a:lnTo>
                <a:lnTo>
                  <a:pt x="27076" y="7645"/>
                </a:lnTo>
                <a:lnTo>
                  <a:pt x="13538" y="1"/>
                </a:lnTo>
                <a:close/>
              </a:path>
            </a:pathLst>
          </a:custGeom>
          <a:solidFill>
            <a:srgbClr val="CACDCF"/>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
        <p:nvSpPr>
          <p:cNvPr id="27" name="Google Shape;27;p3"/>
          <p:cNvSpPr/>
          <p:nvPr/>
        </p:nvSpPr>
        <p:spPr>
          <a:xfrm rot="3551756">
            <a:off x="9783431" y="181526"/>
            <a:ext cx="2000435" cy="1130615"/>
          </a:xfrm>
          <a:custGeom>
            <a:avLst/>
            <a:gdLst/>
            <a:ahLst/>
            <a:cxnLst/>
            <a:rect l="l" t="t" r="r" b="b"/>
            <a:pathLst>
              <a:path w="32672" h="18467" extrusionOk="0">
                <a:moveTo>
                  <a:pt x="29290" y="0"/>
                </a:moveTo>
                <a:lnTo>
                  <a:pt x="0" y="16550"/>
                </a:lnTo>
                <a:lnTo>
                  <a:pt x="3394" y="18467"/>
                </a:lnTo>
                <a:lnTo>
                  <a:pt x="32671" y="1953"/>
                </a:lnTo>
                <a:lnTo>
                  <a:pt x="29290" y="0"/>
                </a:lnTo>
                <a:close/>
              </a:path>
            </a:pathLst>
          </a:custGeom>
          <a:solidFill>
            <a:srgbClr val="FFFFFF">
              <a:alpha val="37650"/>
            </a:srgbClr>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Tree>
    <p:extLst>
      <p:ext uri="{BB962C8B-B14F-4D97-AF65-F5344CB8AC3E}">
        <p14:creationId xmlns:p14="http://schemas.microsoft.com/office/powerpoint/2010/main" val="42589422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3"/>
        <p:cNvGrpSpPr/>
        <p:nvPr/>
      </p:nvGrpSpPr>
      <p:grpSpPr>
        <a:xfrm>
          <a:off x="0" y="0"/>
          <a:ext cx="0" cy="0"/>
          <a:chOff x="0" y="0"/>
          <a:chExt cx="0" cy="0"/>
        </a:xfrm>
      </p:grpSpPr>
      <p:sp>
        <p:nvSpPr>
          <p:cNvPr id="264" name="Google Shape;264;p24"/>
          <p:cNvSpPr txBox="1">
            <a:spLocks noGrp="1"/>
          </p:cNvSpPr>
          <p:nvPr>
            <p:ph type="title"/>
          </p:nvPr>
        </p:nvSpPr>
        <p:spPr>
          <a:xfrm>
            <a:off x="2330400" y="890051"/>
            <a:ext cx="13627200" cy="11454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5" name="Google Shape;265;p24"/>
          <p:cNvSpPr/>
          <p:nvPr/>
        </p:nvSpPr>
        <p:spPr>
          <a:xfrm rot="-5400000" flipH="1">
            <a:off x="-678435" y="652895"/>
            <a:ext cx="3114203" cy="1786112"/>
          </a:xfrm>
          <a:custGeom>
            <a:avLst/>
            <a:gdLst/>
            <a:ahLst/>
            <a:cxnLst/>
            <a:rect l="l" t="t" r="r" b="b"/>
            <a:pathLst>
              <a:path w="51817" h="29719" extrusionOk="0">
                <a:moveTo>
                  <a:pt x="1" y="1"/>
                </a:moveTo>
                <a:lnTo>
                  <a:pt x="1" y="29719"/>
                </a:lnTo>
                <a:lnTo>
                  <a:pt x="51817" y="1"/>
                </a:lnTo>
                <a:close/>
              </a:path>
            </a:pathLst>
          </a:custGeom>
          <a:solidFill>
            <a:schemeClr val="accent1"/>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
        <p:nvSpPr>
          <p:cNvPr id="266" name="Google Shape;266;p24"/>
          <p:cNvSpPr/>
          <p:nvPr/>
        </p:nvSpPr>
        <p:spPr>
          <a:xfrm rot="-5400000" flipH="1">
            <a:off x="-888453" y="3505874"/>
            <a:ext cx="3069126" cy="1730280"/>
          </a:xfrm>
          <a:custGeom>
            <a:avLst/>
            <a:gdLst/>
            <a:ahLst/>
            <a:cxnLst/>
            <a:rect l="l" t="t" r="r" b="b"/>
            <a:pathLst>
              <a:path w="51067" h="28790" extrusionOk="0">
                <a:moveTo>
                  <a:pt x="48709" y="1"/>
                </a:moveTo>
                <a:lnTo>
                  <a:pt x="1" y="27456"/>
                </a:lnTo>
                <a:lnTo>
                  <a:pt x="2358" y="28790"/>
                </a:lnTo>
                <a:lnTo>
                  <a:pt x="51066" y="1358"/>
                </a:lnTo>
                <a:lnTo>
                  <a:pt x="48709" y="1"/>
                </a:lnTo>
                <a:close/>
              </a:path>
            </a:pathLst>
          </a:custGeom>
          <a:solidFill>
            <a:schemeClr val="accent4"/>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
        <p:nvSpPr>
          <p:cNvPr id="267" name="Google Shape;267;p24"/>
          <p:cNvSpPr/>
          <p:nvPr/>
        </p:nvSpPr>
        <p:spPr>
          <a:xfrm rot="-5400000">
            <a:off x="602501" y="3269648"/>
            <a:ext cx="552317" cy="631284"/>
          </a:xfrm>
          <a:custGeom>
            <a:avLst/>
            <a:gdLst/>
            <a:ahLst/>
            <a:cxnLst/>
            <a:rect l="l" t="t" r="r" b="b"/>
            <a:pathLst>
              <a:path w="3657" h="4180" extrusionOk="0">
                <a:moveTo>
                  <a:pt x="1" y="0"/>
                </a:moveTo>
                <a:lnTo>
                  <a:pt x="1" y="4179"/>
                </a:lnTo>
                <a:lnTo>
                  <a:pt x="3656" y="2108"/>
                </a:lnTo>
                <a:lnTo>
                  <a:pt x="1" y="0"/>
                </a:lnTo>
                <a:close/>
              </a:path>
            </a:pathLst>
          </a:custGeom>
          <a:solidFill>
            <a:schemeClr val="lt2"/>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
        <p:nvSpPr>
          <p:cNvPr id="268" name="Google Shape;268;p24"/>
          <p:cNvSpPr/>
          <p:nvPr/>
        </p:nvSpPr>
        <p:spPr>
          <a:xfrm flipH="1">
            <a:off x="-651710" y="493361"/>
            <a:ext cx="2377200" cy="2104800"/>
          </a:xfrm>
          <a:prstGeom prst="hexagon">
            <a:avLst>
              <a:gd name="adj" fmla="val 28631"/>
              <a:gd name="vf" fmla="val 115470"/>
            </a:avLst>
          </a:prstGeom>
          <a:solidFill>
            <a:schemeClr val="dk1"/>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
        <p:nvSpPr>
          <p:cNvPr id="269" name="Google Shape;269;p24"/>
          <p:cNvSpPr/>
          <p:nvPr/>
        </p:nvSpPr>
        <p:spPr>
          <a:xfrm rot="-1826085">
            <a:off x="35732" y="2309996"/>
            <a:ext cx="1220849" cy="695118"/>
          </a:xfrm>
          <a:custGeom>
            <a:avLst/>
            <a:gdLst/>
            <a:ahLst/>
            <a:cxnLst/>
            <a:rect l="l" t="t" r="r" b="b"/>
            <a:pathLst>
              <a:path w="20539" h="11693" extrusionOk="0">
                <a:moveTo>
                  <a:pt x="17157" y="0"/>
                </a:moveTo>
                <a:lnTo>
                  <a:pt x="0" y="9775"/>
                </a:lnTo>
                <a:lnTo>
                  <a:pt x="3382" y="11692"/>
                </a:lnTo>
                <a:lnTo>
                  <a:pt x="20538" y="1953"/>
                </a:lnTo>
                <a:lnTo>
                  <a:pt x="17157" y="0"/>
                </a:lnTo>
                <a:close/>
              </a:path>
            </a:pathLst>
          </a:custGeom>
          <a:solidFill>
            <a:schemeClr val="dk2"/>
          </a:solidFill>
          <a:ln>
            <a:noFill/>
          </a:ln>
        </p:spPr>
        <p:txBody>
          <a:bodyPr spcFirstLastPara="1" wrap="square" lIns="182846" tIns="182846" rIns="182846" bIns="182846" anchor="ctr" anchorCtr="0">
            <a:noAutofit/>
          </a:bodyPr>
          <a:lstStyle/>
          <a:p>
            <a:pPr marL="0" lvl="0" indent="0" algn="l" rtl="0">
              <a:spcBef>
                <a:spcPts val="0"/>
              </a:spcBef>
              <a:spcAft>
                <a:spcPts val="0"/>
              </a:spcAft>
              <a:buNone/>
            </a:pPr>
            <a:endParaRPr sz="2700"/>
          </a:p>
        </p:txBody>
      </p:sp>
    </p:spTree>
    <p:extLst>
      <p:ext uri="{BB962C8B-B14F-4D97-AF65-F5344CB8AC3E}">
        <p14:creationId xmlns:p14="http://schemas.microsoft.com/office/powerpoint/2010/main" val="26944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84A4-827F-EE0D-2E78-721AC51954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4B553-CCFB-5BB0-7184-52A7B9539679}"/>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B1137-4040-D6F2-F9C3-59B245EE6BDB}"/>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59C935-E2B9-5B68-8D56-F582CA6C6422}"/>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6" name="Footer Placeholder 5">
            <a:extLst>
              <a:ext uri="{FF2B5EF4-FFF2-40B4-BE49-F238E27FC236}">
                <a16:creationId xmlns:a16="http://schemas.microsoft.com/office/drawing/2014/main" id="{9A43A16F-2E91-42AA-23FB-087A90705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B9C29-516F-1677-C25E-0FC3AC1BAB77}"/>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3317324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DA60-C80F-B452-AE12-15B9B8F88F5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93BE5C-1723-F0A0-A43C-08CF4697363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AEC42-1291-9F28-98DA-E9BA4F6CD98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C7749F-1EB8-A5CE-8A88-08B6C389205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EB55380-40EB-CC22-764A-06B1FBA70E6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F7750A-97E4-8B70-CE90-0459D58859D2}"/>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8" name="Footer Placeholder 7">
            <a:extLst>
              <a:ext uri="{FF2B5EF4-FFF2-40B4-BE49-F238E27FC236}">
                <a16:creationId xmlns:a16="http://schemas.microsoft.com/office/drawing/2014/main" id="{71E8ADBE-B3CB-8B97-0821-8BE82EE56E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8F5160-E8EF-D18D-FD24-2BC72AC1D054}"/>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873614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FF93-E892-B65D-0C14-90C3E09158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B5DE4C-3753-7F35-8627-E76DEF1F5005}"/>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4" name="Footer Placeholder 3">
            <a:extLst>
              <a:ext uri="{FF2B5EF4-FFF2-40B4-BE49-F238E27FC236}">
                <a16:creationId xmlns:a16="http://schemas.microsoft.com/office/drawing/2014/main" id="{F9F723FA-696E-458E-6E2D-B3F88446AA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CC7F80-EB9E-2728-F497-3D7081979A01}"/>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4091991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E6AD-2BBF-9201-EC97-4216F4F07170}"/>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3" name="Footer Placeholder 2">
            <a:extLst>
              <a:ext uri="{FF2B5EF4-FFF2-40B4-BE49-F238E27FC236}">
                <a16:creationId xmlns:a16="http://schemas.microsoft.com/office/drawing/2014/main" id="{E77F24AF-9928-1D2C-6D01-EEFF0D937C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776DC5-AC06-7397-6BE7-9756D62A8695}"/>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1165598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CA6A-58D8-4975-5343-53BA3C7864A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7EBCE27-EA95-16A6-C1FA-0527D3653F8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0CB7B4-4192-A421-80AC-0BD92FED1F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01A1CA-C919-8D44-5B99-C2B2CAA4D860}"/>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6" name="Footer Placeholder 5">
            <a:extLst>
              <a:ext uri="{FF2B5EF4-FFF2-40B4-BE49-F238E27FC236}">
                <a16:creationId xmlns:a16="http://schemas.microsoft.com/office/drawing/2014/main" id="{80238C1E-4AE4-46AD-E530-450E29981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72580-096D-48D9-B68D-9AFD50130DCB}"/>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851873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35DD-4255-00A5-2FB6-509B711B50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61F59D1-45DE-A3FE-70BA-6A7AB25BB1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5522355-DF72-DCE5-88AF-C8EDC7ABC52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5CE7350-1F9E-8997-F7E8-0FDDFA228613}"/>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6" name="Footer Placeholder 5">
            <a:extLst>
              <a:ext uri="{FF2B5EF4-FFF2-40B4-BE49-F238E27FC236}">
                <a16:creationId xmlns:a16="http://schemas.microsoft.com/office/drawing/2014/main" id="{F54FA45D-4F7B-457E-D128-028B0EAFC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A7068-C916-CF57-4C52-11C2B2C19B3E}"/>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143720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26E98-C1E0-9DBD-DED6-0DA4290B0B75}"/>
              </a:ext>
            </a:extLst>
          </p:cNvPr>
          <p:cNvSpPr>
            <a:spLocks noGrp="1"/>
          </p:cNvSpPr>
          <p:nvPr>
            <p:ph type="dt" sz="half" idx="10"/>
          </p:nvPr>
        </p:nvSpPr>
        <p:spPr/>
        <p:txBody>
          <a:bodyPr/>
          <a:lstStyle/>
          <a:p>
            <a:fld id="{41C99115-AF84-244E-9BCF-840917CE9CD7}" type="datetimeFigureOut">
              <a:rPr lang="en-US" smtClean="0"/>
              <a:t>11/22/2025</a:t>
            </a:fld>
            <a:endParaRPr lang="en-US"/>
          </a:p>
        </p:txBody>
      </p:sp>
      <p:sp>
        <p:nvSpPr>
          <p:cNvPr id="3" name="Footer Placeholder 2">
            <a:extLst>
              <a:ext uri="{FF2B5EF4-FFF2-40B4-BE49-F238E27FC236}">
                <a16:creationId xmlns:a16="http://schemas.microsoft.com/office/drawing/2014/main" id="{A8A23C74-2F60-6131-3831-1D1F04E7A0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D6CB9-0B74-284D-D792-BE1B8DD23242}"/>
              </a:ext>
            </a:extLst>
          </p:cNvPr>
          <p:cNvSpPr>
            <a:spLocks noGrp="1"/>
          </p:cNvSpPr>
          <p:nvPr>
            <p:ph type="sldNum" sz="quarter" idx="12"/>
          </p:nvPr>
        </p:nvSpPr>
        <p:spPr/>
        <p:txBody>
          <a:bodyPr/>
          <a:lstStyle/>
          <a:p>
            <a:fld id="{E68F0AD7-74F6-984B-A0C2-B7E0A0C1A781}" type="slidenum">
              <a:rPr lang="en-US" smtClean="0"/>
              <a:t>‹#›</a:t>
            </a:fld>
            <a:endParaRPr lang="en-US"/>
          </a:p>
        </p:txBody>
      </p:sp>
    </p:spTree>
    <p:extLst>
      <p:ext uri="{BB962C8B-B14F-4D97-AF65-F5344CB8AC3E}">
        <p14:creationId xmlns:p14="http://schemas.microsoft.com/office/powerpoint/2010/main" val="416911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3BC3-64AD-E16C-2F79-F686F727A3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AAB95D-C0E4-11AE-B83E-677C428C6F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009F5-0F20-BBCF-B5EB-FC9148A5A5E7}"/>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5" name="Footer Placeholder 4">
            <a:extLst>
              <a:ext uri="{FF2B5EF4-FFF2-40B4-BE49-F238E27FC236}">
                <a16:creationId xmlns:a16="http://schemas.microsoft.com/office/drawing/2014/main" id="{C453D4C9-B6C2-3BE0-262E-C69ABF8A4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A1908-A29A-EBD3-565B-C64CD5BEE587}"/>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1019217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B40D1-D5B0-5623-84E1-820F04E5FCEE}"/>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8E9077-3FF0-00D0-BF80-7D343246B43C}"/>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50E13-9A5F-ACDD-4CBF-A88BE6AF8DAD}"/>
              </a:ext>
            </a:extLst>
          </p:cNvPr>
          <p:cNvSpPr>
            <a:spLocks noGrp="1"/>
          </p:cNvSpPr>
          <p:nvPr>
            <p:ph type="dt" sz="half" idx="10"/>
          </p:nvPr>
        </p:nvSpPr>
        <p:spPr/>
        <p:txBody>
          <a:bodyPr/>
          <a:lstStyle/>
          <a:p>
            <a:fld id="{3E0CDB08-2F37-4C78-A9B5-8B7606C4C985}" type="datetimeFigureOut">
              <a:rPr lang="en-US" smtClean="0"/>
              <a:t>11/22/2025</a:t>
            </a:fld>
            <a:endParaRPr lang="en-US"/>
          </a:p>
        </p:txBody>
      </p:sp>
      <p:sp>
        <p:nvSpPr>
          <p:cNvPr id="5" name="Footer Placeholder 4">
            <a:extLst>
              <a:ext uri="{FF2B5EF4-FFF2-40B4-BE49-F238E27FC236}">
                <a16:creationId xmlns:a16="http://schemas.microsoft.com/office/drawing/2014/main" id="{3C8EAEF8-07C1-AC7D-F877-AB4F0FC72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15BF2-0246-DDF0-5FB8-E4A2D730A82B}"/>
              </a:ext>
            </a:extLst>
          </p:cNvPr>
          <p:cNvSpPr>
            <a:spLocks noGrp="1"/>
          </p:cNvSpPr>
          <p:nvPr>
            <p:ph type="sldNum" sz="quarter" idx="12"/>
          </p:nvPr>
        </p:nvSpPr>
        <p:spPr/>
        <p:txBody>
          <a:bodyPr/>
          <a:lstStyle/>
          <a:p>
            <a:fld id="{9DFEB979-85A5-40AB-9D12-0A3B1C78F2B9}" type="slidenum">
              <a:rPr lang="en-US" smtClean="0"/>
              <a:t>‹#›</a:t>
            </a:fld>
            <a:endParaRPr lang="en-US"/>
          </a:p>
        </p:txBody>
      </p:sp>
    </p:spTree>
    <p:extLst>
      <p:ext uri="{BB962C8B-B14F-4D97-AF65-F5344CB8AC3E}">
        <p14:creationId xmlns:p14="http://schemas.microsoft.com/office/powerpoint/2010/main" val="2924878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Slide">
    <p:bg>
      <p:bgRef idx="1001">
        <a:schemeClr val="bg1"/>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BD4780F-9BFB-487A-861A-D3D308C81C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
            <a:ext cx="18288000" cy="10285715"/>
          </a:xfrm>
          <a:prstGeom prst="rect">
            <a:avLst/>
          </a:prstGeom>
        </p:spPr>
      </p:pic>
    </p:spTree>
    <p:extLst>
      <p:ext uri="{BB962C8B-B14F-4D97-AF65-F5344CB8AC3E}">
        <p14:creationId xmlns:p14="http://schemas.microsoft.com/office/powerpoint/2010/main" val="330966089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6C77F1-B06A-4D52-B0DF-0241AC47EDC0}"/>
              </a:ext>
            </a:extLst>
          </p:cNvPr>
          <p:cNvGrpSpPr/>
          <p:nvPr userDrawn="1"/>
        </p:nvGrpSpPr>
        <p:grpSpPr>
          <a:xfrm>
            <a:off x="0" y="0"/>
            <a:ext cx="18288000" cy="10287000"/>
            <a:chOff x="5498592" y="1591056"/>
            <a:chExt cx="6693408" cy="4579663"/>
          </a:xfrm>
        </p:grpSpPr>
        <p:sp>
          <p:nvSpPr>
            <p:cNvPr id="7" name="Flowchart: Process 6">
              <a:extLst>
                <a:ext uri="{FF2B5EF4-FFF2-40B4-BE49-F238E27FC236}">
                  <a16:creationId xmlns:a16="http://schemas.microsoft.com/office/drawing/2014/main" id="{B5173942-F06B-4D13-B9B6-C3784CE3FCCD}"/>
                </a:ext>
              </a:extLst>
            </p:cNvPr>
            <p:cNvSpPr/>
            <p:nvPr userDrawn="1"/>
          </p:nvSpPr>
          <p:spPr>
            <a:xfrm>
              <a:off x="5498592" y="1591056"/>
              <a:ext cx="6693408" cy="4579663"/>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u="none"/>
            </a:p>
          </p:txBody>
        </p:sp>
        <p:sp>
          <p:nvSpPr>
            <p:cNvPr id="8" name="Flowchart: Process 7">
              <a:extLst>
                <a:ext uri="{FF2B5EF4-FFF2-40B4-BE49-F238E27FC236}">
                  <a16:creationId xmlns:a16="http://schemas.microsoft.com/office/drawing/2014/main" id="{9D2FCFEA-A87D-4580-9D3C-DE7416C02B40}"/>
                </a:ext>
              </a:extLst>
            </p:cNvPr>
            <p:cNvSpPr/>
            <p:nvPr userDrawn="1"/>
          </p:nvSpPr>
          <p:spPr>
            <a:xfrm>
              <a:off x="5610198" y="1707073"/>
              <a:ext cx="6469026" cy="4353734"/>
            </a:xfrm>
            <a:prstGeom prst="flowChartProcess">
              <a:avLst/>
            </a:prstGeom>
            <a:solidFill>
              <a:srgbClr val="033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u="none"/>
            </a:p>
          </p:txBody>
        </p:sp>
      </p:grpSp>
      <p:grpSp>
        <p:nvGrpSpPr>
          <p:cNvPr id="9" name="Group 8">
            <a:extLst>
              <a:ext uri="{FF2B5EF4-FFF2-40B4-BE49-F238E27FC236}">
                <a16:creationId xmlns:a16="http://schemas.microsoft.com/office/drawing/2014/main" id="{A270881B-D7D8-41A0-ADB1-98F4D0335D43}"/>
              </a:ext>
            </a:extLst>
          </p:cNvPr>
          <p:cNvGrpSpPr/>
          <p:nvPr userDrawn="1"/>
        </p:nvGrpSpPr>
        <p:grpSpPr>
          <a:xfrm>
            <a:off x="5733288" y="1645920"/>
            <a:ext cx="9422892" cy="5837676"/>
            <a:chOff x="1435608" y="1517904"/>
            <a:chExt cx="6281928" cy="3891784"/>
          </a:xfrm>
        </p:grpSpPr>
        <p:sp>
          <p:nvSpPr>
            <p:cNvPr id="10" name="TextBox 9">
              <a:extLst>
                <a:ext uri="{FF2B5EF4-FFF2-40B4-BE49-F238E27FC236}">
                  <a16:creationId xmlns:a16="http://schemas.microsoft.com/office/drawing/2014/main" id="{16DBAEEC-550B-4EFA-AC22-63B00734FB71}"/>
                </a:ext>
              </a:extLst>
            </p:cNvPr>
            <p:cNvSpPr txBox="1"/>
            <p:nvPr userDrawn="1"/>
          </p:nvSpPr>
          <p:spPr>
            <a:xfrm>
              <a:off x="1435608" y="4517136"/>
              <a:ext cx="6281928" cy="892552"/>
            </a:xfrm>
            <a:prstGeom prst="rect">
              <a:avLst/>
            </a:prstGeom>
            <a:noFill/>
          </p:spPr>
          <p:txBody>
            <a:bodyPr wrap="square" rtlCol="0">
              <a:spAutoFit/>
            </a:bodyPr>
            <a:lstStyle/>
            <a:p>
              <a:r>
                <a:rPr lang="en-US" sz="8100" b="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TERIMAKASIH</a:t>
              </a:r>
              <a:endParaRPr lang="en-ID" sz="8100" b="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11" name="Picture 10">
              <a:extLst>
                <a:ext uri="{FF2B5EF4-FFF2-40B4-BE49-F238E27FC236}">
                  <a16:creationId xmlns:a16="http://schemas.microsoft.com/office/drawing/2014/main" id="{739565D4-45B7-4AC5-8A84-E6530CD0AAD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54936" y="1517904"/>
              <a:ext cx="3121152" cy="3121152"/>
            </a:xfrm>
            <a:prstGeom prst="rect">
              <a:avLst/>
            </a:prstGeom>
          </p:spPr>
        </p:pic>
      </p:grpSp>
      <p:pic>
        <p:nvPicPr>
          <p:cNvPr id="12" name="Picture 11">
            <a:extLst>
              <a:ext uri="{FF2B5EF4-FFF2-40B4-BE49-F238E27FC236}">
                <a16:creationId xmlns:a16="http://schemas.microsoft.com/office/drawing/2014/main" id="{1CA8616D-C99F-4A00-8F74-C3CB85624D19}"/>
              </a:ext>
            </a:extLst>
          </p:cNvPr>
          <p:cNvPicPr>
            <a:picLocks noChangeAspect="1"/>
          </p:cNvPicPr>
          <p:nvPr userDrawn="1"/>
        </p:nvPicPr>
        <p:blipFill>
          <a:blip r:embed="rId3">
            <a:duotone>
              <a:schemeClr val="accent4">
                <a:shade val="45000"/>
                <a:satMod val="135000"/>
              </a:schemeClr>
              <a:prstClr val="white"/>
            </a:duotone>
          </a:blip>
          <a:stretch>
            <a:fillRect/>
          </a:stretch>
        </p:blipFill>
        <p:spPr>
          <a:xfrm>
            <a:off x="4140902" y="7306878"/>
            <a:ext cx="11391707" cy="550251"/>
          </a:xfrm>
          <a:prstGeom prst="rect">
            <a:avLst/>
          </a:prstGeom>
        </p:spPr>
      </p:pic>
    </p:spTree>
    <p:extLst>
      <p:ext uri="{BB962C8B-B14F-4D97-AF65-F5344CB8AC3E}">
        <p14:creationId xmlns:p14="http://schemas.microsoft.com/office/powerpoint/2010/main" val="2196334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4"/>
        <p:cNvGrpSpPr/>
        <p:nvPr/>
      </p:nvGrpSpPr>
      <p:grpSpPr>
        <a:xfrm>
          <a:off x="0" y="0"/>
          <a:ext cx="0" cy="0"/>
          <a:chOff x="0" y="0"/>
          <a:chExt cx="0" cy="0"/>
        </a:xfrm>
      </p:grpSpPr>
      <p:sp>
        <p:nvSpPr>
          <p:cNvPr id="102" name="Google Shape;102;p44"/>
          <p:cNvSpPr txBox="1">
            <a:spLocks noGrp="1"/>
          </p:cNvSpPr>
          <p:nvPr>
            <p:ph type="title"/>
          </p:nvPr>
        </p:nvSpPr>
        <p:spPr>
          <a:xfrm>
            <a:off x="4395600" y="972703"/>
            <a:ext cx="9831957" cy="77961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2400"/>
              <a:buFont typeface="Arial Black"/>
              <a:buNone/>
              <a:defRPr sz="3600">
                <a:solidFill>
                  <a:schemeClr val="dk1"/>
                </a:solidFill>
                <a:latin typeface="Arial Black"/>
                <a:ea typeface="Arial Black"/>
                <a:cs typeface="Arial Black"/>
                <a:sym typeface="Arial Black"/>
              </a:defRPr>
            </a:lvl1pPr>
            <a:lvl2pPr lvl="1">
              <a:spcBef>
                <a:spcPts val="0"/>
              </a:spcBef>
              <a:spcAft>
                <a:spcPts val="0"/>
              </a:spcAft>
              <a:buSzPts val="1400"/>
              <a:buNone/>
              <a:defRPr sz="2700"/>
            </a:lvl2pPr>
            <a:lvl3pPr lvl="2">
              <a:spcBef>
                <a:spcPts val="0"/>
              </a:spcBef>
              <a:spcAft>
                <a:spcPts val="0"/>
              </a:spcAft>
              <a:buSzPts val="1400"/>
              <a:buNone/>
              <a:defRPr sz="2700"/>
            </a:lvl3pPr>
            <a:lvl4pPr lvl="3">
              <a:spcBef>
                <a:spcPts val="0"/>
              </a:spcBef>
              <a:spcAft>
                <a:spcPts val="0"/>
              </a:spcAft>
              <a:buSzPts val="1400"/>
              <a:buNone/>
              <a:defRPr sz="2700"/>
            </a:lvl4pPr>
            <a:lvl5pPr lvl="4">
              <a:spcBef>
                <a:spcPts val="0"/>
              </a:spcBef>
              <a:spcAft>
                <a:spcPts val="0"/>
              </a:spcAft>
              <a:buSzPts val="1400"/>
              <a:buNone/>
              <a:defRPr sz="2700"/>
            </a:lvl5pPr>
            <a:lvl6pPr lvl="5">
              <a:spcBef>
                <a:spcPts val="0"/>
              </a:spcBef>
              <a:spcAft>
                <a:spcPts val="0"/>
              </a:spcAft>
              <a:buSzPts val="1400"/>
              <a:buNone/>
              <a:defRPr sz="2700"/>
            </a:lvl6pPr>
            <a:lvl7pPr lvl="6">
              <a:spcBef>
                <a:spcPts val="0"/>
              </a:spcBef>
              <a:spcAft>
                <a:spcPts val="0"/>
              </a:spcAft>
              <a:buSzPts val="1400"/>
              <a:buNone/>
              <a:defRPr sz="2700"/>
            </a:lvl7pPr>
            <a:lvl8pPr lvl="7">
              <a:spcBef>
                <a:spcPts val="0"/>
              </a:spcBef>
              <a:spcAft>
                <a:spcPts val="0"/>
              </a:spcAft>
              <a:buSzPts val="1400"/>
              <a:buNone/>
              <a:defRPr sz="2700"/>
            </a:lvl8pPr>
            <a:lvl9pPr lvl="8">
              <a:spcBef>
                <a:spcPts val="0"/>
              </a:spcBef>
              <a:spcAft>
                <a:spcPts val="0"/>
              </a:spcAft>
              <a:buSzPts val="1400"/>
              <a:buNone/>
              <a:defRPr sz="2700"/>
            </a:lvl9pPr>
          </a:lstStyle>
          <a:p>
            <a:endParaRPr/>
          </a:p>
        </p:txBody>
      </p:sp>
      <p:sp>
        <p:nvSpPr>
          <p:cNvPr id="103" name="Google Shape;103;p44"/>
          <p:cNvSpPr txBox="1">
            <a:spLocks noGrp="1"/>
          </p:cNvSpPr>
          <p:nvPr>
            <p:ph type="body" idx="1"/>
          </p:nvPr>
        </p:nvSpPr>
        <p:spPr>
          <a:xfrm>
            <a:off x="2412207" y="9941720"/>
            <a:ext cx="6376988" cy="345281"/>
          </a:xfrm>
          <a:prstGeom prst="rect">
            <a:avLst/>
          </a:prstGeom>
          <a:noFill/>
          <a:ln>
            <a:noFill/>
          </a:ln>
        </p:spPr>
        <p:txBody>
          <a:bodyPr spcFirstLastPara="1" wrap="square" lIns="91425" tIns="45700" rIns="91425" bIns="45700" anchor="t" anchorCtr="0">
            <a:noAutofit/>
          </a:bodyPr>
          <a:lstStyle>
            <a:lvl1pPr marL="685800" marR="0" lvl="0" indent="-447675" algn="l" rtl="0">
              <a:lnSpc>
                <a:spcPct val="90000"/>
              </a:lnSpc>
              <a:spcBef>
                <a:spcPts val="1500"/>
              </a:spcBef>
              <a:spcAft>
                <a:spcPts val="0"/>
              </a:spcAft>
              <a:buClr>
                <a:srgbClr val="F2F2F2"/>
              </a:buClr>
              <a:buSzPts val="1100"/>
              <a:buFont typeface="Arial"/>
              <a:buChar char="•"/>
              <a:defRPr sz="1650" b="0" i="0" u="none" strike="noStrike" cap="none">
                <a:solidFill>
                  <a:srgbClr val="F2F2F2"/>
                </a:solidFill>
                <a:latin typeface="Calibri"/>
                <a:ea typeface="Calibri"/>
                <a:cs typeface="Calibri"/>
                <a:sym typeface="Calibri"/>
              </a:defRPr>
            </a:lvl1pPr>
            <a:lvl2pPr marL="1371600" marR="0" lvl="1" indent="-571500" algn="l" rtl="0">
              <a:lnSpc>
                <a:spcPct val="90000"/>
              </a:lnSpc>
              <a:spcBef>
                <a:spcPts val="750"/>
              </a:spcBef>
              <a:spcAft>
                <a:spcPts val="0"/>
              </a:spcAft>
              <a:buClr>
                <a:schemeClr val="dk1"/>
              </a:buClr>
              <a:buSzPts val="2400"/>
              <a:buFont typeface="Arial"/>
              <a:buChar char="•"/>
              <a:defRPr sz="3600" b="0" i="0" u="none" strike="noStrike" cap="none">
                <a:solidFill>
                  <a:schemeClr val="dk1"/>
                </a:solidFill>
                <a:latin typeface="Calibri"/>
                <a:ea typeface="Calibri"/>
                <a:cs typeface="Calibri"/>
                <a:sym typeface="Calibri"/>
              </a:defRPr>
            </a:lvl2pPr>
            <a:lvl3pPr marL="2057400" marR="0" lvl="2" indent="-533400" algn="l" rtl="0">
              <a:lnSpc>
                <a:spcPct val="90000"/>
              </a:lnSpc>
              <a:spcBef>
                <a:spcPts val="750"/>
              </a:spcBef>
              <a:spcAft>
                <a:spcPts val="0"/>
              </a:spcAft>
              <a:buClr>
                <a:schemeClr val="dk1"/>
              </a:buClr>
              <a:buSzPts val="2000"/>
              <a:buFont typeface="Arial"/>
              <a:buChar char="•"/>
              <a:defRPr sz="3000" b="0" i="0" u="none" strike="noStrike" cap="none">
                <a:solidFill>
                  <a:schemeClr val="dk1"/>
                </a:solidFill>
                <a:latin typeface="Calibri"/>
                <a:ea typeface="Calibri"/>
                <a:cs typeface="Calibri"/>
                <a:sym typeface="Calibri"/>
              </a:defRPr>
            </a:lvl3pPr>
            <a:lvl4pPr marL="2743200" marR="0" lvl="3" indent="-514350"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4pPr>
            <a:lvl5pPr marL="3429000" marR="0" lvl="4" indent="-514350"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5pPr>
            <a:lvl6pPr marL="4114800" marR="0" lvl="5" indent="-514350"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6pPr>
            <a:lvl7pPr marL="4800600" marR="0" lvl="6" indent="-514350"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7pPr>
            <a:lvl8pPr marL="5486400" marR="0" lvl="7" indent="-514350"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8pPr>
            <a:lvl9pPr marL="6172200" marR="0" lvl="8" indent="-514350" algn="l" rtl="0">
              <a:lnSpc>
                <a:spcPct val="90000"/>
              </a:lnSpc>
              <a:spcBef>
                <a:spcPts val="750"/>
              </a:spcBef>
              <a:spcAft>
                <a:spcPts val="0"/>
              </a:spcAft>
              <a:buClr>
                <a:schemeClr val="dk1"/>
              </a:buClr>
              <a:buSzPts val="18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50147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a:xfrm>
            <a:off x="17436274" y="9725760"/>
            <a:ext cx="521969" cy="523875"/>
          </a:xfrm>
          <a:prstGeom prst="rect">
            <a:avLst/>
          </a:prstGeom>
        </p:spPr>
        <p:txBody>
          <a:bodyPr lIns="0" tIns="0" rIns="0" bIns="0"/>
          <a:lstStyle>
            <a:lvl1pPr>
              <a:defRPr sz="2400" b="0" i="0">
                <a:solidFill>
                  <a:schemeClr val="bg1"/>
                </a:solidFill>
                <a:latin typeface="Arial Black"/>
                <a:cs typeface="Arial Black"/>
              </a:defRPr>
            </a:lvl1pPr>
          </a:lstStyle>
          <a:p>
            <a:pPr marL="57150">
              <a:spcBef>
                <a:spcPts val="381"/>
              </a:spcBef>
            </a:pPr>
            <a:fld id="{81D60167-4931-47E6-BA6A-407CBD079E47}" type="slidenum">
              <a:rPr lang="en-ID" spc="-8" smtClean="0"/>
              <a:pPr marL="57150">
                <a:spcBef>
                  <a:spcPts val="381"/>
                </a:spcBef>
              </a:pPr>
              <a:t>‹#›</a:t>
            </a:fld>
            <a:endParaRPr lang="en-ID" spc="-8" dirty="0"/>
          </a:p>
        </p:txBody>
      </p:sp>
    </p:spTree>
    <p:extLst>
      <p:ext uri="{BB962C8B-B14F-4D97-AF65-F5344CB8AC3E}">
        <p14:creationId xmlns:p14="http://schemas.microsoft.com/office/powerpoint/2010/main" val="3727774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171064" y="582167"/>
            <a:ext cx="11945873" cy="1136333"/>
          </a:xfrm>
          <a:prstGeom prst="rect">
            <a:avLst/>
          </a:prstGeom>
        </p:spPr>
        <p:txBody>
          <a:bodyPr lIns="0" tIns="0" rIns="0" bIns="0"/>
          <a:lstStyle>
            <a:lvl1pPr>
              <a:defRPr sz="2700" b="1" i="0">
                <a:solidFill>
                  <a:schemeClr val="tx1"/>
                </a:solidFill>
                <a:latin typeface="Courier New"/>
                <a:cs typeface="Courier New"/>
              </a:defRPr>
            </a:lvl1pPr>
          </a:lstStyle>
          <a:p>
            <a:endParaRPr/>
          </a:p>
        </p:txBody>
      </p:sp>
      <p:sp>
        <p:nvSpPr>
          <p:cNvPr id="3" name="Holder 3"/>
          <p:cNvSpPr>
            <a:spLocks noGrp="1"/>
          </p:cNvSpPr>
          <p:nvPr>
            <p:ph type="body" idx="1"/>
          </p:nvPr>
        </p:nvSpPr>
        <p:spPr>
          <a:xfrm>
            <a:off x="2103692" y="2075877"/>
            <a:ext cx="14972348" cy="2598420"/>
          </a:xfrm>
          <a:prstGeom prst="rect">
            <a:avLst/>
          </a:prstGeom>
        </p:spPr>
        <p:txBody>
          <a:bodyPr lIns="0" tIns="0" rIns="0" bIns="0"/>
          <a:lstStyle>
            <a:lvl1pPr>
              <a:defRPr sz="2400" b="1" i="0">
                <a:solidFill>
                  <a:srgbClr val="006FC0"/>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a:xfrm>
            <a:off x="17436274" y="9725760"/>
            <a:ext cx="521969" cy="523875"/>
          </a:xfrm>
          <a:prstGeom prst="rect">
            <a:avLst/>
          </a:prstGeom>
        </p:spPr>
        <p:txBody>
          <a:bodyPr lIns="0" tIns="0" rIns="0" bIns="0"/>
          <a:lstStyle>
            <a:lvl1pPr>
              <a:defRPr sz="2400" b="0" i="0">
                <a:solidFill>
                  <a:schemeClr val="bg1"/>
                </a:solidFill>
                <a:latin typeface="Arial Black"/>
                <a:cs typeface="Arial Black"/>
              </a:defRPr>
            </a:lvl1pPr>
          </a:lstStyle>
          <a:p>
            <a:pPr marL="57150">
              <a:spcBef>
                <a:spcPts val="381"/>
              </a:spcBef>
            </a:pPr>
            <a:fld id="{81D60167-4931-47E6-BA6A-407CBD079E47}" type="slidenum">
              <a:rPr lang="en-ID" spc="-8" smtClean="0"/>
              <a:pPr marL="57150">
                <a:spcBef>
                  <a:spcPts val="381"/>
                </a:spcBef>
              </a:pPr>
              <a:t>‹#›</a:t>
            </a:fld>
            <a:endParaRPr lang="en-ID" spc="-8" dirty="0"/>
          </a:p>
        </p:txBody>
      </p:sp>
    </p:spTree>
    <p:extLst>
      <p:ext uri="{BB962C8B-B14F-4D97-AF65-F5344CB8AC3E}">
        <p14:creationId xmlns:p14="http://schemas.microsoft.com/office/powerpoint/2010/main" val="3981452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171064" y="582167"/>
            <a:ext cx="11945873" cy="1136333"/>
          </a:xfrm>
          <a:prstGeom prst="rect">
            <a:avLst/>
          </a:prstGeom>
        </p:spPr>
        <p:txBody>
          <a:bodyPr lIns="0" tIns="0" rIns="0" bIns="0"/>
          <a:lstStyle>
            <a:lvl1pPr>
              <a:defRPr sz="2700" b="1" i="0">
                <a:solidFill>
                  <a:schemeClr val="tx1"/>
                </a:solidFill>
                <a:latin typeface="Courier New"/>
                <a:cs typeface="Courier New"/>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7" name="Holder 7"/>
          <p:cNvSpPr>
            <a:spLocks noGrp="1"/>
          </p:cNvSpPr>
          <p:nvPr>
            <p:ph type="sldNum" sz="quarter" idx="7"/>
          </p:nvPr>
        </p:nvSpPr>
        <p:spPr>
          <a:xfrm>
            <a:off x="17436274" y="9725760"/>
            <a:ext cx="521969" cy="523875"/>
          </a:xfrm>
          <a:prstGeom prst="rect">
            <a:avLst/>
          </a:prstGeom>
        </p:spPr>
        <p:txBody>
          <a:bodyPr lIns="0" tIns="0" rIns="0" bIns="0"/>
          <a:lstStyle>
            <a:lvl1pPr>
              <a:defRPr sz="2400" b="0" i="0">
                <a:solidFill>
                  <a:schemeClr val="bg1"/>
                </a:solidFill>
                <a:latin typeface="Arial Black"/>
                <a:cs typeface="Arial Black"/>
              </a:defRPr>
            </a:lvl1pPr>
          </a:lstStyle>
          <a:p>
            <a:pPr marL="57150">
              <a:spcBef>
                <a:spcPts val="381"/>
              </a:spcBef>
            </a:pPr>
            <a:fld id="{81D60167-4931-47E6-BA6A-407CBD079E47}" type="slidenum">
              <a:rPr lang="en-ID" spc="-8" smtClean="0"/>
              <a:pPr marL="57150">
                <a:spcBef>
                  <a:spcPts val="381"/>
                </a:spcBef>
              </a:pPr>
              <a:t>‹#›</a:t>
            </a:fld>
            <a:endParaRPr lang="en-ID" spc="-8" dirty="0"/>
          </a:p>
        </p:txBody>
      </p:sp>
    </p:spTree>
    <p:extLst>
      <p:ext uri="{BB962C8B-B14F-4D97-AF65-F5344CB8AC3E}">
        <p14:creationId xmlns:p14="http://schemas.microsoft.com/office/powerpoint/2010/main" val="3157789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171064" y="582167"/>
            <a:ext cx="11945873" cy="1136333"/>
          </a:xfrm>
          <a:prstGeom prst="rect">
            <a:avLst/>
          </a:prstGeom>
        </p:spPr>
        <p:txBody>
          <a:bodyPr lIns="0" tIns="0" rIns="0" bIns="0"/>
          <a:lstStyle>
            <a:lvl1pPr>
              <a:defRPr sz="2700" b="1" i="0">
                <a:solidFill>
                  <a:schemeClr val="tx1"/>
                </a:solidFill>
                <a:latin typeface="Courier New"/>
                <a:cs typeface="Courier New"/>
              </a:defRPr>
            </a:lvl1pPr>
          </a:lstStyle>
          <a:p>
            <a:endParaRPr/>
          </a:p>
        </p:txBody>
      </p:sp>
      <p:sp>
        <p:nvSpPr>
          <p:cNvPr id="3" name="Holder 3"/>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5" name="Holder 5"/>
          <p:cNvSpPr>
            <a:spLocks noGrp="1"/>
          </p:cNvSpPr>
          <p:nvPr>
            <p:ph type="sldNum" sz="quarter" idx="7"/>
          </p:nvPr>
        </p:nvSpPr>
        <p:spPr>
          <a:xfrm>
            <a:off x="17436274" y="9725760"/>
            <a:ext cx="521969" cy="523875"/>
          </a:xfrm>
          <a:prstGeom prst="rect">
            <a:avLst/>
          </a:prstGeom>
        </p:spPr>
        <p:txBody>
          <a:bodyPr lIns="0" tIns="0" rIns="0" bIns="0"/>
          <a:lstStyle>
            <a:lvl1pPr>
              <a:defRPr sz="2400" b="0" i="0">
                <a:solidFill>
                  <a:schemeClr val="bg1"/>
                </a:solidFill>
                <a:latin typeface="Arial Black"/>
                <a:cs typeface="Arial Black"/>
              </a:defRPr>
            </a:lvl1pPr>
          </a:lstStyle>
          <a:p>
            <a:pPr marL="57150">
              <a:spcBef>
                <a:spcPts val="381"/>
              </a:spcBef>
            </a:pPr>
            <a:fld id="{81D60167-4931-47E6-BA6A-407CBD079E47}" type="slidenum">
              <a:rPr lang="en-ID" spc="-8" smtClean="0"/>
              <a:pPr marL="57150">
                <a:spcBef>
                  <a:spcPts val="381"/>
                </a:spcBef>
              </a:pPr>
              <a:t>‹#›</a:t>
            </a:fld>
            <a:endParaRPr lang="en-ID" spc="-8" dirty="0"/>
          </a:p>
        </p:txBody>
      </p:sp>
    </p:spTree>
    <p:extLst>
      <p:ext uri="{BB962C8B-B14F-4D97-AF65-F5344CB8AC3E}">
        <p14:creationId xmlns:p14="http://schemas.microsoft.com/office/powerpoint/2010/main" val="3772453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4" name="Holder 4"/>
          <p:cNvSpPr>
            <a:spLocks noGrp="1"/>
          </p:cNvSpPr>
          <p:nvPr>
            <p:ph type="sldNum" sz="quarter" idx="7"/>
          </p:nvPr>
        </p:nvSpPr>
        <p:spPr>
          <a:xfrm>
            <a:off x="17436274" y="9725760"/>
            <a:ext cx="521969" cy="523875"/>
          </a:xfrm>
          <a:prstGeom prst="rect">
            <a:avLst/>
          </a:prstGeom>
        </p:spPr>
        <p:txBody>
          <a:bodyPr lIns="0" tIns="0" rIns="0" bIns="0"/>
          <a:lstStyle>
            <a:lvl1pPr>
              <a:defRPr sz="2400" b="0" i="0">
                <a:solidFill>
                  <a:schemeClr val="bg1"/>
                </a:solidFill>
                <a:latin typeface="Arial Black"/>
                <a:cs typeface="Arial Black"/>
              </a:defRPr>
            </a:lvl1pPr>
          </a:lstStyle>
          <a:p>
            <a:pPr marL="57150">
              <a:spcBef>
                <a:spcPts val="381"/>
              </a:spcBef>
            </a:pPr>
            <a:fld id="{81D60167-4931-47E6-BA6A-407CBD079E47}" type="slidenum">
              <a:rPr lang="en-ID" spc="-8" smtClean="0"/>
              <a:pPr marL="57150">
                <a:spcBef>
                  <a:spcPts val="381"/>
                </a:spcBef>
              </a:pPr>
              <a:t>‹#›</a:t>
            </a:fld>
            <a:endParaRPr lang="en-ID" spc="-8" dirty="0"/>
          </a:p>
        </p:txBody>
      </p:sp>
    </p:spTree>
    <p:extLst>
      <p:ext uri="{BB962C8B-B14F-4D97-AF65-F5344CB8AC3E}">
        <p14:creationId xmlns:p14="http://schemas.microsoft.com/office/powerpoint/2010/main" val="272372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015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14400" y="9566910"/>
            <a:ext cx="4206240" cy="514350"/>
          </a:xfrm>
          <a:prstGeom prst="rect">
            <a:avLst/>
          </a:prstGeom>
        </p:spPr>
        <p:txBody>
          <a:bodyPr/>
          <a:lstStyle/>
          <a:p>
            <a:fld id="{48A87A34-81AB-432B-8DAE-1953F412C126}" type="datetimeFigureOut">
              <a:rPr lang="en-US" smtClean="0"/>
              <a:pPr/>
              <a:t>11/22/2025</a:t>
            </a:fld>
            <a:endParaRPr lang="en-US" dirty="0"/>
          </a:p>
        </p:txBody>
      </p:sp>
      <p:sp>
        <p:nvSpPr>
          <p:cNvPr id="5" name="Footer Placeholder 4"/>
          <p:cNvSpPr>
            <a:spLocks noGrp="1"/>
          </p:cNvSpPr>
          <p:nvPr>
            <p:ph type="ftr" sz="quarter" idx="11"/>
          </p:nvPr>
        </p:nvSpPr>
        <p:spPr>
          <a:xfrm>
            <a:off x="6217920" y="9566910"/>
            <a:ext cx="5852160" cy="51435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7436274" y="9725760"/>
            <a:ext cx="521969" cy="52387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45367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E876E2-80CE-4F7B-9253-F13A1A6A7CA9}"/>
              </a:ext>
            </a:extLst>
          </p:cNvPr>
          <p:cNvSpPr>
            <a:spLocks noGrp="1"/>
          </p:cNvSpPr>
          <p:nvPr>
            <p:ph type="dt" sz="half" idx="10"/>
          </p:nvPr>
        </p:nvSpPr>
        <p:spPr>
          <a:xfrm>
            <a:off x="1257300" y="9534526"/>
            <a:ext cx="4114800" cy="547688"/>
          </a:xfrm>
          <a:prstGeom prst="rect">
            <a:avLst/>
          </a:prstGeom>
        </p:spPr>
        <p:txBody>
          <a:bodyPr/>
          <a:lstStyle/>
          <a:p>
            <a:fld id="{A5BAF681-1779-4FEA-8ECA-493B7AA9F377}" type="datetimeFigureOut">
              <a:rPr lang="en-US" smtClean="0"/>
              <a:t>11/22/2025</a:t>
            </a:fld>
            <a:endParaRPr lang="en-US"/>
          </a:p>
        </p:txBody>
      </p:sp>
      <p:sp>
        <p:nvSpPr>
          <p:cNvPr id="4" name="Footer Placeholder 3">
            <a:extLst>
              <a:ext uri="{FF2B5EF4-FFF2-40B4-BE49-F238E27FC236}">
                <a16:creationId xmlns:a16="http://schemas.microsoft.com/office/drawing/2014/main" id="{4180CBA7-DA5A-497B-9E47-BA974FBFE27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87B366-8E70-44E6-AA86-015C82EB095F}"/>
              </a:ext>
            </a:extLst>
          </p:cNvPr>
          <p:cNvSpPr>
            <a:spLocks noGrp="1"/>
          </p:cNvSpPr>
          <p:nvPr>
            <p:ph type="sldNum" sz="quarter" idx="12"/>
          </p:nvPr>
        </p:nvSpPr>
        <p:spPr>
          <a:xfrm>
            <a:off x="12915900" y="9534526"/>
            <a:ext cx="4114800" cy="547688"/>
          </a:xfrm>
          <a:prstGeom prst="rect">
            <a:avLst/>
          </a:prstGeom>
        </p:spPr>
        <p:txBody>
          <a:bodyPr/>
          <a:lstStyle/>
          <a:p>
            <a:fld id="{D1855CAF-7365-47FA-98D8-00E92949432E}" type="slidenum">
              <a:rPr lang="en-US" smtClean="0"/>
              <a:t>‹#›</a:t>
            </a:fld>
            <a:endParaRPr lang="en-US"/>
          </a:p>
        </p:txBody>
      </p:sp>
    </p:spTree>
    <p:extLst>
      <p:ext uri="{BB962C8B-B14F-4D97-AF65-F5344CB8AC3E}">
        <p14:creationId xmlns:p14="http://schemas.microsoft.com/office/powerpoint/2010/main" val="1848140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16AA-5A42-4207-9DA7-D4C8EC23F39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5E876E2-80CE-4F7B-9253-F13A1A6A7CA9}"/>
              </a:ext>
            </a:extLst>
          </p:cNvPr>
          <p:cNvSpPr>
            <a:spLocks noGrp="1"/>
          </p:cNvSpPr>
          <p:nvPr>
            <p:ph type="dt" sz="half" idx="10"/>
          </p:nvPr>
        </p:nvSpPr>
        <p:spPr>
          <a:xfrm>
            <a:off x="1257300" y="9534526"/>
            <a:ext cx="4114800" cy="547688"/>
          </a:xfrm>
          <a:prstGeom prst="rect">
            <a:avLst/>
          </a:prstGeom>
        </p:spPr>
        <p:txBody>
          <a:bodyPr/>
          <a:lstStyle/>
          <a:p>
            <a:fld id="{A5BAF681-1779-4FEA-8ECA-493B7AA9F377}" type="datetimeFigureOut">
              <a:rPr lang="en-US" smtClean="0"/>
              <a:t>11/22/2025</a:t>
            </a:fld>
            <a:endParaRPr lang="en-US"/>
          </a:p>
        </p:txBody>
      </p:sp>
      <p:sp>
        <p:nvSpPr>
          <p:cNvPr id="4" name="Footer Placeholder 3">
            <a:extLst>
              <a:ext uri="{FF2B5EF4-FFF2-40B4-BE49-F238E27FC236}">
                <a16:creationId xmlns:a16="http://schemas.microsoft.com/office/drawing/2014/main" id="{4180CBA7-DA5A-497B-9E47-BA974FBFE27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87B366-8E70-44E6-AA86-015C82EB095F}"/>
              </a:ext>
            </a:extLst>
          </p:cNvPr>
          <p:cNvSpPr>
            <a:spLocks noGrp="1"/>
          </p:cNvSpPr>
          <p:nvPr>
            <p:ph type="sldNum" sz="quarter" idx="12"/>
          </p:nvPr>
        </p:nvSpPr>
        <p:spPr>
          <a:xfrm>
            <a:off x="12915900" y="9534526"/>
            <a:ext cx="4114800" cy="547688"/>
          </a:xfrm>
          <a:prstGeom prst="rect">
            <a:avLst/>
          </a:prstGeom>
        </p:spPr>
        <p:txBody>
          <a:bodyPr/>
          <a:lstStyle/>
          <a:p>
            <a:fld id="{D1855CAF-7365-47FA-98D8-00E92949432E}" type="slidenum">
              <a:rPr lang="en-US" smtClean="0"/>
              <a:t>‹#›</a:t>
            </a:fld>
            <a:endParaRPr lang="en-US"/>
          </a:p>
        </p:txBody>
      </p:sp>
    </p:spTree>
    <p:extLst>
      <p:ext uri="{BB962C8B-B14F-4D97-AF65-F5344CB8AC3E}">
        <p14:creationId xmlns:p14="http://schemas.microsoft.com/office/powerpoint/2010/main" val="4191189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917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527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206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D4EC-2093-4AFD-81A9-246426F3E03B}"/>
              </a:ext>
            </a:extLst>
          </p:cNvPr>
          <p:cNvSpPr>
            <a:spLocks noGrp="1"/>
          </p:cNvSpPr>
          <p:nvPr>
            <p:ph type="title"/>
          </p:nvPr>
        </p:nvSpPr>
        <p:spPr>
          <a:xfrm>
            <a:off x="1247775" y="2564607"/>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8A6A032-AB29-4174-A903-BC530143B38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E0D0B-06F2-49E1-B62D-6220C14EA499}"/>
              </a:ext>
            </a:extLst>
          </p:cNvPr>
          <p:cNvSpPr>
            <a:spLocks noGrp="1"/>
          </p:cNvSpPr>
          <p:nvPr>
            <p:ph type="dt" sz="half" idx="10"/>
          </p:nvPr>
        </p:nvSpPr>
        <p:spPr>
          <a:xfrm>
            <a:off x="1257300" y="9534526"/>
            <a:ext cx="4114800" cy="547688"/>
          </a:xfrm>
          <a:prstGeom prst="rect">
            <a:avLst/>
          </a:prstGeom>
        </p:spPr>
        <p:txBody>
          <a:bodyPr/>
          <a:lstStyle/>
          <a:p>
            <a:fld id="{33A20294-FE93-44E1-9CCC-B5BB78B2A348}" type="datetimeFigureOut">
              <a:rPr lang="en-US" smtClean="0"/>
              <a:t>11/22/2025</a:t>
            </a:fld>
            <a:endParaRPr lang="en-US"/>
          </a:p>
        </p:txBody>
      </p:sp>
      <p:sp>
        <p:nvSpPr>
          <p:cNvPr id="5" name="Footer Placeholder 4">
            <a:extLst>
              <a:ext uri="{FF2B5EF4-FFF2-40B4-BE49-F238E27FC236}">
                <a16:creationId xmlns:a16="http://schemas.microsoft.com/office/drawing/2014/main" id="{CD4AA4E9-7C44-4C3C-9712-0F95F2F6215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F19C99-EF44-457E-83D5-723FAE5B6988}"/>
              </a:ext>
            </a:extLst>
          </p:cNvPr>
          <p:cNvSpPr>
            <a:spLocks noGrp="1"/>
          </p:cNvSpPr>
          <p:nvPr>
            <p:ph type="sldNum" sz="quarter" idx="12"/>
          </p:nvPr>
        </p:nvSpPr>
        <p:spPr>
          <a:xfrm>
            <a:off x="12915900" y="9534526"/>
            <a:ext cx="4114800" cy="547688"/>
          </a:xfrm>
          <a:prstGeom prst="rect">
            <a:avLst/>
          </a:prstGeom>
        </p:spPr>
        <p:txBody>
          <a:bodyPr/>
          <a:lstStyle/>
          <a:p>
            <a:fld id="{33CBF3F9-C751-4851-A2DA-2B3F3F011C19}" type="slidenum">
              <a:rPr lang="en-US" smtClean="0"/>
              <a:t>‹#›</a:t>
            </a:fld>
            <a:endParaRPr lang="en-US"/>
          </a:p>
        </p:txBody>
      </p:sp>
    </p:spTree>
    <p:extLst>
      <p:ext uri="{BB962C8B-B14F-4D97-AF65-F5344CB8AC3E}">
        <p14:creationId xmlns:p14="http://schemas.microsoft.com/office/powerpoint/2010/main" val="4197588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E173608-18DE-482B-9DF4-4B37A5C38C01}"/>
              </a:ext>
            </a:extLst>
          </p:cNvPr>
          <p:cNvGrpSpPr/>
          <p:nvPr userDrawn="1"/>
        </p:nvGrpSpPr>
        <p:grpSpPr>
          <a:xfrm>
            <a:off x="0" y="213360"/>
            <a:ext cx="18037338" cy="10073640"/>
            <a:chOff x="0" y="142240"/>
            <a:chExt cx="12024892" cy="6715760"/>
          </a:xfrm>
        </p:grpSpPr>
        <p:grpSp>
          <p:nvGrpSpPr>
            <p:cNvPr id="7" name="Group 6">
              <a:extLst>
                <a:ext uri="{FF2B5EF4-FFF2-40B4-BE49-F238E27FC236}">
                  <a16:creationId xmlns:a16="http://schemas.microsoft.com/office/drawing/2014/main" id="{6C960EE4-D4F5-4578-A67C-FD1DE2EE4617}"/>
                </a:ext>
              </a:extLst>
            </p:cNvPr>
            <p:cNvGrpSpPr/>
            <p:nvPr userDrawn="1"/>
          </p:nvGrpSpPr>
          <p:grpSpPr>
            <a:xfrm>
              <a:off x="0" y="5099808"/>
              <a:ext cx="11663680" cy="1758192"/>
              <a:chOff x="0" y="5099808"/>
              <a:chExt cx="11663680" cy="1758192"/>
            </a:xfrm>
          </p:grpSpPr>
          <p:pic>
            <p:nvPicPr>
              <p:cNvPr id="8" name="Picture 7">
                <a:extLst>
                  <a:ext uri="{FF2B5EF4-FFF2-40B4-BE49-F238E27FC236}">
                    <a16:creationId xmlns:a16="http://schemas.microsoft.com/office/drawing/2014/main" id="{0C8F737B-5686-4B1E-96B3-3FCDB790BF8A}"/>
                  </a:ext>
                </a:extLst>
              </p:cNvPr>
              <p:cNvPicPr>
                <a:picLocks noChangeAspect="1"/>
              </p:cNvPicPr>
              <p:nvPr/>
            </p:nvPicPr>
            <p:blipFill rotWithShape="1">
              <a:blip r:embed="rId2">
                <a:extLst>
                  <a:ext uri="{28A0092B-C50C-407E-A947-70E740481C1C}">
                    <a14:useLocalDpi xmlns:a14="http://schemas.microsoft.com/office/drawing/2010/main" val="0"/>
                  </a:ext>
                </a:extLst>
              </a:blip>
              <a:srcRect t="62203" r="30500" b="6534"/>
              <a:stretch/>
            </p:blipFill>
            <p:spPr>
              <a:xfrm>
                <a:off x="4714240" y="5099808"/>
                <a:ext cx="6949440" cy="1758192"/>
              </a:xfrm>
              <a:prstGeom prst="rect">
                <a:avLst/>
              </a:prstGeom>
            </p:spPr>
          </p:pic>
          <p:pic>
            <p:nvPicPr>
              <p:cNvPr id="9" name="Picture 8">
                <a:extLst>
                  <a:ext uri="{FF2B5EF4-FFF2-40B4-BE49-F238E27FC236}">
                    <a16:creationId xmlns:a16="http://schemas.microsoft.com/office/drawing/2014/main" id="{6549EB63-DE2A-418C-BB72-5A9E8A26B838}"/>
                  </a:ext>
                </a:extLst>
              </p:cNvPr>
              <p:cNvPicPr>
                <a:picLocks noChangeAspect="1"/>
              </p:cNvPicPr>
              <p:nvPr/>
            </p:nvPicPr>
            <p:blipFill rotWithShape="1">
              <a:blip r:embed="rId2">
                <a:extLst>
                  <a:ext uri="{28A0092B-C50C-407E-A947-70E740481C1C}">
                    <a14:useLocalDpi xmlns:a14="http://schemas.microsoft.com/office/drawing/2010/main" val="0"/>
                  </a:ext>
                </a:extLst>
              </a:blip>
              <a:srcRect t="62203" r="37714" b="6534"/>
              <a:stretch/>
            </p:blipFill>
            <p:spPr>
              <a:xfrm>
                <a:off x="0" y="5099808"/>
                <a:ext cx="6228080" cy="1758192"/>
              </a:xfrm>
              <a:prstGeom prst="rect">
                <a:avLst/>
              </a:prstGeom>
            </p:spPr>
          </p:pic>
        </p:grpSp>
        <p:grpSp>
          <p:nvGrpSpPr>
            <p:cNvPr id="10" name="Group 9">
              <a:extLst>
                <a:ext uri="{FF2B5EF4-FFF2-40B4-BE49-F238E27FC236}">
                  <a16:creationId xmlns:a16="http://schemas.microsoft.com/office/drawing/2014/main" id="{7EC7D40A-4A1F-48C0-A245-D2058DBD33B5}"/>
                </a:ext>
              </a:extLst>
            </p:cNvPr>
            <p:cNvGrpSpPr/>
            <p:nvPr userDrawn="1"/>
          </p:nvGrpSpPr>
          <p:grpSpPr>
            <a:xfrm>
              <a:off x="9403540" y="147951"/>
              <a:ext cx="2621352" cy="458161"/>
              <a:chOff x="913040" y="186094"/>
              <a:chExt cx="3477046" cy="607720"/>
            </a:xfrm>
          </p:grpSpPr>
          <p:sp>
            <p:nvSpPr>
              <p:cNvPr id="11" name="Rectangle 10">
                <a:extLst>
                  <a:ext uri="{FF2B5EF4-FFF2-40B4-BE49-F238E27FC236}">
                    <a16:creationId xmlns:a16="http://schemas.microsoft.com/office/drawing/2014/main" id="{C726F025-A6FA-44DF-BAA8-8785F311C2A3}"/>
                  </a:ext>
                </a:extLst>
              </p:cNvPr>
              <p:cNvSpPr/>
              <p:nvPr/>
            </p:nvSpPr>
            <p:spPr>
              <a:xfrm>
                <a:off x="913040" y="236337"/>
                <a:ext cx="2930581" cy="409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716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1"/>
                    </a:solidFill>
                    <a:effectLst/>
                    <a:uLnTx/>
                    <a:uFillTx/>
                    <a:latin typeface="Arial Black" panose="020B0A04020102020204" pitchFamily="34" charset="0"/>
                    <a:ea typeface="+mn-ea"/>
                    <a:cs typeface="Arial" panose="020B0604020202020204" pitchFamily="34" charset="0"/>
                  </a:rPr>
                  <a:t>KEMENTERIAN DALAM NEGERI</a:t>
                </a:r>
              </a:p>
              <a:p>
                <a:pPr marL="0" marR="0" lvl="0" indent="0" algn="r" defTabSz="13716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chemeClr val="tx1"/>
                    </a:solidFill>
                    <a:effectLst/>
                    <a:uLnTx/>
                    <a:uFillTx/>
                    <a:latin typeface="Calibri Light" panose="020F0302020204030204"/>
                    <a:ea typeface="+mn-ea"/>
                    <a:cs typeface="Arial" panose="020B0604020202020204" pitchFamily="34" charset="0"/>
                  </a:rPr>
                  <a:t>Republik</a:t>
                </a:r>
                <a:r>
                  <a:rPr kumimoji="0" lang="en-US" sz="1500" b="0" i="0" u="none" strike="noStrike" kern="1200" cap="none" spc="0" normalizeH="0" baseline="0" noProof="0" dirty="0">
                    <a:ln>
                      <a:noFill/>
                    </a:ln>
                    <a:solidFill>
                      <a:schemeClr val="tx1"/>
                    </a:solidFill>
                    <a:effectLst/>
                    <a:uLnTx/>
                    <a:uFillTx/>
                    <a:latin typeface="Calibri Light" panose="020F0302020204030204"/>
                    <a:ea typeface="+mn-ea"/>
                    <a:cs typeface="Arial" panose="020B0604020202020204" pitchFamily="34" charset="0"/>
                  </a:rPr>
                  <a:t> Indonesia</a:t>
                </a:r>
              </a:p>
            </p:txBody>
          </p:sp>
          <p:pic>
            <p:nvPicPr>
              <p:cNvPr id="12" name="Picture 11">
                <a:extLst>
                  <a:ext uri="{FF2B5EF4-FFF2-40B4-BE49-F238E27FC236}">
                    <a16:creationId xmlns:a16="http://schemas.microsoft.com/office/drawing/2014/main" id="{1B8B9FCB-E5F5-439C-9964-6692E50EAE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82366" y="186094"/>
                <a:ext cx="607720" cy="607720"/>
              </a:xfrm>
              <a:prstGeom prst="rect">
                <a:avLst/>
              </a:prstGeom>
            </p:spPr>
          </p:pic>
        </p:grpSp>
        <p:sp>
          <p:nvSpPr>
            <p:cNvPr id="13" name="Rectangle 12">
              <a:extLst>
                <a:ext uri="{FF2B5EF4-FFF2-40B4-BE49-F238E27FC236}">
                  <a16:creationId xmlns:a16="http://schemas.microsoft.com/office/drawing/2014/main" id="{784CD925-C9BF-474B-A142-C7A856B1CA1E}"/>
                </a:ext>
              </a:extLst>
            </p:cNvPr>
            <p:cNvSpPr/>
            <p:nvPr userDrawn="1"/>
          </p:nvSpPr>
          <p:spPr>
            <a:xfrm>
              <a:off x="0" y="142240"/>
              <a:ext cx="625269" cy="568688"/>
            </a:xfrm>
            <a:prstGeom prst="rect">
              <a:avLst/>
            </a:prstGeom>
            <a:gradFill flip="none" rotWithShape="1">
              <a:gsLst>
                <a:gs pos="0">
                  <a:srgbClr val="283E88">
                    <a:shade val="30000"/>
                    <a:satMod val="115000"/>
                  </a:srgbClr>
                </a:gs>
                <a:gs pos="50000">
                  <a:srgbClr val="283E88">
                    <a:shade val="67500"/>
                    <a:satMod val="115000"/>
                  </a:srgbClr>
                </a:gs>
                <a:gs pos="100000">
                  <a:srgbClr val="283E88">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3062248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914400" y="9534526"/>
            <a:ext cx="4267200" cy="547688"/>
          </a:xfrm>
          <a:prstGeom prst="rect">
            <a:avLst/>
          </a:prstGeom>
        </p:spPr>
        <p:txBody>
          <a:bodyPr/>
          <a:lstStyle>
            <a:lvl1pPr eaLnBrk="1" fontAlgn="auto" hangingPunct="1">
              <a:spcBef>
                <a:spcPts val="0"/>
              </a:spcBef>
              <a:spcAft>
                <a:spcPts val="0"/>
              </a:spcAft>
              <a:defRPr sz="2163">
                <a:solidFill>
                  <a:prstClr val="black">
                    <a:tint val="75000"/>
                  </a:prstClr>
                </a:solidFill>
                <a:latin typeface="Calibri"/>
                <a:cs typeface="+mn-cs"/>
              </a:defRPr>
            </a:lvl1pPr>
          </a:lstStyle>
          <a:p>
            <a:pPr>
              <a:defRPr/>
            </a:pPr>
            <a:fld id="{FD288948-041F-42BD-9602-AD7424B7A773}" type="datetime1">
              <a:rPr lang="en-US"/>
              <a:pPr>
                <a:defRPr/>
              </a:pPr>
              <a:t>11/22/2025</a:t>
            </a:fld>
            <a:endParaRPr lang="en-GB"/>
          </a:p>
        </p:txBody>
      </p:sp>
      <p:sp>
        <p:nvSpPr>
          <p:cNvPr id="3" name="Footer Placeholder 3"/>
          <p:cNvSpPr>
            <a:spLocks noGrp="1"/>
          </p:cNvSpPr>
          <p:nvPr>
            <p:ph type="ftr" sz="quarter" idx="11"/>
          </p:nvPr>
        </p:nvSpPr>
        <p:spPr>
          <a:xfrm>
            <a:off x="6248400" y="9534526"/>
            <a:ext cx="5791200" cy="547688"/>
          </a:xfrm>
          <a:prstGeom prst="rect">
            <a:avLst/>
          </a:prstGeom>
        </p:spPr>
        <p:txBody>
          <a:bodyPr/>
          <a:lstStyle>
            <a:lvl1pPr algn="ctr" eaLnBrk="1" fontAlgn="auto" hangingPunct="1">
              <a:spcBef>
                <a:spcPts val="0"/>
              </a:spcBef>
              <a:spcAft>
                <a:spcPts val="0"/>
              </a:spcAft>
              <a:defRPr sz="2163">
                <a:solidFill>
                  <a:prstClr val="black">
                    <a:tint val="75000"/>
                  </a:prstClr>
                </a:solidFill>
                <a:latin typeface="Calibri"/>
                <a:cs typeface="+mn-cs"/>
              </a:defRPr>
            </a:lvl1pPr>
          </a:lstStyle>
          <a:p>
            <a:pPr>
              <a:defRPr/>
            </a:pPr>
            <a:endParaRPr lang="en-GB"/>
          </a:p>
        </p:txBody>
      </p:sp>
      <p:sp>
        <p:nvSpPr>
          <p:cNvPr id="4" name="Slide Number Placeholder 4"/>
          <p:cNvSpPr>
            <a:spLocks noGrp="1"/>
          </p:cNvSpPr>
          <p:nvPr>
            <p:ph type="sldNum" sz="quarter" idx="12"/>
          </p:nvPr>
        </p:nvSpPr>
        <p:spPr>
          <a:xfrm>
            <a:off x="13106400" y="9534526"/>
            <a:ext cx="4267200" cy="5476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2100">
                <a:solidFill>
                  <a:srgbClr val="898989"/>
                </a:solidFill>
                <a:latin typeface="Calibri" panose="020F0502020204030204" pitchFamily="34" charset="0"/>
              </a:defRPr>
            </a:lvl1pPr>
          </a:lstStyle>
          <a:p>
            <a:pPr fontAlgn="base">
              <a:spcBef>
                <a:spcPct val="0"/>
              </a:spcBef>
              <a:spcAft>
                <a:spcPct val="0"/>
              </a:spcAft>
            </a:pPr>
            <a:fld id="{73F20ACE-6219-4FB1-873F-8BF0BCE36FF2}" type="slidenum">
              <a:rPr lang="en-GB" altLang="en-US" smtClean="0">
                <a:cs typeface="Arial" panose="020B0604020202020204" pitchFamily="34" charset="0"/>
              </a:rPr>
              <a:pPr fontAlgn="base">
                <a:spcBef>
                  <a:spcPct val="0"/>
                </a:spcBef>
                <a:spcAft>
                  <a:spcPct val="0"/>
                </a:spcAft>
              </a:pPr>
              <a:t>‹#›</a:t>
            </a:fld>
            <a:endParaRPr lang="en-GB" altLang="en-US">
              <a:cs typeface="Arial" panose="020B0604020202020204" pitchFamily="34" charset="0"/>
            </a:endParaRPr>
          </a:p>
        </p:txBody>
      </p:sp>
    </p:spTree>
    <p:extLst>
      <p:ext uri="{BB962C8B-B14F-4D97-AF65-F5344CB8AC3E}">
        <p14:creationId xmlns:p14="http://schemas.microsoft.com/office/powerpoint/2010/main" val="4185073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p:cNvSpPr/>
          <p:nvPr userDrawn="1"/>
        </p:nvSpPr>
        <p:spPr>
          <a:xfrm>
            <a:off x="-2" y="-30115"/>
            <a:ext cx="18288000" cy="1743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dirty="0">
              <a:solidFill>
                <a:prstClr val="white"/>
              </a:solidFill>
            </a:endParaRPr>
          </a:p>
        </p:txBody>
      </p:sp>
      <p:sp>
        <p:nvSpPr>
          <p:cNvPr id="4" name="Freeform: Shape 18"/>
          <p:cNvSpPr>
            <a:spLocks/>
          </p:cNvSpPr>
          <p:nvPr userDrawn="1"/>
        </p:nvSpPr>
        <p:spPr bwMode="auto">
          <a:xfrm>
            <a:off x="-47757" y="-57609"/>
            <a:ext cx="6031707" cy="1988345"/>
          </a:xfrm>
          <a:custGeom>
            <a:avLst/>
            <a:gdLst>
              <a:gd name="T0" fmla="*/ 3131245 w 3751729"/>
              <a:gd name="T1" fmla="*/ 995496 h 1237129"/>
              <a:gd name="T2" fmla="*/ 3231236 w 3751729"/>
              <a:gd name="T3" fmla="*/ 1006047 h 1237129"/>
              <a:gd name="T4" fmla="*/ 3197730 w 3751729"/>
              <a:gd name="T5" fmla="*/ 882085 h 1237129"/>
              <a:gd name="T6" fmla="*/ 3226750 w 3751729"/>
              <a:gd name="T7" fmla="*/ 936153 h 1237129"/>
              <a:gd name="T8" fmla="*/ 874725 w 3751729"/>
              <a:gd name="T9" fmla="*/ 854126 h 1237129"/>
              <a:gd name="T10" fmla="*/ 683449 w 3751729"/>
              <a:gd name="T11" fmla="*/ 805598 h 1237129"/>
              <a:gd name="T12" fmla="*/ 3301151 w 3751729"/>
              <a:gd name="T13" fmla="*/ 690603 h 1237129"/>
              <a:gd name="T14" fmla="*/ 1740347 w 3751729"/>
              <a:gd name="T15" fmla="*/ 551347 h 1237129"/>
              <a:gd name="T16" fmla="*/ 3458657 w 3751729"/>
              <a:gd name="T17" fmla="*/ 466682 h 1237129"/>
              <a:gd name="T18" fmla="*/ 3320673 w 3751729"/>
              <a:gd name="T19" fmla="*/ 650249 h 1237129"/>
              <a:gd name="T20" fmla="*/ 3440188 w 3751729"/>
              <a:gd name="T21" fmla="*/ 475650 h 1237129"/>
              <a:gd name="T22" fmla="*/ 1892837 w 3751729"/>
              <a:gd name="T23" fmla="*/ 601721 h 1237129"/>
              <a:gd name="T24" fmla="*/ 1705521 w 3751729"/>
              <a:gd name="T25" fmla="*/ 585106 h 1237129"/>
              <a:gd name="T26" fmla="*/ 2004171 w 3751729"/>
              <a:gd name="T27" fmla="*/ 665811 h 1237129"/>
              <a:gd name="T28" fmla="*/ 2033193 w 3751729"/>
              <a:gd name="T29" fmla="*/ 540532 h 1237129"/>
              <a:gd name="T30" fmla="*/ 1928980 w 3751729"/>
              <a:gd name="T31" fmla="*/ 500443 h 1237129"/>
              <a:gd name="T32" fmla="*/ 2140042 w 3751729"/>
              <a:gd name="T33" fmla="*/ 469848 h 1237129"/>
              <a:gd name="T34" fmla="*/ 2354271 w 3751729"/>
              <a:gd name="T35" fmla="*/ 527609 h 1237129"/>
              <a:gd name="T36" fmla="*/ 621451 w 3751729"/>
              <a:gd name="T37" fmla="*/ 427121 h 1237129"/>
              <a:gd name="T38" fmla="*/ 763654 w 3751729"/>
              <a:gd name="T39" fmla="*/ 490420 h 1237129"/>
              <a:gd name="T40" fmla="*/ 1019039 w 3751729"/>
              <a:gd name="T41" fmla="*/ 359073 h 1237129"/>
              <a:gd name="T42" fmla="*/ 1000570 w 3751729"/>
              <a:gd name="T43" fmla="*/ 379645 h 1237129"/>
              <a:gd name="T44" fmla="*/ 1587586 w 3751729"/>
              <a:gd name="T45" fmla="*/ 342193 h 1237129"/>
              <a:gd name="T46" fmla="*/ 1979109 w 3751729"/>
              <a:gd name="T47" fmla="*/ 191328 h 1237129"/>
              <a:gd name="T48" fmla="*/ 1651433 w 3751729"/>
              <a:gd name="T49" fmla="*/ 335070 h 1237129"/>
              <a:gd name="T50" fmla="*/ 733048 w 3751729"/>
              <a:gd name="T51" fmla="*/ 102182 h 1237129"/>
              <a:gd name="T52" fmla="*/ 774733 w 3751729"/>
              <a:gd name="T53" fmla="*/ 63674 h 1237129"/>
              <a:gd name="T54" fmla="*/ 3983939 w 3751729"/>
              <a:gd name="T55" fmla="*/ 16728 h 1237129"/>
              <a:gd name="T56" fmla="*/ 2195446 w 3751729"/>
              <a:gd name="T57" fmla="*/ 24376 h 1237129"/>
              <a:gd name="T58" fmla="*/ 3736467 w 3751729"/>
              <a:gd name="T59" fmla="*/ 163372 h 1237129"/>
              <a:gd name="T60" fmla="*/ 3671830 w 3751729"/>
              <a:gd name="T61" fmla="*/ 148075 h 1237129"/>
              <a:gd name="T62" fmla="*/ 3456809 w 3751729"/>
              <a:gd name="T63" fmla="*/ 173394 h 1237129"/>
              <a:gd name="T64" fmla="*/ 3297457 w 3751729"/>
              <a:gd name="T65" fmla="*/ 510464 h 1237129"/>
              <a:gd name="T66" fmla="*/ 3148131 w 3751729"/>
              <a:gd name="T67" fmla="*/ 562951 h 1237129"/>
              <a:gd name="T68" fmla="*/ 3030726 w 3751729"/>
              <a:gd name="T69" fmla="*/ 837773 h 1237129"/>
              <a:gd name="T70" fmla="*/ 2918864 w 3751729"/>
              <a:gd name="T71" fmla="*/ 999715 h 1237129"/>
              <a:gd name="T72" fmla="*/ 2646066 w 3751729"/>
              <a:gd name="T73" fmla="*/ 982309 h 1237129"/>
              <a:gd name="T74" fmla="*/ 2326306 w 3751729"/>
              <a:gd name="T75" fmla="*/ 754957 h 1237129"/>
              <a:gd name="T76" fmla="*/ 2181463 w 3751729"/>
              <a:gd name="T77" fmla="*/ 795838 h 1237129"/>
              <a:gd name="T78" fmla="*/ 2330263 w 3751729"/>
              <a:gd name="T79" fmla="*/ 951714 h 1237129"/>
              <a:gd name="T80" fmla="*/ 1789418 w 3751729"/>
              <a:gd name="T81" fmla="*/ 1041124 h 1237129"/>
              <a:gd name="T82" fmla="*/ 1586270 w 3751729"/>
              <a:gd name="T83" fmla="*/ 660008 h 1237129"/>
              <a:gd name="T84" fmla="*/ 1649853 w 3751729"/>
              <a:gd name="T85" fmla="*/ 400482 h 1237129"/>
              <a:gd name="T86" fmla="*/ 1838753 w 3751729"/>
              <a:gd name="T87" fmla="*/ 287070 h 1237129"/>
              <a:gd name="T88" fmla="*/ 2040317 w 3751729"/>
              <a:gd name="T89" fmla="*/ 148867 h 1237129"/>
              <a:gd name="T90" fmla="*/ 1858010 w 3751729"/>
              <a:gd name="T91" fmla="*/ 243815 h 1237129"/>
              <a:gd name="T92" fmla="*/ 1470713 w 3751729"/>
              <a:gd name="T93" fmla="*/ 5916 h 1237129"/>
              <a:gd name="T94" fmla="*/ 1273371 w 3751729"/>
              <a:gd name="T95" fmla="*/ 38092 h 1237129"/>
              <a:gd name="T96" fmla="*/ 1095552 w 3751729"/>
              <a:gd name="T97" fmla="*/ 94271 h 1237129"/>
              <a:gd name="T98" fmla="*/ 902164 w 3751729"/>
              <a:gd name="T99" fmla="*/ 87414 h 1237129"/>
              <a:gd name="T100" fmla="*/ 580030 w 3751729"/>
              <a:gd name="T101" fmla="*/ 74753 h 1237129"/>
              <a:gd name="T102" fmla="*/ 744660 w 3751729"/>
              <a:gd name="T103" fmla="*/ 340348 h 1237129"/>
              <a:gd name="T104" fmla="*/ 912718 w 3751729"/>
              <a:gd name="T105" fmla="*/ 162582 h 1237129"/>
              <a:gd name="T106" fmla="*/ 890820 w 3751729"/>
              <a:gd name="T107" fmla="*/ 377272 h 1237129"/>
              <a:gd name="T108" fmla="*/ 814574 w 3751729"/>
              <a:gd name="T109" fmla="*/ 534203 h 1237129"/>
              <a:gd name="T110" fmla="*/ 533860 w 3751729"/>
              <a:gd name="T111" fmla="*/ 728056 h 1237129"/>
              <a:gd name="T112" fmla="*/ 689782 w 3751729"/>
              <a:gd name="T113" fmla="*/ 932988 h 1237129"/>
              <a:gd name="T114" fmla="*/ 974717 w 3751729"/>
              <a:gd name="T115" fmla="*/ 970967 h 1237129"/>
              <a:gd name="T116" fmla="*/ 1227875 w 3751729"/>
              <a:gd name="T117" fmla="*/ 1325563 h 1237129"/>
              <a:gd name="T118" fmla="*/ 724080 w 3751729"/>
              <a:gd name="T119" fmla="*/ 992067 h 1237129"/>
              <a:gd name="T120" fmla="*/ 333614 w 3751729"/>
              <a:gd name="T121" fmla="*/ 696405 h 1237129"/>
              <a:gd name="T122" fmla="*/ 237580 w 3751729"/>
              <a:gd name="T123" fmla="*/ 625722 h 1237129"/>
              <a:gd name="T124" fmla="*/ 158696 w 3751729"/>
              <a:gd name="T125" fmla="*/ 354590 h 1237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lnTo>
                  <a:pt x="2921457" y="929082"/>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lnTo>
                  <a:pt x="2505952" y="909636"/>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lnTo>
                  <a:pt x="3023856" y="892159"/>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lnTo>
                  <a:pt x="2952719" y="876159"/>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lnTo>
                  <a:pt x="882825" y="798867"/>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lnTo>
                  <a:pt x="2977580" y="789759"/>
                </a:lnTo>
                <a:close/>
                <a:moveTo>
                  <a:pt x="835074" y="789759"/>
                </a:moveTo>
                <a:lnTo>
                  <a:pt x="840735" y="789759"/>
                </a:lnTo>
                <a:lnTo>
                  <a:pt x="846643" y="791237"/>
                </a:lnTo>
                <a:lnTo>
                  <a:pt x="852305" y="791237"/>
                </a:lnTo>
                <a:lnTo>
                  <a:pt x="856490" y="792959"/>
                </a:lnTo>
                <a:lnTo>
                  <a:pt x="856490" y="799852"/>
                </a:lnTo>
                <a:lnTo>
                  <a:pt x="835074" y="799852"/>
                </a:lnTo>
                <a:lnTo>
                  <a:pt x="835074" y="789759"/>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lnTo>
                  <a:pt x="713473" y="789759"/>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lnTo>
                  <a:pt x="763934" y="77622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lnTo>
                  <a:pt x="663259" y="735114"/>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lnTo>
                  <a:pt x="707812" y="712468"/>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lnTo>
                  <a:pt x="2981766" y="706561"/>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lnTo>
                  <a:pt x="701166" y="693268"/>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lnTo>
                  <a:pt x="3074318" y="638622"/>
                </a:lnTo>
                <a:close/>
                <a:moveTo>
                  <a:pt x="3035426" y="599238"/>
                </a:moveTo>
                <a:lnTo>
                  <a:pt x="3045272" y="599238"/>
                </a:lnTo>
                <a:lnTo>
                  <a:pt x="3045272" y="609331"/>
                </a:lnTo>
                <a:lnTo>
                  <a:pt x="3032226" y="609331"/>
                </a:lnTo>
                <a:lnTo>
                  <a:pt x="3032226" y="602684"/>
                </a:lnTo>
                <a:lnTo>
                  <a:pt x="3035426" y="602684"/>
                </a:lnTo>
                <a:lnTo>
                  <a:pt x="3035426" y="599238"/>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lnTo>
                  <a:pt x="1985586" y="571424"/>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lnTo>
                  <a:pt x="1865710" y="567240"/>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lnTo>
                  <a:pt x="1608239" y="510379"/>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lnTo>
                  <a:pt x="1913957"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lnTo>
                  <a:pt x="1697345" y="493394"/>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lnTo>
                  <a:pt x="1699807" y="464841"/>
                </a:lnTo>
                <a:close/>
                <a:moveTo>
                  <a:pt x="757274" y="424736"/>
                </a:moveTo>
                <a:lnTo>
                  <a:pt x="755814" y="426195"/>
                </a:lnTo>
                <a:lnTo>
                  <a:pt x="754104" y="427905"/>
                </a:lnTo>
                <a:lnTo>
                  <a:pt x="755812" y="426441"/>
                </a:lnTo>
                <a:lnTo>
                  <a:pt x="757274" y="424736"/>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lnTo>
                  <a:pt x="3219548" y="424717"/>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lnTo>
                  <a:pt x="763197" y="422258"/>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lnTo>
                  <a:pt x="1749281" y="422010"/>
                </a:lnTo>
                <a:close/>
                <a:moveTo>
                  <a:pt x="761721" y="418564"/>
                </a:moveTo>
                <a:lnTo>
                  <a:pt x="761599" y="418810"/>
                </a:lnTo>
                <a:lnTo>
                  <a:pt x="763935" y="418810"/>
                </a:lnTo>
                <a:lnTo>
                  <a:pt x="763935" y="418811"/>
                </a:lnTo>
                <a:lnTo>
                  <a:pt x="763936" y="418811"/>
                </a:lnTo>
                <a:lnTo>
                  <a:pt x="763198" y="422257"/>
                </a:lnTo>
                <a:lnTo>
                  <a:pt x="763445" y="422010"/>
                </a:lnTo>
                <a:lnTo>
                  <a:pt x="764184" y="418564"/>
                </a:lnTo>
                <a:lnTo>
                  <a:pt x="761721"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lnTo>
                  <a:pt x="1948172" y="406502"/>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lnTo>
                  <a:pt x="2179063"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lnTo>
                  <a:pt x="2024479" y="400349"/>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lnTo>
                  <a:pt x="904489" y="392717"/>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lnTo>
                  <a:pt x="583999" y="365149"/>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lnTo>
                  <a:pt x="873963" y="351856"/>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lnTo>
                  <a:pt x="941657" y="335118"/>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lnTo>
                  <a:pt x="668181" y="284409"/>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lnTo>
                  <a:pt x="3216347" y="266933"/>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lnTo>
                  <a:pt x="1521837" y="255363"/>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lnTo>
                  <a:pt x="1728358" y="232718"/>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lnTo>
                  <a:pt x="1794327" y="200225"/>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lnTo>
                  <a:pt x="1846512" y="178564"/>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lnTo>
                  <a:pt x="1537343" y="171179"/>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lnTo>
                  <a:pt x="683935" y="95365"/>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lnTo>
                  <a:pt x="659074" y="85274"/>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lnTo>
                  <a:pt x="722827" y="59426"/>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lnTo>
                  <a:pt x="633474" y="8720"/>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lnTo>
                  <a:pt x="3641951" y="0"/>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lnTo>
                  <a:pt x="1870193" y="0"/>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lnTo>
                  <a:pt x="1731537" y="0"/>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lnTo>
                  <a:pt x="1335283" y="0"/>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lnTo>
                  <a:pt x="994515" y="0"/>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lnTo>
                  <a:pt x="864598" y="0"/>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lnTo>
                  <a:pt x="769123" y="0"/>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lnTo>
                  <a:pt x="0" y="0"/>
                </a:lnTo>
                <a:close/>
              </a:path>
            </a:pathLst>
          </a:custGeom>
          <a:solidFill>
            <a:schemeClr val="bg1">
              <a:alpha val="20000"/>
            </a:schemeClr>
          </a:solidFill>
          <a:ln>
            <a:noFill/>
          </a:ln>
          <a:extLst>
            <a:ext uri="{91240B29-F687-4F45-9708-019B960494DF}">
              <a14:hiddenLine xmlns:a14="http://schemas.microsoft.com/office/drawing/2010/main" w="3104" cap="flat">
                <a:solidFill>
                  <a:srgbClr val="000000"/>
                </a:solidFill>
                <a:prstDash val="solid"/>
                <a:miter lim="800000"/>
                <a:headEnd/>
                <a:tailEnd/>
              </a14:hiddenLine>
            </a:ext>
          </a:extLst>
        </p:spPr>
        <p:txBody>
          <a:bodyPr anchor="ctr"/>
          <a:lstStyle/>
          <a:p>
            <a:endParaRPr lang="en-US" sz="2700"/>
          </a:p>
        </p:txBody>
      </p:sp>
      <p:sp>
        <p:nvSpPr>
          <p:cNvPr id="5" name="Rectangle 2"/>
          <p:cNvSpPr/>
          <p:nvPr userDrawn="1"/>
        </p:nvSpPr>
        <p:spPr>
          <a:xfrm>
            <a:off x="0" y="9908382"/>
            <a:ext cx="18288000" cy="378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sp>
        <p:nvSpPr>
          <p:cNvPr id="6" name="Rectangle 17"/>
          <p:cNvSpPr/>
          <p:nvPr userDrawn="1"/>
        </p:nvSpPr>
        <p:spPr>
          <a:xfrm>
            <a:off x="1" y="1404938"/>
            <a:ext cx="378620" cy="8882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sp>
        <p:nvSpPr>
          <p:cNvPr id="7" name="Rectangle 19"/>
          <p:cNvSpPr/>
          <p:nvPr userDrawn="1"/>
        </p:nvSpPr>
        <p:spPr>
          <a:xfrm>
            <a:off x="17909382" y="1507332"/>
            <a:ext cx="378618" cy="86558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grpSp>
        <p:nvGrpSpPr>
          <p:cNvPr id="8" name="Group 7"/>
          <p:cNvGrpSpPr/>
          <p:nvPr userDrawn="1"/>
        </p:nvGrpSpPr>
        <p:grpSpPr>
          <a:xfrm>
            <a:off x="15623421" y="1138135"/>
            <a:ext cx="2017389" cy="369035"/>
            <a:chOff x="6916230" y="365408"/>
            <a:chExt cx="3673340" cy="671952"/>
          </a:xfrm>
          <a:solidFill>
            <a:schemeClr val="bg1">
              <a:alpha val="94000"/>
            </a:schemeClr>
          </a:solidFill>
        </p:grpSpPr>
        <p:sp>
          <p:nvSpPr>
            <p:cNvPr id="9" name="Freeform: Shape 179"/>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0" name="Freeform: Shape 181"/>
            <p:cNvSpPr/>
            <p:nvPr/>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1" name="Freeform: Shape 197"/>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2" name="Freeform: Shape 185"/>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3" name="Freeform: Shape 196"/>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4" name="Freeform: Shape 199"/>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5" name="Freeform: Shape 200"/>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6" name="Freeform: Shape 198"/>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grpSp>
      <p:sp>
        <p:nvSpPr>
          <p:cNvPr id="2" name="Text Placeholder 9"/>
          <p:cNvSpPr>
            <a:spLocks noGrp="1"/>
          </p:cNvSpPr>
          <p:nvPr>
            <p:ph type="body" sz="quarter" idx="10"/>
          </p:nvPr>
        </p:nvSpPr>
        <p:spPr>
          <a:xfrm>
            <a:off x="-3" y="194742"/>
            <a:ext cx="18287999" cy="1086371"/>
          </a:xfrm>
          <a:prstGeom prst="rect">
            <a:avLst/>
          </a:prstGeom>
        </p:spPr>
        <p:txBody>
          <a:bodyPr anchor="ctr"/>
          <a:lstStyle>
            <a:lvl1pPr marL="0" indent="0" algn="ctr">
              <a:buNone/>
              <a:defRPr sz="8100" b="0" baseline="0">
                <a:solidFill>
                  <a:schemeClr val="bg1"/>
                </a:solidFill>
                <a:latin typeface="+mj-lt"/>
                <a:cs typeface="Arial" pitchFamily="34" charset="0"/>
              </a:defRPr>
            </a:lvl1pPr>
          </a:lstStyle>
          <a:p>
            <a:pPr lvl="0"/>
            <a:endParaRPr lang="en-US" altLang="ko-KR" dirty="0"/>
          </a:p>
        </p:txBody>
      </p:sp>
      <p:grpSp>
        <p:nvGrpSpPr>
          <p:cNvPr id="29" name="object 2"/>
          <p:cNvGrpSpPr>
            <a:grpSpLocks/>
          </p:cNvGrpSpPr>
          <p:nvPr userDrawn="1"/>
        </p:nvGrpSpPr>
        <p:grpSpPr bwMode="auto">
          <a:xfrm>
            <a:off x="189275" y="82090"/>
            <a:ext cx="2161238" cy="1183085"/>
            <a:chOff x="0" y="1520222"/>
            <a:chExt cx="5410200" cy="5337810"/>
          </a:xfrm>
        </p:grpSpPr>
        <p:pic>
          <p:nvPicPr>
            <p:cNvPr id="30" name="object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89503"/>
              <a:ext cx="3959352" cy="396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ject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89" y="1520222"/>
              <a:ext cx="4422288" cy="413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ject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9817" y="5685002"/>
              <a:ext cx="1579962" cy="117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object 8"/>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163368" y="250938"/>
            <a:ext cx="1237733" cy="9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userDrawn="1"/>
        </p:nvSpPr>
        <p:spPr>
          <a:xfrm>
            <a:off x="43675" y="1071506"/>
            <a:ext cx="4027385" cy="507831"/>
          </a:xfrm>
          <a:prstGeom prst="rect">
            <a:avLst/>
          </a:prstGeom>
          <a:noFill/>
        </p:spPr>
        <p:txBody>
          <a:bodyPr wrap="none" rtlCol="0">
            <a:spAutoFit/>
          </a:bodyPr>
          <a:lstStyle/>
          <a:p>
            <a:r>
              <a:rPr lang="en-US" sz="2700" b="1">
                <a:solidFill>
                  <a:schemeClr val="bg1"/>
                </a:solidFill>
              </a:rPr>
              <a:t>DITJEN </a:t>
            </a:r>
            <a:r>
              <a:rPr lang="en-US" sz="2700" b="1" dirty="0">
                <a:solidFill>
                  <a:schemeClr val="bg1"/>
                </a:solidFill>
              </a:rPr>
              <a:t>BINA PEMDES</a:t>
            </a:r>
            <a:r>
              <a:rPr lang="en-US" sz="2700" b="1" baseline="0" dirty="0">
                <a:solidFill>
                  <a:schemeClr val="bg1"/>
                </a:solidFill>
              </a:rPr>
              <a:t> 2021</a:t>
            </a:r>
            <a:endParaRPr lang="en-US" sz="2700" b="1" dirty="0">
              <a:solidFill>
                <a:schemeClr val="bg1"/>
              </a:solidFill>
            </a:endParaRPr>
          </a:p>
        </p:txBody>
      </p:sp>
      <p:sp>
        <p:nvSpPr>
          <p:cNvPr id="34" name="TextBox 33"/>
          <p:cNvSpPr txBox="1"/>
          <p:nvPr userDrawn="1"/>
        </p:nvSpPr>
        <p:spPr>
          <a:xfrm rot="20480794">
            <a:off x="-82345" y="4680027"/>
            <a:ext cx="18452693" cy="1938992"/>
          </a:xfrm>
          <a:prstGeom prst="rect">
            <a:avLst/>
          </a:prstGeom>
          <a:noFill/>
        </p:spPr>
        <p:txBody>
          <a:bodyPr wrap="square" rtlCol="0">
            <a:spAutoFit/>
          </a:bodyPr>
          <a:lstStyle/>
          <a:p>
            <a:pPr algn="ctr"/>
            <a:r>
              <a:rPr lang="en-US" sz="6000" b="1" dirty="0">
                <a:solidFill>
                  <a:schemeClr val="tx1">
                    <a:alpha val="7000"/>
                  </a:schemeClr>
                </a:solidFill>
              </a:rPr>
              <a:t>DITJEN</a:t>
            </a:r>
            <a:r>
              <a:rPr lang="en-US" sz="6000" b="1" baseline="0" dirty="0">
                <a:solidFill>
                  <a:schemeClr val="tx1">
                    <a:alpha val="7000"/>
                  </a:schemeClr>
                </a:solidFill>
              </a:rPr>
              <a:t> BINA PEMERINTAHAN DESA </a:t>
            </a:r>
          </a:p>
          <a:p>
            <a:pPr algn="ctr"/>
            <a:r>
              <a:rPr lang="en-US" sz="6000" b="1" baseline="0" dirty="0">
                <a:solidFill>
                  <a:schemeClr val="tx1">
                    <a:alpha val="7000"/>
                  </a:schemeClr>
                </a:solidFill>
              </a:rPr>
              <a:t>TAHUN 2021</a:t>
            </a:r>
            <a:endParaRPr lang="en-US" sz="6000" b="1" dirty="0">
              <a:solidFill>
                <a:schemeClr val="tx1">
                  <a:alpha val="7000"/>
                </a:schemeClr>
              </a:solidFill>
            </a:endParaRPr>
          </a:p>
        </p:txBody>
      </p:sp>
    </p:spTree>
    <p:extLst>
      <p:ext uri="{BB962C8B-B14F-4D97-AF65-F5344CB8AC3E}">
        <p14:creationId xmlns:p14="http://schemas.microsoft.com/office/powerpoint/2010/main" val="273512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25" b="1" i="0">
                <a:solidFill>
                  <a:schemeClr val="bg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p:txBody>
          <a:bodyPr lIns="0" tIns="0" rIns="0" bIns="0"/>
          <a:lstStyle>
            <a:lvl1pPr>
              <a:defRPr sz="2700" b="0" i="0">
                <a:solidFill>
                  <a:schemeClr val="tx1"/>
                </a:solidFill>
                <a:latin typeface="Arial Black"/>
                <a:cs typeface="Arial Black"/>
              </a:defRPr>
            </a:lvl1pPr>
          </a:lstStyle>
          <a:p>
            <a:pPr marL="121920">
              <a:spcBef>
                <a:spcPts val="1095"/>
              </a:spcBef>
            </a:pPr>
            <a:fld id="{81D60167-4931-47E6-BA6A-407CBD079E47}" type="slidenum">
              <a:rPr lang="en-US" spc="-38" smtClean="0"/>
              <a:pPr marL="121920">
                <a:spcBef>
                  <a:spcPts val="1095"/>
                </a:spcBef>
              </a:pPr>
              <a:t>‹#›</a:t>
            </a:fld>
            <a:endParaRPr lang="en-US" spc="-38" dirty="0"/>
          </a:p>
        </p:txBody>
      </p:sp>
    </p:spTree>
    <p:extLst>
      <p:ext uri="{BB962C8B-B14F-4D97-AF65-F5344CB8AC3E}">
        <p14:creationId xmlns:p14="http://schemas.microsoft.com/office/powerpoint/2010/main" val="431069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923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1">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69729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914400" y="7815931"/>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4" name="Holder 4"/>
          <p:cNvSpPr>
            <a:spLocks noGrp="1"/>
          </p:cNvSpPr>
          <p:nvPr>
            <p:ph type="sldNum" sz="quarter" idx="7"/>
          </p:nvPr>
        </p:nvSpPr>
        <p:spPr>
          <a:xfrm>
            <a:off x="17436275" y="9725760"/>
            <a:ext cx="521969" cy="523875"/>
          </a:xfrm>
          <a:prstGeom prst="rect">
            <a:avLst/>
          </a:prstGeom>
        </p:spPr>
        <p:txBody>
          <a:bodyPr lIns="0" tIns="0" rIns="0" bIns="0"/>
          <a:lstStyle>
            <a:lvl1pPr>
              <a:defRPr sz="2400" b="0" i="0">
                <a:solidFill>
                  <a:schemeClr val="bg1"/>
                </a:solidFill>
                <a:latin typeface="Arial Black"/>
                <a:cs typeface="Arial Black"/>
              </a:defRPr>
            </a:lvl1pPr>
          </a:lstStyle>
          <a:p>
            <a:pPr marL="57153">
              <a:spcBef>
                <a:spcPts val="381"/>
              </a:spcBef>
            </a:pPr>
            <a:fld id="{81D60167-4931-47E6-BA6A-407CBD079E47}" type="slidenum">
              <a:rPr lang="en-US" spc="-8" smtClean="0"/>
              <a:pPr marL="57153">
                <a:spcBef>
                  <a:spcPts val="381"/>
                </a:spcBef>
              </a:pPr>
              <a:t>‹#›</a:t>
            </a:fld>
            <a:endParaRPr lang="en-US" spc="-8" dirty="0"/>
          </a:p>
        </p:txBody>
      </p:sp>
    </p:spTree>
    <p:extLst>
      <p:ext uri="{BB962C8B-B14F-4D97-AF65-F5344CB8AC3E}">
        <p14:creationId xmlns:p14="http://schemas.microsoft.com/office/powerpoint/2010/main" val="521975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0129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376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68"/>
        <p:cNvGrpSpPr/>
        <p:nvPr/>
      </p:nvGrpSpPr>
      <p:grpSpPr>
        <a:xfrm>
          <a:off x="0" y="0"/>
          <a:ext cx="0" cy="0"/>
          <a:chOff x="0" y="0"/>
          <a:chExt cx="0" cy="0"/>
        </a:xfrm>
      </p:grpSpPr>
      <p:pic>
        <p:nvPicPr>
          <p:cNvPr id="369" name="Google Shape;369;g23bff0da60a_17_6" descr="Background pattern&#10;&#10;Description automatically generated"/>
          <p:cNvPicPr preferRelativeResize="0"/>
          <p:nvPr/>
        </p:nvPicPr>
        <p:blipFill rotWithShape="1">
          <a:blip r:embed="rId2">
            <a:alphaModFix/>
          </a:blip>
          <a:srcRect/>
          <a:stretch/>
        </p:blipFill>
        <p:spPr>
          <a:xfrm>
            <a:off x="7101" y="0"/>
            <a:ext cx="18273800" cy="10287000"/>
          </a:xfrm>
          <a:prstGeom prst="rect">
            <a:avLst/>
          </a:prstGeom>
          <a:noFill/>
          <a:ln>
            <a:noFill/>
          </a:ln>
        </p:spPr>
      </p:pic>
      <p:sp>
        <p:nvSpPr>
          <p:cNvPr id="370" name="Google Shape;370;g23bff0da60a_17_6"/>
          <p:cNvSpPr/>
          <p:nvPr/>
        </p:nvSpPr>
        <p:spPr>
          <a:xfrm>
            <a:off x="0" y="9969689"/>
            <a:ext cx="18286200" cy="322200"/>
          </a:xfrm>
          <a:prstGeom prst="rect">
            <a:avLst/>
          </a:prstGeom>
          <a:solidFill>
            <a:srgbClr val="1F4E79"/>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1601" b="0" i="0" u="none" strike="noStrike" cap="none">
                <a:solidFill>
                  <a:schemeClr val="lt1"/>
                </a:solidFill>
                <a:latin typeface="Helvetica Neue"/>
                <a:ea typeface="Helvetica Neue"/>
                <a:cs typeface="Helvetica Neue"/>
                <a:sym typeface="Helvetica Neue"/>
              </a:rPr>
              <a:t>Kementerian PPN/Bappenas</a:t>
            </a:r>
            <a:endParaRPr sz="1601" b="0" i="0" u="none" strike="noStrike" cap="none">
              <a:solidFill>
                <a:schemeClr val="lt1"/>
              </a:solidFill>
              <a:latin typeface="Helvetica Neue"/>
              <a:ea typeface="Helvetica Neue"/>
              <a:cs typeface="Helvetica Neue"/>
              <a:sym typeface="Helvetica Neue"/>
            </a:endParaRPr>
          </a:p>
        </p:txBody>
      </p:sp>
      <p:sp>
        <p:nvSpPr>
          <p:cNvPr id="371" name="Google Shape;371;g23bff0da60a_17_6"/>
          <p:cNvSpPr txBox="1">
            <a:spLocks noGrp="1"/>
          </p:cNvSpPr>
          <p:nvPr>
            <p:ph type="title"/>
          </p:nvPr>
        </p:nvSpPr>
        <p:spPr>
          <a:xfrm>
            <a:off x="6057900" y="0"/>
            <a:ext cx="11693400" cy="1329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FFFFFF"/>
              </a:buClr>
              <a:buSzPts val="1800"/>
              <a:buFont typeface="Quattrocento Sans"/>
              <a:buNone/>
              <a:defRPr sz="3600" b="1">
                <a:solidFill>
                  <a:srgbClr val="FFFFFF"/>
                </a:solidFill>
                <a:latin typeface="Quattrocento Sans"/>
                <a:ea typeface="Quattrocento Sans"/>
                <a:cs typeface="Quattrocento Sans"/>
                <a:sym typeface="Quattrocento San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2" name="Google Shape;372;g23bff0da60a_17_6"/>
          <p:cNvSpPr txBox="1">
            <a:spLocks noGrp="1"/>
          </p:cNvSpPr>
          <p:nvPr>
            <p:ph type="sldNum" idx="12"/>
          </p:nvPr>
        </p:nvSpPr>
        <p:spPr>
          <a:xfrm>
            <a:off x="14178522" y="9940367"/>
            <a:ext cx="4114800" cy="322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900"/>
              <a:buFont typeface="Arial"/>
              <a:buNone/>
              <a:defRPr sz="1800" b="1" i="0" u="none" strike="noStrike" cap="none">
                <a:solidFill>
                  <a:schemeClr val="lt1"/>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pic>
        <p:nvPicPr>
          <p:cNvPr id="373" name="Google Shape;373;g23bff0da60a_17_6" descr="A picture containing text, doll, toy&#10;&#10;Description automatically generated"/>
          <p:cNvPicPr preferRelativeResize="0"/>
          <p:nvPr/>
        </p:nvPicPr>
        <p:blipFill rotWithShape="1">
          <a:blip r:embed="rId3">
            <a:alphaModFix/>
          </a:blip>
          <a:srcRect/>
          <a:stretch/>
        </p:blipFill>
        <p:spPr>
          <a:xfrm>
            <a:off x="199623" y="198505"/>
            <a:ext cx="757775" cy="823476"/>
          </a:xfrm>
          <a:prstGeom prst="rect">
            <a:avLst/>
          </a:prstGeom>
          <a:noFill/>
          <a:ln>
            <a:noFill/>
          </a:ln>
        </p:spPr>
      </p:pic>
      <p:pic>
        <p:nvPicPr>
          <p:cNvPr id="374" name="Google Shape;374;g23bff0da60a_17_6" descr="A picture containing graphics, screenshot, graphic design, design&#10;&#10;Description automatically generated"/>
          <p:cNvPicPr preferRelativeResize="0"/>
          <p:nvPr/>
        </p:nvPicPr>
        <p:blipFill rotWithShape="1">
          <a:blip r:embed="rId4">
            <a:alphaModFix/>
          </a:blip>
          <a:srcRect l="17436" t="18721" r="19638" b="16899"/>
          <a:stretch/>
        </p:blipFill>
        <p:spPr>
          <a:xfrm>
            <a:off x="957395" y="106709"/>
            <a:ext cx="1628172" cy="1177637"/>
          </a:xfrm>
          <a:prstGeom prst="rect">
            <a:avLst/>
          </a:prstGeom>
          <a:noFill/>
          <a:ln>
            <a:noFill/>
          </a:ln>
        </p:spPr>
      </p:pic>
      <p:pic>
        <p:nvPicPr>
          <p:cNvPr id="375" name="Google Shape;375;g23bff0da60a_17_6"/>
          <p:cNvPicPr preferRelativeResize="0"/>
          <p:nvPr/>
        </p:nvPicPr>
        <p:blipFill rotWithShape="1">
          <a:blip r:embed="rId5">
            <a:alphaModFix/>
          </a:blip>
          <a:srcRect/>
          <a:stretch/>
        </p:blipFill>
        <p:spPr>
          <a:xfrm>
            <a:off x="2613278" y="304945"/>
            <a:ext cx="1608083" cy="692582"/>
          </a:xfrm>
          <a:prstGeom prst="rect">
            <a:avLst/>
          </a:prstGeom>
          <a:noFill/>
          <a:ln>
            <a:noFill/>
          </a:ln>
        </p:spPr>
      </p:pic>
    </p:spTree>
    <p:extLst>
      <p:ext uri="{BB962C8B-B14F-4D97-AF65-F5344CB8AC3E}">
        <p14:creationId xmlns:p14="http://schemas.microsoft.com/office/powerpoint/2010/main" val="1411824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E876E2-80CE-4F7B-9253-F13A1A6A7CA9}"/>
              </a:ext>
            </a:extLst>
          </p:cNvPr>
          <p:cNvSpPr>
            <a:spLocks noGrp="1"/>
          </p:cNvSpPr>
          <p:nvPr>
            <p:ph type="dt" sz="half" idx="10"/>
          </p:nvPr>
        </p:nvSpPr>
        <p:spPr>
          <a:xfrm>
            <a:off x="1257300" y="9534526"/>
            <a:ext cx="4114800" cy="547688"/>
          </a:xfrm>
          <a:prstGeom prst="rect">
            <a:avLst/>
          </a:prstGeom>
        </p:spPr>
        <p:txBody>
          <a:bodyPr/>
          <a:lstStyle/>
          <a:p>
            <a:fld id="{A5BAF681-1779-4FEA-8ECA-493B7AA9F377}" type="datetimeFigureOut">
              <a:rPr lang="en-US" smtClean="0"/>
              <a:t>11/22/2025</a:t>
            </a:fld>
            <a:endParaRPr lang="en-US"/>
          </a:p>
        </p:txBody>
      </p:sp>
      <p:sp>
        <p:nvSpPr>
          <p:cNvPr id="4" name="Footer Placeholder 3">
            <a:extLst>
              <a:ext uri="{FF2B5EF4-FFF2-40B4-BE49-F238E27FC236}">
                <a16:creationId xmlns:a16="http://schemas.microsoft.com/office/drawing/2014/main" id="{4180CBA7-DA5A-497B-9E47-BA974FBFE27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87B366-8E70-44E6-AA86-015C82EB095F}"/>
              </a:ext>
            </a:extLst>
          </p:cNvPr>
          <p:cNvSpPr>
            <a:spLocks noGrp="1"/>
          </p:cNvSpPr>
          <p:nvPr>
            <p:ph type="sldNum" sz="quarter" idx="12"/>
          </p:nvPr>
        </p:nvSpPr>
        <p:spPr>
          <a:xfrm>
            <a:off x="12915900" y="9534526"/>
            <a:ext cx="4114800" cy="547688"/>
          </a:xfrm>
          <a:prstGeom prst="rect">
            <a:avLst/>
          </a:prstGeom>
        </p:spPr>
        <p:txBody>
          <a:bodyPr/>
          <a:lstStyle/>
          <a:p>
            <a:fld id="{D1855CAF-7365-47FA-98D8-00E92949432E}" type="slidenum">
              <a:rPr lang="en-US" smtClean="0"/>
              <a:t>‹#›</a:t>
            </a:fld>
            <a:endParaRPr lang="en-US"/>
          </a:p>
        </p:txBody>
      </p:sp>
    </p:spTree>
    <p:extLst>
      <p:ext uri="{BB962C8B-B14F-4D97-AF65-F5344CB8AC3E}">
        <p14:creationId xmlns:p14="http://schemas.microsoft.com/office/powerpoint/2010/main" val="2376172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p:cNvSpPr/>
          <p:nvPr userDrawn="1"/>
        </p:nvSpPr>
        <p:spPr>
          <a:xfrm>
            <a:off x="-2" y="-30115"/>
            <a:ext cx="18288000" cy="1743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dirty="0">
              <a:solidFill>
                <a:prstClr val="white"/>
              </a:solidFill>
            </a:endParaRPr>
          </a:p>
        </p:txBody>
      </p:sp>
      <p:sp>
        <p:nvSpPr>
          <p:cNvPr id="4" name="Freeform: Shape 18"/>
          <p:cNvSpPr>
            <a:spLocks/>
          </p:cNvSpPr>
          <p:nvPr userDrawn="1"/>
        </p:nvSpPr>
        <p:spPr bwMode="auto">
          <a:xfrm>
            <a:off x="-47757" y="-57609"/>
            <a:ext cx="6031707" cy="1988345"/>
          </a:xfrm>
          <a:custGeom>
            <a:avLst/>
            <a:gdLst>
              <a:gd name="T0" fmla="*/ 3131245 w 3751729"/>
              <a:gd name="T1" fmla="*/ 995496 h 1237129"/>
              <a:gd name="T2" fmla="*/ 3231236 w 3751729"/>
              <a:gd name="T3" fmla="*/ 1006047 h 1237129"/>
              <a:gd name="T4" fmla="*/ 3197730 w 3751729"/>
              <a:gd name="T5" fmla="*/ 882085 h 1237129"/>
              <a:gd name="T6" fmla="*/ 3226750 w 3751729"/>
              <a:gd name="T7" fmla="*/ 936153 h 1237129"/>
              <a:gd name="T8" fmla="*/ 874725 w 3751729"/>
              <a:gd name="T9" fmla="*/ 854126 h 1237129"/>
              <a:gd name="T10" fmla="*/ 683449 w 3751729"/>
              <a:gd name="T11" fmla="*/ 805598 h 1237129"/>
              <a:gd name="T12" fmla="*/ 3301151 w 3751729"/>
              <a:gd name="T13" fmla="*/ 690603 h 1237129"/>
              <a:gd name="T14" fmla="*/ 1740347 w 3751729"/>
              <a:gd name="T15" fmla="*/ 551347 h 1237129"/>
              <a:gd name="T16" fmla="*/ 3458657 w 3751729"/>
              <a:gd name="T17" fmla="*/ 466682 h 1237129"/>
              <a:gd name="T18" fmla="*/ 3320673 w 3751729"/>
              <a:gd name="T19" fmla="*/ 650249 h 1237129"/>
              <a:gd name="T20" fmla="*/ 3440188 w 3751729"/>
              <a:gd name="T21" fmla="*/ 475650 h 1237129"/>
              <a:gd name="T22" fmla="*/ 1892837 w 3751729"/>
              <a:gd name="T23" fmla="*/ 601721 h 1237129"/>
              <a:gd name="T24" fmla="*/ 1705521 w 3751729"/>
              <a:gd name="T25" fmla="*/ 585106 h 1237129"/>
              <a:gd name="T26" fmla="*/ 2004171 w 3751729"/>
              <a:gd name="T27" fmla="*/ 665811 h 1237129"/>
              <a:gd name="T28" fmla="*/ 2033193 w 3751729"/>
              <a:gd name="T29" fmla="*/ 540532 h 1237129"/>
              <a:gd name="T30" fmla="*/ 1928980 w 3751729"/>
              <a:gd name="T31" fmla="*/ 500443 h 1237129"/>
              <a:gd name="T32" fmla="*/ 2140042 w 3751729"/>
              <a:gd name="T33" fmla="*/ 469848 h 1237129"/>
              <a:gd name="T34" fmla="*/ 2354271 w 3751729"/>
              <a:gd name="T35" fmla="*/ 527609 h 1237129"/>
              <a:gd name="T36" fmla="*/ 621451 w 3751729"/>
              <a:gd name="T37" fmla="*/ 427121 h 1237129"/>
              <a:gd name="T38" fmla="*/ 763654 w 3751729"/>
              <a:gd name="T39" fmla="*/ 490420 h 1237129"/>
              <a:gd name="T40" fmla="*/ 1019039 w 3751729"/>
              <a:gd name="T41" fmla="*/ 359073 h 1237129"/>
              <a:gd name="T42" fmla="*/ 1000570 w 3751729"/>
              <a:gd name="T43" fmla="*/ 379645 h 1237129"/>
              <a:gd name="T44" fmla="*/ 1587586 w 3751729"/>
              <a:gd name="T45" fmla="*/ 342193 h 1237129"/>
              <a:gd name="T46" fmla="*/ 1979109 w 3751729"/>
              <a:gd name="T47" fmla="*/ 191328 h 1237129"/>
              <a:gd name="T48" fmla="*/ 1651433 w 3751729"/>
              <a:gd name="T49" fmla="*/ 335070 h 1237129"/>
              <a:gd name="T50" fmla="*/ 733048 w 3751729"/>
              <a:gd name="T51" fmla="*/ 102182 h 1237129"/>
              <a:gd name="T52" fmla="*/ 774733 w 3751729"/>
              <a:gd name="T53" fmla="*/ 63674 h 1237129"/>
              <a:gd name="T54" fmla="*/ 3983939 w 3751729"/>
              <a:gd name="T55" fmla="*/ 16728 h 1237129"/>
              <a:gd name="T56" fmla="*/ 2195446 w 3751729"/>
              <a:gd name="T57" fmla="*/ 24376 h 1237129"/>
              <a:gd name="T58" fmla="*/ 3736467 w 3751729"/>
              <a:gd name="T59" fmla="*/ 163372 h 1237129"/>
              <a:gd name="T60" fmla="*/ 3671830 w 3751729"/>
              <a:gd name="T61" fmla="*/ 148075 h 1237129"/>
              <a:gd name="T62" fmla="*/ 3456809 w 3751729"/>
              <a:gd name="T63" fmla="*/ 173394 h 1237129"/>
              <a:gd name="T64" fmla="*/ 3297457 w 3751729"/>
              <a:gd name="T65" fmla="*/ 510464 h 1237129"/>
              <a:gd name="T66" fmla="*/ 3148131 w 3751729"/>
              <a:gd name="T67" fmla="*/ 562951 h 1237129"/>
              <a:gd name="T68" fmla="*/ 3030726 w 3751729"/>
              <a:gd name="T69" fmla="*/ 837773 h 1237129"/>
              <a:gd name="T70" fmla="*/ 2918864 w 3751729"/>
              <a:gd name="T71" fmla="*/ 999715 h 1237129"/>
              <a:gd name="T72" fmla="*/ 2646066 w 3751729"/>
              <a:gd name="T73" fmla="*/ 982309 h 1237129"/>
              <a:gd name="T74" fmla="*/ 2326306 w 3751729"/>
              <a:gd name="T75" fmla="*/ 754957 h 1237129"/>
              <a:gd name="T76" fmla="*/ 2181463 w 3751729"/>
              <a:gd name="T77" fmla="*/ 795838 h 1237129"/>
              <a:gd name="T78" fmla="*/ 2330263 w 3751729"/>
              <a:gd name="T79" fmla="*/ 951714 h 1237129"/>
              <a:gd name="T80" fmla="*/ 1789418 w 3751729"/>
              <a:gd name="T81" fmla="*/ 1041124 h 1237129"/>
              <a:gd name="T82" fmla="*/ 1586270 w 3751729"/>
              <a:gd name="T83" fmla="*/ 660008 h 1237129"/>
              <a:gd name="T84" fmla="*/ 1649853 w 3751729"/>
              <a:gd name="T85" fmla="*/ 400482 h 1237129"/>
              <a:gd name="T86" fmla="*/ 1838753 w 3751729"/>
              <a:gd name="T87" fmla="*/ 287070 h 1237129"/>
              <a:gd name="T88" fmla="*/ 2040317 w 3751729"/>
              <a:gd name="T89" fmla="*/ 148867 h 1237129"/>
              <a:gd name="T90" fmla="*/ 1858010 w 3751729"/>
              <a:gd name="T91" fmla="*/ 243815 h 1237129"/>
              <a:gd name="T92" fmla="*/ 1470713 w 3751729"/>
              <a:gd name="T93" fmla="*/ 5916 h 1237129"/>
              <a:gd name="T94" fmla="*/ 1273371 w 3751729"/>
              <a:gd name="T95" fmla="*/ 38092 h 1237129"/>
              <a:gd name="T96" fmla="*/ 1095552 w 3751729"/>
              <a:gd name="T97" fmla="*/ 94271 h 1237129"/>
              <a:gd name="T98" fmla="*/ 902164 w 3751729"/>
              <a:gd name="T99" fmla="*/ 87414 h 1237129"/>
              <a:gd name="T100" fmla="*/ 580030 w 3751729"/>
              <a:gd name="T101" fmla="*/ 74753 h 1237129"/>
              <a:gd name="T102" fmla="*/ 744660 w 3751729"/>
              <a:gd name="T103" fmla="*/ 340348 h 1237129"/>
              <a:gd name="T104" fmla="*/ 912718 w 3751729"/>
              <a:gd name="T105" fmla="*/ 162582 h 1237129"/>
              <a:gd name="T106" fmla="*/ 890820 w 3751729"/>
              <a:gd name="T107" fmla="*/ 377272 h 1237129"/>
              <a:gd name="T108" fmla="*/ 814574 w 3751729"/>
              <a:gd name="T109" fmla="*/ 534203 h 1237129"/>
              <a:gd name="T110" fmla="*/ 533860 w 3751729"/>
              <a:gd name="T111" fmla="*/ 728056 h 1237129"/>
              <a:gd name="T112" fmla="*/ 689782 w 3751729"/>
              <a:gd name="T113" fmla="*/ 932988 h 1237129"/>
              <a:gd name="T114" fmla="*/ 974717 w 3751729"/>
              <a:gd name="T115" fmla="*/ 970967 h 1237129"/>
              <a:gd name="T116" fmla="*/ 1227875 w 3751729"/>
              <a:gd name="T117" fmla="*/ 1325563 h 1237129"/>
              <a:gd name="T118" fmla="*/ 724080 w 3751729"/>
              <a:gd name="T119" fmla="*/ 992067 h 1237129"/>
              <a:gd name="T120" fmla="*/ 333614 w 3751729"/>
              <a:gd name="T121" fmla="*/ 696405 h 1237129"/>
              <a:gd name="T122" fmla="*/ 237580 w 3751729"/>
              <a:gd name="T123" fmla="*/ 625722 h 1237129"/>
              <a:gd name="T124" fmla="*/ 158696 w 3751729"/>
              <a:gd name="T125" fmla="*/ 354590 h 1237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lnTo>
                  <a:pt x="2921457" y="929082"/>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lnTo>
                  <a:pt x="2505952" y="909636"/>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lnTo>
                  <a:pt x="3023856" y="892159"/>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lnTo>
                  <a:pt x="2952719" y="876159"/>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lnTo>
                  <a:pt x="882825" y="798867"/>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lnTo>
                  <a:pt x="2977580" y="789759"/>
                </a:lnTo>
                <a:close/>
                <a:moveTo>
                  <a:pt x="835074" y="789759"/>
                </a:moveTo>
                <a:lnTo>
                  <a:pt x="840735" y="789759"/>
                </a:lnTo>
                <a:lnTo>
                  <a:pt x="846643" y="791237"/>
                </a:lnTo>
                <a:lnTo>
                  <a:pt x="852305" y="791237"/>
                </a:lnTo>
                <a:lnTo>
                  <a:pt x="856490" y="792959"/>
                </a:lnTo>
                <a:lnTo>
                  <a:pt x="856490" y="799852"/>
                </a:lnTo>
                <a:lnTo>
                  <a:pt x="835074" y="799852"/>
                </a:lnTo>
                <a:lnTo>
                  <a:pt x="835074" y="789759"/>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lnTo>
                  <a:pt x="713473" y="789759"/>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lnTo>
                  <a:pt x="763934" y="77622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lnTo>
                  <a:pt x="663259" y="735114"/>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lnTo>
                  <a:pt x="707812" y="712468"/>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lnTo>
                  <a:pt x="2981766" y="706561"/>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lnTo>
                  <a:pt x="701166" y="693268"/>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lnTo>
                  <a:pt x="3074318" y="638622"/>
                </a:lnTo>
                <a:close/>
                <a:moveTo>
                  <a:pt x="3035426" y="599238"/>
                </a:moveTo>
                <a:lnTo>
                  <a:pt x="3045272" y="599238"/>
                </a:lnTo>
                <a:lnTo>
                  <a:pt x="3045272" y="609331"/>
                </a:lnTo>
                <a:lnTo>
                  <a:pt x="3032226" y="609331"/>
                </a:lnTo>
                <a:lnTo>
                  <a:pt x="3032226" y="602684"/>
                </a:lnTo>
                <a:lnTo>
                  <a:pt x="3035426" y="602684"/>
                </a:lnTo>
                <a:lnTo>
                  <a:pt x="3035426" y="599238"/>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lnTo>
                  <a:pt x="1985586" y="571424"/>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lnTo>
                  <a:pt x="1865710" y="567240"/>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lnTo>
                  <a:pt x="1608239" y="510379"/>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lnTo>
                  <a:pt x="1913957"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lnTo>
                  <a:pt x="1697345" y="493394"/>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lnTo>
                  <a:pt x="1699807" y="464841"/>
                </a:lnTo>
                <a:close/>
                <a:moveTo>
                  <a:pt x="757274" y="424736"/>
                </a:moveTo>
                <a:lnTo>
                  <a:pt x="755814" y="426195"/>
                </a:lnTo>
                <a:lnTo>
                  <a:pt x="754104" y="427905"/>
                </a:lnTo>
                <a:lnTo>
                  <a:pt x="755812" y="426441"/>
                </a:lnTo>
                <a:lnTo>
                  <a:pt x="757274" y="424736"/>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lnTo>
                  <a:pt x="3219548" y="424717"/>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lnTo>
                  <a:pt x="763197" y="422258"/>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lnTo>
                  <a:pt x="1749281" y="422010"/>
                </a:lnTo>
                <a:close/>
                <a:moveTo>
                  <a:pt x="761721" y="418564"/>
                </a:moveTo>
                <a:lnTo>
                  <a:pt x="761599" y="418810"/>
                </a:lnTo>
                <a:lnTo>
                  <a:pt x="763935" y="418810"/>
                </a:lnTo>
                <a:lnTo>
                  <a:pt x="763935" y="418811"/>
                </a:lnTo>
                <a:lnTo>
                  <a:pt x="763936" y="418811"/>
                </a:lnTo>
                <a:lnTo>
                  <a:pt x="763198" y="422257"/>
                </a:lnTo>
                <a:lnTo>
                  <a:pt x="763445" y="422010"/>
                </a:lnTo>
                <a:lnTo>
                  <a:pt x="764184" y="418564"/>
                </a:lnTo>
                <a:lnTo>
                  <a:pt x="761721"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lnTo>
                  <a:pt x="1948172" y="406502"/>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lnTo>
                  <a:pt x="2179063"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lnTo>
                  <a:pt x="2024479" y="400349"/>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lnTo>
                  <a:pt x="904489" y="392717"/>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lnTo>
                  <a:pt x="583999" y="365149"/>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lnTo>
                  <a:pt x="873963" y="351856"/>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lnTo>
                  <a:pt x="941657" y="335118"/>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lnTo>
                  <a:pt x="668181" y="284409"/>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lnTo>
                  <a:pt x="3216347" y="266933"/>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lnTo>
                  <a:pt x="1521837" y="255363"/>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lnTo>
                  <a:pt x="1728358" y="232718"/>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lnTo>
                  <a:pt x="1794327" y="200225"/>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lnTo>
                  <a:pt x="1846512" y="178564"/>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lnTo>
                  <a:pt x="1537343" y="171179"/>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lnTo>
                  <a:pt x="683935" y="95365"/>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lnTo>
                  <a:pt x="659074" y="85274"/>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lnTo>
                  <a:pt x="722827" y="59426"/>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lnTo>
                  <a:pt x="633474" y="8720"/>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lnTo>
                  <a:pt x="3641951" y="0"/>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lnTo>
                  <a:pt x="1870193" y="0"/>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lnTo>
                  <a:pt x="1731537" y="0"/>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lnTo>
                  <a:pt x="1335283" y="0"/>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lnTo>
                  <a:pt x="994515" y="0"/>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lnTo>
                  <a:pt x="864598" y="0"/>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lnTo>
                  <a:pt x="769123" y="0"/>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lnTo>
                  <a:pt x="0" y="0"/>
                </a:lnTo>
                <a:close/>
              </a:path>
            </a:pathLst>
          </a:custGeom>
          <a:solidFill>
            <a:schemeClr val="bg1">
              <a:alpha val="20000"/>
            </a:schemeClr>
          </a:solidFill>
          <a:ln>
            <a:noFill/>
          </a:ln>
          <a:extLst>
            <a:ext uri="{91240B29-F687-4F45-9708-019B960494DF}">
              <a14:hiddenLine xmlns:a14="http://schemas.microsoft.com/office/drawing/2010/main" w="3104" cap="flat">
                <a:solidFill>
                  <a:srgbClr val="000000"/>
                </a:solidFill>
                <a:prstDash val="solid"/>
                <a:miter lim="800000"/>
                <a:headEnd/>
                <a:tailEnd/>
              </a14:hiddenLine>
            </a:ext>
          </a:extLst>
        </p:spPr>
        <p:txBody>
          <a:bodyPr anchor="ctr"/>
          <a:lstStyle/>
          <a:p>
            <a:endParaRPr lang="en-US" sz="2700"/>
          </a:p>
        </p:txBody>
      </p:sp>
      <p:sp>
        <p:nvSpPr>
          <p:cNvPr id="5" name="Rectangle 2"/>
          <p:cNvSpPr/>
          <p:nvPr userDrawn="1"/>
        </p:nvSpPr>
        <p:spPr>
          <a:xfrm>
            <a:off x="0" y="9908382"/>
            <a:ext cx="18288000" cy="378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sp>
        <p:nvSpPr>
          <p:cNvPr id="6" name="Rectangle 17"/>
          <p:cNvSpPr/>
          <p:nvPr userDrawn="1"/>
        </p:nvSpPr>
        <p:spPr>
          <a:xfrm>
            <a:off x="1" y="1404938"/>
            <a:ext cx="378620" cy="8882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sp>
        <p:nvSpPr>
          <p:cNvPr id="7" name="Rectangle 19"/>
          <p:cNvSpPr/>
          <p:nvPr userDrawn="1"/>
        </p:nvSpPr>
        <p:spPr>
          <a:xfrm>
            <a:off x="17909382" y="1507332"/>
            <a:ext cx="378618" cy="86558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grpSp>
        <p:nvGrpSpPr>
          <p:cNvPr id="8" name="Group 7"/>
          <p:cNvGrpSpPr/>
          <p:nvPr userDrawn="1"/>
        </p:nvGrpSpPr>
        <p:grpSpPr>
          <a:xfrm>
            <a:off x="15623421" y="1138135"/>
            <a:ext cx="2017389" cy="369035"/>
            <a:chOff x="6916230" y="365408"/>
            <a:chExt cx="3673340" cy="671952"/>
          </a:xfrm>
          <a:solidFill>
            <a:schemeClr val="bg1">
              <a:alpha val="94000"/>
            </a:schemeClr>
          </a:solidFill>
        </p:grpSpPr>
        <p:sp>
          <p:nvSpPr>
            <p:cNvPr id="9" name="Freeform: Shape 179"/>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0" name="Freeform: Shape 181"/>
            <p:cNvSpPr/>
            <p:nvPr/>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1" name="Freeform: Shape 197"/>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2" name="Freeform: Shape 185"/>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3" name="Freeform: Shape 196"/>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4" name="Freeform: Shape 199"/>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5" name="Freeform: Shape 200"/>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6" name="Freeform: Shape 198"/>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grpSp>
      <p:sp>
        <p:nvSpPr>
          <p:cNvPr id="2" name="Text Placeholder 9"/>
          <p:cNvSpPr>
            <a:spLocks noGrp="1"/>
          </p:cNvSpPr>
          <p:nvPr>
            <p:ph type="body" sz="quarter" idx="10"/>
          </p:nvPr>
        </p:nvSpPr>
        <p:spPr>
          <a:xfrm>
            <a:off x="-3" y="194742"/>
            <a:ext cx="18287999" cy="1086371"/>
          </a:xfrm>
          <a:prstGeom prst="rect">
            <a:avLst/>
          </a:prstGeom>
        </p:spPr>
        <p:txBody>
          <a:bodyPr anchor="ctr"/>
          <a:lstStyle>
            <a:lvl1pPr marL="0" indent="0" algn="ctr">
              <a:buNone/>
              <a:defRPr sz="8100" b="0" baseline="0">
                <a:solidFill>
                  <a:schemeClr val="bg1"/>
                </a:solidFill>
                <a:latin typeface="+mj-lt"/>
                <a:cs typeface="Arial" pitchFamily="34" charset="0"/>
              </a:defRPr>
            </a:lvl1pPr>
          </a:lstStyle>
          <a:p>
            <a:pPr lvl="0"/>
            <a:endParaRPr lang="en-US" altLang="ko-KR" dirty="0"/>
          </a:p>
        </p:txBody>
      </p:sp>
      <p:grpSp>
        <p:nvGrpSpPr>
          <p:cNvPr id="29" name="object 2"/>
          <p:cNvGrpSpPr>
            <a:grpSpLocks/>
          </p:cNvGrpSpPr>
          <p:nvPr userDrawn="1"/>
        </p:nvGrpSpPr>
        <p:grpSpPr bwMode="auto">
          <a:xfrm>
            <a:off x="189275" y="82090"/>
            <a:ext cx="2161238" cy="1183085"/>
            <a:chOff x="0" y="1520222"/>
            <a:chExt cx="5410200" cy="5337810"/>
          </a:xfrm>
        </p:grpSpPr>
        <p:pic>
          <p:nvPicPr>
            <p:cNvPr id="30" name="object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89503"/>
              <a:ext cx="3959352" cy="396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ject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89" y="1520222"/>
              <a:ext cx="4422288" cy="413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ject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9817" y="5685002"/>
              <a:ext cx="1579962" cy="117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object 8"/>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163368" y="250938"/>
            <a:ext cx="1237733" cy="9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userDrawn="1"/>
        </p:nvSpPr>
        <p:spPr>
          <a:xfrm>
            <a:off x="43675" y="1071506"/>
            <a:ext cx="4027385" cy="507831"/>
          </a:xfrm>
          <a:prstGeom prst="rect">
            <a:avLst/>
          </a:prstGeom>
          <a:noFill/>
        </p:spPr>
        <p:txBody>
          <a:bodyPr wrap="none" rtlCol="0">
            <a:spAutoFit/>
          </a:bodyPr>
          <a:lstStyle/>
          <a:p>
            <a:r>
              <a:rPr lang="en-US" sz="2700" b="1">
                <a:solidFill>
                  <a:schemeClr val="bg1"/>
                </a:solidFill>
              </a:rPr>
              <a:t>DITJEN </a:t>
            </a:r>
            <a:r>
              <a:rPr lang="en-US" sz="2700" b="1" dirty="0">
                <a:solidFill>
                  <a:schemeClr val="bg1"/>
                </a:solidFill>
              </a:rPr>
              <a:t>BINA PEMDES</a:t>
            </a:r>
            <a:r>
              <a:rPr lang="en-US" sz="2700" b="1" baseline="0" dirty="0">
                <a:solidFill>
                  <a:schemeClr val="bg1"/>
                </a:solidFill>
              </a:rPr>
              <a:t> 2021</a:t>
            </a:r>
            <a:endParaRPr lang="en-US" sz="2700" b="1" dirty="0">
              <a:solidFill>
                <a:schemeClr val="bg1"/>
              </a:solidFill>
            </a:endParaRPr>
          </a:p>
        </p:txBody>
      </p:sp>
      <p:sp>
        <p:nvSpPr>
          <p:cNvPr id="34" name="TextBox 33"/>
          <p:cNvSpPr txBox="1"/>
          <p:nvPr userDrawn="1"/>
        </p:nvSpPr>
        <p:spPr>
          <a:xfrm rot="20480794">
            <a:off x="-82345" y="4680027"/>
            <a:ext cx="18452693" cy="1938992"/>
          </a:xfrm>
          <a:prstGeom prst="rect">
            <a:avLst/>
          </a:prstGeom>
          <a:noFill/>
        </p:spPr>
        <p:txBody>
          <a:bodyPr wrap="square" rtlCol="0">
            <a:spAutoFit/>
          </a:bodyPr>
          <a:lstStyle/>
          <a:p>
            <a:pPr algn="ctr"/>
            <a:r>
              <a:rPr lang="en-US" sz="6000" b="1" dirty="0">
                <a:solidFill>
                  <a:schemeClr val="tx1">
                    <a:alpha val="7000"/>
                  </a:schemeClr>
                </a:solidFill>
              </a:rPr>
              <a:t>DITJEN</a:t>
            </a:r>
            <a:r>
              <a:rPr lang="en-US" sz="6000" b="1" baseline="0" dirty="0">
                <a:solidFill>
                  <a:schemeClr val="tx1">
                    <a:alpha val="7000"/>
                  </a:schemeClr>
                </a:solidFill>
              </a:rPr>
              <a:t> BINA PEMERINTAHAN DESA </a:t>
            </a:r>
          </a:p>
          <a:p>
            <a:pPr algn="ctr"/>
            <a:r>
              <a:rPr lang="en-US" sz="6000" b="1" baseline="0" dirty="0">
                <a:solidFill>
                  <a:schemeClr val="tx1">
                    <a:alpha val="7000"/>
                  </a:schemeClr>
                </a:solidFill>
              </a:rPr>
              <a:t>TAHUN 2021</a:t>
            </a:r>
            <a:endParaRPr lang="en-US" sz="6000" b="1" dirty="0">
              <a:solidFill>
                <a:schemeClr val="tx1">
                  <a:alpha val="7000"/>
                </a:schemeClr>
              </a:solidFill>
            </a:endParaRPr>
          </a:p>
        </p:txBody>
      </p:sp>
    </p:spTree>
    <p:extLst>
      <p:ext uri="{BB962C8B-B14F-4D97-AF65-F5344CB8AC3E}">
        <p14:creationId xmlns:p14="http://schemas.microsoft.com/office/powerpoint/2010/main" val="2553465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캡션 있는 콘텐츠">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ADD304-27A2-4440-9E8E-8F11D3F9CA18}"/>
              </a:ext>
            </a:extLst>
          </p:cNvPr>
          <p:cNvSpPr>
            <a:spLocks noGrp="1"/>
          </p:cNvSpPr>
          <p:nvPr>
            <p:ph type="pic" idx="16" hasCustomPrompt="1"/>
          </p:nvPr>
        </p:nvSpPr>
        <p:spPr>
          <a:xfrm>
            <a:off x="0" y="0"/>
            <a:ext cx="12398253" cy="10287000"/>
          </a:xfrm>
          <a:custGeom>
            <a:avLst/>
            <a:gdLst>
              <a:gd name="connsiteX0" fmla="*/ 5195456 w 8265502"/>
              <a:gd name="connsiteY0" fmla="*/ 6338077 h 6858000"/>
              <a:gd name="connsiteX1" fmla="*/ 5918072 w 8265502"/>
              <a:gd name="connsiteY1" fmla="*/ 6338077 h 6858000"/>
              <a:gd name="connsiteX2" fmla="*/ 6178034 w 8265502"/>
              <a:gd name="connsiteY2" fmla="*/ 6858000 h 6858000"/>
              <a:gd name="connsiteX3" fmla="*/ 4935495 w 8265502"/>
              <a:gd name="connsiteY3" fmla="*/ 6858000 h 6858000"/>
              <a:gd name="connsiteX4" fmla="*/ 3119745 w 8265502"/>
              <a:gd name="connsiteY4" fmla="*/ 6338077 h 6858000"/>
              <a:gd name="connsiteX5" fmla="*/ 3842362 w 8265502"/>
              <a:gd name="connsiteY5" fmla="*/ 6338077 h 6858000"/>
              <a:gd name="connsiteX6" fmla="*/ 4102323 w 8265502"/>
              <a:gd name="connsiteY6" fmla="*/ 6858000 h 6858000"/>
              <a:gd name="connsiteX7" fmla="*/ 2859785 w 8265502"/>
              <a:gd name="connsiteY7" fmla="*/ 6858000 h 6858000"/>
              <a:gd name="connsiteX8" fmla="*/ 1044037 w 8265502"/>
              <a:gd name="connsiteY8" fmla="*/ 6338077 h 6858000"/>
              <a:gd name="connsiteX9" fmla="*/ 1766653 w 8265502"/>
              <a:gd name="connsiteY9" fmla="*/ 6338077 h 6858000"/>
              <a:gd name="connsiteX10" fmla="*/ 2026615 w 8265502"/>
              <a:gd name="connsiteY10" fmla="*/ 6858000 h 6858000"/>
              <a:gd name="connsiteX11" fmla="*/ 784076 w 8265502"/>
              <a:gd name="connsiteY11" fmla="*/ 6858000 h 6858000"/>
              <a:gd name="connsiteX12" fmla="*/ 3179 w 8265502"/>
              <a:gd name="connsiteY12" fmla="*/ 5766324 h 6858000"/>
              <a:gd name="connsiteX13" fmla="*/ 725796 w 8265502"/>
              <a:gd name="connsiteY13" fmla="*/ 5766324 h 6858000"/>
              <a:gd name="connsiteX14" fmla="*/ 999515 w 8265502"/>
              <a:gd name="connsiteY14" fmla="*/ 6313762 h 6858000"/>
              <a:gd name="connsiteX15" fmla="*/ 727396 w 8265502"/>
              <a:gd name="connsiteY15" fmla="*/ 6858000 h 6858000"/>
              <a:gd name="connsiteX16" fmla="*/ 1580 w 8265502"/>
              <a:gd name="connsiteY16" fmla="*/ 6858000 h 6858000"/>
              <a:gd name="connsiteX17" fmla="*/ 0 w 8265502"/>
              <a:gd name="connsiteY17" fmla="*/ 6854841 h 6858000"/>
              <a:gd name="connsiteX18" fmla="*/ 0 w 8265502"/>
              <a:gd name="connsiteY18" fmla="*/ 5772682 h 6858000"/>
              <a:gd name="connsiteX19" fmla="*/ 6243369 w 8265502"/>
              <a:gd name="connsiteY19" fmla="*/ 5763125 h 6858000"/>
              <a:gd name="connsiteX20" fmla="*/ 6965986 w 8265502"/>
              <a:gd name="connsiteY20" fmla="*/ 5763125 h 6858000"/>
              <a:gd name="connsiteX21" fmla="*/ 7239705 w 8265502"/>
              <a:gd name="connsiteY21" fmla="*/ 6310563 h 6858000"/>
              <a:gd name="connsiteX22" fmla="*/ 6965986 w 8265502"/>
              <a:gd name="connsiteY22" fmla="*/ 6858000 h 6858000"/>
              <a:gd name="connsiteX23" fmla="*/ 6243369 w 8265502"/>
              <a:gd name="connsiteY23" fmla="*/ 6858000 h 6858000"/>
              <a:gd name="connsiteX24" fmla="*/ 5969650 w 8265502"/>
              <a:gd name="connsiteY24" fmla="*/ 6310563 h 6858000"/>
              <a:gd name="connsiteX25" fmla="*/ 4154596 w 8265502"/>
              <a:gd name="connsiteY25" fmla="*/ 5763125 h 6858000"/>
              <a:gd name="connsiteX26" fmla="*/ 4877213 w 8265502"/>
              <a:gd name="connsiteY26" fmla="*/ 5763125 h 6858000"/>
              <a:gd name="connsiteX27" fmla="*/ 5150931 w 8265502"/>
              <a:gd name="connsiteY27" fmla="*/ 6310563 h 6858000"/>
              <a:gd name="connsiteX28" fmla="*/ 4877213 w 8265502"/>
              <a:gd name="connsiteY28" fmla="*/ 6858000 h 6858000"/>
              <a:gd name="connsiteX29" fmla="*/ 4154596 w 8265502"/>
              <a:gd name="connsiteY29" fmla="*/ 6858000 h 6858000"/>
              <a:gd name="connsiteX30" fmla="*/ 3880878 w 8265502"/>
              <a:gd name="connsiteY30" fmla="*/ 6310563 h 6858000"/>
              <a:gd name="connsiteX31" fmla="*/ 2078889 w 8265502"/>
              <a:gd name="connsiteY31" fmla="*/ 5763125 h 6858000"/>
              <a:gd name="connsiteX32" fmla="*/ 2801506 w 8265502"/>
              <a:gd name="connsiteY32" fmla="*/ 5763125 h 6858000"/>
              <a:gd name="connsiteX33" fmla="*/ 3075225 w 8265502"/>
              <a:gd name="connsiteY33" fmla="*/ 6310563 h 6858000"/>
              <a:gd name="connsiteX34" fmla="*/ 2801506 w 8265502"/>
              <a:gd name="connsiteY34" fmla="*/ 6858000 h 6858000"/>
              <a:gd name="connsiteX35" fmla="*/ 2078889 w 8265502"/>
              <a:gd name="connsiteY35" fmla="*/ 6858000 h 6858000"/>
              <a:gd name="connsiteX36" fmla="*/ 1805170 w 8265502"/>
              <a:gd name="connsiteY36" fmla="*/ 6310563 h 6858000"/>
              <a:gd name="connsiteX37" fmla="*/ 3119748 w 8265502"/>
              <a:gd name="connsiteY37" fmla="*/ 5187603 h 6858000"/>
              <a:gd name="connsiteX38" fmla="*/ 3842364 w 8265502"/>
              <a:gd name="connsiteY38" fmla="*/ 5187603 h 6858000"/>
              <a:gd name="connsiteX39" fmla="*/ 4116083 w 8265502"/>
              <a:gd name="connsiteY39" fmla="*/ 5735041 h 6858000"/>
              <a:gd name="connsiteX40" fmla="*/ 3842364 w 8265502"/>
              <a:gd name="connsiteY40" fmla="*/ 6282478 h 6858000"/>
              <a:gd name="connsiteX41" fmla="*/ 3119748 w 8265502"/>
              <a:gd name="connsiteY41" fmla="*/ 6282478 h 6858000"/>
              <a:gd name="connsiteX42" fmla="*/ 2846030 w 8265502"/>
              <a:gd name="connsiteY42" fmla="*/ 5735041 h 6858000"/>
              <a:gd name="connsiteX43" fmla="*/ 1044038 w 8265502"/>
              <a:gd name="connsiteY43" fmla="*/ 5187603 h 6858000"/>
              <a:gd name="connsiteX44" fmla="*/ 1766654 w 8265502"/>
              <a:gd name="connsiteY44" fmla="*/ 5187603 h 6858000"/>
              <a:gd name="connsiteX45" fmla="*/ 2040373 w 8265502"/>
              <a:gd name="connsiteY45" fmla="*/ 5735041 h 6858000"/>
              <a:gd name="connsiteX46" fmla="*/ 1766654 w 8265502"/>
              <a:gd name="connsiteY46" fmla="*/ 6282478 h 6858000"/>
              <a:gd name="connsiteX47" fmla="*/ 1044038 w 8265502"/>
              <a:gd name="connsiteY47" fmla="*/ 6282478 h 6858000"/>
              <a:gd name="connsiteX48" fmla="*/ 770319 w 8265502"/>
              <a:gd name="connsiteY48" fmla="*/ 5735041 h 6858000"/>
              <a:gd name="connsiteX49" fmla="*/ 4159388 w 8265502"/>
              <a:gd name="connsiteY49" fmla="*/ 4628392 h 6858000"/>
              <a:gd name="connsiteX50" fmla="*/ 4877791 w 8265502"/>
              <a:gd name="connsiteY50" fmla="*/ 4628392 h 6858000"/>
              <a:gd name="connsiteX51" fmla="*/ 5149913 w 8265502"/>
              <a:gd name="connsiteY51" fmla="*/ 5172637 h 6858000"/>
              <a:gd name="connsiteX52" fmla="*/ 4877791 w 8265502"/>
              <a:gd name="connsiteY52" fmla="*/ 5716881 h 6858000"/>
              <a:gd name="connsiteX53" fmla="*/ 4159388 w 8265502"/>
              <a:gd name="connsiteY53" fmla="*/ 5716881 h 6858000"/>
              <a:gd name="connsiteX54" fmla="*/ 3887266 w 8265502"/>
              <a:gd name="connsiteY54" fmla="*/ 5172637 h 6858000"/>
              <a:gd name="connsiteX55" fmla="*/ 2078891 w 8265502"/>
              <a:gd name="connsiteY55" fmla="*/ 4612651 h 6858000"/>
              <a:gd name="connsiteX56" fmla="*/ 2801507 w 8265502"/>
              <a:gd name="connsiteY56" fmla="*/ 4612651 h 6858000"/>
              <a:gd name="connsiteX57" fmla="*/ 3075227 w 8265502"/>
              <a:gd name="connsiteY57" fmla="*/ 5160089 h 6858000"/>
              <a:gd name="connsiteX58" fmla="*/ 2801507 w 8265502"/>
              <a:gd name="connsiteY58" fmla="*/ 5707526 h 6858000"/>
              <a:gd name="connsiteX59" fmla="*/ 2078891 w 8265502"/>
              <a:gd name="connsiteY59" fmla="*/ 5707526 h 6858000"/>
              <a:gd name="connsiteX60" fmla="*/ 1805171 w 8265502"/>
              <a:gd name="connsiteY60" fmla="*/ 5160089 h 6858000"/>
              <a:gd name="connsiteX61" fmla="*/ 3182 w 8265502"/>
              <a:gd name="connsiteY61" fmla="*/ 4612651 h 6858000"/>
              <a:gd name="connsiteX62" fmla="*/ 725798 w 8265502"/>
              <a:gd name="connsiteY62" fmla="*/ 4612651 h 6858000"/>
              <a:gd name="connsiteX63" fmla="*/ 999517 w 8265502"/>
              <a:gd name="connsiteY63" fmla="*/ 5160089 h 6858000"/>
              <a:gd name="connsiteX64" fmla="*/ 725798 w 8265502"/>
              <a:gd name="connsiteY64" fmla="*/ 5707526 h 6858000"/>
              <a:gd name="connsiteX65" fmla="*/ 3182 w 8265502"/>
              <a:gd name="connsiteY65" fmla="*/ 5707526 h 6858000"/>
              <a:gd name="connsiteX66" fmla="*/ 0 w 8265502"/>
              <a:gd name="connsiteY66" fmla="*/ 5701162 h 6858000"/>
              <a:gd name="connsiteX67" fmla="*/ 0 w 8265502"/>
              <a:gd name="connsiteY67" fmla="*/ 4619015 h 6858000"/>
              <a:gd name="connsiteX68" fmla="*/ 5195456 w 8265502"/>
              <a:gd name="connsiteY68" fmla="*/ 4037129 h 6858000"/>
              <a:gd name="connsiteX69" fmla="*/ 5918073 w 8265502"/>
              <a:gd name="connsiteY69" fmla="*/ 4037129 h 6858000"/>
              <a:gd name="connsiteX70" fmla="*/ 6191792 w 8265502"/>
              <a:gd name="connsiteY70" fmla="*/ 4584567 h 6858000"/>
              <a:gd name="connsiteX71" fmla="*/ 5918073 w 8265502"/>
              <a:gd name="connsiteY71" fmla="*/ 5132004 h 6858000"/>
              <a:gd name="connsiteX72" fmla="*/ 5195456 w 8265502"/>
              <a:gd name="connsiteY72" fmla="*/ 5132004 h 6858000"/>
              <a:gd name="connsiteX73" fmla="*/ 4921737 w 8265502"/>
              <a:gd name="connsiteY73" fmla="*/ 4584567 h 6858000"/>
              <a:gd name="connsiteX74" fmla="*/ 3119750 w 8265502"/>
              <a:gd name="connsiteY74" fmla="*/ 4037129 h 6858000"/>
              <a:gd name="connsiteX75" fmla="*/ 3842365 w 8265502"/>
              <a:gd name="connsiteY75" fmla="*/ 4037129 h 6858000"/>
              <a:gd name="connsiteX76" fmla="*/ 4116084 w 8265502"/>
              <a:gd name="connsiteY76" fmla="*/ 4584567 h 6858000"/>
              <a:gd name="connsiteX77" fmla="*/ 3842365 w 8265502"/>
              <a:gd name="connsiteY77" fmla="*/ 5132004 h 6858000"/>
              <a:gd name="connsiteX78" fmla="*/ 3119750 w 8265502"/>
              <a:gd name="connsiteY78" fmla="*/ 5132004 h 6858000"/>
              <a:gd name="connsiteX79" fmla="*/ 2846030 w 8265502"/>
              <a:gd name="connsiteY79" fmla="*/ 4584567 h 6858000"/>
              <a:gd name="connsiteX80" fmla="*/ 1044040 w 8265502"/>
              <a:gd name="connsiteY80" fmla="*/ 4037129 h 6858000"/>
              <a:gd name="connsiteX81" fmla="*/ 1766657 w 8265502"/>
              <a:gd name="connsiteY81" fmla="*/ 4037129 h 6858000"/>
              <a:gd name="connsiteX82" fmla="*/ 2040376 w 8265502"/>
              <a:gd name="connsiteY82" fmla="*/ 4584567 h 6858000"/>
              <a:gd name="connsiteX83" fmla="*/ 1766657 w 8265502"/>
              <a:gd name="connsiteY83" fmla="*/ 5132004 h 6858000"/>
              <a:gd name="connsiteX84" fmla="*/ 1044040 w 8265502"/>
              <a:gd name="connsiteY84" fmla="*/ 5132004 h 6858000"/>
              <a:gd name="connsiteX85" fmla="*/ 770321 w 8265502"/>
              <a:gd name="connsiteY85" fmla="*/ 4584567 h 6858000"/>
              <a:gd name="connsiteX86" fmla="*/ 4159387 w 8265502"/>
              <a:gd name="connsiteY86" fmla="*/ 3463221 h 6858000"/>
              <a:gd name="connsiteX87" fmla="*/ 4877790 w 8265502"/>
              <a:gd name="connsiteY87" fmla="*/ 3463221 h 6858000"/>
              <a:gd name="connsiteX88" fmla="*/ 5149912 w 8265502"/>
              <a:gd name="connsiteY88" fmla="*/ 4007466 h 6858000"/>
              <a:gd name="connsiteX89" fmla="*/ 4877790 w 8265502"/>
              <a:gd name="connsiteY89" fmla="*/ 4551710 h 6858000"/>
              <a:gd name="connsiteX90" fmla="*/ 4159387 w 8265502"/>
              <a:gd name="connsiteY90" fmla="*/ 4551710 h 6858000"/>
              <a:gd name="connsiteX91" fmla="*/ 3887265 w 8265502"/>
              <a:gd name="connsiteY91" fmla="*/ 4007466 h 6858000"/>
              <a:gd name="connsiteX92" fmla="*/ 2078891 w 8265502"/>
              <a:gd name="connsiteY92" fmla="*/ 3458978 h 6858000"/>
              <a:gd name="connsiteX93" fmla="*/ 2801507 w 8265502"/>
              <a:gd name="connsiteY93" fmla="*/ 3458978 h 6858000"/>
              <a:gd name="connsiteX94" fmla="*/ 3075227 w 8265502"/>
              <a:gd name="connsiteY94" fmla="*/ 4006416 h 6858000"/>
              <a:gd name="connsiteX95" fmla="*/ 2801507 w 8265502"/>
              <a:gd name="connsiteY95" fmla="*/ 4553853 h 6858000"/>
              <a:gd name="connsiteX96" fmla="*/ 2078891 w 8265502"/>
              <a:gd name="connsiteY96" fmla="*/ 4553853 h 6858000"/>
              <a:gd name="connsiteX97" fmla="*/ 1805171 w 8265502"/>
              <a:gd name="connsiteY97" fmla="*/ 4006416 h 6858000"/>
              <a:gd name="connsiteX98" fmla="*/ 3182 w 8265502"/>
              <a:gd name="connsiteY98" fmla="*/ 3458978 h 6858000"/>
              <a:gd name="connsiteX99" fmla="*/ 725798 w 8265502"/>
              <a:gd name="connsiteY99" fmla="*/ 3458978 h 6858000"/>
              <a:gd name="connsiteX100" fmla="*/ 999517 w 8265502"/>
              <a:gd name="connsiteY100" fmla="*/ 4006416 h 6858000"/>
              <a:gd name="connsiteX101" fmla="*/ 725798 w 8265502"/>
              <a:gd name="connsiteY101" fmla="*/ 4553853 h 6858000"/>
              <a:gd name="connsiteX102" fmla="*/ 3182 w 8265502"/>
              <a:gd name="connsiteY102" fmla="*/ 4553853 h 6858000"/>
              <a:gd name="connsiteX103" fmla="*/ 0 w 8265502"/>
              <a:gd name="connsiteY103" fmla="*/ 4547489 h 6858000"/>
              <a:gd name="connsiteX104" fmla="*/ 0 w 8265502"/>
              <a:gd name="connsiteY104" fmla="*/ 3465342 h 6858000"/>
              <a:gd name="connsiteX105" fmla="*/ 1044040 w 8265502"/>
              <a:gd name="connsiteY105" fmla="*/ 2883459 h 6858000"/>
              <a:gd name="connsiteX106" fmla="*/ 1766657 w 8265502"/>
              <a:gd name="connsiteY106" fmla="*/ 2883459 h 6858000"/>
              <a:gd name="connsiteX107" fmla="*/ 2040376 w 8265502"/>
              <a:gd name="connsiteY107" fmla="*/ 3430894 h 6858000"/>
              <a:gd name="connsiteX108" fmla="*/ 1766657 w 8265502"/>
              <a:gd name="connsiteY108" fmla="*/ 3978331 h 6858000"/>
              <a:gd name="connsiteX109" fmla="*/ 1044040 w 8265502"/>
              <a:gd name="connsiteY109" fmla="*/ 3978331 h 6858000"/>
              <a:gd name="connsiteX110" fmla="*/ 770321 w 8265502"/>
              <a:gd name="connsiteY110" fmla="*/ 3430894 h 6858000"/>
              <a:gd name="connsiteX111" fmla="*/ 3119750 w 8265502"/>
              <a:gd name="connsiteY111" fmla="*/ 2883459 h 6858000"/>
              <a:gd name="connsiteX112" fmla="*/ 3842365 w 8265502"/>
              <a:gd name="connsiteY112" fmla="*/ 2883459 h 6858000"/>
              <a:gd name="connsiteX113" fmla="*/ 4116084 w 8265502"/>
              <a:gd name="connsiteY113" fmla="*/ 3430894 h 6858000"/>
              <a:gd name="connsiteX114" fmla="*/ 3842365 w 8265502"/>
              <a:gd name="connsiteY114" fmla="*/ 3978331 h 6858000"/>
              <a:gd name="connsiteX115" fmla="*/ 3119750 w 8265502"/>
              <a:gd name="connsiteY115" fmla="*/ 3978331 h 6858000"/>
              <a:gd name="connsiteX116" fmla="*/ 2846030 w 8265502"/>
              <a:gd name="connsiteY116" fmla="*/ 3430894 h 6858000"/>
              <a:gd name="connsiteX117" fmla="*/ 3182 w 8265502"/>
              <a:gd name="connsiteY117" fmla="*/ 2305308 h 6858000"/>
              <a:gd name="connsiteX118" fmla="*/ 725799 w 8265502"/>
              <a:gd name="connsiteY118" fmla="*/ 2305308 h 6858000"/>
              <a:gd name="connsiteX119" fmla="*/ 999517 w 8265502"/>
              <a:gd name="connsiteY119" fmla="*/ 2852746 h 6858000"/>
              <a:gd name="connsiteX120" fmla="*/ 725799 w 8265502"/>
              <a:gd name="connsiteY120" fmla="*/ 3400180 h 6858000"/>
              <a:gd name="connsiteX121" fmla="*/ 3182 w 8265502"/>
              <a:gd name="connsiteY121" fmla="*/ 3400180 h 6858000"/>
              <a:gd name="connsiteX122" fmla="*/ 0 w 8265502"/>
              <a:gd name="connsiteY122" fmla="*/ 3393816 h 6858000"/>
              <a:gd name="connsiteX123" fmla="*/ 0 w 8265502"/>
              <a:gd name="connsiteY123" fmla="*/ 2311672 h 6858000"/>
              <a:gd name="connsiteX124" fmla="*/ 2078891 w 8265502"/>
              <a:gd name="connsiteY124" fmla="*/ 2305306 h 6858000"/>
              <a:gd name="connsiteX125" fmla="*/ 2801507 w 8265502"/>
              <a:gd name="connsiteY125" fmla="*/ 2305306 h 6858000"/>
              <a:gd name="connsiteX126" fmla="*/ 3075227 w 8265502"/>
              <a:gd name="connsiteY126" fmla="*/ 2852744 h 6858000"/>
              <a:gd name="connsiteX127" fmla="*/ 2801507 w 8265502"/>
              <a:gd name="connsiteY127" fmla="*/ 3400179 h 6858000"/>
              <a:gd name="connsiteX128" fmla="*/ 2078891 w 8265502"/>
              <a:gd name="connsiteY128" fmla="*/ 3400179 h 6858000"/>
              <a:gd name="connsiteX129" fmla="*/ 1805171 w 8265502"/>
              <a:gd name="connsiteY129" fmla="*/ 2852744 h 6858000"/>
              <a:gd name="connsiteX130" fmla="*/ 4154597 w 8265502"/>
              <a:gd name="connsiteY130" fmla="*/ 2305305 h 6858000"/>
              <a:gd name="connsiteX131" fmla="*/ 4877214 w 8265502"/>
              <a:gd name="connsiteY131" fmla="*/ 2305305 h 6858000"/>
              <a:gd name="connsiteX132" fmla="*/ 5150933 w 8265502"/>
              <a:gd name="connsiteY132" fmla="*/ 2852744 h 6858000"/>
              <a:gd name="connsiteX133" fmla="*/ 4877214 w 8265502"/>
              <a:gd name="connsiteY133" fmla="*/ 3400179 h 6858000"/>
              <a:gd name="connsiteX134" fmla="*/ 4154597 w 8265502"/>
              <a:gd name="connsiteY134" fmla="*/ 3400179 h 6858000"/>
              <a:gd name="connsiteX135" fmla="*/ 3880879 w 8265502"/>
              <a:gd name="connsiteY135" fmla="*/ 2852744 h 6858000"/>
              <a:gd name="connsiteX136" fmla="*/ 5202046 w 8265502"/>
              <a:gd name="connsiteY136" fmla="*/ 1738266 h 6858000"/>
              <a:gd name="connsiteX137" fmla="*/ 5920449 w 8265502"/>
              <a:gd name="connsiteY137" fmla="*/ 1738266 h 6858000"/>
              <a:gd name="connsiteX138" fmla="*/ 6192571 w 8265502"/>
              <a:gd name="connsiteY138" fmla="*/ 2282511 h 6858000"/>
              <a:gd name="connsiteX139" fmla="*/ 5920449 w 8265502"/>
              <a:gd name="connsiteY139" fmla="*/ 2826755 h 6858000"/>
              <a:gd name="connsiteX140" fmla="*/ 5202046 w 8265502"/>
              <a:gd name="connsiteY140" fmla="*/ 2826755 h 6858000"/>
              <a:gd name="connsiteX141" fmla="*/ 4929924 w 8265502"/>
              <a:gd name="connsiteY141" fmla="*/ 2282511 h 6858000"/>
              <a:gd name="connsiteX142" fmla="*/ 1044040 w 8265502"/>
              <a:gd name="connsiteY142" fmla="*/ 1729785 h 6858000"/>
              <a:gd name="connsiteX143" fmla="*/ 1766657 w 8265502"/>
              <a:gd name="connsiteY143" fmla="*/ 1729785 h 6858000"/>
              <a:gd name="connsiteX144" fmla="*/ 2040376 w 8265502"/>
              <a:gd name="connsiteY144" fmla="*/ 2277224 h 6858000"/>
              <a:gd name="connsiteX145" fmla="*/ 1766657 w 8265502"/>
              <a:gd name="connsiteY145" fmla="*/ 2824659 h 6858000"/>
              <a:gd name="connsiteX146" fmla="*/ 1044040 w 8265502"/>
              <a:gd name="connsiteY146" fmla="*/ 2824659 h 6858000"/>
              <a:gd name="connsiteX147" fmla="*/ 770321 w 8265502"/>
              <a:gd name="connsiteY147" fmla="*/ 2277224 h 6858000"/>
              <a:gd name="connsiteX148" fmla="*/ 3119750 w 8265502"/>
              <a:gd name="connsiteY148" fmla="*/ 1729784 h 6858000"/>
              <a:gd name="connsiteX149" fmla="*/ 3842365 w 8265502"/>
              <a:gd name="connsiteY149" fmla="*/ 1729784 h 6858000"/>
              <a:gd name="connsiteX150" fmla="*/ 4116084 w 8265502"/>
              <a:gd name="connsiteY150" fmla="*/ 2277222 h 6858000"/>
              <a:gd name="connsiteX151" fmla="*/ 3842365 w 8265502"/>
              <a:gd name="connsiteY151" fmla="*/ 2824659 h 6858000"/>
              <a:gd name="connsiteX152" fmla="*/ 3119750 w 8265502"/>
              <a:gd name="connsiteY152" fmla="*/ 2824659 h 6858000"/>
              <a:gd name="connsiteX153" fmla="*/ 2846030 w 8265502"/>
              <a:gd name="connsiteY153" fmla="*/ 2277222 h 6858000"/>
              <a:gd name="connsiteX154" fmla="*/ 3182 w 8265502"/>
              <a:gd name="connsiteY154" fmla="*/ 1151633 h 6858000"/>
              <a:gd name="connsiteX155" fmla="*/ 725799 w 8265502"/>
              <a:gd name="connsiteY155" fmla="*/ 1151633 h 6858000"/>
              <a:gd name="connsiteX156" fmla="*/ 999517 w 8265502"/>
              <a:gd name="connsiteY156" fmla="*/ 1699071 h 6858000"/>
              <a:gd name="connsiteX157" fmla="*/ 725799 w 8265502"/>
              <a:gd name="connsiteY157" fmla="*/ 2246508 h 6858000"/>
              <a:gd name="connsiteX158" fmla="*/ 3182 w 8265502"/>
              <a:gd name="connsiteY158" fmla="*/ 2246508 h 6858000"/>
              <a:gd name="connsiteX159" fmla="*/ 0 w 8265502"/>
              <a:gd name="connsiteY159" fmla="*/ 2240144 h 6858000"/>
              <a:gd name="connsiteX160" fmla="*/ 0 w 8265502"/>
              <a:gd name="connsiteY160" fmla="*/ 1157997 h 6858000"/>
              <a:gd name="connsiteX161" fmla="*/ 2078891 w 8265502"/>
              <a:gd name="connsiteY161" fmla="*/ 1151632 h 6858000"/>
              <a:gd name="connsiteX162" fmla="*/ 2801507 w 8265502"/>
              <a:gd name="connsiteY162" fmla="*/ 1151632 h 6858000"/>
              <a:gd name="connsiteX163" fmla="*/ 3075227 w 8265502"/>
              <a:gd name="connsiteY163" fmla="*/ 1699069 h 6858000"/>
              <a:gd name="connsiteX164" fmla="*/ 2801507 w 8265502"/>
              <a:gd name="connsiteY164" fmla="*/ 2246507 h 6858000"/>
              <a:gd name="connsiteX165" fmla="*/ 2078891 w 8265502"/>
              <a:gd name="connsiteY165" fmla="*/ 2246507 h 6858000"/>
              <a:gd name="connsiteX166" fmla="*/ 1805172 w 8265502"/>
              <a:gd name="connsiteY166" fmla="*/ 1699069 h 6858000"/>
              <a:gd name="connsiteX167" fmla="*/ 4154597 w 8265502"/>
              <a:gd name="connsiteY167" fmla="*/ 1151631 h 6858000"/>
              <a:gd name="connsiteX168" fmla="*/ 4877214 w 8265502"/>
              <a:gd name="connsiteY168" fmla="*/ 1151631 h 6858000"/>
              <a:gd name="connsiteX169" fmla="*/ 5150933 w 8265502"/>
              <a:gd name="connsiteY169" fmla="*/ 1699069 h 6858000"/>
              <a:gd name="connsiteX170" fmla="*/ 4877214 w 8265502"/>
              <a:gd name="connsiteY170" fmla="*/ 2246506 h 6858000"/>
              <a:gd name="connsiteX171" fmla="*/ 4154597 w 8265502"/>
              <a:gd name="connsiteY171" fmla="*/ 2246506 h 6858000"/>
              <a:gd name="connsiteX172" fmla="*/ 3880879 w 8265502"/>
              <a:gd name="connsiteY172" fmla="*/ 1699069 h 6858000"/>
              <a:gd name="connsiteX173" fmla="*/ 1044040 w 8265502"/>
              <a:gd name="connsiteY173" fmla="*/ 576110 h 6858000"/>
              <a:gd name="connsiteX174" fmla="*/ 1766657 w 8265502"/>
              <a:gd name="connsiteY174" fmla="*/ 576110 h 6858000"/>
              <a:gd name="connsiteX175" fmla="*/ 2040377 w 8265502"/>
              <a:gd name="connsiteY175" fmla="*/ 1123549 h 6858000"/>
              <a:gd name="connsiteX176" fmla="*/ 1766657 w 8265502"/>
              <a:gd name="connsiteY176" fmla="*/ 1670985 h 6858000"/>
              <a:gd name="connsiteX177" fmla="*/ 1044040 w 8265502"/>
              <a:gd name="connsiteY177" fmla="*/ 1670985 h 6858000"/>
              <a:gd name="connsiteX178" fmla="*/ 770321 w 8265502"/>
              <a:gd name="connsiteY178" fmla="*/ 1123549 h 6858000"/>
              <a:gd name="connsiteX179" fmla="*/ 3119750 w 8265502"/>
              <a:gd name="connsiteY179" fmla="*/ 576109 h 6858000"/>
              <a:gd name="connsiteX180" fmla="*/ 3842365 w 8265502"/>
              <a:gd name="connsiteY180" fmla="*/ 576109 h 6858000"/>
              <a:gd name="connsiteX181" fmla="*/ 4116084 w 8265502"/>
              <a:gd name="connsiteY181" fmla="*/ 1123547 h 6858000"/>
              <a:gd name="connsiteX182" fmla="*/ 3842365 w 8265502"/>
              <a:gd name="connsiteY182" fmla="*/ 1670984 h 6858000"/>
              <a:gd name="connsiteX183" fmla="*/ 3119750 w 8265502"/>
              <a:gd name="connsiteY183" fmla="*/ 1670984 h 6858000"/>
              <a:gd name="connsiteX184" fmla="*/ 2846030 w 8265502"/>
              <a:gd name="connsiteY184" fmla="*/ 1123547 h 6858000"/>
              <a:gd name="connsiteX185" fmla="*/ 5195456 w 8265502"/>
              <a:gd name="connsiteY185" fmla="*/ 576108 h 6858000"/>
              <a:gd name="connsiteX186" fmla="*/ 5918073 w 8265502"/>
              <a:gd name="connsiteY186" fmla="*/ 576108 h 6858000"/>
              <a:gd name="connsiteX187" fmla="*/ 6191792 w 8265502"/>
              <a:gd name="connsiteY187" fmla="*/ 1123546 h 6858000"/>
              <a:gd name="connsiteX188" fmla="*/ 5918073 w 8265502"/>
              <a:gd name="connsiteY188" fmla="*/ 1670983 h 6858000"/>
              <a:gd name="connsiteX189" fmla="*/ 5195456 w 8265502"/>
              <a:gd name="connsiteY189" fmla="*/ 1670983 h 6858000"/>
              <a:gd name="connsiteX190" fmla="*/ 4921737 w 8265502"/>
              <a:gd name="connsiteY190" fmla="*/ 1123546 h 6858000"/>
              <a:gd name="connsiteX191" fmla="*/ 7025576 w 8265502"/>
              <a:gd name="connsiteY191" fmla="*/ 0 h 6858000"/>
              <a:gd name="connsiteX192" fmla="*/ 8265502 w 8265502"/>
              <a:gd name="connsiteY192" fmla="*/ 0 h 6858000"/>
              <a:gd name="connsiteX193" fmla="*/ 8006847 w 8265502"/>
              <a:gd name="connsiteY193" fmla="*/ 517308 h 6858000"/>
              <a:gd name="connsiteX194" fmla="*/ 7284230 w 8265502"/>
              <a:gd name="connsiteY194" fmla="*/ 517308 h 6858000"/>
              <a:gd name="connsiteX195" fmla="*/ 6242345 w 8265502"/>
              <a:gd name="connsiteY195" fmla="*/ 0 h 6858000"/>
              <a:gd name="connsiteX196" fmla="*/ 6967007 w 8265502"/>
              <a:gd name="connsiteY196" fmla="*/ 0 h 6858000"/>
              <a:gd name="connsiteX197" fmla="*/ 7239703 w 8265502"/>
              <a:gd name="connsiteY197" fmla="*/ 545393 h 6858000"/>
              <a:gd name="connsiteX198" fmla="*/ 6965984 w 8265502"/>
              <a:gd name="connsiteY198" fmla="*/ 1092830 h 6858000"/>
              <a:gd name="connsiteX199" fmla="*/ 6243367 w 8265502"/>
              <a:gd name="connsiteY199" fmla="*/ 1092830 h 6858000"/>
              <a:gd name="connsiteX200" fmla="*/ 5969648 w 8265502"/>
              <a:gd name="connsiteY200" fmla="*/ 545393 h 6858000"/>
              <a:gd name="connsiteX201" fmla="*/ 4936801 w 8265502"/>
              <a:gd name="connsiteY201" fmla="*/ 0 h 6858000"/>
              <a:gd name="connsiteX202" fmla="*/ 6176728 w 8265502"/>
              <a:gd name="connsiteY202" fmla="*/ 0 h 6858000"/>
              <a:gd name="connsiteX203" fmla="*/ 5918073 w 8265502"/>
              <a:gd name="connsiteY203" fmla="*/ 517309 h 6858000"/>
              <a:gd name="connsiteX204" fmla="*/ 5195456 w 8265502"/>
              <a:gd name="connsiteY204" fmla="*/ 517309 h 6858000"/>
              <a:gd name="connsiteX205" fmla="*/ 4153576 w 8265502"/>
              <a:gd name="connsiteY205" fmla="*/ 0 h 6858000"/>
              <a:gd name="connsiteX206" fmla="*/ 4878236 w 8265502"/>
              <a:gd name="connsiteY206" fmla="*/ 0 h 6858000"/>
              <a:gd name="connsiteX207" fmla="*/ 5150933 w 8265502"/>
              <a:gd name="connsiteY207" fmla="*/ 545395 h 6858000"/>
              <a:gd name="connsiteX208" fmla="*/ 4877214 w 8265502"/>
              <a:gd name="connsiteY208" fmla="*/ 1092832 h 6858000"/>
              <a:gd name="connsiteX209" fmla="*/ 4154597 w 8265502"/>
              <a:gd name="connsiteY209" fmla="*/ 1092832 h 6858000"/>
              <a:gd name="connsiteX210" fmla="*/ 3880879 w 8265502"/>
              <a:gd name="connsiteY210" fmla="*/ 545395 h 6858000"/>
              <a:gd name="connsiteX211" fmla="*/ 2861095 w 8265502"/>
              <a:gd name="connsiteY211" fmla="*/ 0 h 6858000"/>
              <a:gd name="connsiteX212" fmla="*/ 4101020 w 8265502"/>
              <a:gd name="connsiteY212" fmla="*/ 0 h 6858000"/>
              <a:gd name="connsiteX213" fmla="*/ 3842365 w 8265502"/>
              <a:gd name="connsiteY213" fmla="*/ 517310 h 6858000"/>
              <a:gd name="connsiteX214" fmla="*/ 3119750 w 8265502"/>
              <a:gd name="connsiteY214" fmla="*/ 517310 h 6858000"/>
              <a:gd name="connsiteX215" fmla="*/ 2077870 w 8265502"/>
              <a:gd name="connsiteY215" fmla="*/ 0 h 6858000"/>
              <a:gd name="connsiteX216" fmla="*/ 2802528 w 8265502"/>
              <a:gd name="connsiteY216" fmla="*/ 0 h 6858000"/>
              <a:gd name="connsiteX217" fmla="*/ 3075227 w 8265502"/>
              <a:gd name="connsiteY217" fmla="*/ 545396 h 6858000"/>
              <a:gd name="connsiteX218" fmla="*/ 2801507 w 8265502"/>
              <a:gd name="connsiteY218" fmla="*/ 1092833 h 6858000"/>
              <a:gd name="connsiteX219" fmla="*/ 2078891 w 8265502"/>
              <a:gd name="connsiteY219" fmla="*/ 1092833 h 6858000"/>
              <a:gd name="connsiteX220" fmla="*/ 1805172 w 8265502"/>
              <a:gd name="connsiteY220" fmla="*/ 545396 h 6858000"/>
              <a:gd name="connsiteX221" fmla="*/ 785384 w 8265502"/>
              <a:gd name="connsiteY221" fmla="*/ 0 h 6858000"/>
              <a:gd name="connsiteX222" fmla="*/ 2025315 w 8265502"/>
              <a:gd name="connsiteY222" fmla="*/ 0 h 6858000"/>
              <a:gd name="connsiteX223" fmla="*/ 1766657 w 8265502"/>
              <a:gd name="connsiteY223" fmla="*/ 517311 h 6858000"/>
              <a:gd name="connsiteX224" fmla="*/ 1044040 w 8265502"/>
              <a:gd name="connsiteY224" fmla="*/ 517311 h 6858000"/>
              <a:gd name="connsiteX225" fmla="*/ 2162 w 8265502"/>
              <a:gd name="connsiteY225" fmla="*/ 0 h 6858000"/>
              <a:gd name="connsiteX226" fmla="*/ 726820 w 8265502"/>
              <a:gd name="connsiteY226" fmla="*/ 0 h 6858000"/>
              <a:gd name="connsiteX227" fmla="*/ 999517 w 8265502"/>
              <a:gd name="connsiteY227" fmla="*/ 545397 h 6858000"/>
              <a:gd name="connsiteX228" fmla="*/ 725799 w 8265502"/>
              <a:gd name="connsiteY228" fmla="*/ 1092834 h 6858000"/>
              <a:gd name="connsiteX229" fmla="*/ 3182 w 8265502"/>
              <a:gd name="connsiteY229" fmla="*/ 1092834 h 6858000"/>
              <a:gd name="connsiteX230" fmla="*/ 0 w 8265502"/>
              <a:gd name="connsiteY230" fmla="*/ 1086470 h 6858000"/>
              <a:gd name="connsiteX231" fmla="*/ 0 w 8265502"/>
              <a:gd name="connsiteY231" fmla="*/ 43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8265502" h="6858000">
                <a:moveTo>
                  <a:pt x="5195456" y="6338077"/>
                </a:moveTo>
                <a:lnTo>
                  <a:pt x="5918072" y="6338077"/>
                </a:lnTo>
                <a:lnTo>
                  <a:pt x="6178034" y="6858000"/>
                </a:lnTo>
                <a:lnTo>
                  <a:pt x="4935495" y="6858000"/>
                </a:lnTo>
                <a:close/>
                <a:moveTo>
                  <a:pt x="3119745" y="6338077"/>
                </a:moveTo>
                <a:lnTo>
                  <a:pt x="3842362" y="6338077"/>
                </a:lnTo>
                <a:lnTo>
                  <a:pt x="4102323" y="6858000"/>
                </a:lnTo>
                <a:lnTo>
                  <a:pt x="2859785" y="6858000"/>
                </a:lnTo>
                <a:close/>
                <a:moveTo>
                  <a:pt x="1044037" y="6338077"/>
                </a:moveTo>
                <a:lnTo>
                  <a:pt x="1766653" y="6338077"/>
                </a:lnTo>
                <a:lnTo>
                  <a:pt x="2026615" y="6858000"/>
                </a:lnTo>
                <a:lnTo>
                  <a:pt x="784076" y="6858000"/>
                </a:lnTo>
                <a:close/>
                <a:moveTo>
                  <a:pt x="3179" y="5766324"/>
                </a:moveTo>
                <a:lnTo>
                  <a:pt x="725796" y="5766324"/>
                </a:lnTo>
                <a:lnTo>
                  <a:pt x="999515" y="6313762"/>
                </a:lnTo>
                <a:lnTo>
                  <a:pt x="727396" y="6858000"/>
                </a:lnTo>
                <a:lnTo>
                  <a:pt x="1580" y="6858000"/>
                </a:lnTo>
                <a:lnTo>
                  <a:pt x="0" y="6854841"/>
                </a:lnTo>
                <a:lnTo>
                  <a:pt x="0" y="5772682"/>
                </a:lnTo>
                <a:close/>
                <a:moveTo>
                  <a:pt x="6243369" y="5763125"/>
                </a:moveTo>
                <a:lnTo>
                  <a:pt x="6965986" y="5763125"/>
                </a:lnTo>
                <a:lnTo>
                  <a:pt x="7239705" y="6310563"/>
                </a:lnTo>
                <a:lnTo>
                  <a:pt x="6965986" y="6858000"/>
                </a:lnTo>
                <a:lnTo>
                  <a:pt x="6243369" y="6858000"/>
                </a:lnTo>
                <a:lnTo>
                  <a:pt x="5969650" y="6310563"/>
                </a:lnTo>
                <a:close/>
                <a:moveTo>
                  <a:pt x="4154596" y="5763125"/>
                </a:moveTo>
                <a:lnTo>
                  <a:pt x="4877213" y="5763125"/>
                </a:lnTo>
                <a:lnTo>
                  <a:pt x="5150931" y="6310563"/>
                </a:lnTo>
                <a:lnTo>
                  <a:pt x="4877213" y="6858000"/>
                </a:lnTo>
                <a:lnTo>
                  <a:pt x="4154596" y="6858000"/>
                </a:lnTo>
                <a:lnTo>
                  <a:pt x="3880878" y="6310563"/>
                </a:lnTo>
                <a:close/>
                <a:moveTo>
                  <a:pt x="2078889" y="5763125"/>
                </a:moveTo>
                <a:lnTo>
                  <a:pt x="2801506" y="5763125"/>
                </a:lnTo>
                <a:lnTo>
                  <a:pt x="3075225" y="6310563"/>
                </a:lnTo>
                <a:lnTo>
                  <a:pt x="2801506" y="6858000"/>
                </a:lnTo>
                <a:lnTo>
                  <a:pt x="2078889" y="6858000"/>
                </a:lnTo>
                <a:lnTo>
                  <a:pt x="1805170" y="6310563"/>
                </a:lnTo>
                <a:close/>
                <a:moveTo>
                  <a:pt x="3119748" y="5187603"/>
                </a:moveTo>
                <a:lnTo>
                  <a:pt x="3842364" y="5187603"/>
                </a:lnTo>
                <a:lnTo>
                  <a:pt x="4116083" y="5735041"/>
                </a:lnTo>
                <a:lnTo>
                  <a:pt x="3842364" y="6282478"/>
                </a:lnTo>
                <a:lnTo>
                  <a:pt x="3119748" y="6282478"/>
                </a:lnTo>
                <a:lnTo>
                  <a:pt x="2846030" y="5735041"/>
                </a:lnTo>
                <a:close/>
                <a:moveTo>
                  <a:pt x="1044038" y="5187603"/>
                </a:moveTo>
                <a:lnTo>
                  <a:pt x="1766654" y="5187603"/>
                </a:lnTo>
                <a:lnTo>
                  <a:pt x="2040373" y="5735041"/>
                </a:lnTo>
                <a:lnTo>
                  <a:pt x="1766654" y="6282478"/>
                </a:lnTo>
                <a:lnTo>
                  <a:pt x="1044038" y="6282478"/>
                </a:lnTo>
                <a:lnTo>
                  <a:pt x="770319" y="5735041"/>
                </a:lnTo>
                <a:close/>
                <a:moveTo>
                  <a:pt x="4159388" y="4628392"/>
                </a:moveTo>
                <a:lnTo>
                  <a:pt x="4877791" y="4628392"/>
                </a:lnTo>
                <a:lnTo>
                  <a:pt x="5149913" y="5172637"/>
                </a:lnTo>
                <a:lnTo>
                  <a:pt x="4877791" y="5716881"/>
                </a:lnTo>
                <a:lnTo>
                  <a:pt x="4159388" y="5716881"/>
                </a:lnTo>
                <a:lnTo>
                  <a:pt x="3887266" y="5172637"/>
                </a:lnTo>
                <a:close/>
                <a:moveTo>
                  <a:pt x="2078891" y="4612651"/>
                </a:moveTo>
                <a:lnTo>
                  <a:pt x="2801507" y="4612651"/>
                </a:lnTo>
                <a:lnTo>
                  <a:pt x="3075227" y="5160089"/>
                </a:lnTo>
                <a:lnTo>
                  <a:pt x="2801507" y="5707526"/>
                </a:lnTo>
                <a:lnTo>
                  <a:pt x="2078891" y="5707526"/>
                </a:lnTo>
                <a:lnTo>
                  <a:pt x="1805171" y="5160089"/>
                </a:lnTo>
                <a:close/>
                <a:moveTo>
                  <a:pt x="3182" y="4612651"/>
                </a:moveTo>
                <a:lnTo>
                  <a:pt x="725798" y="4612651"/>
                </a:lnTo>
                <a:lnTo>
                  <a:pt x="999517" y="5160089"/>
                </a:lnTo>
                <a:lnTo>
                  <a:pt x="725798" y="5707526"/>
                </a:lnTo>
                <a:lnTo>
                  <a:pt x="3182" y="5707526"/>
                </a:lnTo>
                <a:lnTo>
                  <a:pt x="0" y="5701162"/>
                </a:lnTo>
                <a:lnTo>
                  <a:pt x="0" y="4619015"/>
                </a:lnTo>
                <a:close/>
                <a:moveTo>
                  <a:pt x="5195456" y="4037129"/>
                </a:moveTo>
                <a:lnTo>
                  <a:pt x="5918073" y="4037129"/>
                </a:lnTo>
                <a:lnTo>
                  <a:pt x="6191792" y="4584567"/>
                </a:lnTo>
                <a:lnTo>
                  <a:pt x="5918073" y="5132004"/>
                </a:lnTo>
                <a:lnTo>
                  <a:pt x="5195456" y="5132004"/>
                </a:lnTo>
                <a:lnTo>
                  <a:pt x="4921737" y="4584567"/>
                </a:lnTo>
                <a:close/>
                <a:moveTo>
                  <a:pt x="3119750" y="4037129"/>
                </a:moveTo>
                <a:lnTo>
                  <a:pt x="3842365" y="4037129"/>
                </a:lnTo>
                <a:lnTo>
                  <a:pt x="4116084" y="4584567"/>
                </a:lnTo>
                <a:lnTo>
                  <a:pt x="3842365" y="5132004"/>
                </a:lnTo>
                <a:lnTo>
                  <a:pt x="3119750" y="5132004"/>
                </a:lnTo>
                <a:lnTo>
                  <a:pt x="2846030" y="4584567"/>
                </a:lnTo>
                <a:close/>
                <a:moveTo>
                  <a:pt x="1044040" y="4037129"/>
                </a:moveTo>
                <a:lnTo>
                  <a:pt x="1766657" y="4037129"/>
                </a:lnTo>
                <a:lnTo>
                  <a:pt x="2040376" y="4584567"/>
                </a:lnTo>
                <a:lnTo>
                  <a:pt x="1766657" y="5132004"/>
                </a:lnTo>
                <a:lnTo>
                  <a:pt x="1044040" y="5132004"/>
                </a:lnTo>
                <a:lnTo>
                  <a:pt x="770321" y="4584567"/>
                </a:lnTo>
                <a:close/>
                <a:moveTo>
                  <a:pt x="4159387" y="3463221"/>
                </a:moveTo>
                <a:lnTo>
                  <a:pt x="4877790" y="3463221"/>
                </a:lnTo>
                <a:lnTo>
                  <a:pt x="5149912" y="4007466"/>
                </a:lnTo>
                <a:lnTo>
                  <a:pt x="4877790" y="4551710"/>
                </a:lnTo>
                <a:lnTo>
                  <a:pt x="4159387" y="4551710"/>
                </a:lnTo>
                <a:lnTo>
                  <a:pt x="3887265" y="4007466"/>
                </a:lnTo>
                <a:close/>
                <a:moveTo>
                  <a:pt x="2078891" y="3458978"/>
                </a:moveTo>
                <a:lnTo>
                  <a:pt x="2801507" y="3458978"/>
                </a:lnTo>
                <a:lnTo>
                  <a:pt x="3075227" y="4006416"/>
                </a:lnTo>
                <a:lnTo>
                  <a:pt x="2801507" y="4553853"/>
                </a:lnTo>
                <a:lnTo>
                  <a:pt x="2078891" y="4553853"/>
                </a:lnTo>
                <a:lnTo>
                  <a:pt x="1805171" y="4006416"/>
                </a:lnTo>
                <a:close/>
                <a:moveTo>
                  <a:pt x="3182" y="3458978"/>
                </a:moveTo>
                <a:lnTo>
                  <a:pt x="725798" y="3458978"/>
                </a:lnTo>
                <a:lnTo>
                  <a:pt x="999517" y="4006416"/>
                </a:lnTo>
                <a:lnTo>
                  <a:pt x="725798" y="4553853"/>
                </a:lnTo>
                <a:lnTo>
                  <a:pt x="3182" y="4553853"/>
                </a:lnTo>
                <a:lnTo>
                  <a:pt x="0" y="4547489"/>
                </a:lnTo>
                <a:lnTo>
                  <a:pt x="0" y="3465342"/>
                </a:lnTo>
                <a:close/>
                <a:moveTo>
                  <a:pt x="1044040" y="2883459"/>
                </a:moveTo>
                <a:lnTo>
                  <a:pt x="1766657" y="2883459"/>
                </a:lnTo>
                <a:lnTo>
                  <a:pt x="2040376" y="3430894"/>
                </a:lnTo>
                <a:lnTo>
                  <a:pt x="1766657" y="3978331"/>
                </a:lnTo>
                <a:lnTo>
                  <a:pt x="1044040" y="3978331"/>
                </a:lnTo>
                <a:lnTo>
                  <a:pt x="770321" y="3430894"/>
                </a:lnTo>
                <a:close/>
                <a:moveTo>
                  <a:pt x="3119750" y="2883459"/>
                </a:moveTo>
                <a:lnTo>
                  <a:pt x="3842365" y="2883459"/>
                </a:lnTo>
                <a:lnTo>
                  <a:pt x="4116084" y="3430894"/>
                </a:lnTo>
                <a:lnTo>
                  <a:pt x="3842365" y="3978331"/>
                </a:lnTo>
                <a:lnTo>
                  <a:pt x="3119750" y="3978331"/>
                </a:lnTo>
                <a:lnTo>
                  <a:pt x="2846030" y="3430894"/>
                </a:lnTo>
                <a:close/>
                <a:moveTo>
                  <a:pt x="3182" y="2305308"/>
                </a:moveTo>
                <a:lnTo>
                  <a:pt x="725799" y="2305308"/>
                </a:lnTo>
                <a:lnTo>
                  <a:pt x="999517" y="2852746"/>
                </a:lnTo>
                <a:lnTo>
                  <a:pt x="725799" y="3400180"/>
                </a:lnTo>
                <a:lnTo>
                  <a:pt x="3182" y="3400180"/>
                </a:lnTo>
                <a:lnTo>
                  <a:pt x="0" y="3393816"/>
                </a:lnTo>
                <a:lnTo>
                  <a:pt x="0" y="2311672"/>
                </a:lnTo>
                <a:close/>
                <a:moveTo>
                  <a:pt x="2078891" y="2305306"/>
                </a:moveTo>
                <a:lnTo>
                  <a:pt x="2801507" y="2305306"/>
                </a:lnTo>
                <a:lnTo>
                  <a:pt x="3075227" y="2852744"/>
                </a:lnTo>
                <a:lnTo>
                  <a:pt x="2801507" y="3400179"/>
                </a:lnTo>
                <a:lnTo>
                  <a:pt x="2078891" y="3400179"/>
                </a:lnTo>
                <a:lnTo>
                  <a:pt x="1805171" y="2852744"/>
                </a:lnTo>
                <a:close/>
                <a:moveTo>
                  <a:pt x="4154597" y="2305305"/>
                </a:moveTo>
                <a:lnTo>
                  <a:pt x="4877214" y="2305305"/>
                </a:lnTo>
                <a:lnTo>
                  <a:pt x="5150933" y="2852744"/>
                </a:lnTo>
                <a:lnTo>
                  <a:pt x="4877214" y="3400179"/>
                </a:lnTo>
                <a:lnTo>
                  <a:pt x="4154597" y="3400179"/>
                </a:lnTo>
                <a:lnTo>
                  <a:pt x="3880879" y="2852744"/>
                </a:lnTo>
                <a:close/>
                <a:moveTo>
                  <a:pt x="5202046" y="1738266"/>
                </a:moveTo>
                <a:lnTo>
                  <a:pt x="5920449" y="1738266"/>
                </a:lnTo>
                <a:lnTo>
                  <a:pt x="6192571" y="2282511"/>
                </a:lnTo>
                <a:lnTo>
                  <a:pt x="5920449" y="2826755"/>
                </a:lnTo>
                <a:lnTo>
                  <a:pt x="5202046" y="2826755"/>
                </a:lnTo>
                <a:lnTo>
                  <a:pt x="4929924" y="2282511"/>
                </a:lnTo>
                <a:close/>
                <a:moveTo>
                  <a:pt x="1044040" y="1729785"/>
                </a:moveTo>
                <a:lnTo>
                  <a:pt x="1766657" y="1729785"/>
                </a:lnTo>
                <a:lnTo>
                  <a:pt x="2040376" y="2277224"/>
                </a:lnTo>
                <a:lnTo>
                  <a:pt x="1766657" y="2824659"/>
                </a:lnTo>
                <a:lnTo>
                  <a:pt x="1044040" y="2824659"/>
                </a:lnTo>
                <a:lnTo>
                  <a:pt x="770321" y="2277224"/>
                </a:lnTo>
                <a:close/>
                <a:moveTo>
                  <a:pt x="3119750" y="1729784"/>
                </a:moveTo>
                <a:lnTo>
                  <a:pt x="3842365" y="1729784"/>
                </a:lnTo>
                <a:lnTo>
                  <a:pt x="4116084" y="2277222"/>
                </a:lnTo>
                <a:lnTo>
                  <a:pt x="3842365" y="2824659"/>
                </a:lnTo>
                <a:lnTo>
                  <a:pt x="3119750" y="2824659"/>
                </a:lnTo>
                <a:lnTo>
                  <a:pt x="2846030" y="2277222"/>
                </a:lnTo>
                <a:close/>
                <a:moveTo>
                  <a:pt x="3182" y="1151633"/>
                </a:moveTo>
                <a:lnTo>
                  <a:pt x="725799" y="1151633"/>
                </a:lnTo>
                <a:lnTo>
                  <a:pt x="999517" y="1699071"/>
                </a:lnTo>
                <a:lnTo>
                  <a:pt x="725799" y="2246508"/>
                </a:lnTo>
                <a:lnTo>
                  <a:pt x="3182" y="2246508"/>
                </a:lnTo>
                <a:lnTo>
                  <a:pt x="0" y="2240144"/>
                </a:lnTo>
                <a:lnTo>
                  <a:pt x="0" y="1157997"/>
                </a:lnTo>
                <a:close/>
                <a:moveTo>
                  <a:pt x="2078891" y="1151632"/>
                </a:moveTo>
                <a:lnTo>
                  <a:pt x="2801507" y="1151632"/>
                </a:lnTo>
                <a:lnTo>
                  <a:pt x="3075227" y="1699069"/>
                </a:lnTo>
                <a:lnTo>
                  <a:pt x="2801507" y="2246507"/>
                </a:lnTo>
                <a:lnTo>
                  <a:pt x="2078891" y="2246507"/>
                </a:lnTo>
                <a:lnTo>
                  <a:pt x="1805172" y="1699069"/>
                </a:lnTo>
                <a:close/>
                <a:moveTo>
                  <a:pt x="4154597" y="1151631"/>
                </a:moveTo>
                <a:lnTo>
                  <a:pt x="4877214" y="1151631"/>
                </a:lnTo>
                <a:lnTo>
                  <a:pt x="5150933" y="1699069"/>
                </a:lnTo>
                <a:lnTo>
                  <a:pt x="4877214" y="2246506"/>
                </a:lnTo>
                <a:lnTo>
                  <a:pt x="4154597" y="2246506"/>
                </a:lnTo>
                <a:lnTo>
                  <a:pt x="3880879" y="1699069"/>
                </a:lnTo>
                <a:close/>
                <a:moveTo>
                  <a:pt x="1044040" y="576110"/>
                </a:moveTo>
                <a:lnTo>
                  <a:pt x="1766657" y="576110"/>
                </a:lnTo>
                <a:lnTo>
                  <a:pt x="2040377" y="1123549"/>
                </a:lnTo>
                <a:lnTo>
                  <a:pt x="1766657" y="1670985"/>
                </a:lnTo>
                <a:lnTo>
                  <a:pt x="1044040" y="1670985"/>
                </a:lnTo>
                <a:lnTo>
                  <a:pt x="770321" y="1123549"/>
                </a:lnTo>
                <a:close/>
                <a:moveTo>
                  <a:pt x="3119750" y="576109"/>
                </a:moveTo>
                <a:lnTo>
                  <a:pt x="3842365" y="576109"/>
                </a:lnTo>
                <a:lnTo>
                  <a:pt x="4116084" y="1123547"/>
                </a:lnTo>
                <a:lnTo>
                  <a:pt x="3842365" y="1670984"/>
                </a:lnTo>
                <a:lnTo>
                  <a:pt x="3119750" y="1670984"/>
                </a:lnTo>
                <a:lnTo>
                  <a:pt x="2846030" y="1123547"/>
                </a:lnTo>
                <a:close/>
                <a:moveTo>
                  <a:pt x="5195456" y="576108"/>
                </a:moveTo>
                <a:lnTo>
                  <a:pt x="5918073" y="576108"/>
                </a:lnTo>
                <a:lnTo>
                  <a:pt x="6191792" y="1123546"/>
                </a:lnTo>
                <a:lnTo>
                  <a:pt x="5918073" y="1670983"/>
                </a:lnTo>
                <a:lnTo>
                  <a:pt x="5195456" y="1670983"/>
                </a:lnTo>
                <a:lnTo>
                  <a:pt x="4921737" y="1123546"/>
                </a:lnTo>
                <a:close/>
                <a:moveTo>
                  <a:pt x="7025576" y="0"/>
                </a:moveTo>
                <a:lnTo>
                  <a:pt x="8265502" y="0"/>
                </a:lnTo>
                <a:lnTo>
                  <a:pt x="8006847" y="517308"/>
                </a:lnTo>
                <a:lnTo>
                  <a:pt x="7284230" y="517308"/>
                </a:lnTo>
                <a:close/>
                <a:moveTo>
                  <a:pt x="6242345" y="0"/>
                </a:moveTo>
                <a:lnTo>
                  <a:pt x="6967007" y="0"/>
                </a:lnTo>
                <a:lnTo>
                  <a:pt x="7239703" y="545393"/>
                </a:lnTo>
                <a:lnTo>
                  <a:pt x="6965984" y="1092830"/>
                </a:lnTo>
                <a:lnTo>
                  <a:pt x="6243367" y="1092830"/>
                </a:lnTo>
                <a:lnTo>
                  <a:pt x="5969648" y="545393"/>
                </a:lnTo>
                <a:close/>
                <a:moveTo>
                  <a:pt x="4936801" y="0"/>
                </a:moveTo>
                <a:lnTo>
                  <a:pt x="6176728" y="0"/>
                </a:lnTo>
                <a:lnTo>
                  <a:pt x="5918073" y="517309"/>
                </a:lnTo>
                <a:lnTo>
                  <a:pt x="5195456" y="517309"/>
                </a:lnTo>
                <a:close/>
                <a:moveTo>
                  <a:pt x="4153576" y="0"/>
                </a:moveTo>
                <a:lnTo>
                  <a:pt x="4878236" y="0"/>
                </a:lnTo>
                <a:lnTo>
                  <a:pt x="5150933" y="545395"/>
                </a:lnTo>
                <a:lnTo>
                  <a:pt x="4877214" y="1092832"/>
                </a:lnTo>
                <a:lnTo>
                  <a:pt x="4154597" y="1092832"/>
                </a:lnTo>
                <a:lnTo>
                  <a:pt x="3880879" y="545395"/>
                </a:lnTo>
                <a:close/>
                <a:moveTo>
                  <a:pt x="2861095" y="0"/>
                </a:moveTo>
                <a:lnTo>
                  <a:pt x="4101020" y="0"/>
                </a:lnTo>
                <a:lnTo>
                  <a:pt x="3842365" y="517310"/>
                </a:lnTo>
                <a:lnTo>
                  <a:pt x="3119750" y="517310"/>
                </a:lnTo>
                <a:close/>
                <a:moveTo>
                  <a:pt x="2077870" y="0"/>
                </a:moveTo>
                <a:lnTo>
                  <a:pt x="2802528" y="0"/>
                </a:lnTo>
                <a:lnTo>
                  <a:pt x="3075227" y="545396"/>
                </a:lnTo>
                <a:lnTo>
                  <a:pt x="2801507" y="1092833"/>
                </a:lnTo>
                <a:lnTo>
                  <a:pt x="2078891" y="1092833"/>
                </a:lnTo>
                <a:lnTo>
                  <a:pt x="1805172" y="545396"/>
                </a:lnTo>
                <a:close/>
                <a:moveTo>
                  <a:pt x="785384" y="0"/>
                </a:moveTo>
                <a:lnTo>
                  <a:pt x="2025315" y="0"/>
                </a:lnTo>
                <a:lnTo>
                  <a:pt x="1766657" y="517311"/>
                </a:lnTo>
                <a:lnTo>
                  <a:pt x="1044040" y="517311"/>
                </a:lnTo>
                <a:close/>
                <a:moveTo>
                  <a:pt x="2162" y="0"/>
                </a:moveTo>
                <a:lnTo>
                  <a:pt x="726820" y="0"/>
                </a:lnTo>
                <a:lnTo>
                  <a:pt x="999517" y="545397"/>
                </a:lnTo>
                <a:lnTo>
                  <a:pt x="725799" y="1092834"/>
                </a:lnTo>
                <a:lnTo>
                  <a:pt x="3182" y="1092834"/>
                </a:lnTo>
                <a:lnTo>
                  <a:pt x="0" y="1086470"/>
                </a:lnTo>
                <a:lnTo>
                  <a:pt x="0" y="4323"/>
                </a:lnTo>
                <a:close/>
              </a:path>
            </a:pathLst>
          </a:custGeom>
          <a:solidFill>
            <a:schemeClr val="bg1">
              <a:lumMod val="95000"/>
            </a:schemeClr>
          </a:solidFill>
        </p:spPr>
        <p:txBody>
          <a:bodyPr wrap="square" anchor="ctr">
            <a:noAutofit/>
          </a:bodyPr>
          <a:lstStyle>
            <a:lvl1pPr marL="0" indent="0" algn="ctr">
              <a:buNone/>
              <a:defRPr sz="1800">
                <a:latin typeface="Arial" pitchFamily="34" charset="0"/>
                <a:cs typeface="Arial" pitchFamily="34" charset="0"/>
              </a:defRPr>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ltLang="ko-KR" dirty="0"/>
              <a:t>Your Picture Here</a:t>
            </a:r>
            <a:endParaRPr lang="ko-KR" altLang="en-US" dirty="0"/>
          </a:p>
        </p:txBody>
      </p:sp>
    </p:spTree>
    <p:extLst>
      <p:ext uri="{BB962C8B-B14F-4D97-AF65-F5344CB8AC3E}">
        <p14:creationId xmlns:p14="http://schemas.microsoft.com/office/powerpoint/2010/main" val="1350419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354D97B-D1A0-4604-AD5D-D53A78B788EF}"/>
              </a:ext>
            </a:extLst>
          </p:cNvPr>
          <p:cNvGrpSpPr/>
          <p:nvPr userDrawn="1"/>
        </p:nvGrpSpPr>
        <p:grpSpPr>
          <a:xfrm>
            <a:off x="11536220" y="-14291"/>
            <a:ext cx="6766068" cy="1931961"/>
            <a:chOff x="7690813" y="-9527"/>
            <a:chExt cx="4510712" cy="1287974"/>
          </a:xfrm>
        </p:grpSpPr>
        <p:sp>
          <p:nvSpPr>
            <p:cNvPr id="3" name="Freeform: Shape 2">
              <a:extLst>
                <a:ext uri="{FF2B5EF4-FFF2-40B4-BE49-F238E27FC236}">
                  <a16:creationId xmlns:a16="http://schemas.microsoft.com/office/drawing/2014/main" id="{536156F0-F29E-4E2B-A422-8AC9517A5654}"/>
                </a:ext>
              </a:extLst>
            </p:cNvPr>
            <p:cNvSpPr/>
            <p:nvPr userDrawn="1"/>
          </p:nvSpPr>
          <p:spPr>
            <a:xfrm rot="9719239">
              <a:off x="8748655" y="451183"/>
              <a:ext cx="1000612" cy="800490"/>
            </a:xfrm>
            <a:custGeom>
              <a:avLst/>
              <a:gdLst>
                <a:gd name="connsiteX0" fmla="*/ 370108 w 737797"/>
                <a:gd name="connsiteY0" fmla="*/ 703 h 590237"/>
                <a:gd name="connsiteX1" fmla="*/ 567556 w 737797"/>
                <a:gd name="connsiteY1" fmla="*/ 0 h 590237"/>
                <a:gd name="connsiteX2" fmla="*/ 592150 w 737797"/>
                <a:gd name="connsiteY2" fmla="*/ 23891 h 590237"/>
                <a:gd name="connsiteX3" fmla="*/ 591447 w 737797"/>
                <a:gd name="connsiteY3" fmla="*/ 139128 h 590237"/>
                <a:gd name="connsiteX4" fmla="*/ 599176 w 737797"/>
                <a:gd name="connsiteY4" fmla="*/ 167234 h 590237"/>
                <a:gd name="connsiteX5" fmla="*/ 631499 w 737797"/>
                <a:gd name="connsiteY5" fmla="*/ 167937 h 590237"/>
                <a:gd name="connsiteX6" fmla="*/ 734791 w 737797"/>
                <a:gd name="connsiteY6" fmla="*/ 191125 h 590237"/>
                <a:gd name="connsiteX7" fmla="*/ 701063 w 737797"/>
                <a:gd name="connsiteY7" fmla="*/ 296524 h 590237"/>
                <a:gd name="connsiteX8" fmla="*/ 636418 w 737797"/>
                <a:gd name="connsiteY8" fmla="*/ 285282 h 590237"/>
                <a:gd name="connsiteX9" fmla="*/ 612527 w 737797"/>
                <a:gd name="connsiteY9" fmla="*/ 269121 h 590237"/>
                <a:gd name="connsiteX10" fmla="*/ 591447 w 737797"/>
                <a:gd name="connsiteY10" fmla="*/ 304254 h 590237"/>
                <a:gd name="connsiteX11" fmla="*/ 592150 w 737797"/>
                <a:gd name="connsiteY11" fmla="*/ 422301 h 590237"/>
                <a:gd name="connsiteX12" fmla="*/ 569665 w 737797"/>
                <a:gd name="connsiteY12" fmla="*/ 445489 h 590237"/>
                <a:gd name="connsiteX13" fmla="*/ 454428 w 737797"/>
                <a:gd name="connsiteY13" fmla="*/ 444787 h 590237"/>
                <a:gd name="connsiteX14" fmla="*/ 426321 w 737797"/>
                <a:gd name="connsiteY14" fmla="*/ 452516 h 590237"/>
                <a:gd name="connsiteX15" fmla="*/ 424916 w 737797"/>
                <a:gd name="connsiteY15" fmla="*/ 486244 h 590237"/>
                <a:gd name="connsiteX16" fmla="*/ 417889 w 737797"/>
                <a:gd name="connsiteY16" fmla="*/ 581806 h 590237"/>
                <a:gd name="connsiteX17" fmla="*/ 295626 w 737797"/>
                <a:gd name="connsiteY17" fmla="*/ 554402 h 590237"/>
                <a:gd name="connsiteX18" fmla="*/ 308274 w 737797"/>
                <a:gd name="connsiteY18" fmla="*/ 489757 h 590237"/>
                <a:gd name="connsiteX19" fmla="*/ 323029 w 737797"/>
                <a:gd name="connsiteY19" fmla="*/ 464461 h 590237"/>
                <a:gd name="connsiteX20" fmla="*/ 290004 w 737797"/>
                <a:gd name="connsiteY20" fmla="*/ 444787 h 590237"/>
                <a:gd name="connsiteX21" fmla="*/ 167038 w 737797"/>
                <a:gd name="connsiteY21" fmla="*/ 445489 h 590237"/>
                <a:gd name="connsiteX22" fmla="*/ 148769 w 737797"/>
                <a:gd name="connsiteY22" fmla="*/ 427220 h 590237"/>
                <a:gd name="connsiteX23" fmla="*/ 149471 w 737797"/>
                <a:gd name="connsiteY23" fmla="*/ 309172 h 590237"/>
                <a:gd name="connsiteX24" fmla="*/ 138229 w 737797"/>
                <a:gd name="connsiteY24" fmla="*/ 276850 h 590237"/>
                <a:gd name="connsiteX25" fmla="*/ 109420 w 737797"/>
                <a:gd name="connsiteY25" fmla="*/ 277552 h 590237"/>
                <a:gd name="connsiteX26" fmla="*/ 52504 w 737797"/>
                <a:gd name="connsiteY26" fmla="*/ 303551 h 590237"/>
                <a:gd name="connsiteX27" fmla="*/ 507 w 737797"/>
                <a:gd name="connsiteY27" fmla="*/ 233285 h 590237"/>
                <a:gd name="connsiteX28" fmla="*/ 37045 w 737797"/>
                <a:gd name="connsiteY28" fmla="*/ 150370 h 590237"/>
                <a:gd name="connsiteX29" fmla="*/ 103798 w 737797"/>
                <a:gd name="connsiteY29" fmla="*/ 161613 h 590237"/>
                <a:gd name="connsiteX30" fmla="*/ 125581 w 737797"/>
                <a:gd name="connsiteY30" fmla="*/ 177774 h 590237"/>
                <a:gd name="connsiteX31" fmla="*/ 148769 w 737797"/>
                <a:gd name="connsiteY31" fmla="*/ 144046 h 590237"/>
                <a:gd name="connsiteX32" fmla="*/ 148066 w 737797"/>
                <a:gd name="connsiteY32" fmla="*/ 23891 h 590237"/>
                <a:gd name="connsiteX33" fmla="*/ 170551 w 737797"/>
                <a:gd name="connsiteY33" fmla="*/ 1405 h 590237"/>
                <a:gd name="connsiteX34" fmla="*/ 370108 w 737797"/>
                <a:gd name="connsiteY34" fmla="*/ 703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7797" h="590237">
                  <a:moveTo>
                    <a:pt x="370108" y="703"/>
                  </a:moveTo>
                  <a:cubicBezTo>
                    <a:pt x="436159" y="703"/>
                    <a:pt x="501506" y="1405"/>
                    <a:pt x="567556" y="0"/>
                  </a:cubicBezTo>
                  <a:cubicBezTo>
                    <a:pt x="585826" y="0"/>
                    <a:pt x="592853" y="3513"/>
                    <a:pt x="592150" y="23891"/>
                  </a:cubicBezTo>
                  <a:cubicBezTo>
                    <a:pt x="590745" y="61835"/>
                    <a:pt x="591447" y="100481"/>
                    <a:pt x="591447" y="139128"/>
                  </a:cubicBezTo>
                  <a:cubicBezTo>
                    <a:pt x="591447" y="149668"/>
                    <a:pt x="592150" y="159505"/>
                    <a:pt x="599176" y="167234"/>
                  </a:cubicBezTo>
                  <a:cubicBezTo>
                    <a:pt x="609716" y="178477"/>
                    <a:pt x="617446" y="183396"/>
                    <a:pt x="631499" y="167937"/>
                  </a:cubicBezTo>
                  <a:cubicBezTo>
                    <a:pt x="666632" y="125777"/>
                    <a:pt x="717224" y="137722"/>
                    <a:pt x="734791" y="191125"/>
                  </a:cubicBezTo>
                  <a:cubicBezTo>
                    <a:pt x="748844" y="233987"/>
                    <a:pt x="735493" y="274742"/>
                    <a:pt x="701063" y="296524"/>
                  </a:cubicBezTo>
                  <a:cubicBezTo>
                    <a:pt x="675767" y="312685"/>
                    <a:pt x="658903" y="309172"/>
                    <a:pt x="636418" y="285282"/>
                  </a:cubicBezTo>
                  <a:cubicBezTo>
                    <a:pt x="629391" y="278255"/>
                    <a:pt x="626580" y="262094"/>
                    <a:pt x="612527" y="269121"/>
                  </a:cubicBezTo>
                  <a:cubicBezTo>
                    <a:pt x="598474" y="275444"/>
                    <a:pt x="591447" y="287390"/>
                    <a:pt x="591447" y="304254"/>
                  </a:cubicBezTo>
                  <a:cubicBezTo>
                    <a:pt x="592150" y="343603"/>
                    <a:pt x="590745" y="382952"/>
                    <a:pt x="592150" y="422301"/>
                  </a:cubicBezTo>
                  <a:cubicBezTo>
                    <a:pt x="592853" y="439868"/>
                    <a:pt x="588636" y="446192"/>
                    <a:pt x="569665" y="445489"/>
                  </a:cubicBezTo>
                  <a:cubicBezTo>
                    <a:pt x="531721" y="444084"/>
                    <a:pt x="493074" y="444787"/>
                    <a:pt x="454428" y="444787"/>
                  </a:cubicBezTo>
                  <a:cubicBezTo>
                    <a:pt x="444590" y="444787"/>
                    <a:pt x="434753" y="444787"/>
                    <a:pt x="426321" y="452516"/>
                  </a:cubicBezTo>
                  <a:cubicBezTo>
                    <a:pt x="414376" y="463758"/>
                    <a:pt x="406647" y="471488"/>
                    <a:pt x="424916" y="486244"/>
                  </a:cubicBezTo>
                  <a:cubicBezTo>
                    <a:pt x="462860" y="516458"/>
                    <a:pt x="458643" y="553700"/>
                    <a:pt x="417889" y="581806"/>
                  </a:cubicBezTo>
                  <a:cubicBezTo>
                    <a:pt x="379243" y="607804"/>
                    <a:pt x="320219" y="594454"/>
                    <a:pt x="295626" y="554402"/>
                  </a:cubicBezTo>
                  <a:cubicBezTo>
                    <a:pt x="280167" y="529106"/>
                    <a:pt x="283680" y="513648"/>
                    <a:pt x="308274" y="489757"/>
                  </a:cubicBezTo>
                  <a:cubicBezTo>
                    <a:pt x="315300" y="482730"/>
                    <a:pt x="330759" y="479217"/>
                    <a:pt x="323029" y="464461"/>
                  </a:cubicBezTo>
                  <a:cubicBezTo>
                    <a:pt x="316003" y="452516"/>
                    <a:pt x="306166" y="444084"/>
                    <a:pt x="290004" y="444787"/>
                  </a:cubicBezTo>
                  <a:cubicBezTo>
                    <a:pt x="249250" y="445489"/>
                    <a:pt x="207793" y="444787"/>
                    <a:pt x="167038" y="445489"/>
                  </a:cubicBezTo>
                  <a:cubicBezTo>
                    <a:pt x="152985" y="445489"/>
                    <a:pt x="148066" y="442678"/>
                    <a:pt x="148769" y="427220"/>
                  </a:cubicBezTo>
                  <a:cubicBezTo>
                    <a:pt x="149471" y="387871"/>
                    <a:pt x="148769" y="348522"/>
                    <a:pt x="149471" y="309172"/>
                  </a:cubicBezTo>
                  <a:cubicBezTo>
                    <a:pt x="149471" y="296524"/>
                    <a:pt x="148066" y="285984"/>
                    <a:pt x="138229" y="276850"/>
                  </a:cubicBezTo>
                  <a:cubicBezTo>
                    <a:pt x="127689" y="266310"/>
                    <a:pt x="119960" y="264202"/>
                    <a:pt x="109420" y="277552"/>
                  </a:cubicBezTo>
                  <a:cubicBezTo>
                    <a:pt x="95367" y="295822"/>
                    <a:pt x="79908" y="313388"/>
                    <a:pt x="52504" y="303551"/>
                  </a:cubicBezTo>
                  <a:cubicBezTo>
                    <a:pt x="21587" y="292308"/>
                    <a:pt x="3317" y="266310"/>
                    <a:pt x="507" y="233285"/>
                  </a:cubicBezTo>
                  <a:cubicBezTo>
                    <a:pt x="-2304" y="198854"/>
                    <a:pt x="6128" y="170045"/>
                    <a:pt x="37045" y="150370"/>
                  </a:cubicBezTo>
                  <a:cubicBezTo>
                    <a:pt x="63044" y="133506"/>
                    <a:pt x="81313" y="137019"/>
                    <a:pt x="103798" y="161613"/>
                  </a:cubicBezTo>
                  <a:cubicBezTo>
                    <a:pt x="110122" y="167937"/>
                    <a:pt x="112933" y="183396"/>
                    <a:pt x="125581" y="177774"/>
                  </a:cubicBezTo>
                  <a:cubicBezTo>
                    <a:pt x="138931" y="172153"/>
                    <a:pt x="148769" y="160910"/>
                    <a:pt x="148769" y="144046"/>
                  </a:cubicBezTo>
                  <a:cubicBezTo>
                    <a:pt x="148769" y="103995"/>
                    <a:pt x="149471" y="63943"/>
                    <a:pt x="148066" y="23891"/>
                  </a:cubicBezTo>
                  <a:cubicBezTo>
                    <a:pt x="147363" y="6324"/>
                    <a:pt x="152282" y="703"/>
                    <a:pt x="170551" y="1405"/>
                  </a:cubicBezTo>
                  <a:cubicBezTo>
                    <a:pt x="237304" y="1405"/>
                    <a:pt x="303355" y="703"/>
                    <a:pt x="370108" y="703"/>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4" name="Freeform: Shape 3">
              <a:extLst>
                <a:ext uri="{FF2B5EF4-FFF2-40B4-BE49-F238E27FC236}">
                  <a16:creationId xmlns:a16="http://schemas.microsoft.com/office/drawing/2014/main" id="{9C6136C0-2DFB-4A9F-99B7-4C86971BCCC2}"/>
                </a:ext>
              </a:extLst>
            </p:cNvPr>
            <p:cNvSpPr/>
            <p:nvPr userDrawn="1"/>
          </p:nvSpPr>
          <p:spPr>
            <a:xfrm>
              <a:off x="10392406" y="-9525"/>
              <a:ext cx="800490" cy="800490"/>
            </a:xfrm>
            <a:custGeom>
              <a:avLst/>
              <a:gdLst>
                <a:gd name="connsiteX0" fmla="*/ 220096 w 590237"/>
                <a:gd name="connsiteY0" fmla="*/ 31 h 590237"/>
                <a:gd name="connsiteX1" fmla="*/ 422463 w 590237"/>
                <a:gd name="connsiteY1" fmla="*/ 31 h 590237"/>
                <a:gd name="connsiteX2" fmla="*/ 442840 w 590237"/>
                <a:gd name="connsiteY2" fmla="*/ 19705 h 590237"/>
                <a:gd name="connsiteX3" fmla="*/ 442138 w 590237"/>
                <a:gd name="connsiteY3" fmla="*/ 137753 h 590237"/>
                <a:gd name="connsiteX4" fmla="*/ 458299 w 590237"/>
                <a:gd name="connsiteY4" fmla="*/ 172886 h 590237"/>
                <a:gd name="connsiteX5" fmla="*/ 477271 w 590237"/>
                <a:gd name="connsiteY5" fmla="*/ 171481 h 590237"/>
                <a:gd name="connsiteX6" fmla="*/ 548240 w 590237"/>
                <a:gd name="connsiteY6" fmla="*/ 145482 h 590237"/>
                <a:gd name="connsiteX7" fmla="*/ 590400 w 590237"/>
                <a:gd name="connsiteY7" fmla="*/ 238234 h 590237"/>
                <a:gd name="connsiteX8" fmla="*/ 542619 w 590237"/>
                <a:gd name="connsiteY8" fmla="*/ 300068 h 590237"/>
                <a:gd name="connsiteX9" fmla="*/ 487109 w 590237"/>
                <a:gd name="connsiteY9" fmla="*/ 283204 h 590237"/>
                <a:gd name="connsiteX10" fmla="*/ 463920 w 590237"/>
                <a:gd name="connsiteY10" fmla="*/ 267043 h 590237"/>
                <a:gd name="connsiteX11" fmla="*/ 443543 w 590237"/>
                <a:gd name="connsiteY11" fmla="*/ 300068 h 590237"/>
                <a:gd name="connsiteX12" fmla="*/ 444246 w 590237"/>
                <a:gd name="connsiteY12" fmla="*/ 412495 h 590237"/>
                <a:gd name="connsiteX13" fmla="*/ 411220 w 590237"/>
                <a:gd name="connsiteY13" fmla="*/ 444115 h 590237"/>
                <a:gd name="connsiteX14" fmla="*/ 307226 w 590237"/>
                <a:gd name="connsiteY14" fmla="*/ 443412 h 590237"/>
                <a:gd name="connsiteX15" fmla="*/ 276309 w 590237"/>
                <a:gd name="connsiteY15" fmla="*/ 451844 h 590237"/>
                <a:gd name="connsiteX16" fmla="*/ 275606 w 590237"/>
                <a:gd name="connsiteY16" fmla="*/ 482058 h 590237"/>
                <a:gd name="connsiteX17" fmla="*/ 302308 w 590237"/>
                <a:gd name="connsiteY17" fmla="*/ 536163 h 590237"/>
                <a:gd name="connsiteX18" fmla="*/ 242581 w 590237"/>
                <a:gd name="connsiteY18" fmla="*/ 589566 h 590237"/>
                <a:gd name="connsiteX19" fmla="*/ 149127 w 590237"/>
                <a:gd name="connsiteY19" fmla="*/ 553730 h 590237"/>
                <a:gd name="connsiteX20" fmla="*/ 158964 w 590237"/>
                <a:gd name="connsiteY20" fmla="*/ 488382 h 590237"/>
                <a:gd name="connsiteX21" fmla="*/ 175126 w 590237"/>
                <a:gd name="connsiteY21" fmla="*/ 461681 h 590237"/>
                <a:gd name="connsiteX22" fmla="*/ 141398 w 590237"/>
                <a:gd name="connsiteY22" fmla="*/ 442709 h 590237"/>
                <a:gd name="connsiteX23" fmla="*/ 23350 w 590237"/>
                <a:gd name="connsiteY23" fmla="*/ 443412 h 590237"/>
                <a:gd name="connsiteX24" fmla="*/ 162 w 590237"/>
                <a:gd name="connsiteY24" fmla="*/ 421629 h 590237"/>
                <a:gd name="connsiteX25" fmla="*/ 162 w 590237"/>
                <a:gd name="connsiteY25" fmla="*/ 303582 h 590237"/>
                <a:gd name="connsiteX26" fmla="*/ 15621 w 590237"/>
                <a:gd name="connsiteY26" fmla="*/ 264233 h 590237"/>
                <a:gd name="connsiteX27" fmla="*/ 61294 w 590237"/>
                <a:gd name="connsiteY27" fmla="*/ 265638 h 590237"/>
                <a:gd name="connsiteX28" fmla="*/ 105562 w 590237"/>
                <a:gd name="connsiteY28" fmla="*/ 289528 h 590237"/>
                <a:gd name="connsiteX29" fmla="*/ 148424 w 590237"/>
                <a:gd name="connsiteY29" fmla="*/ 234721 h 590237"/>
                <a:gd name="connsiteX30" fmla="*/ 121723 w 590237"/>
                <a:gd name="connsiteY30" fmla="*/ 161644 h 590237"/>
                <a:gd name="connsiteX31" fmla="*/ 65510 w 590237"/>
                <a:gd name="connsiteY31" fmla="*/ 170076 h 590237"/>
                <a:gd name="connsiteX32" fmla="*/ 33890 w 590237"/>
                <a:gd name="connsiteY32" fmla="*/ 188345 h 590237"/>
                <a:gd name="connsiteX33" fmla="*/ 865 w 590237"/>
                <a:gd name="connsiteY33" fmla="*/ 146185 h 590237"/>
                <a:gd name="connsiteX34" fmla="*/ 162 w 590237"/>
                <a:gd name="connsiteY34" fmla="*/ 14787 h 590237"/>
                <a:gd name="connsiteX35" fmla="*/ 19134 w 590237"/>
                <a:gd name="connsiteY35" fmla="*/ 31 h 590237"/>
                <a:gd name="connsiteX36" fmla="*/ 220096 w 590237"/>
                <a:gd name="connsiteY36" fmla="*/ 31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590237">
                  <a:moveTo>
                    <a:pt x="220096" y="31"/>
                  </a:moveTo>
                  <a:cubicBezTo>
                    <a:pt x="287552" y="31"/>
                    <a:pt x="355007" y="734"/>
                    <a:pt x="422463" y="31"/>
                  </a:cubicBezTo>
                  <a:cubicBezTo>
                    <a:pt x="437219" y="31"/>
                    <a:pt x="442840" y="3544"/>
                    <a:pt x="442840" y="19705"/>
                  </a:cubicBezTo>
                  <a:cubicBezTo>
                    <a:pt x="441435" y="59055"/>
                    <a:pt x="442840" y="98404"/>
                    <a:pt x="442138" y="137753"/>
                  </a:cubicBezTo>
                  <a:cubicBezTo>
                    <a:pt x="442138" y="152509"/>
                    <a:pt x="446354" y="164454"/>
                    <a:pt x="458299" y="172886"/>
                  </a:cubicBezTo>
                  <a:cubicBezTo>
                    <a:pt x="465326" y="177805"/>
                    <a:pt x="470947" y="179210"/>
                    <a:pt x="477271" y="171481"/>
                  </a:cubicBezTo>
                  <a:cubicBezTo>
                    <a:pt x="495540" y="148996"/>
                    <a:pt x="513810" y="126510"/>
                    <a:pt x="548240" y="145482"/>
                  </a:cubicBezTo>
                  <a:cubicBezTo>
                    <a:pt x="580563" y="163751"/>
                    <a:pt x="596021" y="197479"/>
                    <a:pt x="590400" y="238234"/>
                  </a:cubicBezTo>
                  <a:cubicBezTo>
                    <a:pt x="586184" y="267746"/>
                    <a:pt x="568617" y="288123"/>
                    <a:pt x="542619" y="300068"/>
                  </a:cubicBezTo>
                  <a:cubicBezTo>
                    <a:pt x="520133" y="310608"/>
                    <a:pt x="502567" y="300068"/>
                    <a:pt x="487109" y="283204"/>
                  </a:cubicBezTo>
                  <a:cubicBezTo>
                    <a:pt x="480784" y="276178"/>
                    <a:pt x="478676" y="259314"/>
                    <a:pt x="463920" y="267043"/>
                  </a:cubicBezTo>
                  <a:cubicBezTo>
                    <a:pt x="451272" y="273367"/>
                    <a:pt x="442840" y="283907"/>
                    <a:pt x="443543" y="300068"/>
                  </a:cubicBezTo>
                  <a:cubicBezTo>
                    <a:pt x="444246" y="337310"/>
                    <a:pt x="441435" y="375253"/>
                    <a:pt x="444246" y="412495"/>
                  </a:cubicBezTo>
                  <a:cubicBezTo>
                    <a:pt x="446354" y="440601"/>
                    <a:pt x="436517" y="446222"/>
                    <a:pt x="411220" y="444115"/>
                  </a:cubicBezTo>
                  <a:cubicBezTo>
                    <a:pt x="376790" y="442006"/>
                    <a:pt x="341657" y="443412"/>
                    <a:pt x="307226" y="443412"/>
                  </a:cubicBezTo>
                  <a:cubicBezTo>
                    <a:pt x="295984" y="443412"/>
                    <a:pt x="285444" y="443412"/>
                    <a:pt x="276309" y="451844"/>
                  </a:cubicBezTo>
                  <a:cubicBezTo>
                    <a:pt x="266472" y="461681"/>
                    <a:pt x="259445" y="470816"/>
                    <a:pt x="275606" y="482058"/>
                  </a:cubicBezTo>
                  <a:cubicBezTo>
                    <a:pt x="293876" y="495409"/>
                    <a:pt x="310740" y="510868"/>
                    <a:pt x="302308" y="536163"/>
                  </a:cubicBezTo>
                  <a:cubicBezTo>
                    <a:pt x="292471" y="564270"/>
                    <a:pt x="273499" y="583945"/>
                    <a:pt x="242581" y="589566"/>
                  </a:cubicBezTo>
                  <a:cubicBezTo>
                    <a:pt x="201827" y="596593"/>
                    <a:pt x="168801" y="584647"/>
                    <a:pt x="149127" y="553730"/>
                  </a:cubicBezTo>
                  <a:cubicBezTo>
                    <a:pt x="132966" y="528434"/>
                    <a:pt x="135777" y="510868"/>
                    <a:pt x="158964" y="488382"/>
                  </a:cubicBezTo>
                  <a:cubicBezTo>
                    <a:pt x="166694" y="481356"/>
                    <a:pt x="183558" y="477842"/>
                    <a:pt x="175126" y="461681"/>
                  </a:cubicBezTo>
                  <a:cubicBezTo>
                    <a:pt x="168099" y="449033"/>
                    <a:pt x="156856" y="442709"/>
                    <a:pt x="141398" y="442709"/>
                  </a:cubicBezTo>
                  <a:cubicBezTo>
                    <a:pt x="102048" y="443412"/>
                    <a:pt x="62699" y="442006"/>
                    <a:pt x="23350" y="443412"/>
                  </a:cubicBezTo>
                  <a:cubicBezTo>
                    <a:pt x="6486" y="444115"/>
                    <a:pt x="-1243" y="440601"/>
                    <a:pt x="162" y="421629"/>
                  </a:cubicBezTo>
                  <a:cubicBezTo>
                    <a:pt x="1567" y="382280"/>
                    <a:pt x="865" y="342931"/>
                    <a:pt x="162" y="303582"/>
                  </a:cubicBezTo>
                  <a:cubicBezTo>
                    <a:pt x="162" y="288123"/>
                    <a:pt x="4378" y="274772"/>
                    <a:pt x="15621" y="264233"/>
                  </a:cubicBezTo>
                  <a:cubicBezTo>
                    <a:pt x="31079" y="249477"/>
                    <a:pt x="45835" y="245261"/>
                    <a:pt x="61294" y="265638"/>
                  </a:cubicBezTo>
                  <a:cubicBezTo>
                    <a:pt x="71834" y="280394"/>
                    <a:pt x="83779" y="297960"/>
                    <a:pt x="105562" y="289528"/>
                  </a:cubicBezTo>
                  <a:cubicBezTo>
                    <a:pt x="129452" y="279691"/>
                    <a:pt x="146317" y="262124"/>
                    <a:pt x="148424" y="234721"/>
                  </a:cubicBezTo>
                  <a:cubicBezTo>
                    <a:pt x="151235" y="205911"/>
                    <a:pt x="147019" y="179913"/>
                    <a:pt x="121723" y="161644"/>
                  </a:cubicBezTo>
                  <a:cubicBezTo>
                    <a:pt x="99238" y="145482"/>
                    <a:pt x="86590" y="147590"/>
                    <a:pt x="65510" y="170076"/>
                  </a:cubicBezTo>
                  <a:cubicBezTo>
                    <a:pt x="57078" y="179210"/>
                    <a:pt x="52862" y="196074"/>
                    <a:pt x="33890" y="188345"/>
                  </a:cubicBezTo>
                  <a:cubicBezTo>
                    <a:pt x="14918" y="180616"/>
                    <a:pt x="865" y="167265"/>
                    <a:pt x="865" y="146185"/>
                  </a:cubicBezTo>
                  <a:cubicBezTo>
                    <a:pt x="162" y="102620"/>
                    <a:pt x="1567" y="58352"/>
                    <a:pt x="162" y="14787"/>
                  </a:cubicBezTo>
                  <a:cubicBezTo>
                    <a:pt x="-540" y="-1374"/>
                    <a:pt x="7892" y="31"/>
                    <a:pt x="19134" y="31"/>
                  </a:cubicBezTo>
                  <a:cubicBezTo>
                    <a:pt x="84482" y="31"/>
                    <a:pt x="152640" y="31"/>
                    <a:pt x="220096" y="31"/>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5" name="Freeform: Shape 4">
              <a:extLst>
                <a:ext uri="{FF2B5EF4-FFF2-40B4-BE49-F238E27FC236}">
                  <a16:creationId xmlns:a16="http://schemas.microsoft.com/office/drawing/2014/main" id="{F10072BB-2AE4-4997-9D39-E67D55CFCEA0}"/>
                </a:ext>
              </a:extLst>
            </p:cNvPr>
            <p:cNvSpPr/>
            <p:nvPr userDrawn="1"/>
          </p:nvSpPr>
          <p:spPr>
            <a:xfrm>
              <a:off x="11601157" y="-952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6" name="Freeform: Shape 5">
              <a:extLst>
                <a:ext uri="{FF2B5EF4-FFF2-40B4-BE49-F238E27FC236}">
                  <a16:creationId xmlns:a16="http://schemas.microsoft.com/office/drawing/2014/main" id="{C8914A60-F2EA-4710-83DF-714904734F5E}"/>
                </a:ext>
              </a:extLst>
            </p:cNvPr>
            <p:cNvSpPr/>
            <p:nvPr userDrawn="1"/>
          </p:nvSpPr>
          <p:spPr>
            <a:xfrm>
              <a:off x="10992752" y="-952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9" name="Freeform: Shape 8">
              <a:extLst>
                <a:ext uri="{FF2B5EF4-FFF2-40B4-BE49-F238E27FC236}">
                  <a16:creationId xmlns:a16="http://schemas.microsoft.com/office/drawing/2014/main" id="{DC8CAF85-8529-4F74-A5BD-8571014A6E8D}"/>
                </a:ext>
              </a:extLst>
            </p:cNvPr>
            <p:cNvSpPr/>
            <p:nvPr userDrawn="1"/>
          </p:nvSpPr>
          <p:spPr>
            <a:xfrm>
              <a:off x="10197806" y="580875"/>
              <a:ext cx="1000612" cy="600368"/>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10" name="Freeform: Shape 9">
              <a:extLst>
                <a:ext uri="{FF2B5EF4-FFF2-40B4-BE49-F238E27FC236}">
                  <a16:creationId xmlns:a16="http://schemas.microsoft.com/office/drawing/2014/main" id="{9E5DC3C8-30D8-483C-B4B2-0A4DD3A8915E}"/>
                </a:ext>
              </a:extLst>
            </p:cNvPr>
            <p:cNvSpPr/>
            <p:nvPr userDrawn="1"/>
          </p:nvSpPr>
          <p:spPr>
            <a:xfrm>
              <a:off x="10998829"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13" name="Freeform: Shape 12">
              <a:extLst>
                <a:ext uri="{FF2B5EF4-FFF2-40B4-BE49-F238E27FC236}">
                  <a16:creationId xmlns:a16="http://schemas.microsoft.com/office/drawing/2014/main" id="{193CFB43-8838-4F8C-8ECD-EE2A906CE515}"/>
                </a:ext>
              </a:extLst>
            </p:cNvPr>
            <p:cNvSpPr/>
            <p:nvPr userDrawn="1"/>
          </p:nvSpPr>
          <p:spPr>
            <a:xfrm>
              <a:off x="11401036" y="5808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14" name="Freeform: Shape 13">
              <a:extLst>
                <a:ext uri="{FF2B5EF4-FFF2-40B4-BE49-F238E27FC236}">
                  <a16:creationId xmlns:a16="http://schemas.microsoft.com/office/drawing/2014/main" id="{7589940F-9F3B-4C59-9E6A-BA8FC4675A8C}"/>
                </a:ext>
              </a:extLst>
            </p:cNvPr>
            <p:cNvSpPr/>
            <p:nvPr userDrawn="1"/>
          </p:nvSpPr>
          <p:spPr>
            <a:xfrm rot="19800000">
              <a:off x="7690813" y="673466"/>
              <a:ext cx="595378" cy="604981"/>
            </a:xfrm>
            <a:custGeom>
              <a:avLst/>
              <a:gdLst>
                <a:gd name="connsiteX0" fmla="*/ 222744 w 435651"/>
                <a:gd name="connsiteY0" fmla="*/ 441468 h 442678"/>
                <a:gd name="connsiteX1" fmla="*/ 23188 w 435651"/>
                <a:gd name="connsiteY1" fmla="*/ 442171 h 442678"/>
                <a:gd name="connsiteX2" fmla="*/ 1405 w 435651"/>
                <a:gd name="connsiteY2" fmla="*/ 419686 h 442678"/>
                <a:gd name="connsiteX3" fmla="*/ 1405 w 435651"/>
                <a:gd name="connsiteY3" fmla="*/ 302341 h 442678"/>
                <a:gd name="connsiteX4" fmla="*/ 17567 w 435651"/>
                <a:gd name="connsiteY4" fmla="*/ 263694 h 442678"/>
                <a:gd name="connsiteX5" fmla="*/ 60429 w 435651"/>
                <a:gd name="connsiteY5" fmla="*/ 265802 h 442678"/>
                <a:gd name="connsiteX6" fmla="*/ 103994 w 435651"/>
                <a:gd name="connsiteY6" fmla="*/ 290395 h 442678"/>
                <a:gd name="connsiteX7" fmla="*/ 146857 w 435651"/>
                <a:gd name="connsiteY7" fmla="*/ 241912 h 442678"/>
                <a:gd name="connsiteX8" fmla="*/ 129993 w 435651"/>
                <a:gd name="connsiteY8" fmla="*/ 170942 h 442678"/>
                <a:gd name="connsiteX9" fmla="*/ 63942 w 435651"/>
                <a:gd name="connsiteY9" fmla="*/ 173051 h 442678"/>
                <a:gd name="connsiteX10" fmla="*/ 33728 w 435651"/>
                <a:gd name="connsiteY10" fmla="*/ 190617 h 442678"/>
                <a:gd name="connsiteX11" fmla="*/ 1405 w 435651"/>
                <a:gd name="connsiteY11" fmla="*/ 153376 h 442678"/>
                <a:gd name="connsiteX12" fmla="*/ 0 w 435651"/>
                <a:gd name="connsiteY12" fmla="*/ 10735 h 442678"/>
                <a:gd name="connsiteX13" fmla="*/ 14053 w 435651"/>
                <a:gd name="connsiteY13" fmla="*/ 195 h 442678"/>
                <a:gd name="connsiteX14" fmla="*/ 142641 w 435651"/>
                <a:gd name="connsiteY14" fmla="*/ 195 h 442678"/>
                <a:gd name="connsiteX15" fmla="*/ 179882 w 435651"/>
                <a:gd name="connsiteY15" fmla="*/ 19870 h 442678"/>
                <a:gd name="connsiteX16" fmla="*/ 176369 w 435651"/>
                <a:gd name="connsiteY16" fmla="*/ 61327 h 442678"/>
                <a:gd name="connsiteX17" fmla="*/ 151775 w 435651"/>
                <a:gd name="connsiteY17" fmla="*/ 104892 h 442678"/>
                <a:gd name="connsiteX18" fmla="*/ 205881 w 435651"/>
                <a:gd name="connsiteY18" fmla="*/ 148457 h 442678"/>
                <a:gd name="connsiteX19" fmla="*/ 275444 w 435651"/>
                <a:gd name="connsiteY19" fmla="*/ 127377 h 442678"/>
                <a:gd name="connsiteX20" fmla="*/ 271228 w 435651"/>
                <a:gd name="connsiteY20" fmla="*/ 66948 h 442678"/>
                <a:gd name="connsiteX21" fmla="*/ 252256 w 435651"/>
                <a:gd name="connsiteY21" fmla="*/ 32518 h 442678"/>
                <a:gd name="connsiteX22" fmla="*/ 293011 w 435651"/>
                <a:gd name="connsiteY22" fmla="*/ 898 h 442678"/>
                <a:gd name="connsiteX23" fmla="*/ 427220 w 435651"/>
                <a:gd name="connsiteY23" fmla="*/ 195 h 442678"/>
                <a:gd name="connsiteX24" fmla="*/ 440570 w 435651"/>
                <a:gd name="connsiteY24" fmla="*/ 15654 h 442678"/>
                <a:gd name="connsiteX25" fmla="*/ 440570 w 435651"/>
                <a:gd name="connsiteY25" fmla="*/ 144241 h 442678"/>
                <a:gd name="connsiteX26" fmla="*/ 410356 w 435651"/>
                <a:gd name="connsiteY26" fmla="*/ 189212 h 442678"/>
                <a:gd name="connsiteX27" fmla="*/ 373817 w 435651"/>
                <a:gd name="connsiteY27" fmla="*/ 169537 h 442678"/>
                <a:gd name="connsiteX28" fmla="*/ 317604 w 435651"/>
                <a:gd name="connsiteY28" fmla="*/ 164619 h 442678"/>
                <a:gd name="connsiteX29" fmla="*/ 314793 w 435651"/>
                <a:gd name="connsiteY29" fmla="*/ 277747 h 442678"/>
                <a:gd name="connsiteX30" fmla="*/ 375223 w 435651"/>
                <a:gd name="connsiteY30" fmla="*/ 273531 h 442678"/>
                <a:gd name="connsiteX31" fmla="*/ 406842 w 435651"/>
                <a:gd name="connsiteY31" fmla="*/ 253857 h 442678"/>
                <a:gd name="connsiteX32" fmla="*/ 440570 w 435651"/>
                <a:gd name="connsiteY32" fmla="*/ 296017 h 442678"/>
                <a:gd name="connsiteX33" fmla="*/ 441273 w 435651"/>
                <a:gd name="connsiteY33" fmla="*/ 430226 h 442678"/>
                <a:gd name="connsiteX34" fmla="*/ 420896 w 435651"/>
                <a:gd name="connsiteY34" fmla="*/ 442873 h 442678"/>
                <a:gd name="connsiteX35" fmla="*/ 222744 w 435651"/>
                <a:gd name="connsiteY35" fmla="*/ 441468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5651" h="442678">
                  <a:moveTo>
                    <a:pt x="222744" y="441468"/>
                  </a:moveTo>
                  <a:cubicBezTo>
                    <a:pt x="155991" y="441468"/>
                    <a:pt x="89238" y="440766"/>
                    <a:pt x="23188" y="442171"/>
                  </a:cubicBezTo>
                  <a:cubicBezTo>
                    <a:pt x="4919" y="442171"/>
                    <a:pt x="703" y="436550"/>
                    <a:pt x="1405" y="419686"/>
                  </a:cubicBezTo>
                  <a:cubicBezTo>
                    <a:pt x="2811" y="380336"/>
                    <a:pt x="2108" y="340987"/>
                    <a:pt x="1405" y="302341"/>
                  </a:cubicBezTo>
                  <a:cubicBezTo>
                    <a:pt x="1405" y="286180"/>
                    <a:pt x="6324" y="274234"/>
                    <a:pt x="17567" y="263694"/>
                  </a:cubicBezTo>
                  <a:cubicBezTo>
                    <a:pt x="32323" y="250344"/>
                    <a:pt x="46376" y="246128"/>
                    <a:pt x="60429" y="265802"/>
                  </a:cubicBezTo>
                  <a:cubicBezTo>
                    <a:pt x="70969" y="279855"/>
                    <a:pt x="81509" y="297422"/>
                    <a:pt x="103994" y="290395"/>
                  </a:cubicBezTo>
                  <a:cubicBezTo>
                    <a:pt x="127182" y="282666"/>
                    <a:pt x="142641" y="266505"/>
                    <a:pt x="146857" y="241912"/>
                  </a:cubicBezTo>
                  <a:cubicBezTo>
                    <a:pt x="151775" y="215913"/>
                    <a:pt x="149667" y="190617"/>
                    <a:pt x="129993" y="170942"/>
                  </a:cubicBezTo>
                  <a:cubicBezTo>
                    <a:pt x="105400" y="145647"/>
                    <a:pt x="87130" y="146349"/>
                    <a:pt x="63942" y="173051"/>
                  </a:cubicBezTo>
                  <a:cubicBezTo>
                    <a:pt x="56213" y="182185"/>
                    <a:pt x="49889" y="196941"/>
                    <a:pt x="33728" y="190617"/>
                  </a:cubicBezTo>
                  <a:cubicBezTo>
                    <a:pt x="16864" y="184293"/>
                    <a:pt x="2108" y="172348"/>
                    <a:pt x="1405" y="153376"/>
                  </a:cubicBezTo>
                  <a:cubicBezTo>
                    <a:pt x="0" y="106298"/>
                    <a:pt x="703" y="58516"/>
                    <a:pt x="0" y="10735"/>
                  </a:cubicBezTo>
                  <a:cubicBezTo>
                    <a:pt x="0" y="195"/>
                    <a:pt x="6324" y="-508"/>
                    <a:pt x="14053" y="195"/>
                  </a:cubicBezTo>
                  <a:cubicBezTo>
                    <a:pt x="56916" y="195"/>
                    <a:pt x="99778" y="195"/>
                    <a:pt x="142641" y="195"/>
                  </a:cubicBezTo>
                  <a:cubicBezTo>
                    <a:pt x="158802" y="195"/>
                    <a:pt x="170045" y="7925"/>
                    <a:pt x="179882" y="19870"/>
                  </a:cubicBezTo>
                  <a:cubicBezTo>
                    <a:pt x="192530" y="34626"/>
                    <a:pt x="193935" y="47976"/>
                    <a:pt x="176369" y="61327"/>
                  </a:cubicBezTo>
                  <a:cubicBezTo>
                    <a:pt x="162315" y="71867"/>
                    <a:pt x="144046" y="83109"/>
                    <a:pt x="151775" y="104892"/>
                  </a:cubicBezTo>
                  <a:cubicBezTo>
                    <a:pt x="160910" y="129485"/>
                    <a:pt x="177071" y="146349"/>
                    <a:pt x="205881" y="148457"/>
                  </a:cubicBezTo>
                  <a:cubicBezTo>
                    <a:pt x="231879" y="150565"/>
                    <a:pt x="256472" y="149863"/>
                    <a:pt x="275444" y="127377"/>
                  </a:cubicBezTo>
                  <a:cubicBezTo>
                    <a:pt x="296524" y="102784"/>
                    <a:pt x="295822" y="88028"/>
                    <a:pt x="271228" y="66948"/>
                  </a:cubicBezTo>
                  <a:cubicBezTo>
                    <a:pt x="260688" y="57814"/>
                    <a:pt x="243824" y="51490"/>
                    <a:pt x="252256" y="32518"/>
                  </a:cubicBezTo>
                  <a:cubicBezTo>
                    <a:pt x="259986" y="14951"/>
                    <a:pt x="273336" y="1601"/>
                    <a:pt x="293011" y="898"/>
                  </a:cubicBezTo>
                  <a:cubicBezTo>
                    <a:pt x="337981" y="-508"/>
                    <a:pt x="382249" y="898"/>
                    <a:pt x="427220" y="195"/>
                  </a:cubicBezTo>
                  <a:cubicBezTo>
                    <a:pt x="439165" y="195"/>
                    <a:pt x="440570" y="6519"/>
                    <a:pt x="440570" y="15654"/>
                  </a:cubicBezTo>
                  <a:cubicBezTo>
                    <a:pt x="440570" y="58516"/>
                    <a:pt x="440570" y="101379"/>
                    <a:pt x="440570" y="144241"/>
                  </a:cubicBezTo>
                  <a:cubicBezTo>
                    <a:pt x="440570" y="166024"/>
                    <a:pt x="428625" y="180780"/>
                    <a:pt x="410356" y="189212"/>
                  </a:cubicBezTo>
                  <a:cubicBezTo>
                    <a:pt x="390681" y="198347"/>
                    <a:pt x="383655" y="180077"/>
                    <a:pt x="373817" y="169537"/>
                  </a:cubicBezTo>
                  <a:cubicBezTo>
                    <a:pt x="354143" y="147755"/>
                    <a:pt x="340089" y="146349"/>
                    <a:pt x="317604" y="164619"/>
                  </a:cubicBezTo>
                  <a:cubicBezTo>
                    <a:pt x="283876" y="192022"/>
                    <a:pt x="282471" y="249641"/>
                    <a:pt x="314793" y="277747"/>
                  </a:cubicBezTo>
                  <a:cubicBezTo>
                    <a:pt x="338684" y="298125"/>
                    <a:pt x="353440" y="296719"/>
                    <a:pt x="375223" y="273531"/>
                  </a:cubicBezTo>
                  <a:cubicBezTo>
                    <a:pt x="383655" y="264397"/>
                    <a:pt x="388573" y="246830"/>
                    <a:pt x="406842" y="253857"/>
                  </a:cubicBezTo>
                  <a:cubicBezTo>
                    <a:pt x="425814" y="260884"/>
                    <a:pt x="439868" y="274234"/>
                    <a:pt x="440570" y="296017"/>
                  </a:cubicBezTo>
                  <a:cubicBezTo>
                    <a:pt x="441273" y="340987"/>
                    <a:pt x="440570" y="385255"/>
                    <a:pt x="441273" y="430226"/>
                  </a:cubicBezTo>
                  <a:cubicBezTo>
                    <a:pt x="441273" y="448495"/>
                    <a:pt x="429328" y="442171"/>
                    <a:pt x="420896" y="442873"/>
                  </a:cubicBezTo>
                  <a:cubicBezTo>
                    <a:pt x="356251" y="441468"/>
                    <a:pt x="289498" y="441468"/>
                    <a:pt x="222744" y="441468"/>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16" name="Freeform: Shape 15">
              <a:extLst>
                <a:ext uri="{FF2B5EF4-FFF2-40B4-BE49-F238E27FC236}">
                  <a16:creationId xmlns:a16="http://schemas.microsoft.com/office/drawing/2014/main" id="{187D4C6B-100B-4A5A-B573-56C9FED1AE1E}"/>
                </a:ext>
              </a:extLst>
            </p:cNvPr>
            <p:cNvSpPr/>
            <p:nvPr userDrawn="1"/>
          </p:nvSpPr>
          <p:spPr>
            <a:xfrm rot="10800000">
              <a:off x="9581096" y="-9527"/>
              <a:ext cx="1030193" cy="618117"/>
            </a:xfrm>
            <a:custGeom>
              <a:avLst/>
              <a:gdLst>
                <a:gd name="connsiteX0" fmla="*/ 370725 w 737797"/>
                <a:gd name="connsiteY0" fmla="*/ 441321 h 442678"/>
                <a:gd name="connsiteX1" fmla="*/ 178898 w 737797"/>
                <a:gd name="connsiteY1" fmla="*/ 442023 h 442678"/>
                <a:gd name="connsiteX2" fmla="*/ 148684 w 737797"/>
                <a:gd name="connsiteY2" fmla="*/ 413214 h 442678"/>
                <a:gd name="connsiteX3" fmla="*/ 149386 w 737797"/>
                <a:gd name="connsiteY3" fmla="*/ 303599 h 442678"/>
                <a:gd name="connsiteX4" fmla="*/ 138846 w 737797"/>
                <a:gd name="connsiteY4" fmla="*/ 274087 h 442678"/>
                <a:gd name="connsiteX5" fmla="*/ 110037 w 737797"/>
                <a:gd name="connsiteY5" fmla="*/ 274790 h 442678"/>
                <a:gd name="connsiteX6" fmla="*/ 55230 w 737797"/>
                <a:gd name="connsiteY6" fmla="*/ 301491 h 442678"/>
                <a:gd name="connsiteX7" fmla="*/ 2530 w 737797"/>
                <a:gd name="connsiteY7" fmla="*/ 243872 h 442678"/>
                <a:gd name="connsiteX8" fmla="*/ 40473 w 737797"/>
                <a:gd name="connsiteY8" fmla="*/ 146905 h 442678"/>
                <a:gd name="connsiteX9" fmla="*/ 105119 w 737797"/>
                <a:gd name="connsiteY9" fmla="*/ 160255 h 442678"/>
                <a:gd name="connsiteX10" fmla="*/ 127604 w 737797"/>
                <a:gd name="connsiteY10" fmla="*/ 175714 h 442678"/>
                <a:gd name="connsiteX11" fmla="*/ 149386 w 737797"/>
                <a:gd name="connsiteY11" fmla="*/ 143391 h 442678"/>
                <a:gd name="connsiteX12" fmla="*/ 148684 w 737797"/>
                <a:gd name="connsiteY12" fmla="*/ 23236 h 442678"/>
                <a:gd name="connsiteX13" fmla="*/ 170466 w 737797"/>
                <a:gd name="connsiteY13" fmla="*/ 48 h 442678"/>
                <a:gd name="connsiteX14" fmla="*/ 290622 w 737797"/>
                <a:gd name="connsiteY14" fmla="*/ 751 h 442678"/>
                <a:gd name="connsiteX15" fmla="*/ 330673 w 737797"/>
                <a:gd name="connsiteY15" fmla="*/ 19722 h 442678"/>
                <a:gd name="connsiteX16" fmla="*/ 327160 w 737797"/>
                <a:gd name="connsiteY16" fmla="*/ 59072 h 442678"/>
                <a:gd name="connsiteX17" fmla="*/ 301864 w 737797"/>
                <a:gd name="connsiteY17" fmla="*/ 105447 h 442678"/>
                <a:gd name="connsiteX18" fmla="*/ 357375 w 737797"/>
                <a:gd name="connsiteY18" fmla="*/ 148310 h 442678"/>
                <a:gd name="connsiteX19" fmla="*/ 419209 w 737797"/>
                <a:gd name="connsiteY19" fmla="*/ 132851 h 442678"/>
                <a:gd name="connsiteX20" fmla="*/ 419209 w 737797"/>
                <a:gd name="connsiteY20" fmla="*/ 63287 h 442678"/>
                <a:gd name="connsiteX21" fmla="*/ 401643 w 737797"/>
                <a:gd name="connsiteY21" fmla="*/ 35884 h 442678"/>
                <a:gd name="connsiteX22" fmla="*/ 437478 w 737797"/>
                <a:gd name="connsiteY22" fmla="*/ 2156 h 442678"/>
                <a:gd name="connsiteX23" fmla="*/ 582228 w 737797"/>
                <a:gd name="connsiteY23" fmla="*/ 751 h 442678"/>
                <a:gd name="connsiteX24" fmla="*/ 591362 w 737797"/>
                <a:gd name="connsiteY24" fmla="*/ 19020 h 442678"/>
                <a:gd name="connsiteX25" fmla="*/ 591362 w 737797"/>
                <a:gd name="connsiteY25" fmla="*/ 134257 h 442678"/>
                <a:gd name="connsiteX26" fmla="*/ 596983 w 737797"/>
                <a:gd name="connsiteY26" fmla="*/ 160255 h 442678"/>
                <a:gd name="connsiteX27" fmla="*/ 634224 w 737797"/>
                <a:gd name="connsiteY27" fmla="*/ 164471 h 442678"/>
                <a:gd name="connsiteX28" fmla="*/ 722760 w 737797"/>
                <a:gd name="connsiteY28" fmla="*/ 165174 h 442678"/>
                <a:gd name="connsiteX29" fmla="*/ 695356 w 737797"/>
                <a:gd name="connsiteY29" fmla="*/ 298680 h 442678"/>
                <a:gd name="connsiteX30" fmla="*/ 637035 w 737797"/>
                <a:gd name="connsiteY30" fmla="*/ 283221 h 442678"/>
                <a:gd name="connsiteX31" fmla="*/ 613144 w 737797"/>
                <a:gd name="connsiteY31" fmla="*/ 267060 h 442678"/>
                <a:gd name="connsiteX32" fmla="*/ 591362 w 737797"/>
                <a:gd name="connsiteY32" fmla="*/ 302193 h 442678"/>
                <a:gd name="connsiteX33" fmla="*/ 592065 w 737797"/>
                <a:gd name="connsiteY33" fmla="*/ 420241 h 442678"/>
                <a:gd name="connsiteX34" fmla="*/ 570282 w 737797"/>
                <a:gd name="connsiteY34" fmla="*/ 442726 h 442678"/>
                <a:gd name="connsiteX35" fmla="*/ 370725 w 737797"/>
                <a:gd name="connsiteY35" fmla="*/ 441321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797" h="442678">
                  <a:moveTo>
                    <a:pt x="370725" y="441321"/>
                  </a:moveTo>
                  <a:cubicBezTo>
                    <a:pt x="306783" y="441321"/>
                    <a:pt x="242840" y="440618"/>
                    <a:pt x="178898" y="442023"/>
                  </a:cubicBezTo>
                  <a:cubicBezTo>
                    <a:pt x="155710" y="442726"/>
                    <a:pt x="146576" y="438510"/>
                    <a:pt x="148684" y="413214"/>
                  </a:cubicBezTo>
                  <a:cubicBezTo>
                    <a:pt x="151494" y="376676"/>
                    <a:pt x="149386" y="340137"/>
                    <a:pt x="149386" y="303599"/>
                  </a:cubicBezTo>
                  <a:cubicBezTo>
                    <a:pt x="149386" y="292356"/>
                    <a:pt x="147981" y="282519"/>
                    <a:pt x="138846" y="274087"/>
                  </a:cubicBezTo>
                  <a:cubicBezTo>
                    <a:pt x="128306" y="264250"/>
                    <a:pt x="119874" y="260736"/>
                    <a:pt x="110037" y="274790"/>
                  </a:cubicBezTo>
                  <a:cubicBezTo>
                    <a:pt x="96686" y="293761"/>
                    <a:pt x="79823" y="309923"/>
                    <a:pt x="55230" y="301491"/>
                  </a:cubicBezTo>
                  <a:cubicBezTo>
                    <a:pt x="28528" y="292356"/>
                    <a:pt x="8853" y="274087"/>
                    <a:pt x="2530" y="243872"/>
                  </a:cubicBezTo>
                  <a:cubicBezTo>
                    <a:pt x="-5902" y="201010"/>
                    <a:pt x="6746" y="166579"/>
                    <a:pt x="40473" y="146905"/>
                  </a:cubicBezTo>
                  <a:cubicBezTo>
                    <a:pt x="65067" y="132148"/>
                    <a:pt x="82633" y="136365"/>
                    <a:pt x="105119" y="160255"/>
                  </a:cubicBezTo>
                  <a:cubicBezTo>
                    <a:pt x="111443" y="167282"/>
                    <a:pt x="114956" y="181335"/>
                    <a:pt x="127604" y="175714"/>
                  </a:cubicBezTo>
                  <a:cubicBezTo>
                    <a:pt x="140252" y="170092"/>
                    <a:pt x="149386" y="159552"/>
                    <a:pt x="149386" y="143391"/>
                  </a:cubicBezTo>
                  <a:cubicBezTo>
                    <a:pt x="149386" y="103339"/>
                    <a:pt x="150089" y="63287"/>
                    <a:pt x="148684" y="23236"/>
                  </a:cubicBezTo>
                  <a:cubicBezTo>
                    <a:pt x="147981" y="6372"/>
                    <a:pt x="150792" y="-655"/>
                    <a:pt x="170466" y="48"/>
                  </a:cubicBezTo>
                  <a:cubicBezTo>
                    <a:pt x="210518" y="2156"/>
                    <a:pt x="250570" y="751"/>
                    <a:pt x="290622" y="751"/>
                  </a:cubicBezTo>
                  <a:cubicBezTo>
                    <a:pt x="307486" y="751"/>
                    <a:pt x="320836" y="7074"/>
                    <a:pt x="330673" y="19722"/>
                  </a:cubicBezTo>
                  <a:cubicBezTo>
                    <a:pt x="341916" y="33775"/>
                    <a:pt x="344024" y="46424"/>
                    <a:pt x="327160" y="59072"/>
                  </a:cubicBezTo>
                  <a:cubicBezTo>
                    <a:pt x="312404" y="70314"/>
                    <a:pt x="292730" y="82259"/>
                    <a:pt x="301864" y="105447"/>
                  </a:cubicBezTo>
                  <a:cubicBezTo>
                    <a:pt x="311702" y="129338"/>
                    <a:pt x="329268" y="146202"/>
                    <a:pt x="357375" y="148310"/>
                  </a:cubicBezTo>
                  <a:cubicBezTo>
                    <a:pt x="379860" y="150418"/>
                    <a:pt x="400940" y="149013"/>
                    <a:pt x="419209" y="132851"/>
                  </a:cubicBezTo>
                  <a:cubicBezTo>
                    <a:pt x="448018" y="106150"/>
                    <a:pt x="448018" y="89286"/>
                    <a:pt x="419209" y="63287"/>
                  </a:cubicBezTo>
                  <a:cubicBezTo>
                    <a:pt x="410777" y="56261"/>
                    <a:pt x="396724" y="50640"/>
                    <a:pt x="401643" y="35884"/>
                  </a:cubicBezTo>
                  <a:cubicBezTo>
                    <a:pt x="407264" y="19020"/>
                    <a:pt x="418506" y="2859"/>
                    <a:pt x="437478" y="2156"/>
                  </a:cubicBezTo>
                  <a:cubicBezTo>
                    <a:pt x="485962" y="48"/>
                    <a:pt x="534446" y="751"/>
                    <a:pt x="582228" y="751"/>
                  </a:cubicBezTo>
                  <a:cubicBezTo>
                    <a:pt x="596983" y="751"/>
                    <a:pt x="591362" y="11993"/>
                    <a:pt x="591362" y="19020"/>
                  </a:cubicBezTo>
                  <a:cubicBezTo>
                    <a:pt x="592065" y="57666"/>
                    <a:pt x="591362" y="95610"/>
                    <a:pt x="591362" y="134257"/>
                  </a:cubicBezTo>
                  <a:cubicBezTo>
                    <a:pt x="591362" y="143391"/>
                    <a:pt x="592065" y="152526"/>
                    <a:pt x="596983" y="160255"/>
                  </a:cubicBezTo>
                  <a:cubicBezTo>
                    <a:pt x="608929" y="179930"/>
                    <a:pt x="618766" y="180632"/>
                    <a:pt x="634224" y="164471"/>
                  </a:cubicBezTo>
                  <a:cubicBezTo>
                    <a:pt x="665142" y="130041"/>
                    <a:pt x="692545" y="130743"/>
                    <a:pt x="722760" y="165174"/>
                  </a:cubicBezTo>
                  <a:cubicBezTo>
                    <a:pt x="758596" y="205928"/>
                    <a:pt x="743840" y="274790"/>
                    <a:pt x="695356" y="298680"/>
                  </a:cubicBezTo>
                  <a:cubicBezTo>
                    <a:pt x="671465" y="310625"/>
                    <a:pt x="653899" y="300788"/>
                    <a:pt x="637035" y="283221"/>
                  </a:cubicBezTo>
                  <a:cubicBezTo>
                    <a:pt x="630711" y="276195"/>
                    <a:pt x="627901" y="260033"/>
                    <a:pt x="613144" y="267060"/>
                  </a:cubicBezTo>
                  <a:cubicBezTo>
                    <a:pt x="599794" y="273384"/>
                    <a:pt x="591362" y="285330"/>
                    <a:pt x="591362" y="302193"/>
                  </a:cubicBezTo>
                  <a:cubicBezTo>
                    <a:pt x="591362" y="341543"/>
                    <a:pt x="590659" y="380892"/>
                    <a:pt x="592065" y="420241"/>
                  </a:cubicBezTo>
                  <a:cubicBezTo>
                    <a:pt x="592767" y="437807"/>
                    <a:pt x="588551" y="443429"/>
                    <a:pt x="570282" y="442726"/>
                  </a:cubicBezTo>
                  <a:cubicBezTo>
                    <a:pt x="504232" y="440618"/>
                    <a:pt x="437478" y="441321"/>
                    <a:pt x="370725" y="441321"/>
                  </a:cubicBezTo>
                  <a:close/>
                </a:path>
              </a:pathLst>
            </a:custGeom>
            <a:solidFill>
              <a:schemeClr val="accent1"/>
            </a:solidFill>
            <a:ln w="12700" cap="flat">
              <a:solidFill>
                <a:schemeClr val="bg1"/>
              </a:solidFill>
              <a:prstDash val="solid"/>
              <a:miter/>
            </a:ln>
          </p:spPr>
          <p:txBody>
            <a:bodyPr rtlCol="0" anchor="ctr"/>
            <a:lstStyle/>
            <a:p>
              <a:endParaRPr lang="en-US" sz="2700" dirty="0"/>
            </a:p>
          </p:txBody>
        </p:sp>
        <p:sp>
          <p:nvSpPr>
            <p:cNvPr id="17" name="Freeform: Shape 16">
              <a:extLst>
                <a:ext uri="{FF2B5EF4-FFF2-40B4-BE49-F238E27FC236}">
                  <a16:creationId xmlns:a16="http://schemas.microsoft.com/office/drawing/2014/main" id="{A8DAB490-F49C-4C22-A010-A22047CDDC51}"/>
                </a:ext>
              </a:extLst>
            </p:cNvPr>
            <p:cNvSpPr/>
            <p:nvPr userDrawn="1"/>
          </p:nvSpPr>
          <p:spPr>
            <a:xfrm rot="20646057">
              <a:off x="8156275" y="77241"/>
              <a:ext cx="835945" cy="626959"/>
            </a:xfrm>
            <a:custGeom>
              <a:avLst/>
              <a:gdLst>
                <a:gd name="connsiteX0" fmla="*/ 371948 w 590237"/>
                <a:gd name="connsiteY0" fmla="*/ 1405 h 442678"/>
                <a:gd name="connsiteX1" fmla="*/ 569397 w 590237"/>
                <a:gd name="connsiteY1" fmla="*/ 1405 h 442678"/>
                <a:gd name="connsiteX2" fmla="*/ 592584 w 590237"/>
                <a:gd name="connsiteY2" fmla="*/ 23188 h 442678"/>
                <a:gd name="connsiteX3" fmla="*/ 592584 w 590237"/>
                <a:gd name="connsiteY3" fmla="*/ 140533 h 442678"/>
                <a:gd name="connsiteX4" fmla="*/ 575018 w 590237"/>
                <a:gd name="connsiteY4" fmla="*/ 181287 h 442678"/>
                <a:gd name="connsiteX5" fmla="*/ 531453 w 590237"/>
                <a:gd name="connsiteY5" fmla="*/ 178477 h 442678"/>
                <a:gd name="connsiteX6" fmla="*/ 447836 w 590237"/>
                <a:gd name="connsiteY6" fmla="*/ 194638 h 442678"/>
                <a:gd name="connsiteX7" fmla="*/ 467510 w 590237"/>
                <a:gd name="connsiteY7" fmla="*/ 279660 h 442678"/>
                <a:gd name="connsiteX8" fmla="*/ 526534 w 590237"/>
                <a:gd name="connsiteY8" fmla="*/ 275444 h 442678"/>
                <a:gd name="connsiteX9" fmla="*/ 560262 w 590237"/>
                <a:gd name="connsiteY9" fmla="*/ 255067 h 442678"/>
                <a:gd name="connsiteX10" fmla="*/ 592584 w 590237"/>
                <a:gd name="connsiteY10" fmla="*/ 301443 h 442678"/>
                <a:gd name="connsiteX11" fmla="*/ 593287 w 590237"/>
                <a:gd name="connsiteY11" fmla="*/ 427220 h 442678"/>
                <a:gd name="connsiteX12" fmla="*/ 574315 w 590237"/>
                <a:gd name="connsiteY12" fmla="*/ 444786 h 442678"/>
                <a:gd name="connsiteX13" fmla="*/ 451349 w 590237"/>
                <a:gd name="connsiteY13" fmla="*/ 444786 h 442678"/>
                <a:gd name="connsiteX14" fmla="*/ 409892 w 590237"/>
                <a:gd name="connsiteY14" fmla="*/ 422301 h 442678"/>
                <a:gd name="connsiteX15" fmla="*/ 414108 w 590237"/>
                <a:gd name="connsiteY15" fmla="*/ 385060 h 442678"/>
                <a:gd name="connsiteX16" fmla="*/ 438701 w 590237"/>
                <a:gd name="connsiteY16" fmla="*/ 335873 h 442678"/>
                <a:gd name="connsiteX17" fmla="*/ 378975 w 590237"/>
                <a:gd name="connsiteY17" fmla="*/ 295821 h 442678"/>
                <a:gd name="connsiteX18" fmla="*/ 315032 w 590237"/>
                <a:gd name="connsiteY18" fmla="*/ 319010 h 442678"/>
                <a:gd name="connsiteX19" fmla="*/ 319248 w 590237"/>
                <a:gd name="connsiteY19" fmla="*/ 377331 h 442678"/>
                <a:gd name="connsiteX20" fmla="*/ 338923 w 590237"/>
                <a:gd name="connsiteY20" fmla="*/ 411761 h 442678"/>
                <a:gd name="connsiteX21" fmla="*/ 292547 w 590237"/>
                <a:gd name="connsiteY21" fmla="*/ 444084 h 442678"/>
                <a:gd name="connsiteX22" fmla="*/ 169581 w 590237"/>
                <a:gd name="connsiteY22" fmla="*/ 444786 h 442678"/>
                <a:gd name="connsiteX23" fmla="*/ 149203 w 590237"/>
                <a:gd name="connsiteY23" fmla="*/ 422301 h 442678"/>
                <a:gd name="connsiteX24" fmla="*/ 149203 w 590237"/>
                <a:gd name="connsiteY24" fmla="*/ 307064 h 442678"/>
                <a:gd name="connsiteX25" fmla="*/ 143582 w 590237"/>
                <a:gd name="connsiteY25" fmla="*/ 281066 h 442678"/>
                <a:gd name="connsiteX26" fmla="*/ 107746 w 590237"/>
                <a:gd name="connsiteY26" fmla="*/ 278958 h 442678"/>
                <a:gd name="connsiteX27" fmla="*/ 19913 w 590237"/>
                <a:gd name="connsiteY27" fmla="*/ 278958 h 442678"/>
                <a:gd name="connsiteX28" fmla="*/ 33966 w 590237"/>
                <a:gd name="connsiteY28" fmla="*/ 152478 h 442678"/>
                <a:gd name="connsiteX29" fmla="*/ 103530 w 590237"/>
                <a:gd name="connsiteY29" fmla="*/ 158802 h 442678"/>
                <a:gd name="connsiteX30" fmla="*/ 129529 w 590237"/>
                <a:gd name="connsiteY30" fmla="*/ 175666 h 442678"/>
                <a:gd name="connsiteX31" fmla="*/ 149203 w 590237"/>
                <a:gd name="connsiteY31" fmla="*/ 139830 h 442678"/>
                <a:gd name="connsiteX32" fmla="*/ 148501 w 590237"/>
                <a:gd name="connsiteY32" fmla="*/ 24593 h 442678"/>
                <a:gd name="connsiteX33" fmla="*/ 172391 w 590237"/>
                <a:gd name="connsiteY33" fmla="*/ 0 h 442678"/>
                <a:gd name="connsiteX34" fmla="*/ 371948 w 590237"/>
                <a:gd name="connsiteY34" fmla="*/ 1405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237" h="442678">
                  <a:moveTo>
                    <a:pt x="371948" y="1405"/>
                  </a:moveTo>
                  <a:cubicBezTo>
                    <a:pt x="437998" y="1405"/>
                    <a:pt x="503346" y="2108"/>
                    <a:pt x="569397" y="1405"/>
                  </a:cubicBezTo>
                  <a:cubicBezTo>
                    <a:pt x="585558" y="1405"/>
                    <a:pt x="593990" y="3513"/>
                    <a:pt x="592584" y="23188"/>
                  </a:cubicBezTo>
                  <a:cubicBezTo>
                    <a:pt x="591179" y="62537"/>
                    <a:pt x="591882" y="101886"/>
                    <a:pt x="592584" y="140533"/>
                  </a:cubicBezTo>
                  <a:cubicBezTo>
                    <a:pt x="592584" y="157397"/>
                    <a:pt x="586963" y="170747"/>
                    <a:pt x="575018" y="181287"/>
                  </a:cubicBezTo>
                  <a:cubicBezTo>
                    <a:pt x="559559" y="195340"/>
                    <a:pt x="546208" y="196043"/>
                    <a:pt x="531453" y="178477"/>
                  </a:cubicBezTo>
                  <a:cubicBezTo>
                    <a:pt x="501238" y="141938"/>
                    <a:pt x="463997" y="150370"/>
                    <a:pt x="447836" y="194638"/>
                  </a:cubicBezTo>
                  <a:cubicBezTo>
                    <a:pt x="436593" y="226258"/>
                    <a:pt x="444322" y="259283"/>
                    <a:pt x="467510" y="279660"/>
                  </a:cubicBezTo>
                  <a:cubicBezTo>
                    <a:pt x="489995" y="298632"/>
                    <a:pt x="506157" y="297227"/>
                    <a:pt x="526534" y="275444"/>
                  </a:cubicBezTo>
                  <a:cubicBezTo>
                    <a:pt x="535669" y="265607"/>
                    <a:pt x="541290" y="246635"/>
                    <a:pt x="560262" y="255067"/>
                  </a:cubicBezTo>
                  <a:cubicBezTo>
                    <a:pt x="579936" y="263499"/>
                    <a:pt x="592584" y="278255"/>
                    <a:pt x="592584" y="301443"/>
                  </a:cubicBezTo>
                  <a:cubicBezTo>
                    <a:pt x="592584" y="343603"/>
                    <a:pt x="591882" y="385763"/>
                    <a:pt x="593287" y="427220"/>
                  </a:cubicBezTo>
                  <a:cubicBezTo>
                    <a:pt x="593990" y="442678"/>
                    <a:pt x="587666" y="444786"/>
                    <a:pt x="574315" y="444786"/>
                  </a:cubicBezTo>
                  <a:cubicBezTo>
                    <a:pt x="533561" y="444084"/>
                    <a:pt x="492103" y="444084"/>
                    <a:pt x="451349" y="444786"/>
                  </a:cubicBezTo>
                  <a:cubicBezTo>
                    <a:pt x="433080" y="444786"/>
                    <a:pt x="420432" y="436354"/>
                    <a:pt x="409892" y="422301"/>
                  </a:cubicBezTo>
                  <a:cubicBezTo>
                    <a:pt x="399352" y="408248"/>
                    <a:pt x="399352" y="396303"/>
                    <a:pt x="414108" y="385060"/>
                  </a:cubicBezTo>
                  <a:cubicBezTo>
                    <a:pt x="430269" y="373114"/>
                    <a:pt x="449241" y="360467"/>
                    <a:pt x="438701" y="335873"/>
                  </a:cubicBezTo>
                  <a:cubicBezTo>
                    <a:pt x="427458" y="311280"/>
                    <a:pt x="408486" y="295821"/>
                    <a:pt x="378975" y="295821"/>
                  </a:cubicBezTo>
                  <a:cubicBezTo>
                    <a:pt x="354381" y="295821"/>
                    <a:pt x="331896" y="297930"/>
                    <a:pt x="315032" y="319010"/>
                  </a:cubicBezTo>
                  <a:cubicBezTo>
                    <a:pt x="296060" y="342197"/>
                    <a:pt x="297465" y="356953"/>
                    <a:pt x="319248" y="377331"/>
                  </a:cubicBezTo>
                  <a:cubicBezTo>
                    <a:pt x="329085" y="386465"/>
                    <a:pt x="347355" y="393492"/>
                    <a:pt x="338923" y="411761"/>
                  </a:cubicBezTo>
                  <a:cubicBezTo>
                    <a:pt x="330491" y="430733"/>
                    <a:pt x="315735" y="444084"/>
                    <a:pt x="292547" y="444084"/>
                  </a:cubicBezTo>
                  <a:cubicBezTo>
                    <a:pt x="251792" y="444084"/>
                    <a:pt x="210335" y="442678"/>
                    <a:pt x="169581" y="444786"/>
                  </a:cubicBezTo>
                  <a:cubicBezTo>
                    <a:pt x="151311" y="445489"/>
                    <a:pt x="149203" y="437760"/>
                    <a:pt x="149203" y="422301"/>
                  </a:cubicBezTo>
                  <a:cubicBezTo>
                    <a:pt x="149906" y="383654"/>
                    <a:pt x="149906" y="345711"/>
                    <a:pt x="149203" y="307064"/>
                  </a:cubicBezTo>
                  <a:cubicBezTo>
                    <a:pt x="149203" y="297930"/>
                    <a:pt x="149906" y="288795"/>
                    <a:pt x="143582" y="281066"/>
                  </a:cubicBezTo>
                  <a:cubicBezTo>
                    <a:pt x="132339" y="267715"/>
                    <a:pt x="123205" y="259986"/>
                    <a:pt x="107746" y="278958"/>
                  </a:cubicBezTo>
                  <a:cubicBezTo>
                    <a:pt x="78234" y="315496"/>
                    <a:pt x="50830" y="314091"/>
                    <a:pt x="19913" y="278958"/>
                  </a:cubicBezTo>
                  <a:cubicBezTo>
                    <a:pt x="-11707" y="243122"/>
                    <a:pt x="-4680" y="181287"/>
                    <a:pt x="33966" y="152478"/>
                  </a:cubicBezTo>
                  <a:cubicBezTo>
                    <a:pt x="60668" y="132804"/>
                    <a:pt x="80342" y="134912"/>
                    <a:pt x="103530" y="158802"/>
                  </a:cubicBezTo>
                  <a:cubicBezTo>
                    <a:pt x="110557" y="165829"/>
                    <a:pt x="112665" y="184098"/>
                    <a:pt x="129529" y="175666"/>
                  </a:cubicBezTo>
                  <a:cubicBezTo>
                    <a:pt x="143582" y="168639"/>
                    <a:pt x="149203" y="155991"/>
                    <a:pt x="149203" y="139830"/>
                  </a:cubicBezTo>
                  <a:cubicBezTo>
                    <a:pt x="148501" y="101184"/>
                    <a:pt x="149906" y="63240"/>
                    <a:pt x="148501" y="24593"/>
                  </a:cubicBezTo>
                  <a:cubicBezTo>
                    <a:pt x="147798" y="5621"/>
                    <a:pt x="152717" y="0"/>
                    <a:pt x="172391" y="0"/>
                  </a:cubicBezTo>
                  <a:cubicBezTo>
                    <a:pt x="238442" y="2108"/>
                    <a:pt x="305195" y="1405"/>
                    <a:pt x="371948" y="1405"/>
                  </a:cubicBezTo>
                  <a:close/>
                </a:path>
              </a:pathLst>
            </a:custGeom>
            <a:solidFill>
              <a:schemeClr val="accent1"/>
            </a:solidFill>
            <a:ln w="12700" cap="flat">
              <a:solidFill>
                <a:schemeClr val="bg1"/>
              </a:solidFill>
              <a:prstDash val="solid"/>
              <a:miter/>
            </a:ln>
          </p:spPr>
          <p:txBody>
            <a:bodyPr rtlCol="0" anchor="ctr"/>
            <a:lstStyle/>
            <a:p>
              <a:endParaRPr lang="en-US" sz="2700" dirty="0"/>
            </a:p>
          </p:txBody>
        </p:sp>
        <p:sp>
          <p:nvSpPr>
            <p:cNvPr id="18" name="Freeform: Shape 17">
              <a:extLst>
                <a:ext uri="{FF2B5EF4-FFF2-40B4-BE49-F238E27FC236}">
                  <a16:creationId xmlns:a16="http://schemas.microsoft.com/office/drawing/2014/main" id="{B134DB8C-B439-4F52-841D-8E5CEF454B05}"/>
                </a:ext>
              </a:extLst>
            </p:cNvPr>
            <p:cNvSpPr/>
            <p:nvPr userDrawn="1"/>
          </p:nvSpPr>
          <p:spPr>
            <a:xfrm>
              <a:off x="9787090" y="380752"/>
              <a:ext cx="600368" cy="800490"/>
            </a:xfrm>
            <a:custGeom>
              <a:avLst/>
              <a:gdLst>
                <a:gd name="connsiteX0" fmla="*/ 222808 w 442678"/>
                <a:gd name="connsiteY0" fmla="*/ 592910 h 590237"/>
                <a:gd name="connsiteX1" fmla="*/ 22549 w 442678"/>
                <a:gd name="connsiteY1" fmla="*/ 593613 h 590237"/>
                <a:gd name="connsiteX2" fmla="*/ 64 w 442678"/>
                <a:gd name="connsiteY2" fmla="*/ 570425 h 590237"/>
                <a:gd name="connsiteX3" fmla="*/ 64 w 442678"/>
                <a:gd name="connsiteY3" fmla="*/ 457998 h 590237"/>
                <a:gd name="connsiteX4" fmla="*/ 15523 w 442678"/>
                <a:gd name="connsiteY4" fmla="*/ 415839 h 590237"/>
                <a:gd name="connsiteX5" fmla="*/ 62601 w 442678"/>
                <a:gd name="connsiteY5" fmla="*/ 417947 h 590237"/>
                <a:gd name="connsiteX6" fmla="*/ 104761 w 442678"/>
                <a:gd name="connsiteY6" fmla="*/ 440432 h 590237"/>
                <a:gd name="connsiteX7" fmla="*/ 147624 w 442678"/>
                <a:gd name="connsiteY7" fmla="*/ 391245 h 590237"/>
                <a:gd name="connsiteX8" fmla="*/ 127246 w 442678"/>
                <a:gd name="connsiteY8" fmla="*/ 316061 h 590237"/>
                <a:gd name="connsiteX9" fmla="*/ 66817 w 442678"/>
                <a:gd name="connsiteY9" fmla="*/ 319574 h 590237"/>
                <a:gd name="connsiteX10" fmla="*/ 35900 w 442678"/>
                <a:gd name="connsiteY10" fmla="*/ 339249 h 590237"/>
                <a:gd name="connsiteX11" fmla="*/ 1469 w 442678"/>
                <a:gd name="connsiteY11" fmla="*/ 297791 h 590237"/>
                <a:gd name="connsiteX12" fmla="*/ 767 w 442678"/>
                <a:gd name="connsiteY12" fmla="*/ 163583 h 590237"/>
                <a:gd name="connsiteX13" fmla="*/ 19036 w 442678"/>
                <a:gd name="connsiteY13" fmla="*/ 150934 h 590237"/>
                <a:gd name="connsiteX14" fmla="*/ 137084 w 442678"/>
                <a:gd name="connsiteY14" fmla="*/ 150934 h 590237"/>
                <a:gd name="connsiteX15" fmla="*/ 165190 w 442678"/>
                <a:gd name="connsiteY15" fmla="*/ 143205 h 590237"/>
                <a:gd name="connsiteX16" fmla="*/ 166595 w 442678"/>
                <a:gd name="connsiteY16" fmla="*/ 107369 h 590237"/>
                <a:gd name="connsiteX17" fmla="*/ 163785 w 442678"/>
                <a:gd name="connsiteY17" fmla="*/ 22347 h 590237"/>
                <a:gd name="connsiteX18" fmla="*/ 290967 w 442678"/>
                <a:gd name="connsiteY18" fmla="*/ 30779 h 590237"/>
                <a:gd name="connsiteX19" fmla="*/ 286048 w 442678"/>
                <a:gd name="connsiteY19" fmla="*/ 104559 h 590237"/>
                <a:gd name="connsiteX20" fmla="*/ 270590 w 442678"/>
                <a:gd name="connsiteY20" fmla="*/ 129152 h 590237"/>
                <a:gd name="connsiteX21" fmla="*/ 303615 w 442678"/>
                <a:gd name="connsiteY21" fmla="*/ 150232 h 590237"/>
                <a:gd name="connsiteX22" fmla="*/ 421662 w 442678"/>
                <a:gd name="connsiteY22" fmla="*/ 149529 h 590237"/>
                <a:gd name="connsiteX23" fmla="*/ 446256 w 442678"/>
                <a:gd name="connsiteY23" fmla="*/ 175528 h 590237"/>
                <a:gd name="connsiteX24" fmla="*/ 446256 w 442678"/>
                <a:gd name="connsiteY24" fmla="*/ 287954 h 590237"/>
                <a:gd name="connsiteX25" fmla="*/ 428689 w 442678"/>
                <a:gd name="connsiteY25" fmla="*/ 329411 h 590237"/>
                <a:gd name="connsiteX26" fmla="*/ 385827 w 442678"/>
                <a:gd name="connsiteY26" fmla="*/ 327303 h 590237"/>
                <a:gd name="connsiteX27" fmla="*/ 342261 w 442678"/>
                <a:gd name="connsiteY27" fmla="*/ 303412 h 590237"/>
                <a:gd name="connsiteX28" fmla="*/ 298696 w 442678"/>
                <a:gd name="connsiteY28" fmla="*/ 357518 h 590237"/>
                <a:gd name="connsiteX29" fmla="*/ 318371 w 442678"/>
                <a:gd name="connsiteY29" fmla="*/ 425676 h 590237"/>
                <a:gd name="connsiteX30" fmla="*/ 380908 w 442678"/>
                <a:gd name="connsiteY30" fmla="*/ 422865 h 590237"/>
                <a:gd name="connsiteX31" fmla="*/ 415338 w 442678"/>
                <a:gd name="connsiteY31" fmla="*/ 404596 h 590237"/>
                <a:gd name="connsiteX32" fmla="*/ 446256 w 442678"/>
                <a:gd name="connsiteY32" fmla="*/ 446054 h 590237"/>
                <a:gd name="connsiteX33" fmla="*/ 446958 w 442678"/>
                <a:gd name="connsiteY33" fmla="*/ 577451 h 590237"/>
                <a:gd name="connsiteX34" fmla="*/ 425878 w 442678"/>
                <a:gd name="connsiteY34" fmla="*/ 592910 h 590237"/>
                <a:gd name="connsiteX35" fmla="*/ 222808 w 442678"/>
                <a:gd name="connsiteY35" fmla="*/ 592910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2678" h="590237">
                  <a:moveTo>
                    <a:pt x="222808" y="592910"/>
                  </a:moveTo>
                  <a:cubicBezTo>
                    <a:pt x="156055" y="592910"/>
                    <a:pt x="89302" y="592208"/>
                    <a:pt x="22549" y="593613"/>
                  </a:cubicBezTo>
                  <a:cubicBezTo>
                    <a:pt x="4280" y="593613"/>
                    <a:pt x="-639" y="588694"/>
                    <a:pt x="64" y="570425"/>
                  </a:cubicBezTo>
                  <a:cubicBezTo>
                    <a:pt x="1469" y="533184"/>
                    <a:pt x="767" y="495240"/>
                    <a:pt x="64" y="457998"/>
                  </a:cubicBezTo>
                  <a:cubicBezTo>
                    <a:pt x="64" y="441837"/>
                    <a:pt x="3577" y="427784"/>
                    <a:pt x="15523" y="415839"/>
                  </a:cubicBezTo>
                  <a:cubicBezTo>
                    <a:pt x="33792" y="397570"/>
                    <a:pt x="45035" y="397570"/>
                    <a:pt x="62601" y="417947"/>
                  </a:cubicBezTo>
                  <a:cubicBezTo>
                    <a:pt x="73844" y="431297"/>
                    <a:pt x="85086" y="448161"/>
                    <a:pt x="104761" y="440432"/>
                  </a:cubicBezTo>
                  <a:cubicBezTo>
                    <a:pt x="126544" y="432000"/>
                    <a:pt x="144813" y="417244"/>
                    <a:pt x="147624" y="391245"/>
                  </a:cubicBezTo>
                  <a:cubicBezTo>
                    <a:pt x="150434" y="363842"/>
                    <a:pt x="152542" y="336438"/>
                    <a:pt x="127246" y="316061"/>
                  </a:cubicBezTo>
                  <a:cubicBezTo>
                    <a:pt x="102653" y="295683"/>
                    <a:pt x="87897" y="296386"/>
                    <a:pt x="66817" y="319574"/>
                  </a:cubicBezTo>
                  <a:cubicBezTo>
                    <a:pt x="58385" y="328709"/>
                    <a:pt x="54169" y="345572"/>
                    <a:pt x="35900" y="339249"/>
                  </a:cubicBezTo>
                  <a:cubicBezTo>
                    <a:pt x="15523" y="332222"/>
                    <a:pt x="2172" y="318169"/>
                    <a:pt x="1469" y="297791"/>
                  </a:cubicBezTo>
                  <a:cubicBezTo>
                    <a:pt x="-639" y="252821"/>
                    <a:pt x="1469" y="208553"/>
                    <a:pt x="767" y="163583"/>
                  </a:cubicBezTo>
                  <a:cubicBezTo>
                    <a:pt x="767" y="148827"/>
                    <a:pt x="9901" y="150934"/>
                    <a:pt x="19036" y="150934"/>
                  </a:cubicBezTo>
                  <a:cubicBezTo>
                    <a:pt x="58385" y="150934"/>
                    <a:pt x="97734" y="150934"/>
                    <a:pt x="137084" y="150934"/>
                  </a:cubicBezTo>
                  <a:cubicBezTo>
                    <a:pt x="147624" y="150934"/>
                    <a:pt x="157461" y="150232"/>
                    <a:pt x="165190" y="143205"/>
                  </a:cubicBezTo>
                  <a:cubicBezTo>
                    <a:pt x="178541" y="131963"/>
                    <a:pt x="185567" y="122828"/>
                    <a:pt x="166595" y="107369"/>
                  </a:cubicBezTo>
                  <a:cubicBezTo>
                    <a:pt x="132165" y="80668"/>
                    <a:pt x="132165" y="53264"/>
                    <a:pt x="163785" y="22347"/>
                  </a:cubicBezTo>
                  <a:cubicBezTo>
                    <a:pt x="197513" y="-10678"/>
                    <a:pt x="260752" y="-6462"/>
                    <a:pt x="290967" y="30779"/>
                  </a:cubicBezTo>
                  <a:cubicBezTo>
                    <a:pt x="314155" y="58885"/>
                    <a:pt x="312047" y="79263"/>
                    <a:pt x="286048" y="104559"/>
                  </a:cubicBezTo>
                  <a:cubicBezTo>
                    <a:pt x="279022" y="111585"/>
                    <a:pt x="263563" y="115099"/>
                    <a:pt x="270590" y="129152"/>
                  </a:cubicBezTo>
                  <a:cubicBezTo>
                    <a:pt x="276914" y="141800"/>
                    <a:pt x="288156" y="150232"/>
                    <a:pt x="303615" y="150232"/>
                  </a:cubicBezTo>
                  <a:cubicBezTo>
                    <a:pt x="342964" y="150232"/>
                    <a:pt x="382313" y="151637"/>
                    <a:pt x="421662" y="149529"/>
                  </a:cubicBezTo>
                  <a:cubicBezTo>
                    <a:pt x="443445" y="148124"/>
                    <a:pt x="446958" y="155853"/>
                    <a:pt x="446256" y="175528"/>
                  </a:cubicBezTo>
                  <a:cubicBezTo>
                    <a:pt x="444850" y="212769"/>
                    <a:pt x="445553" y="250713"/>
                    <a:pt x="446256" y="287954"/>
                  </a:cubicBezTo>
                  <a:cubicBezTo>
                    <a:pt x="446256" y="304818"/>
                    <a:pt x="441337" y="318169"/>
                    <a:pt x="428689" y="329411"/>
                  </a:cubicBezTo>
                  <a:cubicBezTo>
                    <a:pt x="413933" y="342059"/>
                    <a:pt x="399880" y="346275"/>
                    <a:pt x="385827" y="327303"/>
                  </a:cubicBezTo>
                  <a:cubicBezTo>
                    <a:pt x="375287" y="313250"/>
                    <a:pt x="364044" y="295683"/>
                    <a:pt x="342261" y="303412"/>
                  </a:cubicBezTo>
                  <a:cubicBezTo>
                    <a:pt x="316965" y="312547"/>
                    <a:pt x="300804" y="330114"/>
                    <a:pt x="298696" y="357518"/>
                  </a:cubicBezTo>
                  <a:cubicBezTo>
                    <a:pt x="296588" y="382814"/>
                    <a:pt x="297994" y="406704"/>
                    <a:pt x="318371" y="425676"/>
                  </a:cubicBezTo>
                  <a:cubicBezTo>
                    <a:pt x="342964" y="448161"/>
                    <a:pt x="358423" y="447459"/>
                    <a:pt x="380908" y="422865"/>
                  </a:cubicBezTo>
                  <a:cubicBezTo>
                    <a:pt x="390043" y="412325"/>
                    <a:pt x="397069" y="395462"/>
                    <a:pt x="415338" y="404596"/>
                  </a:cubicBezTo>
                  <a:cubicBezTo>
                    <a:pt x="432202" y="413028"/>
                    <a:pt x="445553" y="425676"/>
                    <a:pt x="446256" y="446054"/>
                  </a:cubicBezTo>
                  <a:cubicBezTo>
                    <a:pt x="446958" y="489618"/>
                    <a:pt x="445553" y="533887"/>
                    <a:pt x="446958" y="577451"/>
                  </a:cubicBezTo>
                  <a:cubicBezTo>
                    <a:pt x="447661" y="595721"/>
                    <a:pt x="436418" y="592910"/>
                    <a:pt x="425878" y="592910"/>
                  </a:cubicBezTo>
                  <a:cubicBezTo>
                    <a:pt x="355612" y="592910"/>
                    <a:pt x="288859" y="592910"/>
                    <a:pt x="222808" y="592910"/>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117086" y="509264"/>
            <a:ext cx="15728003" cy="1086371"/>
          </a:xfrm>
          <a:prstGeom prst="rect">
            <a:avLst/>
          </a:prstGeom>
        </p:spPr>
        <p:txBody>
          <a:bodyPr anchor="ctr"/>
          <a:lstStyle>
            <a:lvl1pPr marL="0" indent="0" algn="l">
              <a:buNone/>
              <a:defRPr sz="8100" b="0" baseline="0">
                <a:solidFill>
                  <a:schemeClr val="tx1"/>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4B95BECF-7CC4-4FB0-BED3-6B29D2B4F72F}"/>
              </a:ext>
            </a:extLst>
          </p:cNvPr>
          <p:cNvGrpSpPr/>
          <p:nvPr userDrawn="1"/>
        </p:nvGrpSpPr>
        <p:grpSpPr>
          <a:xfrm flipH="1">
            <a:off x="0" y="0"/>
            <a:ext cx="1813160" cy="1786151"/>
            <a:chOff x="11145152" y="142875"/>
            <a:chExt cx="1208773" cy="1190767"/>
          </a:xfrm>
        </p:grpSpPr>
        <p:sp>
          <p:nvSpPr>
            <p:cNvPr id="19" name="Freeform: Shape 18">
              <a:extLst>
                <a:ext uri="{FF2B5EF4-FFF2-40B4-BE49-F238E27FC236}">
                  <a16:creationId xmlns:a16="http://schemas.microsoft.com/office/drawing/2014/main" id="{381851A4-0BBD-4C17-B403-090D09858555}"/>
                </a:ext>
              </a:extLst>
            </p:cNvPr>
            <p:cNvSpPr/>
            <p:nvPr userDrawn="1"/>
          </p:nvSpPr>
          <p:spPr>
            <a:xfrm>
              <a:off x="11753557" y="142875"/>
              <a:ext cx="600368" cy="800490"/>
            </a:xfrm>
            <a:custGeom>
              <a:avLst/>
              <a:gdLst>
                <a:gd name="connsiteX0" fmla="*/ 220672 w 442678"/>
                <a:gd name="connsiteY0" fmla="*/ 1219 h 590237"/>
                <a:gd name="connsiteX1" fmla="*/ 420228 w 442678"/>
                <a:gd name="connsiteY1" fmla="*/ 516 h 590237"/>
                <a:gd name="connsiteX2" fmla="*/ 443416 w 442678"/>
                <a:gd name="connsiteY2" fmla="*/ 23002 h 590237"/>
                <a:gd name="connsiteX3" fmla="*/ 443416 w 442678"/>
                <a:gd name="connsiteY3" fmla="*/ 420007 h 590237"/>
                <a:gd name="connsiteX4" fmla="*/ 419526 w 442678"/>
                <a:gd name="connsiteY4" fmla="*/ 443897 h 590237"/>
                <a:gd name="connsiteX5" fmla="*/ 304289 w 442678"/>
                <a:gd name="connsiteY5" fmla="*/ 443194 h 590237"/>
                <a:gd name="connsiteX6" fmla="*/ 274777 w 442678"/>
                <a:gd name="connsiteY6" fmla="*/ 453734 h 590237"/>
                <a:gd name="connsiteX7" fmla="*/ 275480 w 442678"/>
                <a:gd name="connsiteY7" fmla="*/ 481841 h 590237"/>
                <a:gd name="connsiteX8" fmla="*/ 302181 w 442678"/>
                <a:gd name="connsiteY8" fmla="*/ 536649 h 590237"/>
                <a:gd name="connsiteX9" fmla="*/ 244562 w 442678"/>
                <a:gd name="connsiteY9" fmla="*/ 589349 h 590237"/>
                <a:gd name="connsiteX10" fmla="*/ 147595 w 442678"/>
                <a:gd name="connsiteY10" fmla="*/ 552107 h 590237"/>
                <a:gd name="connsiteX11" fmla="*/ 160243 w 442678"/>
                <a:gd name="connsiteY11" fmla="*/ 487462 h 590237"/>
                <a:gd name="connsiteX12" fmla="*/ 175701 w 442678"/>
                <a:gd name="connsiteY12" fmla="*/ 464977 h 590237"/>
                <a:gd name="connsiteX13" fmla="*/ 144081 w 442678"/>
                <a:gd name="connsiteY13" fmla="*/ 443194 h 590237"/>
                <a:gd name="connsiteX14" fmla="*/ 23926 w 442678"/>
                <a:gd name="connsiteY14" fmla="*/ 443897 h 590237"/>
                <a:gd name="connsiteX15" fmla="*/ 35 w 442678"/>
                <a:gd name="connsiteY15" fmla="*/ 419304 h 590237"/>
                <a:gd name="connsiteX16" fmla="*/ 35 w 442678"/>
                <a:gd name="connsiteY16" fmla="*/ 301959 h 590237"/>
                <a:gd name="connsiteX17" fmla="*/ 25331 w 442678"/>
                <a:gd name="connsiteY17" fmla="*/ 256989 h 590237"/>
                <a:gd name="connsiteX18" fmla="*/ 54843 w 442678"/>
                <a:gd name="connsiteY18" fmla="*/ 259799 h 590237"/>
                <a:gd name="connsiteX19" fmla="*/ 129325 w 442678"/>
                <a:gd name="connsiteY19" fmla="*/ 273852 h 590237"/>
                <a:gd name="connsiteX20" fmla="*/ 132839 w 442678"/>
                <a:gd name="connsiteY20" fmla="*/ 174074 h 590237"/>
                <a:gd name="connsiteX21" fmla="*/ 63275 w 442678"/>
                <a:gd name="connsiteY21" fmla="*/ 172669 h 590237"/>
                <a:gd name="connsiteX22" fmla="*/ 36574 w 442678"/>
                <a:gd name="connsiteY22" fmla="*/ 190938 h 590237"/>
                <a:gd name="connsiteX23" fmla="*/ 2143 w 442678"/>
                <a:gd name="connsiteY23" fmla="*/ 155805 h 590237"/>
                <a:gd name="connsiteX24" fmla="*/ 738 w 442678"/>
                <a:gd name="connsiteY24" fmla="*/ 11056 h 590237"/>
                <a:gd name="connsiteX25" fmla="*/ 21115 w 442678"/>
                <a:gd name="connsiteY25" fmla="*/ 1219 h 590237"/>
                <a:gd name="connsiteX26" fmla="*/ 220672 w 442678"/>
                <a:gd name="connsiteY26" fmla="*/ 1219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678" h="590237">
                  <a:moveTo>
                    <a:pt x="220672" y="1219"/>
                  </a:moveTo>
                  <a:cubicBezTo>
                    <a:pt x="287425" y="1219"/>
                    <a:pt x="354178" y="1922"/>
                    <a:pt x="420228" y="516"/>
                  </a:cubicBezTo>
                  <a:cubicBezTo>
                    <a:pt x="437795" y="516"/>
                    <a:pt x="443416" y="4732"/>
                    <a:pt x="443416" y="23002"/>
                  </a:cubicBezTo>
                  <a:cubicBezTo>
                    <a:pt x="442714" y="155102"/>
                    <a:pt x="442714" y="287906"/>
                    <a:pt x="443416" y="420007"/>
                  </a:cubicBezTo>
                  <a:cubicBezTo>
                    <a:pt x="443416" y="438978"/>
                    <a:pt x="438498" y="444600"/>
                    <a:pt x="419526" y="443897"/>
                  </a:cubicBezTo>
                  <a:cubicBezTo>
                    <a:pt x="381582" y="442492"/>
                    <a:pt x="342935" y="443194"/>
                    <a:pt x="304289" y="443194"/>
                  </a:cubicBezTo>
                  <a:cubicBezTo>
                    <a:pt x="293046" y="443194"/>
                    <a:pt x="283209" y="444600"/>
                    <a:pt x="274777" y="453734"/>
                  </a:cubicBezTo>
                  <a:cubicBezTo>
                    <a:pt x="264940" y="463572"/>
                    <a:pt x="261426" y="472004"/>
                    <a:pt x="275480" y="481841"/>
                  </a:cubicBezTo>
                  <a:cubicBezTo>
                    <a:pt x="294451" y="494489"/>
                    <a:pt x="310613" y="511353"/>
                    <a:pt x="302181" y="536649"/>
                  </a:cubicBezTo>
                  <a:cubicBezTo>
                    <a:pt x="293046" y="564053"/>
                    <a:pt x="274777" y="583025"/>
                    <a:pt x="244562" y="589349"/>
                  </a:cubicBezTo>
                  <a:cubicBezTo>
                    <a:pt x="200997" y="597781"/>
                    <a:pt x="167269" y="585133"/>
                    <a:pt x="147595" y="552107"/>
                  </a:cubicBezTo>
                  <a:cubicBezTo>
                    <a:pt x="132136" y="526811"/>
                    <a:pt x="136352" y="509948"/>
                    <a:pt x="160243" y="487462"/>
                  </a:cubicBezTo>
                  <a:cubicBezTo>
                    <a:pt x="167269" y="481138"/>
                    <a:pt x="181323" y="478328"/>
                    <a:pt x="175701" y="464977"/>
                  </a:cubicBezTo>
                  <a:cubicBezTo>
                    <a:pt x="170080" y="452329"/>
                    <a:pt x="159540" y="443194"/>
                    <a:pt x="144081" y="443194"/>
                  </a:cubicBezTo>
                  <a:cubicBezTo>
                    <a:pt x="104030" y="443194"/>
                    <a:pt x="63978" y="441789"/>
                    <a:pt x="23926" y="443897"/>
                  </a:cubicBezTo>
                  <a:cubicBezTo>
                    <a:pt x="4251" y="444600"/>
                    <a:pt x="35" y="438276"/>
                    <a:pt x="35" y="419304"/>
                  </a:cubicBezTo>
                  <a:cubicBezTo>
                    <a:pt x="1441" y="379955"/>
                    <a:pt x="738" y="340605"/>
                    <a:pt x="35" y="301959"/>
                  </a:cubicBezTo>
                  <a:cubicBezTo>
                    <a:pt x="-667" y="281582"/>
                    <a:pt x="9170" y="267528"/>
                    <a:pt x="25331" y="256989"/>
                  </a:cubicBezTo>
                  <a:cubicBezTo>
                    <a:pt x="35871" y="249962"/>
                    <a:pt x="45006" y="250665"/>
                    <a:pt x="54843" y="259799"/>
                  </a:cubicBezTo>
                  <a:cubicBezTo>
                    <a:pt x="94895" y="297743"/>
                    <a:pt x="103327" y="299148"/>
                    <a:pt x="129325" y="273852"/>
                  </a:cubicBezTo>
                  <a:cubicBezTo>
                    <a:pt x="153919" y="249259"/>
                    <a:pt x="156027" y="200073"/>
                    <a:pt x="132839" y="174074"/>
                  </a:cubicBezTo>
                  <a:cubicBezTo>
                    <a:pt x="107543" y="144562"/>
                    <a:pt x="87868" y="144562"/>
                    <a:pt x="63275" y="172669"/>
                  </a:cubicBezTo>
                  <a:cubicBezTo>
                    <a:pt x="56248" y="181101"/>
                    <a:pt x="50627" y="195154"/>
                    <a:pt x="36574" y="190938"/>
                  </a:cubicBezTo>
                  <a:cubicBezTo>
                    <a:pt x="19007" y="186019"/>
                    <a:pt x="2846" y="174074"/>
                    <a:pt x="2143" y="155805"/>
                  </a:cubicBezTo>
                  <a:cubicBezTo>
                    <a:pt x="-667" y="107321"/>
                    <a:pt x="738" y="58837"/>
                    <a:pt x="738" y="11056"/>
                  </a:cubicBezTo>
                  <a:cubicBezTo>
                    <a:pt x="738" y="-5105"/>
                    <a:pt x="13386" y="1219"/>
                    <a:pt x="21115" y="1219"/>
                  </a:cubicBezTo>
                  <a:cubicBezTo>
                    <a:pt x="87868" y="1219"/>
                    <a:pt x="153919" y="1219"/>
                    <a:pt x="220672" y="1219"/>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20" name="Freeform: Shape 19">
              <a:extLst>
                <a:ext uri="{FF2B5EF4-FFF2-40B4-BE49-F238E27FC236}">
                  <a16:creationId xmlns:a16="http://schemas.microsoft.com/office/drawing/2014/main" id="{287AC781-B687-42A8-A4AA-0C2F0CC1F5DE}"/>
                </a:ext>
              </a:extLst>
            </p:cNvPr>
            <p:cNvSpPr/>
            <p:nvPr userDrawn="1"/>
          </p:nvSpPr>
          <p:spPr>
            <a:xfrm>
              <a:off x="11145152" y="142875"/>
              <a:ext cx="800490" cy="600368"/>
            </a:xfrm>
            <a:custGeom>
              <a:avLst/>
              <a:gdLst>
                <a:gd name="connsiteX0" fmla="*/ 226258 w 590237"/>
                <a:gd name="connsiteY0" fmla="*/ 703 h 442678"/>
                <a:gd name="connsiteX1" fmla="*/ 425814 w 590237"/>
                <a:gd name="connsiteY1" fmla="*/ 0 h 442678"/>
                <a:gd name="connsiteX2" fmla="*/ 446894 w 590237"/>
                <a:gd name="connsiteY2" fmla="*/ 21080 h 442678"/>
                <a:gd name="connsiteX3" fmla="*/ 446192 w 590237"/>
                <a:gd name="connsiteY3" fmla="*/ 133506 h 442678"/>
                <a:gd name="connsiteX4" fmla="*/ 456029 w 590237"/>
                <a:gd name="connsiteY4" fmla="*/ 166531 h 442678"/>
                <a:gd name="connsiteX5" fmla="*/ 486946 w 590237"/>
                <a:gd name="connsiteY5" fmla="*/ 166531 h 442678"/>
                <a:gd name="connsiteX6" fmla="*/ 543862 w 590237"/>
                <a:gd name="connsiteY6" fmla="*/ 141938 h 442678"/>
                <a:gd name="connsiteX7" fmla="*/ 593751 w 590237"/>
                <a:gd name="connsiteY7" fmla="*/ 207286 h 442678"/>
                <a:gd name="connsiteX8" fmla="*/ 563537 w 590237"/>
                <a:gd name="connsiteY8" fmla="*/ 290200 h 442678"/>
                <a:gd name="connsiteX9" fmla="*/ 491162 w 590237"/>
                <a:gd name="connsiteY9" fmla="*/ 283876 h 442678"/>
                <a:gd name="connsiteX10" fmla="*/ 467974 w 590237"/>
                <a:gd name="connsiteY10" fmla="*/ 267012 h 442678"/>
                <a:gd name="connsiteX11" fmla="*/ 445489 w 590237"/>
                <a:gd name="connsiteY11" fmla="*/ 301443 h 442678"/>
                <a:gd name="connsiteX12" fmla="*/ 445489 w 590237"/>
                <a:gd name="connsiteY12" fmla="*/ 421598 h 442678"/>
                <a:gd name="connsiteX13" fmla="*/ 424409 w 590237"/>
                <a:gd name="connsiteY13" fmla="*/ 443381 h 442678"/>
                <a:gd name="connsiteX14" fmla="*/ 306361 w 590237"/>
                <a:gd name="connsiteY14" fmla="*/ 443381 h 442678"/>
                <a:gd name="connsiteX15" fmla="*/ 265607 w 590237"/>
                <a:gd name="connsiteY15" fmla="*/ 425814 h 442678"/>
                <a:gd name="connsiteX16" fmla="*/ 267715 w 590237"/>
                <a:gd name="connsiteY16" fmla="*/ 382952 h 442678"/>
                <a:gd name="connsiteX17" fmla="*/ 291606 w 590237"/>
                <a:gd name="connsiteY17" fmla="*/ 339387 h 442678"/>
                <a:gd name="connsiteX18" fmla="*/ 237500 w 590237"/>
                <a:gd name="connsiteY18" fmla="*/ 295822 h 442678"/>
                <a:gd name="connsiteX19" fmla="*/ 167936 w 590237"/>
                <a:gd name="connsiteY19" fmla="*/ 316901 h 442678"/>
                <a:gd name="connsiteX20" fmla="*/ 172153 w 590237"/>
                <a:gd name="connsiteY20" fmla="*/ 377331 h 442678"/>
                <a:gd name="connsiteX21" fmla="*/ 191125 w 590237"/>
                <a:gd name="connsiteY21" fmla="*/ 409653 h 442678"/>
                <a:gd name="connsiteX22" fmla="*/ 148965 w 590237"/>
                <a:gd name="connsiteY22" fmla="*/ 443381 h 442678"/>
                <a:gd name="connsiteX23" fmla="*/ 14756 w 590237"/>
                <a:gd name="connsiteY23" fmla="*/ 444084 h 442678"/>
                <a:gd name="connsiteX24" fmla="*/ 702 w 590237"/>
                <a:gd name="connsiteY24" fmla="*/ 429328 h 442678"/>
                <a:gd name="connsiteX25" fmla="*/ 702 w 590237"/>
                <a:gd name="connsiteY25" fmla="*/ 300740 h 442678"/>
                <a:gd name="connsiteX26" fmla="*/ 19675 w 590237"/>
                <a:gd name="connsiteY26" fmla="*/ 262796 h 442678"/>
                <a:gd name="connsiteX27" fmla="*/ 61132 w 590237"/>
                <a:gd name="connsiteY27" fmla="*/ 265607 h 442678"/>
                <a:gd name="connsiteX28" fmla="*/ 104697 w 590237"/>
                <a:gd name="connsiteY28" fmla="*/ 290903 h 442678"/>
                <a:gd name="connsiteX29" fmla="*/ 148965 w 590237"/>
                <a:gd name="connsiteY29" fmla="*/ 237501 h 442678"/>
                <a:gd name="connsiteX30" fmla="*/ 125777 w 590237"/>
                <a:gd name="connsiteY30" fmla="*/ 165829 h 442678"/>
                <a:gd name="connsiteX31" fmla="*/ 67456 w 590237"/>
                <a:gd name="connsiteY31" fmla="*/ 170045 h 442678"/>
                <a:gd name="connsiteX32" fmla="*/ 33728 w 590237"/>
                <a:gd name="connsiteY32" fmla="*/ 189719 h 442678"/>
                <a:gd name="connsiteX33" fmla="*/ 702 w 590237"/>
                <a:gd name="connsiteY33" fmla="*/ 146857 h 442678"/>
                <a:gd name="connsiteX34" fmla="*/ 0 w 590237"/>
                <a:gd name="connsiteY34" fmla="*/ 15459 h 442678"/>
                <a:gd name="connsiteX35" fmla="*/ 19675 w 590237"/>
                <a:gd name="connsiteY35" fmla="*/ 1405 h 442678"/>
                <a:gd name="connsiteX36" fmla="*/ 226258 w 590237"/>
                <a:gd name="connsiteY36" fmla="*/ 703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0237" h="442678">
                  <a:moveTo>
                    <a:pt x="226258" y="703"/>
                  </a:moveTo>
                  <a:cubicBezTo>
                    <a:pt x="293011" y="703"/>
                    <a:pt x="359764" y="1405"/>
                    <a:pt x="425814" y="0"/>
                  </a:cubicBezTo>
                  <a:cubicBezTo>
                    <a:pt x="442678" y="0"/>
                    <a:pt x="447597" y="3513"/>
                    <a:pt x="446894" y="21080"/>
                  </a:cubicBezTo>
                  <a:cubicBezTo>
                    <a:pt x="445489" y="58321"/>
                    <a:pt x="446894" y="95562"/>
                    <a:pt x="446192" y="133506"/>
                  </a:cubicBezTo>
                  <a:cubicBezTo>
                    <a:pt x="446192" y="145452"/>
                    <a:pt x="447597" y="157397"/>
                    <a:pt x="456029" y="166531"/>
                  </a:cubicBezTo>
                  <a:cubicBezTo>
                    <a:pt x="466569" y="177774"/>
                    <a:pt x="475704" y="181287"/>
                    <a:pt x="486946" y="166531"/>
                  </a:cubicBezTo>
                  <a:cubicBezTo>
                    <a:pt x="500999" y="148262"/>
                    <a:pt x="517160" y="129993"/>
                    <a:pt x="543862" y="141938"/>
                  </a:cubicBezTo>
                  <a:cubicBezTo>
                    <a:pt x="571968" y="153883"/>
                    <a:pt x="591643" y="174261"/>
                    <a:pt x="593751" y="207286"/>
                  </a:cubicBezTo>
                  <a:cubicBezTo>
                    <a:pt x="595859" y="239608"/>
                    <a:pt x="592346" y="269120"/>
                    <a:pt x="563537" y="290200"/>
                  </a:cubicBezTo>
                  <a:cubicBezTo>
                    <a:pt x="536835" y="310578"/>
                    <a:pt x="514350" y="308469"/>
                    <a:pt x="491162" y="283876"/>
                  </a:cubicBezTo>
                  <a:cubicBezTo>
                    <a:pt x="484838" y="276850"/>
                    <a:pt x="482730" y="259986"/>
                    <a:pt x="467974" y="267012"/>
                  </a:cubicBezTo>
                  <a:cubicBezTo>
                    <a:pt x="453921" y="273336"/>
                    <a:pt x="445489" y="285282"/>
                    <a:pt x="445489" y="301443"/>
                  </a:cubicBezTo>
                  <a:cubicBezTo>
                    <a:pt x="445489" y="341495"/>
                    <a:pt x="444786" y="381547"/>
                    <a:pt x="445489" y="421598"/>
                  </a:cubicBezTo>
                  <a:cubicBezTo>
                    <a:pt x="446192" y="437760"/>
                    <a:pt x="442678" y="444084"/>
                    <a:pt x="424409" y="443381"/>
                  </a:cubicBezTo>
                  <a:cubicBezTo>
                    <a:pt x="385060" y="441976"/>
                    <a:pt x="345711" y="442678"/>
                    <a:pt x="306361" y="443381"/>
                  </a:cubicBezTo>
                  <a:cubicBezTo>
                    <a:pt x="289498" y="443381"/>
                    <a:pt x="276147" y="437760"/>
                    <a:pt x="265607" y="425814"/>
                  </a:cubicBezTo>
                  <a:cubicBezTo>
                    <a:pt x="252959" y="411058"/>
                    <a:pt x="248040" y="397005"/>
                    <a:pt x="267715" y="382952"/>
                  </a:cubicBezTo>
                  <a:cubicBezTo>
                    <a:pt x="281768" y="372412"/>
                    <a:pt x="300038" y="361872"/>
                    <a:pt x="291606" y="339387"/>
                  </a:cubicBezTo>
                  <a:cubicBezTo>
                    <a:pt x="282471" y="314794"/>
                    <a:pt x="265607" y="297929"/>
                    <a:pt x="237500" y="295822"/>
                  </a:cubicBezTo>
                  <a:cubicBezTo>
                    <a:pt x="211502" y="293714"/>
                    <a:pt x="186908" y="294416"/>
                    <a:pt x="167936" y="316901"/>
                  </a:cubicBezTo>
                  <a:cubicBezTo>
                    <a:pt x="147559" y="341495"/>
                    <a:pt x="148262" y="356251"/>
                    <a:pt x="172153" y="377331"/>
                  </a:cubicBezTo>
                  <a:cubicBezTo>
                    <a:pt x="181990" y="385762"/>
                    <a:pt x="198151" y="391384"/>
                    <a:pt x="191125" y="409653"/>
                  </a:cubicBezTo>
                  <a:cubicBezTo>
                    <a:pt x="184098" y="429328"/>
                    <a:pt x="169342" y="442678"/>
                    <a:pt x="148965" y="443381"/>
                  </a:cubicBezTo>
                  <a:cubicBezTo>
                    <a:pt x="103994" y="444786"/>
                    <a:pt x="59726" y="443381"/>
                    <a:pt x="14756" y="444084"/>
                  </a:cubicBezTo>
                  <a:cubicBezTo>
                    <a:pt x="3513" y="444084"/>
                    <a:pt x="702" y="439165"/>
                    <a:pt x="702" y="429328"/>
                  </a:cubicBezTo>
                  <a:cubicBezTo>
                    <a:pt x="702" y="386465"/>
                    <a:pt x="702" y="343603"/>
                    <a:pt x="702" y="300740"/>
                  </a:cubicBezTo>
                  <a:cubicBezTo>
                    <a:pt x="702" y="285282"/>
                    <a:pt x="7729" y="272634"/>
                    <a:pt x="19675" y="262796"/>
                  </a:cubicBezTo>
                  <a:cubicBezTo>
                    <a:pt x="34430" y="250148"/>
                    <a:pt x="47781" y="247338"/>
                    <a:pt x="61132" y="265607"/>
                  </a:cubicBezTo>
                  <a:cubicBezTo>
                    <a:pt x="71672" y="280363"/>
                    <a:pt x="83617" y="298632"/>
                    <a:pt x="104697" y="290903"/>
                  </a:cubicBezTo>
                  <a:cubicBezTo>
                    <a:pt x="128587" y="282471"/>
                    <a:pt x="146154" y="265607"/>
                    <a:pt x="148965" y="237501"/>
                  </a:cubicBezTo>
                  <a:cubicBezTo>
                    <a:pt x="151775" y="210096"/>
                    <a:pt x="149667" y="184801"/>
                    <a:pt x="125777" y="165829"/>
                  </a:cubicBezTo>
                  <a:cubicBezTo>
                    <a:pt x="101886" y="146857"/>
                    <a:pt x="88535" y="148262"/>
                    <a:pt x="67456" y="170045"/>
                  </a:cubicBezTo>
                  <a:cubicBezTo>
                    <a:pt x="58321" y="179179"/>
                    <a:pt x="54808" y="198854"/>
                    <a:pt x="33728" y="189719"/>
                  </a:cubicBezTo>
                  <a:cubicBezTo>
                    <a:pt x="14053" y="181287"/>
                    <a:pt x="1405" y="167234"/>
                    <a:pt x="702" y="146857"/>
                  </a:cubicBezTo>
                  <a:cubicBezTo>
                    <a:pt x="-703" y="103292"/>
                    <a:pt x="702" y="59024"/>
                    <a:pt x="0" y="15459"/>
                  </a:cubicBezTo>
                  <a:cubicBezTo>
                    <a:pt x="0" y="-1405"/>
                    <a:pt x="10540" y="1405"/>
                    <a:pt x="19675" y="1405"/>
                  </a:cubicBezTo>
                  <a:cubicBezTo>
                    <a:pt x="91346" y="703"/>
                    <a:pt x="158802" y="703"/>
                    <a:pt x="226258" y="703"/>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sp>
          <p:nvSpPr>
            <p:cNvPr id="21" name="Freeform: Shape 20">
              <a:extLst>
                <a:ext uri="{FF2B5EF4-FFF2-40B4-BE49-F238E27FC236}">
                  <a16:creationId xmlns:a16="http://schemas.microsoft.com/office/drawing/2014/main" id="{2106BFAA-9E7D-48B3-BB8F-6A96B10AFCB5}"/>
                </a:ext>
              </a:extLst>
            </p:cNvPr>
            <p:cNvSpPr/>
            <p:nvPr userDrawn="1"/>
          </p:nvSpPr>
          <p:spPr>
            <a:xfrm>
              <a:off x="11553436" y="733275"/>
              <a:ext cx="800489" cy="600367"/>
            </a:xfrm>
            <a:custGeom>
              <a:avLst/>
              <a:gdLst>
                <a:gd name="connsiteX0" fmla="*/ 591733 w 590237"/>
                <a:gd name="connsiteY0" fmla="*/ 225014 h 442678"/>
                <a:gd name="connsiteX1" fmla="*/ 592436 w 590237"/>
                <a:gd name="connsiteY1" fmla="*/ 425273 h 442678"/>
                <a:gd name="connsiteX2" fmla="*/ 572761 w 590237"/>
                <a:gd name="connsiteY2" fmla="*/ 444948 h 442678"/>
                <a:gd name="connsiteX3" fmla="*/ 170135 w 590237"/>
                <a:gd name="connsiteY3" fmla="*/ 444948 h 442678"/>
                <a:gd name="connsiteX4" fmla="*/ 149758 w 590237"/>
                <a:gd name="connsiteY4" fmla="*/ 423165 h 442678"/>
                <a:gd name="connsiteX5" fmla="*/ 150460 w 590237"/>
                <a:gd name="connsiteY5" fmla="*/ 313549 h 442678"/>
                <a:gd name="connsiteX6" fmla="*/ 145542 w 590237"/>
                <a:gd name="connsiteY6" fmla="*/ 284038 h 442678"/>
                <a:gd name="connsiteX7" fmla="*/ 108300 w 590237"/>
                <a:gd name="connsiteY7" fmla="*/ 279822 h 442678"/>
                <a:gd name="connsiteX8" fmla="*/ 21170 w 590237"/>
                <a:gd name="connsiteY8" fmla="*/ 281227 h 442678"/>
                <a:gd name="connsiteX9" fmla="*/ 42953 w 590237"/>
                <a:gd name="connsiteY9" fmla="*/ 147018 h 442678"/>
                <a:gd name="connsiteX10" fmla="*/ 103382 w 590237"/>
                <a:gd name="connsiteY10" fmla="*/ 160369 h 442678"/>
                <a:gd name="connsiteX11" fmla="*/ 127272 w 590237"/>
                <a:gd name="connsiteY11" fmla="*/ 177233 h 442678"/>
                <a:gd name="connsiteX12" fmla="*/ 149758 w 590237"/>
                <a:gd name="connsiteY12" fmla="*/ 142802 h 442678"/>
                <a:gd name="connsiteX13" fmla="*/ 149758 w 590237"/>
                <a:gd name="connsiteY13" fmla="*/ 24755 h 442678"/>
                <a:gd name="connsiteX14" fmla="*/ 172946 w 590237"/>
                <a:gd name="connsiteY14" fmla="*/ 162 h 442678"/>
                <a:gd name="connsiteX15" fmla="*/ 288182 w 590237"/>
                <a:gd name="connsiteY15" fmla="*/ 864 h 442678"/>
                <a:gd name="connsiteX16" fmla="*/ 328937 w 590237"/>
                <a:gd name="connsiteY16" fmla="*/ 19134 h 442678"/>
                <a:gd name="connsiteX17" fmla="*/ 326126 w 590237"/>
                <a:gd name="connsiteY17" fmla="*/ 62699 h 442678"/>
                <a:gd name="connsiteX18" fmla="*/ 302938 w 590237"/>
                <a:gd name="connsiteY18" fmla="*/ 106967 h 442678"/>
                <a:gd name="connsiteX19" fmla="*/ 357746 w 590237"/>
                <a:gd name="connsiteY19" fmla="*/ 149829 h 442678"/>
                <a:gd name="connsiteX20" fmla="*/ 432228 w 590237"/>
                <a:gd name="connsiteY20" fmla="*/ 121020 h 442678"/>
                <a:gd name="connsiteX21" fmla="*/ 423797 w 590237"/>
                <a:gd name="connsiteY21" fmla="*/ 69023 h 442678"/>
                <a:gd name="connsiteX22" fmla="*/ 402717 w 590237"/>
                <a:gd name="connsiteY22" fmla="*/ 35997 h 442678"/>
                <a:gd name="connsiteX23" fmla="*/ 444877 w 590237"/>
                <a:gd name="connsiteY23" fmla="*/ 2269 h 442678"/>
                <a:gd name="connsiteX24" fmla="*/ 579085 w 590237"/>
                <a:gd name="connsiteY24" fmla="*/ 1567 h 442678"/>
                <a:gd name="connsiteX25" fmla="*/ 591031 w 590237"/>
                <a:gd name="connsiteY25" fmla="*/ 19836 h 442678"/>
                <a:gd name="connsiteX26" fmla="*/ 591733 w 590237"/>
                <a:gd name="connsiteY26" fmla="*/ 225014 h 4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0237" h="442678">
                  <a:moveTo>
                    <a:pt x="591733" y="225014"/>
                  </a:moveTo>
                  <a:cubicBezTo>
                    <a:pt x="591733" y="291767"/>
                    <a:pt x="591031" y="358520"/>
                    <a:pt x="592436" y="425273"/>
                  </a:cubicBezTo>
                  <a:cubicBezTo>
                    <a:pt x="592436" y="440732"/>
                    <a:pt x="588923" y="444948"/>
                    <a:pt x="572761" y="444948"/>
                  </a:cubicBezTo>
                  <a:cubicBezTo>
                    <a:pt x="438552" y="444245"/>
                    <a:pt x="304344" y="444245"/>
                    <a:pt x="170135" y="444948"/>
                  </a:cubicBezTo>
                  <a:cubicBezTo>
                    <a:pt x="151866" y="444948"/>
                    <a:pt x="149758" y="438624"/>
                    <a:pt x="149758" y="423165"/>
                  </a:cubicBezTo>
                  <a:cubicBezTo>
                    <a:pt x="150460" y="386627"/>
                    <a:pt x="149758" y="350088"/>
                    <a:pt x="150460" y="313549"/>
                  </a:cubicBezTo>
                  <a:cubicBezTo>
                    <a:pt x="150460" y="303712"/>
                    <a:pt x="150460" y="293172"/>
                    <a:pt x="145542" y="284038"/>
                  </a:cubicBezTo>
                  <a:cubicBezTo>
                    <a:pt x="135002" y="265066"/>
                    <a:pt x="122354" y="263661"/>
                    <a:pt x="108300" y="279822"/>
                  </a:cubicBezTo>
                  <a:cubicBezTo>
                    <a:pt x="78086" y="314252"/>
                    <a:pt x="52087" y="314955"/>
                    <a:pt x="21170" y="281227"/>
                  </a:cubicBezTo>
                  <a:cubicBezTo>
                    <a:pt x="-14666" y="242581"/>
                    <a:pt x="-3423" y="172314"/>
                    <a:pt x="42953" y="147018"/>
                  </a:cubicBezTo>
                  <a:cubicBezTo>
                    <a:pt x="67546" y="133668"/>
                    <a:pt x="85815" y="141397"/>
                    <a:pt x="103382" y="160369"/>
                  </a:cubicBezTo>
                  <a:cubicBezTo>
                    <a:pt x="109706" y="167395"/>
                    <a:pt x="113219" y="182854"/>
                    <a:pt x="127272" y="177233"/>
                  </a:cubicBezTo>
                  <a:cubicBezTo>
                    <a:pt x="142028" y="171612"/>
                    <a:pt x="149758" y="158963"/>
                    <a:pt x="149758" y="142802"/>
                  </a:cubicBezTo>
                  <a:cubicBezTo>
                    <a:pt x="149758" y="103453"/>
                    <a:pt x="150460" y="64104"/>
                    <a:pt x="149758" y="24755"/>
                  </a:cubicBezTo>
                  <a:cubicBezTo>
                    <a:pt x="149055" y="6486"/>
                    <a:pt x="152568" y="-1244"/>
                    <a:pt x="172946" y="162"/>
                  </a:cubicBezTo>
                  <a:cubicBezTo>
                    <a:pt x="210889" y="2269"/>
                    <a:pt x="249536" y="864"/>
                    <a:pt x="288182" y="864"/>
                  </a:cubicBezTo>
                  <a:cubicBezTo>
                    <a:pt x="305046" y="864"/>
                    <a:pt x="318397" y="6486"/>
                    <a:pt x="328937" y="19134"/>
                  </a:cubicBezTo>
                  <a:cubicBezTo>
                    <a:pt x="342990" y="34592"/>
                    <a:pt x="345098" y="48646"/>
                    <a:pt x="326126" y="62699"/>
                  </a:cubicBezTo>
                  <a:cubicBezTo>
                    <a:pt x="312073" y="73239"/>
                    <a:pt x="293804" y="85184"/>
                    <a:pt x="302938" y="106967"/>
                  </a:cubicBezTo>
                  <a:cubicBezTo>
                    <a:pt x="312775" y="130857"/>
                    <a:pt x="328937" y="147721"/>
                    <a:pt x="357746" y="149829"/>
                  </a:cubicBezTo>
                  <a:cubicBezTo>
                    <a:pt x="387258" y="151234"/>
                    <a:pt x="413959" y="149126"/>
                    <a:pt x="432228" y="121020"/>
                  </a:cubicBezTo>
                  <a:cubicBezTo>
                    <a:pt x="446282" y="99940"/>
                    <a:pt x="441363" y="84481"/>
                    <a:pt x="423797" y="69023"/>
                  </a:cubicBezTo>
                  <a:cubicBezTo>
                    <a:pt x="413959" y="60590"/>
                    <a:pt x="395690" y="55672"/>
                    <a:pt x="402717" y="35997"/>
                  </a:cubicBezTo>
                  <a:cubicBezTo>
                    <a:pt x="409743" y="16323"/>
                    <a:pt x="424499" y="2972"/>
                    <a:pt x="444877" y="2269"/>
                  </a:cubicBezTo>
                  <a:cubicBezTo>
                    <a:pt x="489847" y="864"/>
                    <a:pt x="534115" y="2269"/>
                    <a:pt x="579085" y="1567"/>
                  </a:cubicBezTo>
                  <a:cubicBezTo>
                    <a:pt x="595246" y="1567"/>
                    <a:pt x="591031" y="12107"/>
                    <a:pt x="591031" y="19836"/>
                  </a:cubicBezTo>
                  <a:cubicBezTo>
                    <a:pt x="591733" y="87995"/>
                    <a:pt x="591733" y="156856"/>
                    <a:pt x="591733" y="225014"/>
                  </a:cubicBezTo>
                  <a:close/>
                </a:path>
              </a:pathLst>
            </a:custGeom>
            <a:solidFill>
              <a:schemeClr val="accent1"/>
            </a:solidFill>
            <a:ln w="6350" cap="flat">
              <a:solidFill>
                <a:schemeClr val="bg1"/>
              </a:solidFill>
              <a:prstDash val="solid"/>
              <a:miter/>
            </a:ln>
          </p:spPr>
          <p:txBody>
            <a:bodyPr rtlCol="0" anchor="ctr"/>
            <a:lstStyle/>
            <a:p>
              <a:endParaRPr lang="en-US" sz="2700" dirty="0"/>
            </a:p>
          </p:txBody>
        </p:sp>
      </p:grpSp>
    </p:spTree>
    <p:extLst>
      <p:ext uri="{BB962C8B-B14F-4D97-AF65-F5344CB8AC3E}">
        <p14:creationId xmlns:p14="http://schemas.microsoft.com/office/powerpoint/2010/main" val="3134551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914400" y="7815931"/>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4" name="Holder 4"/>
          <p:cNvSpPr>
            <a:spLocks noGrp="1"/>
          </p:cNvSpPr>
          <p:nvPr>
            <p:ph type="sldNum" sz="quarter" idx="7"/>
          </p:nvPr>
        </p:nvSpPr>
        <p:spPr>
          <a:xfrm>
            <a:off x="17436275" y="9725760"/>
            <a:ext cx="521969" cy="523875"/>
          </a:xfrm>
          <a:prstGeom prst="rect">
            <a:avLst/>
          </a:prstGeom>
        </p:spPr>
        <p:txBody>
          <a:bodyPr lIns="0" tIns="0" rIns="0" bIns="0"/>
          <a:lstStyle>
            <a:lvl1pPr>
              <a:defRPr sz="2400" b="0" i="0">
                <a:solidFill>
                  <a:schemeClr val="bg1"/>
                </a:solidFill>
                <a:latin typeface="Arial Black"/>
                <a:cs typeface="Arial Black"/>
              </a:defRPr>
            </a:lvl1pPr>
          </a:lstStyle>
          <a:p>
            <a:pPr marL="57153">
              <a:spcBef>
                <a:spcPts val="381"/>
              </a:spcBef>
            </a:pPr>
            <a:fld id="{81D60167-4931-47E6-BA6A-407CBD079E47}" type="slidenum">
              <a:rPr lang="en-US" spc="-8" smtClean="0"/>
              <a:pPr marL="57153">
                <a:spcBef>
                  <a:spcPts val="381"/>
                </a:spcBef>
              </a:pPr>
              <a:t>‹#›</a:t>
            </a:fld>
            <a:endParaRPr lang="en-US" spc="-8" dirty="0"/>
          </a:p>
        </p:txBody>
      </p:sp>
    </p:spTree>
    <p:extLst>
      <p:ext uri="{BB962C8B-B14F-4D97-AF65-F5344CB8AC3E}">
        <p14:creationId xmlns:p14="http://schemas.microsoft.com/office/powerpoint/2010/main" val="3545409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171067" y="582170"/>
            <a:ext cx="11945873" cy="1136333"/>
          </a:xfrm>
          <a:prstGeom prst="rect">
            <a:avLst/>
          </a:prstGeom>
        </p:spPr>
        <p:txBody>
          <a:bodyPr lIns="0" tIns="0" rIns="0" bIns="0"/>
          <a:lstStyle>
            <a:lvl1pPr>
              <a:defRPr sz="2700" b="1" i="0">
                <a:solidFill>
                  <a:schemeClr val="tx1"/>
                </a:solidFill>
                <a:latin typeface="Courier New"/>
                <a:cs typeface="Courier New"/>
              </a:defRPr>
            </a:lvl1pPr>
          </a:lstStyle>
          <a:p>
            <a:endParaRPr/>
          </a:p>
        </p:txBody>
      </p:sp>
      <p:sp>
        <p:nvSpPr>
          <p:cNvPr id="3" name="Holder 3"/>
          <p:cNvSpPr>
            <a:spLocks noGrp="1"/>
          </p:cNvSpPr>
          <p:nvPr>
            <p:ph type="body" idx="1"/>
          </p:nvPr>
        </p:nvSpPr>
        <p:spPr>
          <a:xfrm>
            <a:off x="2103695" y="2075877"/>
            <a:ext cx="14972348" cy="2598420"/>
          </a:xfrm>
          <a:prstGeom prst="rect">
            <a:avLst/>
          </a:prstGeom>
        </p:spPr>
        <p:txBody>
          <a:bodyPr lIns="0" tIns="0" rIns="0" bIns="0"/>
          <a:lstStyle>
            <a:lvl1pPr>
              <a:defRPr sz="2400" b="1" i="0">
                <a:solidFill>
                  <a:srgbClr val="006FC0"/>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6" name="Holder 6"/>
          <p:cNvSpPr>
            <a:spLocks noGrp="1"/>
          </p:cNvSpPr>
          <p:nvPr>
            <p:ph type="sldNum" sz="quarter" idx="7"/>
          </p:nvPr>
        </p:nvSpPr>
        <p:spPr>
          <a:xfrm>
            <a:off x="17436277" y="9725760"/>
            <a:ext cx="521969" cy="523875"/>
          </a:xfrm>
          <a:prstGeom prst="rect">
            <a:avLst/>
          </a:prstGeom>
        </p:spPr>
        <p:txBody>
          <a:bodyPr lIns="0" tIns="0" rIns="0" bIns="0"/>
          <a:lstStyle>
            <a:lvl1pPr>
              <a:defRPr sz="2400" b="0" i="0">
                <a:solidFill>
                  <a:schemeClr val="bg1"/>
                </a:solidFill>
                <a:latin typeface="Arial Black"/>
                <a:cs typeface="Arial Black"/>
              </a:defRPr>
            </a:lvl1pPr>
          </a:lstStyle>
          <a:p>
            <a:pPr marL="57156">
              <a:spcBef>
                <a:spcPts val="381"/>
              </a:spcBef>
            </a:pPr>
            <a:fld id="{81D60167-4931-47E6-BA6A-407CBD079E47}" type="slidenum">
              <a:rPr lang="en-US" spc="-8" smtClean="0"/>
              <a:pPr marL="57156">
                <a:spcBef>
                  <a:spcPts val="381"/>
                </a:spcBef>
              </a:pPr>
              <a:t>‹#›</a:t>
            </a:fld>
            <a:endParaRPr lang="en-US" spc="-8" dirty="0"/>
          </a:p>
        </p:txBody>
      </p:sp>
    </p:spTree>
    <p:extLst>
      <p:ext uri="{BB962C8B-B14F-4D97-AF65-F5344CB8AC3E}">
        <p14:creationId xmlns:p14="http://schemas.microsoft.com/office/powerpoint/2010/main" val="2506243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9" name="Picture 8" descr="A white background with black lines&#10;&#10;Description automatically generated">
            <a:extLst>
              <a:ext uri="{FF2B5EF4-FFF2-40B4-BE49-F238E27FC236}">
                <a16:creationId xmlns:a16="http://schemas.microsoft.com/office/drawing/2014/main" id="{030677A6-A530-4A4B-487E-0F9DEE59652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5882"/>
          <a:stretch/>
        </p:blipFill>
        <p:spPr>
          <a:xfrm>
            <a:off x="0" y="0"/>
            <a:ext cx="18288000" cy="10287000"/>
          </a:xfrm>
          <a:prstGeom prst="rect">
            <a:avLst/>
          </a:prstGeom>
        </p:spPr>
      </p:pic>
      <p:grpSp>
        <p:nvGrpSpPr>
          <p:cNvPr id="10" name="Group 9">
            <a:extLst>
              <a:ext uri="{FF2B5EF4-FFF2-40B4-BE49-F238E27FC236}">
                <a16:creationId xmlns:a16="http://schemas.microsoft.com/office/drawing/2014/main" id="{3A2A4003-4E6F-897D-ACC2-CA8687F2D25A}"/>
              </a:ext>
            </a:extLst>
          </p:cNvPr>
          <p:cNvGrpSpPr/>
          <p:nvPr userDrawn="1"/>
        </p:nvGrpSpPr>
        <p:grpSpPr>
          <a:xfrm>
            <a:off x="319530" y="369105"/>
            <a:ext cx="17648940" cy="691545"/>
            <a:chOff x="177955" y="162943"/>
            <a:chExt cx="11765960" cy="461030"/>
          </a:xfrm>
        </p:grpSpPr>
        <p:grpSp>
          <p:nvGrpSpPr>
            <p:cNvPr id="11" name="Group 10">
              <a:extLst>
                <a:ext uri="{FF2B5EF4-FFF2-40B4-BE49-F238E27FC236}">
                  <a16:creationId xmlns:a16="http://schemas.microsoft.com/office/drawing/2014/main" id="{05650DE9-60D3-9CC4-447C-9E137E9A5E01}"/>
                </a:ext>
              </a:extLst>
            </p:cNvPr>
            <p:cNvGrpSpPr/>
            <p:nvPr/>
          </p:nvGrpSpPr>
          <p:grpSpPr>
            <a:xfrm>
              <a:off x="177955" y="166463"/>
              <a:ext cx="3158699" cy="457510"/>
              <a:chOff x="164307" y="125518"/>
              <a:chExt cx="3698291" cy="535665"/>
            </a:xfrm>
          </p:grpSpPr>
          <p:pic>
            <p:nvPicPr>
              <p:cNvPr id="15" name="Picture 14">
                <a:extLst>
                  <a:ext uri="{FF2B5EF4-FFF2-40B4-BE49-F238E27FC236}">
                    <a16:creationId xmlns:a16="http://schemas.microsoft.com/office/drawing/2014/main" id="{CA2E078B-9BE6-5485-BFF4-92EB19815B71}"/>
                  </a:ext>
                </a:extLst>
              </p:cNvPr>
              <p:cNvPicPr>
                <a:picLocks noChangeAspect="1"/>
              </p:cNvPicPr>
              <p:nvPr/>
            </p:nvPicPr>
            <p:blipFill>
              <a:blip r:embed="rId3"/>
              <a:stretch>
                <a:fillRect/>
              </a:stretch>
            </p:blipFill>
            <p:spPr>
              <a:xfrm>
                <a:off x="782524" y="125518"/>
                <a:ext cx="3080074" cy="535665"/>
              </a:xfrm>
              <a:prstGeom prst="rect">
                <a:avLst/>
              </a:prstGeom>
            </p:spPr>
          </p:pic>
          <p:sp>
            <p:nvSpPr>
              <p:cNvPr id="16" name="object 16">
                <a:extLst>
                  <a:ext uri="{FF2B5EF4-FFF2-40B4-BE49-F238E27FC236}">
                    <a16:creationId xmlns:a16="http://schemas.microsoft.com/office/drawing/2014/main" id="{5E7D4FF7-7666-8C3F-97B8-771C78130DED}"/>
                  </a:ext>
                </a:extLst>
              </p:cNvPr>
              <p:cNvSpPr/>
              <p:nvPr/>
            </p:nvSpPr>
            <p:spPr>
              <a:xfrm>
                <a:off x="164307" y="125518"/>
                <a:ext cx="531753" cy="535665"/>
              </a:xfrm>
              <a:prstGeom prst="rect">
                <a:avLst/>
              </a:prstGeom>
              <a:blipFill>
                <a:blip r:embed="rId4" cstate="print"/>
                <a:stretch>
                  <a:fillRect/>
                </a:stretch>
              </a:blipFill>
            </p:spPr>
            <p:txBody>
              <a:bodyPr wrap="square" lIns="0" tIns="0" rIns="0" bIns="0" rtlCol="0"/>
              <a:lstStyle/>
              <a:p>
                <a:endParaRPr sz="2700">
                  <a:solidFill>
                    <a:prstClr val="black"/>
                  </a:solidFill>
                </a:endParaRPr>
              </a:p>
            </p:txBody>
          </p:sp>
        </p:grpSp>
        <p:grpSp>
          <p:nvGrpSpPr>
            <p:cNvPr id="12" name="Group 11">
              <a:extLst>
                <a:ext uri="{FF2B5EF4-FFF2-40B4-BE49-F238E27FC236}">
                  <a16:creationId xmlns:a16="http://schemas.microsoft.com/office/drawing/2014/main" id="{8DCA19F6-0F2F-2C27-0B61-AB2CC7C05482}"/>
                </a:ext>
              </a:extLst>
            </p:cNvPr>
            <p:cNvGrpSpPr/>
            <p:nvPr/>
          </p:nvGrpSpPr>
          <p:grpSpPr>
            <a:xfrm>
              <a:off x="10289721" y="162943"/>
              <a:ext cx="1654194" cy="342403"/>
              <a:chOff x="4115841" y="387663"/>
              <a:chExt cx="5089667" cy="1053515"/>
            </a:xfrm>
          </p:grpSpPr>
          <p:pic>
            <p:nvPicPr>
              <p:cNvPr id="13" name="Picture 12">
                <a:extLst>
                  <a:ext uri="{FF2B5EF4-FFF2-40B4-BE49-F238E27FC236}">
                    <a16:creationId xmlns:a16="http://schemas.microsoft.com/office/drawing/2014/main" id="{DA9F2FE0-A24F-0216-12BB-BA759AC45F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6152" y="527059"/>
                <a:ext cx="1979356" cy="865047"/>
              </a:xfrm>
              <a:prstGeom prst="rect">
                <a:avLst/>
              </a:prstGeom>
            </p:spPr>
          </p:pic>
          <p:pic>
            <p:nvPicPr>
              <p:cNvPr id="14" name="Picture 13">
                <a:extLst>
                  <a:ext uri="{FF2B5EF4-FFF2-40B4-BE49-F238E27FC236}">
                    <a16:creationId xmlns:a16="http://schemas.microsoft.com/office/drawing/2014/main" id="{6B91529F-ABE1-BA37-8594-E318E0FA6F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5841" y="387663"/>
                <a:ext cx="2768839" cy="1053515"/>
              </a:xfrm>
              <a:prstGeom prst="rect">
                <a:avLst/>
              </a:prstGeom>
            </p:spPr>
          </p:pic>
        </p:grpSp>
      </p:grpSp>
      <p:sp>
        <p:nvSpPr>
          <p:cNvPr id="19" name="Slide Number Placeholder 5">
            <a:extLst>
              <a:ext uri="{FF2B5EF4-FFF2-40B4-BE49-F238E27FC236}">
                <a16:creationId xmlns:a16="http://schemas.microsoft.com/office/drawing/2014/main" id="{9B4A1789-14BC-0D73-1EDF-7A4611B650BD}"/>
              </a:ext>
            </a:extLst>
          </p:cNvPr>
          <p:cNvSpPr txBox="1">
            <a:spLocks/>
          </p:cNvSpPr>
          <p:nvPr userDrawn="1"/>
        </p:nvSpPr>
        <p:spPr>
          <a:xfrm>
            <a:off x="17249385" y="9661562"/>
            <a:ext cx="962526" cy="572001"/>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371600" rtl="0" eaLnBrk="1" fontAlgn="auto" latinLnBrk="0" hangingPunct="1">
              <a:lnSpc>
                <a:spcPct val="100000"/>
              </a:lnSpc>
              <a:spcBef>
                <a:spcPts val="0"/>
              </a:spcBef>
              <a:spcAft>
                <a:spcPts val="0"/>
              </a:spcAft>
              <a:buClrTx/>
              <a:buSzTx/>
              <a:buFontTx/>
              <a:buNone/>
              <a:tabLst/>
              <a:defRPr/>
            </a:pPr>
            <a:fld id="{D6B33FF6-C6FB-4C98-BC41-CA09CA0EE790}" type="slidenum">
              <a:rPr kumimoji="0" lang="en-US" sz="1800" b="1"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6B2876E2-7427-FC81-E29E-2DFC03BEEBCF}"/>
              </a:ext>
            </a:extLst>
          </p:cNvPr>
          <p:cNvPicPr>
            <a:picLocks noChangeAspect="1"/>
          </p:cNvPicPr>
          <p:nvPr userDrawn="1"/>
        </p:nvPicPr>
        <p:blipFill>
          <a:blip r:embed="rId7"/>
          <a:stretch>
            <a:fillRect/>
          </a:stretch>
        </p:blipFill>
        <p:spPr>
          <a:xfrm>
            <a:off x="4410201" y="10002272"/>
            <a:ext cx="5511633" cy="213479"/>
          </a:xfrm>
          <a:prstGeom prst="rect">
            <a:avLst/>
          </a:prstGeom>
        </p:spPr>
      </p:pic>
    </p:spTree>
    <p:extLst>
      <p:ext uri="{BB962C8B-B14F-4D97-AF65-F5344CB8AC3E}">
        <p14:creationId xmlns:p14="http://schemas.microsoft.com/office/powerpoint/2010/main" val="790052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98"/>
        <p:cNvGrpSpPr/>
        <p:nvPr/>
      </p:nvGrpSpPr>
      <p:grpSpPr>
        <a:xfrm>
          <a:off x="0" y="0"/>
          <a:ext cx="0" cy="0"/>
          <a:chOff x="0" y="0"/>
          <a:chExt cx="0" cy="0"/>
        </a:xfrm>
      </p:grpSpPr>
      <p:sp>
        <p:nvSpPr>
          <p:cNvPr id="99" name="Google Shape;99;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0" name="Google Shape;100;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1" name="Google Shape;101;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46916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Agenda layout">
    <p:spTree>
      <p:nvGrpSpPr>
        <p:cNvPr id="1" name=""/>
        <p:cNvGrpSpPr/>
        <p:nvPr/>
      </p:nvGrpSpPr>
      <p:grpSpPr>
        <a:xfrm>
          <a:off x="0" y="0"/>
          <a:ext cx="0" cy="0"/>
          <a:chOff x="0" y="0"/>
          <a:chExt cx="0" cy="0"/>
        </a:xfrm>
      </p:grpSpPr>
      <p:sp>
        <p:nvSpPr>
          <p:cNvPr id="90" name="Freeform 89">
            <a:extLst>
              <a:ext uri="{FF2B5EF4-FFF2-40B4-BE49-F238E27FC236}">
                <a16:creationId xmlns:a16="http://schemas.microsoft.com/office/drawing/2014/main" id="{08914B44-5F4C-C6A6-D703-82E49BA5452C}"/>
              </a:ext>
            </a:extLst>
          </p:cNvPr>
          <p:cNvSpPr/>
          <p:nvPr userDrawn="1"/>
        </p:nvSpPr>
        <p:spPr>
          <a:xfrm flipH="1">
            <a:off x="15792450" y="0"/>
            <a:ext cx="2495550" cy="2724720"/>
          </a:xfrm>
          <a:custGeom>
            <a:avLst/>
            <a:gdLst>
              <a:gd name="connsiteX0" fmla="*/ 1663700 w 1663700"/>
              <a:gd name="connsiteY0" fmla="*/ 639318 h 1816480"/>
              <a:gd name="connsiteX1" fmla="*/ 1651127 w 1663700"/>
              <a:gd name="connsiteY1" fmla="*/ 626745 h 1816480"/>
              <a:gd name="connsiteX2" fmla="*/ 1638554 w 1663700"/>
              <a:gd name="connsiteY2" fmla="*/ 639318 h 1816480"/>
              <a:gd name="connsiteX3" fmla="*/ 1651127 w 1663700"/>
              <a:gd name="connsiteY3" fmla="*/ 651891 h 1816480"/>
              <a:gd name="connsiteX4" fmla="*/ 1663700 w 1663700"/>
              <a:gd name="connsiteY4" fmla="*/ 639318 h 1816480"/>
              <a:gd name="connsiteX5" fmla="*/ 1663700 w 1663700"/>
              <a:gd name="connsiteY5" fmla="*/ 639318 h 1816480"/>
              <a:gd name="connsiteX6" fmla="*/ 1663700 w 1663700"/>
              <a:gd name="connsiteY6" fmla="*/ 639318 h 1816480"/>
              <a:gd name="connsiteX7" fmla="*/ 1663446 w 1663700"/>
              <a:gd name="connsiteY7" fmla="*/ 717042 h 1816480"/>
              <a:gd name="connsiteX8" fmla="*/ 1651000 w 1663700"/>
              <a:gd name="connsiteY8" fmla="*/ 704596 h 1816480"/>
              <a:gd name="connsiteX9" fmla="*/ 1651000 w 1663700"/>
              <a:gd name="connsiteY9" fmla="*/ 704596 h 1816480"/>
              <a:gd name="connsiteX10" fmla="*/ 1638554 w 1663700"/>
              <a:gd name="connsiteY10" fmla="*/ 717042 h 1816480"/>
              <a:gd name="connsiteX11" fmla="*/ 1651000 w 1663700"/>
              <a:gd name="connsiteY11" fmla="*/ 729488 h 1816480"/>
              <a:gd name="connsiteX12" fmla="*/ 1663446 w 1663700"/>
              <a:gd name="connsiteY12" fmla="*/ 717042 h 1816480"/>
              <a:gd name="connsiteX13" fmla="*/ 1663446 w 1663700"/>
              <a:gd name="connsiteY13" fmla="*/ 717042 h 1816480"/>
              <a:gd name="connsiteX14" fmla="*/ 1660017 w 1663700"/>
              <a:gd name="connsiteY14" fmla="*/ 570992 h 1816480"/>
              <a:gd name="connsiteX15" fmla="*/ 1657985 w 1663700"/>
              <a:gd name="connsiteY15" fmla="*/ 550926 h 1816480"/>
              <a:gd name="connsiteX16" fmla="*/ 1651127 w 1663700"/>
              <a:gd name="connsiteY16" fmla="*/ 548894 h 1816480"/>
              <a:gd name="connsiteX17" fmla="*/ 1638300 w 1663700"/>
              <a:gd name="connsiteY17" fmla="*/ 561721 h 1816480"/>
              <a:gd name="connsiteX18" fmla="*/ 1651127 w 1663700"/>
              <a:gd name="connsiteY18" fmla="*/ 574548 h 1816480"/>
              <a:gd name="connsiteX19" fmla="*/ 1660017 w 1663700"/>
              <a:gd name="connsiteY19" fmla="*/ 570992 h 1816480"/>
              <a:gd name="connsiteX20" fmla="*/ 1660017 w 1663700"/>
              <a:gd name="connsiteY20" fmla="*/ 570992 h 1816480"/>
              <a:gd name="connsiteX21" fmla="*/ 1659382 w 1663700"/>
              <a:gd name="connsiteY21" fmla="*/ 785622 h 1816480"/>
              <a:gd name="connsiteX22" fmla="*/ 1651000 w 1663700"/>
              <a:gd name="connsiteY22" fmla="*/ 782320 h 1816480"/>
              <a:gd name="connsiteX23" fmla="*/ 1638808 w 1663700"/>
              <a:gd name="connsiteY23" fmla="*/ 794512 h 1816480"/>
              <a:gd name="connsiteX24" fmla="*/ 1651000 w 1663700"/>
              <a:gd name="connsiteY24" fmla="*/ 806704 h 1816480"/>
              <a:gd name="connsiteX25" fmla="*/ 1657350 w 1663700"/>
              <a:gd name="connsiteY25" fmla="*/ 804926 h 1816480"/>
              <a:gd name="connsiteX26" fmla="*/ 1659382 w 1663700"/>
              <a:gd name="connsiteY26" fmla="*/ 785622 h 1816480"/>
              <a:gd name="connsiteX27" fmla="*/ 1650746 w 1663700"/>
              <a:gd name="connsiteY27" fmla="*/ 497078 h 1816480"/>
              <a:gd name="connsiteX28" fmla="*/ 1646428 w 1663700"/>
              <a:gd name="connsiteY28" fmla="*/ 471932 h 1816480"/>
              <a:gd name="connsiteX29" fmla="*/ 1637919 w 1663700"/>
              <a:gd name="connsiteY29" fmla="*/ 484124 h 1816480"/>
              <a:gd name="connsiteX30" fmla="*/ 1650746 w 1663700"/>
              <a:gd name="connsiteY30" fmla="*/ 497078 h 1816480"/>
              <a:gd name="connsiteX31" fmla="*/ 1650746 w 1663700"/>
              <a:gd name="connsiteY31" fmla="*/ 497078 h 1816480"/>
              <a:gd name="connsiteX32" fmla="*/ 1649730 w 1663700"/>
              <a:gd name="connsiteY32" fmla="*/ 860298 h 1816480"/>
              <a:gd name="connsiteX33" fmla="*/ 1639062 w 1663700"/>
              <a:gd name="connsiteY33" fmla="*/ 872236 h 1816480"/>
              <a:gd name="connsiteX34" fmla="*/ 1645793 w 1663700"/>
              <a:gd name="connsiteY34" fmla="*/ 883031 h 1816480"/>
              <a:gd name="connsiteX35" fmla="*/ 1649730 w 1663700"/>
              <a:gd name="connsiteY35" fmla="*/ 860298 h 1816480"/>
              <a:gd name="connsiteX36" fmla="*/ 1586865 w 1663700"/>
              <a:gd name="connsiteY36" fmla="*/ 328676 h 1816480"/>
              <a:gd name="connsiteX37" fmla="*/ 1573276 w 1663700"/>
              <a:gd name="connsiteY37" fmla="*/ 315214 h 1816480"/>
              <a:gd name="connsiteX38" fmla="*/ 1559687 w 1663700"/>
              <a:gd name="connsiteY38" fmla="*/ 328803 h 1816480"/>
              <a:gd name="connsiteX39" fmla="*/ 1573276 w 1663700"/>
              <a:gd name="connsiteY39" fmla="*/ 342392 h 1816480"/>
              <a:gd name="connsiteX40" fmla="*/ 1573276 w 1663700"/>
              <a:gd name="connsiteY40" fmla="*/ 342392 h 1816480"/>
              <a:gd name="connsiteX41" fmla="*/ 1586865 w 1663700"/>
              <a:gd name="connsiteY41" fmla="*/ 328676 h 1816480"/>
              <a:gd name="connsiteX42" fmla="*/ 1586865 w 1663700"/>
              <a:gd name="connsiteY42" fmla="*/ 328676 h 1816480"/>
              <a:gd name="connsiteX43" fmla="*/ 1586865 w 1663700"/>
              <a:gd name="connsiteY43" fmla="*/ 328676 h 1816480"/>
              <a:gd name="connsiteX44" fmla="*/ 1586865 w 1663700"/>
              <a:gd name="connsiteY44" fmla="*/ 328676 h 1816480"/>
              <a:gd name="connsiteX45" fmla="*/ 1586738 w 1663700"/>
              <a:gd name="connsiteY45" fmla="*/ 406400 h 1816480"/>
              <a:gd name="connsiteX46" fmla="*/ 1573276 w 1663700"/>
              <a:gd name="connsiteY46" fmla="*/ 393065 h 1816480"/>
              <a:gd name="connsiteX47" fmla="*/ 1559814 w 1663700"/>
              <a:gd name="connsiteY47" fmla="*/ 406400 h 1816480"/>
              <a:gd name="connsiteX48" fmla="*/ 1573276 w 1663700"/>
              <a:gd name="connsiteY48" fmla="*/ 419735 h 1816480"/>
              <a:gd name="connsiteX49" fmla="*/ 1586738 w 1663700"/>
              <a:gd name="connsiteY49" fmla="*/ 406400 h 1816480"/>
              <a:gd name="connsiteX50" fmla="*/ 1586738 w 1663700"/>
              <a:gd name="connsiteY50" fmla="*/ 406400 h 1816480"/>
              <a:gd name="connsiteX51" fmla="*/ 1586738 w 1663700"/>
              <a:gd name="connsiteY51" fmla="*/ 406400 h 1816480"/>
              <a:gd name="connsiteX52" fmla="*/ 1586484 w 1663700"/>
              <a:gd name="connsiteY52" fmla="*/ 483997 h 1816480"/>
              <a:gd name="connsiteX53" fmla="*/ 1573276 w 1663700"/>
              <a:gd name="connsiteY53" fmla="*/ 470916 h 1816480"/>
              <a:gd name="connsiteX54" fmla="*/ 1560068 w 1663700"/>
              <a:gd name="connsiteY54" fmla="*/ 484124 h 1816480"/>
              <a:gd name="connsiteX55" fmla="*/ 1560068 w 1663700"/>
              <a:gd name="connsiteY55" fmla="*/ 484124 h 1816480"/>
              <a:gd name="connsiteX56" fmla="*/ 1573276 w 1663700"/>
              <a:gd name="connsiteY56" fmla="*/ 497332 h 1816480"/>
              <a:gd name="connsiteX57" fmla="*/ 1573276 w 1663700"/>
              <a:gd name="connsiteY57" fmla="*/ 497332 h 1816480"/>
              <a:gd name="connsiteX58" fmla="*/ 1586484 w 1663700"/>
              <a:gd name="connsiteY58" fmla="*/ 484124 h 1816480"/>
              <a:gd name="connsiteX59" fmla="*/ 1586484 w 1663700"/>
              <a:gd name="connsiteY59" fmla="*/ 484124 h 1816480"/>
              <a:gd name="connsiteX60" fmla="*/ 1586484 w 1663700"/>
              <a:gd name="connsiteY60" fmla="*/ 483997 h 1816480"/>
              <a:gd name="connsiteX61" fmla="*/ 1586484 w 1663700"/>
              <a:gd name="connsiteY61" fmla="*/ 483997 h 1816480"/>
              <a:gd name="connsiteX62" fmla="*/ 1586357 w 1663700"/>
              <a:gd name="connsiteY62" fmla="*/ 561721 h 1816480"/>
              <a:gd name="connsiteX63" fmla="*/ 1573276 w 1663700"/>
              <a:gd name="connsiteY63" fmla="*/ 548767 h 1816480"/>
              <a:gd name="connsiteX64" fmla="*/ 1573276 w 1663700"/>
              <a:gd name="connsiteY64" fmla="*/ 548767 h 1816480"/>
              <a:gd name="connsiteX65" fmla="*/ 1560322 w 1663700"/>
              <a:gd name="connsiteY65" fmla="*/ 561721 h 1816480"/>
              <a:gd name="connsiteX66" fmla="*/ 1573276 w 1663700"/>
              <a:gd name="connsiteY66" fmla="*/ 574675 h 1816480"/>
              <a:gd name="connsiteX67" fmla="*/ 1586357 w 1663700"/>
              <a:gd name="connsiteY67" fmla="*/ 561721 h 1816480"/>
              <a:gd name="connsiteX68" fmla="*/ 1586103 w 1663700"/>
              <a:gd name="connsiteY68" fmla="*/ 639318 h 1816480"/>
              <a:gd name="connsiteX69" fmla="*/ 1573276 w 1663700"/>
              <a:gd name="connsiteY69" fmla="*/ 626491 h 1816480"/>
              <a:gd name="connsiteX70" fmla="*/ 1560449 w 1663700"/>
              <a:gd name="connsiteY70" fmla="*/ 639318 h 1816480"/>
              <a:gd name="connsiteX71" fmla="*/ 1573276 w 1663700"/>
              <a:gd name="connsiteY71" fmla="*/ 652145 h 1816480"/>
              <a:gd name="connsiteX72" fmla="*/ 1586103 w 1663700"/>
              <a:gd name="connsiteY72" fmla="*/ 639318 h 1816480"/>
              <a:gd name="connsiteX73" fmla="*/ 1586103 w 1663700"/>
              <a:gd name="connsiteY73" fmla="*/ 639318 h 1816480"/>
              <a:gd name="connsiteX74" fmla="*/ 1585976 w 1663700"/>
              <a:gd name="connsiteY74" fmla="*/ 716915 h 1816480"/>
              <a:gd name="connsiteX75" fmla="*/ 1573403 w 1663700"/>
              <a:gd name="connsiteY75" fmla="*/ 704342 h 1816480"/>
              <a:gd name="connsiteX76" fmla="*/ 1560830 w 1663700"/>
              <a:gd name="connsiteY76" fmla="*/ 716915 h 1816480"/>
              <a:gd name="connsiteX77" fmla="*/ 1573403 w 1663700"/>
              <a:gd name="connsiteY77" fmla="*/ 729488 h 1816480"/>
              <a:gd name="connsiteX78" fmla="*/ 1585976 w 1663700"/>
              <a:gd name="connsiteY78" fmla="*/ 717042 h 1816480"/>
              <a:gd name="connsiteX79" fmla="*/ 1585976 w 1663700"/>
              <a:gd name="connsiteY79" fmla="*/ 716915 h 1816480"/>
              <a:gd name="connsiteX80" fmla="*/ 1585976 w 1663700"/>
              <a:gd name="connsiteY80" fmla="*/ 716915 h 1816480"/>
              <a:gd name="connsiteX81" fmla="*/ 1585722 w 1663700"/>
              <a:gd name="connsiteY81" fmla="*/ 794639 h 1816480"/>
              <a:gd name="connsiteX82" fmla="*/ 1573276 w 1663700"/>
              <a:gd name="connsiteY82" fmla="*/ 782193 h 1816480"/>
              <a:gd name="connsiteX83" fmla="*/ 1560830 w 1663700"/>
              <a:gd name="connsiteY83" fmla="*/ 794639 h 1816480"/>
              <a:gd name="connsiteX84" fmla="*/ 1573276 w 1663700"/>
              <a:gd name="connsiteY84" fmla="*/ 807085 h 1816480"/>
              <a:gd name="connsiteX85" fmla="*/ 1585722 w 1663700"/>
              <a:gd name="connsiteY85" fmla="*/ 794639 h 1816480"/>
              <a:gd name="connsiteX86" fmla="*/ 1585595 w 1663700"/>
              <a:gd name="connsiteY86" fmla="*/ 257429 h 1816480"/>
              <a:gd name="connsiteX87" fmla="*/ 1577848 w 1663700"/>
              <a:gd name="connsiteY87" fmla="*/ 238252 h 1816480"/>
              <a:gd name="connsiteX88" fmla="*/ 1573276 w 1663700"/>
              <a:gd name="connsiteY88" fmla="*/ 237490 h 1816480"/>
              <a:gd name="connsiteX89" fmla="*/ 1559433 w 1663700"/>
              <a:gd name="connsiteY89" fmla="*/ 251206 h 1816480"/>
              <a:gd name="connsiteX90" fmla="*/ 1573276 w 1663700"/>
              <a:gd name="connsiteY90" fmla="*/ 265049 h 1816480"/>
              <a:gd name="connsiteX91" fmla="*/ 1585595 w 1663700"/>
              <a:gd name="connsiteY91" fmla="*/ 257429 h 1816480"/>
              <a:gd name="connsiteX92" fmla="*/ 1585595 w 1663700"/>
              <a:gd name="connsiteY92" fmla="*/ 872236 h 1816480"/>
              <a:gd name="connsiteX93" fmla="*/ 1573403 w 1663700"/>
              <a:gd name="connsiteY93" fmla="*/ 860044 h 1816480"/>
              <a:gd name="connsiteX94" fmla="*/ 1561211 w 1663700"/>
              <a:gd name="connsiteY94" fmla="*/ 872236 h 1816480"/>
              <a:gd name="connsiteX95" fmla="*/ 1573403 w 1663700"/>
              <a:gd name="connsiteY95" fmla="*/ 884428 h 1816480"/>
              <a:gd name="connsiteX96" fmla="*/ 1585595 w 1663700"/>
              <a:gd name="connsiteY96" fmla="*/ 872236 h 1816480"/>
              <a:gd name="connsiteX97" fmla="*/ 1585595 w 1663700"/>
              <a:gd name="connsiteY97" fmla="*/ 872236 h 1816480"/>
              <a:gd name="connsiteX98" fmla="*/ 1585595 w 1663700"/>
              <a:gd name="connsiteY98" fmla="*/ 872236 h 1816480"/>
              <a:gd name="connsiteX99" fmla="*/ 1585595 w 1663700"/>
              <a:gd name="connsiteY99" fmla="*/ 872236 h 1816480"/>
              <a:gd name="connsiteX100" fmla="*/ 1585341 w 1663700"/>
              <a:gd name="connsiteY100" fmla="*/ 949960 h 1816480"/>
              <a:gd name="connsiteX101" fmla="*/ 1573276 w 1663700"/>
              <a:gd name="connsiteY101" fmla="*/ 937895 h 1816480"/>
              <a:gd name="connsiteX102" fmla="*/ 1561211 w 1663700"/>
              <a:gd name="connsiteY102" fmla="*/ 949960 h 1816480"/>
              <a:gd name="connsiteX103" fmla="*/ 1573276 w 1663700"/>
              <a:gd name="connsiteY103" fmla="*/ 962025 h 1816480"/>
              <a:gd name="connsiteX104" fmla="*/ 1573276 w 1663700"/>
              <a:gd name="connsiteY104" fmla="*/ 962025 h 1816480"/>
              <a:gd name="connsiteX105" fmla="*/ 1585341 w 1663700"/>
              <a:gd name="connsiteY105" fmla="*/ 949960 h 1816480"/>
              <a:gd name="connsiteX106" fmla="*/ 1585341 w 1663700"/>
              <a:gd name="connsiteY106" fmla="*/ 949960 h 1816480"/>
              <a:gd name="connsiteX107" fmla="*/ 1585214 w 1663700"/>
              <a:gd name="connsiteY107" fmla="*/ 1027430 h 1816480"/>
              <a:gd name="connsiteX108" fmla="*/ 1573403 w 1663700"/>
              <a:gd name="connsiteY108" fmla="*/ 1015619 h 1816480"/>
              <a:gd name="connsiteX109" fmla="*/ 1561592 w 1663700"/>
              <a:gd name="connsiteY109" fmla="*/ 1027430 h 1816480"/>
              <a:gd name="connsiteX110" fmla="*/ 1561592 w 1663700"/>
              <a:gd name="connsiteY110" fmla="*/ 1027430 h 1816480"/>
              <a:gd name="connsiteX111" fmla="*/ 1573403 w 1663700"/>
              <a:gd name="connsiteY111" fmla="*/ 1039241 h 1816480"/>
              <a:gd name="connsiteX112" fmla="*/ 1573403 w 1663700"/>
              <a:gd name="connsiteY112" fmla="*/ 1039241 h 1816480"/>
              <a:gd name="connsiteX113" fmla="*/ 1585214 w 1663700"/>
              <a:gd name="connsiteY113" fmla="*/ 1027430 h 1816480"/>
              <a:gd name="connsiteX114" fmla="*/ 1585214 w 1663700"/>
              <a:gd name="connsiteY114" fmla="*/ 1027430 h 1816480"/>
              <a:gd name="connsiteX115" fmla="*/ 1585214 w 1663700"/>
              <a:gd name="connsiteY115" fmla="*/ 1027430 h 1816480"/>
              <a:gd name="connsiteX116" fmla="*/ 1585214 w 1663700"/>
              <a:gd name="connsiteY116" fmla="*/ 1027430 h 1816480"/>
              <a:gd name="connsiteX117" fmla="*/ 1583309 w 1663700"/>
              <a:gd name="connsiteY117" fmla="*/ 1099185 h 1816480"/>
              <a:gd name="connsiteX118" fmla="*/ 1573276 w 1663700"/>
              <a:gd name="connsiteY118" fmla="*/ 1093470 h 1816480"/>
              <a:gd name="connsiteX119" fmla="*/ 1561592 w 1663700"/>
              <a:gd name="connsiteY119" fmla="*/ 1105154 h 1816480"/>
              <a:gd name="connsiteX120" fmla="*/ 1573276 w 1663700"/>
              <a:gd name="connsiteY120" fmla="*/ 1116838 h 1816480"/>
              <a:gd name="connsiteX121" fmla="*/ 1576197 w 1663700"/>
              <a:gd name="connsiteY121" fmla="*/ 1116457 h 1816480"/>
              <a:gd name="connsiteX122" fmla="*/ 1583309 w 1663700"/>
              <a:gd name="connsiteY122" fmla="*/ 1099185 h 1816480"/>
              <a:gd name="connsiteX123" fmla="*/ 1583309 w 1663700"/>
              <a:gd name="connsiteY123" fmla="*/ 1099185 h 1816480"/>
              <a:gd name="connsiteX124" fmla="*/ 1509776 w 1663700"/>
              <a:gd name="connsiteY124" fmla="*/ 173355 h 1816480"/>
              <a:gd name="connsiteX125" fmla="*/ 1495552 w 1663700"/>
              <a:gd name="connsiteY125" fmla="*/ 159385 h 1816480"/>
              <a:gd name="connsiteX126" fmla="*/ 1481328 w 1663700"/>
              <a:gd name="connsiteY126" fmla="*/ 173609 h 1816480"/>
              <a:gd name="connsiteX127" fmla="*/ 1495552 w 1663700"/>
              <a:gd name="connsiteY127" fmla="*/ 187833 h 1816480"/>
              <a:gd name="connsiteX128" fmla="*/ 1509776 w 1663700"/>
              <a:gd name="connsiteY128" fmla="*/ 173609 h 1816480"/>
              <a:gd name="connsiteX129" fmla="*/ 1509776 w 1663700"/>
              <a:gd name="connsiteY129" fmla="*/ 173609 h 1816480"/>
              <a:gd name="connsiteX130" fmla="*/ 1509776 w 1663700"/>
              <a:gd name="connsiteY130" fmla="*/ 173355 h 1816480"/>
              <a:gd name="connsiteX131" fmla="*/ 1509776 w 1663700"/>
              <a:gd name="connsiteY131" fmla="*/ 173355 h 1816480"/>
              <a:gd name="connsiteX132" fmla="*/ 1509522 w 1663700"/>
              <a:gd name="connsiteY132" fmla="*/ 251206 h 1816480"/>
              <a:gd name="connsiteX133" fmla="*/ 1495552 w 1663700"/>
              <a:gd name="connsiteY133" fmla="*/ 237236 h 1816480"/>
              <a:gd name="connsiteX134" fmla="*/ 1481582 w 1663700"/>
              <a:gd name="connsiteY134" fmla="*/ 251206 h 1816480"/>
              <a:gd name="connsiteX135" fmla="*/ 1495552 w 1663700"/>
              <a:gd name="connsiteY135" fmla="*/ 265176 h 1816480"/>
              <a:gd name="connsiteX136" fmla="*/ 1509522 w 1663700"/>
              <a:gd name="connsiteY136" fmla="*/ 251206 h 1816480"/>
              <a:gd name="connsiteX137" fmla="*/ 1509522 w 1663700"/>
              <a:gd name="connsiteY137" fmla="*/ 251206 h 1816480"/>
              <a:gd name="connsiteX138" fmla="*/ 1509522 w 1663700"/>
              <a:gd name="connsiteY138" fmla="*/ 251206 h 1816480"/>
              <a:gd name="connsiteX139" fmla="*/ 1509395 w 1663700"/>
              <a:gd name="connsiteY139" fmla="*/ 99822 h 1816480"/>
              <a:gd name="connsiteX140" fmla="*/ 1498727 w 1663700"/>
              <a:gd name="connsiteY140" fmla="*/ 81915 h 1816480"/>
              <a:gd name="connsiteX141" fmla="*/ 1495552 w 1663700"/>
              <a:gd name="connsiteY141" fmla="*/ 81534 h 1816480"/>
              <a:gd name="connsiteX142" fmla="*/ 1481201 w 1663700"/>
              <a:gd name="connsiteY142" fmla="*/ 95885 h 1816480"/>
              <a:gd name="connsiteX143" fmla="*/ 1495552 w 1663700"/>
              <a:gd name="connsiteY143" fmla="*/ 110236 h 1816480"/>
              <a:gd name="connsiteX144" fmla="*/ 1509395 w 1663700"/>
              <a:gd name="connsiteY144" fmla="*/ 99822 h 1816480"/>
              <a:gd name="connsiteX145" fmla="*/ 1509395 w 1663700"/>
              <a:gd name="connsiteY145" fmla="*/ 99822 h 1816480"/>
              <a:gd name="connsiteX146" fmla="*/ 1509395 w 1663700"/>
              <a:gd name="connsiteY146" fmla="*/ 328549 h 1816480"/>
              <a:gd name="connsiteX147" fmla="*/ 1495552 w 1663700"/>
              <a:gd name="connsiteY147" fmla="*/ 314960 h 1816480"/>
              <a:gd name="connsiteX148" fmla="*/ 1481709 w 1663700"/>
              <a:gd name="connsiteY148" fmla="*/ 328676 h 1816480"/>
              <a:gd name="connsiteX149" fmla="*/ 1495552 w 1663700"/>
              <a:gd name="connsiteY149" fmla="*/ 342519 h 1816480"/>
              <a:gd name="connsiteX150" fmla="*/ 1495552 w 1663700"/>
              <a:gd name="connsiteY150" fmla="*/ 342519 h 1816480"/>
              <a:gd name="connsiteX151" fmla="*/ 1509395 w 1663700"/>
              <a:gd name="connsiteY151" fmla="*/ 328803 h 1816480"/>
              <a:gd name="connsiteX152" fmla="*/ 1509395 w 1663700"/>
              <a:gd name="connsiteY152" fmla="*/ 328676 h 1816480"/>
              <a:gd name="connsiteX153" fmla="*/ 1509395 w 1663700"/>
              <a:gd name="connsiteY153" fmla="*/ 328549 h 1816480"/>
              <a:gd name="connsiteX154" fmla="*/ 1509395 w 1663700"/>
              <a:gd name="connsiteY154" fmla="*/ 328549 h 1816480"/>
              <a:gd name="connsiteX155" fmla="*/ 1509141 w 1663700"/>
              <a:gd name="connsiteY155" fmla="*/ 406400 h 1816480"/>
              <a:gd name="connsiteX156" fmla="*/ 1495552 w 1663700"/>
              <a:gd name="connsiteY156" fmla="*/ 392938 h 1816480"/>
              <a:gd name="connsiteX157" fmla="*/ 1481963 w 1663700"/>
              <a:gd name="connsiteY157" fmla="*/ 406527 h 1816480"/>
              <a:gd name="connsiteX158" fmla="*/ 1495552 w 1663700"/>
              <a:gd name="connsiteY158" fmla="*/ 420116 h 1816480"/>
              <a:gd name="connsiteX159" fmla="*/ 1509141 w 1663700"/>
              <a:gd name="connsiteY159" fmla="*/ 406400 h 1816480"/>
              <a:gd name="connsiteX160" fmla="*/ 1509141 w 1663700"/>
              <a:gd name="connsiteY160" fmla="*/ 406400 h 1816480"/>
              <a:gd name="connsiteX161" fmla="*/ 1509141 w 1663700"/>
              <a:gd name="connsiteY161" fmla="*/ 406400 h 1816480"/>
              <a:gd name="connsiteX162" fmla="*/ 1509014 w 1663700"/>
              <a:gd name="connsiteY162" fmla="*/ 484124 h 1816480"/>
              <a:gd name="connsiteX163" fmla="*/ 1495552 w 1663700"/>
              <a:gd name="connsiteY163" fmla="*/ 470789 h 1816480"/>
              <a:gd name="connsiteX164" fmla="*/ 1495552 w 1663700"/>
              <a:gd name="connsiteY164" fmla="*/ 470789 h 1816480"/>
              <a:gd name="connsiteX165" fmla="*/ 1482090 w 1663700"/>
              <a:gd name="connsiteY165" fmla="*/ 484124 h 1816480"/>
              <a:gd name="connsiteX166" fmla="*/ 1495552 w 1663700"/>
              <a:gd name="connsiteY166" fmla="*/ 497459 h 1816480"/>
              <a:gd name="connsiteX167" fmla="*/ 1509014 w 1663700"/>
              <a:gd name="connsiteY167" fmla="*/ 484124 h 1816480"/>
              <a:gd name="connsiteX168" fmla="*/ 1509014 w 1663700"/>
              <a:gd name="connsiteY168" fmla="*/ 484124 h 1816480"/>
              <a:gd name="connsiteX169" fmla="*/ 1509014 w 1663700"/>
              <a:gd name="connsiteY169" fmla="*/ 484124 h 1816480"/>
              <a:gd name="connsiteX170" fmla="*/ 1509014 w 1663700"/>
              <a:gd name="connsiteY170" fmla="*/ 484124 h 1816480"/>
              <a:gd name="connsiteX171" fmla="*/ 1508760 w 1663700"/>
              <a:gd name="connsiteY171" fmla="*/ 561721 h 1816480"/>
              <a:gd name="connsiteX172" fmla="*/ 1495552 w 1663700"/>
              <a:gd name="connsiteY172" fmla="*/ 548513 h 1816480"/>
              <a:gd name="connsiteX173" fmla="*/ 1495552 w 1663700"/>
              <a:gd name="connsiteY173" fmla="*/ 548513 h 1816480"/>
              <a:gd name="connsiteX174" fmla="*/ 1482344 w 1663700"/>
              <a:gd name="connsiteY174" fmla="*/ 561721 h 1816480"/>
              <a:gd name="connsiteX175" fmla="*/ 1495552 w 1663700"/>
              <a:gd name="connsiteY175" fmla="*/ 574929 h 1816480"/>
              <a:gd name="connsiteX176" fmla="*/ 1508760 w 1663700"/>
              <a:gd name="connsiteY176" fmla="*/ 561848 h 1816480"/>
              <a:gd name="connsiteX177" fmla="*/ 1508760 w 1663700"/>
              <a:gd name="connsiteY177" fmla="*/ 561721 h 1816480"/>
              <a:gd name="connsiteX178" fmla="*/ 1508760 w 1663700"/>
              <a:gd name="connsiteY178" fmla="*/ 561721 h 1816480"/>
              <a:gd name="connsiteX179" fmla="*/ 1508633 w 1663700"/>
              <a:gd name="connsiteY179" fmla="*/ 639318 h 1816480"/>
              <a:gd name="connsiteX180" fmla="*/ 1495552 w 1663700"/>
              <a:gd name="connsiteY180" fmla="*/ 626364 h 1816480"/>
              <a:gd name="connsiteX181" fmla="*/ 1495552 w 1663700"/>
              <a:gd name="connsiteY181" fmla="*/ 626364 h 1816480"/>
              <a:gd name="connsiteX182" fmla="*/ 1482598 w 1663700"/>
              <a:gd name="connsiteY182" fmla="*/ 639318 h 1816480"/>
              <a:gd name="connsiteX183" fmla="*/ 1495552 w 1663700"/>
              <a:gd name="connsiteY183" fmla="*/ 652272 h 1816480"/>
              <a:gd name="connsiteX184" fmla="*/ 1508633 w 1663700"/>
              <a:gd name="connsiteY184" fmla="*/ 639318 h 1816480"/>
              <a:gd name="connsiteX185" fmla="*/ 1508633 w 1663700"/>
              <a:gd name="connsiteY185" fmla="*/ 639318 h 1816480"/>
              <a:gd name="connsiteX186" fmla="*/ 1508379 w 1663700"/>
              <a:gd name="connsiteY186" fmla="*/ 717042 h 1816480"/>
              <a:gd name="connsiteX187" fmla="*/ 1495552 w 1663700"/>
              <a:gd name="connsiteY187" fmla="*/ 704215 h 1816480"/>
              <a:gd name="connsiteX188" fmla="*/ 1495552 w 1663700"/>
              <a:gd name="connsiteY188" fmla="*/ 704215 h 1816480"/>
              <a:gd name="connsiteX189" fmla="*/ 1482725 w 1663700"/>
              <a:gd name="connsiteY189" fmla="*/ 717042 h 1816480"/>
              <a:gd name="connsiteX190" fmla="*/ 1495552 w 1663700"/>
              <a:gd name="connsiteY190" fmla="*/ 729869 h 1816480"/>
              <a:gd name="connsiteX191" fmla="*/ 1508379 w 1663700"/>
              <a:gd name="connsiteY191" fmla="*/ 717042 h 1816480"/>
              <a:gd name="connsiteX192" fmla="*/ 1508379 w 1663700"/>
              <a:gd name="connsiteY192" fmla="*/ 717042 h 1816480"/>
              <a:gd name="connsiteX193" fmla="*/ 1508379 w 1663700"/>
              <a:gd name="connsiteY193" fmla="*/ 717042 h 1816480"/>
              <a:gd name="connsiteX194" fmla="*/ 1508252 w 1663700"/>
              <a:gd name="connsiteY194" fmla="*/ 794639 h 1816480"/>
              <a:gd name="connsiteX195" fmla="*/ 1495679 w 1663700"/>
              <a:gd name="connsiteY195" fmla="*/ 782066 h 1816480"/>
              <a:gd name="connsiteX196" fmla="*/ 1483106 w 1663700"/>
              <a:gd name="connsiteY196" fmla="*/ 794639 h 1816480"/>
              <a:gd name="connsiteX197" fmla="*/ 1495679 w 1663700"/>
              <a:gd name="connsiteY197" fmla="*/ 807212 h 1816480"/>
              <a:gd name="connsiteX198" fmla="*/ 1508252 w 1663700"/>
              <a:gd name="connsiteY198" fmla="*/ 794639 h 1816480"/>
              <a:gd name="connsiteX199" fmla="*/ 1508252 w 1663700"/>
              <a:gd name="connsiteY199" fmla="*/ 794639 h 1816480"/>
              <a:gd name="connsiteX200" fmla="*/ 1508252 w 1663700"/>
              <a:gd name="connsiteY200" fmla="*/ 794639 h 1816480"/>
              <a:gd name="connsiteX201" fmla="*/ 1507998 w 1663700"/>
              <a:gd name="connsiteY201" fmla="*/ 872236 h 1816480"/>
              <a:gd name="connsiteX202" fmla="*/ 1495552 w 1663700"/>
              <a:gd name="connsiteY202" fmla="*/ 859790 h 1816480"/>
              <a:gd name="connsiteX203" fmla="*/ 1495552 w 1663700"/>
              <a:gd name="connsiteY203" fmla="*/ 859790 h 1816480"/>
              <a:gd name="connsiteX204" fmla="*/ 1483106 w 1663700"/>
              <a:gd name="connsiteY204" fmla="*/ 872236 h 1816480"/>
              <a:gd name="connsiteX205" fmla="*/ 1495552 w 1663700"/>
              <a:gd name="connsiteY205" fmla="*/ 884682 h 1816480"/>
              <a:gd name="connsiteX206" fmla="*/ 1507998 w 1663700"/>
              <a:gd name="connsiteY206" fmla="*/ 872236 h 1816480"/>
              <a:gd name="connsiteX207" fmla="*/ 1507998 w 1663700"/>
              <a:gd name="connsiteY207" fmla="*/ 872236 h 1816480"/>
              <a:gd name="connsiteX208" fmla="*/ 1507744 w 1663700"/>
              <a:gd name="connsiteY208" fmla="*/ 949833 h 1816480"/>
              <a:gd name="connsiteX209" fmla="*/ 1495552 w 1663700"/>
              <a:gd name="connsiteY209" fmla="*/ 937641 h 1816480"/>
              <a:gd name="connsiteX210" fmla="*/ 1483360 w 1663700"/>
              <a:gd name="connsiteY210" fmla="*/ 949833 h 1816480"/>
              <a:gd name="connsiteX211" fmla="*/ 1495552 w 1663700"/>
              <a:gd name="connsiteY211" fmla="*/ 962025 h 1816480"/>
              <a:gd name="connsiteX212" fmla="*/ 1507744 w 1663700"/>
              <a:gd name="connsiteY212" fmla="*/ 949833 h 1816480"/>
              <a:gd name="connsiteX213" fmla="*/ 1507744 w 1663700"/>
              <a:gd name="connsiteY213" fmla="*/ 949833 h 1816480"/>
              <a:gd name="connsiteX214" fmla="*/ 1507744 w 1663700"/>
              <a:gd name="connsiteY214" fmla="*/ 949833 h 1816480"/>
              <a:gd name="connsiteX215" fmla="*/ 1507744 w 1663700"/>
              <a:gd name="connsiteY215" fmla="*/ 949833 h 1816480"/>
              <a:gd name="connsiteX216" fmla="*/ 1507617 w 1663700"/>
              <a:gd name="connsiteY216" fmla="*/ 1027557 h 1816480"/>
              <a:gd name="connsiteX217" fmla="*/ 1495552 w 1663700"/>
              <a:gd name="connsiteY217" fmla="*/ 1015492 h 1816480"/>
              <a:gd name="connsiteX218" fmla="*/ 1495552 w 1663700"/>
              <a:gd name="connsiteY218" fmla="*/ 1015492 h 1816480"/>
              <a:gd name="connsiteX219" fmla="*/ 1483487 w 1663700"/>
              <a:gd name="connsiteY219" fmla="*/ 1027557 h 1816480"/>
              <a:gd name="connsiteX220" fmla="*/ 1495552 w 1663700"/>
              <a:gd name="connsiteY220" fmla="*/ 1039622 h 1816480"/>
              <a:gd name="connsiteX221" fmla="*/ 1495552 w 1663700"/>
              <a:gd name="connsiteY221" fmla="*/ 1039622 h 1816480"/>
              <a:gd name="connsiteX222" fmla="*/ 1507617 w 1663700"/>
              <a:gd name="connsiteY222" fmla="*/ 1027557 h 1816480"/>
              <a:gd name="connsiteX223" fmla="*/ 1507617 w 1663700"/>
              <a:gd name="connsiteY223" fmla="*/ 1027557 h 1816480"/>
              <a:gd name="connsiteX224" fmla="*/ 1507363 w 1663700"/>
              <a:gd name="connsiteY224" fmla="*/ 1105027 h 1816480"/>
              <a:gd name="connsiteX225" fmla="*/ 1495552 w 1663700"/>
              <a:gd name="connsiteY225" fmla="*/ 1093216 h 1816480"/>
              <a:gd name="connsiteX226" fmla="*/ 1483741 w 1663700"/>
              <a:gd name="connsiteY226" fmla="*/ 1105027 h 1816480"/>
              <a:gd name="connsiteX227" fmla="*/ 1495552 w 1663700"/>
              <a:gd name="connsiteY227" fmla="*/ 1116838 h 1816480"/>
              <a:gd name="connsiteX228" fmla="*/ 1507363 w 1663700"/>
              <a:gd name="connsiteY228" fmla="*/ 1105027 h 1816480"/>
              <a:gd name="connsiteX229" fmla="*/ 1507363 w 1663700"/>
              <a:gd name="connsiteY229" fmla="*/ 1105027 h 1816480"/>
              <a:gd name="connsiteX230" fmla="*/ 1507363 w 1663700"/>
              <a:gd name="connsiteY230" fmla="*/ 1105027 h 1816480"/>
              <a:gd name="connsiteX231" fmla="*/ 1507363 w 1663700"/>
              <a:gd name="connsiteY231" fmla="*/ 1105027 h 1816480"/>
              <a:gd name="connsiteX232" fmla="*/ 1507236 w 1663700"/>
              <a:gd name="connsiteY232" fmla="*/ 1182751 h 1816480"/>
              <a:gd name="connsiteX233" fmla="*/ 1495552 w 1663700"/>
              <a:gd name="connsiteY233" fmla="*/ 1171067 h 1816480"/>
              <a:gd name="connsiteX234" fmla="*/ 1483868 w 1663700"/>
              <a:gd name="connsiteY234" fmla="*/ 1182751 h 1816480"/>
              <a:gd name="connsiteX235" fmla="*/ 1495552 w 1663700"/>
              <a:gd name="connsiteY235" fmla="*/ 1194435 h 1816480"/>
              <a:gd name="connsiteX236" fmla="*/ 1507236 w 1663700"/>
              <a:gd name="connsiteY236" fmla="*/ 1182751 h 1816480"/>
              <a:gd name="connsiteX237" fmla="*/ 1507236 w 1663700"/>
              <a:gd name="connsiteY237" fmla="*/ 1182751 h 1816480"/>
              <a:gd name="connsiteX238" fmla="*/ 1507236 w 1663700"/>
              <a:gd name="connsiteY238" fmla="*/ 1182751 h 1816480"/>
              <a:gd name="connsiteX239" fmla="*/ 1506220 w 1663700"/>
              <a:gd name="connsiteY239" fmla="*/ 1256284 h 1816480"/>
              <a:gd name="connsiteX240" fmla="*/ 1495552 w 1663700"/>
              <a:gd name="connsiteY240" fmla="*/ 1249045 h 1816480"/>
              <a:gd name="connsiteX241" fmla="*/ 1484122 w 1663700"/>
              <a:gd name="connsiteY241" fmla="*/ 1260475 h 1816480"/>
              <a:gd name="connsiteX242" fmla="*/ 1495552 w 1663700"/>
              <a:gd name="connsiteY242" fmla="*/ 1271905 h 1816480"/>
              <a:gd name="connsiteX243" fmla="*/ 1496949 w 1663700"/>
              <a:gd name="connsiteY243" fmla="*/ 1271778 h 1816480"/>
              <a:gd name="connsiteX244" fmla="*/ 1506220 w 1663700"/>
              <a:gd name="connsiteY244" fmla="*/ 1256284 h 1816480"/>
              <a:gd name="connsiteX245" fmla="*/ 1506220 w 1663700"/>
              <a:gd name="connsiteY245" fmla="*/ 1256284 h 1816480"/>
              <a:gd name="connsiteX246" fmla="*/ 1432560 w 1663700"/>
              <a:gd name="connsiteY246" fmla="*/ 18034 h 1816480"/>
              <a:gd name="connsiteX247" fmla="*/ 1417828 w 1663700"/>
              <a:gd name="connsiteY247" fmla="*/ 3556 h 1816480"/>
              <a:gd name="connsiteX248" fmla="*/ 1403096 w 1663700"/>
              <a:gd name="connsiteY248" fmla="*/ 18288 h 1816480"/>
              <a:gd name="connsiteX249" fmla="*/ 1417828 w 1663700"/>
              <a:gd name="connsiteY249" fmla="*/ 33020 h 1816480"/>
              <a:gd name="connsiteX250" fmla="*/ 1432560 w 1663700"/>
              <a:gd name="connsiteY250" fmla="*/ 18415 h 1816480"/>
              <a:gd name="connsiteX251" fmla="*/ 1432560 w 1663700"/>
              <a:gd name="connsiteY251" fmla="*/ 18288 h 1816480"/>
              <a:gd name="connsiteX252" fmla="*/ 1432560 w 1663700"/>
              <a:gd name="connsiteY252" fmla="*/ 18034 h 1816480"/>
              <a:gd name="connsiteX253" fmla="*/ 1432433 w 1663700"/>
              <a:gd name="connsiteY253" fmla="*/ 95758 h 1816480"/>
              <a:gd name="connsiteX254" fmla="*/ 1417828 w 1663700"/>
              <a:gd name="connsiteY254" fmla="*/ 81280 h 1816480"/>
              <a:gd name="connsiteX255" fmla="*/ 1403223 w 1663700"/>
              <a:gd name="connsiteY255" fmla="*/ 95885 h 1816480"/>
              <a:gd name="connsiteX256" fmla="*/ 1417828 w 1663700"/>
              <a:gd name="connsiteY256" fmla="*/ 110490 h 1816480"/>
              <a:gd name="connsiteX257" fmla="*/ 1432433 w 1663700"/>
              <a:gd name="connsiteY257" fmla="*/ 95758 h 1816480"/>
              <a:gd name="connsiteX258" fmla="*/ 1432433 w 1663700"/>
              <a:gd name="connsiteY258" fmla="*/ 95758 h 1816480"/>
              <a:gd name="connsiteX259" fmla="*/ 1432179 w 1663700"/>
              <a:gd name="connsiteY259" fmla="*/ 173482 h 1816480"/>
              <a:gd name="connsiteX260" fmla="*/ 1417828 w 1663700"/>
              <a:gd name="connsiteY260" fmla="*/ 159131 h 1816480"/>
              <a:gd name="connsiteX261" fmla="*/ 1403477 w 1663700"/>
              <a:gd name="connsiteY261" fmla="*/ 173482 h 1816480"/>
              <a:gd name="connsiteX262" fmla="*/ 1417828 w 1663700"/>
              <a:gd name="connsiteY262" fmla="*/ 187833 h 1816480"/>
              <a:gd name="connsiteX263" fmla="*/ 1417828 w 1663700"/>
              <a:gd name="connsiteY263" fmla="*/ 187833 h 1816480"/>
              <a:gd name="connsiteX264" fmla="*/ 1432179 w 1663700"/>
              <a:gd name="connsiteY264" fmla="*/ 173482 h 1816480"/>
              <a:gd name="connsiteX265" fmla="*/ 1432179 w 1663700"/>
              <a:gd name="connsiteY265" fmla="*/ 173482 h 1816480"/>
              <a:gd name="connsiteX266" fmla="*/ 1432179 w 1663700"/>
              <a:gd name="connsiteY266" fmla="*/ 173482 h 1816480"/>
              <a:gd name="connsiteX267" fmla="*/ 1432052 w 1663700"/>
              <a:gd name="connsiteY267" fmla="*/ 251206 h 1816480"/>
              <a:gd name="connsiteX268" fmla="*/ 1417828 w 1663700"/>
              <a:gd name="connsiteY268" fmla="*/ 236982 h 1816480"/>
              <a:gd name="connsiteX269" fmla="*/ 1417828 w 1663700"/>
              <a:gd name="connsiteY269" fmla="*/ 236982 h 1816480"/>
              <a:gd name="connsiteX270" fmla="*/ 1403604 w 1663700"/>
              <a:gd name="connsiteY270" fmla="*/ 251206 h 1816480"/>
              <a:gd name="connsiteX271" fmla="*/ 1417828 w 1663700"/>
              <a:gd name="connsiteY271" fmla="*/ 265430 h 1816480"/>
              <a:gd name="connsiteX272" fmla="*/ 1432052 w 1663700"/>
              <a:gd name="connsiteY272" fmla="*/ 251206 h 1816480"/>
              <a:gd name="connsiteX273" fmla="*/ 1432052 w 1663700"/>
              <a:gd name="connsiteY273" fmla="*/ 251206 h 1816480"/>
              <a:gd name="connsiteX274" fmla="*/ 1431798 w 1663700"/>
              <a:gd name="connsiteY274" fmla="*/ 328803 h 1816480"/>
              <a:gd name="connsiteX275" fmla="*/ 1417828 w 1663700"/>
              <a:gd name="connsiteY275" fmla="*/ 314833 h 1816480"/>
              <a:gd name="connsiteX276" fmla="*/ 1403858 w 1663700"/>
              <a:gd name="connsiteY276" fmla="*/ 328803 h 1816480"/>
              <a:gd name="connsiteX277" fmla="*/ 1417828 w 1663700"/>
              <a:gd name="connsiteY277" fmla="*/ 342773 h 1816480"/>
              <a:gd name="connsiteX278" fmla="*/ 1431798 w 1663700"/>
              <a:gd name="connsiteY278" fmla="*/ 328803 h 1816480"/>
              <a:gd name="connsiteX279" fmla="*/ 1431798 w 1663700"/>
              <a:gd name="connsiteY279" fmla="*/ 328803 h 1816480"/>
              <a:gd name="connsiteX280" fmla="*/ 1431798 w 1663700"/>
              <a:gd name="connsiteY280" fmla="*/ 328803 h 1816480"/>
              <a:gd name="connsiteX281" fmla="*/ 1431671 w 1663700"/>
              <a:gd name="connsiteY281" fmla="*/ 406400 h 1816480"/>
              <a:gd name="connsiteX282" fmla="*/ 1417828 w 1663700"/>
              <a:gd name="connsiteY282" fmla="*/ 392684 h 1816480"/>
              <a:gd name="connsiteX283" fmla="*/ 1417828 w 1663700"/>
              <a:gd name="connsiteY283" fmla="*/ 392684 h 1816480"/>
              <a:gd name="connsiteX284" fmla="*/ 1403985 w 1663700"/>
              <a:gd name="connsiteY284" fmla="*/ 406400 h 1816480"/>
              <a:gd name="connsiteX285" fmla="*/ 1417828 w 1663700"/>
              <a:gd name="connsiteY285" fmla="*/ 420243 h 1816480"/>
              <a:gd name="connsiteX286" fmla="*/ 1431671 w 1663700"/>
              <a:gd name="connsiteY286" fmla="*/ 406400 h 1816480"/>
              <a:gd name="connsiteX287" fmla="*/ 1431671 w 1663700"/>
              <a:gd name="connsiteY287" fmla="*/ 406400 h 1816480"/>
              <a:gd name="connsiteX288" fmla="*/ 1431417 w 1663700"/>
              <a:gd name="connsiteY288" fmla="*/ 483997 h 1816480"/>
              <a:gd name="connsiteX289" fmla="*/ 1417828 w 1663700"/>
              <a:gd name="connsiteY289" fmla="*/ 470535 h 1816480"/>
              <a:gd name="connsiteX290" fmla="*/ 1404239 w 1663700"/>
              <a:gd name="connsiteY290" fmla="*/ 484124 h 1816480"/>
              <a:gd name="connsiteX291" fmla="*/ 1417828 w 1663700"/>
              <a:gd name="connsiteY291" fmla="*/ 497713 h 1816480"/>
              <a:gd name="connsiteX292" fmla="*/ 1431417 w 1663700"/>
              <a:gd name="connsiteY292" fmla="*/ 483997 h 1816480"/>
              <a:gd name="connsiteX293" fmla="*/ 1431417 w 1663700"/>
              <a:gd name="connsiteY293" fmla="*/ 483997 h 1816480"/>
              <a:gd name="connsiteX294" fmla="*/ 1431163 w 1663700"/>
              <a:gd name="connsiteY294" fmla="*/ 561721 h 1816480"/>
              <a:gd name="connsiteX295" fmla="*/ 1417701 w 1663700"/>
              <a:gd name="connsiteY295" fmla="*/ 548386 h 1816480"/>
              <a:gd name="connsiteX296" fmla="*/ 1417701 w 1663700"/>
              <a:gd name="connsiteY296" fmla="*/ 548386 h 1816480"/>
              <a:gd name="connsiteX297" fmla="*/ 1404239 w 1663700"/>
              <a:gd name="connsiteY297" fmla="*/ 561721 h 1816480"/>
              <a:gd name="connsiteX298" fmla="*/ 1417701 w 1663700"/>
              <a:gd name="connsiteY298" fmla="*/ 575056 h 1816480"/>
              <a:gd name="connsiteX299" fmla="*/ 1431163 w 1663700"/>
              <a:gd name="connsiteY299" fmla="*/ 561721 h 1816480"/>
              <a:gd name="connsiteX300" fmla="*/ 1431163 w 1663700"/>
              <a:gd name="connsiteY300" fmla="*/ 561721 h 1816480"/>
              <a:gd name="connsiteX301" fmla="*/ 1431163 w 1663700"/>
              <a:gd name="connsiteY301" fmla="*/ 561721 h 1816480"/>
              <a:gd name="connsiteX302" fmla="*/ 1431163 w 1663700"/>
              <a:gd name="connsiteY302" fmla="*/ 561721 h 1816480"/>
              <a:gd name="connsiteX303" fmla="*/ 1431036 w 1663700"/>
              <a:gd name="connsiteY303" fmla="*/ 639191 h 1816480"/>
              <a:gd name="connsiteX304" fmla="*/ 1417828 w 1663700"/>
              <a:gd name="connsiteY304" fmla="*/ 626110 h 1816480"/>
              <a:gd name="connsiteX305" fmla="*/ 1404620 w 1663700"/>
              <a:gd name="connsiteY305" fmla="*/ 639318 h 1816480"/>
              <a:gd name="connsiteX306" fmla="*/ 1417828 w 1663700"/>
              <a:gd name="connsiteY306" fmla="*/ 652526 h 1816480"/>
              <a:gd name="connsiteX307" fmla="*/ 1431036 w 1663700"/>
              <a:gd name="connsiteY307" fmla="*/ 639318 h 1816480"/>
              <a:gd name="connsiteX308" fmla="*/ 1431036 w 1663700"/>
              <a:gd name="connsiteY308" fmla="*/ 639318 h 1816480"/>
              <a:gd name="connsiteX309" fmla="*/ 1431036 w 1663700"/>
              <a:gd name="connsiteY309" fmla="*/ 639191 h 1816480"/>
              <a:gd name="connsiteX310" fmla="*/ 1431036 w 1663700"/>
              <a:gd name="connsiteY310" fmla="*/ 639191 h 1816480"/>
              <a:gd name="connsiteX311" fmla="*/ 1430782 w 1663700"/>
              <a:gd name="connsiteY311" fmla="*/ 717042 h 1816480"/>
              <a:gd name="connsiteX312" fmla="*/ 1417701 w 1663700"/>
              <a:gd name="connsiteY312" fmla="*/ 704088 h 1816480"/>
              <a:gd name="connsiteX313" fmla="*/ 1417701 w 1663700"/>
              <a:gd name="connsiteY313" fmla="*/ 704088 h 1816480"/>
              <a:gd name="connsiteX314" fmla="*/ 1404747 w 1663700"/>
              <a:gd name="connsiteY314" fmla="*/ 717042 h 1816480"/>
              <a:gd name="connsiteX315" fmla="*/ 1417701 w 1663700"/>
              <a:gd name="connsiteY315" fmla="*/ 729996 h 1816480"/>
              <a:gd name="connsiteX316" fmla="*/ 1430782 w 1663700"/>
              <a:gd name="connsiteY316" fmla="*/ 717042 h 1816480"/>
              <a:gd name="connsiteX317" fmla="*/ 1430782 w 1663700"/>
              <a:gd name="connsiteY317" fmla="*/ 717042 h 1816480"/>
              <a:gd name="connsiteX318" fmla="*/ 1430655 w 1663700"/>
              <a:gd name="connsiteY318" fmla="*/ 794385 h 1816480"/>
              <a:gd name="connsiteX319" fmla="*/ 1417828 w 1663700"/>
              <a:gd name="connsiteY319" fmla="*/ 781812 h 1816480"/>
              <a:gd name="connsiteX320" fmla="*/ 1405001 w 1663700"/>
              <a:gd name="connsiteY320" fmla="*/ 794639 h 1816480"/>
              <a:gd name="connsiteX321" fmla="*/ 1417828 w 1663700"/>
              <a:gd name="connsiteY321" fmla="*/ 807466 h 1816480"/>
              <a:gd name="connsiteX322" fmla="*/ 1430655 w 1663700"/>
              <a:gd name="connsiteY322" fmla="*/ 794766 h 1816480"/>
              <a:gd name="connsiteX323" fmla="*/ 1430655 w 1663700"/>
              <a:gd name="connsiteY323" fmla="*/ 794766 h 1816480"/>
              <a:gd name="connsiteX324" fmla="*/ 1430655 w 1663700"/>
              <a:gd name="connsiteY324" fmla="*/ 794639 h 1816480"/>
              <a:gd name="connsiteX325" fmla="*/ 1430655 w 1663700"/>
              <a:gd name="connsiteY325" fmla="*/ 794385 h 1816480"/>
              <a:gd name="connsiteX326" fmla="*/ 1430655 w 1663700"/>
              <a:gd name="connsiteY326" fmla="*/ 794385 h 1816480"/>
              <a:gd name="connsiteX327" fmla="*/ 1430401 w 1663700"/>
              <a:gd name="connsiteY327" fmla="*/ 872236 h 1816480"/>
              <a:gd name="connsiteX328" fmla="*/ 1417828 w 1663700"/>
              <a:gd name="connsiteY328" fmla="*/ 859663 h 1816480"/>
              <a:gd name="connsiteX329" fmla="*/ 1405255 w 1663700"/>
              <a:gd name="connsiteY329" fmla="*/ 872236 h 1816480"/>
              <a:gd name="connsiteX330" fmla="*/ 1417828 w 1663700"/>
              <a:gd name="connsiteY330" fmla="*/ 884809 h 1816480"/>
              <a:gd name="connsiteX331" fmla="*/ 1430401 w 1663700"/>
              <a:gd name="connsiteY331" fmla="*/ 872236 h 1816480"/>
              <a:gd name="connsiteX332" fmla="*/ 1430401 w 1663700"/>
              <a:gd name="connsiteY332" fmla="*/ 872236 h 1816480"/>
              <a:gd name="connsiteX333" fmla="*/ 1430401 w 1663700"/>
              <a:gd name="connsiteY333" fmla="*/ 872236 h 1816480"/>
              <a:gd name="connsiteX334" fmla="*/ 1430274 w 1663700"/>
              <a:gd name="connsiteY334" fmla="*/ 949960 h 1816480"/>
              <a:gd name="connsiteX335" fmla="*/ 1417828 w 1663700"/>
              <a:gd name="connsiteY335" fmla="*/ 937514 h 1816480"/>
              <a:gd name="connsiteX336" fmla="*/ 1405382 w 1663700"/>
              <a:gd name="connsiteY336" fmla="*/ 949960 h 1816480"/>
              <a:gd name="connsiteX337" fmla="*/ 1417828 w 1663700"/>
              <a:gd name="connsiteY337" fmla="*/ 962406 h 1816480"/>
              <a:gd name="connsiteX338" fmla="*/ 1430274 w 1663700"/>
              <a:gd name="connsiteY338" fmla="*/ 949960 h 1816480"/>
              <a:gd name="connsiteX339" fmla="*/ 1430020 w 1663700"/>
              <a:gd name="connsiteY339" fmla="*/ 1027430 h 1816480"/>
              <a:gd name="connsiteX340" fmla="*/ 1417828 w 1663700"/>
              <a:gd name="connsiteY340" fmla="*/ 1015238 h 1816480"/>
              <a:gd name="connsiteX341" fmla="*/ 1405636 w 1663700"/>
              <a:gd name="connsiteY341" fmla="*/ 1027430 h 1816480"/>
              <a:gd name="connsiteX342" fmla="*/ 1417828 w 1663700"/>
              <a:gd name="connsiteY342" fmla="*/ 1039622 h 1816480"/>
              <a:gd name="connsiteX343" fmla="*/ 1430020 w 1663700"/>
              <a:gd name="connsiteY343" fmla="*/ 1027430 h 1816480"/>
              <a:gd name="connsiteX344" fmla="*/ 1430020 w 1663700"/>
              <a:gd name="connsiteY344" fmla="*/ 1027430 h 1816480"/>
              <a:gd name="connsiteX345" fmla="*/ 1430020 w 1663700"/>
              <a:gd name="connsiteY345" fmla="*/ 1027430 h 1816480"/>
              <a:gd name="connsiteX346" fmla="*/ 1430020 w 1663700"/>
              <a:gd name="connsiteY346" fmla="*/ 1027430 h 1816480"/>
              <a:gd name="connsiteX347" fmla="*/ 1430020 w 1663700"/>
              <a:gd name="connsiteY347" fmla="*/ 1027430 h 1816480"/>
              <a:gd name="connsiteX348" fmla="*/ 1429893 w 1663700"/>
              <a:gd name="connsiteY348" fmla="*/ 1105154 h 1816480"/>
              <a:gd name="connsiteX349" fmla="*/ 1417828 w 1663700"/>
              <a:gd name="connsiteY349" fmla="*/ 1093089 h 1816480"/>
              <a:gd name="connsiteX350" fmla="*/ 1405763 w 1663700"/>
              <a:gd name="connsiteY350" fmla="*/ 1105154 h 1816480"/>
              <a:gd name="connsiteX351" fmla="*/ 1417828 w 1663700"/>
              <a:gd name="connsiteY351" fmla="*/ 1117219 h 1816480"/>
              <a:gd name="connsiteX352" fmla="*/ 1417828 w 1663700"/>
              <a:gd name="connsiteY352" fmla="*/ 1117219 h 1816480"/>
              <a:gd name="connsiteX353" fmla="*/ 1429893 w 1663700"/>
              <a:gd name="connsiteY353" fmla="*/ 1105281 h 1816480"/>
              <a:gd name="connsiteX354" fmla="*/ 1429893 w 1663700"/>
              <a:gd name="connsiteY354" fmla="*/ 1105154 h 1816480"/>
              <a:gd name="connsiteX355" fmla="*/ 1429639 w 1663700"/>
              <a:gd name="connsiteY355" fmla="*/ 1182751 h 1816480"/>
              <a:gd name="connsiteX356" fmla="*/ 1417828 w 1663700"/>
              <a:gd name="connsiteY356" fmla="*/ 1171067 h 1816480"/>
              <a:gd name="connsiteX357" fmla="*/ 1406017 w 1663700"/>
              <a:gd name="connsiteY357" fmla="*/ 1182878 h 1816480"/>
              <a:gd name="connsiteX358" fmla="*/ 1417828 w 1663700"/>
              <a:gd name="connsiteY358" fmla="*/ 1194689 h 1816480"/>
              <a:gd name="connsiteX359" fmla="*/ 1417828 w 1663700"/>
              <a:gd name="connsiteY359" fmla="*/ 1194689 h 1816480"/>
              <a:gd name="connsiteX360" fmla="*/ 1429639 w 1663700"/>
              <a:gd name="connsiteY360" fmla="*/ 1182751 h 1816480"/>
              <a:gd name="connsiteX361" fmla="*/ 1429639 w 1663700"/>
              <a:gd name="connsiteY361" fmla="*/ 1182751 h 1816480"/>
              <a:gd name="connsiteX362" fmla="*/ 1429639 w 1663700"/>
              <a:gd name="connsiteY362" fmla="*/ 1182751 h 1816480"/>
              <a:gd name="connsiteX363" fmla="*/ 1429639 w 1663700"/>
              <a:gd name="connsiteY363" fmla="*/ 1182751 h 1816480"/>
              <a:gd name="connsiteX364" fmla="*/ 1429512 w 1663700"/>
              <a:gd name="connsiteY364" fmla="*/ 1260475 h 1816480"/>
              <a:gd name="connsiteX365" fmla="*/ 1417828 w 1663700"/>
              <a:gd name="connsiteY365" fmla="*/ 1248791 h 1816480"/>
              <a:gd name="connsiteX366" fmla="*/ 1417828 w 1663700"/>
              <a:gd name="connsiteY366" fmla="*/ 1248791 h 1816480"/>
              <a:gd name="connsiteX367" fmla="*/ 1406144 w 1663700"/>
              <a:gd name="connsiteY367" fmla="*/ 1260475 h 1816480"/>
              <a:gd name="connsiteX368" fmla="*/ 1417828 w 1663700"/>
              <a:gd name="connsiteY368" fmla="*/ 1272159 h 1816480"/>
              <a:gd name="connsiteX369" fmla="*/ 1429512 w 1663700"/>
              <a:gd name="connsiteY369" fmla="*/ 1260475 h 1816480"/>
              <a:gd name="connsiteX370" fmla="*/ 1429512 w 1663700"/>
              <a:gd name="connsiteY370" fmla="*/ 1260475 h 1816480"/>
              <a:gd name="connsiteX371" fmla="*/ 1429512 w 1663700"/>
              <a:gd name="connsiteY371" fmla="*/ 1260475 h 1816480"/>
              <a:gd name="connsiteX372" fmla="*/ 1429258 w 1663700"/>
              <a:gd name="connsiteY372" fmla="*/ 1337945 h 1816480"/>
              <a:gd name="connsiteX373" fmla="*/ 1417828 w 1663700"/>
              <a:gd name="connsiteY373" fmla="*/ 1326642 h 1816480"/>
              <a:gd name="connsiteX374" fmla="*/ 1406398 w 1663700"/>
              <a:gd name="connsiteY374" fmla="*/ 1338072 h 1816480"/>
              <a:gd name="connsiteX375" fmla="*/ 1417828 w 1663700"/>
              <a:gd name="connsiteY375" fmla="*/ 1349502 h 1816480"/>
              <a:gd name="connsiteX376" fmla="*/ 1429258 w 1663700"/>
              <a:gd name="connsiteY376" fmla="*/ 1337945 h 1816480"/>
              <a:gd name="connsiteX377" fmla="*/ 1429258 w 1663700"/>
              <a:gd name="connsiteY377" fmla="*/ 1337945 h 1816480"/>
              <a:gd name="connsiteX378" fmla="*/ 1429258 w 1663700"/>
              <a:gd name="connsiteY378" fmla="*/ 1337945 h 1816480"/>
              <a:gd name="connsiteX379" fmla="*/ 1355090 w 1663700"/>
              <a:gd name="connsiteY379" fmla="*/ 18161 h 1816480"/>
              <a:gd name="connsiteX380" fmla="*/ 1340104 w 1663700"/>
              <a:gd name="connsiteY380" fmla="*/ 3302 h 1816480"/>
              <a:gd name="connsiteX381" fmla="*/ 1325118 w 1663700"/>
              <a:gd name="connsiteY381" fmla="*/ 18288 h 1816480"/>
              <a:gd name="connsiteX382" fmla="*/ 1340104 w 1663700"/>
              <a:gd name="connsiteY382" fmla="*/ 33274 h 1816480"/>
              <a:gd name="connsiteX383" fmla="*/ 1340104 w 1663700"/>
              <a:gd name="connsiteY383" fmla="*/ 33274 h 1816480"/>
              <a:gd name="connsiteX384" fmla="*/ 1355090 w 1663700"/>
              <a:gd name="connsiteY384" fmla="*/ 18161 h 1816480"/>
              <a:gd name="connsiteX385" fmla="*/ 1355090 w 1663700"/>
              <a:gd name="connsiteY385" fmla="*/ 18161 h 1816480"/>
              <a:gd name="connsiteX386" fmla="*/ 1355090 w 1663700"/>
              <a:gd name="connsiteY386" fmla="*/ 18161 h 1816480"/>
              <a:gd name="connsiteX387" fmla="*/ 1355090 w 1663700"/>
              <a:gd name="connsiteY387" fmla="*/ 18161 h 1816480"/>
              <a:gd name="connsiteX388" fmla="*/ 1354836 w 1663700"/>
              <a:gd name="connsiteY388" fmla="*/ 95885 h 1816480"/>
              <a:gd name="connsiteX389" fmla="*/ 1340104 w 1663700"/>
              <a:gd name="connsiteY389" fmla="*/ 81153 h 1816480"/>
              <a:gd name="connsiteX390" fmla="*/ 1340104 w 1663700"/>
              <a:gd name="connsiteY390" fmla="*/ 81153 h 1816480"/>
              <a:gd name="connsiteX391" fmla="*/ 1325372 w 1663700"/>
              <a:gd name="connsiteY391" fmla="*/ 95885 h 1816480"/>
              <a:gd name="connsiteX392" fmla="*/ 1340104 w 1663700"/>
              <a:gd name="connsiteY392" fmla="*/ 110617 h 1816480"/>
              <a:gd name="connsiteX393" fmla="*/ 1354836 w 1663700"/>
              <a:gd name="connsiteY393" fmla="*/ 95885 h 1816480"/>
              <a:gd name="connsiteX394" fmla="*/ 1354836 w 1663700"/>
              <a:gd name="connsiteY394" fmla="*/ 95885 h 1816480"/>
              <a:gd name="connsiteX395" fmla="*/ 1354582 w 1663700"/>
              <a:gd name="connsiteY395" fmla="*/ 173482 h 1816480"/>
              <a:gd name="connsiteX396" fmla="*/ 1339977 w 1663700"/>
              <a:gd name="connsiteY396" fmla="*/ 159004 h 1816480"/>
              <a:gd name="connsiteX397" fmla="*/ 1325372 w 1663700"/>
              <a:gd name="connsiteY397" fmla="*/ 173609 h 1816480"/>
              <a:gd name="connsiteX398" fmla="*/ 1325372 w 1663700"/>
              <a:gd name="connsiteY398" fmla="*/ 173609 h 1816480"/>
              <a:gd name="connsiteX399" fmla="*/ 1339977 w 1663700"/>
              <a:gd name="connsiteY399" fmla="*/ 188214 h 1816480"/>
              <a:gd name="connsiteX400" fmla="*/ 1354582 w 1663700"/>
              <a:gd name="connsiteY400" fmla="*/ 173482 h 1816480"/>
              <a:gd name="connsiteX401" fmla="*/ 1354582 w 1663700"/>
              <a:gd name="connsiteY401" fmla="*/ 173482 h 1816480"/>
              <a:gd name="connsiteX402" fmla="*/ 1354582 w 1663700"/>
              <a:gd name="connsiteY402" fmla="*/ 173482 h 1816480"/>
              <a:gd name="connsiteX403" fmla="*/ 1354455 w 1663700"/>
              <a:gd name="connsiteY403" fmla="*/ 251206 h 1816480"/>
              <a:gd name="connsiteX404" fmla="*/ 1340104 w 1663700"/>
              <a:gd name="connsiteY404" fmla="*/ 236855 h 1816480"/>
              <a:gd name="connsiteX405" fmla="*/ 1325753 w 1663700"/>
              <a:gd name="connsiteY405" fmla="*/ 251206 h 1816480"/>
              <a:gd name="connsiteX406" fmla="*/ 1340104 w 1663700"/>
              <a:gd name="connsiteY406" fmla="*/ 265557 h 1816480"/>
              <a:gd name="connsiteX407" fmla="*/ 1354455 w 1663700"/>
              <a:gd name="connsiteY407" fmla="*/ 251206 h 1816480"/>
              <a:gd name="connsiteX408" fmla="*/ 1354455 w 1663700"/>
              <a:gd name="connsiteY408" fmla="*/ 251206 h 1816480"/>
              <a:gd name="connsiteX409" fmla="*/ 1354455 w 1663700"/>
              <a:gd name="connsiteY409" fmla="*/ 251206 h 1816480"/>
              <a:gd name="connsiteX410" fmla="*/ 1354201 w 1663700"/>
              <a:gd name="connsiteY410" fmla="*/ 328676 h 1816480"/>
              <a:gd name="connsiteX411" fmla="*/ 1339977 w 1663700"/>
              <a:gd name="connsiteY411" fmla="*/ 314706 h 1816480"/>
              <a:gd name="connsiteX412" fmla="*/ 1325753 w 1663700"/>
              <a:gd name="connsiteY412" fmla="*/ 328930 h 1816480"/>
              <a:gd name="connsiteX413" fmla="*/ 1339977 w 1663700"/>
              <a:gd name="connsiteY413" fmla="*/ 343154 h 1816480"/>
              <a:gd name="connsiteX414" fmla="*/ 1354201 w 1663700"/>
              <a:gd name="connsiteY414" fmla="*/ 328930 h 1816480"/>
              <a:gd name="connsiteX415" fmla="*/ 1354201 w 1663700"/>
              <a:gd name="connsiteY415" fmla="*/ 328930 h 1816480"/>
              <a:gd name="connsiteX416" fmla="*/ 1354201 w 1663700"/>
              <a:gd name="connsiteY416" fmla="*/ 328676 h 1816480"/>
              <a:gd name="connsiteX417" fmla="*/ 1354201 w 1663700"/>
              <a:gd name="connsiteY417" fmla="*/ 328676 h 1816480"/>
              <a:gd name="connsiteX418" fmla="*/ 1354074 w 1663700"/>
              <a:gd name="connsiteY418" fmla="*/ 406400 h 1816480"/>
              <a:gd name="connsiteX419" fmla="*/ 1340104 w 1663700"/>
              <a:gd name="connsiteY419" fmla="*/ 392430 h 1816480"/>
              <a:gd name="connsiteX420" fmla="*/ 1326134 w 1663700"/>
              <a:gd name="connsiteY420" fmla="*/ 406400 h 1816480"/>
              <a:gd name="connsiteX421" fmla="*/ 1340104 w 1663700"/>
              <a:gd name="connsiteY421" fmla="*/ 420370 h 1816480"/>
              <a:gd name="connsiteX422" fmla="*/ 1340104 w 1663700"/>
              <a:gd name="connsiteY422" fmla="*/ 420370 h 1816480"/>
              <a:gd name="connsiteX423" fmla="*/ 1354074 w 1663700"/>
              <a:gd name="connsiteY423" fmla="*/ 406400 h 1816480"/>
              <a:gd name="connsiteX424" fmla="*/ 1354074 w 1663700"/>
              <a:gd name="connsiteY424" fmla="*/ 406400 h 1816480"/>
              <a:gd name="connsiteX425" fmla="*/ 1354074 w 1663700"/>
              <a:gd name="connsiteY425" fmla="*/ 406400 h 1816480"/>
              <a:gd name="connsiteX426" fmla="*/ 1353820 w 1663700"/>
              <a:gd name="connsiteY426" fmla="*/ 484124 h 1816480"/>
              <a:gd name="connsiteX427" fmla="*/ 1339977 w 1663700"/>
              <a:gd name="connsiteY427" fmla="*/ 470281 h 1816480"/>
              <a:gd name="connsiteX428" fmla="*/ 1339977 w 1663700"/>
              <a:gd name="connsiteY428" fmla="*/ 470281 h 1816480"/>
              <a:gd name="connsiteX429" fmla="*/ 1326134 w 1663700"/>
              <a:gd name="connsiteY429" fmla="*/ 484124 h 1816480"/>
              <a:gd name="connsiteX430" fmla="*/ 1339977 w 1663700"/>
              <a:gd name="connsiteY430" fmla="*/ 497840 h 1816480"/>
              <a:gd name="connsiteX431" fmla="*/ 1353820 w 1663700"/>
              <a:gd name="connsiteY431" fmla="*/ 484124 h 1816480"/>
              <a:gd name="connsiteX432" fmla="*/ 1353820 w 1663700"/>
              <a:gd name="connsiteY432" fmla="*/ 484124 h 1816480"/>
              <a:gd name="connsiteX433" fmla="*/ 1353693 w 1663700"/>
              <a:gd name="connsiteY433" fmla="*/ 561594 h 1816480"/>
              <a:gd name="connsiteX434" fmla="*/ 1340104 w 1663700"/>
              <a:gd name="connsiteY434" fmla="*/ 548132 h 1816480"/>
              <a:gd name="connsiteX435" fmla="*/ 1326515 w 1663700"/>
              <a:gd name="connsiteY435" fmla="*/ 561721 h 1816480"/>
              <a:gd name="connsiteX436" fmla="*/ 1340104 w 1663700"/>
              <a:gd name="connsiteY436" fmla="*/ 575310 h 1816480"/>
              <a:gd name="connsiteX437" fmla="*/ 1353693 w 1663700"/>
              <a:gd name="connsiteY437" fmla="*/ 561594 h 1816480"/>
              <a:gd name="connsiteX438" fmla="*/ 1353693 w 1663700"/>
              <a:gd name="connsiteY438" fmla="*/ 561594 h 1816480"/>
              <a:gd name="connsiteX439" fmla="*/ 1353693 w 1663700"/>
              <a:gd name="connsiteY439" fmla="*/ 561594 h 1816480"/>
              <a:gd name="connsiteX440" fmla="*/ 1353693 w 1663700"/>
              <a:gd name="connsiteY440" fmla="*/ 561594 h 1816480"/>
              <a:gd name="connsiteX441" fmla="*/ 1353439 w 1663700"/>
              <a:gd name="connsiteY441" fmla="*/ 639318 h 1816480"/>
              <a:gd name="connsiteX442" fmla="*/ 1339977 w 1663700"/>
              <a:gd name="connsiteY442" fmla="*/ 625983 h 1816480"/>
              <a:gd name="connsiteX443" fmla="*/ 1339977 w 1663700"/>
              <a:gd name="connsiteY443" fmla="*/ 625983 h 1816480"/>
              <a:gd name="connsiteX444" fmla="*/ 1326515 w 1663700"/>
              <a:gd name="connsiteY444" fmla="*/ 639318 h 1816480"/>
              <a:gd name="connsiteX445" fmla="*/ 1339977 w 1663700"/>
              <a:gd name="connsiteY445" fmla="*/ 652653 h 1816480"/>
              <a:gd name="connsiteX446" fmla="*/ 1353439 w 1663700"/>
              <a:gd name="connsiteY446" fmla="*/ 639318 h 1816480"/>
              <a:gd name="connsiteX447" fmla="*/ 1353439 w 1663700"/>
              <a:gd name="connsiteY447" fmla="*/ 639318 h 1816480"/>
              <a:gd name="connsiteX448" fmla="*/ 1353439 w 1663700"/>
              <a:gd name="connsiteY448" fmla="*/ 639318 h 1816480"/>
              <a:gd name="connsiteX449" fmla="*/ 1353312 w 1663700"/>
              <a:gd name="connsiteY449" fmla="*/ 716915 h 1816480"/>
              <a:gd name="connsiteX450" fmla="*/ 1340104 w 1663700"/>
              <a:gd name="connsiteY450" fmla="*/ 703834 h 1816480"/>
              <a:gd name="connsiteX451" fmla="*/ 1326896 w 1663700"/>
              <a:gd name="connsiteY451" fmla="*/ 717042 h 1816480"/>
              <a:gd name="connsiteX452" fmla="*/ 1326896 w 1663700"/>
              <a:gd name="connsiteY452" fmla="*/ 717042 h 1816480"/>
              <a:gd name="connsiteX453" fmla="*/ 1340104 w 1663700"/>
              <a:gd name="connsiteY453" fmla="*/ 730250 h 1816480"/>
              <a:gd name="connsiteX454" fmla="*/ 1340104 w 1663700"/>
              <a:gd name="connsiteY454" fmla="*/ 730250 h 1816480"/>
              <a:gd name="connsiteX455" fmla="*/ 1353312 w 1663700"/>
              <a:gd name="connsiteY455" fmla="*/ 717169 h 1816480"/>
              <a:gd name="connsiteX456" fmla="*/ 1353312 w 1663700"/>
              <a:gd name="connsiteY456" fmla="*/ 717042 h 1816480"/>
              <a:gd name="connsiteX457" fmla="*/ 1353312 w 1663700"/>
              <a:gd name="connsiteY457" fmla="*/ 716915 h 1816480"/>
              <a:gd name="connsiteX458" fmla="*/ 1353312 w 1663700"/>
              <a:gd name="connsiteY458" fmla="*/ 716915 h 1816480"/>
              <a:gd name="connsiteX459" fmla="*/ 1353058 w 1663700"/>
              <a:gd name="connsiteY459" fmla="*/ 794639 h 1816480"/>
              <a:gd name="connsiteX460" fmla="*/ 1339977 w 1663700"/>
              <a:gd name="connsiteY460" fmla="*/ 781685 h 1816480"/>
              <a:gd name="connsiteX461" fmla="*/ 1326896 w 1663700"/>
              <a:gd name="connsiteY461" fmla="*/ 794639 h 1816480"/>
              <a:gd name="connsiteX462" fmla="*/ 1339977 w 1663700"/>
              <a:gd name="connsiteY462" fmla="*/ 807593 h 1816480"/>
              <a:gd name="connsiteX463" fmla="*/ 1353058 w 1663700"/>
              <a:gd name="connsiteY463" fmla="*/ 794639 h 1816480"/>
              <a:gd name="connsiteX464" fmla="*/ 1353058 w 1663700"/>
              <a:gd name="connsiteY464" fmla="*/ 794639 h 1816480"/>
              <a:gd name="connsiteX465" fmla="*/ 1352931 w 1663700"/>
              <a:gd name="connsiteY465" fmla="*/ 872109 h 1816480"/>
              <a:gd name="connsiteX466" fmla="*/ 1340104 w 1663700"/>
              <a:gd name="connsiteY466" fmla="*/ 859409 h 1816480"/>
              <a:gd name="connsiteX467" fmla="*/ 1327277 w 1663700"/>
              <a:gd name="connsiteY467" fmla="*/ 872236 h 1816480"/>
              <a:gd name="connsiteX468" fmla="*/ 1340104 w 1663700"/>
              <a:gd name="connsiteY468" fmla="*/ 885063 h 1816480"/>
              <a:gd name="connsiteX469" fmla="*/ 1352931 w 1663700"/>
              <a:gd name="connsiteY469" fmla="*/ 872363 h 1816480"/>
              <a:gd name="connsiteX470" fmla="*/ 1352931 w 1663700"/>
              <a:gd name="connsiteY470" fmla="*/ 872236 h 1816480"/>
              <a:gd name="connsiteX471" fmla="*/ 1352931 w 1663700"/>
              <a:gd name="connsiteY471" fmla="*/ 872109 h 1816480"/>
              <a:gd name="connsiteX472" fmla="*/ 1352931 w 1663700"/>
              <a:gd name="connsiteY472" fmla="*/ 872109 h 1816480"/>
              <a:gd name="connsiteX473" fmla="*/ 1352677 w 1663700"/>
              <a:gd name="connsiteY473" fmla="*/ 949833 h 1816480"/>
              <a:gd name="connsiteX474" fmla="*/ 1340104 w 1663700"/>
              <a:gd name="connsiteY474" fmla="*/ 937260 h 1816480"/>
              <a:gd name="connsiteX475" fmla="*/ 1327531 w 1663700"/>
              <a:gd name="connsiteY475" fmla="*/ 949833 h 1816480"/>
              <a:gd name="connsiteX476" fmla="*/ 1340104 w 1663700"/>
              <a:gd name="connsiteY476" fmla="*/ 962406 h 1816480"/>
              <a:gd name="connsiteX477" fmla="*/ 1352677 w 1663700"/>
              <a:gd name="connsiteY477" fmla="*/ 949833 h 1816480"/>
              <a:gd name="connsiteX478" fmla="*/ 1352677 w 1663700"/>
              <a:gd name="connsiteY478" fmla="*/ 949833 h 1816480"/>
              <a:gd name="connsiteX479" fmla="*/ 1352677 w 1663700"/>
              <a:gd name="connsiteY479" fmla="*/ 949833 h 1816480"/>
              <a:gd name="connsiteX480" fmla="*/ 1352550 w 1663700"/>
              <a:gd name="connsiteY480" fmla="*/ 1027557 h 1816480"/>
              <a:gd name="connsiteX481" fmla="*/ 1340104 w 1663700"/>
              <a:gd name="connsiteY481" fmla="*/ 1015111 h 1816480"/>
              <a:gd name="connsiteX482" fmla="*/ 1327658 w 1663700"/>
              <a:gd name="connsiteY482" fmla="*/ 1027557 h 1816480"/>
              <a:gd name="connsiteX483" fmla="*/ 1340104 w 1663700"/>
              <a:gd name="connsiteY483" fmla="*/ 1040003 h 1816480"/>
              <a:gd name="connsiteX484" fmla="*/ 1352550 w 1663700"/>
              <a:gd name="connsiteY484" fmla="*/ 1027557 h 1816480"/>
              <a:gd name="connsiteX485" fmla="*/ 1352296 w 1663700"/>
              <a:gd name="connsiteY485" fmla="*/ 1105154 h 1816480"/>
              <a:gd name="connsiteX486" fmla="*/ 1340104 w 1663700"/>
              <a:gd name="connsiteY486" fmla="*/ 1092962 h 1816480"/>
              <a:gd name="connsiteX487" fmla="*/ 1327912 w 1663700"/>
              <a:gd name="connsiteY487" fmla="*/ 1105154 h 1816480"/>
              <a:gd name="connsiteX488" fmla="*/ 1340104 w 1663700"/>
              <a:gd name="connsiteY488" fmla="*/ 1117346 h 1816480"/>
              <a:gd name="connsiteX489" fmla="*/ 1352296 w 1663700"/>
              <a:gd name="connsiteY489" fmla="*/ 1105154 h 1816480"/>
              <a:gd name="connsiteX490" fmla="*/ 1352296 w 1663700"/>
              <a:gd name="connsiteY490" fmla="*/ 1105154 h 1816480"/>
              <a:gd name="connsiteX491" fmla="*/ 1352296 w 1663700"/>
              <a:gd name="connsiteY491" fmla="*/ 1105154 h 1816480"/>
              <a:gd name="connsiteX492" fmla="*/ 1352296 w 1663700"/>
              <a:gd name="connsiteY492" fmla="*/ 1105154 h 1816480"/>
              <a:gd name="connsiteX493" fmla="*/ 1352042 w 1663700"/>
              <a:gd name="connsiteY493" fmla="*/ 1182751 h 1816480"/>
              <a:gd name="connsiteX494" fmla="*/ 1339977 w 1663700"/>
              <a:gd name="connsiteY494" fmla="*/ 1170686 h 1816480"/>
              <a:gd name="connsiteX495" fmla="*/ 1327912 w 1663700"/>
              <a:gd name="connsiteY495" fmla="*/ 1182751 h 1816480"/>
              <a:gd name="connsiteX496" fmla="*/ 1339977 w 1663700"/>
              <a:gd name="connsiteY496" fmla="*/ 1194816 h 1816480"/>
              <a:gd name="connsiteX497" fmla="*/ 1339977 w 1663700"/>
              <a:gd name="connsiteY497" fmla="*/ 1194816 h 1816480"/>
              <a:gd name="connsiteX498" fmla="*/ 1352042 w 1663700"/>
              <a:gd name="connsiteY498" fmla="*/ 1182751 h 1816480"/>
              <a:gd name="connsiteX499" fmla="*/ 1351915 w 1663700"/>
              <a:gd name="connsiteY499" fmla="*/ 1260475 h 1816480"/>
              <a:gd name="connsiteX500" fmla="*/ 1340104 w 1663700"/>
              <a:gd name="connsiteY500" fmla="*/ 1248664 h 1816480"/>
              <a:gd name="connsiteX501" fmla="*/ 1340104 w 1663700"/>
              <a:gd name="connsiteY501" fmla="*/ 1248664 h 1816480"/>
              <a:gd name="connsiteX502" fmla="*/ 1328293 w 1663700"/>
              <a:gd name="connsiteY502" fmla="*/ 1260475 h 1816480"/>
              <a:gd name="connsiteX503" fmla="*/ 1328293 w 1663700"/>
              <a:gd name="connsiteY503" fmla="*/ 1260475 h 1816480"/>
              <a:gd name="connsiteX504" fmla="*/ 1340104 w 1663700"/>
              <a:gd name="connsiteY504" fmla="*/ 1272286 h 1816480"/>
              <a:gd name="connsiteX505" fmla="*/ 1340104 w 1663700"/>
              <a:gd name="connsiteY505" fmla="*/ 1272286 h 1816480"/>
              <a:gd name="connsiteX506" fmla="*/ 1351915 w 1663700"/>
              <a:gd name="connsiteY506" fmla="*/ 1260475 h 1816480"/>
              <a:gd name="connsiteX507" fmla="*/ 1351915 w 1663700"/>
              <a:gd name="connsiteY507" fmla="*/ 1260475 h 1816480"/>
              <a:gd name="connsiteX508" fmla="*/ 1351661 w 1663700"/>
              <a:gd name="connsiteY508" fmla="*/ 1338072 h 1816480"/>
              <a:gd name="connsiteX509" fmla="*/ 1339977 w 1663700"/>
              <a:gd name="connsiteY509" fmla="*/ 1326388 h 1816480"/>
              <a:gd name="connsiteX510" fmla="*/ 1328293 w 1663700"/>
              <a:gd name="connsiteY510" fmla="*/ 1338072 h 1816480"/>
              <a:gd name="connsiteX511" fmla="*/ 1339977 w 1663700"/>
              <a:gd name="connsiteY511" fmla="*/ 1349756 h 1816480"/>
              <a:gd name="connsiteX512" fmla="*/ 1351661 w 1663700"/>
              <a:gd name="connsiteY512" fmla="*/ 1338072 h 1816480"/>
              <a:gd name="connsiteX513" fmla="*/ 1351661 w 1663700"/>
              <a:gd name="connsiteY513" fmla="*/ 1338072 h 1816480"/>
              <a:gd name="connsiteX514" fmla="*/ 1351534 w 1663700"/>
              <a:gd name="connsiteY514" fmla="*/ 1415542 h 1816480"/>
              <a:gd name="connsiteX515" fmla="*/ 1340104 w 1663700"/>
              <a:gd name="connsiteY515" fmla="*/ 1404239 h 1816480"/>
              <a:gd name="connsiteX516" fmla="*/ 1328674 w 1663700"/>
              <a:gd name="connsiteY516" fmla="*/ 1415669 h 1816480"/>
              <a:gd name="connsiteX517" fmla="*/ 1340104 w 1663700"/>
              <a:gd name="connsiteY517" fmla="*/ 1427099 h 1816480"/>
              <a:gd name="connsiteX518" fmla="*/ 1351534 w 1663700"/>
              <a:gd name="connsiteY518" fmla="*/ 1415542 h 1816480"/>
              <a:gd name="connsiteX519" fmla="*/ 1351534 w 1663700"/>
              <a:gd name="connsiteY519" fmla="*/ 1415542 h 1816480"/>
              <a:gd name="connsiteX520" fmla="*/ 1351534 w 1663700"/>
              <a:gd name="connsiteY520" fmla="*/ 1415542 h 1816480"/>
              <a:gd name="connsiteX521" fmla="*/ 1277493 w 1663700"/>
              <a:gd name="connsiteY521" fmla="*/ 18034 h 1816480"/>
              <a:gd name="connsiteX522" fmla="*/ 1262380 w 1663700"/>
              <a:gd name="connsiteY522" fmla="*/ 3048 h 1816480"/>
              <a:gd name="connsiteX523" fmla="*/ 1247267 w 1663700"/>
              <a:gd name="connsiteY523" fmla="*/ 18161 h 1816480"/>
              <a:gd name="connsiteX524" fmla="*/ 1262380 w 1663700"/>
              <a:gd name="connsiteY524" fmla="*/ 33274 h 1816480"/>
              <a:gd name="connsiteX525" fmla="*/ 1277493 w 1663700"/>
              <a:gd name="connsiteY525" fmla="*/ 18161 h 1816480"/>
              <a:gd name="connsiteX526" fmla="*/ 1277493 w 1663700"/>
              <a:gd name="connsiteY526" fmla="*/ 18034 h 1816480"/>
              <a:gd name="connsiteX527" fmla="*/ 1277239 w 1663700"/>
              <a:gd name="connsiteY527" fmla="*/ 95885 h 1816480"/>
              <a:gd name="connsiteX528" fmla="*/ 1262253 w 1663700"/>
              <a:gd name="connsiteY528" fmla="*/ 81026 h 1816480"/>
              <a:gd name="connsiteX529" fmla="*/ 1247267 w 1663700"/>
              <a:gd name="connsiteY529" fmla="*/ 96012 h 1816480"/>
              <a:gd name="connsiteX530" fmla="*/ 1262253 w 1663700"/>
              <a:gd name="connsiteY530" fmla="*/ 110998 h 1816480"/>
              <a:gd name="connsiteX531" fmla="*/ 1277239 w 1663700"/>
              <a:gd name="connsiteY531" fmla="*/ 95885 h 1816480"/>
              <a:gd name="connsiteX532" fmla="*/ 1277239 w 1663700"/>
              <a:gd name="connsiteY532" fmla="*/ 95885 h 1816480"/>
              <a:gd name="connsiteX533" fmla="*/ 1277239 w 1663700"/>
              <a:gd name="connsiteY533" fmla="*/ 95885 h 1816480"/>
              <a:gd name="connsiteX534" fmla="*/ 1277239 w 1663700"/>
              <a:gd name="connsiteY534" fmla="*/ 95885 h 1816480"/>
              <a:gd name="connsiteX535" fmla="*/ 1277112 w 1663700"/>
              <a:gd name="connsiteY535" fmla="*/ 173482 h 1816480"/>
              <a:gd name="connsiteX536" fmla="*/ 1262380 w 1663700"/>
              <a:gd name="connsiteY536" fmla="*/ 158750 h 1816480"/>
              <a:gd name="connsiteX537" fmla="*/ 1247648 w 1663700"/>
              <a:gd name="connsiteY537" fmla="*/ 173482 h 1816480"/>
              <a:gd name="connsiteX538" fmla="*/ 1262380 w 1663700"/>
              <a:gd name="connsiteY538" fmla="*/ 188214 h 1816480"/>
              <a:gd name="connsiteX539" fmla="*/ 1277112 w 1663700"/>
              <a:gd name="connsiteY539" fmla="*/ 173482 h 1816480"/>
              <a:gd name="connsiteX540" fmla="*/ 1277112 w 1663700"/>
              <a:gd name="connsiteY540" fmla="*/ 173482 h 1816480"/>
              <a:gd name="connsiteX541" fmla="*/ 1277112 w 1663700"/>
              <a:gd name="connsiteY541" fmla="*/ 173482 h 1816480"/>
              <a:gd name="connsiteX542" fmla="*/ 1276858 w 1663700"/>
              <a:gd name="connsiteY542" fmla="*/ 251206 h 1816480"/>
              <a:gd name="connsiteX543" fmla="*/ 1262253 w 1663700"/>
              <a:gd name="connsiteY543" fmla="*/ 236601 h 1816480"/>
              <a:gd name="connsiteX544" fmla="*/ 1262253 w 1663700"/>
              <a:gd name="connsiteY544" fmla="*/ 236601 h 1816480"/>
              <a:gd name="connsiteX545" fmla="*/ 1247648 w 1663700"/>
              <a:gd name="connsiteY545" fmla="*/ 251206 h 1816480"/>
              <a:gd name="connsiteX546" fmla="*/ 1262253 w 1663700"/>
              <a:gd name="connsiteY546" fmla="*/ 265811 h 1816480"/>
              <a:gd name="connsiteX547" fmla="*/ 1276858 w 1663700"/>
              <a:gd name="connsiteY547" fmla="*/ 251206 h 1816480"/>
              <a:gd name="connsiteX548" fmla="*/ 1276858 w 1663700"/>
              <a:gd name="connsiteY548" fmla="*/ 251206 h 1816480"/>
              <a:gd name="connsiteX549" fmla="*/ 1276731 w 1663700"/>
              <a:gd name="connsiteY549" fmla="*/ 328803 h 1816480"/>
              <a:gd name="connsiteX550" fmla="*/ 1262380 w 1663700"/>
              <a:gd name="connsiteY550" fmla="*/ 314452 h 1816480"/>
              <a:gd name="connsiteX551" fmla="*/ 1248029 w 1663700"/>
              <a:gd name="connsiteY551" fmla="*/ 328803 h 1816480"/>
              <a:gd name="connsiteX552" fmla="*/ 1262380 w 1663700"/>
              <a:gd name="connsiteY552" fmla="*/ 343154 h 1816480"/>
              <a:gd name="connsiteX553" fmla="*/ 1262380 w 1663700"/>
              <a:gd name="connsiteY553" fmla="*/ 343154 h 1816480"/>
              <a:gd name="connsiteX554" fmla="*/ 1276731 w 1663700"/>
              <a:gd name="connsiteY554" fmla="*/ 328803 h 1816480"/>
              <a:gd name="connsiteX555" fmla="*/ 1276731 w 1663700"/>
              <a:gd name="connsiteY555" fmla="*/ 328803 h 1816480"/>
              <a:gd name="connsiteX556" fmla="*/ 1276731 w 1663700"/>
              <a:gd name="connsiteY556" fmla="*/ 328803 h 1816480"/>
              <a:gd name="connsiteX557" fmla="*/ 1276731 w 1663700"/>
              <a:gd name="connsiteY557" fmla="*/ 328803 h 1816480"/>
              <a:gd name="connsiteX558" fmla="*/ 1276477 w 1663700"/>
              <a:gd name="connsiteY558" fmla="*/ 406273 h 1816480"/>
              <a:gd name="connsiteX559" fmla="*/ 1262253 w 1663700"/>
              <a:gd name="connsiteY559" fmla="*/ 392303 h 1816480"/>
              <a:gd name="connsiteX560" fmla="*/ 1248029 w 1663700"/>
              <a:gd name="connsiteY560" fmla="*/ 406527 h 1816480"/>
              <a:gd name="connsiteX561" fmla="*/ 1262253 w 1663700"/>
              <a:gd name="connsiteY561" fmla="*/ 420751 h 1816480"/>
              <a:gd name="connsiteX562" fmla="*/ 1262253 w 1663700"/>
              <a:gd name="connsiteY562" fmla="*/ 420751 h 1816480"/>
              <a:gd name="connsiteX563" fmla="*/ 1276477 w 1663700"/>
              <a:gd name="connsiteY563" fmla="*/ 406781 h 1816480"/>
              <a:gd name="connsiteX564" fmla="*/ 1276477 w 1663700"/>
              <a:gd name="connsiteY564" fmla="*/ 406654 h 1816480"/>
              <a:gd name="connsiteX565" fmla="*/ 1276477 w 1663700"/>
              <a:gd name="connsiteY565" fmla="*/ 406273 h 1816480"/>
              <a:gd name="connsiteX566" fmla="*/ 1276477 w 1663700"/>
              <a:gd name="connsiteY566" fmla="*/ 406273 h 1816480"/>
              <a:gd name="connsiteX567" fmla="*/ 1276350 w 1663700"/>
              <a:gd name="connsiteY567" fmla="*/ 483997 h 1816480"/>
              <a:gd name="connsiteX568" fmla="*/ 1262380 w 1663700"/>
              <a:gd name="connsiteY568" fmla="*/ 470027 h 1816480"/>
              <a:gd name="connsiteX569" fmla="*/ 1248410 w 1663700"/>
              <a:gd name="connsiteY569" fmla="*/ 483997 h 1816480"/>
              <a:gd name="connsiteX570" fmla="*/ 1248410 w 1663700"/>
              <a:gd name="connsiteY570" fmla="*/ 483997 h 1816480"/>
              <a:gd name="connsiteX571" fmla="*/ 1262380 w 1663700"/>
              <a:gd name="connsiteY571" fmla="*/ 497967 h 1816480"/>
              <a:gd name="connsiteX572" fmla="*/ 1276350 w 1663700"/>
              <a:gd name="connsiteY572" fmla="*/ 483997 h 1816480"/>
              <a:gd name="connsiteX573" fmla="*/ 1276350 w 1663700"/>
              <a:gd name="connsiteY573" fmla="*/ 483997 h 1816480"/>
              <a:gd name="connsiteX574" fmla="*/ 1276350 w 1663700"/>
              <a:gd name="connsiteY574" fmla="*/ 483997 h 1816480"/>
              <a:gd name="connsiteX575" fmla="*/ 1276096 w 1663700"/>
              <a:gd name="connsiteY575" fmla="*/ 561467 h 1816480"/>
              <a:gd name="connsiteX576" fmla="*/ 1262253 w 1663700"/>
              <a:gd name="connsiteY576" fmla="*/ 547878 h 1816480"/>
              <a:gd name="connsiteX577" fmla="*/ 1248410 w 1663700"/>
              <a:gd name="connsiteY577" fmla="*/ 561721 h 1816480"/>
              <a:gd name="connsiteX578" fmla="*/ 1262253 w 1663700"/>
              <a:gd name="connsiteY578" fmla="*/ 575437 h 1816480"/>
              <a:gd name="connsiteX579" fmla="*/ 1276096 w 1663700"/>
              <a:gd name="connsiteY579" fmla="*/ 561721 h 1816480"/>
              <a:gd name="connsiteX580" fmla="*/ 1276096 w 1663700"/>
              <a:gd name="connsiteY580" fmla="*/ 561721 h 1816480"/>
              <a:gd name="connsiteX581" fmla="*/ 1276096 w 1663700"/>
              <a:gd name="connsiteY581" fmla="*/ 561594 h 1816480"/>
              <a:gd name="connsiteX582" fmla="*/ 1276096 w 1663700"/>
              <a:gd name="connsiteY582" fmla="*/ 561467 h 1816480"/>
              <a:gd name="connsiteX583" fmla="*/ 1276096 w 1663700"/>
              <a:gd name="connsiteY583" fmla="*/ 561467 h 1816480"/>
              <a:gd name="connsiteX584" fmla="*/ 1275969 w 1663700"/>
              <a:gd name="connsiteY584" fmla="*/ 639318 h 1816480"/>
              <a:gd name="connsiteX585" fmla="*/ 1262380 w 1663700"/>
              <a:gd name="connsiteY585" fmla="*/ 625856 h 1816480"/>
              <a:gd name="connsiteX586" fmla="*/ 1248791 w 1663700"/>
              <a:gd name="connsiteY586" fmla="*/ 639445 h 1816480"/>
              <a:gd name="connsiteX587" fmla="*/ 1248791 w 1663700"/>
              <a:gd name="connsiteY587" fmla="*/ 639445 h 1816480"/>
              <a:gd name="connsiteX588" fmla="*/ 1262380 w 1663700"/>
              <a:gd name="connsiteY588" fmla="*/ 653034 h 1816480"/>
              <a:gd name="connsiteX589" fmla="*/ 1262380 w 1663700"/>
              <a:gd name="connsiteY589" fmla="*/ 653034 h 1816480"/>
              <a:gd name="connsiteX590" fmla="*/ 1275969 w 1663700"/>
              <a:gd name="connsiteY590" fmla="*/ 639318 h 1816480"/>
              <a:gd name="connsiteX591" fmla="*/ 1275969 w 1663700"/>
              <a:gd name="connsiteY591" fmla="*/ 639318 h 1816480"/>
              <a:gd name="connsiteX592" fmla="*/ 1275969 w 1663700"/>
              <a:gd name="connsiteY592" fmla="*/ 639318 h 1816480"/>
              <a:gd name="connsiteX593" fmla="*/ 1275715 w 1663700"/>
              <a:gd name="connsiteY593" fmla="*/ 717042 h 1816480"/>
              <a:gd name="connsiteX594" fmla="*/ 1262253 w 1663700"/>
              <a:gd name="connsiteY594" fmla="*/ 703707 h 1816480"/>
              <a:gd name="connsiteX595" fmla="*/ 1248791 w 1663700"/>
              <a:gd name="connsiteY595" fmla="*/ 717042 h 1816480"/>
              <a:gd name="connsiteX596" fmla="*/ 1262253 w 1663700"/>
              <a:gd name="connsiteY596" fmla="*/ 730377 h 1816480"/>
              <a:gd name="connsiteX597" fmla="*/ 1275715 w 1663700"/>
              <a:gd name="connsiteY597" fmla="*/ 717042 h 1816480"/>
              <a:gd name="connsiteX598" fmla="*/ 1275715 w 1663700"/>
              <a:gd name="connsiteY598" fmla="*/ 717042 h 1816480"/>
              <a:gd name="connsiteX599" fmla="*/ 1275715 w 1663700"/>
              <a:gd name="connsiteY599" fmla="*/ 717042 h 1816480"/>
              <a:gd name="connsiteX600" fmla="*/ 1275715 w 1663700"/>
              <a:gd name="connsiteY600" fmla="*/ 717042 h 1816480"/>
              <a:gd name="connsiteX601" fmla="*/ 1275461 w 1663700"/>
              <a:gd name="connsiteY601" fmla="*/ 794512 h 1816480"/>
              <a:gd name="connsiteX602" fmla="*/ 1262253 w 1663700"/>
              <a:gd name="connsiteY602" fmla="*/ 781431 h 1816480"/>
              <a:gd name="connsiteX603" fmla="*/ 1249045 w 1663700"/>
              <a:gd name="connsiteY603" fmla="*/ 794639 h 1816480"/>
              <a:gd name="connsiteX604" fmla="*/ 1249045 w 1663700"/>
              <a:gd name="connsiteY604" fmla="*/ 794639 h 1816480"/>
              <a:gd name="connsiteX605" fmla="*/ 1262253 w 1663700"/>
              <a:gd name="connsiteY605" fmla="*/ 807847 h 1816480"/>
              <a:gd name="connsiteX606" fmla="*/ 1262253 w 1663700"/>
              <a:gd name="connsiteY606" fmla="*/ 807847 h 1816480"/>
              <a:gd name="connsiteX607" fmla="*/ 1275461 w 1663700"/>
              <a:gd name="connsiteY607" fmla="*/ 794639 h 1816480"/>
              <a:gd name="connsiteX608" fmla="*/ 1275461 w 1663700"/>
              <a:gd name="connsiteY608" fmla="*/ 794639 h 1816480"/>
              <a:gd name="connsiteX609" fmla="*/ 1275461 w 1663700"/>
              <a:gd name="connsiteY609" fmla="*/ 794512 h 1816480"/>
              <a:gd name="connsiteX610" fmla="*/ 1275334 w 1663700"/>
              <a:gd name="connsiteY610" fmla="*/ 872236 h 1816480"/>
              <a:gd name="connsiteX611" fmla="*/ 1262253 w 1663700"/>
              <a:gd name="connsiteY611" fmla="*/ 859282 h 1816480"/>
              <a:gd name="connsiteX612" fmla="*/ 1262253 w 1663700"/>
              <a:gd name="connsiteY612" fmla="*/ 859282 h 1816480"/>
              <a:gd name="connsiteX613" fmla="*/ 1249172 w 1663700"/>
              <a:gd name="connsiteY613" fmla="*/ 872236 h 1816480"/>
              <a:gd name="connsiteX614" fmla="*/ 1262253 w 1663700"/>
              <a:gd name="connsiteY614" fmla="*/ 885190 h 1816480"/>
              <a:gd name="connsiteX615" fmla="*/ 1275334 w 1663700"/>
              <a:gd name="connsiteY615" fmla="*/ 872236 h 1816480"/>
              <a:gd name="connsiteX616" fmla="*/ 1275334 w 1663700"/>
              <a:gd name="connsiteY616" fmla="*/ 872236 h 1816480"/>
              <a:gd name="connsiteX617" fmla="*/ 1275080 w 1663700"/>
              <a:gd name="connsiteY617" fmla="*/ 949960 h 1816480"/>
              <a:gd name="connsiteX618" fmla="*/ 1262253 w 1663700"/>
              <a:gd name="connsiteY618" fmla="*/ 937133 h 1816480"/>
              <a:gd name="connsiteX619" fmla="*/ 1262253 w 1663700"/>
              <a:gd name="connsiteY619" fmla="*/ 937133 h 1816480"/>
              <a:gd name="connsiteX620" fmla="*/ 1249426 w 1663700"/>
              <a:gd name="connsiteY620" fmla="*/ 949960 h 1816480"/>
              <a:gd name="connsiteX621" fmla="*/ 1262253 w 1663700"/>
              <a:gd name="connsiteY621" fmla="*/ 962787 h 1816480"/>
              <a:gd name="connsiteX622" fmla="*/ 1262253 w 1663700"/>
              <a:gd name="connsiteY622" fmla="*/ 962787 h 1816480"/>
              <a:gd name="connsiteX623" fmla="*/ 1275080 w 1663700"/>
              <a:gd name="connsiteY623" fmla="*/ 949960 h 1816480"/>
              <a:gd name="connsiteX624" fmla="*/ 1275080 w 1663700"/>
              <a:gd name="connsiteY624" fmla="*/ 949960 h 1816480"/>
              <a:gd name="connsiteX625" fmla="*/ 1275080 w 1663700"/>
              <a:gd name="connsiteY625" fmla="*/ 949960 h 1816480"/>
              <a:gd name="connsiteX626" fmla="*/ 1274953 w 1663700"/>
              <a:gd name="connsiteY626" fmla="*/ 1027557 h 1816480"/>
              <a:gd name="connsiteX627" fmla="*/ 1262380 w 1663700"/>
              <a:gd name="connsiteY627" fmla="*/ 1014984 h 1816480"/>
              <a:gd name="connsiteX628" fmla="*/ 1249807 w 1663700"/>
              <a:gd name="connsiteY628" fmla="*/ 1027557 h 1816480"/>
              <a:gd name="connsiteX629" fmla="*/ 1262380 w 1663700"/>
              <a:gd name="connsiteY629" fmla="*/ 1040130 h 1816480"/>
              <a:gd name="connsiteX630" fmla="*/ 1274953 w 1663700"/>
              <a:gd name="connsiteY630" fmla="*/ 1027557 h 1816480"/>
              <a:gd name="connsiteX631" fmla="*/ 1274953 w 1663700"/>
              <a:gd name="connsiteY631" fmla="*/ 1027557 h 1816480"/>
              <a:gd name="connsiteX632" fmla="*/ 1274699 w 1663700"/>
              <a:gd name="connsiteY632" fmla="*/ 1105154 h 1816480"/>
              <a:gd name="connsiteX633" fmla="*/ 1262253 w 1663700"/>
              <a:gd name="connsiteY633" fmla="*/ 1092708 h 1816480"/>
              <a:gd name="connsiteX634" fmla="*/ 1249807 w 1663700"/>
              <a:gd name="connsiteY634" fmla="*/ 1105154 h 1816480"/>
              <a:gd name="connsiteX635" fmla="*/ 1262253 w 1663700"/>
              <a:gd name="connsiteY635" fmla="*/ 1117600 h 1816480"/>
              <a:gd name="connsiteX636" fmla="*/ 1274699 w 1663700"/>
              <a:gd name="connsiteY636" fmla="*/ 1105154 h 1816480"/>
              <a:gd name="connsiteX637" fmla="*/ 1274699 w 1663700"/>
              <a:gd name="connsiteY637" fmla="*/ 1105154 h 1816480"/>
              <a:gd name="connsiteX638" fmla="*/ 1274572 w 1663700"/>
              <a:gd name="connsiteY638" fmla="*/ 1182751 h 1816480"/>
              <a:gd name="connsiteX639" fmla="*/ 1262380 w 1663700"/>
              <a:gd name="connsiteY639" fmla="*/ 1170559 h 1816480"/>
              <a:gd name="connsiteX640" fmla="*/ 1250188 w 1663700"/>
              <a:gd name="connsiteY640" fmla="*/ 1182751 h 1816480"/>
              <a:gd name="connsiteX641" fmla="*/ 1262380 w 1663700"/>
              <a:gd name="connsiteY641" fmla="*/ 1194943 h 1816480"/>
              <a:gd name="connsiteX642" fmla="*/ 1262380 w 1663700"/>
              <a:gd name="connsiteY642" fmla="*/ 1194943 h 1816480"/>
              <a:gd name="connsiteX643" fmla="*/ 1274572 w 1663700"/>
              <a:gd name="connsiteY643" fmla="*/ 1182751 h 1816480"/>
              <a:gd name="connsiteX644" fmla="*/ 1274572 w 1663700"/>
              <a:gd name="connsiteY644" fmla="*/ 1182751 h 1816480"/>
              <a:gd name="connsiteX645" fmla="*/ 1274572 w 1663700"/>
              <a:gd name="connsiteY645" fmla="*/ 1182751 h 1816480"/>
              <a:gd name="connsiteX646" fmla="*/ 1274572 w 1663700"/>
              <a:gd name="connsiteY646" fmla="*/ 1182751 h 1816480"/>
              <a:gd name="connsiteX647" fmla="*/ 1274318 w 1663700"/>
              <a:gd name="connsiteY647" fmla="*/ 1260475 h 1816480"/>
              <a:gd name="connsiteX648" fmla="*/ 1262253 w 1663700"/>
              <a:gd name="connsiteY648" fmla="*/ 1248410 h 1816480"/>
              <a:gd name="connsiteX649" fmla="*/ 1262253 w 1663700"/>
              <a:gd name="connsiteY649" fmla="*/ 1248410 h 1816480"/>
              <a:gd name="connsiteX650" fmla="*/ 1250188 w 1663700"/>
              <a:gd name="connsiteY650" fmla="*/ 1260475 h 1816480"/>
              <a:gd name="connsiteX651" fmla="*/ 1250188 w 1663700"/>
              <a:gd name="connsiteY651" fmla="*/ 1260475 h 1816480"/>
              <a:gd name="connsiteX652" fmla="*/ 1262253 w 1663700"/>
              <a:gd name="connsiteY652" fmla="*/ 1272540 h 1816480"/>
              <a:gd name="connsiteX653" fmla="*/ 1274318 w 1663700"/>
              <a:gd name="connsiteY653" fmla="*/ 1260475 h 1816480"/>
              <a:gd name="connsiteX654" fmla="*/ 1274191 w 1663700"/>
              <a:gd name="connsiteY654" fmla="*/ 1337945 h 1816480"/>
              <a:gd name="connsiteX655" fmla="*/ 1262380 w 1663700"/>
              <a:gd name="connsiteY655" fmla="*/ 1326261 h 1816480"/>
              <a:gd name="connsiteX656" fmla="*/ 1250569 w 1663700"/>
              <a:gd name="connsiteY656" fmla="*/ 1338072 h 1816480"/>
              <a:gd name="connsiteX657" fmla="*/ 1262380 w 1663700"/>
              <a:gd name="connsiteY657" fmla="*/ 1349883 h 1816480"/>
              <a:gd name="connsiteX658" fmla="*/ 1262380 w 1663700"/>
              <a:gd name="connsiteY658" fmla="*/ 1349883 h 1816480"/>
              <a:gd name="connsiteX659" fmla="*/ 1274191 w 1663700"/>
              <a:gd name="connsiteY659" fmla="*/ 1337945 h 1816480"/>
              <a:gd name="connsiteX660" fmla="*/ 1274191 w 1663700"/>
              <a:gd name="connsiteY660" fmla="*/ 1337945 h 1816480"/>
              <a:gd name="connsiteX661" fmla="*/ 1274191 w 1663700"/>
              <a:gd name="connsiteY661" fmla="*/ 1337945 h 1816480"/>
              <a:gd name="connsiteX662" fmla="*/ 1274191 w 1663700"/>
              <a:gd name="connsiteY662" fmla="*/ 1337945 h 1816480"/>
              <a:gd name="connsiteX663" fmla="*/ 1273937 w 1663700"/>
              <a:gd name="connsiteY663" fmla="*/ 1415669 h 1816480"/>
              <a:gd name="connsiteX664" fmla="*/ 1262253 w 1663700"/>
              <a:gd name="connsiteY664" fmla="*/ 1403985 h 1816480"/>
              <a:gd name="connsiteX665" fmla="*/ 1262253 w 1663700"/>
              <a:gd name="connsiteY665" fmla="*/ 1403985 h 1816480"/>
              <a:gd name="connsiteX666" fmla="*/ 1250569 w 1663700"/>
              <a:gd name="connsiteY666" fmla="*/ 1415669 h 1816480"/>
              <a:gd name="connsiteX667" fmla="*/ 1262253 w 1663700"/>
              <a:gd name="connsiteY667" fmla="*/ 1427353 h 1816480"/>
              <a:gd name="connsiteX668" fmla="*/ 1273937 w 1663700"/>
              <a:gd name="connsiteY668" fmla="*/ 1415669 h 1816480"/>
              <a:gd name="connsiteX669" fmla="*/ 1273937 w 1663700"/>
              <a:gd name="connsiteY669" fmla="*/ 1415669 h 1816480"/>
              <a:gd name="connsiteX670" fmla="*/ 1273937 w 1663700"/>
              <a:gd name="connsiteY670" fmla="*/ 1415669 h 1816480"/>
              <a:gd name="connsiteX671" fmla="*/ 1273937 w 1663700"/>
              <a:gd name="connsiteY671" fmla="*/ 1415669 h 1816480"/>
              <a:gd name="connsiteX672" fmla="*/ 1273810 w 1663700"/>
              <a:gd name="connsiteY672" fmla="*/ 1493266 h 1816480"/>
              <a:gd name="connsiteX673" fmla="*/ 1262380 w 1663700"/>
              <a:gd name="connsiteY673" fmla="*/ 1481963 h 1816480"/>
              <a:gd name="connsiteX674" fmla="*/ 1250950 w 1663700"/>
              <a:gd name="connsiteY674" fmla="*/ 1493393 h 1816480"/>
              <a:gd name="connsiteX675" fmla="*/ 1250950 w 1663700"/>
              <a:gd name="connsiteY675" fmla="*/ 1493393 h 1816480"/>
              <a:gd name="connsiteX676" fmla="*/ 1262380 w 1663700"/>
              <a:gd name="connsiteY676" fmla="*/ 1504823 h 1816480"/>
              <a:gd name="connsiteX677" fmla="*/ 1273810 w 1663700"/>
              <a:gd name="connsiteY677" fmla="*/ 1493520 h 1816480"/>
              <a:gd name="connsiteX678" fmla="*/ 1273810 w 1663700"/>
              <a:gd name="connsiteY678" fmla="*/ 1493266 h 1816480"/>
              <a:gd name="connsiteX679" fmla="*/ 1273810 w 1663700"/>
              <a:gd name="connsiteY679" fmla="*/ 1493266 h 1816480"/>
              <a:gd name="connsiteX680" fmla="*/ 1273810 w 1663700"/>
              <a:gd name="connsiteY680" fmla="*/ 1493266 h 1816480"/>
              <a:gd name="connsiteX681" fmla="*/ 1199896 w 1663700"/>
              <a:gd name="connsiteY681" fmla="*/ 18288 h 1816480"/>
              <a:gd name="connsiteX682" fmla="*/ 1184529 w 1663700"/>
              <a:gd name="connsiteY682" fmla="*/ 2921 h 1816480"/>
              <a:gd name="connsiteX683" fmla="*/ 1169162 w 1663700"/>
              <a:gd name="connsiteY683" fmla="*/ 18288 h 1816480"/>
              <a:gd name="connsiteX684" fmla="*/ 1184529 w 1663700"/>
              <a:gd name="connsiteY684" fmla="*/ 33655 h 1816480"/>
              <a:gd name="connsiteX685" fmla="*/ 1199896 w 1663700"/>
              <a:gd name="connsiteY685" fmla="*/ 18288 h 1816480"/>
              <a:gd name="connsiteX686" fmla="*/ 1199896 w 1663700"/>
              <a:gd name="connsiteY686" fmla="*/ 18288 h 1816480"/>
              <a:gd name="connsiteX687" fmla="*/ 1199896 w 1663700"/>
              <a:gd name="connsiteY687" fmla="*/ 18288 h 1816480"/>
              <a:gd name="connsiteX688" fmla="*/ 1199769 w 1663700"/>
              <a:gd name="connsiteY688" fmla="*/ 95885 h 1816480"/>
              <a:gd name="connsiteX689" fmla="*/ 1184656 w 1663700"/>
              <a:gd name="connsiteY689" fmla="*/ 80772 h 1816480"/>
              <a:gd name="connsiteX690" fmla="*/ 1184656 w 1663700"/>
              <a:gd name="connsiteY690" fmla="*/ 80772 h 1816480"/>
              <a:gd name="connsiteX691" fmla="*/ 1169543 w 1663700"/>
              <a:gd name="connsiteY691" fmla="*/ 95885 h 1816480"/>
              <a:gd name="connsiteX692" fmla="*/ 1184656 w 1663700"/>
              <a:gd name="connsiteY692" fmla="*/ 110998 h 1816480"/>
              <a:gd name="connsiteX693" fmla="*/ 1184656 w 1663700"/>
              <a:gd name="connsiteY693" fmla="*/ 110998 h 1816480"/>
              <a:gd name="connsiteX694" fmla="*/ 1199769 w 1663700"/>
              <a:gd name="connsiteY694" fmla="*/ 96012 h 1816480"/>
              <a:gd name="connsiteX695" fmla="*/ 1199769 w 1663700"/>
              <a:gd name="connsiteY695" fmla="*/ 95885 h 1816480"/>
              <a:gd name="connsiteX696" fmla="*/ 1199769 w 1663700"/>
              <a:gd name="connsiteY696" fmla="*/ 95885 h 1816480"/>
              <a:gd name="connsiteX697" fmla="*/ 1199515 w 1663700"/>
              <a:gd name="connsiteY697" fmla="*/ 173482 h 1816480"/>
              <a:gd name="connsiteX698" fmla="*/ 1184529 w 1663700"/>
              <a:gd name="connsiteY698" fmla="*/ 158623 h 1816480"/>
              <a:gd name="connsiteX699" fmla="*/ 1169543 w 1663700"/>
              <a:gd name="connsiteY699" fmla="*/ 173609 h 1816480"/>
              <a:gd name="connsiteX700" fmla="*/ 1184529 w 1663700"/>
              <a:gd name="connsiteY700" fmla="*/ 188595 h 1816480"/>
              <a:gd name="connsiteX701" fmla="*/ 1199515 w 1663700"/>
              <a:gd name="connsiteY701" fmla="*/ 173482 h 1816480"/>
              <a:gd name="connsiteX702" fmla="*/ 1199515 w 1663700"/>
              <a:gd name="connsiteY702" fmla="*/ 173482 h 1816480"/>
              <a:gd name="connsiteX703" fmla="*/ 1199515 w 1663700"/>
              <a:gd name="connsiteY703" fmla="*/ 173482 h 1816480"/>
              <a:gd name="connsiteX704" fmla="*/ 1199388 w 1663700"/>
              <a:gd name="connsiteY704" fmla="*/ 251206 h 1816480"/>
              <a:gd name="connsiteX705" fmla="*/ 1184656 w 1663700"/>
              <a:gd name="connsiteY705" fmla="*/ 236474 h 1816480"/>
              <a:gd name="connsiteX706" fmla="*/ 1184656 w 1663700"/>
              <a:gd name="connsiteY706" fmla="*/ 236474 h 1816480"/>
              <a:gd name="connsiteX707" fmla="*/ 1169924 w 1663700"/>
              <a:gd name="connsiteY707" fmla="*/ 251206 h 1816480"/>
              <a:gd name="connsiteX708" fmla="*/ 1184656 w 1663700"/>
              <a:gd name="connsiteY708" fmla="*/ 265938 h 1816480"/>
              <a:gd name="connsiteX709" fmla="*/ 1199388 w 1663700"/>
              <a:gd name="connsiteY709" fmla="*/ 251206 h 1816480"/>
              <a:gd name="connsiteX710" fmla="*/ 1199388 w 1663700"/>
              <a:gd name="connsiteY710" fmla="*/ 251206 h 1816480"/>
              <a:gd name="connsiteX711" fmla="*/ 1199388 w 1663700"/>
              <a:gd name="connsiteY711" fmla="*/ 251206 h 1816480"/>
              <a:gd name="connsiteX712" fmla="*/ 1199134 w 1663700"/>
              <a:gd name="connsiteY712" fmla="*/ 328676 h 1816480"/>
              <a:gd name="connsiteX713" fmla="*/ 1184529 w 1663700"/>
              <a:gd name="connsiteY713" fmla="*/ 314198 h 1816480"/>
              <a:gd name="connsiteX714" fmla="*/ 1169924 w 1663700"/>
              <a:gd name="connsiteY714" fmla="*/ 328803 h 1816480"/>
              <a:gd name="connsiteX715" fmla="*/ 1184529 w 1663700"/>
              <a:gd name="connsiteY715" fmla="*/ 343408 h 1816480"/>
              <a:gd name="connsiteX716" fmla="*/ 1184529 w 1663700"/>
              <a:gd name="connsiteY716" fmla="*/ 343408 h 1816480"/>
              <a:gd name="connsiteX717" fmla="*/ 1199134 w 1663700"/>
              <a:gd name="connsiteY717" fmla="*/ 328676 h 1816480"/>
              <a:gd name="connsiteX718" fmla="*/ 1199134 w 1663700"/>
              <a:gd name="connsiteY718" fmla="*/ 328676 h 1816480"/>
              <a:gd name="connsiteX719" fmla="*/ 1199134 w 1663700"/>
              <a:gd name="connsiteY719" fmla="*/ 328676 h 1816480"/>
              <a:gd name="connsiteX720" fmla="*/ 1198880 w 1663700"/>
              <a:gd name="connsiteY720" fmla="*/ 406400 h 1816480"/>
              <a:gd name="connsiteX721" fmla="*/ 1184529 w 1663700"/>
              <a:gd name="connsiteY721" fmla="*/ 392049 h 1816480"/>
              <a:gd name="connsiteX722" fmla="*/ 1184529 w 1663700"/>
              <a:gd name="connsiteY722" fmla="*/ 392049 h 1816480"/>
              <a:gd name="connsiteX723" fmla="*/ 1170178 w 1663700"/>
              <a:gd name="connsiteY723" fmla="*/ 406400 h 1816480"/>
              <a:gd name="connsiteX724" fmla="*/ 1184529 w 1663700"/>
              <a:gd name="connsiteY724" fmla="*/ 420751 h 1816480"/>
              <a:gd name="connsiteX725" fmla="*/ 1198880 w 1663700"/>
              <a:gd name="connsiteY725" fmla="*/ 406400 h 1816480"/>
              <a:gd name="connsiteX726" fmla="*/ 1198880 w 1663700"/>
              <a:gd name="connsiteY726" fmla="*/ 406400 h 1816480"/>
              <a:gd name="connsiteX727" fmla="*/ 1198753 w 1663700"/>
              <a:gd name="connsiteY727" fmla="*/ 483870 h 1816480"/>
              <a:gd name="connsiteX728" fmla="*/ 1184529 w 1663700"/>
              <a:gd name="connsiteY728" fmla="*/ 469900 h 1816480"/>
              <a:gd name="connsiteX729" fmla="*/ 1170305 w 1663700"/>
              <a:gd name="connsiteY729" fmla="*/ 484124 h 1816480"/>
              <a:gd name="connsiteX730" fmla="*/ 1184529 w 1663700"/>
              <a:gd name="connsiteY730" fmla="*/ 498348 h 1816480"/>
              <a:gd name="connsiteX731" fmla="*/ 1198753 w 1663700"/>
              <a:gd name="connsiteY731" fmla="*/ 484124 h 1816480"/>
              <a:gd name="connsiteX732" fmla="*/ 1198753 w 1663700"/>
              <a:gd name="connsiteY732" fmla="*/ 483870 h 1816480"/>
              <a:gd name="connsiteX733" fmla="*/ 1198753 w 1663700"/>
              <a:gd name="connsiteY733" fmla="*/ 483870 h 1816480"/>
              <a:gd name="connsiteX734" fmla="*/ 1198499 w 1663700"/>
              <a:gd name="connsiteY734" fmla="*/ 561721 h 1816480"/>
              <a:gd name="connsiteX735" fmla="*/ 1184529 w 1663700"/>
              <a:gd name="connsiteY735" fmla="*/ 547751 h 1816480"/>
              <a:gd name="connsiteX736" fmla="*/ 1170559 w 1663700"/>
              <a:gd name="connsiteY736" fmla="*/ 561721 h 1816480"/>
              <a:gd name="connsiteX737" fmla="*/ 1184529 w 1663700"/>
              <a:gd name="connsiteY737" fmla="*/ 575691 h 1816480"/>
              <a:gd name="connsiteX738" fmla="*/ 1198499 w 1663700"/>
              <a:gd name="connsiteY738" fmla="*/ 561721 h 1816480"/>
              <a:gd name="connsiteX739" fmla="*/ 1198499 w 1663700"/>
              <a:gd name="connsiteY739" fmla="*/ 561721 h 1816480"/>
              <a:gd name="connsiteX740" fmla="*/ 1198499 w 1663700"/>
              <a:gd name="connsiteY740" fmla="*/ 561721 h 1816480"/>
              <a:gd name="connsiteX741" fmla="*/ 1198372 w 1663700"/>
              <a:gd name="connsiteY741" fmla="*/ 639318 h 1816480"/>
              <a:gd name="connsiteX742" fmla="*/ 1184529 w 1663700"/>
              <a:gd name="connsiteY742" fmla="*/ 625475 h 1816480"/>
              <a:gd name="connsiteX743" fmla="*/ 1184529 w 1663700"/>
              <a:gd name="connsiteY743" fmla="*/ 625475 h 1816480"/>
              <a:gd name="connsiteX744" fmla="*/ 1170686 w 1663700"/>
              <a:gd name="connsiteY744" fmla="*/ 639191 h 1816480"/>
              <a:gd name="connsiteX745" fmla="*/ 1170686 w 1663700"/>
              <a:gd name="connsiteY745" fmla="*/ 639191 h 1816480"/>
              <a:gd name="connsiteX746" fmla="*/ 1184529 w 1663700"/>
              <a:gd name="connsiteY746" fmla="*/ 652907 h 1816480"/>
              <a:gd name="connsiteX747" fmla="*/ 1198372 w 1663700"/>
              <a:gd name="connsiteY747" fmla="*/ 639318 h 1816480"/>
              <a:gd name="connsiteX748" fmla="*/ 1198372 w 1663700"/>
              <a:gd name="connsiteY748" fmla="*/ 639318 h 1816480"/>
              <a:gd name="connsiteX749" fmla="*/ 1198118 w 1663700"/>
              <a:gd name="connsiteY749" fmla="*/ 716915 h 1816480"/>
              <a:gd name="connsiteX750" fmla="*/ 1184529 w 1663700"/>
              <a:gd name="connsiteY750" fmla="*/ 703453 h 1816480"/>
              <a:gd name="connsiteX751" fmla="*/ 1170940 w 1663700"/>
              <a:gd name="connsiteY751" fmla="*/ 717042 h 1816480"/>
              <a:gd name="connsiteX752" fmla="*/ 1184529 w 1663700"/>
              <a:gd name="connsiteY752" fmla="*/ 730631 h 1816480"/>
              <a:gd name="connsiteX753" fmla="*/ 1198118 w 1663700"/>
              <a:gd name="connsiteY753" fmla="*/ 716915 h 1816480"/>
              <a:gd name="connsiteX754" fmla="*/ 1198118 w 1663700"/>
              <a:gd name="connsiteY754" fmla="*/ 716915 h 1816480"/>
              <a:gd name="connsiteX755" fmla="*/ 1198118 w 1663700"/>
              <a:gd name="connsiteY755" fmla="*/ 716915 h 1816480"/>
              <a:gd name="connsiteX756" fmla="*/ 1198118 w 1663700"/>
              <a:gd name="connsiteY756" fmla="*/ 716915 h 1816480"/>
              <a:gd name="connsiteX757" fmla="*/ 1197991 w 1663700"/>
              <a:gd name="connsiteY757" fmla="*/ 794639 h 1816480"/>
              <a:gd name="connsiteX758" fmla="*/ 1184529 w 1663700"/>
              <a:gd name="connsiteY758" fmla="*/ 781304 h 1816480"/>
              <a:gd name="connsiteX759" fmla="*/ 1184529 w 1663700"/>
              <a:gd name="connsiteY759" fmla="*/ 781304 h 1816480"/>
              <a:gd name="connsiteX760" fmla="*/ 1171067 w 1663700"/>
              <a:gd name="connsiteY760" fmla="*/ 794639 h 1816480"/>
              <a:gd name="connsiteX761" fmla="*/ 1184529 w 1663700"/>
              <a:gd name="connsiteY761" fmla="*/ 807974 h 1816480"/>
              <a:gd name="connsiteX762" fmla="*/ 1197991 w 1663700"/>
              <a:gd name="connsiteY762" fmla="*/ 794639 h 1816480"/>
              <a:gd name="connsiteX763" fmla="*/ 1197991 w 1663700"/>
              <a:gd name="connsiteY763" fmla="*/ 794639 h 1816480"/>
              <a:gd name="connsiteX764" fmla="*/ 1197991 w 1663700"/>
              <a:gd name="connsiteY764" fmla="*/ 794639 h 1816480"/>
              <a:gd name="connsiteX765" fmla="*/ 1197991 w 1663700"/>
              <a:gd name="connsiteY765" fmla="*/ 794639 h 1816480"/>
              <a:gd name="connsiteX766" fmla="*/ 1197737 w 1663700"/>
              <a:gd name="connsiteY766" fmla="*/ 872236 h 1816480"/>
              <a:gd name="connsiteX767" fmla="*/ 1184529 w 1663700"/>
              <a:gd name="connsiteY767" fmla="*/ 859028 h 1816480"/>
              <a:gd name="connsiteX768" fmla="*/ 1184529 w 1663700"/>
              <a:gd name="connsiteY768" fmla="*/ 859028 h 1816480"/>
              <a:gd name="connsiteX769" fmla="*/ 1171321 w 1663700"/>
              <a:gd name="connsiteY769" fmla="*/ 872236 h 1816480"/>
              <a:gd name="connsiteX770" fmla="*/ 1184529 w 1663700"/>
              <a:gd name="connsiteY770" fmla="*/ 885444 h 1816480"/>
              <a:gd name="connsiteX771" fmla="*/ 1197737 w 1663700"/>
              <a:gd name="connsiteY771" fmla="*/ 872363 h 1816480"/>
              <a:gd name="connsiteX772" fmla="*/ 1197737 w 1663700"/>
              <a:gd name="connsiteY772" fmla="*/ 872236 h 1816480"/>
              <a:gd name="connsiteX773" fmla="*/ 1197610 w 1663700"/>
              <a:gd name="connsiteY773" fmla="*/ 949960 h 1816480"/>
              <a:gd name="connsiteX774" fmla="*/ 1184529 w 1663700"/>
              <a:gd name="connsiteY774" fmla="*/ 937006 h 1816480"/>
              <a:gd name="connsiteX775" fmla="*/ 1171448 w 1663700"/>
              <a:gd name="connsiteY775" fmla="*/ 949960 h 1816480"/>
              <a:gd name="connsiteX776" fmla="*/ 1184529 w 1663700"/>
              <a:gd name="connsiteY776" fmla="*/ 962914 h 1816480"/>
              <a:gd name="connsiteX777" fmla="*/ 1197610 w 1663700"/>
              <a:gd name="connsiteY777" fmla="*/ 949960 h 1816480"/>
              <a:gd name="connsiteX778" fmla="*/ 1197610 w 1663700"/>
              <a:gd name="connsiteY778" fmla="*/ 949960 h 1816480"/>
              <a:gd name="connsiteX779" fmla="*/ 1197356 w 1663700"/>
              <a:gd name="connsiteY779" fmla="*/ 1027557 h 1816480"/>
              <a:gd name="connsiteX780" fmla="*/ 1184529 w 1663700"/>
              <a:gd name="connsiteY780" fmla="*/ 1014730 h 1816480"/>
              <a:gd name="connsiteX781" fmla="*/ 1184529 w 1663700"/>
              <a:gd name="connsiteY781" fmla="*/ 1014730 h 1816480"/>
              <a:gd name="connsiteX782" fmla="*/ 1171702 w 1663700"/>
              <a:gd name="connsiteY782" fmla="*/ 1027557 h 1816480"/>
              <a:gd name="connsiteX783" fmla="*/ 1184529 w 1663700"/>
              <a:gd name="connsiteY783" fmla="*/ 1040384 h 1816480"/>
              <a:gd name="connsiteX784" fmla="*/ 1197356 w 1663700"/>
              <a:gd name="connsiteY784" fmla="*/ 1027557 h 1816480"/>
              <a:gd name="connsiteX785" fmla="*/ 1197356 w 1663700"/>
              <a:gd name="connsiteY785" fmla="*/ 1027557 h 1816480"/>
              <a:gd name="connsiteX786" fmla="*/ 1197356 w 1663700"/>
              <a:gd name="connsiteY786" fmla="*/ 1027557 h 1816480"/>
              <a:gd name="connsiteX787" fmla="*/ 1197356 w 1663700"/>
              <a:gd name="connsiteY787" fmla="*/ 1027557 h 1816480"/>
              <a:gd name="connsiteX788" fmla="*/ 1197229 w 1663700"/>
              <a:gd name="connsiteY788" fmla="*/ 1105154 h 1816480"/>
              <a:gd name="connsiteX789" fmla="*/ 1184656 w 1663700"/>
              <a:gd name="connsiteY789" fmla="*/ 1092581 h 1816480"/>
              <a:gd name="connsiteX790" fmla="*/ 1172083 w 1663700"/>
              <a:gd name="connsiteY790" fmla="*/ 1105154 h 1816480"/>
              <a:gd name="connsiteX791" fmla="*/ 1184656 w 1663700"/>
              <a:gd name="connsiteY791" fmla="*/ 1117727 h 1816480"/>
              <a:gd name="connsiteX792" fmla="*/ 1197229 w 1663700"/>
              <a:gd name="connsiteY792" fmla="*/ 1105281 h 1816480"/>
              <a:gd name="connsiteX793" fmla="*/ 1197229 w 1663700"/>
              <a:gd name="connsiteY793" fmla="*/ 1105154 h 1816480"/>
              <a:gd name="connsiteX794" fmla="*/ 1197229 w 1663700"/>
              <a:gd name="connsiteY794" fmla="*/ 1105154 h 1816480"/>
              <a:gd name="connsiteX795" fmla="*/ 1196975 w 1663700"/>
              <a:gd name="connsiteY795" fmla="*/ 1182624 h 1816480"/>
              <a:gd name="connsiteX796" fmla="*/ 1184529 w 1663700"/>
              <a:gd name="connsiteY796" fmla="*/ 1170432 h 1816480"/>
              <a:gd name="connsiteX797" fmla="*/ 1172083 w 1663700"/>
              <a:gd name="connsiteY797" fmla="*/ 1182878 h 1816480"/>
              <a:gd name="connsiteX798" fmla="*/ 1184529 w 1663700"/>
              <a:gd name="connsiteY798" fmla="*/ 1195324 h 1816480"/>
              <a:gd name="connsiteX799" fmla="*/ 1196975 w 1663700"/>
              <a:gd name="connsiteY799" fmla="*/ 1182878 h 1816480"/>
              <a:gd name="connsiteX800" fmla="*/ 1196975 w 1663700"/>
              <a:gd name="connsiteY800" fmla="*/ 1182878 h 1816480"/>
              <a:gd name="connsiteX801" fmla="*/ 1196975 w 1663700"/>
              <a:gd name="connsiteY801" fmla="*/ 1182624 h 1816480"/>
              <a:gd name="connsiteX802" fmla="*/ 1196848 w 1663700"/>
              <a:gd name="connsiteY802" fmla="*/ 1260348 h 1816480"/>
              <a:gd name="connsiteX803" fmla="*/ 1184656 w 1663700"/>
              <a:gd name="connsiteY803" fmla="*/ 1248156 h 1816480"/>
              <a:gd name="connsiteX804" fmla="*/ 1172464 w 1663700"/>
              <a:gd name="connsiteY804" fmla="*/ 1260348 h 1816480"/>
              <a:gd name="connsiteX805" fmla="*/ 1184656 w 1663700"/>
              <a:gd name="connsiteY805" fmla="*/ 1272540 h 1816480"/>
              <a:gd name="connsiteX806" fmla="*/ 1196848 w 1663700"/>
              <a:gd name="connsiteY806" fmla="*/ 1260348 h 1816480"/>
              <a:gd name="connsiteX807" fmla="*/ 1196848 w 1663700"/>
              <a:gd name="connsiteY807" fmla="*/ 1260348 h 1816480"/>
              <a:gd name="connsiteX808" fmla="*/ 1196848 w 1663700"/>
              <a:gd name="connsiteY808" fmla="*/ 1260348 h 1816480"/>
              <a:gd name="connsiteX809" fmla="*/ 1196848 w 1663700"/>
              <a:gd name="connsiteY809" fmla="*/ 1260348 h 1816480"/>
              <a:gd name="connsiteX810" fmla="*/ 1196594 w 1663700"/>
              <a:gd name="connsiteY810" fmla="*/ 1338072 h 1816480"/>
              <a:gd name="connsiteX811" fmla="*/ 1184529 w 1663700"/>
              <a:gd name="connsiteY811" fmla="*/ 1326007 h 1816480"/>
              <a:gd name="connsiteX812" fmla="*/ 1172464 w 1663700"/>
              <a:gd name="connsiteY812" fmla="*/ 1338072 h 1816480"/>
              <a:gd name="connsiteX813" fmla="*/ 1184529 w 1663700"/>
              <a:gd name="connsiteY813" fmla="*/ 1350137 h 1816480"/>
              <a:gd name="connsiteX814" fmla="*/ 1184529 w 1663700"/>
              <a:gd name="connsiteY814" fmla="*/ 1350137 h 1816480"/>
              <a:gd name="connsiteX815" fmla="*/ 1196594 w 1663700"/>
              <a:gd name="connsiteY815" fmla="*/ 1338072 h 1816480"/>
              <a:gd name="connsiteX816" fmla="*/ 1196594 w 1663700"/>
              <a:gd name="connsiteY816" fmla="*/ 1338072 h 1816480"/>
              <a:gd name="connsiteX817" fmla="*/ 1196467 w 1663700"/>
              <a:gd name="connsiteY817" fmla="*/ 1415669 h 1816480"/>
              <a:gd name="connsiteX818" fmla="*/ 1184656 w 1663700"/>
              <a:gd name="connsiteY818" fmla="*/ 1403858 h 1816480"/>
              <a:gd name="connsiteX819" fmla="*/ 1172845 w 1663700"/>
              <a:gd name="connsiteY819" fmla="*/ 1415669 h 1816480"/>
              <a:gd name="connsiteX820" fmla="*/ 1184656 w 1663700"/>
              <a:gd name="connsiteY820" fmla="*/ 1427480 h 1816480"/>
              <a:gd name="connsiteX821" fmla="*/ 1196467 w 1663700"/>
              <a:gd name="connsiteY821" fmla="*/ 1415669 h 1816480"/>
              <a:gd name="connsiteX822" fmla="*/ 1196467 w 1663700"/>
              <a:gd name="connsiteY822" fmla="*/ 1415669 h 1816480"/>
              <a:gd name="connsiteX823" fmla="*/ 1196467 w 1663700"/>
              <a:gd name="connsiteY823" fmla="*/ 1415669 h 1816480"/>
              <a:gd name="connsiteX824" fmla="*/ 1196467 w 1663700"/>
              <a:gd name="connsiteY824" fmla="*/ 1415669 h 1816480"/>
              <a:gd name="connsiteX825" fmla="*/ 1196213 w 1663700"/>
              <a:gd name="connsiteY825" fmla="*/ 1493393 h 1816480"/>
              <a:gd name="connsiteX826" fmla="*/ 1184529 w 1663700"/>
              <a:gd name="connsiteY826" fmla="*/ 1481709 h 1816480"/>
              <a:gd name="connsiteX827" fmla="*/ 1184529 w 1663700"/>
              <a:gd name="connsiteY827" fmla="*/ 1481709 h 1816480"/>
              <a:gd name="connsiteX828" fmla="*/ 1172845 w 1663700"/>
              <a:gd name="connsiteY828" fmla="*/ 1493393 h 1816480"/>
              <a:gd name="connsiteX829" fmla="*/ 1184529 w 1663700"/>
              <a:gd name="connsiteY829" fmla="*/ 1505077 h 1816480"/>
              <a:gd name="connsiteX830" fmla="*/ 1196213 w 1663700"/>
              <a:gd name="connsiteY830" fmla="*/ 1493393 h 1816480"/>
              <a:gd name="connsiteX831" fmla="*/ 1195959 w 1663700"/>
              <a:gd name="connsiteY831" fmla="*/ 1570863 h 1816480"/>
              <a:gd name="connsiteX832" fmla="*/ 1184529 w 1663700"/>
              <a:gd name="connsiteY832" fmla="*/ 1559560 h 1816480"/>
              <a:gd name="connsiteX833" fmla="*/ 1173099 w 1663700"/>
              <a:gd name="connsiteY833" fmla="*/ 1570990 h 1816480"/>
              <a:gd name="connsiteX834" fmla="*/ 1184529 w 1663700"/>
              <a:gd name="connsiteY834" fmla="*/ 1582420 h 1816480"/>
              <a:gd name="connsiteX835" fmla="*/ 1195959 w 1663700"/>
              <a:gd name="connsiteY835" fmla="*/ 1570863 h 1816480"/>
              <a:gd name="connsiteX836" fmla="*/ 1195959 w 1663700"/>
              <a:gd name="connsiteY836" fmla="*/ 1570863 h 1816480"/>
              <a:gd name="connsiteX837" fmla="*/ 1195959 w 1663700"/>
              <a:gd name="connsiteY837" fmla="*/ 1570863 h 1816480"/>
              <a:gd name="connsiteX838" fmla="*/ 1122299 w 1663700"/>
              <a:gd name="connsiteY838" fmla="*/ 18288 h 1816480"/>
              <a:gd name="connsiteX839" fmla="*/ 1106805 w 1663700"/>
              <a:gd name="connsiteY839" fmla="*/ 2794 h 1816480"/>
              <a:gd name="connsiteX840" fmla="*/ 1106805 w 1663700"/>
              <a:gd name="connsiteY840" fmla="*/ 2794 h 1816480"/>
              <a:gd name="connsiteX841" fmla="*/ 1091311 w 1663700"/>
              <a:gd name="connsiteY841" fmla="*/ 18288 h 1816480"/>
              <a:gd name="connsiteX842" fmla="*/ 1106805 w 1663700"/>
              <a:gd name="connsiteY842" fmla="*/ 33782 h 1816480"/>
              <a:gd name="connsiteX843" fmla="*/ 1122299 w 1663700"/>
              <a:gd name="connsiteY843" fmla="*/ 18288 h 1816480"/>
              <a:gd name="connsiteX844" fmla="*/ 1122299 w 1663700"/>
              <a:gd name="connsiteY844" fmla="*/ 18288 h 1816480"/>
              <a:gd name="connsiteX845" fmla="*/ 1122172 w 1663700"/>
              <a:gd name="connsiteY845" fmla="*/ 95885 h 1816480"/>
              <a:gd name="connsiteX846" fmla="*/ 1106805 w 1663700"/>
              <a:gd name="connsiteY846" fmla="*/ 80518 h 1816480"/>
              <a:gd name="connsiteX847" fmla="*/ 1106805 w 1663700"/>
              <a:gd name="connsiteY847" fmla="*/ 80518 h 1816480"/>
              <a:gd name="connsiteX848" fmla="*/ 1091438 w 1663700"/>
              <a:gd name="connsiteY848" fmla="*/ 95885 h 1816480"/>
              <a:gd name="connsiteX849" fmla="*/ 1106805 w 1663700"/>
              <a:gd name="connsiteY849" fmla="*/ 111252 h 1816480"/>
              <a:gd name="connsiteX850" fmla="*/ 1122172 w 1663700"/>
              <a:gd name="connsiteY850" fmla="*/ 95885 h 1816480"/>
              <a:gd name="connsiteX851" fmla="*/ 1122172 w 1663700"/>
              <a:gd name="connsiteY851" fmla="*/ 95885 h 1816480"/>
              <a:gd name="connsiteX852" fmla="*/ 1122172 w 1663700"/>
              <a:gd name="connsiteY852" fmla="*/ 95885 h 1816480"/>
              <a:gd name="connsiteX853" fmla="*/ 1121918 w 1663700"/>
              <a:gd name="connsiteY853" fmla="*/ 173355 h 1816480"/>
              <a:gd name="connsiteX854" fmla="*/ 1106805 w 1663700"/>
              <a:gd name="connsiteY854" fmla="*/ 158369 h 1816480"/>
              <a:gd name="connsiteX855" fmla="*/ 1091692 w 1663700"/>
              <a:gd name="connsiteY855" fmla="*/ 173482 h 1816480"/>
              <a:gd name="connsiteX856" fmla="*/ 1106805 w 1663700"/>
              <a:gd name="connsiteY856" fmla="*/ 188595 h 1816480"/>
              <a:gd name="connsiteX857" fmla="*/ 1121918 w 1663700"/>
              <a:gd name="connsiteY857" fmla="*/ 173482 h 1816480"/>
              <a:gd name="connsiteX858" fmla="*/ 1121918 w 1663700"/>
              <a:gd name="connsiteY858" fmla="*/ 173482 h 1816480"/>
              <a:gd name="connsiteX859" fmla="*/ 1121918 w 1663700"/>
              <a:gd name="connsiteY859" fmla="*/ 173355 h 1816480"/>
              <a:gd name="connsiteX860" fmla="*/ 1121918 w 1663700"/>
              <a:gd name="connsiteY860" fmla="*/ 173355 h 1816480"/>
              <a:gd name="connsiteX861" fmla="*/ 1121791 w 1663700"/>
              <a:gd name="connsiteY861" fmla="*/ 251079 h 1816480"/>
              <a:gd name="connsiteX862" fmla="*/ 1106805 w 1663700"/>
              <a:gd name="connsiteY862" fmla="*/ 236220 h 1816480"/>
              <a:gd name="connsiteX863" fmla="*/ 1091819 w 1663700"/>
              <a:gd name="connsiteY863" fmla="*/ 251206 h 1816480"/>
              <a:gd name="connsiteX864" fmla="*/ 1106805 w 1663700"/>
              <a:gd name="connsiteY864" fmla="*/ 266192 h 1816480"/>
              <a:gd name="connsiteX865" fmla="*/ 1106805 w 1663700"/>
              <a:gd name="connsiteY865" fmla="*/ 266192 h 1816480"/>
              <a:gd name="connsiteX866" fmla="*/ 1121791 w 1663700"/>
              <a:gd name="connsiteY866" fmla="*/ 251079 h 1816480"/>
              <a:gd name="connsiteX867" fmla="*/ 1121791 w 1663700"/>
              <a:gd name="connsiteY867" fmla="*/ 251079 h 1816480"/>
              <a:gd name="connsiteX868" fmla="*/ 1121791 w 1663700"/>
              <a:gd name="connsiteY868" fmla="*/ 251079 h 1816480"/>
              <a:gd name="connsiteX869" fmla="*/ 1121791 w 1663700"/>
              <a:gd name="connsiteY869" fmla="*/ 251079 h 1816480"/>
              <a:gd name="connsiteX870" fmla="*/ 1121537 w 1663700"/>
              <a:gd name="connsiteY870" fmla="*/ 328549 h 1816480"/>
              <a:gd name="connsiteX871" fmla="*/ 1106805 w 1663700"/>
              <a:gd name="connsiteY871" fmla="*/ 314071 h 1816480"/>
              <a:gd name="connsiteX872" fmla="*/ 1092073 w 1663700"/>
              <a:gd name="connsiteY872" fmla="*/ 328803 h 1816480"/>
              <a:gd name="connsiteX873" fmla="*/ 1106805 w 1663700"/>
              <a:gd name="connsiteY873" fmla="*/ 343535 h 1816480"/>
              <a:gd name="connsiteX874" fmla="*/ 1121537 w 1663700"/>
              <a:gd name="connsiteY874" fmla="*/ 328803 h 1816480"/>
              <a:gd name="connsiteX875" fmla="*/ 1121537 w 1663700"/>
              <a:gd name="connsiteY875" fmla="*/ 328803 h 1816480"/>
              <a:gd name="connsiteX876" fmla="*/ 1121537 w 1663700"/>
              <a:gd name="connsiteY876" fmla="*/ 328549 h 1816480"/>
              <a:gd name="connsiteX877" fmla="*/ 1121410 w 1663700"/>
              <a:gd name="connsiteY877" fmla="*/ 406273 h 1816480"/>
              <a:gd name="connsiteX878" fmla="*/ 1106805 w 1663700"/>
              <a:gd name="connsiteY878" fmla="*/ 391795 h 1816480"/>
              <a:gd name="connsiteX879" fmla="*/ 1092200 w 1663700"/>
              <a:gd name="connsiteY879" fmla="*/ 406400 h 1816480"/>
              <a:gd name="connsiteX880" fmla="*/ 1106805 w 1663700"/>
              <a:gd name="connsiteY880" fmla="*/ 421005 h 1816480"/>
              <a:gd name="connsiteX881" fmla="*/ 1106805 w 1663700"/>
              <a:gd name="connsiteY881" fmla="*/ 421005 h 1816480"/>
              <a:gd name="connsiteX882" fmla="*/ 1121410 w 1663700"/>
              <a:gd name="connsiteY882" fmla="*/ 406273 h 1816480"/>
              <a:gd name="connsiteX883" fmla="*/ 1121410 w 1663700"/>
              <a:gd name="connsiteY883" fmla="*/ 406273 h 1816480"/>
              <a:gd name="connsiteX884" fmla="*/ 1121410 w 1663700"/>
              <a:gd name="connsiteY884" fmla="*/ 406273 h 1816480"/>
              <a:gd name="connsiteX885" fmla="*/ 1121156 w 1663700"/>
              <a:gd name="connsiteY885" fmla="*/ 484124 h 1816480"/>
              <a:gd name="connsiteX886" fmla="*/ 1106805 w 1663700"/>
              <a:gd name="connsiteY886" fmla="*/ 469773 h 1816480"/>
              <a:gd name="connsiteX887" fmla="*/ 1106805 w 1663700"/>
              <a:gd name="connsiteY887" fmla="*/ 469773 h 1816480"/>
              <a:gd name="connsiteX888" fmla="*/ 1092454 w 1663700"/>
              <a:gd name="connsiteY888" fmla="*/ 484124 h 1816480"/>
              <a:gd name="connsiteX889" fmla="*/ 1106805 w 1663700"/>
              <a:gd name="connsiteY889" fmla="*/ 498475 h 1816480"/>
              <a:gd name="connsiteX890" fmla="*/ 1121156 w 1663700"/>
              <a:gd name="connsiteY890" fmla="*/ 484124 h 1816480"/>
              <a:gd name="connsiteX891" fmla="*/ 1121156 w 1663700"/>
              <a:gd name="connsiteY891" fmla="*/ 484124 h 1816480"/>
              <a:gd name="connsiteX892" fmla="*/ 1121156 w 1663700"/>
              <a:gd name="connsiteY892" fmla="*/ 484124 h 1816480"/>
              <a:gd name="connsiteX893" fmla="*/ 1121029 w 1663700"/>
              <a:gd name="connsiteY893" fmla="*/ 561721 h 1816480"/>
              <a:gd name="connsiteX894" fmla="*/ 1106805 w 1663700"/>
              <a:gd name="connsiteY894" fmla="*/ 547497 h 1816480"/>
              <a:gd name="connsiteX895" fmla="*/ 1106805 w 1663700"/>
              <a:gd name="connsiteY895" fmla="*/ 547497 h 1816480"/>
              <a:gd name="connsiteX896" fmla="*/ 1092581 w 1663700"/>
              <a:gd name="connsiteY896" fmla="*/ 561721 h 1816480"/>
              <a:gd name="connsiteX897" fmla="*/ 1106805 w 1663700"/>
              <a:gd name="connsiteY897" fmla="*/ 575945 h 1816480"/>
              <a:gd name="connsiteX898" fmla="*/ 1121029 w 1663700"/>
              <a:gd name="connsiteY898" fmla="*/ 561975 h 1816480"/>
              <a:gd name="connsiteX899" fmla="*/ 1121029 w 1663700"/>
              <a:gd name="connsiteY899" fmla="*/ 561721 h 1816480"/>
              <a:gd name="connsiteX900" fmla="*/ 1120775 w 1663700"/>
              <a:gd name="connsiteY900" fmla="*/ 639318 h 1816480"/>
              <a:gd name="connsiteX901" fmla="*/ 1106805 w 1663700"/>
              <a:gd name="connsiteY901" fmla="*/ 625348 h 1816480"/>
              <a:gd name="connsiteX902" fmla="*/ 1092835 w 1663700"/>
              <a:gd name="connsiteY902" fmla="*/ 639318 h 1816480"/>
              <a:gd name="connsiteX903" fmla="*/ 1106805 w 1663700"/>
              <a:gd name="connsiteY903" fmla="*/ 653288 h 1816480"/>
              <a:gd name="connsiteX904" fmla="*/ 1120775 w 1663700"/>
              <a:gd name="connsiteY904" fmla="*/ 639318 h 1816480"/>
              <a:gd name="connsiteX905" fmla="*/ 1120775 w 1663700"/>
              <a:gd name="connsiteY905" fmla="*/ 639318 h 1816480"/>
              <a:gd name="connsiteX906" fmla="*/ 1120775 w 1663700"/>
              <a:gd name="connsiteY906" fmla="*/ 639318 h 1816480"/>
              <a:gd name="connsiteX907" fmla="*/ 1120648 w 1663700"/>
              <a:gd name="connsiteY907" fmla="*/ 717042 h 1816480"/>
              <a:gd name="connsiteX908" fmla="*/ 1106805 w 1663700"/>
              <a:gd name="connsiteY908" fmla="*/ 703199 h 1816480"/>
              <a:gd name="connsiteX909" fmla="*/ 1106805 w 1663700"/>
              <a:gd name="connsiteY909" fmla="*/ 703199 h 1816480"/>
              <a:gd name="connsiteX910" fmla="*/ 1092962 w 1663700"/>
              <a:gd name="connsiteY910" fmla="*/ 717042 h 1816480"/>
              <a:gd name="connsiteX911" fmla="*/ 1106805 w 1663700"/>
              <a:gd name="connsiteY911" fmla="*/ 730758 h 1816480"/>
              <a:gd name="connsiteX912" fmla="*/ 1120648 w 1663700"/>
              <a:gd name="connsiteY912" fmla="*/ 717042 h 1816480"/>
              <a:gd name="connsiteX913" fmla="*/ 1120648 w 1663700"/>
              <a:gd name="connsiteY913" fmla="*/ 717042 h 1816480"/>
              <a:gd name="connsiteX914" fmla="*/ 1120394 w 1663700"/>
              <a:gd name="connsiteY914" fmla="*/ 794512 h 1816480"/>
              <a:gd name="connsiteX915" fmla="*/ 1106805 w 1663700"/>
              <a:gd name="connsiteY915" fmla="*/ 781050 h 1816480"/>
              <a:gd name="connsiteX916" fmla="*/ 1093216 w 1663700"/>
              <a:gd name="connsiteY916" fmla="*/ 794639 h 1816480"/>
              <a:gd name="connsiteX917" fmla="*/ 1106805 w 1663700"/>
              <a:gd name="connsiteY917" fmla="*/ 808228 h 1816480"/>
              <a:gd name="connsiteX918" fmla="*/ 1120394 w 1663700"/>
              <a:gd name="connsiteY918" fmla="*/ 794512 h 1816480"/>
              <a:gd name="connsiteX919" fmla="*/ 1120394 w 1663700"/>
              <a:gd name="connsiteY919" fmla="*/ 794512 h 1816480"/>
              <a:gd name="connsiteX920" fmla="*/ 1120394 w 1663700"/>
              <a:gd name="connsiteY920" fmla="*/ 794512 h 1816480"/>
              <a:gd name="connsiteX921" fmla="*/ 1120267 w 1663700"/>
              <a:gd name="connsiteY921" fmla="*/ 872236 h 1816480"/>
              <a:gd name="connsiteX922" fmla="*/ 1106805 w 1663700"/>
              <a:gd name="connsiteY922" fmla="*/ 858901 h 1816480"/>
              <a:gd name="connsiteX923" fmla="*/ 1106805 w 1663700"/>
              <a:gd name="connsiteY923" fmla="*/ 858901 h 1816480"/>
              <a:gd name="connsiteX924" fmla="*/ 1093343 w 1663700"/>
              <a:gd name="connsiteY924" fmla="*/ 872236 h 1816480"/>
              <a:gd name="connsiteX925" fmla="*/ 1106805 w 1663700"/>
              <a:gd name="connsiteY925" fmla="*/ 885571 h 1816480"/>
              <a:gd name="connsiteX926" fmla="*/ 1120267 w 1663700"/>
              <a:gd name="connsiteY926" fmla="*/ 872236 h 1816480"/>
              <a:gd name="connsiteX927" fmla="*/ 1120267 w 1663700"/>
              <a:gd name="connsiteY927" fmla="*/ 872236 h 1816480"/>
              <a:gd name="connsiteX928" fmla="*/ 1120267 w 1663700"/>
              <a:gd name="connsiteY928" fmla="*/ 872236 h 1816480"/>
              <a:gd name="connsiteX929" fmla="*/ 1120267 w 1663700"/>
              <a:gd name="connsiteY929" fmla="*/ 872236 h 1816480"/>
              <a:gd name="connsiteX930" fmla="*/ 1120013 w 1663700"/>
              <a:gd name="connsiteY930" fmla="*/ 949833 h 1816480"/>
              <a:gd name="connsiteX931" fmla="*/ 1106805 w 1663700"/>
              <a:gd name="connsiteY931" fmla="*/ 936752 h 1816480"/>
              <a:gd name="connsiteX932" fmla="*/ 1093597 w 1663700"/>
              <a:gd name="connsiteY932" fmla="*/ 949960 h 1816480"/>
              <a:gd name="connsiteX933" fmla="*/ 1106805 w 1663700"/>
              <a:gd name="connsiteY933" fmla="*/ 963168 h 1816480"/>
              <a:gd name="connsiteX934" fmla="*/ 1106805 w 1663700"/>
              <a:gd name="connsiteY934" fmla="*/ 963168 h 1816480"/>
              <a:gd name="connsiteX935" fmla="*/ 1120013 w 1663700"/>
              <a:gd name="connsiteY935" fmla="*/ 949960 h 1816480"/>
              <a:gd name="connsiteX936" fmla="*/ 1120013 w 1663700"/>
              <a:gd name="connsiteY936" fmla="*/ 949960 h 1816480"/>
              <a:gd name="connsiteX937" fmla="*/ 1120013 w 1663700"/>
              <a:gd name="connsiteY937" fmla="*/ 949833 h 1816480"/>
              <a:gd name="connsiteX938" fmla="*/ 1120013 w 1663700"/>
              <a:gd name="connsiteY938" fmla="*/ 949833 h 1816480"/>
              <a:gd name="connsiteX939" fmla="*/ 1119886 w 1663700"/>
              <a:gd name="connsiteY939" fmla="*/ 1027557 h 1816480"/>
              <a:gd name="connsiteX940" fmla="*/ 1106805 w 1663700"/>
              <a:gd name="connsiteY940" fmla="*/ 1014603 h 1816480"/>
              <a:gd name="connsiteX941" fmla="*/ 1106805 w 1663700"/>
              <a:gd name="connsiteY941" fmla="*/ 1014603 h 1816480"/>
              <a:gd name="connsiteX942" fmla="*/ 1093724 w 1663700"/>
              <a:gd name="connsiteY942" fmla="*/ 1027557 h 1816480"/>
              <a:gd name="connsiteX943" fmla="*/ 1106805 w 1663700"/>
              <a:gd name="connsiteY943" fmla="*/ 1040511 h 1816480"/>
              <a:gd name="connsiteX944" fmla="*/ 1119886 w 1663700"/>
              <a:gd name="connsiteY944" fmla="*/ 1027557 h 1816480"/>
              <a:gd name="connsiteX945" fmla="*/ 1119886 w 1663700"/>
              <a:gd name="connsiteY945" fmla="*/ 1027557 h 1816480"/>
              <a:gd name="connsiteX946" fmla="*/ 1119632 w 1663700"/>
              <a:gd name="connsiteY946" fmla="*/ 1105027 h 1816480"/>
              <a:gd name="connsiteX947" fmla="*/ 1106805 w 1663700"/>
              <a:gd name="connsiteY947" fmla="*/ 1092454 h 1816480"/>
              <a:gd name="connsiteX948" fmla="*/ 1093978 w 1663700"/>
              <a:gd name="connsiteY948" fmla="*/ 1105281 h 1816480"/>
              <a:gd name="connsiteX949" fmla="*/ 1106805 w 1663700"/>
              <a:gd name="connsiteY949" fmla="*/ 1118108 h 1816480"/>
              <a:gd name="connsiteX950" fmla="*/ 1119632 w 1663700"/>
              <a:gd name="connsiteY950" fmla="*/ 1105408 h 1816480"/>
              <a:gd name="connsiteX951" fmla="*/ 1119632 w 1663700"/>
              <a:gd name="connsiteY951" fmla="*/ 1105281 h 1816480"/>
              <a:gd name="connsiteX952" fmla="*/ 1119632 w 1663700"/>
              <a:gd name="connsiteY952" fmla="*/ 1105027 h 1816480"/>
              <a:gd name="connsiteX953" fmla="*/ 1119632 w 1663700"/>
              <a:gd name="connsiteY953" fmla="*/ 1105027 h 1816480"/>
              <a:gd name="connsiteX954" fmla="*/ 1119378 w 1663700"/>
              <a:gd name="connsiteY954" fmla="*/ 1182751 h 1816480"/>
              <a:gd name="connsiteX955" fmla="*/ 1106805 w 1663700"/>
              <a:gd name="connsiteY955" fmla="*/ 1170178 h 1816480"/>
              <a:gd name="connsiteX956" fmla="*/ 1094232 w 1663700"/>
              <a:gd name="connsiteY956" fmla="*/ 1182751 h 1816480"/>
              <a:gd name="connsiteX957" fmla="*/ 1106805 w 1663700"/>
              <a:gd name="connsiteY957" fmla="*/ 1195324 h 1816480"/>
              <a:gd name="connsiteX958" fmla="*/ 1119378 w 1663700"/>
              <a:gd name="connsiteY958" fmla="*/ 1182751 h 1816480"/>
              <a:gd name="connsiteX959" fmla="*/ 1119378 w 1663700"/>
              <a:gd name="connsiteY959" fmla="*/ 1182751 h 1816480"/>
              <a:gd name="connsiteX960" fmla="*/ 1119378 w 1663700"/>
              <a:gd name="connsiteY960" fmla="*/ 1182751 h 1816480"/>
              <a:gd name="connsiteX961" fmla="*/ 1119251 w 1663700"/>
              <a:gd name="connsiteY961" fmla="*/ 1260475 h 1816480"/>
              <a:gd name="connsiteX962" fmla="*/ 1106805 w 1663700"/>
              <a:gd name="connsiteY962" fmla="*/ 1248029 h 1816480"/>
              <a:gd name="connsiteX963" fmla="*/ 1106805 w 1663700"/>
              <a:gd name="connsiteY963" fmla="*/ 1248029 h 1816480"/>
              <a:gd name="connsiteX964" fmla="*/ 1094359 w 1663700"/>
              <a:gd name="connsiteY964" fmla="*/ 1260475 h 1816480"/>
              <a:gd name="connsiteX965" fmla="*/ 1106805 w 1663700"/>
              <a:gd name="connsiteY965" fmla="*/ 1272921 h 1816480"/>
              <a:gd name="connsiteX966" fmla="*/ 1119251 w 1663700"/>
              <a:gd name="connsiteY966" fmla="*/ 1260475 h 1816480"/>
              <a:gd name="connsiteX967" fmla="*/ 1118997 w 1663700"/>
              <a:gd name="connsiteY967" fmla="*/ 1338072 h 1816480"/>
              <a:gd name="connsiteX968" fmla="*/ 1106805 w 1663700"/>
              <a:gd name="connsiteY968" fmla="*/ 1325880 h 1816480"/>
              <a:gd name="connsiteX969" fmla="*/ 1094613 w 1663700"/>
              <a:gd name="connsiteY969" fmla="*/ 1338072 h 1816480"/>
              <a:gd name="connsiteX970" fmla="*/ 1106805 w 1663700"/>
              <a:gd name="connsiteY970" fmla="*/ 1350264 h 1816480"/>
              <a:gd name="connsiteX971" fmla="*/ 1118997 w 1663700"/>
              <a:gd name="connsiteY971" fmla="*/ 1338072 h 1816480"/>
              <a:gd name="connsiteX972" fmla="*/ 1118997 w 1663700"/>
              <a:gd name="connsiteY972" fmla="*/ 1338072 h 1816480"/>
              <a:gd name="connsiteX973" fmla="*/ 1118997 w 1663700"/>
              <a:gd name="connsiteY973" fmla="*/ 1338072 h 1816480"/>
              <a:gd name="connsiteX974" fmla="*/ 1118997 w 1663700"/>
              <a:gd name="connsiteY974" fmla="*/ 1338072 h 1816480"/>
              <a:gd name="connsiteX975" fmla="*/ 1118870 w 1663700"/>
              <a:gd name="connsiteY975" fmla="*/ 1415669 h 1816480"/>
              <a:gd name="connsiteX976" fmla="*/ 1106805 w 1663700"/>
              <a:gd name="connsiteY976" fmla="*/ 1403604 h 1816480"/>
              <a:gd name="connsiteX977" fmla="*/ 1106805 w 1663700"/>
              <a:gd name="connsiteY977" fmla="*/ 1403604 h 1816480"/>
              <a:gd name="connsiteX978" fmla="*/ 1094740 w 1663700"/>
              <a:gd name="connsiteY978" fmla="*/ 1415669 h 1816480"/>
              <a:gd name="connsiteX979" fmla="*/ 1094740 w 1663700"/>
              <a:gd name="connsiteY979" fmla="*/ 1415669 h 1816480"/>
              <a:gd name="connsiteX980" fmla="*/ 1106805 w 1663700"/>
              <a:gd name="connsiteY980" fmla="*/ 1427734 h 1816480"/>
              <a:gd name="connsiteX981" fmla="*/ 1118870 w 1663700"/>
              <a:gd name="connsiteY981" fmla="*/ 1415669 h 1816480"/>
              <a:gd name="connsiteX982" fmla="*/ 1118616 w 1663700"/>
              <a:gd name="connsiteY982" fmla="*/ 1493266 h 1816480"/>
              <a:gd name="connsiteX983" fmla="*/ 1106805 w 1663700"/>
              <a:gd name="connsiteY983" fmla="*/ 1481582 h 1816480"/>
              <a:gd name="connsiteX984" fmla="*/ 1094994 w 1663700"/>
              <a:gd name="connsiteY984" fmla="*/ 1493393 h 1816480"/>
              <a:gd name="connsiteX985" fmla="*/ 1106805 w 1663700"/>
              <a:gd name="connsiteY985" fmla="*/ 1505204 h 1816480"/>
              <a:gd name="connsiteX986" fmla="*/ 1118616 w 1663700"/>
              <a:gd name="connsiteY986" fmla="*/ 1493266 h 1816480"/>
              <a:gd name="connsiteX987" fmla="*/ 1118616 w 1663700"/>
              <a:gd name="connsiteY987" fmla="*/ 1493266 h 1816480"/>
              <a:gd name="connsiteX988" fmla="*/ 1118616 w 1663700"/>
              <a:gd name="connsiteY988" fmla="*/ 1493266 h 1816480"/>
              <a:gd name="connsiteX989" fmla="*/ 1118616 w 1663700"/>
              <a:gd name="connsiteY989" fmla="*/ 1493266 h 1816480"/>
              <a:gd name="connsiteX990" fmla="*/ 1118489 w 1663700"/>
              <a:gd name="connsiteY990" fmla="*/ 1570990 h 1816480"/>
              <a:gd name="connsiteX991" fmla="*/ 1106805 w 1663700"/>
              <a:gd name="connsiteY991" fmla="*/ 1559306 h 1816480"/>
              <a:gd name="connsiteX992" fmla="*/ 1106805 w 1663700"/>
              <a:gd name="connsiteY992" fmla="*/ 1559306 h 1816480"/>
              <a:gd name="connsiteX993" fmla="*/ 1095121 w 1663700"/>
              <a:gd name="connsiteY993" fmla="*/ 1570990 h 1816480"/>
              <a:gd name="connsiteX994" fmla="*/ 1106805 w 1663700"/>
              <a:gd name="connsiteY994" fmla="*/ 1582674 h 1816480"/>
              <a:gd name="connsiteX995" fmla="*/ 1118489 w 1663700"/>
              <a:gd name="connsiteY995" fmla="*/ 1570990 h 1816480"/>
              <a:gd name="connsiteX996" fmla="*/ 1118489 w 1663700"/>
              <a:gd name="connsiteY996" fmla="*/ 1570990 h 1816480"/>
              <a:gd name="connsiteX997" fmla="*/ 1118489 w 1663700"/>
              <a:gd name="connsiteY997" fmla="*/ 1570990 h 1816480"/>
              <a:gd name="connsiteX998" fmla="*/ 1118489 w 1663700"/>
              <a:gd name="connsiteY998" fmla="*/ 1570990 h 1816480"/>
              <a:gd name="connsiteX999" fmla="*/ 1118235 w 1663700"/>
              <a:gd name="connsiteY999" fmla="*/ 1648587 h 1816480"/>
              <a:gd name="connsiteX1000" fmla="*/ 1106805 w 1663700"/>
              <a:gd name="connsiteY1000" fmla="*/ 1637157 h 1816480"/>
              <a:gd name="connsiteX1001" fmla="*/ 1106805 w 1663700"/>
              <a:gd name="connsiteY1001" fmla="*/ 1637157 h 1816480"/>
              <a:gd name="connsiteX1002" fmla="*/ 1095375 w 1663700"/>
              <a:gd name="connsiteY1002" fmla="*/ 1648587 h 1816480"/>
              <a:gd name="connsiteX1003" fmla="*/ 1103630 w 1663700"/>
              <a:gd name="connsiteY1003" fmla="*/ 1659636 h 1816480"/>
              <a:gd name="connsiteX1004" fmla="*/ 1117981 w 1663700"/>
              <a:gd name="connsiteY1004" fmla="*/ 1651000 h 1816480"/>
              <a:gd name="connsiteX1005" fmla="*/ 1118235 w 1663700"/>
              <a:gd name="connsiteY1005" fmla="*/ 1648587 h 1816480"/>
              <a:gd name="connsiteX1006" fmla="*/ 1118235 w 1663700"/>
              <a:gd name="connsiteY1006" fmla="*/ 1648587 h 1816480"/>
              <a:gd name="connsiteX1007" fmla="*/ 1044829 w 1663700"/>
              <a:gd name="connsiteY1007" fmla="*/ 18288 h 1816480"/>
              <a:gd name="connsiteX1008" fmla="*/ 1029081 w 1663700"/>
              <a:gd name="connsiteY1008" fmla="*/ 2540 h 1816480"/>
              <a:gd name="connsiteX1009" fmla="*/ 1029081 w 1663700"/>
              <a:gd name="connsiteY1009" fmla="*/ 2540 h 1816480"/>
              <a:gd name="connsiteX1010" fmla="*/ 1013333 w 1663700"/>
              <a:gd name="connsiteY1010" fmla="*/ 18288 h 1816480"/>
              <a:gd name="connsiteX1011" fmla="*/ 1013333 w 1663700"/>
              <a:gd name="connsiteY1011" fmla="*/ 18288 h 1816480"/>
              <a:gd name="connsiteX1012" fmla="*/ 1029081 w 1663700"/>
              <a:gd name="connsiteY1012" fmla="*/ 34036 h 1816480"/>
              <a:gd name="connsiteX1013" fmla="*/ 1029081 w 1663700"/>
              <a:gd name="connsiteY1013" fmla="*/ 34036 h 1816480"/>
              <a:gd name="connsiteX1014" fmla="*/ 1044829 w 1663700"/>
              <a:gd name="connsiteY1014" fmla="*/ 18288 h 1816480"/>
              <a:gd name="connsiteX1015" fmla="*/ 1044829 w 1663700"/>
              <a:gd name="connsiteY1015" fmla="*/ 18288 h 1816480"/>
              <a:gd name="connsiteX1016" fmla="*/ 1044575 w 1663700"/>
              <a:gd name="connsiteY1016" fmla="*/ 95758 h 1816480"/>
              <a:gd name="connsiteX1017" fmla="*/ 1029081 w 1663700"/>
              <a:gd name="connsiteY1017" fmla="*/ 80391 h 1816480"/>
              <a:gd name="connsiteX1018" fmla="*/ 1013587 w 1663700"/>
              <a:gd name="connsiteY1018" fmla="*/ 95885 h 1816480"/>
              <a:gd name="connsiteX1019" fmla="*/ 1029081 w 1663700"/>
              <a:gd name="connsiteY1019" fmla="*/ 111379 h 1816480"/>
              <a:gd name="connsiteX1020" fmla="*/ 1029081 w 1663700"/>
              <a:gd name="connsiteY1020" fmla="*/ 111379 h 1816480"/>
              <a:gd name="connsiteX1021" fmla="*/ 1044575 w 1663700"/>
              <a:gd name="connsiteY1021" fmla="*/ 95758 h 1816480"/>
              <a:gd name="connsiteX1022" fmla="*/ 1044575 w 1663700"/>
              <a:gd name="connsiteY1022" fmla="*/ 95758 h 1816480"/>
              <a:gd name="connsiteX1023" fmla="*/ 1044448 w 1663700"/>
              <a:gd name="connsiteY1023" fmla="*/ 173482 h 1816480"/>
              <a:gd name="connsiteX1024" fmla="*/ 1029081 w 1663700"/>
              <a:gd name="connsiteY1024" fmla="*/ 158115 h 1816480"/>
              <a:gd name="connsiteX1025" fmla="*/ 1013714 w 1663700"/>
              <a:gd name="connsiteY1025" fmla="*/ 173482 h 1816480"/>
              <a:gd name="connsiteX1026" fmla="*/ 1029081 w 1663700"/>
              <a:gd name="connsiteY1026" fmla="*/ 188849 h 1816480"/>
              <a:gd name="connsiteX1027" fmla="*/ 1044448 w 1663700"/>
              <a:gd name="connsiteY1027" fmla="*/ 173482 h 1816480"/>
              <a:gd name="connsiteX1028" fmla="*/ 1044448 w 1663700"/>
              <a:gd name="connsiteY1028" fmla="*/ 173482 h 1816480"/>
              <a:gd name="connsiteX1029" fmla="*/ 1044448 w 1663700"/>
              <a:gd name="connsiteY1029" fmla="*/ 173482 h 1816480"/>
              <a:gd name="connsiteX1030" fmla="*/ 1044194 w 1663700"/>
              <a:gd name="connsiteY1030" fmla="*/ 250952 h 1816480"/>
              <a:gd name="connsiteX1031" fmla="*/ 1029081 w 1663700"/>
              <a:gd name="connsiteY1031" fmla="*/ 235966 h 1816480"/>
              <a:gd name="connsiteX1032" fmla="*/ 1013968 w 1663700"/>
              <a:gd name="connsiteY1032" fmla="*/ 251079 h 1816480"/>
              <a:gd name="connsiteX1033" fmla="*/ 1029081 w 1663700"/>
              <a:gd name="connsiteY1033" fmla="*/ 266192 h 1816480"/>
              <a:gd name="connsiteX1034" fmla="*/ 1044194 w 1663700"/>
              <a:gd name="connsiteY1034" fmla="*/ 251079 h 1816480"/>
              <a:gd name="connsiteX1035" fmla="*/ 1044194 w 1663700"/>
              <a:gd name="connsiteY1035" fmla="*/ 251079 h 1816480"/>
              <a:gd name="connsiteX1036" fmla="*/ 1044194 w 1663700"/>
              <a:gd name="connsiteY1036" fmla="*/ 250952 h 1816480"/>
              <a:gd name="connsiteX1037" fmla="*/ 1044194 w 1663700"/>
              <a:gd name="connsiteY1037" fmla="*/ 250952 h 1816480"/>
              <a:gd name="connsiteX1038" fmla="*/ 1044067 w 1663700"/>
              <a:gd name="connsiteY1038" fmla="*/ 328803 h 1816480"/>
              <a:gd name="connsiteX1039" fmla="*/ 1029081 w 1663700"/>
              <a:gd name="connsiteY1039" fmla="*/ 313944 h 1816480"/>
              <a:gd name="connsiteX1040" fmla="*/ 1014095 w 1663700"/>
              <a:gd name="connsiteY1040" fmla="*/ 328930 h 1816480"/>
              <a:gd name="connsiteX1041" fmla="*/ 1029081 w 1663700"/>
              <a:gd name="connsiteY1041" fmla="*/ 343916 h 1816480"/>
              <a:gd name="connsiteX1042" fmla="*/ 1044067 w 1663700"/>
              <a:gd name="connsiteY1042" fmla="*/ 328803 h 1816480"/>
              <a:gd name="connsiteX1043" fmla="*/ 1044067 w 1663700"/>
              <a:gd name="connsiteY1043" fmla="*/ 328803 h 1816480"/>
              <a:gd name="connsiteX1044" fmla="*/ 1044067 w 1663700"/>
              <a:gd name="connsiteY1044" fmla="*/ 328803 h 1816480"/>
              <a:gd name="connsiteX1045" fmla="*/ 1044067 w 1663700"/>
              <a:gd name="connsiteY1045" fmla="*/ 328803 h 1816480"/>
              <a:gd name="connsiteX1046" fmla="*/ 1043813 w 1663700"/>
              <a:gd name="connsiteY1046" fmla="*/ 406400 h 1816480"/>
              <a:gd name="connsiteX1047" fmla="*/ 1029081 w 1663700"/>
              <a:gd name="connsiteY1047" fmla="*/ 391668 h 1816480"/>
              <a:gd name="connsiteX1048" fmla="*/ 1014349 w 1663700"/>
              <a:gd name="connsiteY1048" fmla="*/ 406400 h 1816480"/>
              <a:gd name="connsiteX1049" fmla="*/ 1029081 w 1663700"/>
              <a:gd name="connsiteY1049" fmla="*/ 421132 h 1816480"/>
              <a:gd name="connsiteX1050" fmla="*/ 1043813 w 1663700"/>
              <a:gd name="connsiteY1050" fmla="*/ 406400 h 1816480"/>
              <a:gd name="connsiteX1051" fmla="*/ 1043813 w 1663700"/>
              <a:gd name="connsiteY1051" fmla="*/ 406400 h 1816480"/>
              <a:gd name="connsiteX1052" fmla="*/ 1043813 w 1663700"/>
              <a:gd name="connsiteY1052" fmla="*/ 406400 h 1816480"/>
              <a:gd name="connsiteX1053" fmla="*/ 1043686 w 1663700"/>
              <a:gd name="connsiteY1053" fmla="*/ 484124 h 1816480"/>
              <a:gd name="connsiteX1054" fmla="*/ 1029081 w 1663700"/>
              <a:gd name="connsiteY1054" fmla="*/ 469519 h 1816480"/>
              <a:gd name="connsiteX1055" fmla="*/ 1029081 w 1663700"/>
              <a:gd name="connsiteY1055" fmla="*/ 469519 h 1816480"/>
              <a:gd name="connsiteX1056" fmla="*/ 1014476 w 1663700"/>
              <a:gd name="connsiteY1056" fmla="*/ 484124 h 1816480"/>
              <a:gd name="connsiteX1057" fmla="*/ 1029081 w 1663700"/>
              <a:gd name="connsiteY1057" fmla="*/ 498729 h 1816480"/>
              <a:gd name="connsiteX1058" fmla="*/ 1029081 w 1663700"/>
              <a:gd name="connsiteY1058" fmla="*/ 498729 h 1816480"/>
              <a:gd name="connsiteX1059" fmla="*/ 1043686 w 1663700"/>
              <a:gd name="connsiteY1059" fmla="*/ 484124 h 1816480"/>
              <a:gd name="connsiteX1060" fmla="*/ 1043686 w 1663700"/>
              <a:gd name="connsiteY1060" fmla="*/ 484124 h 1816480"/>
              <a:gd name="connsiteX1061" fmla="*/ 1043432 w 1663700"/>
              <a:gd name="connsiteY1061" fmla="*/ 561721 h 1816480"/>
              <a:gd name="connsiteX1062" fmla="*/ 1029081 w 1663700"/>
              <a:gd name="connsiteY1062" fmla="*/ 547370 h 1816480"/>
              <a:gd name="connsiteX1063" fmla="*/ 1029081 w 1663700"/>
              <a:gd name="connsiteY1063" fmla="*/ 547370 h 1816480"/>
              <a:gd name="connsiteX1064" fmla="*/ 1014730 w 1663700"/>
              <a:gd name="connsiteY1064" fmla="*/ 561721 h 1816480"/>
              <a:gd name="connsiteX1065" fmla="*/ 1029081 w 1663700"/>
              <a:gd name="connsiteY1065" fmla="*/ 576072 h 1816480"/>
              <a:gd name="connsiteX1066" fmla="*/ 1043432 w 1663700"/>
              <a:gd name="connsiteY1066" fmla="*/ 561721 h 1816480"/>
              <a:gd name="connsiteX1067" fmla="*/ 1043432 w 1663700"/>
              <a:gd name="connsiteY1067" fmla="*/ 561721 h 1816480"/>
              <a:gd name="connsiteX1068" fmla="*/ 1043178 w 1663700"/>
              <a:gd name="connsiteY1068" fmla="*/ 639318 h 1816480"/>
              <a:gd name="connsiteX1069" fmla="*/ 1028954 w 1663700"/>
              <a:gd name="connsiteY1069" fmla="*/ 625094 h 1816480"/>
              <a:gd name="connsiteX1070" fmla="*/ 1014730 w 1663700"/>
              <a:gd name="connsiteY1070" fmla="*/ 639318 h 1816480"/>
              <a:gd name="connsiteX1071" fmla="*/ 1028954 w 1663700"/>
              <a:gd name="connsiteY1071" fmla="*/ 653542 h 1816480"/>
              <a:gd name="connsiteX1072" fmla="*/ 1043178 w 1663700"/>
              <a:gd name="connsiteY1072" fmla="*/ 639318 h 1816480"/>
              <a:gd name="connsiteX1073" fmla="*/ 1043051 w 1663700"/>
              <a:gd name="connsiteY1073" fmla="*/ 716915 h 1816480"/>
              <a:gd name="connsiteX1074" fmla="*/ 1029081 w 1663700"/>
              <a:gd name="connsiteY1074" fmla="*/ 702945 h 1816480"/>
              <a:gd name="connsiteX1075" fmla="*/ 1015111 w 1663700"/>
              <a:gd name="connsiteY1075" fmla="*/ 716915 h 1816480"/>
              <a:gd name="connsiteX1076" fmla="*/ 1029081 w 1663700"/>
              <a:gd name="connsiteY1076" fmla="*/ 730885 h 1816480"/>
              <a:gd name="connsiteX1077" fmla="*/ 1043051 w 1663700"/>
              <a:gd name="connsiteY1077" fmla="*/ 716915 h 1816480"/>
              <a:gd name="connsiteX1078" fmla="*/ 1043051 w 1663700"/>
              <a:gd name="connsiteY1078" fmla="*/ 716915 h 1816480"/>
              <a:gd name="connsiteX1079" fmla="*/ 1043051 w 1663700"/>
              <a:gd name="connsiteY1079" fmla="*/ 716915 h 1816480"/>
              <a:gd name="connsiteX1080" fmla="*/ 1042797 w 1663700"/>
              <a:gd name="connsiteY1080" fmla="*/ 794385 h 1816480"/>
              <a:gd name="connsiteX1081" fmla="*/ 1028954 w 1663700"/>
              <a:gd name="connsiteY1081" fmla="*/ 780796 h 1816480"/>
              <a:gd name="connsiteX1082" fmla="*/ 1015111 w 1663700"/>
              <a:gd name="connsiteY1082" fmla="*/ 794639 h 1816480"/>
              <a:gd name="connsiteX1083" fmla="*/ 1028954 w 1663700"/>
              <a:gd name="connsiteY1083" fmla="*/ 808355 h 1816480"/>
              <a:gd name="connsiteX1084" fmla="*/ 1042797 w 1663700"/>
              <a:gd name="connsiteY1084" fmla="*/ 794639 h 1816480"/>
              <a:gd name="connsiteX1085" fmla="*/ 1042797 w 1663700"/>
              <a:gd name="connsiteY1085" fmla="*/ 794385 h 1816480"/>
              <a:gd name="connsiteX1086" fmla="*/ 1042797 w 1663700"/>
              <a:gd name="connsiteY1086" fmla="*/ 794385 h 1816480"/>
              <a:gd name="connsiteX1087" fmla="*/ 1042670 w 1663700"/>
              <a:gd name="connsiteY1087" fmla="*/ 872236 h 1816480"/>
              <a:gd name="connsiteX1088" fmla="*/ 1029081 w 1663700"/>
              <a:gd name="connsiteY1088" fmla="*/ 858774 h 1816480"/>
              <a:gd name="connsiteX1089" fmla="*/ 1015492 w 1663700"/>
              <a:gd name="connsiteY1089" fmla="*/ 872363 h 1816480"/>
              <a:gd name="connsiteX1090" fmla="*/ 1029081 w 1663700"/>
              <a:gd name="connsiteY1090" fmla="*/ 885952 h 1816480"/>
              <a:gd name="connsiteX1091" fmla="*/ 1042670 w 1663700"/>
              <a:gd name="connsiteY1091" fmla="*/ 872236 h 1816480"/>
              <a:gd name="connsiteX1092" fmla="*/ 1042670 w 1663700"/>
              <a:gd name="connsiteY1092" fmla="*/ 872236 h 1816480"/>
              <a:gd name="connsiteX1093" fmla="*/ 1042670 w 1663700"/>
              <a:gd name="connsiteY1093" fmla="*/ 872236 h 1816480"/>
              <a:gd name="connsiteX1094" fmla="*/ 1042670 w 1663700"/>
              <a:gd name="connsiteY1094" fmla="*/ 872236 h 1816480"/>
              <a:gd name="connsiteX1095" fmla="*/ 1042416 w 1663700"/>
              <a:gd name="connsiteY1095" fmla="*/ 949960 h 1816480"/>
              <a:gd name="connsiteX1096" fmla="*/ 1028954 w 1663700"/>
              <a:gd name="connsiteY1096" fmla="*/ 936625 h 1816480"/>
              <a:gd name="connsiteX1097" fmla="*/ 1015492 w 1663700"/>
              <a:gd name="connsiteY1097" fmla="*/ 949960 h 1816480"/>
              <a:gd name="connsiteX1098" fmla="*/ 1015492 w 1663700"/>
              <a:gd name="connsiteY1098" fmla="*/ 949960 h 1816480"/>
              <a:gd name="connsiteX1099" fmla="*/ 1028954 w 1663700"/>
              <a:gd name="connsiteY1099" fmla="*/ 963295 h 1816480"/>
              <a:gd name="connsiteX1100" fmla="*/ 1028954 w 1663700"/>
              <a:gd name="connsiteY1100" fmla="*/ 963295 h 1816480"/>
              <a:gd name="connsiteX1101" fmla="*/ 1042416 w 1663700"/>
              <a:gd name="connsiteY1101" fmla="*/ 949960 h 1816480"/>
              <a:gd name="connsiteX1102" fmla="*/ 1042416 w 1663700"/>
              <a:gd name="connsiteY1102" fmla="*/ 949960 h 1816480"/>
              <a:gd name="connsiteX1103" fmla="*/ 1042416 w 1663700"/>
              <a:gd name="connsiteY1103" fmla="*/ 949960 h 1816480"/>
              <a:gd name="connsiteX1104" fmla="*/ 1042289 w 1663700"/>
              <a:gd name="connsiteY1104" fmla="*/ 1027430 h 1816480"/>
              <a:gd name="connsiteX1105" fmla="*/ 1029081 w 1663700"/>
              <a:gd name="connsiteY1105" fmla="*/ 1014349 h 1816480"/>
              <a:gd name="connsiteX1106" fmla="*/ 1015873 w 1663700"/>
              <a:gd name="connsiteY1106" fmla="*/ 1027557 h 1816480"/>
              <a:gd name="connsiteX1107" fmla="*/ 1015873 w 1663700"/>
              <a:gd name="connsiteY1107" fmla="*/ 1027557 h 1816480"/>
              <a:gd name="connsiteX1108" fmla="*/ 1029081 w 1663700"/>
              <a:gd name="connsiteY1108" fmla="*/ 1040765 h 1816480"/>
              <a:gd name="connsiteX1109" fmla="*/ 1029081 w 1663700"/>
              <a:gd name="connsiteY1109" fmla="*/ 1040765 h 1816480"/>
              <a:gd name="connsiteX1110" fmla="*/ 1042289 w 1663700"/>
              <a:gd name="connsiteY1110" fmla="*/ 1027684 h 1816480"/>
              <a:gd name="connsiteX1111" fmla="*/ 1042289 w 1663700"/>
              <a:gd name="connsiteY1111" fmla="*/ 1027684 h 1816480"/>
              <a:gd name="connsiteX1112" fmla="*/ 1042289 w 1663700"/>
              <a:gd name="connsiteY1112" fmla="*/ 1027430 h 1816480"/>
              <a:gd name="connsiteX1113" fmla="*/ 1042289 w 1663700"/>
              <a:gd name="connsiteY1113" fmla="*/ 1027430 h 1816480"/>
              <a:gd name="connsiteX1114" fmla="*/ 1042035 w 1663700"/>
              <a:gd name="connsiteY1114" fmla="*/ 1105154 h 1816480"/>
              <a:gd name="connsiteX1115" fmla="*/ 1028954 w 1663700"/>
              <a:gd name="connsiteY1115" fmla="*/ 1092200 h 1816480"/>
              <a:gd name="connsiteX1116" fmla="*/ 1016000 w 1663700"/>
              <a:gd name="connsiteY1116" fmla="*/ 1105154 h 1816480"/>
              <a:gd name="connsiteX1117" fmla="*/ 1029081 w 1663700"/>
              <a:gd name="connsiteY1117" fmla="*/ 1118108 h 1816480"/>
              <a:gd name="connsiteX1118" fmla="*/ 1042035 w 1663700"/>
              <a:gd name="connsiteY1118" fmla="*/ 1105154 h 1816480"/>
              <a:gd name="connsiteX1119" fmla="*/ 1041908 w 1663700"/>
              <a:gd name="connsiteY1119" fmla="*/ 1182751 h 1816480"/>
              <a:gd name="connsiteX1120" fmla="*/ 1029081 w 1663700"/>
              <a:gd name="connsiteY1120" fmla="*/ 1169924 h 1816480"/>
              <a:gd name="connsiteX1121" fmla="*/ 1016254 w 1663700"/>
              <a:gd name="connsiteY1121" fmla="*/ 1182751 h 1816480"/>
              <a:gd name="connsiteX1122" fmla="*/ 1029081 w 1663700"/>
              <a:gd name="connsiteY1122" fmla="*/ 1195578 h 1816480"/>
              <a:gd name="connsiteX1123" fmla="*/ 1041908 w 1663700"/>
              <a:gd name="connsiteY1123" fmla="*/ 1182751 h 1816480"/>
              <a:gd name="connsiteX1124" fmla="*/ 1041908 w 1663700"/>
              <a:gd name="connsiteY1124" fmla="*/ 1182751 h 1816480"/>
              <a:gd name="connsiteX1125" fmla="*/ 1041654 w 1663700"/>
              <a:gd name="connsiteY1125" fmla="*/ 1260475 h 1816480"/>
              <a:gd name="connsiteX1126" fmla="*/ 1029081 w 1663700"/>
              <a:gd name="connsiteY1126" fmla="*/ 1247902 h 1816480"/>
              <a:gd name="connsiteX1127" fmla="*/ 1016508 w 1663700"/>
              <a:gd name="connsiteY1127" fmla="*/ 1260475 h 1816480"/>
              <a:gd name="connsiteX1128" fmla="*/ 1029081 w 1663700"/>
              <a:gd name="connsiteY1128" fmla="*/ 1273048 h 1816480"/>
              <a:gd name="connsiteX1129" fmla="*/ 1041654 w 1663700"/>
              <a:gd name="connsiteY1129" fmla="*/ 1260602 h 1816480"/>
              <a:gd name="connsiteX1130" fmla="*/ 1041654 w 1663700"/>
              <a:gd name="connsiteY1130" fmla="*/ 1260475 h 1816480"/>
              <a:gd name="connsiteX1131" fmla="*/ 1041654 w 1663700"/>
              <a:gd name="connsiteY1131" fmla="*/ 1260475 h 1816480"/>
              <a:gd name="connsiteX1132" fmla="*/ 1041527 w 1663700"/>
              <a:gd name="connsiteY1132" fmla="*/ 1338072 h 1816480"/>
              <a:gd name="connsiteX1133" fmla="*/ 1029081 w 1663700"/>
              <a:gd name="connsiteY1133" fmla="*/ 1325626 h 1816480"/>
              <a:gd name="connsiteX1134" fmla="*/ 1016635 w 1663700"/>
              <a:gd name="connsiteY1134" fmla="*/ 1338072 h 1816480"/>
              <a:gd name="connsiteX1135" fmla="*/ 1029081 w 1663700"/>
              <a:gd name="connsiteY1135" fmla="*/ 1350518 h 1816480"/>
              <a:gd name="connsiteX1136" fmla="*/ 1041527 w 1663700"/>
              <a:gd name="connsiteY1136" fmla="*/ 1338072 h 1816480"/>
              <a:gd name="connsiteX1137" fmla="*/ 1041527 w 1663700"/>
              <a:gd name="connsiteY1137" fmla="*/ 1338072 h 1816480"/>
              <a:gd name="connsiteX1138" fmla="*/ 1041273 w 1663700"/>
              <a:gd name="connsiteY1138" fmla="*/ 1415669 h 1816480"/>
              <a:gd name="connsiteX1139" fmla="*/ 1029081 w 1663700"/>
              <a:gd name="connsiteY1139" fmla="*/ 1403477 h 1816480"/>
              <a:gd name="connsiteX1140" fmla="*/ 1016889 w 1663700"/>
              <a:gd name="connsiteY1140" fmla="*/ 1415669 h 1816480"/>
              <a:gd name="connsiteX1141" fmla="*/ 1029081 w 1663700"/>
              <a:gd name="connsiteY1141" fmla="*/ 1427861 h 1816480"/>
              <a:gd name="connsiteX1142" fmla="*/ 1041273 w 1663700"/>
              <a:gd name="connsiteY1142" fmla="*/ 1415669 h 1816480"/>
              <a:gd name="connsiteX1143" fmla="*/ 1041273 w 1663700"/>
              <a:gd name="connsiteY1143" fmla="*/ 1415669 h 1816480"/>
              <a:gd name="connsiteX1144" fmla="*/ 1041273 w 1663700"/>
              <a:gd name="connsiteY1144" fmla="*/ 1415669 h 1816480"/>
              <a:gd name="connsiteX1145" fmla="*/ 1041273 w 1663700"/>
              <a:gd name="connsiteY1145" fmla="*/ 1415669 h 1816480"/>
              <a:gd name="connsiteX1146" fmla="*/ 1041146 w 1663700"/>
              <a:gd name="connsiteY1146" fmla="*/ 1493393 h 1816480"/>
              <a:gd name="connsiteX1147" fmla="*/ 1029081 w 1663700"/>
              <a:gd name="connsiteY1147" fmla="*/ 1481328 h 1816480"/>
              <a:gd name="connsiteX1148" fmla="*/ 1017016 w 1663700"/>
              <a:gd name="connsiteY1148" fmla="*/ 1493393 h 1816480"/>
              <a:gd name="connsiteX1149" fmla="*/ 1029081 w 1663700"/>
              <a:gd name="connsiteY1149" fmla="*/ 1505458 h 1816480"/>
              <a:gd name="connsiteX1150" fmla="*/ 1041146 w 1663700"/>
              <a:gd name="connsiteY1150" fmla="*/ 1493393 h 1816480"/>
              <a:gd name="connsiteX1151" fmla="*/ 1040892 w 1663700"/>
              <a:gd name="connsiteY1151" fmla="*/ 1570863 h 1816480"/>
              <a:gd name="connsiteX1152" fmla="*/ 1029081 w 1663700"/>
              <a:gd name="connsiteY1152" fmla="*/ 1559052 h 1816480"/>
              <a:gd name="connsiteX1153" fmla="*/ 1017270 w 1663700"/>
              <a:gd name="connsiteY1153" fmla="*/ 1570863 h 1816480"/>
              <a:gd name="connsiteX1154" fmla="*/ 1017270 w 1663700"/>
              <a:gd name="connsiteY1154" fmla="*/ 1570863 h 1816480"/>
              <a:gd name="connsiteX1155" fmla="*/ 1029081 w 1663700"/>
              <a:gd name="connsiteY1155" fmla="*/ 1582674 h 1816480"/>
              <a:gd name="connsiteX1156" fmla="*/ 1029081 w 1663700"/>
              <a:gd name="connsiteY1156" fmla="*/ 1582674 h 1816480"/>
              <a:gd name="connsiteX1157" fmla="*/ 1040892 w 1663700"/>
              <a:gd name="connsiteY1157" fmla="*/ 1570863 h 1816480"/>
              <a:gd name="connsiteX1158" fmla="*/ 1040892 w 1663700"/>
              <a:gd name="connsiteY1158" fmla="*/ 1570863 h 1816480"/>
              <a:gd name="connsiteX1159" fmla="*/ 1040892 w 1663700"/>
              <a:gd name="connsiteY1159" fmla="*/ 1570863 h 1816480"/>
              <a:gd name="connsiteX1160" fmla="*/ 1040765 w 1663700"/>
              <a:gd name="connsiteY1160" fmla="*/ 1648587 h 1816480"/>
              <a:gd name="connsiteX1161" fmla="*/ 1029081 w 1663700"/>
              <a:gd name="connsiteY1161" fmla="*/ 1636903 h 1816480"/>
              <a:gd name="connsiteX1162" fmla="*/ 1017397 w 1663700"/>
              <a:gd name="connsiteY1162" fmla="*/ 1648587 h 1816480"/>
              <a:gd name="connsiteX1163" fmla="*/ 1029081 w 1663700"/>
              <a:gd name="connsiteY1163" fmla="*/ 1660271 h 1816480"/>
              <a:gd name="connsiteX1164" fmla="*/ 1040765 w 1663700"/>
              <a:gd name="connsiteY1164" fmla="*/ 1648587 h 1816480"/>
              <a:gd name="connsiteX1165" fmla="*/ 1040765 w 1663700"/>
              <a:gd name="connsiteY1165" fmla="*/ 1648587 h 1816480"/>
              <a:gd name="connsiteX1166" fmla="*/ 967232 w 1663700"/>
              <a:gd name="connsiteY1166" fmla="*/ 18288 h 1816480"/>
              <a:gd name="connsiteX1167" fmla="*/ 951357 w 1663700"/>
              <a:gd name="connsiteY1167" fmla="*/ 2413 h 1816480"/>
              <a:gd name="connsiteX1168" fmla="*/ 935482 w 1663700"/>
              <a:gd name="connsiteY1168" fmla="*/ 18288 h 1816480"/>
              <a:gd name="connsiteX1169" fmla="*/ 951357 w 1663700"/>
              <a:gd name="connsiteY1169" fmla="*/ 34163 h 1816480"/>
              <a:gd name="connsiteX1170" fmla="*/ 951357 w 1663700"/>
              <a:gd name="connsiteY1170" fmla="*/ 34163 h 1816480"/>
              <a:gd name="connsiteX1171" fmla="*/ 967232 w 1663700"/>
              <a:gd name="connsiteY1171" fmla="*/ 18288 h 1816480"/>
              <a:gd name="connsiteX1172" fmla="*/ 967232 w 1663700"/>
              <a:gd name="connsiteY1172" fmla="*/ 18288 h 1816480"/>
              <a:gd name="connsiteX1173" fmla="*/ 967232 w 1663700"/>
              <a:gd name="connsiteY1173" fmla="*/ 18288 h 1816480"/>
              <a:gd name="connsiteX1174" fmla="*/ 967232 w 1663700"/>
              <a:gd name="connsiteY1174" fmla="*/ 18288 h 1816480"/>
              <a:gd name="connsiteX1175" fmla="*/ 967105 w 1663700"/>
              <a:gd name="connsiteY1175" fmla="*/ 95885 h 1816480"/>
              <a:gd name="connsiteX1176" fmla="*/ 951357 w 1663700"/>
              <a:gd name="connsiteY1176" fmla="*/ 80137 h 1816480"/>
              <a:gd name="connsiteX1177" fmla="*/ 951357 w 1663700"/>
              <a:gd name="connsiteY1177" fmla="*/ 80137 h 1816480"/>
              <a:gd name="connsiteX1178" fmla="*/ 935609 w 1663700"/>
              <a:gd name="connsiteY1178" fmla="*/ 95885 h 1816480"/>
              <a:gd name="connsiteX1179" fmla="*/ 935609 w 1663700"/>
              <a:gd name="connsiteY1179" fmla="*/ 95885 h 1816480"/>
              <a:gd name="connsiteX1180" fmla="*/ 951357 w 1663700"/>
              <a:gd name="connsiteY1180" fmla="*/ 111633 h 1816480"/>
              <a:gd name="connsiteX1181" fmla="*/ 951357 w 1663700"/>
              <a:gd name="connsiteY1181" fmla="*/ 111633 h 1816480"/>
              <a:gd name="connsiteX1182" fmla="*/ 967105 w 1663700"/>
              <a:gd name="connsiteY1182" fmla="*/ 95885 h 1816480"/>
              <a:gd name="connsiteX1183" fmla="*/ 967105 w 1663700"/>
              <a:gd name="connsiteY1183" fmla="*/ 95885 h 1816480"/>
              <a:gd name="connsiteX1184" fmla="*/ 967105 w 1663700"/>
              <a:gd name="connsiteY1184" fmla="*/ 95885 h 1816480"/>
              <a:gd name="connsiteX1185" fmla="*/ 966851 w 1663700"/>
              <a:gd name="connsiteY1185" fmla="*/ 173355 h 1816480"/>
              <a:gd name="connsiteX1186" fmla="*/ 951357 w 1663700"/>
              <a:gd name="connsiteY1186" fmla="*/ 157988 h 1816480"/>
              <a:gd name="connsiteX1187" fmla="*/ 935863 w 1663700"/>
              <a:gd name="connsiteY1187" fmla="*/ 173482 h 1816480"/>
              <a:gd name="connsiteX1188" fmla="*/ 951357 w 1663700"/>
              <a:gd name="connsiteY1188" fmla="*/ 188976 h 1816480"/>
              <a:gd name="connsiteX1189" fmla="*/ 951357 w 1663700"/>
              <a:gd name="connsiteY1189" fmla="*/ 188976 h 1816480"/>
              <a:gd name="connsiteX1190" fmla="*/ 966851 w 1663700"/>
              <a:gd name="connsiteY1190" fmla="*/ 173355 h 1816480"/>
              <a:gd name="connsiteX1191" fmla="*/ 966851 w 1663700"/>
              <a:gd name="connsiteY1191" fmla="*/ 173355 h 1816480"/>
              <a:gd name="connsiteX1192" fmla="*/ 966851 w 1663700"/>
              <a:gd name="connsiteY1192" fmla="*/ 173355 h 1816480"/>
              <a:gd name="connsiteX1193" fmla="*/ 966597 w 1663700"/>
              <a:gd name="connsiteY1193" fmla="*/ 251206 h 1816480"/>
              <a:gd name="connsiteX1194" fmla="*/ 951230 w 1663700"/>
              <a:gd name="connsiteY1194" fmla="*/ 235839 h 1816480"/>
              <a:gd name="connsiteX1195" fmla="*/ 935863 w 1663700"/>
              <a:gd name="connsiteY1195" fmla="*/ 251206 h 1816480"/>
              <a:gd name="connsiteX1196" fmla="*/ 951230 w 1663700"/>
              <a:gd name="connsiteY1196" fmla="*/ 266573 h 1816480"/>
              <a:gd name="connsiteX1197" fmla="*/ 966597 w 1663700"/>
              <a:gd name="connsiteY1197" fmla="*/ 251206 h 1816480"/>
              <a:gd name="connsiteX1198" fmla="*/ 966597 w 1663700"/>
              <a:gd name="connsiteY1198" fmla="*/ 251206 h 1816480"/>
              <a:gd name="connsiteX1199" fmla="*/ 966597 w 1663700"/>
              <a:gd name="connsiteY1199" fmla="*/ 251206 h 1816480"/>
              <a:gd name="connsiteX1200" fmla="*/ 966470 w 1663700"/>
              <a:gd name="connsiteY1200" fmla="*/ 328676 h 1816480"/>
              <a:gd name="connsiteX1201" fmla="*/ 951357 w 1663700"/>
              <a:gd name="connsiteY1201" fmla="*/ 313690 h 1816480"/>
              <a:gd name="connsiteX1202" fmla="*/ 936244 w 1663700"/>
              <a:gd name="connsiteY1202" fmla="*/ 328803 h 1816480"/>
              <a:gd name="connsiteX1203" fmla="*/ 951357 w 1663700"/>
              <a:gd name="connsiteY1203" fmla="*/ 343916 h 1816480"/>
              <a:gd name="connsiteX1204" fmla="*/ 966470 w 1663700"/>
              <a:gd name="connsiteY1204" fmla="*/ 328803 h 1816480"/>
              <a:gd name="connsiteX1205" fmla="*/ 966470 w 1663700"/>
              <a:gd name="connsiteY1205" fmla="*/ 328803 h 1816480"/>
              <a:gd name="connsiteX1206" fmla="*/ 966470 w 1663700"/>
              <a:gd name="connsiteY1206" fmla="*/ 328676 h 1816480"/>
              <a:gd name="connsiteX1207" fmla="*/ 966216 w 1663700"/>
              <a:gd name="connsiteY1207" fmla="*/ 406400 h 1816480"/>
              <a:gd name="connsiteX1208" fmla="*/ 951230 w 1663700"/>
              <a:gd name="connsiteY1208" fmla="*/ 391541 h 1816480"/>
              <a:gd name="connsiteX1209" fmla="*/ 936244 w 1663700"/>
              <a:gd name="connsiteY1209" fmla="*/ 406527 h 1816480"/>
              <a:gd name="connsiteX1210" fmla="*/ 951230 w 1663700"/>
              <a:gd name="connsiteY1210" fmla="*/ 421513 h 1816480"/>
              <a:gd name="connsiteX1211" fmla="*/ 966216 w 1663700"/>
              <a:gd name="connsiteY1211" fmla="*/ 406400 h 1816480"/>
              <a:gd name="connsiteX1212" fmla="*/ 966216 w 1663700"/>
              <a:gd name="connsiteY1212" fmla="*/ 406400 h 1816480"/>
              <a:gd name="connsiteX1213" fmla="*/ 966216 w 1663700"/>
              <a:gd name="connsiteY1213" fmla="*/ 406400 h 1816480"/>
              <a:gd name="connsiteX1214" fmla="*/ 966216 w 1663700"/>
              <a:gd name="connsiteY1214" fmla="*/ 406400 h 1816480"/>
              <a:gd name="connsiteX1215" fmla="*/ 966089 w 1663700"/>
              <a:gd name="connsiteY1215" fmla="*/ 484124 h 1816480"/>
              <a:gd name="connsiteX1216" fmla="*/ 951357 w 1663700"/>
              <a:gd name="connsiteY1216" fmla="*/ 469392 h 1816480"/>
              <a:gd name="connsiteX1217" fmla="*/ 936625 w 1663700"/>
              <a:gd name="connsiteY1217" fmla="*/ 484124 h 1816480"/>
              <a:gd name="connsiteX1218" fmla="*/ 951357 w 1663700"/>
              <a:gd name="connsiteY1218" fmla="*/ 498856 h 1816480"/>
              <a:gd name="connsiteX1219" fmla="*/ 966089 w 1663700"/>
              <a:gd name="connsiteY1219" fmla="*/ 484124 h 1816480"/>
              <a:gd name="connsiteX1220" fmla="*/ 965835 w 1663700"/>
              <a:gd name="connsiteY1220" fmla="*/ 561594 h 1816480"/>
              <a:gd name="connsiteX1221" fmla="*/ 951230 w 1663700"/>
              <a:gd name="connsiteY1221" fmla="*/ 547116 h 1816480"/>
              <a:gd name="connsiteX1222" fmla="*/ 936625 w 1663700"/>
              <a:gd name="connsiteY1222" fmla="*/ 561721 h 1816480"/>
              <a:gd name="connsiteX1223" fmla="*/ 951230 w 1663700"/>
              <a:gd name="connsiteY1223" fmla="*/ 576326 h 1816480"/>
              <a:gd name="connsiteX1224" fmla="*/ 965835 w 1663700"/>
              <a:gd name="connsiteY1224" fmla="*/ 561594 h 1816480"/>
              <a:gd name="connsiteX1225" fmla="*/ 965835 w 1663700"/>
              <a:gd name="connsiteY1225" fmla="*/ 561594 h 1816480"/>
              <a:gd name="connsiteX1226" fmla="*/ 965835 w 1663700"/>
              <a:gd name="connsiteY1226" fmla="*/ 561594 h 1816480"/>
              <a:gd name="connsiteX1227" fmla="*/ 965835 w 1663700"/>
              <a:gd name="connsiteY1227" fmla="*/ 561594 h 1816480"/>
              <a:gd name="connsiteX1228" fmla="*/ 965708 w 1663700"/>
              <a:gd name="connsiteY1228" fmla="*/ 639318 h 1816480"/>
              <a:gd name="connsiteX1229" fmla="*/ 951357 w 1663700"/>
              <a:gd name="connsiteY1229" fmla="*/ 624967 h 1816480"/>
              <a:gd name="connsiteX1230" fmla="*/ 937006 w 1663700"/>
              <a:gd name="connsiteY1230" fmla="*/ 639318 h 1816480"/>
              <a:gd name="connsiteX1231" fmla="*/ 937006 w 1663700"/>
              <a:gd name="connsiteY1231" fmla="*/ 639318 h 1816480"/>
              <a:gd name="connsiteX1232" fmla="*/ 951357 w 1663700"/>
              <a:gd name="connsiteY1232" fmla="*/ 653669 h 1816480"/>
              <a:gd name="connsiteX1233" fmla="*/ 951357 w 1663700"/>
              <a:gd name="connsiteY1233" fmla="*/ 653669 h 1816480"/>
              <a:gd name="connsiteX1234" fmla="*/ 965708 w 1663700"/>
              <a:gd name="connsiteY1234" fmla="*/ 639318 h 1816480"/>
              <a:gd name="connsiteX1235" fmla="*/ 965708 w 1663700"/>
              <a:gd name="connsiteY1235" fmla="*/ 639318 h 1816480"/>
              <a:gd name="connsiteX1236" fmla="*/ 965708 w 1663700"/>
              <a:gd name="connsiteY1236" fmla="*/ 639318 h 1816480"/>
              <a:gd name="connsiteX1237" fmla="*/ 965708 w 1663700"/>
              <a:gd name="connsiteY1237" fmla="*/ 639318 h 1816480"/>
              <a:gd name="connsiteX1238" fmla="*/ 965454 w 1663700"/>
              <a:gd name="connsiteY1238" fmla="*/ 717042 h 1816480"/>
              <a:gd name="connsiteX1239" fmla="*/ 951230 w 1663700"/>
              <a:gd name="connsiteY1239" fmla="*/ 702818 h 1816480"/>
              <a:gd name="connsiteX1240" fmla="*/ 937006 w 1663700"/>
              <a:gd name="connsiteY1240" fmla="*/ 717042 h 1816480"/>
              <a:gd name="connsiteX1241" fmla="*/ 951230 w 1663700"/>
              <a:gd name="connsiteY1241" fmla="*/ 731266 h 1816480"/>
              <a:gd name="connsiteX1242" fmla="*/ 965454 w 1663700"/>
              <a:gd name="connsiteY1242" fmla="*/ 717042 h 1816480"/>
              <a:gd name="connsiteX1243" fmla="*/ 965327 w 1663700"/>
              <a:gd name="connsiteY1243" fmla="*/ 794639 h 1816480"/>
              <a:gd name="connsiteX1244" fmla="*/ 951357 w 1663700"/>
              <a:gd name="connsiteY1244" fmla="*/ 780669 h 1816480"/>
              <a:gd name="connsiteX1245" fmla="*/ 937387 w 1663700"/>
              <a:gd name="connsiteY1245" fmla="*/ 794639 h 1816480"/>
              <a:gd name="connsiteX1246" fmla="*/ 951357 w 1663700"/>
              <a:gd name="connsiteY1246" fmla="*/ 808609 h 1816480"/>
              <a:gd name="connsiteX1247" fmla="*/ 965327 w 1663700"/>
              <a:gd name="connsiteY1247" fmla="*/ 794639 h 1816480"/>
              <a:gd name="connsiteX1248" fmla="*/ 965327 w 1663700"/>
              <a:gd name="connsiteY1248" fmla="*/ 794639 h 1816480"/>
              <a:gd name="connsiteX1249" fmla="*/ 965327 w 1663700"/>
              <a:gd name="connsiteY1249" fmla="*/ 794639 h 1816480"/>
              <a:gd name="connsiteX1250" fmla="*/ 965073 w 1663700"/>
              <a:gd name="connsiteY1250" fmla="*/ 872236 h 1816480"/>
              <a:gd name="connsiteX1251" fmla="*/ 951230 w 1663700"/>
              <a:gd name="connsiteY1251" fmla="*/ 858520 h 1816480"/>
              <a:gd name="connsiteX1252" fmla="*/ 937387 w 1663700"/>
              <a:gd name="connsiteY1252" fmla="*/ 872236 h 1816480"/>
              <a:gd name="connsiteX1253" fmla="*/ 951230 w 1663700"/>
              <a:gd name="connsiteY1253" fmla="*/ 886079 h 1816480"/>
              <a:gd name="connsiteX1254" fmla="*/ 951230 w 1663700"/>
              <a:gd name="connsiteY1254" fmla="*/ 886079 h 1816480"/>
              <a:gd name="connsiteX1255" fmla="*/ 965073 w 1663700"/>
              <a:gd name="connsiteY1255" fmla="*/ 872236 h 1816480"/>
              <a:gd name="connsiteX1256" fmla="*/ 965073 w 1663700"/>
              <a:gd name="connsiteY1256" fmla="*/ 872236 h 1816480"/>
              <a:gd name="connsiteX1257" fmla="*/ 965073 w 1663700"/>
              <a:gd name="connsiteY1257" fmla="*/ 872236 h 1816480"/>
              <a:gd name="connsiteX1258" fmla="*/ 965073 w 1663700"/>
              <a:gd name="connsiteY1258" fmla="*/ 872236 h 1816480"/>
              <a:gd name="connsiteX1259" fmla="*/ 964946 w 1663700"/>
              <a:gd name="connsiteY1259" fmla="*/ 949833 h 1816480"/>
              <a:gd name="connsiteX1260" fmla="*/ 951357 w 1663700"/>
              <a:gd name="connsiteY1260" fmla="*/ 936371 h 1816480"/>
              <a:gd name="connsiteX1261" fmla="*/ 937768 w 1663700"/>
              <a:gd name="connsiteY1261" fmla="*/ 949960 h 1816480"/>
              <a:gd name="connsiteX1262" fmla="*/ 951357 w 1663700"/>
              <a:gd name="connsiteY1262" fmla="*/ 963549 h 1816480"/>
              <a:gd name="connsiteX1263" fmla="*/ 964946 w 1663700"/>
              <a:gd name="connsiteY1263" fmla="*/ 949833 h 1816480"/>
              <a:gd name="connsiteX1264" fmla="*/ 964946 w 1663700"/>
              <a:gd name="connsiteY1264" fmla="*/ 949833 h 1816480"/>
              <a:gd name="connsiteX1265" fmla="*/ 964692 w 1663700"/>
              <a:gd name="connsiteY1265" fmla="*/ 1027557 h 1816480"/>
              <a:gd name="connsiteX1266" fmla="*/ 951230 w 1663700"/>
              <a:gd name="connsiteY1266" fmla="*/ 1014222 h 1816480"/>
              <a:gd name="connsiteX1267" fmla="*/ 951230 w 1663700"/>
              <a:gd name="connsiteY1267" fmla="*/ 1014222 h 1816480"/>
              <a:gd name="connsiteX1268" fmla="*/ 937768 w 1663700"/>
              <a:gd name="connsiteY1268" fmla="*/ 1027557 h 1816480"/>
              <a:gd name="connsiteX1269" fmla="*/ 951230 w 1663700"/>
              <a:gd name="connsiteY1269" fmla="*/ 1040892 h 1816480"/>
              <a:gd name="connsiteX1270" fmla="*/ 964692 w 1663700"/>
              <a:gd name="connsiteY1270" fmla="*/ 1027557 h 1816480"/>
              <a:gd name="connsiteX1271" fmla="*/ 964692 w 1663700"/>
              <a:gd name="connsiteY1271" fmla="*/ 1027557 h 1816480"/>
              <a:gd name="connsiteX1272" fmla="*/ 964692 w 1663700"/>
              <a:gd name="connsiteY1272" fmla="*/ 1027557 h 1816480"/>
              <a:gd name="connsiteX1273" fmla="*/ 964565 w 1663700"/>
              <a:gd name="connsiteY1273" fmla="*/ 1105027 h 1816480"/>
              <a:gd name="connsiteX1274" fmla="*/ 951357 w 1663700"/>
              <a:gd name="connsiteY1274" fmla="*/ 1091946 h 1816480"/>
              <a:gd name="connsiteX1275" fmla="*/ 938149 w 1663700"/>
              <a:gd name="connsiteY1275" fmla="*/ 1105154 h 1816480"/>
              <a:gd name="connsiteX1276" fmla="*/ 938149 w 1663700"/>
              <a:gd name="connsiteY1276" fmla="*/ 1105154 h 1816480"/>
              <a:gd name="connsiteX1277" fmla="*/ 951357 w 1663700"/>
              <a:gd name="connsiteY1277" fmla="*/ 1118362 h 1816480"/>
              <a:gd name="connsiteX1278" fmla="*/ 951357 w 1663700"/>
              <a:gd name="connsiteY1278" fmla="*/ 1118362 h 1816480"/>
              <a:gd name="connsiteX1279" fmla="*/ 964565 w 1663700"/>
              <a:gd name="connsiteY1279" fmla="*/ 1105281 h 1816480"/>
              <a:gd name="connsiteX1280" fmla="*/ 964565 w 1663700"/>
              <a:gd name="connsiteY1280" fmla="*/ 1105154 h 1816480"/>
              <a:gd name="connsiteX1281" fmla="*/ 964565 w 1663700"/>
              <a:gd name="connsiteY1281" fmla="*/ 1105027 h 1816480"/>
              <a:gd name="connsiteX1282" fmla="*/ 964565 w 1663700"/>
              <a:gd name="connsiteY1282" fmla="*/ 1105027 h 1816480"/>
              <a:gd name="connsiteX1283" fmla="*/ 964311 w 1663700"/>
              <a:gd name="connsiteY1283" fmla="*/ 1182751 h 1816480"/>
              <a:gd name="connsiteX1284" fmla="*/ 951230 w 1663700"/>
              <a:gd name="connsiteY1284" fmla="*/ 1169797 h 1816480"/>
              <a:gd name="connsiteX1285" fmla="*/ 951230 w 1663700"/>
              <a:gd name="connsiteY1285" fmla="*/ 1169797 h 1816480"/>
              <a:gd name="connsiteX1286" fmla="*/ 938276 w 1663700"/>
              <a:gd name="connsiteY1286" fmla="*/ 1182751 h 1816480"/>
              <a:gd name="connsiteX1287" fmla="*/ 951230 w 1663700"/>
              <a:gd name="connsiteY1287" fmla="*/ 1195705 h 1816480"/>
              <a:gd name="connsiteX1288" fmla="*/ 964311 w 1663700"/>
              <a:gd name="connsiteY1288" fmla="*/ 1182751 h 1816480"/>
              <a:gd name="connsiteX1289" fmla="*/ 964311 w 1663700"/>
              <a:gd name="connsiteY1289" fmla="*/ 1182751 h 1816480"/>
              <a:gd name="connsiteX1290" fmla="*/ 964184 w 1663700"/>
              <a:gd name="connsiteY1290" fmla="*/ 1260221 h 1816480"/>
              <a:gd name="connsiteX1291" fmla="*/ 951357 w 1663700"/>
              <a:gd name="connsiteY1291" fmla="*/ 1247648 h 1816480"/>
              <a:gd name="connsiteX1292" fmla="*/ 938530 w 1663700"/>
              <a:gd name="connsiteY1292" fmla="*/ 1260475 h 1816480"/>
              <a:gd name="connsiteX1293" fmla="*/ 951357 w 1663700"/>
              <a:gd name="connsiteY1293" fmla="*/ 1273302 h 1816480"/>
              <a:gd name="connsiteX1294" fmla="*/ 964184 w 1663700"/>
              <a:gd name="connsiteY1294" fmla="*/ 1260602 h 1816480"/>
              <a:gd name="connsiteX1295" fmla="*/ 964184 w 1663700"/>
              <a:gd name="connsiteY1295" fmla="*/ 1260602 h 1816480"/>
              <a:gd name="connsiteX1296" fmla="*/ 964184 w 1663700"/>
              <a:gd name="connsiteY1296" fmla="*/ 1260221 h 1816480"/>
              <a:gd name="connsiteX1297" fmla="*/ 963930 w 1663700"/>
              <a:gd name="connsiteY1297" fmla="*/ 1338072 h 1816480"/>
              <a:gd name="connsiteX1298" fmla="*/ 951357 w 1663700"/>
              <a:gd name="connsiteY1298" fmla="*/ 1325499 h 1816480"/>
              <a:gd name="connsiteX1299" fmla="*/ 938784 w 1663700"/>
              <a:gd name="connsiteY1299" fmla="*/ 1338072 h 1816480"/>
              <a:gd name="connsiteX1300" fmla="*/ 951357 w 1663700"/>
              <a:gd name="connsiteY1300" fmla="*/ 1350645 h 1816480"/>
              <a:gd name="connsiteX1301" fmla="*/ 963930 w 1663700"/>
              <a:gd name="connsiteY1301" fmla="*/ 1338072 h 1816480"/>
              <a:gd name="connsiteX1302" fmla="*/ 963930 w 1663700"/>
              <a:gd name="connsiteY1302" fmla="*/ 1338072 h 1816480"/>
              <a:gd name="connsiteX1303" fmla="*/ 963676 w 1663700"/>
              <a:gd name="connsiteY1303" fmla="*/ 1415669 h 1816480"/>
              <a:gd name="connsiteX1304" fmla="*/ 951230 w 1663700"/>
              <a:gd name="connsiteY1304" fmla="*/ 1403223 h 1816480"/>
              <a:gd name="connsiteX1305" fmla="*/ 951230 w 1663700"/>
              <a:gd name="connsiteY1305" fmla="*/ 1403223 h 1816480"/>
              <a:gd name="connsiteX1306" fmla="*/ 938784 w 1663700"/>
              <a:gd name="connsiteY1306" fmla="*/ 1415669 h 1816480"/>
              <a:gd name="connsiteX1307" fmla="*/ 938784 w 1663700"/>
              <a:gd name="connsiteY1307" fmla="*/ 1415669 h 1816480"/>
              <a:gd name="connsiteX1308" fmla="*/ 951230 w 1663700"/>
              <a:gd name="connsiteY1308" fmla="*/ 1428115 h 1816480"/>
              <a:gd name="connsiteX1309" fmla="*/ 963676 w 1663700"/>
              <a:gd name="connsiteY1309" fmla="*/ 1415669 h 1816480"/>
              <a:gd name="connsiteX1310" fmla="*/ 963549 w 1663700"/>
              <a:gd name="connsiteY1310" fmla="*/ 1493266 h 1816480"/>
              <a:gd name="connsiteX1311" fmla="*/ 951357 w 1663700"/>
              <a:gd name="connsiteY1311" fmla="*/ 1481074 h 1816480"/>
              <a:gd name="connsiteX1312" fmla="*/ 939165 w 1663700"/>
              <a:gd name="connsiteY1312" fmla="*/ 1493266 h 1816480"/>
              <a:gd name="connsiteX1313" fmla="*/ 951357 w 1663700"/>
              <a:gd name="connsiteY1313" fmla="*/ 1505458 h 1816480"/>
              <a:gd name="connsiteX1314" fmla="*/ 963549 w 1663700"/>
              <a:gd name="connsiteY1314" fmla="*/ 1493266 h 1816480"/>
              <a:gd name="connsiteX1315" fmla="*/ 963549 w 1663700"/>
              <a:gd name="connsiteY1315" fmla="*/ 1493266 h 1816480"/>
              <a:gd name="connsiteX1316" fmla="*/ 963549 w 1663700"/>
              <a:gd name="connsiteY1316" fmla="*/ 1493266 h 1816480"/>
              <a:gd name="connsiteX1317" fmla="*/ 963295 w 1663700"/>
              <a:gd name="connsiteY1317" fmla="*/ 1570990 h 1816480"/>
              <a:gd name="connsiteX1318" fmla="*/ 951230 w 1663700"/>
              <a:gd name="connsiteY1318" fmla="*/ 1558925 h 1816480"/>
              <a:gd name="connsiteX1319" fmla="*/ 951230 w 1663700"/>
              <a:gd name="connsiteY1319" fmla="*/ 1558925 h 1816480"/>
              <a:gd name="connsiteX1320" fmla="*/ 939165 w 1663700"/>
              <a:gd name="connsiteY1320" fmla="*/ 1570990 h 1816480"/>
              <a:gd name="connsiteX1321" fmla="*/ 939165 w 1663700"/>
              <a:gd name="connsiteY1321" fmla="*/ 1570990 h 1816480"/>
              <a:gd name="connsiteX1322" fmla="*/ 951230 w 1663700"/>
              <a:gd name="connsiteY1322" fmla="*/ 1583055 h 1816480"/>
              <a:gd name="connsiteX1323" fmla="*/ 963295 w 1663700"/>
              <a:gd name="connsiteY1323" fmla="*/ 1570990 h 1816480"/>
              <a:gd name="connsiteX1324" fmla="*/ 963168 w 1663700"/>
              <a:gd name="connsiteY1324" fmla="*/ 1648587 h 1816480"/>
              <a:gd name="connsiteX1325" fmla="*/ 951357 w 1663700"/>
              <a:gd name="connsiteY1325" fmla="*/ 1636776 h 1816480"/>
              <a:gd name="connsiteX1326" fmla="*/ 939546 w 1663700"/>
              <a:gd name="connsiteY1326" fmla="*/ 1648587 h 1816480"/>
              <a:gd name="connsiteX1327" fmla="*/ 939546 w 1663700"/>
              <a:gd name="connsiteY1327" fmla="*/ 1648587 h 1816480"/>
              <a:gd name="connsiteX1328" fmla="*/ 951357 w 1663700"/>
              <a:gd name="connsiteY1328" fmla="*/ 1660398 h 1816480"/>
              <a:gd name="connsiteX1329" fmla="*/ 951357 w 1663700"/>
              <a:gd name="connsiteY1329" fmla="*/ 1660398 h 1816480"/>
              <a:gd name="connsiteX1330" fmla="*/ 963168 w 1663700"/>
              <a:gd name="connsiteY1330" fmla="*/ 1648587 h 1816480"/>
              <a:gd name="connsiteX1331" fmla="*/ 963168 w 1663700"/>
              <a:gd name="connsiteY1331" fmla="*/ 1648587 h 1816480"/>
              <a:gd name="connsiteX1332" fmla="*/ 963168 w 1663700"/>
              <a:gd name="connsiteY1332" fmla="*/ 1648587 h 1816480"/>
              <a:gd name="connsiteX1333" fmla="*/ 963168 w 1663700"/>
              <a:gd name="connsiteY1333" fmla="*/ 1648587 h 1816480"/>
              <a:gd name="connsiteX1334" fmla="*/ 962914 w 1663700"/>
              <a:gd name="connsiteY1334" fmla="*/ 1726311 h 1816480"/>
              <a:gd name="connsiteX1335" fmla="*/ 951230 w 1663700"/>
              <a:gd name="connsiteY1335" fmla="*/ 1714627 h 1816480"/>
              <a:gd name="connsiteX1336" fmla="*/ 951230 w 1663700"/>
              <a:gd name="connsiteY1336" fmla="*/ 1714627 h 1816480"/>
              <a:gd name="connsiteX1337" fmla="*/ 939546 w 1663700"/>
              <a:gd name="connsiteY1337" fmla="*/ 1726311 h 1816480"/>
              <a:gd name="connsiteX1338" fmla="*/ 946658 w 1663700"/>
              <a:gd name="connsiteY1338" fmla="*/ 1736979 h 1816480"/>
              <a:gd name="connsiteX1339" fmla="*/ 962025 w 1663700"/>
              <a:gd name="connsiteY1339" fmla="*/ 1730756 h 1816480"/>
              <a:gd name="connsiteX1340" fmla="*/ 962914 w 1663700"/>
              <a:gd name="connsiteY1340" fmla="*/ 1726311 h 1816480"/>
              <a:gd name="connsiteX1341" fmla="*/ 962914 w 1663700"/>
              <a:gd name="connsiteY1341" fmla="*/ 1726311 h 1816480"/>
              <a:gd name="connsiteX1342" fmla="*/ 962914 w 1663700"/>
              <a:gd name="connsiteY1342" fmla="*/ 1726311 h 1816480"/>
              <a:gd name="connsiteX1343" fmla="*/ 889635 w 1663700"/>
              <a:gd name="connsiteY1343" fmla="*/ 18034 h 1816480"/>
              <a:gd name="connsiteX1344" fmla="*/ 873506 w 1663700"/>
              <a:gd name="connsiteY1344" fmla="*/ 2159 h 1816480"/>
              <a:gd name="connsiteX1345" fmla="*/ 857377 w 1663700"/>
              <a:gd name="connsiteY1345" fmla="*/ 18288 h 1816480"/>
              <a:gd name="connsiteX1346" fmla="*/ 873506 w 1663700"/>
              <a:gd name="connsiteY1346" fmla="*/ 34417 h 1816480"/>
              <a:gd name="connsiteX1347" fmla="*/ 889635 w 1663700"/>
              <a:gd name="connsiteY1347" fmla="*/ 18415 h 1816480"/>
              <a:gd name="connsiteX1348" fmla="*/ 889635 w 1663700"/>
              <a:gd name="connsiteY1348" fmla="*/ 18288 h 1816480"/>
              <a:gd name="connsiteX1349" fmla="*/ 889635 w 1663700"/>
              <a:gd name="connsiteY1349" fmla="*/ 18034 h 1816480"/>
              <a:gd name="connsiteX1350" fmla="*/ 889635 w 1663700"/>
              <a:gd name="connsiteY1350" fmla="*/ 18034 h 1816480"/>
              <a:gd name="connsiteX1351" fmla="*/ 889508 w 1663700"/>
              <a:gd name="connsiteY1351" fmla="*/ 95885 h 1816480"/>
              <a:gd name="connsiteX1352" fmla="*/ 873506 w 1663700"/>
              <a:gd name="connsiteY1352" fmla="*/ 80010 h 1816480"/>
              <a:gd name="connsiteX1353" fmla="*/ 857631 w 1663700"/>
              <a:gd name="connsiteY1353" fmla="*/ 95885 h 1816480"/>
              <a:gd name="connsiteX1354" fmla="*/ 873506 w 1663700"/>
              <a:gd name="connsiteY1354" fmla="*/ 111760 h 1816480"/>
              <a:gd name="connsiteX1355" fmla="*/ 873506 w 1663700"/>
              <a:gd name="connsiteY1355" fmla="*/ 111760 h 1816480"/>
              <a:gd name="connsiteX1356" fmla="*/ 889508 w 1663700"/>
              <a:gd name="connsiteY1356" fmla="*/ 95885 h 1816480"/>
              <a:gd name="connsiteX1357" fmla="*/ 889508 w 1663700"/>
              <a:gd name="connsiteY1357" fmla="*/ 95885 h 1816480"/>
              <a:gd name="connsiteX1358" fmla="*/ 889508 w 1663700"/>
              <a:gd name="connsiteY1358" fmla="*/ 95885 h 1816480"/>
              <a:gd name="connsiteX1359" fmla="*/ 889508 w 1663700"/>
              <a:gd name="connsiteY1359" fmla="*/ 95885 h 1816480"/>
              <a:gd name="connsiteX1360" fmla="*/ 889254 w 1663700"/>
              <a:gd name="connsiteY1360" fmla="*/ 173482 h 1816480"/>
              <a:gd name="connsiteX1361" fmla="*/ 873506 w 1663700"/>
              <a:gd name="connsiteY1361" fmla="*/ 157734 h 1816480"/>
              <a:gd name="connsiteX1362" fmla="*/ 873506 w 1663700"/>
              <a:gd name="connsiteY1362" fmla="*/ 157734 h 1816480"/>
              <a:gd name="connsiteX1363" fmla="*/ 857758 w 1663700"/>
              <a:gd name="connsiteY1363" fmla="*/ 173482 h 1816480"/>
              <a:gd name="connsiteX1364" fmla="*/ 873506 w 1663700"/>
              <a:gd name="connsiteY1364" fmla="*/ 189230 h 1816480"/>
              <a:gd name="connsiteX1365" fmla="*/ 889254 w 1663700"/>
              <a:gd name="connsiteY1365" fmla="*/ 173482 h 1816480"/>
              <a:gd name="connsiteX1366" fmla="*/ 889254 w 1663700"/>
              <a:gd name="connsiteY1366" fmla="*/ 173482 h 1816480"/>
              <a:gd name="connsiteX1367" fmla="*/ 889127 w 1663700"/>
              <a:gd name="connsiteY1367" fmla="*/ 251079 h 1816480"/>
              <a:gd name="connsiteX1368" fmla="*/ 873633 w 1663700"/>
              <a:gd name="connsiteY1368" fmla="*/ 235712 h 1816480"/>
              <a:gd name="connsiteX1369" fmla="*/ 858139 w 1663700"/>
              <a:gd name="connsiteY1369" fmla="*/ 251206 h 1816480"/>
              <a:gd name="connsiteX1370" fmla="*/ 873633 w 1663700"/>
              <a:gd name="connsiteY1370" fmla="*/ 266700 h 1816480"/>
              <a:gd name="connsiteX1371" fmla="*/ 889127 w 1663700"/>
              <a:gd name="connsiteY1371" fmla="*/ 251079 h 1816480"/>
              <a:gd name="connsiteX1372" fmla="*/ 889127 w 1663700"/>
              <a:gd name="connsiteY1372" fmla="*/ 251079 h 1816480"/>
              <a:gd name="connsiteX1373" fmla="*/ 889127 w 1663700"/>
              <a:gd name="connsiteY1373" fmla="*/ 251079 h 1816480"/>
              <a:gd name="connsiteX1374" fmla="*/ 889127 w 1663700"/>
              <a:gd name="connsiteY1374" fmla="*/ 251079 h 1816480"/>
              <a:gd name="connsiteX1375" fmla="*/ 888873 w 1663700"/>
              <a:gd name="connsiteY1375" fmla="*/ 328803 h 1816480"/>
              <a:gd name="connsiteX1376" fmla="*/ 873506 w 1663700"/>
              <a:gd name="connsiteY1376" fmla="*/ 313436 h 1816480"/>
              <a:gd name="connsiteX1377" fmla="*/ 858139 w 1663700"/>
              <a:gd name="connsiteY1377" fmla="*/ 328803 h 1816480"/>
              <a:gd name="connsiteX1378" fmla="*/ 873506 w 1663700"/>
              <a:gd name="connsiteY1378" fmla="*/ 344170 h 1816480"/>
              <a:gd name="connsiteX1379" fmla="*/ 888873 w 1663700"/>
              <a:gd name="connsiteY1379" fmla="*/ 328803 h 1816480"/>
              <a:gd name="connsiteX1380" fmla="*/ 888873 w 1663700"/>
              <a:gd name="connsiteY1380" fmla="*/ 328803 h 1816480"/>
              <a:gd name="connsiteX1381" fmla="*/ 888873 w 1663700"/>
              <a:gd name="connsiteY1381" fmla="*/ 328803 h 1816480"/>
              <a:gd name="connsiteX1382" fmla="*/ 888746 w 1663700"/>
              <a:gd name="connsiteY1382" fmla="*/ 406400 h 1816480"/>
              <a:gd name="connsiteX1383" fmla="*/ 873633 w 1663700"/>
              <a:gd name="connsiteY1383" fmla="*/ 391287 h 1816480"/>
              <a:gd name="connsiteX1384" fmla="*/ 873633 w 1663700"/>
              <a:gd name="connsiteY1384" fmla="*/ 391287 h 1816480"/>
              <a:gd name="connsiteX1385" fmla="*/ 858520 w 1663700"/>
              <a:gd name="connsiteY1385" fmla="*/ 406400 h 1816480"/>
              <a:gd name="connsiteX1386" fmla="*/ 873633 w 1663700"/>
              <a:gd name="connsiteY1386" fmla="*/ 421513 h 1816480"/>
              <a:gd name="connsiteX1387" fmla="*/ 873633 w 1663700"/>
              <a:gd name="connsiteY1387" fmla="*/ 421513 h 1816480"/>
              <a:gd name="connsiteX1388" fmla="*/ 888746 w 1663700"/>
              <a:gd name="connsiteY1388" fmla="*/ 406400 h 1816480"/>
              <a:gd name="connsiteX1389" fmla="*/ 888746 w 1663700"/>
              <a:gd name="connsiteY1389" fmla="*/ 406400 h 1816480"/>
              <a:gd name="connsiteX1390" fmla="*/ 888492 w 1663700"/>
              <a:gd name="connsiteY1390" fmla="*/ 483997 h 1816480"/>
              <a:gd name="connsiteX1391" fmla="*/ 873506 w 1663700"/>
              <a:gd name="connsiteY1391" fmla="*/ 469138 h 1816480"/>
              <a:gd name="connsiteX1392" fmla="*/ 858520 w 1663700"/>
              <a:gd name="connsiteY1392" fmla="*/ 484124 h 1816480"/>
              <a:gd name="connsiteX1393" fmla="*/ 873506 w 1663700"/>
              <a:gd name="connsiteY1393" fmla="*/ 499110 h 1816480"/>
              <a:gd name="connsiteX1394" fmla="*/ 888492 w 1663700"/>
              <a:gd name="connsiteY1394" fmla="*/ 483997 h 1816480"/>
              <a:gd name="connsiteX1395" fmla="*/ 888492 w 1663700"/>
              <a:gd name="connsiteY1395" fmla="*/ 483997 h 1816480"/>
              <a:gd name="connsiteX1396" fmla="*/ 888492 w 1663700"/>
              <a:gd name="connsiteY1396" fmla="*/ 483997 h 1816480"/>
              <a:gd name="connsiteX1397" fmla="*/ 888365 w 1663700"/>
              <a:gd name="connsiteY1397" fmla="*/ 561721 h 1816480"/>
              <a:gd name="connsiteX1398" fmla="*/ 873633 w 1663700"/>
              <a:gd name="connsiteY1398" fmla="*/ 546989 h 1816480"/>
              <a:gd name="connsiteX1399" fmla="*/ 873633 w 1663700"/>
              <a:gd name="connsiteY1399" fmla="*/ 546989 h 1816480"/>
              <a:gd name="connsiteX1400" fmla="*/ 858901 w 1663700"/>
              <a:gd name="connsiteY1400" fmla="*/ 561721 h 1816480"/>
              <a:gd name="connsiteX1401" fmla="*/ 873633 w 1663700"/>
              <a:gd name="connsiteY1401" fmla="*/ 576453 h 1816480"/>
              <a:gd name="connsiteX1402" fmla="*/ 888365 w 1663700"/>
              <a:gd name="connsiteY1402" fmla="*/ 561721 h 1816480"/>
              <a:gd name="connsiteX1403" fmla="*/ 888365 w 1663700"/>
              <a:gd name="connsiteY1403" fmla="*/ 561721 h 1816480"/>
              <a:gd name="connsiteX1404" fmla="*/ 888111 w 1663700"/>
              <a:gd name="connsiteY1404" fmla="*/ 639191 h 1816480"/>
              <a:gd name="connsiteX1405" fmla="*/ 873506 w 1663700"/>
              <a:gd name="connsiteY1405" fmla="*/ 624713 h 1816480"/>
              <a:gd name="connsiteX1406" fmla="*/ 858901 w 1663700"/>
              <a:gd name="connsiteY1406" fmla="*/ 639318 h 1816480"/>
              <a:gd name="connsiteX1407" fmla="*/ 873506 w 1663700"/>
              <a:gd name="connsiteY1407" fmla="*/ 653923 h 1816480"/>
              <a:gd name="connsiteX1408" fmla="*/ 888111 w 1663700"/>
              <a:gd name="connsiteY1408" fmla="*/ 639191 h 1816480"/>
              <a:gd name="connsiteX1409" fmla="*/ 888111 w 1663700"/>
              <a:gd name="connsiteY1409" fmla="*/ 639191 h 1816480"/>
              <a:gd name="connsiteX1410" fmla="*/ 888111 w 1663700"/>
              <a:gd name="connsiteY1410" fmla="*/ 639191 h 1816480"/>
              <a:gd name="connsiteX1411" fmla="*/ 888111 w 1663700"/>
              <a:gd name="connsiteY1411" fmla="*/ 639191 h 1816480"/>
              <a:gd name="connsiteX1412" fmla="*/ 887984 w 1663700"/>
              <a:gd name="connsiteY1412" fmla="*/ 717042 h 1816480"/>
              <a:gd name="connsiteX1413" fmla="*/ 873633 w 1663700"/>
              <a:gd name="connsiteY1413" fmla="*/ 702691 h 1816480"/>
              <a:gd name="connsiteX1414" fmla="*/ 873633 w 1663700"/>
              <a:gd name="connsiteY1414" fmla="*/ 702691 h 1816480"/>
              <a:gd name="connsiteX1415" fmla="*/ 859282 w 1663700"/>
              <a:gd name="connsiteY1415" fmla="*/ 717042 h 1816480"/>
              <a:gd name="connsiteX1416" fmla="*/ 873633 w 1663700"/>
              <a:gd name="connsiteY1416" fmla="*/ 731393 h 1816480"/>
              <a:gd name="connsiteX1417" fmla="*/ 887984 w 1663700"/>
              <a:gd name="connsiteY1417" fmla="*/ 717042 h 1816480"/>
              <a:gd name="connsiteX1418" fmla="*/ 887984 w 1663700"/>
              <a:gd name="connsiteY1418" fmla="*/ 717042 h 1816480"/>
              <a:gd name="connsiteX1419" fmla="*/ 887984 w 1663700"/>
              <a:gd name="connsiteY1419" fmla="*/ 717042 h 1816480"/>
              <a:gd name="connsiteX1420" fmla="*/ 887730 w 1663700"/>
              <a:gd name="connsiteY1420" fmla="*/ 794512 h 1816480"/>
              <a:gd name="connsiteX1421" fmla="*/ 873506 w 1663700"/>
              <a:gd name="connsiteY1421" fmla="*/ 780542 h 1816480"/>
              <a:gd name="connsiteX1422" fmla="*/ 859282 w 1663700"/>
              <a:gd name="connsiteY1422" fmla="*/ 794766 h 1816480"/>
              <a:gd name="connsiteX1423" fmla="*/ 873506 w 1663700"/>
              <a:gd name="connsiteY1423" fmla="*/ 808990 h 1816480"/>
              <a:gd name="connsiteX1424" fmla="*/ 887730 w 1663700"/>
              <a:gd name="connsiteY1424" fmla="*/ 794766 h 1816480"/>
              <a:gd name="connsiteX1425" fmla="*/ 887730 w 1663700"/>
              <a:gd name="connsiteY1425" fmla="*/ 794766 h 1816480"/>
              <a:gd name="connsiteX1426" fmla="*/ 887730 w 1663700"/>
              <a:gd name="connsiteY1426" fmla="*/ 794512 h 1816480"/>
              <a:gd name="connsiteX1427" fmla="*/ 887730 w 1663700"/>
              <a:gd name="connsiteY1427" fmla="*/ 794512 h 1816480"/>
              <a:gd name="connsiteX1428" fmla="*/ 887476 w 1663700"/>
              <a:gd name="connsiteY1428" fmla="*/ 872236 h 1816480"/>
              <a:gd name="connsiteX1429" fmla="*/ 873506 w 1663700"/>
              <a:gd name="connsiteY1429" fmla="*/ 858266 h 1816480"/>
              <a:gd name="connsiteX1430" fmla="*/ 859536 w 1663700"/>
              <a:gd name="connsiteY1430" fmla="*/ 872236 h 1816480"/>
              <a:gd name="connsiteX1431" fmla="*/ 873506 w 1663700"/>
              <a:gd name="connsiteY1431" fmla="*/ 886206 h 1816480"/>
              <a:gd name="connsiteX1432" fmla="*/ 887476 w 1663700"/>
              <a:gd name="connsiteY1432" fmla="*/ 872236 h 1816480"/>
              <a:gd name="connsiteX1433" fmla="*/ 887476 w 1663700"/>
              <a:gd name="connsiteY1433" fmla="*/ 872236 h 1816480"/>
              <a:gd name="connsiteX1434" fmla="*/ 887476 w 1663700"/>
              <a:gd name="connsiteY1434" fmla="*/ 872236 h 1816480"/>
              <a:gd name="connsiteX1435" fmla="*/ 887349 w 1663700"/>
              <a:gd name="connsiteY1435" fmla="*/ 949960 h 1816480"/>
              <a:gd name="connsiteX1436" fmla="*/ 873506 w 1663700"/>
              <a:gd name="connsiteY1436" fmla="*/ 936244 h 1816480"/>
              <a:gd name="connsiteX1437" fmla="*/ 859663 w 1663700"/>
              <a:gd name="connsiteY1437" fmla="*/ 949960 h 1816480"/>
              <a:gd name="connsiteX1438" fmla="*/ 873506 w 1663700"/>
              <a:gd name="connsiteY1438" fmla="*/ 963676 h 1816480"/>
              <a:gd name="connsiteX1439" fmla="*/ 873506 w 1663700"/>
              <a:gd name="connsiteY1439" fmla="*/ 963676 h 1816480"/>
              <a:gd name="connsiteX1440" fmla="*/ 887349 w 1663700"/>
              <a:gd name="connsiteY1440" fmla="*/ 949960 h 1816480"/>
              <a:gd name="connsiteX1441" fmla="*/ 887349 w 1663700"/>
              <a:gd name="connsiteY1441" fmla="*/ 949960 h 1816480"/>
              <a:gd name="connsiteX1442" fmla="*/ 887095 w 1663700"/>
              <a:gd name="connsiteY1442" fmla="*/ 1027430 h 1816480"/>
              <a:gd name="connsiteX1443" fmla="*/ 873506 w 1663700"/>
              <a:gd name="connsiteY1443" fmla="*/ 1013968 h 1816480"/>
              <a:gd name="connsiteX1444" fmla="*/ 859917 w 1663700"/>
              <a:gd name="connsiteY1444" fmla="*/ 1027557 h 1816480"/>
              <a:gd name="connsiteX1445" fmla="*/ 873506 w 1663700"/>
              <a:gd name="connsiteY1445" fmla="*/ 1041146 h 1816480"/>
              <a:gd name="connsiteX1446" fmla="*/ 887095 w 1663700"/>
              <a:gd name="connsiteY1446" fmla="*/ 1027430 h 1816480"/>
              <a:gd name="connsiteX1447" fmla="*/ 887095 w 1663700"/>
              <a:gd name="connsiteY1447" fmla="*/ 1027430 h 1816480"/>
              <a:gd name="connsiteX1448" fmla="*/ 887095 w 1663700"/>
              <a:gd name="connsiteY1448" fmla="*/ 1027430 h 1816480"/>
              <a:gd name="connsiteX1449" fmla="*/ 886968 w 1663700"/>
              <a:gd name="connsiteY1449" fmla="*/ 1105154 h 1816480"/>
              <a:gd name="connsiteX1450" fmla="*/ 873506 w 1663700"/>
              <a:gd name="connsiteY1450" fmla="*/ 1091819 h 1816480"/>
              <a:gd name="connsiteX1451" fmla="*/ 873506 w 1663700"/>
              <a:gd name="connsiteY1451" fmla="*/ 1091819 h 1816480"/>
              <a:gd name="connsiteX1452" fmla="*/ 860044 w 1663700"/>
              <a:gd name="connsiteY1452" fmla="*/ 1105154 h 1816480"/>
              <a:gd name="connsiteX1453" fmla="*/ 873506 w 1663700"/>
              <a:gd name="connsiteY1453" fmla="*/ 1118489 h 1816480"/>
              <a:gd name="connsiteX1454" fmla="*/ 886968 w 1663700"/>
              <a:gd name="connsiteY1454" fmla="*/ 1105154 h 1816480"/>
              <a:gd name="connsiteX1455" fmla="*/ 886968 w 1663700"/>
              <a:gd name="connsiteY1455" fmla="*/ 1105154 h 1816480"/>
              <a:gd name="connsiteX1456" fmla="*/ 886968 w 1663700"/>
              <a:gd name="connsiteY1456" fmla="*/ 1105154 h 1816480"/>
              <a:gd name="connsiteX1457" fmla="*/ 886968 w 1663700"/>
              <a:gd name="connsiteY1457" fmla="*/ 1105154 h 1816480"/>
              <a:gd name="connsiteX1458" fmla="*/ 886714 w 1663700"/>
              <a:gd name="connsiteY1458" fmla="*/ 1182624 h 1816480"/>
              <a:gd name="connsiteX1459" fmla="*/ 873506 w 1663700"/>
              <a:gd name="connsiteY1459" fmla="*/ 1169543 h 1816480"/>
              <a:gd name="connsiteX1460" fmla="*/ 860298 w 1663700"/>
              <a:gd name="connsiteY1460" fmla="*/ 1182751 h 1816480"/>
              <a:gd name="connsiteX1461" fmla="*/ 873506 w 1663700"/>
              <a:gd name="connsiteY1461" fmla="*/ 1195959 h 1816480"/>
              <a:gd name="connsiteX1462" fmla="*/ 873506 w 1663700"/>
              <a:gd name="connsiteY1462" fmla="*/ 1195959 h 1816480"/>
              <a:gd name="connsiteX1463" fmla="*/ 886714 w 1663700"/>
              <a:gd name="connsiteY1463" fmla="*/ 1182751 h 1816480"/>
              <a:gd name="connsiteX1464" fmla="*/ 886714 w 1663700"/>
              <a:gd name="connsiteY1464" fmla="*/ 1182624 h 1816480"/>
              <a:gd name="connsiteX1465" fmla="*/ 886714 w 1663700"/>
              <a:gd name="connsiteY1465" fmla="*/ 1182624 h 1816480"/>
              <a:gd name="connsiteX1466" fmla="*/ 886587 w 1663700"/>
              <a:gd name="connsiteY1466" fmla="*/ 1260475 h 1816480"/>
              <a:gd name="connsiteX1467" fmla="*/ 873506 w 1663700"/>
              <a:gd name="connsiteY1467" fmla="*/ 1247521 h 1816480"/>
              <a:gd name="connsiteX1468" fmla="*/ 873506 w 1663700"/>
              <a:gd name="connsiteY1468" fmla="*/ 1247521 h 1816480"/>
              <a:gd name="connsiteX1469" fmla="*/ 860425 w 1663700"/>
              <a:gd name="connsiteY1469" fmla="*/ 1260475 h 1816480"/>
              <a:gd name="connsiteX1470" fmla="*/ 873506 w 1663700"/>
              <a:gd name="connsiteY1470" fmla="*/ 1273429 h 1816480"/>
              <a:gd name="connsiteX1471" fmla="*/ 886587 w 1663700"/>
              <a:gd name="connsiteY1471" fmla="*/ 1260475 h 1816480"/>
              <a:gd name="connsiteX1472" fmla="*/ 886587 w 1663700"/>
              <a:gd name="connsiteY1472" fmla="*/ 1260475 h 1816480"/>
              <a:gd name="connsiteX1473" fmla="*/ 886333 w 1663700"/>
              <a:gd name="connsiteY1473" fmla="*/ 1337945 h 1816480"/>
              <a:gd name="connsiteX1474" fmla="*/ 873506 w 1663700"/>
              <a:gd name="connsiteY1474" fmla="*/ 1325245 h 1816480"/>
              <a:gd name="connsiteX1475" fmla="*/ 860679 w 1663700"/>
              <a:gd name="connsiteY1475" fmla="*/ 1338072 h 1816480"/>
              <a:gd name="connsiteX1476" fmla="*/ 873506 w 1663700"/>
              <a:gd name="connsiteY1476" fmla="*/ 1350899 h 1816480"/>
              <a:gd name="connsiteX1477" fmla="*/ 886333 w 1663700"/>
              <a:gd name="connsiteY1477" fmla="*/ 1338199 h 1816480"/>
              <a:gd name="connsiteX1478" fmla="*/ 886333 w 1663700"/>
              <a:gd name="connsiteY1478" fmla="*/ 1338072 h 1816480"/>
              <a:gd name="connsiteX1479" fmla="*/ 886333 w 1663700"/>
              <a:gd name="connsiteY1479" fmla="*/ 1337945 h 1816480"/>
              <a:gd name="connsiteX1480" fmla="*/ 886333 w 1663700"/>
              <a:gd name="connsiteY1480" fmla="*/ 1337945 h 1816480"/>
              <a:gd name="connsiteX1481" fmla="*/ 886206 w 1663700"/>
              <a:gd name="connsiteY1481" fmla="*/ 1415669 h 1816480"/>
              <a:gd name="connsiteX1482" fmla="*/ 873633 w 1663700"/>
              <a:gd name="connsiteY1482" fmla="*/ 1403096 h 1816480"/>
              <a:gd name="connsiteX1483" fmla="*/ 861060 w 1663700"/>
              <a:gd name="connsiteY1483" fmla="*/ 1415669 h 1816480"/>
              <a:gd name="connsiteX1484" fmla="*/ 873633 w 1663700"/>
              <a:gd name="connsiteY1484" fmla="*/ 1428242 h 1816480"/>
              <a:gd name="connsiteX1485" fmla="*/ 886206 w 1663700"/>
              <a:gd name="connsiteY1485" fmla="*/ 1415669 h 1816480"/>
              <a:gd name="connsiteX1486" fmla="*/ 886206 w 1663700"/>
              <a:gd name="connsiteY1486" fmla="*/ 1415669 h 1816480"/>
              <a:gd name="connsiteX1487" fmla="*/ 886206 w 1663700"/>
              <a:gd name="connsiteY1487" fmla="*/ 1415669 h 1816480"/>
              <a:gd name="connsiteX1488" fmla="*/ 885952 w 1663700"/>
              <a:gd name="connsiteY1488" fmla="*/ 1493139 h 1816480"/>
              <a:gd name="connsiteX1489" fmla="*/ 873506 w 1663700"/>
              <a:gd name="connsiteY1489" fmla="*/ 1480947 h 1816480"/>
              <a:gd name="connsiteX1490" fmla="*/ 861060 w 1663700"/>
              <a:gd name="connsiteY1490" fmla="*/ 1493393 h 1816480"/>
              <a:gd name="connsiteX1491" fmla="*/ 873506 w 1663700"/>
              <a:gd name="connsiteY1491" fmla="*/ 1505839 h 1816480"/>
              <a:gd name="connsiteX1492" fmla="*/ 885952 w 1663700"/>
              <a:gd name="connsiteY1492" fmla="*/ 1493393 h 1816480"/>
              <a:gd name="connsiteX1493" fmla="*/ 885952 w 1663700"/>
              <a:gd name="connsiteY1493" fmla="*/ 1493393 h 1816480"/>
              <a:gd name="connsiteX1494" fmla="*/ 885952 w 1663700"/>
              <a:gd name="connsiteY1494" fmla="*/ 1493139 h 1816480"/>
              <a:gd name="connsiteX1495" fmla="*/ 885825 w 1663700"/>
              <a:gd name="connsiteY1495" fmla="*/ 1570990 h 1816480"/>
              <a:gd name="connsiteX1496" fmla="*/ 873633 w 1663700"/>
              <a:gd name="connsiteY1496" fmla="*/ 1558798 h 1816480"/>
              <a:gd name="connsiteX1497" fmla="*/ 861441 w 1663700"/>
              <a:gd name="connsiteY1497" fmla="*/ 1570990 h 1816480"/>
              <a:gd name="connsiteX1498" fmla="*/ 873633 w 1663700"/>
              <a:gd name="connsiteY1498" fmla="*/ 1583182 h 1816480"/>
              <a:gd name="connsiteX1499" fmla="*/ 885825 w 1663700"/>
              <a:gd name="connsiteY1499" fmla="*/ 1570990 h 1816480"/>
              <a:gd name="connsiteX1500" fmla="*/ 885825 w 1663700"/>
              <a:gd name="connsiteY1500" fmla="*/ 1570990 h 1816480"/>
              <a:gd name="connsiteX1501" fmla="*/ 885825 w 1663700"/>
              <a:gd name="connsiteY1501" fmla="*/ 1570990 h 1816480"/>
              <a:gd name="connsiteX1502" fmla="*/ 885825 w 1663700"/>
              <a:gd name="connsiteY1502" fmla="*/ 1570990 h 1816480"/>
              <a:gd name="connsiteX1503" fmla="*/ 885825 w 1663700"/>
              <a:gd name="connsiteY1503" fmla="*/ 1570990 h 1816480"/>
              <a:gd name="connsiteX1504" fmla="*/ 885571 w 1663700"/>
              <a:gd name="connsiteY1504" fmla="*/ 1648587 h 1816480"/>
              <a:gd name="connsiteX1505" fmla="*/ 873506 w 1663700"/>
              <a:gd name="connsiteY1505" fmla="*/ 1636522 h 1816480"/>
              <a:gd name="connsiteX1506" fmla="*/ 873506 w 1663700"/>
              <a:gd name="connsiteY1506" fmla="*/ 1636522 h 1816480"/>
              <a:gd name="connsiteX1507" fmla="*/ 861441 w 1663700"/>
              <a:gd name="connsiteY1507" fmla="*/ 1648587 h 1816480"/>
              <a:gd name="connsiteX1508" fmla="*/ 873506 w 1663700"/>
              <a:gd name="connsiteY1508" fmla="*/ 1660652 h 1816480"/>
              <a:gd name="connsiteX1509" fmla="*/ 885571 w 1663700"/>
              <a:gd name="connsiteY1509" fmla="*/ 1648587 h 1816480"/>
              <a:gd name="connsiteX1510" fmla="*/ 885571 w 1663700"/>
              <a:gd name="connsiteY1510" fmla="*/ 1648587 h 1816480"/>
              <a:gd name="connsiteX1511" fmla="*/ 885444 w 1663700"/>
              <a:gd name="connsiteY1511" fmla="*/ 1726184 h 1816480"/>
              <a:gd name="connsiteX1512" fmla="*/ 873633 w 1663700"/>
              <a:gd name="connsiteY1512" fmla="*/ 1714373 h 1816480"/>
              <a:gd name="connsiteX1513" fmla="*/ 861822 w 1663700"/>
              <a:gd name="connsiteY1513" fmla="*/ 1726184 h 1816480"/>
              <a:gd name="connsiteX1514" fmla="*/ 861822 w 1663700"/>
              <a:gd name="connsiteY1514" fmla="*/ 1726184 h 1816480"/>
              <a:gd name="connsiteX1515" fmla="*/ 873633 w 1663700"/>
              <a:gd name="connsiteY1515" fmla="*/ 1737995 h 1816480"/>
              <a:gd name="connsiteX1516" fmla="*/ 885444 w 1663700"/>
              <a:gd name="connsiteY1516" fmla="*/ 1726184 h 1816480"/>
              <a:gd name="connsiteX1517" fmla="*/ 885444 w 1663700"/>
              <a:gd name="connsiteY1517" fmla="*/ 1726184 h 1816480"/>
              <a:gd name="connsiteX1518" fmla="*/ 885444 w 1663700"/>
              <a:gd name="connsiteY1518" fmla="*/ 1726184 h 1816480"/>
              <a:gd name="connsiteX1519" fmla="*/ 812165 w 1663700"/>
              <a:gd name="connsiteY1519" fmla="*/ 18288 h 1816480"/>
              <a:gd name="connsiteX1520" fmla="*/ 795782 w 1663700"/>
              <a:gd name="connsiteY1520" fmla="*/ 2032 h 1816480"/>
              <a:gd name="connsiteX1521" fmla="*/ 779399 w 1663700"/>
              <a:gd name="connsiteY1521" fmla="*/ 18288 h 1816480"/>
              <a:gd name="connsiteX1522" fmla="*/ 795782 w 1663700"/>
              <a:gd name="connsiteY1522" fmla="*/ 34544 h 1816480"/>
              <a:gd name="connsiteX1523" fmla="*/ 812165 w 1663700"/>
              <a:gd name="connsiteY1523" fmla="*/ 18288 h 1816480"/>
              <a:gd name="connsiteX1524" fmla="*/ 812165 w 1663700"/>
              <a:gd name="connsiteY1524" fmla="*/ 18288 h 1816480"/>
              <a:gd name="connsiteX1525" fmla="*/ 811911 w 1663700"/>
              <a:gd name="connsiteY1525" fmla="*/ 95885 h 1816480"/>
              <a:gd name="connsiteX1526" fmla="*/ 795782 w 1663700"/>
              <a:gd name="connsiteY1526" fmla="*/ 79756 h 1816480"/>
              <a:gd name="connsiteX1527" fmla="*/ 795782 w 1663700"/>
              <a:gd name="connsiteY1527" fmla="*/ 79756 h 1816480"/>
              <a:gd name="connsiteX1528" fmla="*/ 779653 w 1663700"/>
              <a:gd name="connsiteY1528" fmla="*/ 95885 h 1816480"/>
              <a:gd name="connsiteX1529" fmla="*/ 795782 w 1663700"/>
              <a:gd name="connsiteY1529" fmla="*/ 112014 h 1816480"/>
              <a:gd name="connsiteX1530" fmla="*/ 811911 w 1663700"/>
              <a:gd name="connsiteY1530" fmla="*/ 95885 h 1816480"/>
              <a:gd name="connsiteX1531" fmla="*/ 811911 w 1663700"/>
              <a:gd name="connsiteY1531" fmla="*/ 95885 h 1816480"/>
              <a:gd name="connsiteX1532" fmla="*/ 811784 w 1663700"/>
              <a:gd name="connsiteY1532" fmla="*/ 173482 h 1816480"/>
              <a:gd name="connsiteX1533" fmla="*/ 795909 w 1663700"/>
              <a:gd name="connsiteY1533" fmla="*/ 157607 h 1816480"/>
              <a:gd name="connsiteX1534" fmla="*/ 780034 w 1663700"/>
              <a:gd name="connsiteY1534" fmla="*/ 173482 h 1816480"/>
              <a:gd name="connsiteX1535" fmla="*/ 795909 w 1663700"/>
              <a:gd name="connsiteY1535" fmla="*/ 189357 h 1816480"/>
              <a:gd name="connsiteX1536" fmla="*/ 811784 w 1663700"/>
              <a:gd name="connsiteY1536" fmla="*/ 173482 h 1816480"/>
              <a:gd name="connsiteX1537" fmla="*/ 811784 w 1663700"/>
              <a:gd name="connsiteY1537" fmla="*/ 173482 h 1816480"/>
              <a:gd name="connsiteX1538" fmla="*/ 811784 w 1663700"/>
              <a:gd name="connsiteY1538" fmla="*/ 173482 h 1816480"/>
              <a:gd name="connsiteX1539" fmla="*/ 811530 w 1663700"/>
              <a:gd name="connsiteY1539" fmla="*/ 250952 h 1816480"/>
              <a:gd name="connsiteX1540" fmla="*/ 795782 w 1663700"/>
              <a:gd name="connsiteY1540" fmla="*/ 235458 h 1816480"/>
              <a:gd name="connsiteX1541" fmla="*/ 780034 w 1663700"/>
              <a:gd name="connsiteY1541" fmla="*/ 251206 h 1816480"/>
              <a:gd name="connsiteX1542" fmla="*/ 780034 w 1663700"/>
              <a:gd name="connsiteY1542" fmla="*/ 251206 h 1816480"/>
              <a:gd name="connsiteX1543" fmla="*/ 795782 w 1663700"/>
              <a:gd name="connsiteY1543" fmla="*/ 266954 h 1816480"/>
              <a:gd name="connsiteX1544" fmla="*/ 795782 w 1663700"/>
              <a:gd name="connsiteY1544" fmla="*/ 266954 h 1816480"/>
              <a:gd name="connsiteX1545" fmla="*/ 811530 w 1663700"/>
              <a:gd name="connsiteY1545" fmla="*/ 251333 h 1816480"/>
              <a:gd name="connsiteX1546" fmla="*/ 811530 w 1663700"/>
              <a:gd name="connsiteY1546" fmla="*/ 251333 h 1816480"/>
              <a:gd name="connsiteX1547" fmla="*/ 811530 w 1663700"/>
              <a:gd name="connsiteY1547" fmla="*/ 251206 h 1816480"/>
              <a:gd name="connsiteX1548" fmla="*/ 811530 w 1663700"/>
              <a:gd name="connsiteY1548" fmla="*/ 250952 h 1816480"/>
              <a:gd name="connsiteX1549" fmla="*/ 811276 w 1663700"/>
              <a:gd name="connsiteY1549" fmla="*/ 328676 h 1816480"/>
              <a:gd name="connsiteX1550" fmla="*/ 795782 w 1663700"/>
              <a:gd name="connsiteY1550" fmla="*/ 313309 h 1816480"/>
              <a:gd name="connsiteX1551" fmla="*/ 780288 w 1663700"/>
              <a:gd name="connsiteY1551" fmla="*/ 328803 h 1816480"/>
              <a:gd name="connsiteX1552" fmla="*/ 795782 w 1663700"/>
              <a:gd name="connsiteY1552" fmla="*/ 344297 h 1816480"/>
              <a:gd name="connsiteX1553" fmla="*/ 811276 w 1663700"/>
              <a:gd name="connsiteY1553" fmla="*/ 328676 h 1816480"/>
              <a:gd name="connsiteX1554" fmla="*/ 811276 w 1663700"/>
              <a:gd name="connsiteY1554" fmla="*/ 328676 h 1816480"/>
              <a:gd name="connsiteX1555" fmla="*/ 811276 w 1663700"/>
              <a:gd name="connsiteY1555" fmla="*/ 328676 h 1816480"/>
              <a:gd name="connsiteX1556" fmla="*/ 811276 w 1663700"/>
              <a:gd name="connsiteY1556" fmla="*/ 328676 h 1816480"/>
              <a:gd name="connsiteX1557" fmla="*/ 811149 w 1663700"/>
              <a:gd name="connsiteY1557" fmla="*/ 406400 h 1816480"/>
              <a:gd name="connsiteX1558" fmla="*/ 795782 w 1663700"/>
              <a:gd name="connsiteY1558" fmla="*/ 391033 h 1816480"/>
              <a:gd name="connsiteX1559" fmla="*/ 780415 w 1663700"/>
              <a:gd name="connsiteY1559" fmla="*/ 406400 h 1816480"/>
              <a:gd name="connsiteX1560" fmla="*/ 795782 w 1663700"/>
              <a:gd name="connsiteY1560" fmla="*/ 421767 h 1816480"/>
              <a:gd name="connsiteX1561" fmla="*/ 811149 w 1663700"/>
              <a:gd name="connsiteY1561" fmla="*/ 406400 h 1816480"/>
              <a:gd name="connsiteX1562" fmla="*/ 811149 w 1663700"/>
              <a:gd name="connsiteY1562" fmla="*/ 406400 h 1816480"/>
              <a:gd name="connsiteX1563" fmla="*/ 811149 w 1663700"/>
              <a:gd name="connsiteY1563" fmla="*/ 406400 h 1816480"/>
              <a:gd name="connsiteX1564" fmla="*/ 811149 w 1663700"/>
              <a:gd name="connsiteY1564" fmla="*/ 406400 h 1816480"/>
              <a:gd name="connsiteX1565" fmla="*/ 810895 w 1663700"/>
              <a:gd name="connsiteY1565" fmla="*/ 484124 h 1816480"/>
              <a:gd name="connsiteX1566" fmla="*/ 795782 w 1663700"/>
              <a:gd name="connsiteY1566" fmla="*/ 469011 h 1816480"/>
              <a:gd name="connsiteX1567" fmla="*/ 795782 w 1663700"/>
              <a:gd name="connsiteY1567" fmla="*/ 469011 h 1816480"/>
              <a:gd name="connsiteX1568" fmla="*/ 780669 w 1663700"/>
              <a:gd name="connsiteY1568" fmla="*/ 484124 h 1816480"/>
              <a:gd name="connsiteX1569" fmla="*/ 795782 w 1663700"/>
              <a:gd name="connsiteY1569" fmla="*/ 499237 h 1816480"/>
              <a:gd name="connsiteX1570" fmla="*/ 810895 w 1663700"/>
              <a:gd name="connsiteY1570" fmla="*/ 484251 h 1816480"/>
              <a:gd name="connsiteX1571" fmla="*/ 810895 w 1663700"/>
              <a:gd name="connsiteY1571" fmla="*/ 484251 h 1816480"/>
              <a:gd name="connsiteX1572" fmla="*/ 810895 w 1663700"/>
              <a:gd name="connsiteY1572" fmla="*/ 484124 h 1816480"/>
              <a:gd name="connsiteX1573" fmla="*/ 810768 w 1663700"/>
              <a:gd name="connsiteY1573" fmla="*/ 561721 h 1816480"/>
              <a:gd name="connsiteX1574" fmla="*/ 795782 w 1663700"/>
              <a:gd name="connsiteY1574" fmla="*/ 546862 h 1816480"/>
              <a:gd name="connsiteX1575" fmla="*/ 780796 w 1663700"/>
              <a:gd name="connsiteY1575" fmla="*/ 561848 h 1816480"/>
              <a:gd name="connsiteX1576" fmla="*/ 795782 w 1663700"/>
              <a:gd name="connsiteY1576" fmla="*/ 576834 h 1816480"/>
              <a:gd name="connsiteX1577" fmla="*/ 810768 w 1663700"/>
              <a:gd name="connsiteY1577" fmla="*/ 561721 h 1816480"/>
              <a:gd name="connsiteX1578" fmla="*/ 810768 w 1663700"/>
              <a:gd name="connsiteY1578" fmla="*/ 561721 h 1816480"/>
              <a:gd name="connsiteX1579" fmla="*/ 810768 w 1663700"/>
              <a:gd name="connsiteY1579" fmla="*/ 561721 h 1816480"/>
              <a:gd name="connsiteX1580" fmla="*/ 810768 w 1663700"/>
              <a:gd name="connsiteY1580" fmla="*/ 561721 h 1816480"/>
              <a:gd name="connsiteX1581" fmla="*/ 810514 w 1663700"/>
              <a:gd name="connsiteY1581" fmla="*/ 639318 h 1816480"/>
              <a:gd name="connsiteX1582" fmla="*/ 795782 w 1663700"/>
              <a:gd name="connsiteY1582" fmla="*/ 624586 h 1816480"/>
              <a:gd name="connsiteX1583" fmla="*/ 795782 w 1663700"/>
              <a:gd name="connsiteY1583" fmla="*/ 624586 h 1816480"/>
              <a:gd name="connsiteX1584" fmla="*/ 781050 w 1663700"/>
              <a:gd name="connsiteY1584" fmla="*/ 639318 h 1816480"/>
              <a:gd name="connsiteX1585" fmla="*/ 795782 w 1663700"/>
              <a:gd name="connsiteY1585" fmla="*/ 654050 h 1816480"/>
              <a:gd name="connsiteX1586" fmla="*/ 810514 w 1663700"/>
              <a:gd name="connsiteY1586" fmla="*/ 639318 h 1816480"/>
              <a:gd name="connsiteX1587" fmla="*/ 810514 w 1663700"/>
              <a:gd name="connsiteY1587" fmla="*/ 639318 h 1816480"/>
              <a:gd name="connsiteX1588" fmla="*/ 810387 w 1663700"/>
              <a:gd name="connsiteY1588" fmla="*/ 716915 h 1816480"/>
              <a:gd name="connsiteX1589" fmla="*/ 795782 w 1663700"/>
              <a:gd name="connsiteY1589" fmla="*/ 702437 h 1816480"/>
              <a:gd name="connsiteX1590" fmla="*/ 781177 w 1663700"/>
              <a:gd name="connsiteY1590" fmla="*/ 717042 h 1816480"/>
              <a:gd name="connsiteX1591" fmla="*/ 795782 w 1663700"/>
              <a:gd name="connsiteY1591" fmla="*/ 731647 h 1816480"/>
              <a:gd name="connsiteX1592" fmla="*/ 810387 w 1663700"/>
              <a:gd name="connsiteY1592" fmla="*/ 716915 h 1816480"/>
              <a:gd name="connsiteX1593" fmla="*/ 810387 w 1663700"/>
              <a:gd name="connsiteY1593" fmla="*/ 716915 h 1816480"/>
              <a:gd name="connsiteX1594" fmla="*/ 810387 w 1663700"/>
              <a:gd name="connsiteY1594" fmla="*/ 716915 h 1816480"/>
              <a:gd name="connsiteX1595" fmla="*/ 810133 w 1663700"/>
              <a:gd name="connsiteY1595" fmla="*/ 794639 h 1816480"/>
              <a:gd name="connsiteX1596" fmla="*/ 795782 w 1663700"/>
              <a:gd name="connsiteY1596" fmla="*/ 780288 h 1816480"/>
              <a:gd name="connsiteX1597" fmla="*/ 795782 w 1663700"/>
              <a:gd name="connsiteY1597" fmla="*/ 780288 h 1816480"/>
              <a:gd name="connsiteX1598" fmla="*/ 781431 w 1663700"/>
              <a:gd name="connsiteY1598" fmla="*/ 794639 h 1816480"/>
              <a:gd name="connsiteX1599" fmla="*/ 795782 w 1663700"/>
              <a:gd name="connsiteY1599" fmla="*/ 808990 h 1816480"/>
              <a:gd name="connsiteX1600" fmla="*/ 810133 w 1663700"/>
              <a:gd name="connsiteY1600" fmla="*/ 794639 h 1816480"/>
              <a:gd name="connsiteX1601" fmla="*/ 810133 w 1663700"/>
              <a:gd name="connsiteY1601" fmla="*/ 794639 h 1816480"/>
              <a:gd name="connsiteX1602" fmla="*/ 810006 w 1663700"/>
              <a:gd name="connsiteY1602" fmla="*/ 872109 h 1816480"/>
              <a:gd name="connsiteX1603" fmla="*/ 795782 w 1663700"/>
              <a:gd name="connsiteY1603" fmla="*/ 858139 h 1816480"/>
              <a:gd name="connsiteX1604" fmla="*/ 781558 w 1663700"/>
              <a:gd name="connsiteY1604" fmla="*/ 872363 h 1816480"/>
              <a:gd name="connsiteX1605" fmla="*/ 795782 w 1663700"/>
              <a:gd name="connsiteY1605" fmla="*/ 886587 h 1816480"/>
              <a:gd name="connsiteX1606" fmla="*/ 810006 w 1663700"/>
              <a:gd name="connsiteY1606" fmla="*/ 872363 h 1816480"/>
              <a:gd name="connsiteX1607" fmla="*/ 810006 w 1663700"/>
              <a:gd name="connsiteY1607" fmla="*/ 872363 h 1816480"/>
              <a:gd name="connsiteX1608" fmla="*/ 810006 w 1663700"/>
              <a:gd name="connsiteY1608" fmla="*/ 872109 h 1816480"/>
              <a:gd name="connsiteX1609" fmla="*/ 810006 w 1663700"/>
              <a:gd name="connsiteY1609" fmla="*/ 872109 h 1816480"/>
              <a:gd name="connsiteX1610" fmla="*/ 809752 w 1663700"/>
              <a:gd name="connsiteY1610" fmla="*/ 949833 h 1816480"/>
              <a:gd name="connsiteX1611" fmla="*/ 795782 w 1663700"/>
              <a:gd name="connsiteY1611" fmla="*/ 935863 h 1816480"/>
              <a:gd name="connsiteX1612" fmla="*/ 781812 w 1663700"/>
              <a:gd name="connsiteY1612" fmla="*/ 949833 h 1816480"/>
              <a:gd name="connsiteX1613" fmla="*/ 795782 w 1663700"/>
              <a:gd name="connsiteY1613" fmla="*/ 963803 h 1816480"/>
              <a:gd name="connsiteX1614" fmla="*/ 809752 w 1663700"/>
              <a:gd name="connsiteY1614" fmla="*/ 949833 h 1816480"/>
              <a:gd name="connsiteX1615" fmla="*/ 809752 w 1663700"/>
              <a:gd name="connsiteY1615" fmla="*/ 949833 h 1816480"/>
              <a:gd name="connsiteX1616" fmla="*/ 809752 w 1663700"/>
              <a:gd name="connsiteY1616" fmla="*/ 949833 h 1816480"/>
              <a:gd name="connsiteX1617" fmla="*/ 809625 w 1663700"/>
              <a:gd name="connsiteY1617" fmla="*/ 1027557 h 1816480"/>
              <a:gd name="connsiteX1618" fmla="*/ 795782 w 1663700"/>
              <a:gd name="connsiteY1618" fmla="*/ 1013841 h 1816480"/>
              <a:gd name="connsiteX1619" fmla="*/ 781939 w 1663700"/>
              <a:gd name="connsiteY1619" fmla="*/ 1027557 h 1816480"/>
              <a:gd name="connsiteX1620" fmla="*/ 795782 w 1663700"/>
              <a:gd name="connsiteY1620" fmla="*/ 1041400 h 1816480"/>
              <a:gd name="connsiteX1621" fmla="*/ 795782 w 1663700"/>
              <a:gd name="connsiteY1621" fmla="*/ 1041400 h 1816480"/>
              <a:gd name="connsiteX1622" fmla="*/ 809625 w 1663700"/>
              <a:gd name="connsiteY1622" fmla="*/ 1027557 h 1816480"/>
              <a:gd name="connsiteX1623" fmla="*/ 809625 w 1663700"/>
              <a:gd name="connsiteY1623" fmla="*/ 1027557 h 1816480"/>
              <a:gd name="connsiteX1624" fmla="*/ 809625 w 1663700"/>
              <a:gd name="connsiteY1624" fmla="*/ 1027557 h 1816480"/>
              <a:gd name="connsiteX1625" fmla="*/ 809371 w 1663700"/>
              <a:gd name="connsiteY1625" fmla="*/ 1105154 h 1816480"/>
              <a:gd name="connsiteX1626" fmla="*/ 795782 w 1663700"/>
              <a:gd name="connsiteY1626" fmla="*/ 1091692 h 1816480"/>
              <a:gd name="connsiteX1627" fmla="*/ 782193 w 1663700"/>
              <a:gd name="connsiteY1627" fmla="*/ 1105281 h 1816480"/>
              <a:gd name="connsiteX1628" fmla="*/ 795782 w 1663700"/>
              <a:gd name="connsiteY1628" fmla="*/ 1118870 h 1816480"/>
              <a:gd name="connsiteX1629" fmla="*/ 809371 w 1663700"/>
              <a:gd name="connsiteY1629" fmla="*/ 1105154 h 1816480"/>
              <a:gd name="connsiteX1630" fmla="*/ 809371 w 1663700"/>
              <a:gd name="connsiteY1630" fmla="*/ 1105154 h 1816480"/>
              <a:gd name="connsiteX1631" fmla="*/ 809371 w 1663700"/>
              <a:gd name="connsiteY1631" fmla="*/ 1105154 h 1816480"/>
              <a:gd name="connsiteX1632" fmla="*/ 809371 w 1663700"/>
              <a:gd name="connsiteY1632" fmla="*/ 1105154 h 1816480"/>
              <a:gd name="connsiteX1633" fmla="*/ 809244 w 1663700"/>
              <a:gd name="connsiteY1633" fmla="*/ 1182751 h 1816480"/>
              <a:gd name="connsiteX1634" fmla="*/ 795782 w 1663700"/>
              <a:gd name="connsiteY1634" fmla="*/ 1169416 h 1816480"/>
              <a:gd name="connsiteX1635" fmla="*/ 782320 w 1663700"/>
              <a:gd name="connsiteY1635" fmla="*/ 1182751 h 1816480"/>
              <a:gd name="connsiteX1636" fmla="*/ 795782 w 1663700"/>
              <a:gd name="connsiteY1636" fmla="*/ 1196086 h 1816480"/>
              <a:gd name="connsiteX1637" fmla="*/ 809244 w 1663700"/>
              <a:gd name="connsiteY1637" fmla="*/ 1182751 h 1816480"/>
              <a:gd name="connsiteX1638" fmla="*/ 809244 w 1663700"/>
              <a:gd name="connsiteY1638" fmla="*/ 1182751 h 1816480"/>
              <a:gd name="connsiteX1639" fmla="*/ 809244 w 1663700"/>
              <a:gd name="connsiteY1639" fmla="*/ 1182751 h 1816480"/>
              <a:gd name="connsiteX1640" fmla="*/ 808990 w 1663700"/>
              <a:gd name="connsiteY1640" fmla="*/ 1260475 h 1816480"/>
              <a:gd name="connsiteX1641" fmla="*/ 795782 w 1663700"/>
              <a:gd name="connsiteY1641" fmla="*/ 1247267 h 1816480"/>
              <a:gd name="connsiteX1642" fmla="*/ 795782 w 1663700"/>
              <a:gd name="connsiteY1642" fmla="*/ 1247267 h 1816480"/>
              <a:gd name="connsiteX1643" fmla="*/ 782574 w 1663700"/>
              <a:gd name="connsiteY1643" fmla="*/ 1260475 h 1816480"/>
              <a:gd name="connsiteX1644" fmla="*/ 782574 w 1663700"/>
              <a:gd name="connsiteY1644" fmla="*/ 1260475 h 1816480"/>
              <a:gd name="connsiteX1645" fmla="*/ 795782 w 1663700"/>
              <a:gd name="connsiteY1645" fmla="*/ 1273683 h 1816480"/>
              <a:gd name="connsiteX1646" fmla="*/ 795782 w 1663700"/>
              <a:gd name="connsiteY1646" fmla="*/ 1273683 h 1816480"/>
              <a:gd name="connsiteX1647" fmla="*/ 808990 w 1663700"/>
              <a:gd name="connsiteY1647" fmla="*/ 1260602 h 1816480"/>
              <a:gd name="connsiteX1648" fmla="*/ 808990 w 1663700"/>
              <a:gd name="connsiteY1648" fmla="*/ 1260475 h 1816480"/>
              <a:gd name="connsiteX1649" fmla="*/ 808863 w 1663700"/>
              <a:gd name="connsiteY1649" fmla="*/ 1338072 h 1816480"/>
              <a:gd name="connsiteX1650" fmla="*/ 795782 w 1663700"/>
              <a:gd name="connsiteY1650" fmla="*/ 1325118 h 1816480"/>
              <a:gd name="connsiteX1651" fmla="*/ 782701 w 1663700"/>
              <a:gd name="connsiteY1651" fmla="*/ 1338072 h 1816480"/>
              <a:gd name="connsiteX1652" fmla="*/ 795782 w 1663700"/>
              <a:gd name="connsiteY1652" fmla="*/ 1351026 h 1816480"/>
              <a:gd name="connsiteX1653" fmla="*/ 808863 w 1663700"/>
              <a:gd name="connsiteY1653" fmla="*/ 1338072 h 1816480"/>
              <a:gd name="connsiteX1654" fmla="*/ 808863 w 1663700"/>
              <a:gd name="connsiteY1654" fmla="*/ 1338072 h 1816480"/>
              <a:gd name="connsiteX1655" fmla="*/ 808609 w 1663700"/>
              <a:gd name="connsiteY1655" fmla="*/ 1415542 h 1816480"/>
              <a:gd name="connsiteX1656" fmla="*/ 795782 w 1663700"/>
              <a:gd name="connsiteY1656" fmla="*/ 1402969 h 1816480"/>
              <a:gd name="connsiteX1657" fmla="*/ 782955 w 1663700"/>
              <a:gd name="connsiteY1657" fmla="*/ 1415796 h 1816480"/>
              <a:gd name="connsiteX1658" fmla="*/ 795782 w 1663700"/>
              <a:gd name="connsiteY1658" fmla="*/ 1428623 h 1816480"/>
              <a:gd name="connsiteX1659" fmla="*/ 808609 w 1663700"/>
              <a:gd name="connsiteY1659" fmla="*/ 1415923 h 1816480"/>
              <a:gd name="connsiteX1660" fmla="*/ 808609 w 1663700"/>
              <a:gd name="connsiteY1660" fmla="*/ 1415923 h 1816480"/>
              <a:gd name="connsiteX1661" fmla="*/ 808609 w 1663700"/>
              <a:gd name="connsiteY1661" fmla="*/ 1415796 h 1816480"/>
              <a:gd name="connsiteX1662" fmla="*/ 808609 w 1663700"/>
              <a:gd name="connsiteY1662" fmla="*/ 1415542 h 1816480"/>
              <a:gd name="connsiteX1663" fmla="*/ 808609 w 1663700"/>
              <a:gd name="connsiteY1663" fmla="*/ 1415542 h 1816480"/>
              <a:gd name="connsiteX1664" fmla="*/ 808355 w 1663700"/>
              <a:gd name="connsiteY1664" fmla="*/ 1493393 h 1816480"/>
              <a:gd name="connsiteX1665" fmla="*/ 795782 w 1663700"/>
              <a:gd name="connsiteY1665" fmla="*/ 1480820 h 1816480"/>
              <a:gd name="connsiteX1666" fmla="*/ 783209 w 1663700"/>
              <a:gd name="connsiteY1666" fmla="*/ 1493393 h 1816480"/>
              <a:gd name="connsiteX1667" fmla="*/ 795782 w 1663700"/>
              <a:gd name="connsiteY1667" fmla="*/ 1505966 h 1816480"/>
              <a:gd name="connsiteX1668" fmla="*/ 808355 w 1663700"/>
              <a:gd name="connsiteY1668" fmla="*/ 1493393 h 1816480"/>
              <a:gd name="connsiteX1669" fmla="*/ 808355 w 1663700"/>
              <a:gd name="connsiteY1669" fmla="*/ 1493393 h 1816480"/>
              <a:gd name="connsiteX1670" fmla="*/ 808228 w 1663700"/>
              <a:gd name="connsiteY1670" fmla="*/ 1570736 h 1816480"/>
              <a:gd name="connsiteX1671" fmla="*/ 795782 w 1663700"/>
              <a:gd name="connsiteY1671" fmla="*/ 1558544 h 1816480"/>
              <a:gd name="connsiteX1672" fmla="*/ 783336 w 1663700"/>
              <a:gd name="connsiteY1672" fmla="*/ 1570990 h 1816480"/>
              <a:gd name="connsiteX1673" fmla="*/ 795782 w 1663700"/>
              <a:gd name="connsiteY1673" fmla="*/ 1583436 h 1816480"/>
              <a:gd name="connsiteX1674" fmla="*/ 795782 w 1663700"/>
              <a:gd name="connsiteY1674" fmla="*/ 1583436 h 1816480"/>
              <a:gd name="connsiteX1675" fmla="*/ 808228 w 1663700"/>
              <a:gd name="connsiteY1675" fmla="*/ 1570990 h 1816480"/>
              <a:gd name="connsiteX1676" fmla="*/ 808228 w 1663700"/>
              <a:gd name="connsiteY1676" fmla="*/ 1570736 h 1816480"/>
              <a:gd name="connsiteX1677" fmla="*/ 808228 w 1663700"/>
              <a:gd name="connsiteY1677" fmla="*/ 1570736 h 1816480"/>
              <a:gd name="connsiteX1678" fmla="*/ 807974 w 1663700"/>
              <a:gd name="connsiteY1678" fmla="*/ 1648587 h 1816480"/>
              <a:gd name="connsiteX1679" fmla="*/ 795782 w 1663700"/>
              <a:gd name="connsiteY1679" fmla="*/ 1636395 h 1816480"/>
              <a:gd name="connsiteX1680" fmla="*/ 783590 w 1663700"/>
              <a:gd name="connsiteY1680" fmla="*/ 1648587 h 1816480"/>
              <a:gd name="connsiteX1681" fmla="*/ 795782 w 1663700"/>
              <a:gd name="connsiteY1681" fmla="*/ 1660779 h 1816480"/>
              <a:gd name="connsiteX1682" fmla="*/ 807974 w 1663700"/>
              <a:gd name="connsiteY1682" fmla="*/ 1648587 h 1816480"/>
              <a:gd name="connsiteX1683" fmla="*/ 807974 w 1663700"/>
              <a:gd name="connsiteY1683" fmla="*/ 1648587 h 1816480"/>
              <a:gd name="connsiteX1684" fmla="*/ 807974 w 1663700"/>
              <a:gd name="connsiteY1684" fmla="*/ 1648587 h 1816480"/>
              <a:gd name="connsiteX1685" fmla="*/ 807974 w 1663700"/>
              <a:gd name="connsiteY1685" fmla="*/ 1648587 h 1816480"/>
              <a:gd name="connsiteX1686" fmla="*/ 807847 w 1663700"/>
              <a:gd name="connsiteY1686" fmla="*/ 1726311 h 1816480"/>
              <a:gd name="connsiteX1687" fmla="*/ 795782 w 1663700"/>
              <a:gd name="connsiteY1687" fmla="*/ 1714246 h 1816480"/>
              <a:gd name="connsiteX1688" fmla="*/ 795782 w 1663700"/>
              <a:gd name="connsiteY1688" fmla="*/ 1714246 h 1816480"/>
              <a:gd name="connsiteX1689" fmla="*/ 783717 w 1663700"/>
              <a:gd name="connsiteY1689" fmla="*/ 1726311 h 1816480"/>
              <a:gd name="connsiteX1690" fmla="*/ 795782 w 1663700"/>
              <a:gd name="connsiteY1690" fmla="*/ 1738376 h 1816480"/>
              <a:gd name="connsiteX1691" fmla="*/ 807847 w 1663700"/>
              <a:gd name="connsiteY1691" fmla="*/ 1726311 h 1816480"/>
              <a:gd name="connsiteX1692" fmla="*/ 734568 w 1663700"/>
              <a:gd name="connsiteY1692" fmla="*/ 18161 h 1816480"/>
              <a:gd name="connsiteX1693" fmla="*/ 718058 w 1663700"/>
              <a:gd name="connsiteY1693" fmla="*/ 1778 h 1816480"/>
              <a:gd name="connsiteX1694" fmla="*/ 701548 w 1663700"/>
              <a:gd name="connsiteY1694" fmla="*/ 18288 h 1816480"/>
              <a:gd name="connsiteX1695" fmla="*/ 718058 w 1663700"/>
              <a:gd name="connsiteY1695" fmla="*/ 34798 h 1816480"/>
              <a:gd name="connsiteX1696" fmla="*/ 734568 w 1663700"/>
              <a:gd name="connsiteY1696" fmla="*/ 18161 h 1816480"/>
              <a:gd name="connsiteX1697" fmla="*/ 734568 w 1663700"/>
              <a:gd name="connsiteY1697" fmla="*/ 18161 h 1816480"/>
              <a:gd name="connsiteX1698" fmla="*/ 734568 w 1663700"/>
              <a:gd name="connsiteY1698" fmla="*/ 18161 h 1816480"/>
              <a:gd name="connsiteX1699" fmla="*/ 734314 w 1663700"/>
              <a:gd name="connsiteY1699" fmla="*/ 95885 h 1816480"/>
              <a:gd name="connsiteX1700" fmla="*/ 717931 w 1663700"/>
              <a:gd name="connsiteY1700" fmla="*/ 79629 h 1816480"/>
              <a:gd name="connsiteX1701" fmla="*/ 701548 w 1663700"/>
              <a:gd name="connsiteY1701" fmla="*/ 95885 h 1816480"/>
              <a:gd name="connsiteX1702" fmla="*/ 717931 w 1663700"/>
              <a:gd name="connsiteY1702" fmla="*/ 112141 h 1816480"/>
              <a:gd name="connsiteX1703" fmla="*/ 734314 w 1663700"/>
              <a:gd name="connsiteY1703" fmla="*/ 95885 h 1816480"/>
              <a:gd name="connsiteX1704" fmla="*/ 734314 w 1663700"/>
              <a:gd name="connsiteY1704" fmla="*/ 95885 h 1816480"/>
              <a:gd name="connsiteX1705" fmla="*/ 734187 w 1663700"/>
              <a:gd name="connsiteY1705" fmla="*/ 173482 h 1816480"/>
              <a:gd name="connsiteX1706" fmla="*/ 718058 w 1663700"/>
              <a:gd name="connsiteY1706" fmla="*/ 157353 h 1816480"/>
              <a:gd name="connsiteX1707" fmla="*/ 718058 w 1663700"/>
              <a:gd name="connsiteY1707" fmla="*/ 157353 h 1816480"/>
              <a:gd name="connsiteX1708" fmla="*/ 701929 w 1663700"/>
              <a:gd name="connsiteY1708" fmla="*/ 173482 h 1816480"/>
              <a:gd name="connsiteX1709" fmla="*/ 718058 w 1663700"/>
              <a:gd name="connsiteY1709" fmla="*/ 189611 h 1816480"/>
              <a:gd name="connsiteX1710" fmla="*/ 734187 w 1663700"/>
              <a:gd name="connsiteY1710" fmla="*/ 173609 h 1816480"/>
              <a:gd name="connsiteX1711" fmla="*/ 734187 w 1663700"/>
              <a:gd name="connsiteY1711" fmla="*/ 173482 h 1816480"/>
              <a:gd name="connsiteX1712" fmla="*/ 734187 w 1663700"/>
              <a:gd name="connsiteY1712" fmla="*/ 173482 h 1816480"/>
              <a:gd name="connsiteX1713" fmla="*/ 733933 w 1663700"/>
              <a:gd name="connsiteY1713" fmla="*/ 251079 h 1816480"/>
              <a:gd name="connsiteX1714" fmla="*/ 718058 w 1663700"/>
              <a:gd name="connsiteY1714" fmla="*/ 235204 h 1816480"/>
              <a:gd name="connsiteX1715" fmla="*/ 702183 w 1663700"/>
              <a:gd name="connsiteY1715" fmla="*/ 251079 h 1816480"/>
              <a:gd name="connsiteX1716" fmla="*/ 718058 w 1663700"/>
              <a:gd name="connsiteY1716" fmla="*/ 266954 h 1816480"/>
              <a:gd name="connsiteX1717" fmla="*/ 733933 w 1663700"/>
              <a:gd name="connsiteY1717" fmla="*/ 251079 h 1816480"/>
              <a:gd name="connsiteX1718" fmla="*/ 733933 w 1663700"/>
              <a:gd name="connsiteY1718" fmla="*/ 251079 h 1816480"/>
              <a:gd name="connsiteX1719" fmla="*/ 733933 w 1663700"/>
              <a:gd name="connsiteY1719" fmla="*/ 251079 h 1816480"/>
              <a:gd name="connsiteX1720" fmla="*/ 733933 w 1663700"/>
              <a:gd name="connsiteY1720" fmla="*/ 251079 h 1816480"/>
              <a:gd name="connsiteX1721" fmla="*/ 733806 w 1663700"/>
              <a:gd name="connsiteY1721" fmla="*/ 328803 h 1816480"/>
              <a:gd name="connsiteX1722" fmla="*/ 718058 w 1663700"/>
              <a:gd name="connsiteY1722" fmla="*/ 313055 h 1816480"/>
              <a:gd name="connsiteX1723" fmla="*/ 718058 w 1663700"/>
              <a:gd name="connsiteY1723" fmla="*/ 313055 h 1816480"/>
              <a:gd name="connsiteX1724" fmla="*/ 702310 w 1663700"/>
              <a:gd name="connsiteY1724" fmla="*/ 328803 h 1816480"/>
              <a:gd name="connsiteX1725" fmla="*/ 718058 w 1663700"/>
              <a:gd name="connsiteY1725" fmla="*/ 344551 h 1816480"/>
              <a:gd name="connsiteX1726" fmla="*/ 733806 w 1663700"/>
              <a:gd name="connsiteY1726" fmla="*/ 328803 h 1816480"/>
              <a:gd name="connsiteX1727" fmla="*/ 733806 w 1663700"/>
              <a:gd name="connsiteY1727" fmla="*/ 328803 h 1816480"/>
              <a:gd name="connsiteX1728" fmla="*/ 733806 w 1663700"/>
              <a:gd name="connsiteY1728" fmla="*/ 328803 h 1816480"/>
              <a:gd name="connsiteX1729" fmla="*/ 733806 w 1663700"/>
              <a:gd name="connsiteY1729" fmla="*/ 328803 h 1816480"/>
              <a:gd name="connsiteX1730" fmla="*/ 733552 w 1663700"/>
              <a:gd name="connsiteY1730" fmla="*/ 406273 h 1816480"/>
              <a:gd name="connsiteX1731" fmla="*/ 718058 w 1663700"/>
              <a:gd name="connsiteY1731" fmla="*/ 390906 h 1816480"/>
              <a:gd name="connsiteX1732" fmla="*/ 702564 w 1663700"/>
              <a:gd name="connsiteY1732" fmla="*/ 406400 h 1816480"/>
              <a:gd name="connsiteX1733" fmla="*/ 718058 w 1663700"/>
              <a:gd name="connsiteY1733" fmla="*/ 421894 h 1816480"/>
              <a:gd name="connsiteX1734" fmla="*/ 733552 w 1663700"/>
              <a:gd name="connsiteY1734" fmla="*/ 406273 h 1816480"/>
              <a:gd name="connsiteX1735" fmla="*/ 733552 w 1663700"/>
              <a:gd name="connsiteY1735" fmla="*/ 406273 h 1816480"/>
              <a:gd name="connsiteX1736" fmla="*/ 733552 w 1663700"/>
              <a:gd name="connsiteY1736" fmla="*/ 406273 h 1816480"/>
              <a:gd name="connsiteX1737" fmla="*/ 733425 w 1663700"/>
              <a:gd name="connsiteY1737" fmla="*/ 484124 h 1816480"/>
              <a:gd name="connsiteX1738" fmla="*/ 718058 w 1663700"/>
              <a:gd name="connsiteY1738" fmla="*/ 468757 h 1816480"/>
              <a:gd name="connsiteX1739" fmla="*/ 702691 w 1663700"/>
              <a:gd name="connsiteY1739" fmla="*/ 484124 h 1816480"/>
              <a:gd name="connsiteX1740" fmla="*/ 718058 w 1663700"/>
              <a:gd name="connsiteY1740" fmla="*/ 499491 h 1816480"/>
              <a:gd name="connsiteX1741" fmla="*/ 733425 w 1663700"/>
              <a:gd name="connsiteY1741" fmla="*/ 484124 h 1816480"/>
              <a:gd name="connsiteX1742" fmla="*/ 733171 w 1663700"/>
              <a:gd name="connsiteY1742" fmla="*/ 561467 h 1816480"/>
              <a:gd name="connsiteX1743" fmla="*/ 718058 w 1663700"/>
              <a:gd name="connsiteY1743" fmla="*/ 546481 h 1816480"/>
              <a:gd name="connsiteX1744" fmla="*/ 702945 w 1663700"/>
              <a:gd name="connsiteY1744" fmla="*/ 561594 h 1816480"/>
              <a:gd name="connsiteX1745" fmla="*/ 702945 w 1663700"/>
              <a:gd name="connsiteY1745" fmla="*/ 561594 h 1816480"/>
              <a:gd name="connsiteX1746" fmla="*/ 718058 w 1663700"/>
              <a:gd name="connsiteY1746" fmla="*/ 576707 h 1816480"/>
              <a:gd name="connsiteX1747" fmla="*/ 733171 w 1663700"/>
              <a:gd name="connsiteY1747" fmla="*/ 561594 h 1816480"/>
              <a:gd name="connsiteX1748" fmla="*/ 733171 w 1663700"/>
              <a:gd name="connsiteY1748" fmla="*/ 561594 h 1816480"/>
              <a:gd name="connsiteX1749" fmla="*/ 733171 w 1663700"/>
              <a:gd name="connsiteY1749" fmla="*/ 561467 h 1816480"/>
              <a:gd name="connsiteX1750" fmla="*/ 733171 w 1663700"/>
              <a:gd name="connsiteY1750" fmla="*/ 561467 h 1816480"/>
              <a:gd name="connsiteX1751" fmla="*/ 733044 w 1663700"/>
              <a:gd name="connsiteY1751" fmla="*/ 639318 h 1816480"/>
              <a:gd name="connsiteX1752" fmla="*/ 718058 w 1663700"/>
              <a:gd name="connsiteY1752" fmla="*/ 624459 h 1816480"/>
              <a:gd name="connsiteX1753" fmla="*/ 703072 w 1663700"/>
              <a:gd name="connsiteY1753" fmla="*/ 639445 h 1816480"/>
              <a:gd name="connsiteX1754" fmla="*/ 718058 w 1663700"/>
              <a:gd name="connsiteY1754" fmla="*/ 654431 h 1816480"/>
              <a:gd name="connsiteX1755" fmla="*/ 733044 w 1663700"/>
              <a:gd name="connsiteY1755" fmla="*/ 639318 h 1816480"/>
              <a:gd name="connsiteX1756" fmla="*/ 733044 w 1663700"/>
              <a:gd name="connsiteY1756" fmla="*/ 639318 h 1816480"/>
              <a:gd name="connsiteX1757" fmla="*/ 733044 w 1663700"/>
              <a:gd name="connsiteY1757" fmla="*/ 639318 h 1816480"/>
              <a:gd name="connsiteX1758" fmla="*/ 733044 w 1663700"/>
              <a:gd name="connsiteY1758" fmla="*/ 639318 h 1816480"/>
              <a:gd name="connsiteX1759" fmla="*/ 732790 w 1663700"/>
              <a:gd name="connsiteY1759" fmla="*/ 717042 h 1816480"/>
              <a:gd name="connsiteX1760" fmla="*/ 718058 w 1663700"/>
              <a:gd name="connsiteY1760" fmla="*/ 702310 h 1816480"/>
              <a:gd name="connsiteX1761" fmla="*/ 718058 w 1663700"/>
              <a:gd name="connsiteY1761" fmla="*/ 702310 h 1816480"/>
              <a:gd name="connsiteX1762" fmla="*/ 703326 w 1663700"/>
              <a:gd name="connsiteY1762" fmla="*/ 717042 h 1816480"/>
              <a:gd name="connsiteX1763" fmla="*/ 718058 w 1663700"/>
              <a:gd name="connsiteY1763" fmla="*/ 731774 h 1816480"/>
              <a:gd name="connsiteX1764" fmla="*/ 732790 w 1663700"/>
              <a:gd name="connsiteY1764" fmla="*/ 717042 h 1816480"/>
              <a:gd name="connsiteX1765" fmla="*/ 732790 w 1663700"/>
              <a:gd name="connsiteY1765" fmla="*/ 717042 h 1816480"/>
              <a:gd name="connsiteX1766" fmla="*/ 732790 w 1663700"/>
              <a:gd name="connsiteY1766" fmla="*/ 717042 h 1816480"/>
              <a:gd name="connsiteX1767" fmla="*/ 732790 w 1663700"/>
              <a:gd name="connsiteY1767" fmla="*/ 717042 h 1816480"/>
              <a:gd name="connsiteX1768" fmla="*/ 732663 w 1663700"/>
              <a:gd name="connsiteY1768" fmla="*/ 794512 h 1816480"/>
              <a:gd name="connsiteX1769" fmla="*/ 718058 w 1663700"/>
              <a:gd name="connsiteY1769" fmla="*/ 780034 h 1816480"/>
              <a:gd name="connsiteX1770" fmla="*/ 703453 w 1663700"/>
              <a:gd name="connsiteY1770" fmla="*/ 794639 h 1816480"/>
              <a:gd name="connsiteX1771" fmla="*/ 718058 w 1663700"/>
              <a:gd name="connsiteY1771" fmla="*/ 809244 h 1816480"/>
              <a:gd name="connsiteX1772" fmla="*/ 732663 w 1663700"/>
              <a:gd name="connsiteY1772" fmla="*/ 794512 h 1816480"/>
              <a:gd name="connsiteX1773" fmla="*/ 732663 w 1663700"/>
              <a:gd name="connsiteY1773" fmla="*/ 794512 h 1816480"/>
              <a:gd name="connsiteX1774" fmla="*/ 732663 w 1663700"/>
              <a:gd name="connsiteY1774" fmla="*/ 794512 h 1816480"/>
              <a:gd name="connsiteX1775" fmla="*/ 732663 w 1663700"/>
              <a:gd name="connsiteY1775" fmla="*/ 794512 h 1816480"/>
              <a:gd name="connsiteX1776" fmla="*/ 732409 w 1663700"/>
              <a:gd name="connsiteY1776" fmla="*/ 872236 h 1816480"/>
              <a:gd name="connsiteX1777" fmla="*/ 718058 w 1663700"/>
              <a:gd name="connsiteY1777" fmla="*/ 857885 h 1816480"/>
              <a:gd name="connsiteX1778" fmla="*/ 718058 w 1663700"/>
              <a:gd name="connsiteY1778" fmla="*/ 857885 h 1816480"/>
              <a:gd name="connsiteX1779" fmla="*/ 703707 w 1663700"/>
              <a:gd name="connsiteY1779" fmla="*/ 872236 h 1816480"/>
              <a:gd name="connsiteX1780" fmla="*/ 718058 w 1663700"/>
              <a:gd name="connsiteY1780" fmla="*/ 886587 h 1816480"/>
              <a:gd name="connsiteX1781" fmla="*/ 732409 w 1663700"/>
              <a:gd name="connsiteY1781" fmla="*/ 872236 h 1816480"/>
              <a:gd name="connsiteX1782" fmla="*/ 732409 w 1663700"/>
              <a:gd name="connsiteY1782" fmla="*/ 872236 h 1816480"/>
              <a:gd name="connsiteX1783" fmla="*/ 732409 w 1663700"/>
              <a:gd name="connsiteY1783" fmla="*/ 872236 h 1816480"/>
              <a:gd name="connsiteX1784" fmla="*/ 732282 w 1663700"/>
              <a:gd name="connsiteY1784" fmla="*/ 949706 h 1816480"/>
              <a:gd name="connsiteX1785" fmla="*/ 718058 w 1663700"/>
              <a:gd name="connsiteY1785" fmla="*/ 935736 h 1816480"/>
              <a:gd name="connsiteX1786" fmla="*/ 703834 w 1663700"/>
              <a:gd name="connsiteY1786" fmla="*/ 949960 h 1816480"/>
              <a:gd name="connsiteX1787" fmla="*/ 718058 w 1663700"/>
              <a:gd name="connsiteY1787" fmla="*/ 964184 h 1816480"/>
              <a:gd name="connsiteX1788" fmla="*/ 718058 w 1663700"/>
              <a:gd name="connsiteY1788" fmla="*/ 964184 h 1816480"/>
              <a:gd name="connsiteX1789" fmla="*/ 732282 w 1663700"/>
              <a:gd name="connsiteY1789" fmla="*/ 950214 h 1816480"/>
              <a:gd name="connsiteX1790" fmla="*/ 732282 w 1663700"/>
              <a:gd name="connsiteY1790" fmla="*/ 950087 h 1816480"/>
              <a:gd name="connsiteX1791" fmla="*/ 732282 w 1663700"/>
              <a:gd name="connsiteY1791" fmla="*/ 949706 h 1816480"/>
              <a:gd name="connsiteX1792" fmla="*/ 732028 w 1663700"/>
              <a:gd name="connsiteY1792" fmla="*/ 1027557 h 1816480"/>
              <a:gd name="connsiteX1793" fmla="*/ 718058 w 1663700"/>
              <a:gd name="connsiteY1793" fmla="*/ 1013587 h 1816480"/>
              <a:gd name="connsiteX1794" fmla="*/ 704088 w 1663700"/>
              <a:gd name="connsiteY1794" fmla="*/ 1027557 h 1816480"/>
              <a:gd name="connsiteX1795" fmla="*/ 718058 w 1663700"/>
              <a:gd name="connsiteY1795" fmla="*/ 1041527 h 1816480"/>
              <a:gd name="connsiteX1796" fmla="*/ 732028 w 1663700"/>
              <a:gd name="connsiteY1796" fmla="*/ 1027557 h 1816480"/>
              <a:gd name="connsiteX1797" fmla="*/ 732028 w 1663700"/>
              <a:gd name="connsiteY1797" fmla="*/ 1027557 h 1816480"/>
              <a:gd name="connsiteX1798" fmla="*/ 732028 w 1663700"/>
              <a:gd name="connsiteY1798" fmla="*/ 1027557 h 1816480"/>
              <a:gd name="connsiteX1799" fmla="*/ 731774 w 1663700"/>
              <a:gd name="connsiteY1799" fmla="*/ 1104900 h 1816480"/>
              <a:gd name="connsiteX1800" fmla="*/ 717931 w 1663700"/>
              <a:gd name="connsiteY1800" fmla="*/ 1091311 h 1816480"/>
              <a:gd name="connsiteX1801" fmla="*/ 704088 w 1663700"/>
              <a:gd name="connsiteY1801" fmla="*/ 1105027 h 1816480"/>
              <a:gd name="connsiteX1802" fmla="*/ 717931 w 1663700"/>
              <a:gd name="connsiteY1802" fmla="*/ 1118870 h 1816480"/>
              <a:gd name="connsiteX1803" fmla="*/ 731774 w 1663700"/>
              <a:gd name="connsiteY1803" fmla="*/ 1105154 h 1816480"/>
              <a:gd name="connsiteX1804" fmla="*/ 731774 w 1663700"/>
              <a:gd name="connsiteY1804" fmla="*/ 1105027 h 1816480"/>
              <a:gd name="connsiteX1805" fmla="*/ 731774 w 1663700"/>
              <a:gd name="connsiteY1805" fmla="*/ 1104900 h 1816480"/>
              <a:gd name="connsiteX1806" fmla="*/ 731647 w 1663700"/>
              <a:gd name="connsiteY1806" fmla="*/ 1182751 h 1816480"/>
              <a:gd name="connsiteX1807" fmla="*/ 718058 w 1663700"/>
              <a:gd name="connsiteY1807" fmla="*/ 1169289 h 1816480"/>
              <a:gd name="connsiteX1808" fmla="*/ 704469 w 1663700"/>
              <a:gd name="connsiteY1808" fmla="*/ 1182878 h 1816480"/>
              <a:gd name="connsiteX1809" fmla="*/ 718058 w 1663700"/>
              <a:gd name="connsiteY1809" fmla="*/ 1196467 h 1816480"/>
              <a:gd name="connsiteX1810" fmla="*/ 718058 w 1663700"/>
              <a:gd name="connsiteY1810" fmla="*/ 1196467 h 1816480"/>
              <a:gd name="connsiteX1811" fmla="*/ 731647 w 1663700"/>
              <a:gd name="connsiteY1811" fmla="*/ 1182751 h 1816480"/>
              <a:gd name="connsiteX1812" fmla="*/ 731647 w 1663700"/>
              <a:gd name="connsiteY1812" fmla="*/ 1182751 h 1816480"/>
              <a:gd name="connsiteX1813" fmla="*/ 731647 w 1663700"/>
              <a:gd name="connsiteY1813" fmla="*/ 1182751 h 1816480"/>
              <a:gd name="connsiteX1814" fmla="*/ 731647 w 1663700"/>
              <a:gd name="connsiteY1814" fmla="*/ 1182751 h 1816480"/>
              <a:gd name="connsiteX1815" fmla="*/ 731393 w 1663700"/>
              <a:gd name="connsiteY1815" fmla="*/ 1260475 h 1816480"/>
              <a:gd name="connsiteX1816" fmla="*/ 717931 w 1663700"/>
              <a:gd name="connsiteY1816" fmla="*/ 1247140 h 1816480"/>
              <a:gd name="connsiteX1817" fmla="*/ 704469 w 1663700"/>
              <a:gd name="connsiteY1817" fmla="*/ 1260475 h 1816480"/>
              <a:gd name="connsiteX1818" fmla="*/ 704469 w 1663700"/>
              <a:gd name="connsiteY1818" fmla="*/ 1260475 h 1816480"/>
              <a:gd name="connsiteX1819" fmla="*/ 717931 w 1663700"/>
              <a:gd name="connsiteY1819" fmla="*/ 1273810 h 1816480"/>
              <a:gd name="connsiteX1820" fmla="*/ 731393 w 1663700"/>
              <a:gd name="connsiteY1820" fmla="*/ 1260475 h 1816480"/>
              <a:gd name="connsiteX1821" fmla="*/ 731393 w 1663700"/>
              <a:gd name="connsiteY1821" fmla="*/ 1260475 h 1816480"/>
              <a:gd name="connsiteX1822" fmla="*/ 731393 w 1663700"/>
              <a:gd name="connsiteY1822" fmla="*/ 1260475 h 1816480"/>
              <a:gd name="connsiteX1823" fmla="*/ 731393 w 1663700"/>
              <a:gd name="connsiteY1823" fmla="*/ 1260475 h 1816480"/>
              <a:gd name="connsiteX1824" fmla="*/ 731266 w 1663700"/>
              <a:gd name="connsiteY1824" fmla="*/ 1338072 h 1816480"/>
              <a:gd name="connsiteX1825" fmla="*/ 718058 w 1663700"/>
              <a:gd name="connsiteY1825" fmla="*/ 1324864 h 1816480"/>
              <a:gd name="connsiteX1826" fmla="*/ 718058 w 1663700"/>
              <a:gd name="connsiteY1826" fmla="*/ 1324864 h 1816480"/>
              <a:gd name="connsiteX1827" fmla="*/ 704850 w 1663700"/>
              <a:gd name="connsiteY1827" fmla="*/ 1338072 h 1816480"/>
              <a:gd name="connsiteX1828" fmla="*/ 704850 w 1663700"/>
              <a:gd name="connsiteY1828" fmla="*/ 1338072 h 1816480"/>
              <a:gd name="connsiteX1829" fmla="*/ 718058 w 1663700"/>
              <a:gd name="connsiteY1829" fmla="*/ 1351280 h 1816480"/>
              <a:gd name="connsiteX1830" fmla="*/ 718058 w 1663700"/>
              <a:gd name="connsiteY1830" fmla="*/ 1351280 h 1816480"/>
              <a:gd name="connsiteX1831" fmla="*/ 731266 w 1663700"/>
              <a:gd name="connsiteY1831" fmla="*/ 1338072 h 1816480"/>
              <a:gd name="connsiteX1832" fmla="*/ 731266 w 1663700"/>
              <a:gd name="connsiteY1832" fmla="*/ 1338072 h 1816480"/>
              <a:gd name="connsiteX1833" fmla="*/ 731012 w 1663700"/>
              <a:gd name="connsiteY1833" fmla="*/ 1415669 h 1816480"/>
              <a:gd name="connsiteX1834" fmla="*/ 717931 w 1663700"/>
              <a:gd name="connsiteY1834" fmla="*/ 1402715 h 1816480"/>
              <a:gd name="connsiteX1835" fmla="*/ 717931 w 1663700"/>
              <a:gd name="connsiteY1835" fmla="*/ 1402715 h 1816480"/>
              <a:gd name="connsiteX1836" fmla="*/ 704850 w 1663700"/>
              <a:gd name="connsiteY1836" fmla="*/ 1415669 h 1816480"/>
              <a:gd name="connsiteX1837" fmla="*/ 704850 w 1663700"/>
              <a:gd name="connsiteY1837" fmla="*/ 1415669 h 1816480"/>
              <a:gd name="connsiteX1838" fmla="*/ 717931 w 1663700"/>
              <a:gd name="connsiteY1838" fmla="*/ 1428623 h 1816480"/>
              <a:gd name="connsiteX1839" fmla="*/ 717931 w 1663700"/>
              <a:gd name="connsiteY1839" fmla="*/ 1428623 h 1816480"/>
              <a:gd name="connsiteX1840" fmla="*/ 731012 w 1663700"/>
              <a:gd name="connsiteY1840" fmla="*/ 1415669 h 1816480"/>
              <a:gd name="connsiteX1841" fmla="*/ 731012 w 1663700"/>
              <a:gd name="connsiteY1841" fmla="*/ 1415669 h 1816480"/>
              <a:gd name="connsiteX1842" fmla="*/ 730885 w 1663700"/>
              <a:gd name="connsiteY1842" fmla="*/ 1493393 h 1816480"/>
              <a:gd name="connsiteX1843" fmla="*/ 718058 w 1663700"/>
              <a:gd name="connsiteY1843" fmla="*/ 1480566 h 1816480"/>
              <a:gd name="connsiteX1844" fmla="*/ 705231 w 1663700"/>
              <a:gd name="connsiteY1844" fmla="*/ 1493393 h 1816480"/>
              <a:gd name="connsiteX1845" fmla="*/ 718058 w 1663700"/>
              <a:gd name="connsiteY1845" fmla="*/ 1506220 h 1816480"/>
              <a:gd name="connsiteX1846" fmla="*/ 730885 w 1663700"/>
              <a:gd name="connsiteY1846" fmla="*/ 1493393 h 1816480"/>
              <a:gd name="connsiteX1847" fmla="*/ 730885 w 1663700"/>
              <a:gd name="connsiteY1847" fmla="*/ 1493393 h 1816480"/>
              <a:gd name="connsiteX1848" fmla="*/ 730885 w 1663700"/>
              <a:gd name="connsiteY1848" fmla="*/ 1493393 h 1816480"/>
              <a:gd name="connsiteX1849" fmla="*/ 730885 w 1663700"/>
              <a:gd name="connsiteY1849" fmla="*/ 1493393 h 1816480"/>
              <a:gd name="connsiteX1850" fmla="*/ 730631 w 1663700"/>
              <a:gd name="connsiteY1850" fmla="*/ 1570990 h 1816480"/>
              <a:gd name="connsiteX1851" fmla="*/ 718058 w 1663700"/>
              <a:gd name="connsiteY1851" fmla="*/ 1558417 h 1816480"/>
              <a:gd name="connsiteX1852" fmla="*/ 705485 w 1663700"/>
              <a:gd name="connsiteY1852" fmla="*/ 1570990 h 1816480"/>
              <a:gd name="connsiteX1853" fmla="*/ 718058 w 1663700"/>
              <a:gd name="connsiteY1853" fmla="*/ 1583563 h 1816480"/>
              <a:gd name="connsiteX1854" fmla="*/ 730631 w 1663700"/>
              <a:gd name="connsiteY1854" fmla="*/ 1570990 h 1816480"/>
              <a:gd name="connsiteX1855" fmla="*/ 730631 w 1663700"/>
              <a:gd name="connsiteY1855" fmla="*/ 1570990 h 1816480"/>
              <a:gd name="connsiteX1856" fmla="*/ 730631 w 1663700"/>
              <a:gd name="connsiteY1856" fmla="*/ 1570990 h 1816480"/>
              <a:gd name="connsiteX1857" fmla="*/ 730504 w 1663700"/>
              <a:gd name="connsiteY1857" fmla="*/ 1648587 h 1816480"/>
              <a:gd name="connsiteX1858" fmla="*/ 718058 w 1663700"/>
              <a:gd name="connsiteY1858" fmla="*/ 1636141 h 1816480"/>
              <a:gd name="connsiteX1859" fmla="*/ 718058 w 1663700"/>
              <a:gd name="connsiteY1859" fmla="*/ 1636141 h 1816480"/>
              <a:gd name="connsiteX1860" fmla="*/ 705612 w 1663700"/>
              <a:gd name="connsiteY1860" fmla="*/ 1648587 h 1816480"/>
              <a:gd name="connsiteX1861" fmla="*/ 718058 w 1663700"/>
              <a:gd name="connsiteY1861" fmla="*/ 1661033 h 1816480"/>
              <a:gd name="connsiteX1862" fmla="*/ 730504 w 1663700"/>
              <a:gd name="connsiteY1862" fmla="*/ 1648587 h 1816480"/>
              <a:gd name="connsiteX1863" fmla="*/ 730504 w 1663700"/>
              <a:gd name="connsiteY1863" fmla="*/ 1648587 h 1816480"/>
              <a:gd name="connsiteX1864" fmla="*/ 730250 w 1663700"/>
              <a:gd name="connsiteY1864" fmla="*/ 1726184 h 1816480"/>
              <a:gd name="connsiteX1865" fmla="*/ 718058 w 1663700"/>
              <a:gd name="connsiteY1865" fmla="*/ 1713992 h 1816480"/>
              <a:gd name="connsiteX1866" fmla="*/ 705866 w 1663700"/>
              <a:gd name="connsiteY1866" fmla="*/ 1726184 h 1816480"/>
              <a:gd name="connsiteX1867" fmla="*/ 705866 w 1663700"/>
              <a:gd name="connsiteY1867" fmla="*/ 1726184 h 1816480"/>
              <a:gd name="connsiteX1868" fmla="*/ 718058 w 1663700"/>
              <a:gd name="connsiteY1868" fmla="*/ 1738376 h 1816480"/>
              <a:gd name="connsiteX1869" fmla="*/ 730250 w 1663700"/>
              <a:gd name="connsiteY1869" fmla="*/ 1726184 h 1816480"/>
              <a:gd name="connsiteX1870" fmla="*/ 730250 w 1663700"/>
              <a:gd name="connsiteY1870" fmla="*/ 1726184 h 1816480"/>
              <a:gd name="connsiteX1871" fmla="*/ 730250 w 1663700"/>
              <a:gd name="connsiteY1871" fmla="*/ 1726184 h 1816480"/>
              <a:gd name="connsiteX1872" fmla="*/ 730250 w 1663700"/>
              <a:gd name="connsiteY1872" fmla="*/ 1726184 h 1816480"/>
              <a:gd name="connsiteX1873" fmla="*/ 729488 w 1663700"/>
              <a:gd name="connsiteY1873" fmla="*/ 1800098 h 1816480"/>
              <a:gd name="connsiteX1874" fmla="*/ 718058 w 1663700"/>
              <a:gd name="connsiteY1874" fmla="*/ 1791970 h 1816480"/>
              <a:gd name="connsiteX1875" fmla="*/ 705993 w 1663700"/>
              <a:gd name="connsiteY1875" fmla="*/ 1804035 h 1816480"/>
              <a:gd name="connsiteX1876" fmla="*/ 705993 w 1663700"/>
              <a:gd name="connsiteY1876" fmla="*/ 1804289 h 1816480"/>
              <a:gd name="connsiteX1877" fmla="*/ 729488 w 1663700"/>
              <a:gd name="connsiteY1877" fmla="*/ 1800098 h 1816480"/>
              <a:gd name="connsiteX1878" fmla="*/ 729488 w 1663700"/>
              <a:gd name="connsiteY1878" fmla="*/ 1800098 h 1816480"/>
              <a:gd name="connsiteX1879" fmla="*/ 656971 w 1663700"/>
              <a:gd name="connsiteY1879" fmla="*/ 18034 h 1816480"/>
              <a:gd name="connsiteX1880" fmla="*/ 640207 w 1663700"/>
              <a:gd name="connsiteY1880" fmla="*/ 1651 h 1816480"/>
              <a:gd name="connsiteX1881" fmla="*/ 623443 w 1663700"/>
              <a:gd name="connsiteY1881" fmla="*/ 18288 h 1816480"/>
              <a:gd name="connsiteX1882" fmla="*/ 640207 w 1663700"/>
              <a:gd name="connsiteY1882" fmla="*/ 34925 h 1816480"/>
              <a:gd name="connsiteX1883" fmla="*/ 656971 w 1663700"/>
              <a:gd name="connsiteY1883" fmla="*/ 18288 h 1816480"/>
              <a:gd name="connsiteX1884" fmla="*/ 656971 w 1663700"/>
              <a:gd name="connsiteY1884" fmla="*/ 18288 h 1816480"/>
              <a:gd name="connsiteX1885" fmla="*/ 656971 w 1663700"/>
              <a:gd name="connsiteY1885" fmla="*/ 18288 h 1816480"/>
              <a:gd name="connsiteX1886" fmla="*/ 656971 w 1663700"/>
              <a:gd name="connsiteY1886" fmla="*/ 18034 h 1816480"/>
              <a:gd name="connsiteX1887" fmla="*/ 656844 w 1663700"/>
              <a:gd name="connsiteY1887" fmla="*/ 95758 h 1816480"/>
              <a:gd name="connsiteX1888" fmla="*/ 640334 w 1663700"/>
              <a:gd name="connsiteY1888" fmla="*/ 79375 h 1816480"/>
              <a:gd name="connsiteX1889" fmla="*/ 623824 w 1663700"/>
              <a:gd name="connsiteY1889" fmla="*/ 95885 h 1816480"/>
              <a:gd name="connsiteX1890" fmla="*/ 640334 w 1663700"/>
              <a:gd name="connsiteY1890" fmla="*/ 112395 h 1816480"/>
              <a:gd name="connsiteX1891" fmla="*/ 656844 w 1663700"/>
              <a:gd name="connsiteY1891" fmla="*/ 96012 h 1816480"/>
              <a:gd name="connsiteX1892" fmla="*/ 656844 w 1663700"/>
              <a:gd name="connsiteY1892" fmla="*/ 95758 h 1816480"/>
              <a:gd name="connsiteX1893" fmla="*/ 656844 w 1663700"/>
              <a:gd name="connsiteY1893" fmla="*/ 95758 h 1816480"/>
              <a:gd name="connsiteX1894" fmla="*/ 656844 w 1663700"/>
              <a:gd name="connsiteY1894" fmla="*/ 95758 h 1816480"/>
              <a:gd name="connsiteX1895" fmla="*/ 656590 w 1663700"/>
              <a:gd name="connsiteY1895" fmla="*/ 173482 h 1816480"/>
              <a:gd name="connsiteX1896" fmla="*/ 640207 w 1663700"/>
              <a:gd name="connsiteY1896" fmla="*/ 157226 h 1816480"/>
              <a:gd name="connsiteX1897" fmla="*/ 623824 w 1663700"/>
              <a:gd name="connsiteY1897" fmla="*/ 173482 h 1816480"/>
              <a:gd name="connsiteX1898" fmla="*/ 640207 w 1663700"/>
              <a:gd name="connsiteY1898" fmla="*/ 189738 h 1816480"/>
              <a:gd name="connsiteX1899" fmla="*/ 656590 w 1663700"/>
              <a:gd name="connsiteY1899" fmla="*/ 173482 h 1816480"/>
              <a:gd name="connsiteX1900" fmla="*/ 656590 w 1663700"/>
              <a:gd name="connsiteY1900" fmla="*/ 173482 h 1816480"/>
              <a:gd name="connsiteX1901" fmla="*/ 656463 w 1663700"/>
              <a:gd name="connsiteY1901" fmla="*/ 251206 h 1816480"/>
              <a:gd name="connsiteX1902" fmla="*/ 640334 w 1663700"/>
              <a:gd name="connsiteY1902" fmla="*/ 235077 h 1816480"/>
              <a:gd name="connsiteX1903" fmla="*/ 624205 w 1663700"/>
              <a:gd name="connsiteY1903" fmla="*/ 251206 h 1816480"/>
              <a:gd name="connsiteX1904" fmla="*/ 640334 w 1663700"/>
              <a:gd name="connsiteY1904" fmla="*/ 267335 h 1816480"/>
              <a:gd name="connsiteX1905" fmla="*/ 656463 w 1663700"/>
              <a:gd name="connsiteY1905" fmla="*/ 251206 h 1816480"/>
              <a:gd name="connsiteX1906" fmla="*/ 656209 w 1663700"/>
              <a:gd name="connsiteY1906" fmla="*/ 328803 h 1816480"/>
              <a:gd name="connsiteX1907" fmla="*/ 640334 w 1663700"/>
              <a:gd name="connsiteY1907" fmla="*/ 312928 h 1816480"/>
              <a:gd name="connsiteX1908" fmla="*/ 624459 w 1663700"/>
              <a:gd name="connsiteY1908" fmla="*/ 328803 h 1816480"/>
              <a:gd name="connsiteX1909" fmla="*/ 640334 w 1663700"/>
              <a:gd name="connsiteY1909" fmla="*/ 344678 h 1816480"/>
              <a:gd name="connsiteX1910" fmla="*/ 640334 w 1663700"/>
              <a:gd name="connsiteY1910" fmla="*/ 344678 h 1816480"/>
              <a:gd name="connsiteX1911" fmla="*/ 656209 w 1663700"/>
              <a:gd name="connsiteY1911" fmla="*/ 328803 h 1816480"/>
              <a:gd name="connsiteX1912" fmla="*/ 656209 w 1663700"/>
              <a:gd name="connsiteY1912" fmla="*/ 328803 h 1816480"/>
              <a:gd name="connsiteX1913" fmla="*/ 656209 w 1663700"/>
              <a:gd name="connsiteY1913" fmla="*/ 328803 h 1816480"/>
              <a:gd name="connsiteX1914" fmla="*/ 656209 w 1663700"/>
              <a:gd name="connsiteY1914" fmla="*/ 328803 h 1816480"/>
              <a:gd name="connsiteX1915" fmla="*/ 656082 w 1663700"/>
              <a:gd name="connsiteY1915" fmla="*/ 406400 h 1816480"/>
              <a:gd name="connsiteX1916" fmla="*/ 640334 w 1663700"/>
              <a:gd name="connsiteY1916" fmla="*/ 390652 h 1816480"/>
              <a:gd name="connsiteX1917" fmla="*/ 640334 w 1663700"/>
              <a:gd name="connsiteY1917" fmla="*/ 390652 h 1816480"/>
              <a:gd name="connsiteX1918" fmla="*/ 624586 w 1663700"/>
              <a:gd name="connsiteY1918" fmla="*/ 406400 h 1816480"/>
              <a:gd name="connsiteX1919" fmla="*/ 640334 w 1663700"/>
              <a:gd name="connsiteY1919" fmla="*/ 422148 h 1816480"/>
              <a:gd name="connsiteX1920" fmla="*/ 656082 w 1663700"/>
              <a:gd name="connsiteY1920" fmla="*/ 406400 h 1816480"/>
              <a:gd name="connsiteX1921" fmla="*/ 656082 w 1663700"/>
              <a:gd name="connsiteY1921" fmla="*/ 406400 h 1816480"/>
              <a:gd name="connsiteX1922" fmla="*/ 656082 w 1663700"/>
              <a:gd name="connsiteY1922" fmla="*/ 406400 h 1816480"/>
              <a:gd name="connsiteX1923" fmla="*/ 655828 w 1663700"/>
              <a:gd name="connsiteY1923" fmla="*/ 483997 h 1816480"/>
              <a:gd name="connsiteX1924" fmla="*/ 640334 w 1663700"/>
              <a:gd name="connsiteY1924" fmla="*/ 468630 h 1816480"/>
              <a:gd name="connsiteX1925" fmla="*/ 624840 w 1663700"/>
              <a:gd name="connsiteY1925" fmla="*/ 484124 h 1816480"/>
              <a:gd name="connsiteX1926" fmla="*/ 640334 w 1663700"/>
              <a:gd name="connsiteY1926" fmla="*/ 499618 h 1816480"/>
              <a:gd name="connsiteX1927" fmla="*/ 655828 w 1663700"/>
              <a:gd name="connsiteY1927" fmla="*/ 483997 h 1816480"/>
              <a:gd name="connsiteX1928" fmla="*/ 655828 w 1663700"/>
              <a:gd name="connsiteY1928" fmla="*/ 483997 h 1816480"/>
              <a:gd name="connsiteX1929" fmla="*/ 655828 w 1663700"/>
              <a:gd name="connsiteY1929" fmla="*/ 483997 h 1816480"/>
              <a:gd name="connsiteX1930" fmla="*/ 655701 w 1663700"/>
              <a:gd name="connsiteY1930" fmla="*/ 561721 h 1816480"/>
              <a:gd name="connsiteX1931" fmla="*/ 640334 w 1663700"/>
              <a:gd name="connsiteY1931" fmla="*/ 546354 h 1816480"/>
              <a:gd name="connsiteX1932" fmla="*/ 640334 w 1663700"/>
              <a:gd name="connsiteY1932" fmla="*/ 546354 h 1816480"/>
              <a:gd name="connsiteX1933" fmla="*/ 624967 w 1663700"/>
              <a:gd name="connsiteY1933" fmla="*/ 561721 h 1816480"/>
              <a:gd name="connsiteX1934" fmla="*/ 640334 w 1663700"/>
              <a:gd name="connsiteY1934" fmla="*/ 577088 h 1816480"/>
              <a:gd name="connsiteX1935" fmla="*/ 655701 w 1663700"/>
              <a:gd name="connsiteY1935" fmla="*/ 561721 h 1816480"/>
              <a:gd name="connsiteX1936" fmla="*/ 655701 w 1663700"/>
              <a:gd name="connsiteY1936" fmla="*/ 561721 h 1816480"/>
              <a:gd name="connsiteX1937" fmla="*/ 655701 w 1663700"/>
              <a:gd name="connsiteY1937" fmla="*/ 561721 h 1816480"/>
              <a:gd name="connsiteX1938" fmla="*/ 655447 w 1663700"/>
              <a:gd name="connsiteY1938" fmla="*/ 639191 h 1816480"/>
              <a:gd name="connsiteX1939" fmla="*/ 640334 w 1663700"/>
              <a:gd name="connsiteY1939" fmla="*/ 624205 h 1816480"/>
              <a:gd name="connsiteX1940" fmla="*/ 625221 w 1663700"/>
              <a:gd name="connsiteY1940" fmla="*/ 639318 h 1816480"/>
              <a:gd name="connsiteX1941" fmla="*/ 640334 w 1663700"/>
              <a:gd name="connsiteY1941" fmla="*/ 654431 h 1816480"/>
              <a:gd name="connsiteX1942" fmla="*/ 655447 w 1663700"/>
              <a:gd name="connsiteY1942" fmla="*/ 639445 h 1816480"/>
              <a:gd name="connsiteX1943" fmla="*/ 655447 w 1663700"/>
              <a:gd name="connsiteY1943" fmla="*/ 639318 h 1816480"/>
              <a:gd name="connsiteX1944" fmla="*/ 655447 w 1663700"/>
              <a:gd name="connsiteY1944" fmla="*/ 639191 h 1816480"/>
              <a:gd name="connsiteX1945" fmla="*/ 655447 w 1663700"/>
              <a:gd name="connsiteY1945" fmla="*/ 639191 h 1816480"/>
              <a:gd name="connsiteX1946" fmla="*/ 655193 w 1663700"/>
              <a:gd name="connsiteY1946" fmla="*/ 716915 h 1816480"/>
              <a:gd name="connsiteX1947" fmla="*/ 640207 w 1663700"/>
              <a:gd name="connsiteY1947" fmla="*/ 702056 h 1816480"/>
              <a:gd name="connsiteX1948" fmla="*/ 625221 w 1663700"/>
              <a:gd name="connsiteY1948" fmla="*/ 717042 h 1816480"/>
              <a:gd name="connsiteX1949" fmla="*/ 640207 w 1663700"/>
              <a:gd name="connsiteY1949" fmla="*/ 732028 h 1816480"/>
              <a:gd name="connsiteX1950" fmla="*/ 655193 w 1663700"/>
              <a:gd name="connsiteY1950" fmla="*/ 716915 h 1816480"/>
              <a:gd name="connsiteX1951" fmla="*/ 655193 w 1663700"/>
              <a:gd name="connsiteY1951" fmla="*/ 716915 h 1816480"/>
              <a:gd name="connsiteX1952" fmla="*/ 655193 w 1663700"/>
              <a:gd name="connsiteY1952" fmla="*/ 716915 h 1816480"/>
              <a:gd name="connsiteX1953" fmla="*/ 655193 w 1663700"/>
              <a:gd name="connsiteY1953" fmla="*/ 716915 h 1816480"/>
              <a:gd name="connsiteX1954" fmla="*/ 655066 w 1663700"/>
              <a:gd name="connsiteY1954" fmla="*/ 794639 h 1816480"/>
              <a:gd name="connsiteX1955" fmla="*/ 640334 w 1663700"/>
              <a:gd name="connsiteY1955" fmla="*/ 779907 h 1816480"/>
              <a:gd name="connsiteX1956" fmla="*/ 625602 w 1663700"/>
              <a:gd name="connsiteY1956" fmla="*/ 794639 h 1816480"/>
              <a:gd name="connsiteX1957" fmla="*/ 640334 w 1663700"/>
              <a:gd name="connsiteY1957" fmla="*/ 809371 h 1816480"/>
              <a:gd name="connsiteX1958" fmla="*/ 655066 w 1663700"/>
              <a:gd name="connsiteY1958" fmla="*/ 794639 h 1816480"/>
              <a:gd name="connsiteX1959" fmla="*/ 655066 w 1663700"/>
              <a:gd name="connsiteY1959" fmla="*/ 794639 h 1816480"/>
              <a:gd name="connsiteX1960" fmla="*/ 655066 w 1663700"/>
              <a:gd name="connsiteY1960" fmla="*/ 794639 h 1816480"/>
              <a:gd name="connsiteX1961" fmla="*/ 654812 w 1663700"/>
              <a:gd name="connsiteY1961" fmla="*/ 872236 h 1816480"/>
              <a:gd name="connsiteX1962" fmla="*/ 640207 w 1663700"/>
              <a:gd name="connsiteY1962" fmla="*/ 857631 h 1816480"/>
              <a:gd name="connsiteX1963" fmla="*/ 640207 w 1663700"/>
              <a:gd name="connsiteY1963" fmla="*/ 857631 h 1816480"/>
              <a:gd name="connsiteX1964" fmla="*/ 625602 w 1663700"/>
              <a:gd name="connsiteY1964" fmla="*/ 872236 h 1816480"/>
              <a:gd name="connsiteX1965" fmla="*/ 640207 w 1663700"/>
              <a:gd name="connsiteY1965" fmla="*/ 886841 h 1816480"/>
              <a:gd name="connsiteX1966" fmla="*/ 654812 w 1663700"/>
              <a:gd name="connsiteY1966" fmla="*/ 872236 h 1816480"/>
              <a:gd name="connsiteX1967" fmla="*/ 654812 w 1663700"/>
              <a:gd name="connsiteY1967" fmla="*/ 872236 h 1816480"/>
              <a:gd name="connsiteX1968" fmla="*/ 654685 w 1663700"/>
              <a:gd name="connsiteY1968" fmla="*/ 949833 h 1816480"/>
              <a:gd name="connsiteX1969" fmla="*/ 640334 w 1663700"/>
              <a:gd name="connsiteY1969" fmla="*/ 935482 h 1816480"/>
              <a:gd name="connsiteX1970" fmla="*/ 625983 w 1663700"/>
              <a:gd name="connsiteY1970" fmla="*/ 949833 h 1816480"/>
              <a:gd name="connsiteX1971" fmla="*/ 640334 w 1663700"/>
              <a:gd name="connsiteY1971" fmla="*/ 964184 h 1816480"/>
              <a:gd name="connsiteX1972" fmla="*/ 654685 w 1663700"/>
              <a:gd name="connsiteY1972" fmla="*/ 949833 h 1816480"/>
              <a:gd name="connsiteX1973" fmla="*/ 654685 w 1663700"/>
              <a:gd name="connsiteY1973" fmla="*/ 949833 h 1816480"/>
              <a:gd name="connsiteX1974" fmla="*/ 654431 w 1663700"/>
              <a:gd name="connsiteY1974" fmla="*/ 1027303 h 1816480"/>
              <a:gd name="connsiteX1975" fmla="*/ 640207 w 1663700"/>
              <a:gd name="connsiteY1975" fmla="*/ 1013333 h 1816480"/>
              <a:gd name="connsiteX1976" fmla="*/ 625983 w 1663700"/>
              <a:gd name="connsiteY1976" fmla="*/ 1027557 h 1816480"/>
              <a:gd name="connsiteX1977" fmla="*/ 640207 w 1663700"/>
              <a:gd name="connsiteY1977" fmla="*/ 1041781 h 1816480"/>
              <a:gd name="connsiteX1978" fmla="*/ 640207 w 1663700"/>
              <a:gd name="connsiteY1978" fmla="*/ 1041781 h 1816480"/>
              <a:gd name="connsiteX1979" fmla="*/ 654431 w 1663700"/>
              <a:gd name="connsiteY1979" fmla="*/ 1027557 h 1816480"/>
              <a:gd name="connsiteX1980" fmla="*/ 654431 w 1663700"/>
              <a:gd name="connsiteY1980" fmla="*/ 1027303 h 1816480"/>
              <a:gd name="connsiteX1981" fmla="*/ 654431 w 1663700"/>
              <a:gd name="connsiteY1981" fmla="*/ 1027303 h 1816480"/>
              <a:gd name="connsiteX1982" fmla="*/ 654304 w 1663700"/>
              <a:gd name="connsiteY1982" fmla="*/ 1105154 h 1816480"/>
              <a:gd name="connsiteX1983" fmla="*/ 640334 w 1663700"/>
              <a:gd name="connsiteY1983" fmla="*/ 1091184 h 1816480"/>
              <a:gd name="connsiteX1984" fmla="*/ 626364 w 1663700"/>
              <a:gd name="connsiteY1984" fmla="*/ 1105154 h 1816480"/>
              <a:gd name="connsiteX1985" fmla="*/ 640334 w 1663700"/>
              <a:gd name="connsiteY1985" fmla="*/ 1119124 h 1816480"/>
              <a:gd name="connsiteX1986" fmla="*/ 654304 w 1663700"/>
              <a:gd name="connsiteY1986" fmla="*/ 1105154 h 1816480"/>
              <a:gd name="connsiteX1987" fmla="*/ 654304 w 1663700"/>
              <a:gd name="connsiteY1987" fmla="*/ 1105154 h 1816480"/>
              <a:gd name="connsiteX1988" fmla="*/ 654304 w 1663700"/>
              <a:gd name="connsiteY1988" fmla="*/ 1105154 h 1816480"/>
              <a:gd name="connsiteX1989" fmla="*/ 654050 w 1663700"/>
              <a:gd name="connsiteY1989" fmla="*/ 1182624 h 1816480"/>
              <a:gd name="connsiteX1990" fmla="*/ 640207 w 1663700"/>
              <a:gd name="connsiteY1990" fmla="*/ 1169035 h 1816480"/>
              <a:gd name="connsiteX1991" fmla="*/ 626364 w 1663700"/>
              <a:gd name="connsiteY1991" fmla="*/ 1182751 h 1816480"/>
              <a:gd name="connsiteX1992" fmla="*/ 640207 w 1663700"/>
              <a:gd name="connsiteY1992" fmla="*/ 1196594 h 1816480"/>
              <a:gd name="connsiteX1993" fmla="*/ 640207 w 1663700"/>
              <a:gd name="connsiteY1993" fmla="*/ 1196594 h 1816480"/>
              <a:gd name="connsiteX1994" fmla="*/ 654050 w 1663700"/>
              <a:gd name="connsiteY1994" fmla="*/ 1182878 h 1816480"/>
              <a:gd name="connsiteX1995" fmla="*/ 654050 w 1663700"/>
              <a:gd name="connsiteY1995" fmla="*/ 1182878 h 1816480"/>
              <a:gd name="connsiteX1996" fmla="*/ 654050 w 1663700"/>
              <a:gd name="connsiteY1996" fmla="*/ 1182751 h 1816480"/>
              <a:gd name="connsiteX1997" fmla="*/ 654050 w 1663700"/>
              <a:gd name="connsiteY1997" fmla="*/ 1182624 h 1816480"/>
              <a:gd name="connsiteX1998" fmla="*/ 654050 w 1663700"/>
              <a:gd name="connsiteY1998" fmla="*/ 1182624 h 1816480"/>
              <a:gd name="connsiteX1999" fmla="*/ 653923 w 1663700"/>
              <a:gd name="connsiteY1999" fmla="*/ 1260348 h 1816480"/>
              <a:gd name="connsiteX2000" fmla="*/ 640334 w 1663700"/>
              <a:gd name="connsiteY2000" fmla="*/ 1246886 h 1816480"/>
              <a:gd name="connsiteX2001" fmla="*/ 626745 w 1663700"/>
              <a:gd name="connsiteY2001" fmla="*/ 1260475 h 1816480"/>
              <a:gd name="connsiteX2002" fmla="*/ 640334 w 1663700"/>
              <a:gd name="connsiteY2002" fmla="*/ 1274064 h 1816480"/>
              <a:gd name="connsiteX2003" fmla="*/ 653923 w 1663700"/>
              <a:gd name="connsiteY2003" fmla="*/ 1260348 h 1816480"/>
              <a:gd name="connsiteX2004" fmla="*/ 653923 w 1663700"/>
              <a:gd name="connsiteY2004" fmla="*/ 1260348 h 1816480"/>
              <a:gd name="connsiteX2005" fmla="*/ 653923 w 1663700"/>
              <a:gd name="connsiteY2005" fmla="*/ 1260348 h 1816480"/>
              <a:gd name="connsiteX2006" fmla="*/ 653669 w 1663700"/>
              <a:gd name="connsiteY2006" fmla="*/ 1338072 h 1816480"/>
              <a:gd name="connsiteX2007" fmla="*/ 640207 w 1663700"/>
              <a:gd name="connsiteY2007" fmla="*/ 1324737 h 1816480"/>
              <a:gd name="connsiteX2008" fmla="*/ 626745 w 1663700"/>
              <a:gd name="connsiteY2008" fmla="*/ 1338072 h 1816480"/>
              <a:gd name="connsiteX2009" fmla="*/ 640207 w 1663700"/>
              <a:gd name="connsiteY2009" fmla="*/ 1351407 h 1816480"/>
              <a:gd name="connsiteX2010" fmla="*/ 653669 w 1663700"/>
              <a:gd name="connsiteY2010" fmla="*/ 1338072 h 1816480"/>
              <a:gd name="connsiteX2011" fmla="*/ 653669 w 1663700"/>
              <a:gd name="connsiteY2011" fmla="*/ 1338072 h 1816480"/>
              <a:gd name="connsiteX2012" fmla="*/ 653669 w 1663700"/>
              <a:gd name="connsiteY2012" fmla="*/ 1338072 h 1816480"/>
              <a:gd name="connsiteX2013" fmla="*/ 653669 w 1663700"/>
              <a:gd name="connsiteY2013" fmla="*/ 1338072 h 1816480"/>
              <a:gd name="connsiteX2014" fmla="*/ 653542 w 1663700"/>
              <a:gd name="connsiteY2014" fmla="*/ 1415542 h 1816480"/>
              <a:gd name="connsiteX2015" fmla="*/ 640334 w 1663700"/>
              <a:gd name="connsiteY2015" fmla="*/ 1402461 h 1816480"/>
              <a:gd name="connsiteX2016" fmla="*/ 627126 w 1663700"/>
              <a:gd name="connsiteY2016" fmla="*/ 1415669 h 1816480"/>
              <a:gd name="connsiteX2017" fmla="*/ 627126 w 1663700"/>
              <a:gd name="connsiteY2017" fmla="*/ 1415669 h 1816480"/>
              <a:gd name="connsiteX2018" fmla="*/ 640334 w 1663700"/>
              <a:gd name="connsiteY2018" fmla="*/ 1428877 h 1816480"/>
              <a:gd name="connsiteX2019" fmla="*/ 640334 w 1663700"/>
              <a:gd name="connsiteY2019" fmla="*/ 1428877 h 1816480"/>
              <a:gd name="connsiteX2020" fmla="*/ 653542 w 1663700"/>
              <a:gd name="connsiteY2020" fmla="*/ 1415796 h 1816480"/>
              <a:gd name="connsiteX2021" fmla="*/ 653542 w 1663700"/>
              <a:gd name="connsiteY2021" fmla="*/ 1415796 h 1816480"/>
              <a:gd name="connsiteX2022" fmla="*/ 653542 w 1663700"/>
              <a:gd name="connsiteY2022" fmla="*/ 1415669 h 1816480"/>
              <a:gd name="connsiteX2023" fmla="*/ 653542 w 1663700"/>
              <a:gd name="connsiteY2023" fmla="*/ 1415542 h 1816480"/>
              <a:gd name="connsiteX2024" fmla="*/ 653542 w 1663700"/>
              <a:gd name="connsiteY2024" fmla="*/ 1415542 h 1816480"/>
              <a:gd name="connsiteX2025" fmla="*/ 653288 w 1663700"/>
              <a:gd name="connsiteY2025" fmla="*/ 1493393 h 1816480"/>
              <a:gd name="connsiteX2026" fmla="*/ 640207 w 1663700"/>
              <a:gd name="connsiteY2026" fmla="*/ 1480439 h 1816480"/>
              <a:gd name="connsiteX2027" fmla="*/ 640207 w 1663700"/>
              <a:gd name="connsiteY2027" fmla="*/ 1480439 h 1816480"/>
              <a:gd name="connsiteX2028" fmla="*/ 627253 w 1663700"/>
              <a:gd name="connsiteY2028" fmla="*/ 1493393 h 1816480"/>
              <a:gd name="connsiteX2029" fmla="*/ 640207 w 1663700"/>
              <a:gd name="connsiteY2029" fmla="*/ 1506347 h 1816480"/>
              <a:gd name="connsiteX2030" fmla="*/ 653288 w 1663700"/>
              <a:gd name="connsiteY2030" fmla="*/ 1493393 h 1816480"/>
              <a:gd name="connsiteX2031" fmla="*/ 653288 w 1663700"/>
              <a:gd name="connsiteY2031" fmla="*/ 1493393 h 1816480"/>
              <a:gd name="connsiteX2032" fmla="*/ 653161 w 1663700"/>
              <a:gd name="connsiteY2032" fmla="*/ 1570990 h 1816480"/>
              <a:gd name="connsiteX2033" fmla="*/ 640334 w 1663700"/>
              <a:gd name="connsiteY2033" fmla="*/ 1558163 h 1816480"/>
              <a:gd name="connsiteX2034" fmla="*/ 627507 w 1663700"/>
              <a:gd name="connsiteY2034" fmla="*/ 1570990 h 1816480"/>
              <a:gd name="connsiteX2035" fmla="*/ 627507 w 1663700"/>
              <a:gd name="connsiteY2035" fmla="*/ 1570990 h 1816480"/>
              <a:gd name="connsiteX2036" fmla="*/ 640334 w 1663700"/>
              <a:gd name="connsiteY2036" fmla="*/ 1583817 h 1816480"/>
              <a:gd name="connsiteX2037" fmla="*/ 640334 w 1663700"/>
              <a:gd name="connsiteY2037" fmla="*/ 1583817 h 1816480"/>
              <a:gd name="connsiteX2038" fmla="*/ 653161 w 1663700"/>
              <a:gd name="connsiteY2038" fmla="*/ 1570990 h 1816480"/>
              <a:gd name="connsiteX2039" fmla="*/ 653161 w 1663700"/>
              <a:gd name="connsiteY2039" fmla="*/ 1570990 h 1816480"/>
              <a:gd name="connsiteX2040" fmla="*/ 652907 w 1663700"/>
              <a:gd name="connsiteY2040" fmla="*/ 1648587 h 1816480"/>
              <a:gd name="connsiteX2041" fmla="*/ 640334 w 1663700"/>
              <a:gd name="connsiteY2041" fmla="*/ 1636014 h 1816480"/>
              <a:gd name="connsiteX2042" fmla="*/ 627761 w 1663700"/>
              <a:gd name="connsiteY2042" fmla="*/ 1648587 h 1816480"/>
              <a:gd name="connsiteX2043" fmla="*/ 640334 w 1663700"/>
              <a:gd name="connsiteY2043" fmla="*/ 1661160 h 1816480"/>
              <a:gd name="connsiteX2044" fmla="*/ 652907 w 1663700"/>
              <a:gd name="connsiteY2044" fmla="*/ 1648587 h 1816480"/>
              <a:gd name="connsiteX2045" fmla="*/ 652907 w 1663700"/>
              <a:gd name="connsiteY2045" fmla="*/ 1648587 h 1816480"/>
              <a:gd name="connsiteX2046" fmla="*/ 652907 w 1663700"/>
              <a:gd name="connsiteY2046" fmla="*/ 1648587 h 1816480"/>
              <a:gd name="connsiteX2047" fmla="*/ 652780 w 1663700"/>
              <a:gd name="connsiteY2047" fmla="*/ 1726311 h 1816480"/>
              <a:gd name="connsiteX2048" fmla="*/ 640334 w 1663700"/>
              <a:gd name="connsiteY2048" fmla="*/ 1713865 h 1816480"/>
              <a:gd name="connsiteX2049" fmla="*/ 640334 w 1663700"/>
              <a:gd name="connsiteY2049" fmla="*/ 1713865 h 1816480"/>
              <a:gd name="connsiteX2050" fmla="*/ 627888 w 1663700"/>
              <a:gd name="connsiteY2050" fmla="*/ 1726311 h 1816480"/>
              <a:gd name="connsiteX2051" fmla="*/ 627888 w 1663700"/>
              <a:gd name="connsiteY2051" fmla="*/ 1726311 h 1816480"/>
              <a:gd name="connsiteX2052" fmla="*/ 640334 w 1663700"/>
              <a:gd name="connsiteY2052" fmla="*/ 1738757 h 1816480"/>
              <a:gd name="connsiteX2053" fmla="*/ 652780 w 1663700"/>
              <a:gd name="connsiteY2053" fmla="*/ 1726311 h 1816480"/>
              <a:gd name="connsiteX2054" fmla="*/ 652526 w 1663700"/>
              <a:gd name="connsiteY2054" fmla="*/ 1803781 h 1816480"/>
              <a:gd name="connsiteX2055" fmla="*/ 640334 w 1663700"/>
              <a:gd name="connsiteY2055" fmla="*/ 1791589 h 1816480"/>
              <a:gd name="connsiteX2056" fmla="*/ 628142 w 1663700"/>
              <a:gd name="connsiteY2056" fmla="*/ 1803781 h 1816480"/>
              <a:gd name="connsiteX2057" fmla="*/ 633095 w 1663700"/>
              <a:gd name="connsiteY2057" fmla="*/ 1813560 h 1816480"/>
              <a:gd name="connsiteX2058" fmla="*/ 649605 w 1663700"/>
              <a:gd name="connsiteY2058" fmla="*/ 1811782 h 1816480"/>
              <a:gd name="connsiteX2059" fmla="*/ 652653 w 1663700"/>
              <a:gd name="connsiteY2059" fmla="*/ 1803781 h 1816480"/>
              <a:gd name="connsiteX2060" fmla="*/ 652526 w 1663700"/>
              <a:gd name="connsiteY2060" fmla="*/ 1803781 h 1816480"/>
              <a:gd name="connsiteX2061" fmla="*/ 652526 w 1663700"/>
              <a:gd name="connsiteY2061" fmla="*/ 1803781 h 1816480"/>
              <a:gd name="connsiteX2062" fmla="*/ 652526 w 1663700"/>
              <a:gd name="connsiteY2062" fmla="*/ 1803781 h 1816480"/>
              <a:gd name="connsiteX2063" fmla="*/ 579501 w 1663700"/>
              <a:gd name="connsiteY2063" fmla="*/ 18288 h 1816480"/>
              <a:gd name="connsiteX2064" fmla="*/ 562610 w 1663700"/>
              <a:gd name="connsiteY2064" fmla="*/ 1397 h 1816480"/>
              <a:gd name="connsiteX2065" fmla="*/ 545719 w 1663700"/>
              <a:gd name="connsiteY2065" fmla="*/ 18288 h 1816480"/>
              <a:gd name="connsiteX2066" fmla="*/ 562610 w 1663700"/>
              <a:gd name="connsiteY2066" fmla="*/ 35179 h 1816480"/>
              <a:gd name="connsiteX2067" fmla="*/ 579501 w 1663700"/>
              <a:gd name="connsiteY2067" fmla="*/ 18288 h 1816480"/>
              <a:gd name="connsiteX2068" fmla="*/ 579501 w 1663700"/>
              <a:gd name="connsiteY2068" fmla="*/ 18288 h 1816480"/>
              <a:gd name="connsiteX2069" fmla="*/ 579501 w 1663700"/>
              <a:gd name="connsiteY2069" fmla="*/ 18288 h 1816480"/>
              <a:gd name="connsiteX2070" fmla="*/ 579247 w 1663700"/>
              <a:gd name="connsiteY2070" fmla="*/ 95885 h 1816480"/>
              <a:gd name="connsiteX2071" fmla="*/ 562483 w 1663700"/>
              <a:gd name="connsiteY2071" fmla="*/ 79248 h 1816480"/>
              <a:gd name="connsiteX2072" fmla="*/ 562483 w 1663700"/>
              <a:gd name="connsiteY2072" fmla="*/ 79248 h 1816480"/>
              <a:gd name="connsiteX2073" fmla="*/ 545719 w 1663700"/>
              <a:gd name="connsiteY2073" fmla="*/ 95885 h 1816480"/>
              <a:gd name="connsiteX2074" fmla="*/ 562483 w 1663700"/>
              <a:gd name="connsiteY2074" fmla="*/ 112522 h 1816480"/>
              <a:gd name="connsiteX2075" fmla="*/ 579247 w 1663700"/>
              <a:gd name="connsiteY2075" fmla="*/ 95885 h 1816480"/>
              <a:gd name="connsiteX2076" fmla="*/ 579247 w 1663700"/>
              <a:gd name="connsiteY2076" fmla="*/ 95885 h 1816480"/>
              <a:gd name="connsiteX2077" fmla="*/ 579120 w 1663700"/>
              <a:gd name="connsiteY2077" fmla="*/ 173482 h 1816480"/>
              <a:gd name="connsiteX2078" fmla="*/ 562610 w 1663700"/>
              <a:gd name="connsiteY2078" fmla="*/ 157099 h 1816480"/>
              <a:gd name="connsiteX2079" fmla="*/ 546100 w 1663700"/>
              <a:gd name="connsiteY2079" fmla="*/ 173609 h 1816480"/>
              <a:gd name="connsiteX2080" fmla="*/ 562610 w 1663700"/>
              <a:gd name="connsiteY2080" fmla="*/ 190119 h 1816480"/>
              <a:gd name="connsiteX2081" fmla="*/ 579120 w 1663700"/>
              <a:gd name="connsiteY2081" fmla="*/ 173482 h 1816480"/>
              <a:gd name="connsiteX2082" fmla="*/ 579120 w 1663700"/>
              <a:gd name="connsiteY2082" fmla="*/ 173482 h 1816480"/>
              <a:gd name="connsiteX2083" fmla="*/ 579120 w 1663700"/>
              <a:gd name="connsiteY2083" fmla="*/ 173482 h 1816480"/>
              <a:gd name="connsiteX2084" fmla="*/ 578866 w 1663700"/>
              <a:gd name="connsiteY2084" fmla="*/ 251206 h 1816480"/>
              <a:gd name="connsiteX2085" fmla="*/ 562483 w 1663700"/>
              <a:gd name="connsiteY2085" fmla="*/ 234950 h 1816480"/>
              <a:gd name="connsiteX2086" fmla="*/ 546100 w 1663700"/>
              <a:gd name="connsiteY2086" fmla="*/ 251206 h 1816480"/>
              <a:gd name="connsiteX2087" fmla="*/ 562483 w 1663700"/>
              <a:gd name="connsiteY2087" fmla="*/ 267462 h 1816480"/>
              <a:gd name="connsiteX2088" fmla="*/ 578866 w 1663700"/>
              <a:gd name="connsiteY2088" fmla="*/ 251206 h 1816480"/>
              <a:gd name="connsiteX2089" fmla="*/ 578866 w 1663700"/>
              <a:gd name="connsiteY2089" fmla="*/ 251206 h 1816480"/>
              <a:gd name="connsiteX2090" fmla="*/ 578866 w 1663700"/>
              <a:gd name="connsiteY2090" fmla="*/ 251206 h 1816480"/>
              <a:gd name="connsiteX2091" fmla="*/ 578866 w 1663700"/>
              <a:gd name="connsiteY2091" fmla="*/ 251206 h 1816480"/>
              <a:gd name="connsiteX2092" fmla="*/ 578612 w 1663700"/>
              <a:gd name="connsiteY2092" fmla="*/ 328549 h 1816480"/>
              <a:gd name="connsiteX2093" fmla="*/ 562483 w 1663700"/>
              <a:gd name="connsiteY2093" fmla="*/ 312674 h 1816480"/>
              <a:gd name="connsiteX2094" fmla="*/ 546354 w 1663700"/>
              <a:gd name="connsiteY2094" fmla="*/ 328803 h 1816480"/>
              <a:gd name="connsiteX2095" fmla="*/ 562483 w 1663700"/>
              <a:gd name="connsiteY2095" fmla="*/ 344932 h 1816480"/>
              <a:gd name="connsiteX2096" fmla="*/ 578612 w 1663700"/>
              <a:gd name="connsiteY2096" fmla="*/ 328930 h 1816480"/>
              <a:gd name="connsiteX2097" fmla="*/ 578612 w 1663700"/>
              <a:gd name="connsiteY2097" fmla="*/ 328803 h 1816480"/>
              <a:gd name="connsiteX2098" fmla="*/ 578612 w 1663700"/>
              <a:gd name="connsiteY2098" fmla="*/ 328549 h 1816480"/>
              <a:gd name="connsiteX2099" fmla="*/ 578485 w 1663700"/>
              <a:gd name="connsiteY2099" fmla="*/ 406400 h 1816480"/>
              <a:gd name="connsiteX2100" fmla="*/ 562483 w 1663700"/>
              <a:gd name="connsiteY2100" fmla="*/ 390525 h 1816480"/>
              <a:gd name="connsiteX2101" fmla="*/ 546608 w 1663700"/>
              <a:gd name="connsiteY2101" fmla="*/ 406400 h 1816480"/>
              <a:gd name="connsiteX2102" fmla="*/ 562483 w 1663700"/>
              <a:gd name="connsiteY2102" fmla="*/ 422275 h 1816480"/>
              <a:gd name="connsiteX2103" fmla="*/ 578485 w 1663700"/>
              <a:gd name="connsiteY2103" fmla="*/ 406400 h 1816480"/>
              <a:gd name="connsiteX2104" fmla="*/ 578485 w 1663700"/>
              <a:gd name="connsiteY2104" fmla="*/ 406400 h 1816480"/>
              <a:gd name="connsiteX2105" fmla="*/ 578485 w 1663700"/>
              <a:gd name="connsiteY2105" fmla="*/ 406400 h 1816480"/>
              <a:gd name="connsiteX2106" fmla="*/ 578485 w 1663700"/>
              <a:gd name="connsiteY2106" fmla="*/ 406400 h 1816480"/>
              <a:gd name="connsiteX2107" fmla="*/ 578231 w 1663700"/>
              <a:gd name="connsiteY2107" fmla="*/ 484124 h 1816480"/>
              <a:gd name="connsiteX2108" fmla="*/ 562483 w 1663700"/>
              <a:gd name="connsiteY2108" fmla="*/ 468376 h 1816480"/>
              <a:gd name="connsiteX2109" fmla="*/ 562483 w 1663700"/>
              <a:gd name="connsiteY2109" fmla="*/ 468376 h 1816480"/>
              <a:gd name="connsiteX2110" fmla="*/ 546735 w 1663700"/>
              <a:gd name="connsiteY2110" fmla="*/ 484124 h 1816480"/>
              <a:gd name="connsiteX2111" fmla="*/ 562483 w 1663700"/>
              <a:gd name="connsiteY2111" fmla="*/ 499872 h 1816480"/>
              <a:gd name="connsiteX2112" fmla="*/ 578231 w 1663700"/>
              <a:gd name="connsiteY2112" fmla="*/ 484124 h 1816480"/>
              <a:gd name="connsiteX2113" fmla="*/ 578231 w 1663700"/>
              <a:gd name="connsiteY2113" fmla="*/ 484124 h 1816480"/>
              <a:gd name="connsiteX2114" fmla="*/ 578104 w 1663700"/>
              <a:gd name="connsiteY2114" fmla="*/ 561594 h 1816480"/>
              <a:gd name="connsiteX2115" fmla="*/ 562610 w 1663700"/>
              <a:gd name="connsiteY2115" fmla="*/ 546227 h 1816480"/>
              <a:gd name="connsiteX2116" fmla="*/ 547116 w 1663700"/>
              <a:gd name="connsiteY2116" fmla="*/ 561721 h 1816480"/>
              <a:gd name="connsiteX2117" fmla="*/ 562610 w 1663700"/>
              <a:gd name="connsiteY2117" fmla="*/ 577215 h 1816480"/>
              <a:gd name="connsiteX2118" fmla="*/ 578104 w 1663700"/>
              <a:gd name="connsiteY2118" fmla="*/ 561594 h 1816480"/>
              <a:gd name="connsiteX2119" fmla="*/ 578104 w 1663700"/>
              <a:gd name="connsiteY2119" fmla="*/ 561594 h 1816480"/>
              <a:gd name="connsiteX2120" fmla="*/ 578104 w 1663700"/>
              <a:gd name="connsiteY2120" fmla="*/ 561594 h 1816480"/>
              <a:gd name="connsiteX2121" fmla="*/ 577850 w 1663700"/>
              <a:gd name="connsiteY2121" fmla="*/ 639318 h 1816480"/>
              <a:gd name="connsiteX2122" fmla="*/ 562483 w 1663700"/>
              <a:gd name="connsiteY2122" fmla="*/ 623951 h 1816480"/>
              <a:gd name="connsiteX2123" fmla="*/ 562483 w 1663700"/>
              <a:gd name="connsiteY2123" fmla="*/ 623951 h 1816480"/>
              <a:gd name="connsiteX2124" fmla="*/ 547116 w 1663700"/>
              <a:gd name="connsiteY2124" fmla="*/ 639318 h 1816480"/>
              <a:gd name="connsiteX2125" fmla="*/ 562483 w 1663700"/>
              <a:gd name="connsiteY2125" fmla="*/ 654685 h 1816480"/>
              <a:gd name="connsiteX2126" fmla="*/ 577850 w 1663700"/>
              <a:gd name="connsiteY2126" fmla="*/ 639318 h 1816480"/>
              <a:gd name="connsiteX2127" fmla="*/ 577850 w 1663700"/>
              <a:gd name="connsiteY2127" fmla="*/ 639318 h 1816480"/>
              <a:gd name="connsiteX2128" fmla="*/ 577723 w 1663700"/>
              <a:gd name="connsiteY2128" fmla="*/ 716788 h 1816480"/>
              <a:gd name="connsiteX2129" fmla="*/ 562610 w 1663700"/>
              <a:gd name="connsiteY2129" fmla="*/ 701802 h 1816480"/>
              <a:gd name="connsiteX2130" fmla="*/ 547497 w 1663700"/>
              <a:gd name="connsiteY2130" fmla="*/ 716915 h 1816480"/>
              <a:gd name="connsiteX2131" fmla="*/ 562610 w 1663700"/>
              <a:gd name="connsiteY2131" fmla="*/ 732028 h 1816480"/>
              <a:gd name="connsiteX2132" fmla="*/ 577723 w 1663700"/>
              <a:gd name="connsiteY2132" fmla="*/ 716915 h 1816480"/>
              <a:gd name="connsiteX2133" fmla="*/ 577723 w 1663700"/>
              <a:gd name="connsiteY2133" fmla="*/ 716915 h 1816480"/>
              <a:gd name="connsiteX2134" fmla="*/ 577723 w 1663700"/>
              <a:gd name="connsiteY2134" fmla="*/ 716788 h 1816480"/>
              <a:gd name="connsiteX2135" fmla="*/ 577723 w 1663700"/>
              <a:gd name="connsiteY2135" fmla="*/ 716788 h 1816480"/>
              <a:gd name="connsiteX2136" fmla="*/ 577469 w 1663700"/>
              <a:gd name="connsiteY2136" fmla="*/ 794639 h 1816480"/>
              <a:gd name="connsiteX2137" fmla="*/ 562483 w 1663700"/>
              <a:gd name="connsiteY2137" fmla="*/ 779780 h 1816480"/>
              <a:gd name="connsiteX2138" fmla="*/ 547497 w 1663700"/>
              <a:gd name="connsiteY2138" fmla="*/ 794766 h 1816480"/>
              <a:gd name="connsiteX2139" fmla="*/ 562483 w 1663700"/>
              <a:gd name="connsiteY2139" fmla="*/ 809752 h 1816480"/>
              <a:gd name="connsiteX2140" fmla="*/ 577469 w 1663700"/>
              <a:gd name="connsiteY2140" fmla="*/ 794639 h 1816480"/>
              <a:gd name="connsiteX2141" fmla="*/ 577469 w 1663700"/>
              <a:gd name="connsiteY2141" fmla="*/ 794639 h 1816480"/>
              <a:gd name="connsiteX2142" fmla="*/ 577469 w 1663700"/>
              <a:gd name="connsiteY2142" fmla="*/ 794639 h 1816480"/>
              <a:gd name="connsiteX2143" fmla="*/ 577469 w 1663700"/>
              <a:gd name="connsiteY2143" fmla="*/ 794639 h 1816480"/>
              <a:gd name="connsiteX2144" fmla="*/ 577342 w 1663700"/>
              <a:gd name="connsiteY2144" fmla="*/ 872236 h 1816480"/>
              <a:gd name="connsiteX2145" fmla="*/ 562610 w 1663700"/>
              <a:gd name="connsiteY2145" fmla="*/ 857504 h 1816480"/>
              <a:gd name="connsiteX2146" fmla="*/ 562610 w 1663700"/>
              <a:gd name="connsiteY2146" fmla="*/ 857504 h 1816480"/>
              <a:gd name="connsiteX2147" fmla="*/ 547878 w 1663700"/>
              <a:gd name="connsiteY2147" fmla="*/ 872236 h 1816480"/>
              <a:gd name="connsiteX2148" fmla="*/ 562610 w 1663700"/>
              <a:gd name="connsiteY2148" fmla="*/ 886968 h 1816480"/>
              <a:gd name="connsiteX2149" fmla="*/ 577342 w 1663700"/>
              <a:gd name="connsiteY2149" fmla="*/ 872236 h 1816480"/>
              <a:gd name="connsiteX2150" fmla="*/ 577342 w 1663700"/>
              <a:gd name="connsiteY2150" fmla="*/ 872236 h 1816480"/>
              <a:gd name="connsiteX2151" fmla="*/ 577088 w 1663700"/>
              <a:gd name="connsiteY2151" fmla="*/ 949833 h 1816480"/>
              <a:gd name="connsiteX2152" fmla="*/ 562483 w 1663700"/>
              <a:gd name="connsiteY2152" fmla="*/ 935355 h 1816480"/>
              <a:gd name="connsiteX2153" fmla="*/ 547878 w 1663700"/>
              <a:gd name="connsiteY2153" fmla="*/ 949960 h 1816480"/>
              <a:gd name="connsiteX2154" fmla="*/ 562483 w 1663700"/>
              <a:gd name="connsiteY2154" fmla="*/ 964565 h 1816480"/>
              <a:gd name="connsiteX2155" fmla="*/ 577088 w 1663700"/>
              <a:gd name="connsiteY2155" fmla="*/ 949833 h 1816480"/>
              <a:gd name="connsiteX2156" fmla="*/ 577088 w 1663700"/>
              <a:gd name="connsiteY2156" fmla="*/ 949833 h 1816480"/>
              <a:gd name="connsiteX2157" fmla="*/ 577088 w 1663700"/>
              <a:gd name="connsiteY2157" fmla="*/ 949833 h 1816480"/>
              <a:gd name="connsiteX2158" fmla="*/ 576961 w 1663700"/>
              <a:gd name="connsiteY2158" fmla="*/ 1027557 h 1816480"/>
              <a:gd name="connsiteX2159" fmla="*/ 562610 w 1663700"/>
              <a:gd name="connsiteY2159" fmla="*/ 1013206 h 1816480"/>
              <a:gd name="connsiteX2160" fmla="*/ 562610 w 1663700"/>
              <a:gd name="connsiteY2160" fmla="*/ 1013206 h 1816480"/>
              <a:gd name="connsiteX2161" fmla="*/ 548259 w 1663700"/>
              <a:gd name="connsiteY2161" fmla="*/ 1027557 h 1816480"/>
              <a:gd name="connsiteX2162" fmla="*/ 562610 w 1663700"/>
              <a:gd name="connsiteY2162" fmla="*/ 1041908 h 1816480"/>
              <a:gd name="connsiteX2163" fmla="*/ 576961 w 1663700"/>
              <a:gd name="connsiteY2163" fmla="*/ 1027557 h 1816480"/>
              <a:gd name="connsiteX2164" fmla="*/ 576961 w 1663700"/>
              <a:gd name="connsiteY2164" fmla="*/ 1027557 h 1816480"/>
              <a:gd name="connsiteX2165" fmla="*/ 576961 w 1663700"/>
              <a:gd name="connsiteY2165" fmla="*/ 1027557 h 1816480"/>
              <a:gd name="connsiteX2166" fmla="*/ 576961 w 1663700"/>
              <a:gd name="connsiteY2166" fmla="*/ 1027557 h 1816480"/>
              <a:gd name="connsiteX2167" fmla="*/ 576707 w 1663700"/>
              <a:gd name="connsiteY2167" fmla="*/ 1105154 h 1816480"/>
              <a:gd name="connsiteX2168" fmla="*/ 562483 w 1663700"/>
              <a:gd name="connsiteY2168" fmla="*/ 1090930 h 1816480"/>
              <a:gd name="connsiteX2169" fmla="*/ 548259 w 1663700"/>
              <a:gd name="connsiteY2169" fmla="*/ 1105154 h 1816480"/>
              <a:gd name="connsiteX2170" fmla="*/ 562483 w 1663700"/>
              <a:gd name="connsiteY2170" fmla="*/ 1119378 h 1816480"/>
              <a:gd name="connsiteX2171" fmla="*/ 576707 w 1663700"/>
              <a:gd name="connsiteY2171" fmla="*/ 1105408 h 1816480"/>
              <a:gd name="connsiteX2172" fmla="*/ 576707 w 1663700"/>
              <a:gd name="connsiteY2172" fmla="*/ 1105154 h 1816480"/>
              <a:gd name="connsiteX2173" fmla="*/ 576707 w 1663700"/>
              <a:gd name="connsiteY2173" fmla="*/ 1105154 h 1816480"/>
              <a:gd name="connsiteX2174" fmla="*/ 576580 w 1663700"/>
              <a:gd name="connsiteY2174" fmla="*/ 1182751 h 1816480"/>
              <a:gd name="connsiteX2175" fmla="*/ 562610 w 1663700"/>
              <a:gd name="connsiteY2175" fmla="*/ 1168781 h 1816480"/>
              <a:gd name="connsiteX2176" fmla="*/ 548640 w 1663700"/>
              <a:gd name="connsiteY2176" fmla="*/ 1182751 h 1816480"/>
              <a:gd name="connsiteX2177" fmla="*/ 562610 w 1663700"/>
              <a:gd name="connsiteY2177" fmla="*/ 1196721 h 1816480"/>
              <a:gd name="connsiteX2178" fmla="*/ 576580 w 1663700"/>
              <a:gd name="connsiteY2178" fmla="*/ 1182751 h 1816480"/>
              <a:gd name="connsiteX2179" fmla="*/ 576580 w 1663700"/>
              <a:gd name="connsiteY2179" fmla="*/ 1182751 h 1816480"/>
              <a:gd name="connsiteX2180" fmla="*/ 576580 w 1663700"/>
              <a:gd name="connsiteY2180" fmla="*/ 1182751 h 1816480"/>
              <a:gd name="connsiteX2181" fmla="*/ 576326 w 1663700"/>
              <a:gd name="connsiteY2181" fmla="*/ 1260475 h 1816480"/>
              <a:gd name="connsiteX2182" fmla="*/ 562483 w 1663700"/>
              <a:gd name="connsiteY2182" fmla="*/ 1246632 h 1816480"/>
              <a:gd name="connsiteX2183" fmla="*/ 562483 w 1663700"/>
              <a:gd name="connsiteY2183" fmla="*/ 1246632 h 1816480"/>
              <a:gd name="connsiteX2184" fmla="*/ 548640 w 1663700"/>
              <a:gd name="connsiteY2184" fmla="*/ 1260475 h 1816480"/>
              <a:gd name="connsiteX2185" fmla="*/ 562483 w 1663700"/>
              <a:gd name="connsiteY2185" fmla="*/ 1274191 h 1816480"/>
              <a:gd name="connsiteX2186" fmla="*/ 576326 w 1663700"/>
              <a:gd name="connsiteY2186" fmla="*/ 1260475 h 1816480"/>
              <a:gd name="connsiteX2187" fmla="*/ 576326 w 1663700"/>
              <a:gd name="connsiteY2187" fmla="*/ 1260475 h 1816480"/>
              <a:gd name="connsiteX2188" fmla="*/ 576199 w 1663700"/>
              <a:gd name="connsiteY2188" fmla="*/ 1337945 h 1816480"/>
              <a:gd name="connsiteX2189" fmla="*/ 562610 w 1663700"/>
              <a:gd name="connsiteY2189" fmla="*/ 1324483 h 1816480"/>
              <a:gd name="connsiteX2190" fmla="*/ 549021 w 1663700"/>
              <a:gd name="connsiteY2190" fmla="*/ 1338072 h 1816480"/>
              <a:gd name="connsiteX2191" fmla="*/ 562610 w 1663700"/>
              <a:gd name="connsiteY2191" fmla="*/ 1351661 h 1816480"/>
              <a:gd name="connsiteX2192" fmla="*/ 576199 w 1663700"/>
              <a:gd name="connsiteY2192" fmla="*/ 1337945 h 1816480"/>
              <a:gd name="connsiteX2193" fmla="*/ 576199 w 1663700"/>
              <a:gd name="connsiteY2193" fmla="*/ 1337945 h 1816480"/>
              <a:gd name="connsiteX2194" fmla="*/ 576199 w 1663700"/>
              <a:gd name="connsiteY2194" fmla="*/ 1337945 h 1816480"/>
              <a:gd name="connsiteX2195" fmla="*/ 575945 w 1663700"/>
              <a:gd name="connsiteY2195" fmla="*/ 1415669 h 1816480"/>
              <a:gd name="connsiteX2196" fmla="*/ 562483 w 1663700"/>
              <a:gd name="connsiteY2196" fmla="*/ 1402334 h 1816480"/>
              <a:gd name="connsiteX2197" fmla="*/ 562483 w 1663700"/>
              <a:gd name="connsiteY2197" fmla="*/ 1402334 h 1816480"/>
              <a:gd name="connsiteX2198" fmla="*/ 549021 w 1663700"/>
              <a:gd name="connsiteY2198" fmla="*/ 1415669 h 1816480"/>
              <a:gd name="connsiteX2199" fmla="*/ 549021 w 1663700"/>
              <a:gd name="connsiteY2199" fmla="*/ 1415669 h 1816480"/>
              <a:gd name="connsiteX2200" fmla="*/ 562483 w 1663700"/>
              <a:gd name="connsiteY2200" fmla="*/ 1429004 h 1816480"/>
              <a:gd name="connsiteX2201" fmla="*/ 575945 w 1663700"/>
              <a:gd name="connsiteY2201" fmla="*/ 1415669 h 1816480"/>
              <a:gd name="connsiteX2202" fmla="*/ 575691 w 1663700"/>
              <a:gd name="connsiteY2202" fmla="*/ 1493266 h 1816480"/>
              <a:gd name="connsiteX2203" fmla="*/ 562483 w 1663700"/>
              <a:gd name="connsiteY2203" fmla="*/ 1480185 h 1816480"/>
              <a:gd name="connsiteX2204" fmla="*/ 549275 w 1663700"/>
              <a:gd name="connsiteY2204" fmla="*/ 1493393 h 1816480"/>
              <a:gd name="connsiteX2205" fmla="*/ 562483 w 1663700"/>
              <a:gd name="connsiteY2205" fmla="*/ 1506601 h 1816480"/>
              <a:gd name="connsiteX2206" fmla="*/ 575691 w 1663700"/>
              <a:gd name="connsiteY2206" fmla="*/ 1493393 h 1816480"/>
              <a:gd name="connsiteX2207" fmla="*/ 575691 w 1663700"/>
              <a:gd name="connsiteY2207" fmla="*/ 1493393 h 1816480"/>
              <a:gd name="connsiteX2208" fmla="*/ 575691 w 1663700"/>
              <a:gd name="connsiteY2208" fmla="*/ 1493266 h 1816480"/>
              <a:gd name="connsiteX2209" fmla="*/ 575691 w 1663700"/>
              <a:gd name="connsiteY2209" fmla="*/ 1493266 h 1816480"/>
              <a:gd name="connsiteX2210" fmla="*/ 575564 w 1663700"/>
              <a:gd name="connsiteY2210" fmla="*/ 1570990 h 1816480"/>
              <a:gd name="connsiteX2211" fmla="*/ 562483 w 1663700"/>
              <a:gd name="connsiteY2211" fmla="*/ 1558036 h 1816480"/>
              <a:gd name="connsiteX2212" fmla="*/ 549402 w 1663700"/>
              <a:gd name="connsiteY2212" fmla="*/ 1570990 h 1816480"/>
              <a:gd name="connsiteX2213" fmla="*/ 562483 w 1663700"/>
              <a:gd name="connsiteY2213" fmla="*/ 1583944 h 1816480"/>
              <a:gd name="connsiteX2214" fmla="*/ 575564 w 1663700"/>
              <a:gd name="connsiteY2214" fmla="*/ 1570990 h 1816480"/>
              <a:gd name="connsiteX2215" fmla="*/ 575310 w 1663700"/>
              <a:gd name="connsiteY2215" fmla="*/ 1648587 h 1816480"/>
              <a:gd name="connsiteX2216" fmla="*/ 562483 w 1663700"/>
              <a:gd name="connsiteY2216" fmla="*/ 1635760 h 1816480"/>
              <a:gd name="connsiteX2217" fmla="*/ 562483 w 1663700"/>
              <a:gd name="connsiteY2217" fmla="*/ 1635760 h 1816480"/>
              <a:gd name="connsiteX2218" fmla="*/ 549656 w 1663700"/>
              <a:gd name="connsiteY2218" fmla="*/ 1648587 h 1816480"/>
              <a:gd name="connsiteX2219" fmla="*/ 562483 w 1663700"/>
              <a:gd name="connsiteY2219" fmla="*/ 1661414 h 1816480"/>
              <a:gd name="connsiteX2220" fmla="*/ 575310 w 1663700"/>
              <a:gd name="connsiteY2220" fmla="*/ 1648587 h 1816480"/>
              <a:gd name="connsiteX2221" fmla="*/ 575310 w 1663700"/>
              <a:gd name="connsiteY2221" fmla="*/ 1648587 h 1816480"/>
              <a:gd name="connsiteX2222" fmla="*/ 575310 w 1663700"/>
              <a:gd name="connsiteY2222" fmla="*/ 1648587 h 1816480"/>
              <a:gd name="connsiteX2223" fmla="*/ 575183 w 1663700"/>
              <a:gd name="connsiteY2223" fmla="*/ 1726184 h 1816480"/>
              <a:gd name="connsiteX2224" fmla="*/ 562610 w 1663700"/>
              <a:gd name="connsiteY2224" fmla="*/ 1713611 h 1816480"/>
              <a:gd name="connsiteX2225" fmla="*/ 550037 w 1663700"/>
              <a:gd name="connsiteY2225" fmla="*/ 1726184 h 1816480"/>
              <a:gd name="connsiteX2226" fmla="*/ 562610 w 1663700"/>
              <a:gd name="connsiteY2226" fmla="*/ 1738757 h 1816480"/>
              <a:gd name="connsiteX2227" fmla="*/ 575183 w 1663700"/>
              <a:gd name="connsiteY2227" fmla="*/ 1726184 h 1816480"/>
              <a:gd name="connsiteX2228" fmla="*/ 575183 w 1663700"/>
              <a:gd name="connsiteY2228" fmla="*/ 1726184 h 1816480"/>
              <a:gd name="connsiteX2229" fmla="*/ 575183 w 1663700"/>
              <a:gd name="connsiteY2229" fmla="*/ 1726184 h 1816480"/>
              <a:gd name="connsiteX2230" fmla="*/ 574929 w 1663700"/>
              <a:gd name="connsiteY2230" fmla="*/ 1803908 h 1816480"/>
              <a:gd name="connsiteX2231" fmla="*/ 562483 w 1663700"/>
              <a:gd name="connsiteY2231" fmla="*/ 1791462 h 1816480"/>
              <a:gd name="connsiteX2232" fmla="*/ 562483 w 1663700"/>
              <a:gd name="connsiteY2232" fmla="*/ 1791462 h 1816480"/>
              <a:gd name="connsiteX2233" fmla="*/ 550037 w 1663700"/>
              <a:gd name="connsiteY2233" fmla="*/ 1803908 h 1816480"/>
              <a:gd name="connsiteX2234" fmla="*/ 562483 w 1663700"/>
              <a:gd name="connsiteY2234" fmla="*/ 1816354 h 1816480"/>
              <a:gd name="connsiteX2235" fmla="*/ 574929 w 1663700"/>
              <a:gd name="connsiteY2235" fmla="*/ 1803908 h 1816480"/>
              <a:gd name="connsiteX2236" fmla="*/ 574929 w 1663700"/>
              <a:gd name="connsiteY2236" fmla="*/ 1803908 h 1816480"/>
              <a:gd name="connsiteX2237" fmla="*/ 501904 w 1663700"/>
              <a:gd name="connsiteY2237" fmla="*/ 18034 h 1816480"/>
              <a:gd name="connsiteX2238" fmla="*/ 484759 w 1663700"/>
              <a:gd name="connsiteY2238" fmla="*/ 1143 h 1816480"/>
              <a:gd name="connsiteX2239" fmla="*/ 467614 w 1663700"/>
              <a:gd name="connsiteY2239" fmla="*/ 18161 h 1816480"/>
              <a:gd name="connsiteX2240" fmla="*/ 484759 w 1663700"/>
              <a:gd name="connsiteY2240" fmla="*/ 35179 h 1816480"/>
              <a:gd name="connsiteX2241" fmla="*/ 501904 w 1663700"/>
              <a:gd name="connsiteY2241" fmla="*/ 18161 h 1816480"/>
              <a:gd name="connsiteX2242" fmla="*/ 501904 w 1663700"/>
              <a:gd name="connsiteY2242" fmla="*/ 18034 h 1816480"/>
              <a:gd name="connsiteX2243" fmla="*/ 501904 w 1663700"/>
              <a:gd name="connsiteY2243" fmla="*/ 18034 h 1816480"/>
              <a:gd name="connsiteX2244" fmla="*/ 501650 w 1663700"/>
              <a:gd name="connsiteY2244" fmla="*/ 95885 h 1816480"/>
              <a:gd name="connsiteX2245" fmla="*/ 484759 w 1663700"/>
              <a:gd name="connsiteY2245" fmla="*/ 78994 h 1816480"/>
              <a:gd name="connsiteX2246" fmla="*/ 467868 w 1663700"/>
              <a:gd name="connsiteY2246" fmla="*/ 95885 h 1816480"/>
              <a:gd name="connsiteX2247" fmla="*/ 484759 w 1663700"/>
              <a:gd name="connsiteY2247" fmla="*/ 112776 h 1816480"/>
              <a:gd name="connsiteX2248" fmla="*/ 501650 w 1663700"/>
              <a:gd name="connsiteY2248" fmla="*/ 95885 h 1816480"/>
              <a:gd name="connsiteX2249" fmla="*/ 501650 w 1663700"/>
              <a:gd name="connsiteY2249" fmla="*/ 95885 h 1816480"/>
              <a:gd name="connsiteX2250" fmla="*/ 501650 w 1663700"/>
              <a:gd name="connsiteY2250" fmla="*/ 95885 h 1816480"/>
              <a:gd name="connsiteX2251" fmla="*/ 501523 w 1663700"/>
              <a:gd name="connsiteY2251" fmla="*/ 173482 h 1816480"/>
              <a:gd name="connsiteX2252" fmla="*/ 484759 w 1663700"/>
              <a:gd name="connsiteY2252" fmla="*/ 156845 h 1816480"/>
              <a:gd name="connsiteX2253" fmla="*/ 484759 w 1663700"/>
              <a:gd name="connsiteY2253" fmla="*/ 156845 h 1816480"/>
              <a:gd name="connsiteX2254" fmla="*/ 467995 w 1663700"/>
              <a:gd name="connsiteY2254" fmla="*/ 173482 h 1816480"/>
              <a:gd name="connsiteX2255" fmla="*/ 484759 w 1663700"/>
              <a:gd name="connsiteY2255" fmla="*/ 190119 h 1816480"/>
              <a:gd name="connsiteX2256" fmla="*/ 484759 w 1663700"/>
              <a:gd name="connsiteY2256" fmla="*/ 190119 h 1816480"/>
              <a:gd name="connsiteX2257" fmla="*/ 501523 w 1663700"/>
              <a:gd name="connsiteY2257" fmla="*/ 173482 h 1816480"/>
              <a:gd name="connsiteX2258" fmla="*/ 501523 w 1663700"/>
              <a:gd name="connsiteY2258" fmla="*/ 173482 h 1816480"/>
              <a:gd name="connsiteX2259" fmla="*/ 501269 w 1663700"/>
              <a:gd name="connsiteY2259" fmla="*/ 251206 h 1816480"/>
              <a:gd name="connsiteX2260" fmla="*/ 484759 w 1663700"/>
              <a:gd name="connsiteY2260" fmla="*/ 234696 h 1816480"/>
              <a:gd name="connsiteX2261" fmla="*/ 484759 w 1663700"/>
              <a:gd name="connsiteY2261" fmla="*/ 234696 h 1816480"/>
              <a:gd name="connsiteX2262" fmla="*/ 468249 w 1663700"/>
              <a:gd name="connsiteY2262" fmla="*/ 251206 h 1816480"/>
              <a:gd name="connsiteX2263" fmla="*/ 484759 w 1663700"/>
              <a:gd name="connsiteY2263" fmla="*/ 267716 h 1816480"/>
              <a:gd name="connsiteX2264" fmla="*/ 501269 w 1663700"/>
              <a:gd name="connsiteY2264" fmla="*/ 251333 h 1816480"/>
              <a:gd name="connsiteX2265" fmla="*/ 501269 w 1663700"/>
              <a:gd name="connsiteY2265" fmla="*/ 251206 h 1816480"/>
              <a:gd name="connsiteX2266" fmla="*/ 501269 w 1663700"/>
              <a:gd name="connsiteY2266" fmla="*/ 251206 h 1816480"/>
              <a:gd name="connsiteX2267" fmla="*/ 501142 w 1663700"/>
              <a:gd name="connsiteY2267" fmla="*/ 328803 h 1816480"/>
              <a:gd name="connsiteX2268" fmla="*/ 484759 w 1663700"/>
              <a:gd name="connsiteY2268" fmla="*/ 312547 h 1816480"/>
              <a:gd name="connsiteX2269" fmla="*/ 468376 w 1663700"/>
              <a:gd name="connsiteY2269" fmla="*/ 328803 h 1816480"/>
              <a:gd name="connsiteX2270" fmla="*/ 484759 w 1663700"/>
              <a:gd name="connsiteY2270" fmla="*/ 345059 h 1816480"/>
              <a:gd name="connsiteX2271" fmla="*/ 501142 w 1663700"/>
              <a:gd name="connsiteY2271" fmla="*/ 328803 h 1816480"/>
              <a:gd name="connsiteX2272" fmla="*/ 501142 w 1663700"/>
              <a:gd name="connsiteY2272" fmla="*/ 328803 h 1816480"/>
              <a:gd name="connsiteX2273" fmla="*/ 501142 w 1663700"/>
              <a:gd name="connsiteY2273" fmla="*/ 328803 h 1816480"/>
              <a:gd name="connsiteX2274" fmla="*/ 500888 w 1663700"/>
              <a:gd name="connsiteY2274" fmla="*/ 406400 h 1816480"/>
              <a:gd name="connsiteX2275" fmla="*/ 484759 w 1663700"/>
              <a:gd name="connsiteY2275" fmla="*/ 390271 h 1816480"/>
              <a:gd name="connsiteX2276" fmla="*/ 468630 w 1663700"/>
              <a:gd name="connsiteY2276" fmla="*/ 406400 h 1816480"/>
              <a:gd name="connsiteX2277" fmla="*/ 484759 w 1663700"/>
              <a:gd name="connsiteY2277" fmla="*/ 422529 h 1816480"/>
              <a:gd name="connsiteX2278" fmla="*/ 500888 w 1663700"/>
              <a:gd name="connsiteY2278" fmla="*/ 406527 h 1816480"/>
              <a:gd name="connsiteX2279" fmla="*/ 500888 w 1663700"/>
              <a:gd name="connsiteY2279" fmla="*/ 406400 h 1816480"/>
              <a:gd name="connsiteX2280" fmla="*/ 500888 w 1663700"/>
              <a:gd name="connsiteY2280" fmla="*/ 406400 h 1816480"/>
              <a:gd name="connsiteX2281" fmla="*/ 500761 w 1663700"/>
              <a:gd name="connsiteY2281" fmla="*/ 483997 h 1816480"/>
              <a:gd name="connsiteX2282" fmla="*/ 484886 w 1663700"/>
              <a:gd name="connsiteY2282" fmla="*/ 468122 h 1816480"/>
              <a:gd name="connsiteX2283" fmla="*/ 469011 w 1663700"/>
              <a:gd name="connsiteY2283" fmla="*/ 483997 h 1816480"/>
              <a:gd name="connsiteX2284" fmla="*/ 484886 w 1663700"/>
              <a:gd name="connsiteY2284" fmla="*/ 499872 h 1816480"/>
              <a:gd name="connsiteX2285" fmla="*/ 500761 w 1663700"/>
              <a:gd name="connsiteY2285" fmla="*/ 483997 h 1816480"/>
              <a:gd name="connsiteX2286" fmla="*/ 500761 w 1663700"/>
              <a:gd name="connsiteY2286" fmla="*/ 483997 h 1816480"/>
              <a:gd name="connsiteX2287" fmla="*/ 500761 w 1663700"/>
              <a:gd name="connsiteY2287" fmla="*/ 483997 h 1816480"/>
              <a:gd name="connsiteX2288" fmla="*/ 500761 w 1663700"/>
              <a:gd name="connsiteY2288" fmla="*/ 483997 h 1816480"/>
              <a:gd name="connsiteX2289" fmla="*/ 500507 w 1663700"/>
              <a:gd name="connsiteY2289" fmla="*/ 561467 h 1816480"/>
              <a:gd name="connsiteX2290" fmla="*/ 484759 w 1663700"/>
              <a:gd name="connsiteY2290" fmla="*/ 545973 h 1816480"/>
              <a:gd name="connsiteX2291" fmla="*/ 469011 w 1663700"/>
              <a:gd name="connsiteY2291" fmla="*/ 561721 h 1816480"/>
              <a:gd name="connsiteX2292" fmla="*/ 484759 w 1663700"/>
              <a:gd name="connsiteY2292" fmla="*/ 577469 h 1816480"/>
              <a:gd name="connsiteX2293" fmla="*/ 500507 w 1663700"/>
              <a:gd name="connsiteY2293" fmla="*/ 561721 h 1816480"/>
              <a:gd name="connsiteX2294" fmla="*/ 500507 w 1663700"/>
              <a:gd name="connsiteY2294" fmla="*/ 561721 h 1816480"/>
              <a:gd name="connsiteX2295" fmla="*/ 500507 w 1663700"/>
              <a:gd name="connsiteY2295" fmla="*/ 561467 h 1816480"/>
              <a:gd name="connsiteX2296" fmla="*/ 500380 w 1663700"/>
              <a:gd name="connsiteY2296" fmla="*/ 639191 h 1816480"/>
              <a:gd name="connsiteX2297" fmla="*/ 484886 w 1663700"/>
              <a:gd name="connsiteY2297" fmla="*/ 623824 h 1816480"/>
              <a:gd name="connsiteX2298" fmla="*/ 469392 w 1663700"/>
              <a:gd name="connsiteY2298" fmla="*/ 639318 h 1816480"/>
              <a:gd name="connsiteX2299" fmla="*/ 484886 w 1663700"/>
              <a:gd name="connsiteY2299" fmla="*/ 654812 h 1816480"/>
              <a:gd name="connsiteX2300" fmla="*/ 500380 w 1663700"/>
              <a:gd name="connsiteY2300" fmla="*/ 639191 h 1816480"/>
              <a:gd name="connsiteX2301" fmla="*/ 500380 w 1663700"/>
              <a:gd name="connsiteY2301" fmla="*/ 639191 h 1816480"/>
              <a:gd name="connsiteX2302" fmla="*/ 500380 w 1663700"/>
              <a:gd name="connsiteY2302" fmla="*/ 639191 h 1816480"/>
              <a:gd name="connsiteX2303" fmla="*/ 500380 w 1663700"/>
              <a:gd name="connsiteY2303" fmla="*/ 639191 h 1816480"/>
              <a:gd name="connsiteX2304" fmla="*/ 500126 w 1663700"/>
              <a:gd name="connsiteY2304" fmla="*/ 717042 h 1816480"/>
              <a:gd name="connsiteX2305" fmla="*/ 484759 w 1663700"/>
              <a:gd name="connsiteY2305" fmla="*/ 701675 h 1816480"/>
              <a:gd name="connsiteX2306" fmla="*/ 469392 w 1663700"/>
              <a:gd name="connsiteY2306" fmla="*/ 717042 h 1816480"/>
              <a:gd name="connsiteX2307" fmla="*/ 484759 w 1663700"/>
              <a:gd name="connsiteY2307" fmla="*/ 732409 h 1816480"/>
              <a:gd name="connsiteX2308" fmla="*/ 500126 w 1663700"/>
              <a:gd name="connsiteY2308" fmla="*/ 717042 h 1816480"/>
              <a:gd name="connsiteX2309" fmla="*/ 500126 w 1663700"/>
              <a:gd name="connsiteY2309" fmla="*/ 717042 h 1816480"/>
              <a:gd name="connsiteX2310" fmla="*/ 500126 w 1663700"/>
              <a:gd name="connsiteY2310" fmla="*/ 717042 h 1816480"/>
              <a:gd name="connsiteX2311" fmla="*/ 500126 w 1663700"/>
              <a:gd name="connsiteY2311" fmla="*/ 717042 h 1816480"/>
              <a:gd name="connsiteX2312" fmla="*/ 499999 w 1663700"/>
              <a:gd name="connsiteY2312" fmla="*/ 794639 h 1816480"/>
              <a:gd name="connsiteX2313" fmla="*/ 484886 w 1663700"/>
              <a:gd name="connsiteY2313" fmla="*/ 779526 h 1816480"/>
              <a:gd name="connsiteX2314" fmla="*/ 484886 w 1663700"/>
              <a:gd name="connsiteY2314" fmla="*/ 779526 h 1816480"/>
              <a:gd name="connsiteX2315" fmla="*/ 469773 w 1663700"/>
              <a:gd name="connsiteY2315" fmla="*/ 794639 h 1816480"/>
              <a:gd name="connsiteX2316" fmla="*/ 469773 w 1663700"/>
              <a:gd name="connsiteY2316" fmla="*/ 794639 h 1816480"/>
              <a:gd name="connsiteX2317" fmla="*/ 484886 w 1663700"/>
              <a:gd name="connsiteY2317" fmla="*/ 809752 h 1816480"/>
              <a:gd name="connsiteX2318" fmla="*/ 499999 w 1663700"/>
              <a:gd name="connsiteY2318" fmla="*/ 794766 h 1816480"/>
              <a:gd name="connsiteX2319" fmla="*/ 499999 w 1663700"/>
              <a:gd name="connsiteY2319" fmla="*/ 794639 h 1816480"/>
              <a:gd name="connsiteX2320" fmla="*/ 499999 w 1663700"/>
              <a:gd name="connsiteY2320" fmla="*/ 794639 h 1816480"/>
              <a:gd name="connsiteX2321" fmla="*/ 499745 w 1663700"/>
              <a:gd name="connsiteY2321" fmla="*/ 872236 h 1816480"/>
              <a:gd name="connsiteX2322" fmla="*/ 484759 w 1663700"/>
              <a:gd name="connsiteY2322" fmla="*/ 857377 h 1816480"/>
              <a:gd name="connsiteX2323" fmla="*/ 469773 w 1663700"/>
              <a:gd name="connsiteY2323" fmla="*/ 872363 h 1816480"/>
              <a:gd name="connsiteX2324" fmla="*/ 484759 w 1663700"/>
              <a:gd name="connsiteY2324" fmla="*/ 887349 h 1816480"/>
              <a:gd name="connsiteX2325" fmla="*/ 499745 w 1663700"/>
              <a:gd name="connsiteY2325" fmla="*/ 872236 h 1816480"/>
              <a:gd name="connsiteX2326" fmla="*/ 499745 w 1663700"/>
              <a:gd name="connsiteY2326" fmla="*/ 872236 h 1816480"/>
              <a:gd name="connsiteX2327" fmla="*/ 499745 w 1663700"/>
              <a:gd name="connsiteY2327" fmla="*/ 872236 h 1816480"/>
              <a:gd name="connsiteX2328" fmla="*/ 499745 w 1663700"/>
              <a:gd name="connsiteY2328" fmla="*/ 872236 h 1816480"/>
              <a:gd name="connsiteX2329" fmla="*/ 499491 w 1663700"/>
              <a:gd name="connsiteY2329" fmla="*/ 949833 h 1816480"/>
              <a:gd name="connsiteX2330" fmla="*/ 484759 w 1663700"/>
              <a:gd name="connsiteY2330" fmla="*/ 935101 h 1816480"/>
              <a:gd name="connsiteX2331" fmla="*/ 470027 w 1663700"/>
              <a:gd name="connsiteY2331" fmla="*/ 949833 h 1816480"/>
              <a:gd name="connsiteX2332" fmla="*/ 484759 w 1663700"/>
              <a:gd name="connsiteY2332" fmla="*/ 964565 h 1816480"/>
              <a:gd name="connsiteX2333" fmla="*/ 499491 w 1663700"/>
              <a:gd name="connsiteY2333" fmla="*/ 949833 h 1816480"/>
              <a:gd name="connsiteX2334" fmla="*/ 499491 w 1663700"/>
              <a:gd name="connsiteY2334" fmla="*/ 949833 h 1816480"/>
              <a:gd name="connsiteX2335" fmla="*/ 499491 w 1663700"/>
              <a:gd name="connsiteY2335" fmla="*/ 949833 h 1816480"/>
              <a:gd name="connsiteX2336" fmla="*/ 499364 w 1663700"/>
              <a:gd name="connsiteY2336" fmla="*/ 1027430 h 1816480"/>
              <a:gd name="connsiteX2337" fmla="*/ 484759 w 1663700"/>
              <a:gd name="connsiteY2337" fmla="*/ 1012952 h 1816480"/>
              <a:gd name="connsiteX2338" fmla="*/ 470154 w 1663700"/>
              <a:gd name="connsiteY2338" fmla="*/ 1027557 h 1816480"/>
              <a:gd name="connsiteX2339" fmla="*/ 484759 w 1663700"/>
              <a:gd name="connsiteY2339" fmla="*/ 1042162 h 1816480"/>
              <a:gd name="connsiteX2340" fmla="*/ 484759 w 1663700"/>
              <a:gd name="connsiteY2340" fmla="*/ 1042162 h 1816480"/>
              <a:gd name="connsiteX2341" fmla="*/ 499364 w 1663700"/>
              <a:gd name="connsiteY2341" fmla="*/ 1027430 h 1816480"/>
              <a:gd name="connsiteX2342" fmla="*/ 499364 w 1663700"/>
              <a:gd name="connsiteY2342" fmla="*/ 1027430 h 1816480"/>
              <a:gd name="connsiteX2343" fmla="*/ 499364 w 1663700"/>
              <a:gd name="connsiteY2343" fmla="*/ 1027430 h 1816480"/>
              <a:gd name="connsiteX2344" fmla="*/ 499110 w 1663700"/>
              <a:gd name="connsiteY2344" fmla="*/ 1105154 h 1816480"/>
              <a:gd name="connsiteX2345" fmla="*/ 484759 w 1663700"/>
              <a:gd name="connsiteY2345" fmla="*/ 1090803 h 1816480"/>
              <a:gd name="connsiteX2346" fmla="*/ 470408 w 1663700"/>
              <a:gd name="connsiteY2346" fmla="*/ 1105154 h 1816480"/>
              <a:gd name="connsiteX2347" fmla="*/ 484759 w 1663700"/>
              <a:gd name="connsiteY2347" fmla="*/ 1119505 h 1816480"/>
              <a:gd name="connsiteX2348" fmla="*/ 499110 w 1663700"/>
              <a:gd name="connsiteY2348" fmla="*/ 1105154 h 1816480"/>
              <a:gd name="connsiteX2349" fmla="*/ 499110 w 1663700"/>
              <a:gd name="connsiteY2349" fmla="*/ 1105154 h 1816480"/>
              <a:gd name="connsiteX2350" fmla="*/ 498983 w 1663700"/>
              <a:gd name="connsiteY2350" fmla="*/ 1182624 h 1816480"/>
              <a:gd name="connsiteX2351" fmla="*/ 484759 w 1663700"/>
              <a:gd name="connsiteY2351" fmla="*/ 1168654 h 1816480"/>
              <a:gd name="connsiteX2352" fmla="*/ 470535 w 1663700"/>
              <a:gd name="connsiteY2352" fmla="*/ 1182878 h 1816480"/>
              <a:gd name="connsiteX2353" fmla="*/ 484759 w 1663700"/>
              <a:gd name="connsiteY2353" fmla="*/ 1197102 h 1816480"/>
              <a:gd name="connsiteX2354" fmla="*/ 498983 w 1663700"/>
              <a:gd name="connsiteY2354" fmla="*/ 1182878 h 1816480"/>
              <a:gd name="connsiteX2355" fmla="*/ 498983 w 1663700"/>
              <a:gd name="connsiteY2355" fmla="*/ 1182878 h 1816480"/>
              <a:gd name="connsiteX2356" fmla="*/ 498983 w 1663700"/>
              <a:gd name="connsiteY2356" fmla="*/ 1182624 h 1816480"/>
              <a:gd name="connsiteX2357" fmla="*/ 498983 w 1663700"/>
              <a:gd name="connsiteY2357" fmla="*/ 1182624 h 1816480"/>
              <a:gd name="connsiteX2358" fmla="*/ 498729 w 1663700"/>
              <a:gd name="connsiteY2358" fmla="*/ 1260475 h 1816480"/>
              <a:gd name="connsiteX2359" fmla="*/ 484759 w 1663700"/>
              <a:gd name="connsiteY2359" fmla="*/ 1246505 h 1816480"/>
              <a:gd name="connsiteX2360" fmla="*/ 470789 w 1663700"/>
              <a:gd name="connsiteY2360" fmla="*/ 1260475 h 1816480"/>
              <a:gd name="connsiteX2361" fmla="*/ 484759 w 1663700"/>
              <a:gd name="connsiteY2361" fmla="*/ 1274445 h 1816480"/>
              <a:gd name="connsiteX2362" fmla="*/ 498729 w 1663700"/>
              <a:gd name="connsiteY2362" fmla="*/ 1260475 h 1816480"/>
              <a:gd name="connsiteX2363" fmla="*/ 498729 w 1663700"/>
              <a:gd name="connsiteY2363" fmla="*/ 1260475 h 1816480"/>
              <a:gd name="connsiteX2364" fmla="*/ 498729 w 1663700"/>
              <a:gd name="connsiteY2364" fmla="*/ 1260475 h 1816480"/>
              <a:gd name="connsiteX2365" fmla="*/ 498602 w 1663700"/>
              <a:gd name="connsiteY2365" fmla="*/ 1338072 h 1816480"/>
              <a:gd name="connsiteX2366" fmla="*/ 484759 w 1663700"/>
              <a:gd name="connsiteY2366" fmla="*/ 1324356 h 1816480"/>
              <a:gd name="connsiteX2367" fmla="*/ 470916 w 1663700"/>
              <a:gd name="connsiteY2367" fmla="*/ 1338072 h 1816480"/>
              <a:gd name="connsiteX2368" fmla="*/ 484759 w 1663700"/>
              <a:gd name="connsiteY2368" fmla="*/ 1351915 h 1816480"/>
              <a:gd name="connsiteX2369" fmla="*/ 498602 w 1663700"/>
              <a:gd name="connsiteY2369" fmla="*/ 1338072 h 1816480"/>
              <a:gd name="connsiteX2370" fmla="*/ 498602 w 1663700"/>
              <a:gd name="connsiteY2370" fmla="*/ 1338072 h 1816480"/>
              <a:gd name="connsiteX2371" fmla="*/ 498348 w 1663700"/>
              <a:gd name="connsiteY2371" fmla="*/ 1415669 h 1816480"/>
              <a:gd name="connsiteX2372" fmla="*/ 484759 w 1663700"/>
              <a:gd name="connsiteY2372" fmla="*/ 1402080 h 1816480"/>
              <a:gd name="connsiteX2373" fmla="*/ 484759 w 1663700"/>
              <a:gd name="connsiteY2373" fmla="*/ 1402080 h 1816480"/>
              <a:gd name="connsiteX2374" fmla="*/ 471170 w 1663700"/>
              <a:gd name="connsiteY2374" fmla="*/ 1415669 h 1816480"/>
              <a:gd name="connsiteX2375" fmla="*/ 484759 w 1663700"/>
              <a:gd name="connsiteY2375" fmla="*/ 1429258 h 1816480"/>
              <a:gd name="connsiteX2376" fmla="*/ 498348 w 1663700"/>
              <a:gd name="connsiteY2376" fmla="*/ 1415669 h 1816480"/>
              <a:gd name="connsiteX2377" fmla="*/ 498348 w 1663700"/>
              <a:gd name="connsiteY2377" fmla="*/ 1415669 h 1816480"/>
              <a:gd name="connsiteX2378" fmla="*/ 498221 w 1663700"/>
              <a:gd name="connsiteY2378" fmla="*/ 1493393 h 1816480"/>
              <a:gd name="connsiteX2379" fmla="*/ 484759 w 1663700"/>
              <a:gd name="connsiteY2379" fmla="*/ 1480058 h 1816480"/>
              <a:gd name="connsiteX2380" fmla="*/ 484759 w 1663700"/>
              <a:gd name="connsiteY2380" fmla="*/ 1480058 h 1816480"/>
              <a:gd name="connsiteX2381" fmla="*/ 471297 w 1663700"/>
              <a:gd name="connsiteY2381" fmla="*/ 1493393 h 1816480"/>
              <a:gd name="connsiteX2382" fmla="*/ 484759 w 1663700"/>
              <a:gd name="connsiteY2382" fmla="*/ 1506728 h 1816480"/>
              <a:gd name="connsiteX2383" fmla="*/ 498221 w 1663700"/>
              <a:gd name="connsiteY2383" fmla="*/ 1493393 h 1816480"/>
              <a:gd name="connsiteX2384" fmla="*/ 498221 w 1663700"/>
              <a:gd name="connsiteY2384" fmla="*/ 1493393 h 1816480"/>
              <a:gd name="connsiteX2385" fmla="*/ 498221 w 1663700"/>
              <a:gd name="connsiteY2385" fmla="*/ 1493393 h 1816480"/>
              <a:gd name="connsiteX2386" fmla="*/ 498221 w 1663700"/>
              <a:gd name="connsiteY2386" fmla="*/ 1493393 h 1816480"/>
              <a:gd name="connsiteX2387" fmla="*/ 497967 w 1663700"/>
              <a:gd name="connsiteY2387" fmla="*/ 1570863 h 1816480"/>
              <a:gd name="connsiteX2388" fmla="*/ 484759 w 1663700"/>
              <a:gd name="connsiteY2388" fmla="*/ 1557782 h 1816480"/>
              <a:gd name="connsiteX2389" fmla="*/ 471551 w 1663700"/>
              <a:gd name="connsiteY2389" fmla="*/ 1570990 h 1816480"/>
              <a:gd name="connsiteX2390" fmla="*/ 471551 w 1663700"/>
              <a:gd name="connsiteY2390" fmla="*/ 1570990 h 1816480"/>
              <a:gd name="connsiteX2391" fmla="*/ 484759 w 1663700"/>
              <a:gd name="connsiteY2391" fmla="*/ 1584198 h 1816480"/>
              <a:gd name="connsiteX2392" fmla="*/ 484759 w 1663700"/>
              <a:gd name="connsiteY2392" fmla="*/ 1584198 h 1816480"/>
              <a:gd name="connsiteX2393" fmla="*/ 497967 w 1663700"/>
              <a:gd name="connsiteY2393" fmla="*/ 1571117 h 1816480"/>
              <a:gd name="connsiteX2394" fmla="*/ 497967 w 1663700"/>
              <a:gd name="connsiteY2394" fmla="*/ 1571117 h 1816480"/>
              <a:gd name="connsiteX2395" fmla="*/ 497967 w 1663700"/>
              <a:gd name="connsiteY2395" fmla="*/ 1570990 h 1816480"/>
              <a:gd name="connsiteX2396" fmla="*/ 497967 w 1663700"/>
              <a:gd name="connsiteY2396" fmla="*/ 1570863 h 1816480"/>
              <a:gd name="connsiteX2397" fmla="*/ 497967 w 1663700"/>
              <a:gd name="connsiteY2397" fmla="*/ 1570863 h 1816480"/>
              <a:gd name="connsiteX2398" fmla="*/ 497840 w 1663700"/>
              <a:gd name="connsiteY2398" fmla="*/ 1648587 h 1816480"/>
              <a:gd name="connsiteX2399" fmla="*/ 484759 w 1663700"/>
              <a:gd name="connsiteY2399" fmla="*/ 1635633 h 1816480"/>
              <a:gd name="connsiteX2400" fmla="*/ 484759 w 1663700"/>
              <a:gd name="connsiteY2400" fmla="*/ 1635633 h 1816480"/>
              <a:gd name="connsiteX2401" fmla="*/ 471678 w 1663700"/>
              <a:gd name="connsiteY2401" fmla="*/ 1648587 h 1816480"/>
              <a:gd name="connsiteX2402" fmla="*/ 484759 w 1663700"/>
              <a:gd name="connsiteY2402" fmla="*/ 1661541 h 1816480"/>
              <a:gd name="connsiteX2403" fmla="*/ 497840 w 1663700"/>
              <a:gd name="connsiteY2403" fmla="*/ 1648587 h 1816480"/>
              <a:gd name="connsiteX2404" fmla="*/ 497840 w 1663700"/>
              <a:gd name="connsiteY2404" fmla="*/ 1648587 h 1816480"/>
              <a:gd name="connsiteX2405" fmla="*/ 497586 w 1663700"/>
              <a:gd name="connsiteY2405" fmla="*/ 1726057 h 1816480"/>
              <a:gd name="connsiteX2406" fmla="*/ 484759 w 1663700"/>
              <a:gd name="connsiteY2406" fmla="*/ 1713484 h 1816480"/>
              <a:gd name="connsiteX2407" fmla="*/ 471932 w 1663700"/>
              <a:gd name="connsiteY2407" fmla="*/ 1726311 h 1816480"/>
              <a:gd name="connsiteX2408" fmla="*/ 484759 w 1663700"/>
              <a:gd name="connsiteY2408" fmla="*/ 1739138 h 1816480"/>
              <a:gd name="connsiteX2409" fmla="*/ 497586 w 1663700"/>
              <a:gd name="connsiteY2409" fmla="*/ 1726438 h 1816480"/>
              <a:gd name="connsiteX2410" fmla="*/ 497586 w 1663700"/>
              <a:gd name="connsiteY2410" fmla="*/ 1726311 h 1816480"/>
              <a:gd name="connsiteX2411" fmla="*/ 497586 w 1663700"/>
              <a:gd name="connsiteY2411" fmla="*/ 1726057 h 1816480"/>
              <a:gd name="connsiteX2412" fmla="*/ 497586 w 1663700"/>
              <a:gd name="connsiteY2412" fmla="*/ 1726057 h 1816480"/>
              <a:gd name="connsiteX2413" fmla="*/ 497459 w 1663700"/>
              <a:gd name="connsiteY2413" fmla="*/ 1803908 h 1816480"/>
              <a:gd name="connsiteX2414" fmla="*/ 484886 w 1663700"/>
              <a:gd name="connsiteY2414" fmla="*/ 1791335 h 1816480"/>
              <a:gd name="connsiteX2415" fmla="*/ 472313 w 1663700"/>
              <a:gd name="connsiteY2415" fmla="*/ 1803908 h 1816480"/>
              <a:gd name="connsiteX2416" fmla="*/ 484886 w 1663700"/>
              <a:gd name="connsiteY2416" fmla="*/ 1816481 h 1816480"/>
              <a:gd name="connsiteX2417" fmla="*/ 497459 w 1663700"/>
              <a:gd name="connsiteY2417" fmla="*/ 1804035 h 1816480"/>
              <a:gd name="connsiteX2418" fmla="*/ 497459 w 1663700"/>
              <a:gd name="connsiteY2418" fmla="*/ 1803908 h 1816480"/>
              <a:gd name="connsiteX2419" fmla="*/ 497459 w 1663700"/>
              <a:gd name="connsiteY2419" fmla="*/ 1803908 h 1816480"/>
              <a:gd name="connsiteX2420" fmla="*/ 424307 w 1663700"/>
              <a:gd name="connsiteY2420" fmla="*/ 18288 h 1816480"/>
              <a:gd name="connsiteX2421" fmla="*/ 407035 w 1663700"/>
              <a:gd name="connsiteY2421" fmla="*/ 1016 h 1816480"/>
              <a:gd name="connsiteX2422" fmla="*/ 407035 w 1663700"/>
              <a:gd name="connsiteY2422" fmla="*/ 1016 h 1816480"/>
              <a:gd name="connsiteX2423" fmla="*/ 389763 w 1663700"/>
              <a:gd name="connsiteY2423" fmla="*/ 18288 h 1816480"/>
              <a:gd name="connsiteX2424" fmla="*/ 407035 w 1663700"/>
              <a:gd name="connsiteY2424" fmla="*/ 35560 h 1816480"/>
              <a:gd name="connsiteX2425" fmla="*/ 424307 w 1663700"/>
              <a:gd name="connsiteY2425" fmla="*/ 18288 h 1816480"/>
              <a:gd name="connsiteX2426" fmla="*/ 424307 w 1663700"/>
              <a:gd name="connsiteY2426" fmla="*/ 18288 h 1816480"/>
              <a:gd name="connsiteX2427" fmla="*/ 424180 w 1663700"/>
              <a:gd name="connsiteY2427" fmla="*/ 95885 h 1816480"/>
              <a:gd name="connsiteX2428" fmla="*/ 407035 w 1663700"/>
              <a:gd name="connsiteY2428" fmla="*/ 78867 h 1816480"/>
              <a:gd name="connsiteX2429" fmla="*/ 407035 w 1663700"/>
              <a:gd name="connsiteY2429" fmla="*/ 78867 h 1816480"/>
              <a:gd name="connsiteX2430" fmla="*/ 389890 w 1663700"/>
              <a:gd name="connsiteY2430" fmla="*/ 95885 h 1816480"/>
              <a:gd name="connsiteX2431" fmla="*/ 389890 w 1663700"/>
              <a:gd name="connsiteY2431" fmla="*/ 95885 h 1816480"/>
              <a:gd name="connsiteX2432" fmla="*/ 407035 w 1663700"/>
              <a:gd name="connsiteY2432" fmla="*/ 112903 h 1816480"/>
              <a:gd name="connsiteX2433" fmla="*/ 407035 w 1663700"/>
              <a:gd name="connsiteY2433" fmla="*/ 112903 h 1816480"/>
              <a:gd name="connsiteX2434" fmla="*/ 424180 w 1663700"/>
              <a:gd name="connsiteY2434" fmla="*/ 95885 h 1816480"/>
              <a:gd name="connsiteX2435" fmla="*/ 424180 w 1663700"/>
              <a:gd name="connsiteY2435" fmla="*/ 95885 h 1816480"/>
              <a:gd name="connsiteX2436" fmla="*/ 424180 w 1663700"/>
              <a:gd name="connsiteY2436" fmla="*/ 95885 h 1816480"/>
              <a:gd name="connsiteX2437" fmla="*/ 424180 w 1663700"/>
              <a:gd name="connsiteY2437" fmla="*/ 95885 h 1816480"/>
              <a:gd name="connsiteX2438" fmla="*/ 423926 w 1663700"/>
              <a:gd name="connsiteY2438" fmla="*/ 173482 h 1816480"/>
              <a:gd name="connsiteX2439" fmla="*/ 407035 w 1663700"/>
              <a:gd name="connsiteY2439" fmla="*/ 156591 h 1816480"/>
              <a:gd name="connsiteX2440" fmla="*/ 390144 w 1663700"/>
              <a:gd name="connsiteY2440" fmla="*/ 173482 h 1816480"/>
              <a:gd name="connsiteX2441" fmla="*/ 407035 w 1663700"/>
              <a:gd name="connsiteY2441" fmla="*/ 190373 h 1816480"/>
              <a:gd name="connsiteX2442" fmla="*/ 423926 w 1663700"/>
              <a:gd name="connsiteY2442" fmla="*/ 173482 h 1816480"/>
              <a:gd name="connsiteX2443" fmla="*/ 423926 w 1663700"/>
              <a:gd name="connsiteY2443" fmla="*/ 173482 h 1816480"/>
              <a:gd name="connsiteX2444" fmla="*/ 423926 w 1663700"/>
              <a:gd name="connsiteY2444" fmla="*/ 173482 h 1816480"/>
              <a:gd name="connsiteX2445" fmla="*/ 423799 w 1663700"/>
              <a:gd name="connsiteY2445" fmla="*/ 250952 h 1816480"/>
              <a:gd name="connsiteX2446" fmla="*/ 407035 w 1663700"/>
              <a:gd name="connsiteY2446" fmla="*/ 234569 h 1816480"/>
              <a:gd name="connsiteX2447" fmla="*/ 390271 w 1663700"/>
              <a:gd name="connsiteY2447" fmla="*/ 251206 h 1816480"/>
              <a:gd name="connsiteX2448" fmla="*/ 407035 w 1663700"/>
              <a:gd name="connsiteY2448" fmla="*/ 267843 h 1816480"/>
              <a:gd name="connsiteX2449" fmla="*/ 423799 w 1663700"/>
              <a:gd name="connsiteY2449" fmla="*/ 251206 h 1816480"/>
              <a:gd name="connsiteX2450" fmla="*/ 423799 w 1663700"/>
              <a:gd name="connsiteY2450" fmla="*/ 251206 h 1816480"/>
              <a:gd name="connsiteX2451" fmla="*/ 423799 w 1663700"/>
              <a:gd name="connsiteY2451" fmla="*/ 251206 h 1816480"/>
              <a:gd name="connsiteX2452" fmla="*/ 423799 w 1663700"/>
              <a:gd name="connsiteY2452" fmla="*/ 250952 h 1816480"/>
              <a:gd name="connsiteX2453" fmla="*/ 423799 w 1663700"/>
              <a:gd name="connsiteY2453" fmla="*/ 250952 h 1816480"/>
              <a:gd name="connsiteX2454" fmla="*/ 423545 w 1663700"/>
              <a:gd name="connsiteY2454" fmla="*/ 328676 h 1816480"/>
              <a:gd name="connsiteX2455" fmla="*/ 407035 w 1663700"/>
              <a:gd name="connsiteY2455" fmla="*/ 312293 h 1816480"/>
              <a:gd name="connsiteX2456" fmla="*/ 390525 w 1663700"/>
              <a:gd name="connsiteY2456" fmla="*/ 328803 h 1816480"/>
              <a:gd name="connsiteX2457" fmla="*/ 407035 w 1663700"/>
              <a:gd name="connsiteY2457" fmla="*/ 345313 h 1816480"/>
              <a:gd name="connsiteX2458" fmla="*/ 423545 w 1663700"/>
              <a:gd name="connsiteY2458" fmla="*/ 328676 h 1816480"/>
              <a:gd name="connsiteX2459" fmla="*/ 423545 w 1663700"/>
              <a:gd name="connsiteY2459" fmla="*/ 328676 h 1816480"/>
              <a:gd name="connsiteX2460" fmla="*/ 423545 w 1663700"/>
              <a:gd name="connsiteY2460" fmla="*/ 328676 h 1816480"/>
              <a:gd name="connsiteX2461" fmla="*/ 423418 w 1663700"/>
              <a:gd name="connsiteY2461" fmla="*/ 406400 h 1816480"/>
              <a:gd name="connsiteX2462" fmla="*/ 407035 w 1663700"/>
              <a:gd name="connsiteY2462" fmla="*/ 390144 h 1816480"/>
              <a:gd name="connsiteX2463" fmla="*/ 390652 w 1663700"/>
              <a:gd name="connsiteY2463" fmla="*/ 406400 h 1816480"/>
              <a:gd name="connsiteX2464" fmla="*/ 407035 w 1663700"/>
              <a:gd name="connsiteY2464" fmla="*/ 422656 h 1816480"/>
              <a:gd name="connsiteX2465" fmla="*/ 423418 w 1663700"/>
              <a:gd name="connsiteY2465" fmla="*/ 406400 h 1816480"/>
              <a:gd name="connsiteX2466" fmla="*/ 423418 w 1663700"/>
              <a:gd name="connsiteY2466" fmla="*/ 406400 h 1816480"/>
              <a:gd name="connsiteX2467" fmla="*/ 423418 w 1663700"/>
              <a:gd name="connsiteY2467" fmla="*/ 406400 h 1816480"/>
              <a:gd name="connsiteX2468" fmla="*/ 423164 w 1663700"/>
              <a:gd name="connsiteY2468" fmla="*/ 484124 h 1816480"/>
              <a:gd name="connsiteX2469" fmla="*/ 407035 w 1663700"/>
              <a:gd name="connsiteY2469" fmla="*/ 467995 h 1816480"/>
              <a:gd name="connsiteX2470" fmla="*/ 407035 w 1663700"/>
              <a:gd name="connsiteY2470" fmla="*/ 467995 h 1816480"/>
              <a:gd name="connsiteX2471" fmla="*/ 390906 w 1663700"/>
              <a:gd name="connsiteY2471" fmla="*/ 484124 h 1816480"/>
              <a:gd name="connsiteX2472" fmla="*/ 407035 w 1663700"/>
              <a:gd name="connsiteY2472" fmla="*/ 500253 h 1816480"/>
              <a:gd name="connsiteX2473" fmla="*/ 423164 w 1663700"/>
              <a:gd name="connsiteY2473" fmla="*/ 484124 h 1816480"/>
              <a:gd name="connsiteX2474" fmla="*/ 422910 w 1663700"/>
              <a:gd name="connsiteY2474" fmla="*/ 561721 h 1816480"/>
              <a:gd name="connsiteX2475" fmla="*/ 406908 w 1663700"/>
              <a:gd name="connsiteY2475" fmla="*/ 545846 h 1816480"/>
              <a:gd name="connsiteX2476" fmla="*/ 391033 w 1663700"/>
              <a:gd name="connsiteY2476" fmla="*/ 561721 h 1816480"/>
              <a:gd name="connsiteX2477" fmla="*/ 391033 w 1663700"/>
              <a:gd name="connsiteY2477" fmla="*/ 561721 h 1816480"/>
              <a:gd name="connsiteX2478" fmla="*/ 406908 w 1663700"/>
              <a:gd name="connsiteY2478" fmla="*/ 577596 h 1816480"/>
              <a:gd name="connsiteX2479" fmla="*/ 422910 w 1663700"/>
              <a:gd name="connsiteY2479" fmla="*/ 561721 h 1816480"/>
              <a:gd name="connsiteX2480" fmla="*/ 422910 w 1663700"/>
              <a:gd name="connsiteY2480" fmla="*/ 561721 h 1816480"/>
              <a:gd name="connsiteX2481" fmla="*/ 422910 w 1663700"/>
              <a:gd name="connsiteY2481" fmla="*/ 561721 h 1816480"/>
              <a:gd name="connsiteX2482" fmla="*/ 422910 w 1663700"/>
              <a:gd name="connsiteY2482" fmla="*/ 561721 h 1816480"/>
              <a:gd name="connsiteX2483" fmla="*/ 422783 w 1663700"/>
              <a:gd name="connsiteY2483" fmla="*/ 639318 h 1816480"/>
              <a:gd name="connsiteX2484" fmla="*/ 407035 w 1663700"/>
              <a:gd name="connsiteY2484" fmla="*/ 623570 h 1816480"/>
              <a:gd name="connsiteX2485" fmla="*/ 407035 w 1663700"/>
              <a:gd name="connsiteY2485" fmla="*/ 623570 h 1816480"/>
              <a:gd name="connsiteX2486" fmla="*/ 391287 w 1663700"/>
              <a:gd name="connsiteY2486" fmla="*/ 639318 h 1816480"/>
              <a:gd name="connsiteX2487" fmla="*/ 391287 w 1663700"/>
              <a:gd name="connsiteY2487" fmla="*/ 639318 h 1816480"/>
              <a:gd name="connsiteX2488" fmla="*/ 407035 w 1663700"/>
              <a:gd name="connsiteY2488" fmla="*/ 655066 h 1816480"/>
              <a:gd name="connsiteX2489" fmla="*/ 407035 w 1663700"/>
              <a:gd name="connsiteY2489" fmla="*/ 655066 h 1816480"/>
              <a:gd name="connsiteX2490" fmla="*/ 422783 w 1663700"/>
              <a:gd name="connsiteY2490" fmla="*/ 639318 h 1816480"/>
              <a:gd name="connsiteX2491" fmla="*/ 422783 w 1663700"/>
              <a:gd name="connsiteY2491" fmla="*/ 639318 h 1816480"/>
              <a:gd name="connsiteX2492" fmla="*/ 422783 w 1663700"/>
              <a:gd name="connsiteY2492" fmla="*/ 639318 h 1816480"/>
              <a:gd name="connsiteX2493" fmla="*/ 422529 w 1663700"/>
              <a:gd name="connsiteY2493" fmla="*/ 716915 h 1816480"/>
              <a:gd name="connsiteX2494" fmla="*/ 407035 w 1663700"/>
              <a:gd name="connsiteY2494" fmla="*/ 701548 h 1816480"/>
              <a:gd name="connsiteX2495" fmla="*/ 391541 w 1663700"/>
              <a:gd name="connsiteY2495" fmla="*/ 717042 h 1816480"/>
              <a:gd name="connsiteX2496" fmla="*/ 407035 w 1663700"/>
              <a:gd name="connsiteY2496" fmla="*/ 732536 h 1816480"/>
              <a:gd name="connsiteX2497" fmla="*/ 407035 w 1663700"/>
              <a:gd name="connsiteY2497" fmla="*/ 732536 h 1816480"/>
              <a:gd name="connsiteX2498" fmla="*/ 422529 w 1663700"/>
              <a:gd name="connsiteY2498" fmla="*/ 716915 h 1816480"/>
              <a:gd name="connsiteX2499" fmla="*/ 422529 w 1663700"/>
              <a:gd name="connsiteY2499" fmla="*/ 716915 h 1816480"/>
              <a:gd name="connsiteX2500" fmla="*/ 422529 w 1663700"/>
              <a:gd name="connsiteY2500" fmla="*/ 716915 h 1816480"/>
              <a:gd name="connsiteX2501" fmla="*/ 422402 w 1663700"/>
              <a:gd name="connsiteY2501" fmla="*/ 794639 h 1816480"/>
              <a:gd name="connsiteX2502" fmla="*/ 407035 w 1663700"/>
              <a:gd name="connsiteY2502" fmla="*/ 779272 h 1816480"/>
              <a:gd name="connsiteX2503" fmla="*/ 391668 w 1663700"/>
              <a:gd name="connsiteY2503" fmla="*/ 794639 h 1816480"/>
              <a:gd name="connsiteX2504" fmla="*/ 407035 w 1663700"/>
              <a:gd name="connsiteY2504" fmla="*/ 810006 h 1816480"/>
              <a:gd name="connsiteX2505" fmla="*/ 422402 w 1663700"/>
              <a:gd name="connsiteY2505" fmla="*/ 794639 h 1816480"/>
              <a:gd name="connsiteX2506" fmla="*/ 422402 w 1663700"/>
              <a:gd name="connsiteY2506" fmla="*/ 794639 h 1816480"/>
              <a:gd name="connsiteX2507" fmla="*/ 422402 w 1663700"/>
              <a:gd name="connsiteY2507" fmla="*/ 794639 h 1816480"/>
              <a:gd name="connsiteX2508" fmla="*/ 422148 w 1663700"/>
              <a:gd name="connsiteY2508" fmla="*/ 872109 h 1816480"/>
              <a:gd name="connsiteX2509" fmla="*/ 407035 w 1663700"/>
              <a:gd name="connsiteY2509" fmla="*/ 857123 h 1816480"/>
              <a:gd name="connsiteX2510" fmla="*/ 391922 w 1663700"/>
              <a:gd name="connsiteY2510" fmla="*/ 872236 h 1816480"/>
              <a:gd name="connsiteX2511" fmla="*/ 391922 w 1663700"/>
              <a:gd name="connsiteY2511" fmla="*/ 872236 h 1816480"/>
              <a:gd name="connsiteX2512" fmla="*/ 407035 w 1663700"/>
              <a:gd name="connsiteY2512" fmla="*/ 887349 h 1816480"/>
              <a:gd name="connsiteX2513" fmla="*/ 407035 w 1663700"/>
              <a:gd name="connsiteY2513" fmla="*/ 887349 h 1816480"/>
              <a:gd name="connsiteX2514" fmla="*/ 422148 w 1663700"/>
              <a:gd name="connsiteY2514" fmla="*/ 872236 h 1816480"/>
              <a:gd name="connsiteX2515" fmla="*/ 422148 w 1663700"/>
              <a:gd name="connsiteY2515" fmla="*/ 872236 h 1816480"/>
              <a:gd name="connsiteX2516" fmla="*/ 422148 w 1663700"/>
              <a:gd name="connsiteY2516" fmla="*/ 872109 h 1816480"/>
              <a:gd name="connsiteX2517" fmla="*/ 422148 w 1663700"/>
              <a:gd name="connsiteY2517" fmla="*/ 872109 h 1816480"/>
              <a:gd name="connsiteX2518" fmla="*/ 422021 w 1663700"/>
              <a:gd name="connsiteY2518" fmla="*/ 949833 h 1816480"/>
              <a:gd name="connsiteX2519" fmla="*/ 407035 w 1663700"/>
              <a:gd name="connsiteY2519" fmla="*/ 934974 h 1816480"/>
              <a:gd name="connsiteX2520" fmla="*/ 392049 w 1663700"/>
              <a:gd name="connsiteY2520" fmla="*/ 949960 h 1816480"/>
              <a:gd name="connsiteX2521" fmla="*/ 407035 w 1663700"/>
              <a:gd name="connsiteY2521" fmla="*/ 964946 h 1816480"/>
              <a:gd name="connsiteX2522" fmla="*/ 422021 w 1663700"/>
              <a:gd name="connsiteY2522" fmla="*/ 949833 h 1816480"/>
              <a:gd name="connsiteX2523" fmla="*/ 422021 w 1663700"/>
              <a:gd name="connsiteY2523" fmla="*/ 949833 h 1816480"/>
              <a:gd name="connsiteX2524" fmla="*/ 422021 w 1663700"/>
              <a:gd name="connsiteY2524" fmla="*/ 949833 h 1816480"/>
              <a:gd name="connsiteX2525" fmla="*/ 422021 w 1663700"/>
              <a:gd name="connsiteY2525" fmla="*/ 949833 h 1816480"/>
              <a:gd name="connsiteX2526" fmla="*/ 421767 w 1663700"/>
              <a:gd name="connsiteY2526" fmla="*/ 1027557 h 1816480"/>
              <a:gd name="connsiteX2527" fmla="*/ 407035 w 1663700"/>
              <a:gd name="connsiteY2527" fmla="*/ 1012825 h 1816480"/>
              <a:gd name="connsiteX2528" fmla="*/ 392303 w 1663700"/>
              <a:gd name="connsiteY2528" fmla="*/ 1027557 h 1816480"/>
              <a:gd name="connsiteX2529" fmla="*/ 407035 w 1663700"/>
              <a:gd name="connsiteY2529" fmla="*/ 1042289 h 1816480"/>
              <a:gd name="connsiteX2530" fmla="*/ 421767 w 1663700"/>
              <a:gd name="connsiteY2530" fmla="*/ 1027557 h 1816480"/>
              <a:gd name="connsiteX2531" fmla="*/ 421640 w 1663700"/>
              <a:gd name="connsiteY2531" fmla="*/ 1105154 h 1816480"/>
              <a:gd name="connsiteX2532" fmla="*/ 407035 w 1663700"/>
              <a:gd name="connsiteY2532" fmla="*/ 1090549 h 1816480"/>
              <a:gd name="connsiteX2533" fmla="*/ 407035 w 1663700"/>
              <a:gd name="connsiteY2533" fmla="*/ 1090549 h 1816480"/>
              <a:gd name="connsiteX2534" fmla="*/ 392430 w 1663700"/>
              <a:gd name="connsiteY2534" fmla="*/ 1105154 h 1816480"/>
              <a:gd name="connsiteX2535" fmla="*/ 407035 w 1663700"/>
              <a:gd name="connsiteY2535" fmla="*/ 1119759 h 1816480"/>
              <a:gd name="connsiteX2536" fmla="*/ 407035 w 1663700"/>
              <a:gd name="connsiteY2536" fmla="*/ 1119759 h 1816480"/>
              <a:gd name="connsiteX2537" fmla="*/ 421640 w 1663700"/>
              <a:gd name="connsiteY2537" fmla="*/ 1105154 h 1816480"/>
              <a:gd name="connsiteX2538" fmla="*/ 421640 w 1663700"/>
              <a:gd name="connsiteY2538" fmla="*/ 1105154 h 1816480"/>
              <a:gd name="connsiteX2539" fmla="*/ 421386 w 1663700"/>
              <a:gd name="connsiteY2539" fmla="*/ 1182751 h 1816480"/>
              <a:gd name="connsiteX2540" fmla="*/ 407035 w 1663700"/>
              <a:gd name="connsiteY2540" fmla="*/ 1168400 h 1816480"/>
              <a:gd name="connsiteX2541" fmla="*/ 407035 w 1663700"/>
              <a:gd name="connsiteY2541" fmla="*/ 1168400 h 1816480"/>
              <a:gd name="connsiteX2542" fmla="*/ 392684 w 1663700"/>
              <a:gd name="connsiteY2542" fmla="*/ 1182751 h 1816480"/>
              <a:gd name="connsiteX2543" fmla="*/ 407035 w 1663700"/>
              <a:gd name="connsiteY2543" fmla="*/ 1197102 h 1816480"/>
              <a:gd name="connsiteX2544" fmla="*/ 421386 w 1663700"/>
              <a:gd name="connsiteY2544" fmla="*/ 1182751 h 1816480"/>
              <a:gd name="connsiteX2545" fmla="*/ 421386 w 1663700"/>
              <a:gd name="connsiteY2545" fmla="*/ 1182751 h 1816480"/>
              <a:gd name="connsiteX2546" fmla="*/ 421259 w 1663700"/>
              <a:gd name="connsiteY2546" fmla="*/ 1260475 h 1816480"/>
              <a:gd name="connsiteX2547" fmla="*/ 407035 w 1663700"/>
              <a:gd name="connsiteY2547" fmla="*/ 1246251 h 1816480"/>
              <a:gd name="connsiteX2548" fmla="*/ 407035 w 1663700"/>
              <a:gd name="connsiteY2548" fmla="*/ 1246251 h 1816480"/>
              <a:gd name="connsiteX2549" fmla="*/ 392811 w 1663700"/>
              <a:gd name="connsiteY2549" fmla="*/ 1260475 h 1816480"/>
              <a:gd name="connsiteX2550" fmla="*/ 392811 w 1663700"/>
              <a:gd name="connsiteY2550" fmla="*/ 1260475 h 1816480"/>
              <a:gd name="connsiteX2551" fmla="*/ 407035 w 1663700"/>
              <a:gd name="connsiteY2551" fmla="*/ 1274699 h 1816480"/>
              <a:gd name="connsiteX2552" fmla="*/ 421259 w 1663700"/>
              <a:gd name="connsiteY2552" fmla="*/ 1260475 h 1816480"/>
              <a:gd name="connsiteX2553" fmla="*/ 421005 w 1663700"/>
              <a:gd name="connsiteY2553" fmla="*/ 1338072 h 1816480"/>
              <a:gd name="connsiteX2554" fmla="*/ 407035 w 1663700"/>
              <a:gd name="connsiteY2554" fmla="*/ 1324102 h 1816480"/>
              <a:gd name="connsiteX2555" fmla="*/ 393065 w 1663700"/>
              <a:gd name="connsiteY2555" fmla="*/ 1338072 h 1816480"/>
              <a:gd name="connsiteX2556" fmla="*/ 407035 w 1663700"/>
              <a:gd name="connsiteY2556" fmla="*/ 1352042 h 1816480"/>
              <a:gd name="connsiteX2557" fmla="*/ 421005 w 1663700"/>
              <a:gd name="connsiteY2557" fmla="*/ 1338072 h 1816480"/>
              <a:gd name="connsiteX2558" fmla="*/ 421005 w 1663700"/>
              <a:gd name="connsiteY2558" fmla="*/ 1338072 h 1816480"/>
              <a:gd name="connsiteX2559" fmla="*/ 421005 w 1663700"/>
              <a:gd name="connsiteY2559" fmla="*/ 1338072 h 1816480"/>
              <a:gd name="connsiteX2560" fmla="*/ 420878 w 1663700"/>
              <a:gd name="connsiteY2560" fmla="*/ 1415415 h 1816480"/>
              <a:gd name="connsiteX2561" fmla="*/ 407035 w 1663700"/>
              <a:gd name="connsiteY2561" fmla="*/ 1401826 h 1816480"/>
              <a:gd name="connsiteX2562" fmla="*/ 393192 w 1663700"/>
              <a:gd name="connsiteY2562" fmla="*/ 1415669 h 1816480"/>
              <a:gd name="connsiteX2563" fmla="*/ 393192 w 1663700"/>
              <a:gd name="connsiteY2563" fmla="*/ 1415669 h 1816480"/>
              <a:gd name="connsiteX2564" fmla="*/ 407035 w 1663700"/>
              <a:gd name="connsiteY2564" fmla="*/ 1429385 h 1816480"/>
              <a:gd name="connsiteX2565" fmla="*/ 420878 w 1663700"/>
              <a:gd name="connsiteY2565" fmla="*/ 1415669 h 1816480"/>
              <a:gd name="connsiteX2566" fmla="*/ 420878 w 1663700"/>
              <a:gd name="connsiteY2566" fmla="*/ 1415542 h 1816480"/>
              <a:gd name="connsiteX2567" fmla="*/ 420878 w 1663700"/>
              <a:gd name="connsiteY2567" fmla="*/ 1415415 h 1816480"/>
              <a:gd name="connsiteX2568" fmla="*/ 420624 w 1663700"/>
              <a:gd name="connsiteY2568" fmla="*/ 1493266 h 1816480"/>
              <a:gd name="connsiteX2569" fmla="*/ 407035 w 1663700"/>
              <a:gd name="connsiteY2569" fmla="*/ 1479804 h 1816480"/>
              <a:gd name="connsiteX2570" fmla="*/ 393446 w 1663700"/>
              <a:gd name="connsiteY2570" fmla="*/ 1493393 h 1816480"/>
              <a:gd name="connsiteX2571" fmla="*/ 407035 w 1663700"/>
              <a:gd name="connsiteY2571" fmla="*/ 1506982 h 1816480"/>
              <a:gd name="connsiteX2572" fmla="*/ 420624 w 1663700"/>
              <a:gd name="connsiteY2572" fmla="*/ 1493266 h 1816480"/>
              <a:gd name="connsiteX2573" fmla="*/ 420624 w 1663700"/>
              <a:gd name="connsiteY2573" fmla="*/ 1493266 h 1816480"/>
              <a:gd name="connsiteX2574" fmla="*/ 420624 w 1663700"/>
              <a:gd name="connsiteY2574" fmla="*/ 1493266 h 1816480"/>
              <a:gd name="connsiteX2575" fmla="*/ 420624 w 1663700"/>
              <a:gd name="connsiteY2575" fmla="*/ 1493266 h 1816480"/>
              <a:gd name="connsiteX2576" fmla="*/ 420497 w 1663700"/>
              <a:gd name="connsiteY2576" fmla="*/ 1570990 h 1816480"/>
              <a:gd name="connsiteX2577" fmla="*/ 407035 w 1663700"/>
              <a:gd name="connsiteY2577" fmla="*/ 1557655 h 1816480"/>
              <a:gd name="connsiteX2578" fmla="*/ 393573 w 1663700"/>
              <a:gd name="connsiteY2578" fmla="*/ 1570990 h 1816480"/>
              <a:gd name="connsiteX2579" fmla="*/ 407035 w 1663700"/>
              <a:gd name="connsiteY2579" fmla="*/ 1584325 h 1816480"/>
              <a:gd name="connsiteX2580" fmla="*/ 420497 w 1663700"/>
              <a:gd name="connsiteY2580" fmla="*/ 1570990 h 1816480"/>
              <a:gd name="connsiteX2581" fmla="*/ 420497 w 1663700"/>
              <a:gd name="connsiteY2581" fmla="*/ 1570990 h 1816480"/>
              <a:gd name="connsiteX2582" fmla="*/ 420497 w 1663700"/>
              <a:gd name="connsiteY2582" fmla="*/ 1570990 h 1816480"/>
              <a:gd name="connsiteX2583" fmla="*/ 420243 w 1663700"/>
              <a:gd name="connsiteY2583" fmla="*/ 1648460 h 1816480"/>
              <a:gd name="connsiteX2584" fmla="*/ 407035 w 1663700"/>
              <a:gd name="connsiteY2584" fmla="*/ 1635379 h 1816480"/>
              <a:gd name="connsiteX2585" fmla="*/ 393827 w 1663700"/>
              <a:gd name="connsiteY2585" fmla="*/ 1648587 h 1816480"/>
              <a:gd name="connsiteX2586" fmla="*/ 393827 w 1663700"/>
              <a:gd name="connsiteY2586" fmla="*/ 1648587 h 1816480"/>
              <a:gd name="connsiteX2587" fmla="*/ 407035 w 1663700"/>
              <a:gd name="connsiteY2587" fmla="*/ 1661795 h 1816480"/>
              <a:gd name="connsiteX2588" fmla="*/ 407035 w 1663700"/>
              <a:gd name="connsiteY2588" fmla="*/ 1661795 h 1816480"/>
              <a:gd name="connsiteX2589" fmla="*/ 420243 w 1663700"/>
              <a:gd name="connsiteY2589" fmla="*/ 1648587 h 1816480"/>
              <a:gd name="connsiteX2590" fmla="*/ 420243 w 1663700"/>
              <a:gd name="connsiteY2590" fmla="*/ 1648587 h 1816480"/>
              <a:gd name="connsiteX2591" fmla="*/ 420243 w 1663700"/>
              <a:gd name="connsiteY2591" fmla="*/ 1648460 h 1816480"/>
              <a:gd name="connsiteX2592" fmla="*/ 420243 w 1663700"/>
              <a:gd name="connsiteY2592" fmla="*/ 1648460 h 1816480"/>
              <a:gd name="connsiteX2593" fmla="*/ 419989 w 1663700"/>
              <a:gd name="connsiteY2593" fmla="*/ 1726311 h 1816480"/>
              <a:gd name="connsiteX2594" fmla="*/ 406908 w 1663700"/>
              <a:gd name="connsiteY2594" fmla="*/ 1713357 h 1816480"/>
              <a:gd name="connsiteX2595" fmla="*/ 406908 w 1663700"/>
              <a:gd name="connsiteY2595" fmla="*/ 1713357 h 1816480"/>
              <a:gd name="connsiteX2596" fmla="*/ 393827 w 1663700"/>
              <a:gd name="connsiteY2596" fmla="*/ 1726311 h 1816480"/>
              <a:gd name="connsiteX2597" fmla="*/ 406908 w 1663700"/>
              <a:gd name="connsiteY2597" fmla="*/ 1739265 h 1816480"/>
              <a:gd name="connsiteX2598" fmla="*/ 419989 w 1663700"/>
              <a:gd name="connsiteY2598" fmla="*/ 1726311 h 1816480"/>
              <a:gd name="connsiteX2599" fmla="*/ 419862 w 1663700"/>
              <a:gd name="connsiteY2599" fmla="*/ 1803908 h 1816480"/>
              <a:gd name="connsiteX2600" fmla="*/ 407035 w 1663700"/>
              <a:gd name="connsiteY2600" fmla="*/ 1791081 h 1816480"/>
              <a:gd name="connsiteX2601" fmla="*/ 394208 w 1663700"/>
              <a:gd name="connsiteY2601" fmla="*/ 1803908 h 1816480"/>
              <a:gd name="connsiteX2602" fmla="*/ 397637 w 1663700"/>
              <a:gd name="connsiteY2602" fmla="*/ 1812544 h 1816480"/>
              <a:gd name="connsiteX2603" fmla="*/ 414528 w 1663700"/>
              <a:gd name="connsiteY2603" fmla="*/ 1814195 h 1816480"/>
              <a:gd name="connsiteX2604" fmla="*/ 419862 w 1663700"/>
              <a:gd name="connsiteY2604" fmla="*/ 1803908 h 1816480"/>
              <a:gd name="connsiteX2605" fmla="*/ 419862 w 1663700"/>
              <a:gd name="connsiteY2605" fmla="*/ 1803908 h 1816480"/>
              <a:gd name="connsiteX2606" fmla="*/ 346837 w 1663700"/>
              <a:gd name="connsiteY2606" fmla="*/ 18161 h 1816480"/>
              <a:gd name="connsiteX2607" fmla="*/ 329311 w 1663700"/>
              <a:gd name="connsiteY2607" fmla="*/ 762 h 1816480"/>
              <a:gd name="connsiteX2608" fmla="*/ 311785 w 1663700"/>
              <a:gd name="connsiteY2608" fmla="*/ 18288 h 1816480"/>
              <a:gd name="connsiteX2609" fmla="*/ 329311 w 1663700"/>
              <a:gd name="connsiteY2609" fmla="*/ 35814 h 1816480"/>
              <a:gd name="connsiteX2610" fmla="*/ 346837 w 1663700"/>
              <a:gd name="connsiteY2610" fmla="*/ 18415 h 1816480"/>
              <a:gd name="connsiteX2611" fmla="*/ 346837 w 1663700"/>
              <a:gd name="connsiteY2611" fmla="*/ 18415 h 1816480"/>
              <a:gd name="connsiteX2612" fmla="*/ 346837 w 1663700"/>
              <a:gd name="connsiteY2612" fmla="*/ 18161 h 1816480"/>
              <a:gd name="connsiteX2613" fmla="*/ 346837 w 1663700"/>
              <a:gd name="connsiteY2613" fmla="*/ 18161 h 1816480"/>
              <a:gd name="connsiteX2614" fmla="*/ 346583 w 1663700"/>
              <a:gd name="connsiteY2614" fmla="*/ 95885 h 1816480"/>
              <a:gd name="connsiteX2615" fmla="*/ 329311 w 1663700"/>
              <a:gd name="connsiteY2615" fmla="*/ 78613 h 1816480"/>
              <a:gd name="connsiteX2616" fmla="*/ 329311 w 1663700"/>
              <a:gd name="connsiteY2616" fmla="*/ 78613 h 1816480"/>
              <a:gd name="connsiteX2617" fmla="*/ 312039 w 1663700"/>
              <a:gd name="connsiteY2617" fmla="*/ 95885 h 1816480"/>
              <a:gd name="connsiteX2618" fmla="*/ 329311 w 1663700"/>
              <a:gd name="connsiteY2618" fmla="*/ 113157 h 1816480"/>
              <a:gd name="connsiteX2619" fmla="*/ 329311 w 1663700"/>
              <a:gd name="connsiteY2619" fmla="*/ 113157 h 1816480"/>
              <a:gd name="connsiteX2620" fmla="*/ 346583 w 1663700"/>
              <a:gd name="connsiteY2620" fmla="*/ 95885 h 1816480"/>
              <a:gd name="connsiteX2621" fmla="*/ 346583 w 1663700"/>
              <a:gd name="connsiteY2621" fmla="*/ 95885 h 1816480"/>
              <a:gd name="connsiteX2622" fmla="*/ 346329 w 1663700"/>
              <a:gd name="connsiteY2622" fmla="*/ 173355 h 1816480"/>
              <a:gd name="connsiteX2623" fmla="*/ 329184 w 1663700"/>
              <a:gd name="connsiteY2623" fmla="*/ 156464 h 1816480"/>
              <a:gd name="connsiteX2624" fmla="*/ 312039 w 1663700"/>
              <a:gd name="connsiteY2624" fmla="*/ 173482 h 1816480"/>
              <a:gd name="connsiteX2625" fmla="*/ 329184 w 1663700"/>
              <a:gd name="connsiteY2625" fmla="*/ 190500 h 1816480"/>
              <a:gd name="connsiteX2626" fmla="*/ 346329 w 1663700"/>
              <a:gd name="connsiteY2626" fmla="*/ 173482 h 1816480"/>
              <a:gd name="connsiteX2627" fmla="*/ 346329 w 1663700"/>
              <a:gd name="connsiteY2627" fmla="*/ 173482 h 1816480"/>
              <a:gd name="connsiteX2628" fmla="*/ 346329 w 1663700"/>
              <a:gd name="connsiteY2628" fmla="*/ 173355 h 1816480"/>
              <a:gd name="connsiteX2629" fmla="*/ 346329 w 1663700"/>
              <a:gd name="connsiteY2629" fmla="*/ 173355 h 1816480"/>
              <a:gd name="connsiteX2630" fmla="*/ 346329 w 1663700"/>
              <a:gd name="connsiteY2630" fmla="*/ 173355 h 1816480"/>
              <a:gd name="connsiteX2631" fmla="*/ 346202 w 1663700"/>
              <a:gd name="connsiteY2631" fmla="*/ 251206 h 1816480"/>
              <a:gd name="connsiteX2632" fmla="*/ 329311 w 1663700"/>
              <a:gd name="connsiteY2632" fmla="*/ 234315 h 1816480"/>
              <a:gd name="connsiteX2633" fmla="*/ 312420 w 1663700"/>
              <a:gd name="connsiteY2633" fmla="*/ 251206 h 1816480"/>
              <a:gd name="connsiteX2634" fmla="*/ 329311 w 1663700"/>
              <a:gd name="connsiteY2634" fmla="*/ 268097 h 1816480"/>
              <a:gd name="connsiteX2635" fmla="*/ 346202 w 1663700"/>
              <a:gd name="connsiteY2635" fmla="*/ 251206 h 1816480"/>
              <a:gd name="connsiteX2636" fmla="*/ 346202 w 1663700"/>
              <a:gd name="connsiteY2636" fmla="*/ 251206 h 1816480"/>
              <a:gd name="connsiteX2637" fmla="*/ 346202 w 1663700"/>
              <a:gd name="connsiteY2637" fmla="*/ 251206 h 1816480"/>
              <a:gd name="connsiteX2638" fmla="*/ 345948 w 1663700"/>
              <a:gd name="connsiteY2638" fmla="*/ 328549 h 1816480"/>
              <a:gd name="connsiteX2639" fmla="*/ 329184 w 1663700"/>
              <a:gd name="connsiteY2639" fmla="*/ 312166 h 1816480"/>
              <a:gd name="connsiteX2640" fmla="*/ 312420 w 1663700"/>
              <a:gd name="connsiteY2640" fmla="*/ 328803 h 1816480"/>
              <a:gd name="connsiteX2641" fmla="*/ 329184 w 1663700"/>
              <a:gd name="connsiteY2641" fmla="*/ 345440 h 1816480"/>
              <a:gd name="connsiteX2642" fmla="*/ 345948 w 1663700"/>
              <a:gd name="connsiteY2642" fmla="*/ 328803 h 1816480"/>
              <a:gd name="connsiteX2643" fmla="*/ 345948 w 1663700"/>
              <a:gd name="connsiteY2643" fmla="*/ 328803 h 1816480"/>
              <a:gd name="connsiteX2644" fmla="*/ 345948 w 1663700"/>
              <a:gd name="connsiteY2644" fmla="*/ 328549 h 1816480"/>
              <a:gd name="connsiteX2645" fmla="*/ 345821 w 1663700"/>
              <a:gd name="connsiteY2645" fmla="*/ 406273 h 1816480"/>
              <a:gd name="connsiteX2646" fmla="*/ 329311 w 1663700"/>
              <a:gd name="connsiteY2646" fmla="*/ 389890 h 1816480"/>
              <a:gd name="connsiteX2647" fmla="*/ 312801 w 1663700"/>
              <a:gd name="connsiteY2647" fmla="*/ 406400 h 1816480"/>
              <a:gd name="connsiteX2648" fmla="*/ 329311 w 1663700"/>
              <a:gd name="connsiteY2648" fmla="*/ 422910 h 1816480"/>
              <a:gd name="connsiteX2649" fmla="*/ 329311 w 1663700"/>
              <a:gd name="connsiteY2649" fmla="*/ 422910 h 1816480"/>
              <a:gd name="connsiteX2650" fmla="*/ 345821 w 1663700"/>
              <a:gd name="connsiteY2650" fmla="*/ 406273 h 1816480"/>
              <a:gd name="connsiteX2651" fmla="*/ 345821 w 1663700"/>
              <a:gd name="connsiteY2651" fmla="*/ 406273 h 1816480"/>
              <a:gd name="connsiteX2652" fmla="*/ 345821 w 1663700"/>
              <a:gd name="connsiteY2652" fmla="*/ 406273 h 1816480"/>
              <a:gd name="connsiteX2653" fmla="*/ 345567 w 1663700"/>
              <a:gd name="connsiteY2653" fmla="*/ 484124 h 1816480"/>
              <a:gd name="connsiteX2654" fmla="*/ 329184 w 1663700"/>
              <a:gd name="connsiteY2654" fmla="*/ 467868 h 1816480"/>
              <a:gd name="connsiteX2655" fmla="*/ 312801 w 1663700"/>
              <a:gd name="connsiteY2655" fmla="*/ 484124 h 1816480"/>
              <a:gd name="connsiteX2656" fmla="*/ 329184 w 1663700"/>
              <a:gd name="connsiteY2656" fmla="*/ 500380 h 1816480"/>
              <a:gd name="connsiteX2657" fmla="*/ 345567 w 1663700"/>
              <a:gd name="connsiteY2657" fmla="*/ 484124 h 1816480"/>
              <a:gd name="connsiteX2658" fmla="*/ 345567 w 1663700"/>
              <a:gd name="connsiteY2658" fmla="*/ 484124 h 1816480"/>
              <a:gd name="connsiteX2659" fmla="*/ 345440 w 1663700"/>
              <a:gd name="connsiteY2659" fmla="*/ 561721 h 1816480"/>
              <a:gd name="connsiteX2660" fmla="*/ 329311 w 1663700"/>
              <a:gd name="connsiteY2660" fmla="*/ 545592 h 1816480"/>
              <a:gd name="connsiteX2661" fmla="*/ 329311 w 1663700"/>
              <a:gd name="connsiteY2661" fmla="*/ 545592 h 1816480"/>
              <a:gd name="connsiteX2662" fmla="*/ 313182 w 1663700"/>
              <a:gd name="connsiteY2662" fmla="*/ 561721 h 1816480"/>
              <a:gd name="connsiteX2663" fmla="*/ 329311 w 1663700"/>
              <a:gd name="connsiteY2663" fmla="*/ 577850 h 1816480"/>
              <a:gd name="connsiteX2664" fmla="*/ 345440 w 1663700"/>
              <a:gd name="connsiteY2664" fmla="*/ 561848 h 1816480"/>
              <a:gd name="connsiteX2665" fmla="*/ 345440 w 1663700"/>
              <a:gd name="connsiteY2665" fmla="*/ 561848 h 1816480"/>
              <a:gd name="connsiteX2666" fmla="*/ 345440 w 1663700"/>
              <a:gd name="connsiteY2666" fmla="*/ 561721 h 1816480"/>
              <a:gd name="connsiteX2667" fmla="*/ 345186 w 1663700"/>
              <a:gd name="connsiteY2667" fmla="*/ 639318 h 1816480"/>
              <a:gd name="connsiteX2668" fmla="*/ 329311 w 1663700"/>
              <a:gd name="connsiteY2668" fmla="*/ 623443 h 1816480"/>
              <a:gd name="connsiteX2669" fmla="*/ 313436 w 1663700"/>
              <a:gd name="connsiteY2669" fmla="*/ 639318 h 1816480"/>
              <a:gd name="connsiteX2670" fmla="*/ 313436 w 1663700"/>
              <a:gd name="connsiteY2670" fmla="*/ 639318 h 1816480"/>
              <a:gd name="connsiteX2671" fmla="*/ 329311 w 1663700"/>
              <a:gd name="connsiteY2671" fmla="*/ 655193 h 1816480"/>
              <a:gd name="connsiteX2672" fmla="*/ 345186 w 1663700"/>
              <a:gd name="connsiteY2672" fmla="*/ 639318 h 1816480"/>
              <a:gd name="connsiteX2673" fmla="*/ 345186 w 1663700"/>
              <a:gd name="connsiteY2673" fmla="*/ 639318 h 1816480"/>
              <a:gd name="connsiteX2674" fmla="*/ 345186 w 1663700"/>
              <a:gd name="connsiteY2674" fmla="*/ 639318 h 1816480"/>
              <a:gd name="connsiteX2675" fmla="*/ 345186 w 1663700"/>
              <a:gd name="connsiteY2675" fmla="*/ 639318 h 1816480"/>
              <a:gd name="connsiteX2676" fmla="*/ 345059 w 1663700"/>
              <a:gd name="connsiteY2676" fmla="*/ 716915 h 1816480"/>
              <a:gd name="connsiteX2677" fmla="*/ 329311 w 1663700"/>
              <a:gd name="connsiteY2677" fmla="*/ 701167 h 1816480"/>
              <a:gd name="connsiteX2678" fmla="*/ 329311 w 1663700"/>
              <a:gd name="connsiteY2678" fmla="*/ 701167 h 1816480"/>
              <a:gd name="connsiteX2679" fmla="*/ 313563 w 1663700"/>
              <a:gd name="connsiteY2679" fmla="*/ 716915 h 1816480"/>
              <a:gd name="connsiteX2680" fmla="*/ 329311 w 1663700"/>
              <a:gd name="connsiteY2680" fmla="*/ 732663 h 1816480"/>
              <a:gd name="connsiteX2681" fmla="*/ 345059 w 1663700"/>
              <a:gd name="connsiteY2681" fmla="*/ 716915 h 1816480"/>
              <a:gd name="connsiteX2682" fmla="*/ 345059 w 1663700"/>
              <a:gd name="connsiteY2682" fmla="*/ 716915 h 1816480"/>
              <a:gd name="connsiteX2683" fmla="*/ 345059 w 1663700"/>
              <a:gd name="connsiteY2683" fmla="*/ 716915 h 1816480"/>
              <a:gd name="connsiteX2684" fmla="*/ 345059 w 1663700"/>
              <a:gd name="connsiteY2684" fmla="*/ 716915 h 1816480"/>
              <a:gd name="connsiteX2685" fmla="*/ 344805 w 1663700"/>
              <a:gd name="connsiteY2685" fmla="*/ 794512 h 1816480"/>
              <a:gd name="connsiteX2686" fmla="*/ 329311 w 1663700"/>
              <a:gd name="connsiteY2686" fmla="*/ 779145 h 1816480"/>
              <a:gd name="connsiteX2687" fmla="*/ 313817 w 1663700"/>
              <a:gd name="connsiteY2687" fmla="*/ 794639 h 1816480"/>
              <a:gd name="connsiteX2688" fmla="*/ 329311 w 1663700"/>
              <a:gd name="connsiteY2688" fmla="*/ 810133 h 1816480"/>
              <a:gd name="connsiteX2689" fmla="*/ 344805 w 1663700"/>
              <a:gd name="connsiteY2689" fmla="*/ 794512 h 1816480"/>
              <a:gd name="connsiteX2690" fmla="*/ 344805 w 1663700"/>
              <a:gd name="connsiteY2690" fmla="*/ 794512 h 1816480"/>
              <a:gd name="connsiteX2691" fmla="*/ 344805 w 1663700"/>
              <a:gd name="connsiteY2691" fmla="*/ 794512 h 1816480"/>
              <a:gd name="connsiteX2692" fmla="*/ 344805 w 1663700"/>
              <a:gd name="connsiteY2692" fmla="*/ 794512 h 1816480"/>
              <a:gd name="connsiteX2693" fmla="*/ 344678 w 1663700"/>
              <a:gd name="connsiteY2693" fmla="*/ 872236 h 1816480"/>
              <a:gd name="connsiteX2694" fmla="*/ 329311 w 1663700"/>
              <a:gd name="connsiteY2694" fmla="*/ 856869 h 1816480"/>
              <a:gd name="connsiteX2695" fmla="*/ 313944 w 1663700"/>
              <a:gd name="connsiteY2695" fmla="*/ 872236 h 1816480"/>
              <a:gd name="connsiteX2696" fmla="*/ 329311 w 1663700"/>
              <a:gd name="connsiteY2696" fmla="*/ 887603 h 1816480"/>
              <a:gd name="connsiteX2697" fmla="*/ 344678 w 1663700"/>
              <a:gd name="connsiteY2697" fmla="*/ 872236 h 1816480"/>
              <a:gd name="connsiteX2698" fmla="*/ 344678 w 1663700"/>
              <a:gd name="connsiteY2698" fmla="*/ 872236 h 1816480"/>
              <a:gd name="connsiteX2699" fmla="*/ 344678 w 1663700"/>
              <a:gd name="connsiteY2699" fmla="*/ 872236 h 1816480"/>
              <a:gd name="connsiteX2700" fmla="*/ 344424 w 1663700"/>
              <a:gd name="connsiteY2700" fmla="*/ 949706 h 1816480"/>
              <a:gd name="connsiteX2701" fmla="*/ 329311 w 1663700"/>
              <a:gd name="connsiteY2701" fmla="*/ 934720 h 1816480"/>
              <a:gd name="connsiteX2702" fmla="*/ 314198 w 1663700"/>
              <a:gd name="connsiteY2702" fmla="*/ 949833 h 1816480"/>
              <a:gd name="connsiteX2703" fmla="*/ 329311 w 1663700"/>
              <a:gd name="connsiteY2703" fmla="*/ 964946 h 1816480"/>
              <a:gd name="connsiteX2704" fmla="*/ 329311 w 1663700"/>
              <a:gd name="connsiteY2704" fmla="*/ 964946 h 1816480"/>
              <a:gd name="connsiteX2705" fmla="*/ 344424 w 1663700"/>
              <a:gd name="connsiteY2705" fmla="*/ 949833 h 1816480"/>
              <a:gd name="connsiteX2706" fmla="*/ 344424 w 1663700"/>
              <a:gd name="connsiteY2706" fmla="*/ 949833 h 1816480"/>
              <a:gd name="connsiteX2707" fmla="*/ 344424 w 1663700"/>
              <a:gd name="connsiteY2707" fmla="*/ 949706 h 1816480"/>
              <a:gd name="connsiteX2708" fmla="*/ 344424 w 1663700"/>
              <a:gd name="connsiteY2708" fmla="*/ 949706 h 1816480"/>
              <a:gd name="connsiteX2709" fmla="*/ 344297 w 1663700"/>
              <a:gd name="connsiteY2709" fmla="*/ 1027430 h 1816480"/>
              <a:gd name="connsiteX2710" fmla="*/ 329311 w 1663700"/>
              <a:gd name="connsiteY2710" fmla="*/ 1012571 h 1816480"/>
              <a:gd name="connsiteX2711" fmla="*/ 314325 w 1663700"/>
              <a:gd name="connsiteY2711" fmla="*/ 1027557 h 1816480"/>
              <a:gd name="connsiteX2712" fmla="*/ 329311 w 1663700"/>
              <a:gd name="connsiteY2712" fmla="*/ 1042543 h 1816480"/>
              <a:gd name="connsiteX2713" fmla="*/ 344297 w 1663700"/>
              <a:gd name="connsiteY2713" fmla="*/ 1027430 h 1816480"/>
              <a:gd name="connsiteX2714" fmla="*/ 344297 w 1663700"/>
              <a:gd name="connsiteY2714" fmla="*/ 1027430 h 1816480"/>
              <a:gd name="connsiteX2715" fmla="*/ 344297 w 1663700"/>
              <a:gd name="connsiteY2715" fmla="*/ 1027430 h 1816480"/>
              <a:gd name="connsiteX2716" fmla="*/ 344297 w 1663700"/>
              <a:gd name="connsiteY2716" fmla="*/ 1027430 h 1816480"/>
              <a:gd name="connsiteX2717" fmla="*/ 344043 w 1663700"/>
              <a:gd name="connsiteY2717" fmla="*/ 1105154 h 1816480"/>
              <a:gd name="connsiteX2718" fmla="*/ 329311 w 1663700"/>
              <a:gd name="connsiteY2718" fmla="*/ 1090422 h 1816480"/>
              <a:gd name="connsiteX2719" fmla="*/ 314579 w 1663700"/>
              <a:gd name="connsiteY2719" fmla="*/ 1105154 h 1816480"/>
              <a:gd name="connsiteX2720" fmla="*/ 329311 w 1663700"/>
              <a:gd name="connsiteY2720" fmla="*/ 1119886 h 1816480"/>
              <a:gd name="connsiteX2721" fmla="*/ 344043 w 1663700"/>
              <a:gd name="connsiteY2721" fmla="*/ 1105154 h 1816480"/>
              <a:gd name="connsiteX2722" fmla="*/ 344043 w 1663700"/>
              <a:gd name="connsiteY2722" fmla="*/ 1105154 h 1816480"/>
              <a:gd name="connsiteX2723" fmla="*/ 344043 w 1663700"/>
              <a:gd name="connsiteY2723" fmla="*/ 1105154 h 1816480"/>
              <a:gd name="connsiteX2724" fmla="*/ 343789 w 1663700"/>
              <a:gd name="connsiteY2724" fmla="*/ 1182624 h 1816480"/>
              <a:gd name="connsiteX2725" fmla="*/ 329184 w 1663700"/>
              <a:gd name="connsiteY2725" fmla="*/ 1168146 h 1816480"/>
              <a:gd name="connsiteX2726" fmla="*/ 314579 w 1663700"/>
              <a:gd name="connsiteY2726" fmla="*/ 1182751 h 1816480"/>
              <a:gd name="connsiteX2727" fmla="*/ 329184 w 1663700"/>
              <a:gd name="connsiteY2727" fmla="*/ 1197356 h 1816480"/>
              <a:gd name="connsiteX2728" fmla="*/ 343789 w 1663700"/>
              <a:gd name="connsiteY2728" fmla="*/ 1182624 h 1816480"/>
              <a:gd name="connsiteX2729" fmla="*/ 343789 w 1663700"/>
              <a:gd name="connsiteY2729" fmla="*/ 1182624 h 1816480"/>
              <a:gd name="connsiteX2730" fmla="*/ 343789 w 1663700"/>
              <a:gd name="connsiteY2730" fmla="*/ 1182624 h 1816480"/>
              <a:gd name="connsiteX2731" fmla="*/ 343789 w 1663700"/>
              <a:gd name="connsiteY2731" fmla="*/ 1182624 h 1816480"/>
              <a:gd name="connsiteX2732" fmla="*/ 343662 w 1663700"/>
              <a:gd name="connsiteY2732" fmla="*/ 1260475 h 1816480"/>
              <a:gd name="connsiteX2733" fmla="*/ 329311 w 1663700"/>
              <a:gd name="connsiteY2733" fmla="*/ 1246124 h 1816480"/>
              <a:gd name="connsiteX2734" fmla="*/ 329311 w 1663700"/>
              <a:gd name="connsiteY2734" fmla="*/ 1246124 h 1816480"/>
              <a:gd name="connsiteX2735" fmla="*/ 314960 w 1663700"/>
              <a:gd name="connsiteY2735" fmla="*/ 1260475 h 1816480"/>
              <a:gd name="connsiteX2736" fmla="*/ 329311 w 1663700"/>
              <a:gd name="connsiteY2736" fmla="*/ 1274826 h 1816480"/>
              <a:gd name="connsiteX2737" fmla="*/ 343662 w 1663700"/>
              <a:gd name="connsiteY2737" fmla="*/ 1260475 h 1816480"/>
              <a:gd name="connsiteX2738" fmla="*/ 343662 w 1663700"/>
              <a:gd name="connsiteY2738" fmla="*/ 1260475 h 1816480"/>
              <a:gd name="connsiteX2739" fmla="*/ 343662 w 1663700"/>
              <a:gd name="connsiteY2739" fmla="*/ 1260475 h 1816480"/>
              <a:gd name="connsiteX2740" fmla="*/ 343408 w 1663700"/>
              <a:gd name="connsiteY2740" fmla="*/ 1337945 h 1816480"/>
              <a:gd name="connsiteX2741" fmla="*/ 329184 w 1663700"/>
              <a:gd name="connsiteY2741" fmla="*/ 1323975 h 1816480"/>
              <a:gd name="connsiteX2742" fmla="*/ 314960 w 1663700"/>
              <a:gd name="connsiteY2742" fmla="*/ 1338199 h 1816480"/>
              <a:gd name="connsiteX2743" fmla="*/ 329184 w 1663700"/>
              <a:gd name="connsiteY2743" fmla="*/ 1352423 h 1816480"/>
              <a:gd name="connsiteX2744" fmla="*/ 329184 w 1663700"/>
              <a:gd name="connsiteY2744" fmla="*/ 1352423 h 1816480"/>
              <a:gd name="connsiteX2745" fmla="*/ 343408 w 1663700"/>
              <a:gd name="connsiteY2745" fmla="*/ 1338199 h 1816480"/>
              <a:gd name="connsiteX2746" fmla="*/ 343408 w 1663700"/>
              <a:gd name="connsiteY2746" fmla="*/ 1337945 h 1816480"/>
              <a:gd name="connsiteX2747" fmla="*/ 343281 w 1663700"/>
              <a:gd name="connsiteY2747" fmla="*/ 1415669 h 1816480"/>
              <a:gd name="connsiteX2748" fmla="*/ 329311 w 1663700"/>
              <a:gd name="connsiteY2748" fmla="*/ 1401699 h 1816480"/>
              <a:gd name="connsiteX2749" fmla="*/ 315341 w 1663700"/>
              <a:gd name="connsiteY2749" fmla="*/ 1415669 h 1816480"/>
              <a:gd name="connsiteX2750" fmla="*/ 329311 w 1663700"/>
              <a:gd name="connsiteY2750" fmla="*/ 1429639 h 1816480"/>
              <a:gd name="connsiteX2751" fmla="*/ 343281 w 1663700"/>
              <a:gd name="connsiteY2751" fmla="*/ 1415669 h 1816480"/>
              <a:gd name="connsiteX2752" fmla="*/ 343281 w 1663700"/>
              <a:gd name="connsiteY2752" fmla="*/ 1415669 h 1816480"/>
              <a:gd name="connsiteX2753" fmla="*/ 343281 w 1663700"/>
              <a:gd name="connsiteY2753" fmla="*/ 1415669 h 1816480"/>
              <a:gd name="connsiteX2754" fmla="*/ 343027 w 1663700"/>
              <a:gd name="connsiteY2754" fmla="*/ 1493139 h 1816480"/>
              <a:gd name="connsiteX2755" fmla="*/ 329184 w 1663700"/>
              <a:gd name="connsiteY2755" fmla="*/ 1479550 h 1816480"/>
              <a:gd name="connsiteX2756" fmla="*/ 315341 w 1663700"/>
              <a:gd name="connsiteY2756" fmla="*/ 1493266 h 1816480"/>
              <a:gd name="connsiteX2757" fmla="*/ 315341 w 1663700"/>
              <a:gd name="connsiteY2757" fmla="*/ 1493266 h 1816480"/>
              <a:gd name="connsiteX2758" fmla="*/ 329184 w 1663700"/>
              <a:gd name="connsiteY2758" fmla="*/ 1507109 h 1816480"/>
              <a:gd name="connsiteX2759" fmla="*/ 329184 w 1663700"/>
              <a:gd name="connsiteY2759" fmla="*/ 1507109 h 1816480"/>
              <a:gd name="connsiteX2760" fmla="*/ 343027 w 1663700"/>
              <a:gd name="connsiteY2760" fmla="*/ 1493393 h 1816480"/>
              <a:gd name="connsiteX2761" fmla="*/ 343027 w 1663700"/>
              <a:gd name="connsiteY2761" fmla="*/ 1493393 h 1816480"/>
              <a:gd name="connsiteX2762" fmla="*/ 343027 w 1663700"/>
              <a:gd name="connsiteY2762" fmla="*/ 1493139 h 1816480"/>
              <a:gd name="connsiteX2763" fmla="*/ 342900 w 1663700"/>
              <a:gd name="connsiteY2763" fmla="*/ 1570863 h 1816480"/>
              <a:gd name="connsiteX2764" fmla="*/ 329311 w 1663700"/>
              <a:gd name="connsiteY2764" fmla="*/ 1557401 h 1816480"/>
              <a:gd name="connsiteX2765" fmla="*/ 315722 w 1663700"/>
              <a:gd name="connsiteY2765" fmla="*/ 1570990 h 1816480"/>
              <a:gd name="connsiteX2766" fmla="*/ 329311 w 1663700"/>
              <a:gd name="connsiteY2766" fmla="*/ 1584579 h 1816480"/>
              <a:gd name="connsiteX2767" fmla="*/ 342900 w 1663700"/>
              <a:gd name="connsiteY2767" fmla="*/ 1570863 h 1816480"/>
              <a:gd name="connsiteX2768" fmla="*/ 342900 w 1663700"/>
              <a:gd name="connsiteY2768" fmla="*/ 1570863 h 1816480"/>
              <a:gd name="connsiteX2769" fmla="*/ 342900 w 1663700"/>
              <a:gd name="connsiteY2769" fmla="*/ 1570863 h 1816480"/>
              <a:gd name="connsiteX2770" fmla="*/ 342900 w 1663700"/>
              <a:gd name="connsiteY2770" fmla="*/ 1570863 h 1816480"/>
              <a:gd name="connsiteX2771" fmla="*/ 342646 w 1663700"/>
              <a:gd name="connsiteY2771" fmla="*/ 1648587 h 1816480"/>
              <a:gd name="connsiteX2772" fmla="*/ 329184 w 1663700"/>
              <a:gd name="connsiteY2772" fmla="*/ 1635252 h 1816480"/>
              <a:gd name="connsiteX2773" fmla="*/ 315722 w 1663700"/>
              <a:gd name="connsiteY2773" fmla="*/ 1648587 h 1816480"/>
              <a:gd name="connsiteX2774" fmla="*/ 315722 w 1663700"/>
              <a:gd name="connsiteY2774" fmla="*/ 1648587 h 1816480"/>
              <a:gd name="connsiteX2775" fmla="*/ 329184 w 1663700"/>
              <a:gd name="connsiteY2775" fmla="*/ 1661922 h 1816480"/>
              <a:gd name="connsiteX2776" fmla="*/ 329184 w 1663700"/>
              <a:gd name="connsiteY2776" fmla="*/ 1661922 h 1816480"/>
              <a:gd name="connsiteX2777" fmla="*/ 342646 w 1663700"/>
              <a:gd name="connsiteY2777" fmla="*/ 1648587 h 1816480"/>
              <a:gd name="connsiteX2778" fmla="*/ 342646 w 1663700"/>
              <a:gd name="connsiteY2778" fmla="*/ 1648587 h 1816480"/>
              <a:gd name="connsiteX2779" fmla="*/ 342646 w 1663700"/>
              <a:gd name="connsiteY2779" fmla="*/ 1648587 h 1816480"/>
              <a:gd name="connsiteX2780" fmla="*/ 342646 w 1663700"/>
              <a:gd name="connsiteY2780" fmla="*/ 1648587 h 1816480"/>
              <a:gd name="connsiteX2781" fmla="*/ 342519 w 1663700"/>
              <a:gd name="connsiteY2781" fmla="*/ 1726311 h 1816480"/>
              <a:gd name="connsiteX2782" fmla="*/ 329311 w 1663700"/>
              <a:gd name="connsiteY2782" fmla="*/ 1713103 h 1816480"/>
              <a:gd name="connsiteX2783" fmla="*/ 329311 w 1663700"/>
              <a:gd name="connsiteY2783" fmla="*/ 1713103 h 1816480"/>
              <a:gd name="connsiteX2784" fmla="*/ 316103 w 1663700"/>
              <a:gd name="connsiteY2784" fmla="*/ 1726311 h 1816480"/>
              <a:gd name="connsiteX2785" fmla="*/ 329311 w 1663700"/>
              <a:gd name="connsiteY2785" fmla="*/ 1739519 h 1816480"/>
              <a:gd name="connsiteX2786" fmla="*/ 342519 w 1663700"/>
              <a:gd name="connsiteY2786" fmla="*/ 1726311 h 1816480"/>
              <a:gd name="connsiteX2787" fmla="*/ 342265 w 1663700"/>
              <a:gd name="connsiteY2787" fmla="*/ 1803908 h 1816480"/>
              <a:gd name="connsiteX2788" fmla="*/ 329184 w 1663700"/>
              <a:gd name="connsiteY2788" fmla="*/ 1790954 h 1816480"/>
              <a:gd name="connsiteX2789" fmla="*/ 329184 w 1663700"/>
              <a:gd name="connsiteY2789" fmla="*/ 1790954 h 1816480"/>
              <a:gd name="connsiteX2790" fmla="*/ 316484 w 1663700"/>
              <a:gd name="connsiteY2790" fmla="*/ 1800860 h 1816480"/>
              <a:gd name="connsiteX2791" fmla="*/ 342138 w 1663700"/>
              <a:gd name="connsiteY2791" fmla="*/ 1805178 h 1816480"/>
              <a:gd name="connsiteX2792" fmla="*/ 342265 w 1663700"/>
              <a:gd name="connsiteY2792" fmla="*/ 1803908 h 1816480"/>
              <a:gd name="connsiteX2793" fmla="*/ 269240 w 1663700"/>
              <a:gd name="connsiteY2793" fmla="*/ 18034 h 1816480"/>
              <a:gd name="connsiteX2794" fmla="*/ 251587 w 1663700"/>
              <a:gd name="connsiteY2794" fmla="*/ 635 h 1816480"/>
              <a:gd name="connsiteX2795" fmla="*/ 233934 w 1663700"/>
              <a:gd name="connsiteY2795" fmla="*/ 18288 h 1816480"/>
              <a:gd name="connsiteX2796" fmla="*/ 251587 w 1663700"/>
              <a:gd name="connsiteY2796" fmla="*/ 35941 h 1816480"/>
              <a:gd name="connsiteX2797" fmla="*/ 269240 w 1663700"/>
              <a:gd name="connsiteY2797" fmla="*/ 18288 h 1816480"/>
              <a:gd name="connsiteX2798" fmla="*/ 269240 w 1663700"/>
              <a:gd name="connsiteY2798" fmla="*/ 18034 h 1816480"/>
              <a:gd name="connsiteX2799" fmla="*/ 269240 w 1663700"/>
              <a:gd name="connsiteY2799" fmla="*/ 18034 h 1816480"/>
              <a:gd name="connsiteX2800" fmla="*/ 268986 w 1663700"/>
              <a:gd name="connsiteY2800" fmla="*/ 95885 h 1816480"/>
              <a:gd name="connsiteX2801" fmla="*/ 251460 w 1663700"/>
              <a:gd name="connsiteY2801" fmla="*/ 78486 h 1816480"/>
              <a:gd name="connsiteX2802" fmla="*/ 233934 w 1663700"/>
              <a:gd name="connsiteY2802" fmla="*/ 96012 h 1816480"/>
              <a:gd name="connsiteX2803" fmla="*/ 251460 w 1663700"/>
              <a:gd name="connsiteY2803" fmla="*/ 113538 h 1816480"/>
              <a:gd name="connsiteX2804" fmla="*/ 268986 w 1663700"/>
              <a:gd name="connsiteY2804" fmla="*/ 95885 h 1816480"/>
              <a:gd name="connsiteX2805" fmla="*/ 268986 w 1663700"/>
              <a:gd name="connsiteY2805" fmla="*/ 95885 h 1816480"/>
              <a:gd name="connsiteX2806" fmla="*/ 268986 w 1663700"/>
              <a:gd name="connsiteY2806" fmla="*/ 95885 h 1816480"/>
              <a:gd name="connsiteX2807" fmla="*/ 268986 w 1663700"/>
              <a:gd name="connsiteY2807" fmla="*/ 95885 h 1816480"/>
              <a:gd name="connsiteX2808" fmla="*/ 268859 w 1663700"/>
              <a:gd name="connsiteY2808" fmla="*/ 173482 h 1816480"/>
              <a:gd name="connsiteX2809" fmla="*/ 251587 w 1663700"/>
              <a:gd name="connsiteY2809" fmla="*/ 156210 h 1816480"/>
              <a:gd name="connsiteX2810" fmla="*/ 251587 w 1663700"/>
              <a:gd name="connsiteY2810" fmla="*/ 156210 h 1816480"/>
              <a:gd name="connsiteX2811" fmla="*/ 234315 w 1663700"/>
              <a:gd name="connsiteY2811" fmla="*/ 173482 h 1816480"/>
              <a:gd name="connsiteX2812" fmla="*/ 251587 w 1663700"/>
              <a:gd name="connsiteY2812" fmla="*/ 190754 h 1816480"/>
              <a:gd name="connsiteX2813" fmla="*/ 268859 w 1663700"/>
              <a:gd name="connsiteY2813" fmla="*/ 173482 h 1816480"/>
              <a:gd name="connsiteX2814" fmla="*/ 268605 w 1663700"/>
              <a:gd name="connsiteY2814" fmla="*/ 251206 h 1816480"/>
              <a:gd name="connsiteX2815" fmla="*/ 251460 w 1663700"/>
              <a:gd name="connsiteY2815" fmla="*/ 234188 h 1816480"/>
              <a:gd name="connsiteX2816" fmla="*/ 251460 w 1663700"/>
              <a:gd name="connsiteY2816" fmla="*/ 234188 h 1816480"/>
              <a:gd name="connsiteX2817" fmla="*/ 234315 w 1663700"/>
              <a:gd name="connsiteY2817" fmla="*/ 251206 h 1816480"/>
              <a:gd name="connsiteX2818" fmla="*/ 251460 w 1663700"/>
              <a:gd name="connsiteY2818" fmla="*/ 268224 h 1816480"/>
              <a:gd name="connsiteX2819" fmla="*/ 268605 w 1663700"/>
              <a:gd name="connsiteY2819" fmla="*/ 251206 h 1816480"/>
              <a:gd name="connsiteX2820" fmla="*/ 268605 w 1663700"/>
              <a:gd name="connsiteY2820" fmla="*/ 251206 h 1816480"/>
              <a:gd name="connsiteX2821" fmla="*/ 268478 w 1663700"/>
              <a:gd name="connsiteY2821" fmla="*/ 328803 h 1816480"/>
              <a:gd name="connsiteX2822" fmla="*/ 251587 w 1663700"/>
              <a:gd name="connsiteY2822" fmla="*/ 311912 h 1816480"/>
              <a:gd name="connsiteX2823" fmla="*/ 234696 w 1663700"/>
              <a:gd name="connsiteY2823" fmla="*/ 328803 h 1816480"/>
              <a:gd name="connsiteX2824" fmla="*/ 251587 w 1663700"/>
              <a:gd name="connsiteY2824" fmla="*/ 345694 h 1816480"/>
              <a:gd name="connsiteX2825" fmla="*/ 268478 w 1663700"/>
              <a:gd name="connsiteY2825" fmla="*/ 328803 h 1816480"/>
              <a:gd name="connsiteX2826" fmla="*/ 268478 w 1663700"/>
              <a:gd name="connsiteY2826" fmla="*/ 328803 h 1816480"/>
              <a:gd name="connsiteX2827" fmla="*/ 268478 w 1663700"/>
              <a:gd name="connsiteY2827" fmla="*/ 328803 h 1816480"/>
              <a:gd name="connsiteX2828" fmla="*/ 268224 w 1663700"/>
              <a:gd name="connsiteY2828" fmla="*/ 406400 h 1816480"/>
              <a:gd name="connsiteX2829" fmla="*/ 251460 w 1663700"/>
              <a:gd name="connsiteY2829" fmla="*/ 389763 h 1816480"/>
              <a:gd name="connsiteX2830" fmla="*/ 251460 w 1663700"/>
              <a:gd name="connsiteY2830" fmla="*/ 389763 h 1816480"/>
              <a:gd name="connsiteX2831" fmla="*/ 234696 w 1663700"/>
              <a:gd name="connsiteY2831" fmla="*/ 406400 h 1816480"/>
              <a:gd name="connsiteX2832" fmla="*/ 251460 w 1663700"/>
              <a:gd name="connsiteY2832" fmla="*/ 423037 h 1816480"/>
              <a:gd name="connsiteX2833" fmla="*/ 251460 w 1663700"/>
              <a:gd name="connsiteY2833" fmla="*/ 423037 h 1816480"/>
              <a:gd name="connsiteX2834" fmla="*/ 268224 w 1663700"/>
              <a:gd name="connsiteY2834" fmla="*/ 406400 h 1816480"/>
              <a:gd name="connsiteX2835" fmla="*/ 268224 w 1663700"/>
              <a:gd name="connsiteY2835" fmla="*/ 406400 h 1816480"/>
              <a:gd name="connsiteX2836" fmla="*/ 268224 w 1663700"/>
              <a:gd name="connsiteY2836" fmla="*/ 406400 h 1816480"/>
              <a:gd name="connsiteX2837" fmla="*/ 268097 w 1663700"/>
              <a:gd name="connsiteY2837" fmla="*/ 483997 h 1816480"/>
              <a:gd name="connsiteX2838" fmla="*/ 251587 w 1663700"/>
              <a:gd name="connsiteY2838" fmla="*/ 467614 h 1816480"/>
              <a:gd name="connsiteX2839" fmla="*/ 235077 w 1663700"/>
              <a:gd name="connsiteY2839" fmla="*/ 484124 h 1816480"/>
              <a:gd name="connsiteX2840" fmla="*/ 251587 w 1663700"/>
              <a:gd name="connsiteY2840" fmla="*/ 500634 h 1816480"/>
              <a:gd name="connsiteX2841" fmla="*/ 268097 w 1663700"/>
              <a:gd name="connsiteY2841" fmla="*/ 483997 h 1816480"/>
              <a:gd name="connsiteX2842" fmla="*/ 268097 w 1663700"/>
              <a:gd name="connsiteY2842" fmla="*/ 483997 h 1816480"/>
              <a:gd name="connsiteX2843" fmla="*/ 268097 w 1663700"/>
              <a:gd name="connsiteY2843" fmla="*/ 483997 h 1816480"/>
              <a:gd name="connsiteX2844" fmla="*/ 268097 w 1663700"/>
              <a:gd name="connsiteY2844" fmla="*/ 483997 h 1816480"/>
              <a:gd name="connsiteX2845" fmla="*/ 267843 w 1663700"/>
              <a:gd name="connsiteY2845" fmla="*/ 561721 h 1816480"/>
              <a:gd name="connsiteX2846" fmla="*/ 251460 w 1663700"/>
              <a:gd name="connsiteY2846" fmla="*/ 545465 h 1816480"/>
              <a:gd name="connsiteX2847" fmla="*/ 251460 w 1663700"/>
              <a:gd name="connsiteY2847" fmla="*/ 545465 h 1816480"/>
              <a:gd name="connsiteX2848" fmla="*/ 235077 w 1663700"/>
              <a:gd name="connsiteY2848" fmla="*/ 561721 h 1816480"/>
              <a:gd name="connsiteX2849" fmla="*/ 251460 w 1663700"/>
              <a:gd name="connsiteY2849" fmla="*/ 577977 h 1816480"/>
              <a:gd name="connsiteX2850" fmla="*/ 267843 w 1663700"/>
              <a:gd name="connsiteY2850" fmla="*/ 561721 h 1816480"/>
              <a:gd name="connsiteX2851" fmla="*/ 267843 w 1663700"/>
              <a:gd name="connsiteY2851" fmla="*/ 561721 h 1816480"/>
              <a:gd name="connsiteX2852" fmla="*/ 267589 w 1663700"/>
              <a:gd name="connsiteY2852" fmla="*/ 639191 h 1816480"/>
              <a:gd name="connsiteX2853" fmla="*/ 251460 w 1663700"/>
              <a:gd name="connsiteY2853" fmla="*/ 623316 h 1816480"/>
              <a:gd name="connsiteX2854" fmla="*/ 235331 w 1663700"/>
              <a:gd name="connsiteY2854" fmla="*/ 639445 h 1816480"/>
              <a:gd name="connsiteX2855" fmla="*/ 251460 w 1663700"/>
              <a:gd name="connsiteY2855" fmla="*/ 655574 h 1816480"/>
              <a:gd name="connsiteX2856" fmla="*/ 267589 w 1663700"/>
              <a:gd name="connsiteY2856" fmla="*/ 639445 h 1816480"/>
              <a:gd name="connsiteX2857" fmla="*/ 267589 w 1663700"/>
              <a:gd name="connsiteY2857" fmla="*/ 639445 h 1816480"/>
              <a:gd name="connsiteX2858" fmla="*/ 267589 w 1663700"/>
              <a:gd name="connsiteY2858" fmla="*/ 639191 h 1816480"/>
              <a:gd name="connsiteX2859" fmla="*/ 267462 w 1663700"/>
              <a:gd name="connsiteY2859" fmla="*/ 716915 h 1816480"/>
              <a:gd name="connsiteX2860" fmla="*/ 251587 w 1663700"/>
              <a:gd name="connsiteY2860" fmla="*/ 701040 h 1816480"/>
              <a:gd name="connsiteX2861" fmla="*/ 235585 w 1663700"/>
              <a:gd name="connsiteY2861" fmla="*/ 716915 h 1816480"/>
              <a:gd name="connsiteX2862" fmla="*/ 251587 w 1663700"/>
              <a:gd name="connsiteY2862" fmla="*/ 732790 h 1816480"/>
              <a:gd name="connsiteX2863" fmla="*/ 251587 w 1663700"/>
              <a:gd name="connsiteY2863" fmla="*/ 732790 h 1816480"/>
              <a:gd name="connsiteX2864" fmla="*/ 267462 w 1663700"/>
              <a:gd name="connsiteY2864" fmla="*/ 716915 h 1816480"/>
              <a:gd name="connsiteX2865" fmla="*/ 267462 w 1663700"/>
              <a:gd name="connsiteY2865" fmla="*/ 716915 h 1816480"/>
              <a:gd name="connsiteX2866" fmla="*/ 267462 w 1663700"/>
              <a:gd name="connsiteY2866" fmla="*/ 716915 h 1816480"/>
              <a:gd name="connsiteX2867" fmla="*/ 267462 w 1663700"/>
              <a:gd name="connsiteY2867" fmla="*/ 716915 h 1816480"/>
              <a:gd name="connsiteX2868" fmla="*/ 267208 w 1663700"/>
              <a:gd name="connsiteY2868" fmla="*/ 794639 h 1816480"/>
              <a:gd name="connsiteX2869" fmla="*/ 251460 w 1663700"/>
              <a:gd name="connsiteY2869" fmla="*/ 778891 h 1816480"/>
              <a:gd name="connsiteX2870" fmla="*/ 251460 w 1663700"/>
              <a:gd name="connsiteY2870" fmla="*/ 778891 h 1816480"/>
              <a:gd name="connsiteX2871" fmla="*/ 235712 w 1663700"/>
              <a:gd name="connsiteY2871" fmla="*/ 794639 h 1816480"/>
              <a:gd name="connsiteX2872" fmla="*/ 251460 w 1663700"/>
              <a:gd name="connsiteY2872" fmla="*/ 810387 h 1816480"/>
              <a:gd name="connsiteX2873" fmla="*/ 267208 w 1663700"/>
              <a:gd name="connsiteY2873" fmla="*/ 794639 h 1816480"/>
              <a:gd name="connsiteX2874" fmla="*/ 267208 w 1663700"/>
              <a:gd name="connsiteY2874" fmla="*/ 794639 h 1816480"/>
              <a:gd name="connsiteX2875" fmla="*/ 267081 w 1663700"/>
              <a:gd name="connsiteY2875" fmla="*/ 872109 h 1816480"/>
              <a:gd name="connsiteX2876" fmla="*/ 251587 w 1663700"/>
              <a:gd name="connsiteY2876" fmla="*/ 856742 h 1816480"/>
              <a:gd name="connsiteX2877" fmla="*/ 236093 w 1663700"/>
              <a:gd name="connsiteY2877" fmla="*/ 872236 h 1816480"/>
              <a:gd name="connsiteX2878" fmla="*/ 251587 w 1663700"/>
              <a:gd name="connsiteY2878" fmla="*/ 887730 h 1816480"/>
              <a:gd name="connsiteX2879" fmla="*/ 267081 w 1663700"/>
              <a:gd name="connsiteY2879" fmla="*/ 872109 h 1816480"/>
              <a:gd name="connsiteX2880" fmla="*/ 267081 w 1663700"/>
              <a:gd name="connsiteY2880" fmla="*/ 872109 h 1816480"/>
              <a:gd name="connsiteX2881" fmla="*/ 266827 w 1663700"/>
              <a:gd name="connsiteY2881" fmla="*/ 949833 h 1816480"/>
              <a:gd name="connsiteX2882" fmla="*/ 251460 w 1663700"/>
              <a:gd name="connsiteY2882" fmla="*/ 934466 h 1816480"/>
              <a:gd name="connsiteX2883" fmla="*/ 251460 w 1663700"/>
              <a:gd name="connsiteY2883" fmla="*/ 934466 h 1816480"/>
              <a:gd name="connsiteX2884" fmla="*/ 236093 w 1663700"/>
              <a:gd name="connsiteY2884" fmla="*/ 949833 h 1816480"/>
              <a:gd name="connsiteX2885" fmla="*/ 251460 w 1663700"/>
              <a:gd name="connsiteY2885" fmla="*/ 965200 h 1816480"/>
              <a:gd name="connsiteX2886" fmla="*/ 266827 w 1663700"/>
              <a:gd name="connsiteY2886" fmla="*/ 949833 h 1816480"/>
              <a:gd name="connsiteX2887" fmla="*/ 266827 w 1663700"/>
              <a:gd name="connsiteY2887" fmla="*/ 949833 h 1816480"/>
              <a:gd name="connsiteX2888" fmla="*/ 266827 w 1663700"/>
              <a:gd name="connsiteY2888" fmla="*/ 949833 h 1816480"/>
              <a:gd name="connsiteX2889" fmla="*/ 266700 w 1663700"/>
              <a:gd name="connsiteY2889" fmla="*/ 1027303 h 1816480"/>
              <a:gd name="connsiteX2890" fmla="*/ 251587 w 1663700"/>
              <a:gd name="connsiteY2890" fmla="*/ 1012317 h 1816480"/>
              <a:gd name="connsiteX2891" fmla="*/ 236474 w 1663700"/>
              <a:gd name="connsiteY2891" fmla="*/ 1027430 h 1816480"/>
              <a:gd name="connsiteX2892" fmla="*/ 251587 w 1663700"/>
              <a:gd name="connsiteY2892" fmla="*/ 1042543 h 1816480"/>
              <a:gd name="connsiteX2893" fmla="*/ 266700 w 1663700"/>
              <a:gd name="connsiteY2893" fmla="*/ 1027430 h 1816480"/>
              <a:gd name="connsiteX2894" fmla="*/ 266700 w 1663700"/>
              <a:gd name="connsiteY2894" fmla="*/ 1027430 h 1816480"/>
              <a:gd name="connsiteX2895" fmla="*/ 266700 w 1663700"/>
              <a:gd name="connsiteY2895" fmla="*/ 1027303 h 1816480"/>
              <a:gd name="connsiteX2896" fmla="*/ 266446 w 1663700"/>
              <a:gd name="connsiteY2896" fmla="*/ 1105154 h 1816480"/>
              <a:gd name="connsiteX2897" fmla="*/ 251460 w 1663700"/>
              <a:gd name="connsiteY2897" fmla="*/ 1090295 h 1816480"/>
              <a:gd name="connsiteX2898" fmla="*/ 236474 w 1663700"/>
              <a:gd name="connsiteY2898" fmla="*/ 1105281 h 1816480"/>
              <a:gd name="connsiteX2899" fmla="*/ 251460 w 1663700"/>
              <a:gd name="connsiteY2899" fmla="*/ 1120267 h 1816480"/>
              <a:gd name="connsiteX2900" fmla="*/ 266446 w 1663700"/>
              <a:gd name="connsiteY2900" fmla="*/ 1105154 h 1816480"/>
              <a:gd name="connsiteX2901" fmla="*/ 266446 w 1663700"/>
              <a:gd name="connsiteY2901" fmla="*/ 1105154 h 1816480"/>
              <a:gd name="connsiteX2902" fmla="*/ 266446 w 1663700"/>
              <a:gd name="connsiteY2902" fmla="*/ 1105154 h 1816480"/>
              <a:gd name="connsiteX2903" fmla="*/ 266446 w 1663700"/>
              <a:gd name="connsiteY2903" fmla="*/ 1105154 h 1816480"/>
              <a:gd name="connsiteX2904" fmla="*/ 266319 w 1663700"/>
              <a:gd name="connsiteY2904" fmla="*/ 1182751 h 1816480"/>
              <a:gd name="connsiteX2905" fmla="*/ 251587 w 1663700"/>
              <a:gd name="connsiteY2905" fmla="*/ 1168019 h 1816480"/>
              <a:gd name="connsiteX2906" fmla="*/ 236855 w 1663700"/>
              <a:gd name="connsiteY2906" fmla="*/ 1182751 h 1816480"/>
              <a:gd name="connsiteX2907" fmla="*/ 251587 w 1663700"/>
              <a:gd name="connsiteY2907" fmla="*/ 1197483 h 1816480"/>
              <a:gd name="connsiteX2908" fmla="*/ 266319 w 1663700"/>
              <a:gd name="connsiteY2908" fmla="*/ 1182751 h 1816480"/>
              <a:gd name="connsiteX2909" fmla="*/ 266319 w 1663700"/>
              <a:gd name="connsiteY2909" fmla="*/ 1182751 h 1816480"/>
              <a:gd name="connsiteX2910" fmla="*/ 266065 w 1663700"/>
              <a:gd name="connsiteY2910" fmla="*/ 1260348 h 1816480"/>
              <a:gd name="connsiteX2911" fmla="*/ 251460 w 1663700"/>
              <a:gd name="connsiteY2911" fmla="*/ 1245870 h 1816480"/>
              <a:gd name="connsiteX2912" fmla="*/ 236855 w 1663700"/>
              <a:gd name="connsiteY2912" fmla="*/ 1260475 h 1816480"/>
              <a:gd name="connsiteX2913" fmla="*/ 251460 w 1663700"/>
              <a:gd name="connsiteY2913" fmla="*/ 1275080 h 1816480"/>
              <a:gd name="connsiteX2914" fmla="*/ 266065 w 1663700"/>
              <a:gd name="connsiteY2914" fmla="*/ 1260348 h 1816480"/>
              <a:gd name="connsiteX2915" fmla="*/ 266065 w 1663700"/>
              <a:gd name="connsiteY2915" fmla="*/ 1260348 h 1816480"/>
              <a:gd name="connsiteX2916" fmla="*/ 266065 w 1663700"/>
              <a:gd name="connsiteY2916" fmla="*/ 1260348 h 1816480"/>
              <a:gd name="connsiteX2917" fmla="*/ 265938 w 1663700"/>
              <a:gd name="connsiteY2917" fmla="*/ 1338072 h 1816480"/>
              <a:gd name="connsiteX2918" fmla="*/ 251587 w 1663700"/>
              <a:gd name="connsiteY2918" fmla="*/ 1323721 h 1816480"/>
              <a:gd name="connsiteX2919" fmla="*/ 251587 w 1663700"/>
              <a:gd name="connsiteY2919" fmla="*/ 1323721 h 1816480"/>
              <a:gd name="connsiteX2920" fmla="*/ 237236 w 1663700"/>
              <a:gd name="connsiteY2920" fmla="*/ 1338072 h 1816480"/>
              <a:gd name="connsiteX2921" fmla="*/ 251587 w 1663700"/>
              <a:gd name="connsiteY2921" fmla="*/ 1352423 h 1816480"/>
              <a:gd name="connsiteX2922" fmla="*/ 265938 w 1663700"/>
              <a:gd name="connsiteY2922" fmla="*/ 1338072 h 1816480"/>
              <a:gd name="connsiteX2923" fmla="*/ 265938 w 1663700"/>
              <a:gd name="connsiteY2923" fmla="*/ 1338072 h 1816480"/>
              <a:gd name="connsiteX2924" fmla="*/ 265684 w 1663700"/>
              <a:gd name="connsiteY2924" fmla="*/ 1415669 h 1816480"/>
              <a:gd name="connsiteX2925" fmla="*/ 251460 w 1663700"/>
              <a:gd name="connsiteY2925" fmla="*/ 1401445 h 1816480"/>
              <a:gd name="connsiteX2926" fmla="*/ 251460 w 1663700"/>
              <a:gd name="connsiteY2926" fmla="*/ 1401445 h 1816480"/>
              <a:gd name="connsiteX2927" fmla="*/ 237236 w 1663700"/>
              <a:gd name="connsiteY2927" fmla="*/ 1415669 h 1816480"/>
              <a:gd name="connsiteX2928" fmla="*/ 251460 w 1663700"/>
              <a:gd name="connsiteY2928" fmla="*/ 1429893 h 1816480"/>
              <a:gd name="connsiteX2929" fmla="*/ 265684 w 1663700"/>
              <a:gd name="connsiteY2929" fmla="*/ 1415669 h 1816480"/>
              <a:gd name="connsiteX2930" fmla="*/ 265684 w 1663700"/>
              <a:gd name="connsiteY2930" fmla="*/ 1415669 h 1816480"/>
              <a:gd name="connsiteX2931" fmla="*/ 265557 w 1663700"/>
              <a:gd name="connsiteY2931" fmla="*/ 1493266 h 1816480"/>
              <a:gd name="connsiteX2932" fmla="*/ 251587 w 1663700"/>
              <a:gd name="connsiteY2932" fmla="*/ 1479296 h 1816480"/>
              <a:gd name="connsiteX2933" fmla="*/ 237617 w 1663700"/>
              <a:gd name="connsiteY2933" fmla="*/ 1493266 h 1816480"/>
              <a:gd name="connsiteX2934" fmla="*/ 251587 w 1663700"/>
              <a:gd name="connsiteY2934" fmla="*/ 1507236 h 1816480"/>
              <a:gd name="connsiteX2935" fmla="*/ 265557 w 1663700"/>
              <a:gd name="connsiteY2935" fmla="*/ 1493266 h 1816480"/>
              <a:gd name="connsiteX2936" fmla="*/ 265557 w 1663700"/>
              <a:gd name="connsiteY2936" fmla="*/ 1493266 h 1816480"/>
              <a:gd name="connsiteX2937" fmla="*/ 265557 w 1663700"/>
              <a:gd name="connsiteY2937" fmla="*/ 1493266 h 1816480"/>
              <a:gd name="connsiteX2938" fmla="*/ 265303 w 1663700"/>
              <a:gd name="connsiteY2938" fmla="*/ 1570990 h 1816480"/>
              <a:gd name="connsiteX2939" fmla="*/ 251460 w 1663700"/>
              <a:gd name="connsiteY2939" fmla="*/ 1557274 h 1816480"/>
              <a:gd name="connsiteX2940" fmla="*/ 251460 w 1663700"/>
              <a:gd name="connsiteY2940" fmla="*/ 1557274 h 1816480"/>
              <a:gd name="connsiteX2941" fmla="*/ 237617 w 1663700"/>
              <a:gd name="connsiteY2941" fmla="*/ 1570990 h 1816480"/>
              <a:gd name="connsiteX2942" fmla="*/ 251460 w 1663700"/>
              <a:gd name="connsiteY2942" fmla="*/ 1584706 h 1816480"/>
              <a:gd name="connsiteX2943" fmla="*/ 265303 w 1663700"/>
              <a:gd name="connsiteY2943" fmla="*/ 1570990 h 1816480"/>
              <a:gd name="connsiteX2944" fmla="*/ 265303 w 1663700"/>
              <a:gd name="connsiteY2944" fmla="*/ 1570990 h 1816480"/>
              <a:gd name="connsiteX2945" fmla="*/ 265303 w 1663700"/>
              <a:gd name="connsiteY2945" fmla="*/ 1570990 h 1816480"/>
              <a:gd name="connsiteX2946" fmla="*/ 265176 w 1663700"/>
              <a:gd name="connsiteY2946" fmla="*/ 1648587 h 1816480"/>
              <a:gd name="connsiteX2947" fmla="*/ 251587 w 1663700"/>
              <a:gd name="connsiteY2947" fmla="*/ 1635125 h 1816480"/>
              <a:gd name="connsiteX2948" fmla="*/ 237998 w 1663700"/>
              <a:gd name="connsiteY2948" fmla="*/ 1648714 h 1816480"/>
              <a:gd name="connsiteX2949" fmla="*/ 251587 w 1663700"/>
              <a:gd name="connsiteY2949" fmla="*/ 1662303 h 1816480"/>
              <a:gd name="connsiteX2950" fmla="*/ 265176 w 1663700"/>
              <a:gd name="connsiteY2950" fmla="*/ 1648587 h 1816480"/>
              <a:gd name="connsiteX2951" fmla="*/ 265176 w 1663700"/>
              <a:gd name="connsiteY2951" fmla="*/ 1648587 h 1816480"/>
              <a:gd name="connsiteX2952" fmla="*/ 265176 w 1663700"/>
              <a:gd name="connsiteY2952" fmla="*/ 1648587 h 1816480"/>
              <a:gd name="connsiteX2953" fmla="*/ 264922 w 1663700"/>
              <a:gd name="connsiteY2953" fmla="*/ 1726311 h 1816480"/>
              <a:gd name="connsiteX2954" fmla="*/ 251460 w 1663700"/>
              <a:gd name="connsiteY2954" fmla="*/ 1712976 h 1816480"/>
              <a:gd name="connsiteX2955" fmla="*/ 251460 w 1663700"/>
              <a:gd name="connsiteY2955" fmla="*/ 1712976 h 1816480"/>
              <a:gd name="connsiteX2956" fmla="*/ 237998 w 1663700"/>
              <a:gd name="connsiteY2956" fmla="*/ 1726311 h 1816480"/>
              <a:gd name="connsiteX2957" fmla="*/ 251460 w 1663700"/>
              <a:gd name="connsiteY2957" fmla="*/ 1739646 h 1816480"/>
              <a:gd name="connsiteX2958" fmla="*/ 264922 w 1663700"/>
              <a:gd name="connsiteY2958" fmla="*/ 1726311 h 1816480"/>
              <a:gd name="connsiteX2959" fmla="*/ 264922 w 1663700"/>
              <a:gd name="connsiteY2959" fmla="*/ 1726311 h 1816480"/>
              <a:gd name="connsiteX2960" fmla="*/ 264922 w 1663700"/>
              <a:gd name="connsiteY2960" fmla="*/ 1726311 h 1816480"/>
              <a:gd name="connsiteX2961" fmla="*/ 264922 w 1663700"/>
              <a:gd name="connsiteY2961" fmla="*/ 1726311 h 1816480"/>
              <a:gd name="connsiteX2962" fmla="*/ 191643 w 1663700"/>
              <a:gd name="connsiteY2962" fmla="*/ 18288 h 1816480"/>
              <a:gd name="connsiteX2963" fmla="*/ 173736 w 1663700"/>
              <a:gd name="connsiteY2963" fmla="*/ 381 h 1816480"/>
              <a:gd name="connsiteX2964" fmla="*/ 173736 w 1663700"/>
              <a:gd name="connsiteY2964" fmla="*/ 381 h 1816480"/>
              <a:gd name="connsiteX2965" fmla="*/ 155829 w 1663700"/>
              <a:gd name="connsiteY2965" fmla="*/ 18288 h 1816480"/>
              <a:gd name="connsiteX2966" fmla="*/ 173736 w 1663700"/>
              <a:gd name="connsiteY2966" fmla="*/ 36195 h 1816480"/>
              <a:gd name="connsiteX2967" fmla="*/ 191643 w 1663700"/>
              <a:gd name="connsiteY2967" fmla="*/ 18288 h 1816480"/>
              <a:gd name="connsiteX2968" fmla="*/ 191643 w 1663700"/>
              <a:gd name="connsiteY2968" fmla="*/ 18288 h 1816480"/>
              <a:gd name="connsiteX2969" fmla="*/ 191516 w 1663700"/>
              <a:gd name="connsiteY2969" fmla="*/ 95885 h 1816480"/>
              <a:gd name="connsiteX2970" fmla="*/ 173863 w 1663700"/>
              <a:gd name="connsiteY2970" fmla="*/ 78232 h 1816480"/>
              <a:gd name="connsiteX2971" fmla="*/ 173863 w 1663700"/>
              <a:gd name="connsiteY2971" fmla="*/ 78232 h 1816480"/>
              <a:gd name="connsiteX2972" fmla="*/ 156210 w 1663700"/>
              <a:gd name="connsiteY2972" fmla="*/ 95885 h 1816480"/>
              <a:gd name="connsiteX2973" fmla="*/ 173863 w 1663700"/>
              <a:gd name="connsiteY2973" fmla="*/ 113538 h 1816480"/>
              <a:gd name="connsiteX2974" fmla="*/ 191516 w 1663700"/>
              <a:gd name="connsiteY2974" fmla="*/ 95885 h 1816480"/>
              <a:gd name="connsiteX2975" fmla="*/ 191516 w 1663700"/>
              <a:gd name="connsiteY2975" fmla="*/ 95885 h 1816480"/>
              <a:gd name="connsiteX2976" fmla="*/ 191262 w 1663700"/>
              <a:gd name="connsiteY2976" fmla="*/ 173482 h 1816480"/>
              <a:gd name="connsiteX2977" fmla="*/ 173736 w 1663700"/>
              <a:gd name="connsiteY2977" fmla="*/ 156083 h 1816480"/>
              <a:gd name="connsiteX2978" fmla="*/ 156210 w 1663700"/>
              <a:gd name="connsiteY2978" fmla="*/ 173609 h 1816480"/>
              <a:gd name="connsiteX2979" fmla="*/ 173736 w 1663700"/>
              <a:gd name="connsiteY2979" fmla="*/ 191135 h 1816480"/>
              <a:gd name="connsiteX2980" fmla="*/ 191262 w 1663700"/>
              <a:gd name="connsiteY2980" fmla="*/ 173736 h 1816480"/>
              <a:gd name="connsiteX2981" fmla="*/ 191262 w 1663700"/>
              <a:gd name="connsiteY2981" fmla="*/ 173482 h 1816480"/>
              <a:gd name="connsiteX2982" fmla="*/ 191262 w 1663700"/>
              <a:gd name="connsiteY2982" fmla="*/ 173482 h 1816480"/>
              <a:gd name="connsiteX2983" fmla="*/ 191008 w 1663700"/>
              <a:gd name="connsiteY2983" fmla="*/ 251206 h 1816480"/>
              <a:gd name="connsiteX2984" fmla="*/ 173736 w 1663700"/>
              <a:gd name="connsiteY2984" fmla="*/ 233934 h 1816480"/>
              <a:gd name="connsiteX2985" fmla="*/ 173736 w 1663700"/>
              <a:gd name="connsiteY2985" fmla="*/ 233934 h 1816480"/>
              <a:gd name="connsiteX2986" fmla="*/ 156464 w 1663700"/>
              <a:gd name="connsiteY2986" fmla="*/ 251206 h 1816480"/>
              <a:gd name="connsiteX2987" fmla="*/ 173736 w 1663700"/>
              <a:gd name="connsiteY2987" fmla="*/ 268478 h 1816480"/>
              <a:gd name="connsiteX2988" fmla="*/ 173736 w 1663700"/>
              <a:gd name="connsiteY2988" fmla="*/ 268478 h 1816480"/>
              <a:gd name="connsiteX2989" fmla="*/ 191008 w 1663700"/>
              <a:gd name="connsiteY2989" fmla="*/ 251206 h 1816480"/>
              <a:gd name="connsiteX2990" fmla="*/ 191008 w 1663700"/>
              <a:gd name="connsiteY2990" fmla="*/ 251206 h 1816480"/>
              <a:gd name="connsiteX2991" fmla="*/ 190881 w 1663700"/>
              <a:gd name="connsiteY2991" fmla="*/ 328676 h 1816480"/>
              <a:gd name="connsiteX2992" fmla="*/ 173736 w 1663700"/>
              <a:gd name="connsiteY2992" fmla="*/ 311785 h 1816480"/>
              <a:gd name="connsiteX2993" fmla="*/ 156591 w 1663700"/>
              <a:gd name="connsiteY2993" fmla="*/ 328803 h 1816480"/>
              <a:gd name="connsiteX2994" fmla="*/ 173736 w 1663700"/>
              <a:gd name="connsiteY2994" fmla="*/ 345821 h 1816480"/>
              <a:gd name="connsiteX2995" fmla="*/ 190881 w 1663700"/>
              <a:gd name="connsiteY2995" fmla="*/ 328803 h 1816480"/>
              <a:gd name="connsiteX2996" fmla="*/ 190881 w 1663700"/>
              <a:gd name="connsiteY2996" fmla="*/ 328676 h 1816480"/>
              <a:gd name="connsiteX2997" fmla="*/ 190881 w 1663700"/>
              <a:gd name="connsiteY2997" fmla="*/ 328676 h 1816480"/>
              <a:gd name="connsiteX2998" fmla="*/ 190627 w 1663700"/>
              <a:gd name="connsiteY2998" fmla="*/ 406400 h 1816480"/>
              <a:gd name="connsiteX2999" fmla="*/ 173736 w 1663700"/>
              <a:gd name="connsiteY2999" fmla="*/ 389509 h 1816480"/>
              <a:gd name="connsiteX3000" fmla="*/ 156845 w 1663700"/>
              <a:gd name="connsiteY3000" fmla="*/ 406400 h 1816480"/>
              <a:gd name="connsiteX3001" fmla="*/ 173736 w 1663700"/>
              <a:gd name="connsiteY3001" fmla="*/ 423291 h 1816480"/>
              <a:gd name="connsiteX3002" fmla="*/ 190627 w 1663700"/>
              <a:gd name="connsiteY3002" fmla="*/ 406400 h 1816480"/>
              <a:gd name="connsiteX3003" fmla="*/ 190627 w 1663700"/>
              <a:gd name="connsiteY3003" fmla="*/ 406400 h 1816480"/>
              <a:gd name="connsiteX3004" fmla="*/ 190627 w 1663700"/>
              <a:gd name="connsiteY3004" fmla="*/ 406400 h 1816480"/>
              <a:gd name="connsiteX3005" fmla="*/ 190500 w 1663700"/>
              <a:gd name="connsiteY3005" fmla="*/ 484124 h 1816480"/>
              <a:gd name="connsiteX3006" fmla="*/ 173736 w 1663700"/>
              <a:gd name="connsiteY3006" fmla="*/ 467487 h 1816480"/>
              <a:gd name="connsiteX3007" fmla="*/ 173736 w 1663700"/>
              <a:gd name="connsiteY3007" fmla="*/ 467487 h 1816480"/>
              <a:gd name="connsiteX3008" fmla="*/ 156972 w 1663700"/>
              <a:gd name="connsiteY3008" fmla="*/ 484124 h 1816480"/>
              <a:gd name="connsiteX3009" fmla="*/ 173736 w 1663700"/>
              <a:gd name="connsiteY3009" fmla="*/ 500761 h 1816480"/>
              <a:gd name="connsiteX3010" fmla="*/ 190500 w 1663700"/>
              <a:gd name="connsiteY3010" fmla="*/ 484124 h 1816480"/>
              <a:gd name="connsiteX3011" fmla="*/ 190500 w 1663700"/>
              <a:gd name="connsiteY3011" fmla="*/ 484124 h 1816480"/>
              <a:gd name="connsiteX3012" fmla="*/ 190246 w 1663700"/>
              <a:gd name="connsiteY3012" fmla="*/ 561594 h 1816480"/>
              <a:gd name="connsiteX3013" fmla="*/ 173736 w 1663700"/>
              <a:gd name="connsiteY3013" fmla="*/ 545211 h 1816480"/>
              <a:gd name="connsiteX3014" fmla="*/ 157226 w 1663700"/>
              <a:gd name="connsiteY3014" fmla="*/ 561721 h 1816480"/>
              <a:gd name="connsiteX3015" fmla="*/ 157226 w 1663700"/>
              <a:gd name="connsiteY3015" fmla="*/ 561721 h 1816480"/>
              <a:gd name="connsiteX3016" fmla="*/ 173736 w 1663700"/>
              <a:gd name="connsiteY3016" fmla="*/ 578231 h 1816480"/>
              <a:gd name="connsiteX3017" fmla="*/ 190246 w 1663700"/>
              <a:gd name="connsiteY3017" fmla="*/ 561594 h 1816480"/>
              <a:gd name="connsiteX3018" fmla="*/ 190246 w 1663700"/>
              <a:gd name="connsiteY3018" fmla="*/ 561594 h 1816480"/>
              <a:gd name="connsiteX3019" fmla="*/ 190246 w 1663700"/>
              <a:gd name="connsiteY3019" fmla="*/ 561594 h 1816480"/>
              <a:gd name="connsiteX3020" fmla="*/ 190119 w 1663700"/>
              <a:gd name="connsiteY3020" fmla="*/ 639318 h 1816480"/>
              <a:gd name="connsiteX3021" fmla="*/ 173736 w 1663700"/>
              <a:gd name="connsiteY3021" fmla="*/ 623062 h 1816480"/>
              <a:gd name="connsiteX3022" fmla="*/ 157353 w 1663700"/>
              <a:gd name="connsiteY3022" fmla="*/ 639318 h 1816480"/>
              <a:gd name="connsiteX3023" fmla="*/ 173736 w 1663700"/>
              <a:gd name="connsiteY3023" fmla="*/ 655574 h 1816480"/>
              <a:gd name="connsiteX3024" fmla="*/ 190119 w 1663700"/>
              <a:gd name="connsiteY3024" fmla="*/ 639318 h 1816480"/>
              <a:gd name="connsiteX3025" fmla="*/ 190119 w 1663700"/>
              <a:gd name="connsiteY3025" fmla="*/ 639318 h 1816480"/>
              <a:gd name="connsiteX3026" fmla="*/ 190119 w 1663700"/>
              <a:gd name="connsiteY3026" fmla="*/ 639318 h 1816480"/>
              <a:gd name="connsiteX3027" fmla="*/ 189865 w 1663700"/>
              <a:gd name="connsiteY3027" fmla="*/ 716788 h 1816480"/>
              <a:gd name="connsiteX3028" fmla="*/ 173736 w 1663700"/>
              <a:gd name="connsiteY3028" fmla="*/ 700913 h 1816480"/>
              <a:gd name="connsiteX3029" fmla="*/ 157607 w 1663700"/>
              <a:gd name="connsiteY3029" fmla="*/ 717042 h 1816480"/>
              <a:gd name="connsiteX3030" fmla="*/ 173736 w 1663700"/>
              <a:gd name="connsiteY3030" fmla="*/ 733171 h 1816480"/>
              <a:gd name="connsiteX3031" fmla="*/ 189865 w 1663700"/>
              <a:gd name="connsiteY3031" fmla="*/ 717169 h 1816480"/>
              <a:gd name="connsiteX3032" fmla="*/ 189865 w 1663700"/>
              <a:gd name="connsiteY3032" fmla="*/ 717042 h 1816480"/>
              <a:gd name="connsiteX3033" fmla="*/ 189865 w 1663700"/>
              <a:gd name="connsiteY3033" fmla="*/ 716788 h 1816480"/>
              <a:gd name="connsiteX3034" fmla="*/ 189865 w 1663700"/>
              <a:gd name="connsiteY3034" fmla="*/ 716788 h 1816480"/>
              <a:gd name="connsiteX3035" fmla="*/ 189738 w 1663700"/>
              <a:gd name="connsiteY3035" fmla="*/ 794639 h 1816480"/>
              <a:gd name="connsiteX3036" fmla="*/ 173863 w 1663700"/>
              <a:gd name="connsiteY3036" fmla="*/ 778764 h 1816480"/>
              <a:gd name="connsiteX3037" fmla="*/ 157861 w 1663700"/>
              <a:gd name="connsiteY3037" fmla="*/ 794639 h 1816480"/>
              <a:gd name="connsiteX3038" fmla="*/ 173863 w 1663700"/>
              <a:gd name="connsiteY3038" fmla="*/ 810514 h 1816480"/>
              <a:gd name="connsiteX3039" fmla="*/ 189738 w 1663700"/>
              <a:gd name="connsiteY3039" fmla="*/ 794639 h 1816480"/>
              <a:gd name="connsiteX3040" fmla="*/ 189738 w 1663700"/>
              <a:gd name="connsiteY3040" fmla="*/ 794639 h 1816480"/>
              <a:gd name="connsiteX3041" fmla="*/ 189738 w 1663700"/>
              <a:gd name="connsiteY3041" fmla="*/ 794639 h 1816480"/>
              <a:gd name="connsiteX3042" fmla="*/ 189484 w 1663700"/>
              <a:gd name="connsiteY3042" fmla="*/ 872236 h 1816480"/>
              <a:gd name="connsiteX3043" fmla="*/ 173736 w 1663700"/>
              <a:gd name="connsiteY3043" fmla="*/ 856488 h 1816480"/>
              <a:gd name="connsiteX3044" fmla="*/ 173736 w 1663700"/>
              <a:gd name="connsiteY3044" fmla="*/ 856488 h 1816480"/>
              <a:gd name="connsiteX3045" fmla="*/ 157988 w 1663700"/>
              <a:gd name="connsiteY3045" fmla="*/ 872236 h 1816480"/>
              <a:gd name="connsiteX3046" fmla="*/ 173736 w 1663700"/>
              <a:gd name="connsiteY3046" fmla="*/ 887984 h 1816480"/>
              <a:gd name="connsiteX3047" fmla="*/ 189484 w 1663700"/>
              <a:gd name="connsiteY3047" fmla="*/ 872236 h 1816480"/>
              <a:gd name="connsiteX3048" fmla="*/ 189484 w 1663700"/>
              <a:gd name="connsiteY3048" fmla="*/ 872236 h 1816480"/>
              <a:gd name="connsiteX3049" fmla="*/ 189484 w 1663700"/>
              <a:gd name="connsiteY3049" fmla="*/ 872236 h 1816480"/>
              <a:gd name="connsiteX3050" fmla="*/ 189357 w 1663700"/>
              <a:gd name="connsiteY3050" fmla="*/ 949706 h 1816480"/>
              <a:gd name="connsiteX3051" fmla="*/ 173863 w 1663700"/>
              <a:gd name="connsiteY3051" fmla="*/ 934339 h 1816480"/>
              <a:gd name="connsiteX3052" fmla="*/ 158369 w 1663700"/>
              <a:gd name="connsiteY3052" fmla="*/ 949833 h 1816480"/>
              <a:gd name="connsiteX3053" fmla="*/ 173863 w 1663700"/>
              <a:gd name="connsiteY3053" fmla="*/ 965327 h 1816480"/>
              <a:gd name="connsiteX3054" fmla="*/ 189357 w 1663700"/>
              <a:gd name="connsiteY3054" fmla="*/ 949706 h 1816480"/>
              <a:gd name="connsiteX3055" fmla="*/ 189357 w 1663700"/>
              <a:gd name="connsiteY3055" fmla="*/ 949706 h 1816480"/>
              <a:gd name="connsiteX3056" fmla="*/ 189357 w 1663700"/>
              <a:gd name="connsiteY3056" fmla="*/ 949706 h 1816480"/>
              <a:gd name="connsiteX3057" fmla="*/ 189357 w 1663700"/>
              <a:gd name="connsiteY3057" fmla="*/ 949706 h 1816480"/>
              <a:gd name="connsiteX3058" fmla="*/ 189103 w 1663700"/>
              <a:gd name="connsiteY3058" fmla="*/ 1027557 h 1816480"/>
              <a:gd name="connsiteX3059" fmla="*/ 173736 w 1663700"/>
              <a:gd name="connsiteY3059" fmla="*/ 1012190 h 1816480"/>
              <a:gd name="connsiteX3060" fmla="*/ 158369 w 1663700"/>
              <a:gd name="connsiteY3060" fmla="*/ 1027557 h 1816480"/>
              <a:gd name="connsiteX3061" fmla="*/ 173736 w 1663700"/>
              <a:gd name="connsiteY3061" fmla="*/ 1042924 h 1816480"/>
              <a:gd name="connsiteX3062" fmla="*/ 189103 w 1663700"/>
              <a:gd name="connsiteY3062" fmla="*/ 1027557 h 1816480"/>
              <a:gd name="connsiteX3063" fmla="*/ 189103 w 1663700"/>
              <a:gd name="connsiteY3063" fmla="*/ 1027557 h 1816480"/>
              <a:gd name="connsiteX3064" fmla="*/ 189103 w 1663700"/>
              <a:gd name="connsiteY3064" fmla="*/ 1027557 h 1816480"/>
              <a:gd name="connsiteX3065" fmla="*/ 188976 w 1663700"/>
              <a:gd name="connsiteY3065" fmla="*/ 1105154 h 1816480"/>
              <a:gd name="connsiteX3066" fmla="*/ 173863 w 1663700"/>
              <a:gd name="connsiteY3066" fmla="*/ 1090041 h 1816480"/>
              <a:gd name="connsiteX3067" fmla="*/ 173863 w 1663700"/>
              <a:gd name="connsiteY3067" fmla="*/ 1090041 h 1816480"/>
              <a:gd name="connsiteX3068" fmla="*/ 158750 w 1663700"/>
              <a:gd name="connsiteY3068" fmla="*/ 1105154 h 1816480"/>
              <a:gd name="connsiteX3069" fmla="*/ 173863 w 1663700"/>
              <a:gd name="connsiteY3069" fmla="*/ 1120267 h 1816480"/>
              <a:gd name="connsiteX3070" fmla="*/ 188976 w 1663700"/>
              <a:gd name="connsiteY3070" fmla="*/ 1105154 h 1816480"/>
              <a:gd name="connsiteX3071" fmla="*/ 188976 w 1663700"/>
              <a:gd name="connsiteY3071" fmla="*/ 1105154 h 1816480"/>
              <a:gd name="connsiteX3072" fmla="*/ 188722 w 1663700"/>
              <a:gd name="connsiteY3072" fmla="*/ 1182751 h 1816480"/>
              <a:gd name="connsiteX3073" fmla="*/ 173736 w 1663700"/>
              <a:gd name="connsiteY3073" fmla="*/ 1167892 h 1816480"/>
              <a:gd name="connsiteX3074" fmla="*/ 158750 w 1663700"/>
              <a:gd name="connsiteY3074" fmla="*/ 1182878 h 1816480"/>
              <a:gd name="connsiteX3075" fmla="*/ 173736 w 1663700"/>
              <a:gd name="connsiteY3075" fmla="*/ 1197864 h 1816480"/>
              <a:gd name="connsiteX3076" fmla="*/ 173736 w 1663700"/>
              <a:gd name="connsiteY3076" fmla="*/ 1197864 h 1816480"/>
              <a:gd name="connsiteX3077" fmla="*/ 188722 w 1663700"/>
              <a:gd name="connsiteY3077" fmla="*/ 1182751 h 1816480"/>
              <a:gd name="connsiteX3078" fmla="*/ 188722 w 1663700"/>
              <a:gd name="connsiteY3078" fmla="*/ 1182751 h 1816480"/>
              <a:gd name="connsiteX3079" fmla="*/ 188722 w 1663700"/>
              <a:gd name="connsiteY3079" fmla="*/ 1182751 h 1816480"/>
              <a:gd name="connsiteX3080" fmla="*/ 188722 w 1663700"/>
              <a:gd name="connsiteY3080" fmla="*/ 1182751 h 1816480"/>
              <a:gd name="connsiteX3081" fmla="*/ 188595 w 1663700"/>
              <a:gd name="connsiteY3081" fmla="*/ 1260475 h 1816480"/>
              <a:gd name="connsiteX3082" fmla="*/ 173863 w 1663700"/>
              <a:gd name="connsiteY3082" fmla="*/ 1245743 h 1816480"/>
              <a:gd name="connsiteX3083" fmla="*/ 173863 w 1663700"/>
              <a:gd name="connsiteY3083" fmla="*/ 1245743 h 1816480"/>
              <a:gd name="connsiteX3084" fmla="*/ 159131 w 1663700"/>
              <a:gd name="connsiteY3084" fmla="*/ 1260475 h 1816480"/>
              <a:gd name="connsiteX3085" fmla="*/ 173863 w 1663700"/>
              <a:gd name="connsiteY3085" fmla="*/ 1275207 h 1816480"/>
              <a:gd name="connsiteX3086" fmla="*/ 188595 w 1663700"/>
              <a:gd name="connsiteY3086" fmla="*/ 1260475 h 1816480"/>
              <a:gd name="connsiteX3087" fmla="*/ 188595 w 1663700"/>
              <a:gd name="connsiteY3087" fmla="*/ 1260475 h 1816480"/>
              <a:gd name="connsiteX3088" fmla="*/ 188595 w 1663700"/>
              <a:gd name="connsiteY3088" fmla="*/ 1260475 h 1816480"/>
              <a:gd name="connsiteX3089" fmla="*/ 188595 w 1663700"/>
              <a:gd name="connsiteY3089" fmla="*/ 1260475 h 1816480"/>
              <a:gd name="connsiteX3090" fmla="*/ 188341 w 1663700"/>
              <a:gd name="connsiteY3090" fmla="*/ 1337945 h 1816480"/>
              <a:gd name="connsiteX3091" fmla="*/ 173736 w 1663700"/>
              <a:gd name="connsiteY3091" fmla="*/ 1323467 h 1816480"/>
              <a:gd name="connsiteX3092" fmla="*/ 159131 w 1663700"/>
              <a:gd name="connsiteY3092" fmla="*/ 1338072 h 1816480"/>
              <a:gd name="connsiteX3093" fmla="*/ 173736 w 1663700"/>
              <a:gd name="connsiteY3093" fmla="*/ 1352677 h 1816480"/>
              <a:gd name="connsiteX3094" fmla="*/ 188341 w 1663700"/>
              <a:gd name="connsiteY3094" fmla="*/ 1337945 h 1816480"/>
              <a:gd name="connsiteX3095" fmla="*/ 188341 w 1663700"/>
              <a:gd name="connsiteY3095" fmla="*/ 1337945 h 1816480"/>
              <a:gd name="connsiteX3096" fmla="*/ 188341 w 1663700"/>
              <a:gd name="connsiteY3096" fmla="*/ 1337945 h 1816480"/>
              <a:gd name="connsiteX3097" fmla="*/ 188087 w 1663700"/>
              <a:gd name="connsiteY3097" fmla="*/ 1415669 h 1816480"/>
              <a:gd name="connsiteX3098" fmla="*/ 173736 w 1663700"/>
              <a:gd name="connsiteY3098" fmla="*/ 1401318 h 1816480"/>
              <a:gd name="connsiteX3099" fmla="*/ 173736 w 1663700"/>
              <a:gd name="connsiteY3099" fmla="*/ 1401318 h 1816480"/>
              <a:gd name="connsiteX3100" fmla="*/ 159385 w 1663700"/>
              <a:gd name="connsiteY3100" fmla="*/ 1415669 h 1816480"/>
              <a:gd name="connsiteX3101" fmla="*/ 173736 w 1663700"/>
              <a:gd name="connsiteY3101" fmla="*/ 1430020 h 1816480"/>
              <a:gd name="connsiteX3102" fmla="*/ 188087 w 1663700"/>
              <a:gd name="connsiteY3102" fmla="*/ 1415669 h 1816480"/>
              <a:gd name="connsiteX3103" fmla="*/ 188087 w 1663700"/>
              <a:gd name="connsiteY3103" fmla="*/ 1415669 h 1816480"/>
              <a:gd name="connsiteX3104" fmla="*/ 188087 w 1663700"/>
              <a:gd name="connsiteY3104" fmla="*/ 1415669 h 1816480"/>
              <a:gd name="connsiteX3105" fmla="*/ 187960 w 1663700"/>
              <a:gd name="connsiteY3105" fmla="*/ 1493139 h 1816480"/>
              <a:gd name="connsiteX3106" fmla="*/ 173736 w 1663700"/>
              <a:gd name="connsiteY3106" fmla="*/ 1479169 h 1816480"/>
              <a:gd name="connsiteX3107" fmla="*/ 159512 w 1663700"/>
              <a:gd name="connsiteY3107" fmla="*/ 1493393 h 1816480"/>
              <a:gd name="connsiteX3108" fmla="*/ 173736 w 1663700"/>
              <a:gd name="connsiteY3108" fmla="*/ 1507617 h 1816480"/>
              <a:gd name="connsiteX3109" fmla="*/ 187960 w 1663700"/>
              <a:gd name="connsiteY3109" fmla="*/ 1493393 h 1816480"/>
              <a:gd name="connsiteX3110" fmla="*/ 187960 w 1663700"/>
              <a:gd name="connsiteY3110" fmla="*/ 1493393 h 1816480"/>
              <a:gd name="connsiteX3111" fmla="*/ 187960 w 1663700"/>
              <a:gd name="connsiteY3111" fmla="*/ 1493139 h 1816480"/>
              <a:gd name="connsiteX3112" fmla="*/ 187960 w 1663700"/>
              <a:gd name="connsiteY3112" fmla="*/ 1493139 h 1816480"/>
              <a:gd name="connsiteX3113" fmla="*/ 187706 w 1663700"/>
              <a:gd name="connsiteY3113" fmla="*/ 1570990 h 1816480"/>
              <a:gd name="connsiteX3114" fmla="*/ 173736 w 1663700"/>
              <a:gd name="connsiteY3114" fmla="*/ 1557020 h 1816480"/>
              <a:gd name="connsiteX3115" fmla="*/ 159766 w 1663700"/>
              <a:gd name="connsiteY3115" fmla="*/ 1570990 h 1816480"/>
              <a:gd name="connsiteX3116" fmla="*/ 173736 w 1663700"/>
              <a:gd name="connsiteY3116" fmla="*/ 1584960 h 1816480"/>
              <a:gd name="connsiteX3117" fmla="*/ 187706 w 1663700"/>
              <a:gd name="connsiteY3117" fmla="*/ 1570990 h 1816480"/>
              <a:gd name="connsiteX3118" fmla="*/ 187706 w 1663700"/>
              <a:gd name="connsiteY3118" fmla="*/ 1570990 h 1816480"/>
              <a:gd name="connsiteX3119" fmla="*/ 187706 w 1663700"/>
              <a:gd name="connsiteY3119" fmla="*/ 1570990 h 1816480"/>
              <a:gd name="connsiteX3120" fmla="*/ 187579 w 1663700"/>
              <a:gd name="connsiteY3120" fmla="*/ 1648587 h 1816480"/>
              <a:gd name="connsiteX3121" fmla="*/ 173736 w 1663700"/>
              <a:gd name="connsiteY3121" fmla="*/ 1634871 h 1816480"/>
              <a:gd name="connsiteX3122" fmla="*/ 173736 w 1663700"/>
              <a:gd name="connsiteY3122" fmla="*/ 1634871 h 1816480"/>
              <a:gd name="connsiteX3123" fmla="*/ 159893 w 1663700"/>
              <a:gd name="connsiteY3123" fmla="*/ 1648587 h 1816480"/>
              <a:gd name="connsiteX3124" fmla="*/ 173736 w 1663700"/>
              <a:gd name="connsiteY3124" fmla="*/ 1662430 h 1816480"/>
              <a:gd name="connsiteX3125" fmla="*/ 173736 w 1663700"/>
              <a:gd name="connsiteY3125" fmla="*/ 1662430 h 1816480"/>
              <a:gd name="connsiteX3126" fmla="*/ 187579 w 1663700"/>
              <a:gd name="connsiteY3126" fmla="*/ 1648587 h 1816480"/>
              <a:gd name="connsiteX3127" fmla="*/ 187579 w 1663700"/>
              <a:gd name="connsiteY3127" fmla="*/ 1648587 h 1816480"/>
              <a:gd name="connsiteX3128" fmla="*/ 187325 w 1663700"/>
              <a:gd name="connsiteY3128" fmla="*/ 1726184 h 1816480"/>
              <a:gd name="connsiteX3129" fmla="*/ 173736 w 1663700"/>
              <a:gd name="connsiteY3129" fmla="*/ 1712722 h 1816480"/>
              <a:gd name="connsiteX3130" fmla="*/ 160147 w 1663700"/>
              <a:gd name="connsiteY3130" fmla="*/ 1726311 h 1816480"/>
              <a:gd name="connsiteX3131" fmla="*/ 173736 w 1663700"/>
              <a:gd name="connsiteY3131" fmla="*/ 1739900 h 1816480"/>
              <a:gd name="connsiteX3132" fmla="*/ 187325 w 1663700"/>
              <a:gd name="connsiteY3132" fmla="*/ 1726184 h 1816480"/>
              <a:gd name="connsiteX3133" fmla="*/ 187325 w 1663700"/>
              <a:gd name="connsiteY3133" fmla="*/ 1726184 h 1816480"/>
              <a:gd name="connsiteX3134" fmla="*/ 187325 w 1663700"/>
              <a:gd name="connsiteY3134" fmla="*/ 1726184 h 1816480"/>
              <a:gd name="connsiteX3135" fmla="*/ 187325 w 1663700"/>
              <a:gd name="connsiteY3135" fmla="*/ 1726184 h 1816480"/>
              <a:gd name="connsiteX3136" fmla="*/ 114046 w 1663700"/>
              <a:gd name="connsiteY3136" fmla="*/ 18161 h 1816480"/>
              <a:gd name="connsiteX3137" fmla="*/ 96012 w 1663700"/>
              <a:gd name="connsiteY3137" fmla="*/ 254 h 1816480"/>
              <a:gd name="connsiteX3138" fmla="*/ 77978 w 1663700"/>
              <a:gd name="connsiteY3138" fmla="*/ 18288 h 1816480"/>
              <a:gd name="connsiteX3139" fmla="*/ 96012 w 1663700"/>
              <a:gd name="connsiteY3139" fmla="*/ 36322 h 1816480"/>
              <a:gd name="connsiteX3140" fmla="*/ 114046 w 1663700"/>
              <a:gd name="connsiteY3140" fmla="*/ 18161 h 1816480"/>
              <a:gd name="connsiteX3141" fmla="*/ 114046 w 1663700"/>
              <a:gd name="connsiteY3141" fmla="*/ 18161 h 1816480"/>
              <a:gd name="connsiteX3142" fmla="*/ 114046 w 1663700"/>
              <a:gd name="connsiteY3142" fmla="*/ 18161 h 1816480"/>
              <a:gd name="connsiteX3143" fmla="*/ 114046 w 1663700"/>
              <a:gd name="connsiteY3143" fmla="*/ 18161 h 1816480"/>
              <a:gd name="connsiteX3144" fmla="*/ 113919 w 1663700"/>
              <a:gd name="connsiteY3144" fmla="*/ 95885 h 1816480"/>
              <a:gd name="connsiteX3145" fmla="*/ 96012 w 1663700"/>
              <a:gd name="connsiteY3145" fmla="*/ 77978 h 1816480"/>
              <a:gd name="connsiteX3146" fmla="*/ 96012 w 1663700"/>
              <a:gd name="connsiteY3146" fmla="*/ 77978 h 1816480"/>
              <a:gd name="connsiteX3147" fmla="*/ 78105 w 1663700"/>
              <a:gd name="connsiteY3147" fmla="*/ 95885 h 1816480"/>
              <a:gd name="connsiteX3148" fmla="*/ 96012 w 1663700"/>
              <a:gd name="connsiteY3148" fmla="*/ 113792 h 1816480"/>
              <a:gd name="connsiteX3149" fmla="*/ 113919 w 1663700"/>
              <a:gd name="connsiteY3149" fmla="*/ 96139 h 1816480"/>
              <a:gd name="connsiteX3150" fmla="*/ 113919 w 1663700"/>
              <a:gd name="connsiteY3150" fmla="*/ 95885 h 1816480"/>
              <a:gd name="connsiteX3151" fmla="*/ 113919 w 1663700"/>
              <a:gd name="connsiteY3151" fmla="*/ 95885 h 1816480"/>
              <a:gd name="connsiteX3152" fmla="*/ 113665 w 1663700"/>
              <a:gd name="connsiteY3152" fmla="*/ 173482 h 1816480"/>
              <a:gd name="connsiteX3153" fmla="*/ 96012 w 1663700"/>
              <a:gd name="connsiteY3153" fmla="*/ 155829 h 1816480"/>
              <a:gd name="connsiteX3154" fmla="*/ 96012 w 1663700"/>
              <a:gd name="connsiteY3154" fmla="*/ 155829 h 1816480"/>
              <a:gd name="connsiteX3155" fmla="*/ 78359 w 1663700"/>
              <a:gd name="connsiteY3155" fmla="*/ 173482 h 1816480"/>
              <a:gd name="connsiteX3156" fmla="*/ 96012 w 1663700"/>
              <a:gd name="connsiteY3156" fmla="*/ 191135 h 1816480"/>
              <a:gd name="connsiteX3157" fmla="*/ 113665 w 1663700"/>
              <a:gd name="connsiteY3157" fmla="*/ 173482 h 1816480"/>
              <a:gd name="connsiteX3158" fmla="*/ 113665 w 1663700"/>
              <a:gd name="connsiteY3158" fmla="*/ 173482 h 1816480"/>
              <a:gd name="connsiteX3159" fmla="*/ 113538 w 1663700"/>
              <a:gd name="connsiteY3159" fmla="*/ 251079 h 1816480"/>
              <a:gd name="connsiteX3160" fmla="*/ 96012 w 1663700"/>
              <a:gd name="connsiteY3160" fmla="*/ 233680 h 1816480"/>
              <a:gd name="connsiteX3161" fmla="*/ 78486 w 1663700"/>
              <a:gd name="connsiteY3161" fmla="*/ 251206 h 1816480"/>
              <a:gd name="connsiteX3162" fmla="*/ 96012 w 1663700"/>
              <a:gd name="connsiteY3162" fmla="*/ 268732 h 1816480"/>
              <a:gd name="connsiteX3163" fmla="*/ 113538 w 1663700"/>
              <a:gd name="connsiteY3163" fmla="*/ 251079 h 1816480"/>
              <a:gd name="connsiteX3164" fmla="*/ 113538 w 1663700"/>
              <a:gd name="connsiteY3164" fmla="*/ 251079 h 1816480"/>
              <a:gd name="connsiteX3165" fmla="*/ 113538 w 1663700"/>
              <a:gd name="connsiteY3165" fmla="*/ 251079 h 1816480"/>
              <a:gd name="connsiteX3166" fmla="*/ 113538 w 1663700"/>
              <a:gd name="connsiteY3166" fmla="*/ 251079 h 1816480"/>
              <a:gd name="connsiteX3167" fmla="*/ 113284 w 1663700"/>
              <a:gd name="connsiteY3167" fmla="*/ 328803 h 1816480"/>
              <a:gd name="connsiteX3168" fmla="*/ 96012 w 1663700"/>
              <a:gd name="connsiteY3168" fmla="*/ 311531 h 1816480"/>
              <a:gd name="connsiteX3169" fmla="*/ 96012 w 1663700"/>
              <a:gd name="connsiteY3169" fmla="*/ 311531 h 1816480"/>
              <a:gd name="connsiteX3170" fmla="*/ 78740 w 1663700"/>
              <a:gd name="connsiteY3170" fmla="*/ 328803 h 1816480"/>
              <a:gd name="connsiteX3171" fmla="*/ 96012 w 1663700"/>
              <a:gd name="connsiteY3171" fmla="*/ 346075 h 1816480"/>
              <a:gd name="connsiteX3172" fmla="*/ 113284 w 1663700"/>
              <a:gd name="connsiteY3172" fmla="*/ 328803 h 1816480"/>
              <a:gd name="connsiteX3173" fmla="*/ 113284 w 1663700"/>
              <a:gd name="connsiteY3173" fmla="*/ 328803 h 1816480"/>
              <a:gd name="connsiteX3174" fmla="*/ 113157 w 1663700"/>
              <a:gd name="connsiteY3174" fmla="*/ 406273 h 1816480"/>
              <a:gd name="connsiteX3175" fmla="*/ 96012 w 1663700"/>
              <a:gd name="connsiteY3175" fmla="*/ 389382 h 1816480"/>
              <a:gd name="connsiteX3176" fmla="*/ 78867 w 1663700"/>
              <a:gd name="connsiteY3176" fmla="*/ 406400 h 1816480"/>
              <a:gd name="connsiteX3177" fmla="*/ 96012 w 1663700"/>
              <a:gd name="connsiteY3177" fmla="*/ 423545 h 1816480"/>
              <a:gd name="connsiteX3178" fmla="*/ 113157 w 1663700"/>
              <a:gd name="connsiteY3178" fmla="*/ 406527 h 1816480"/>
              <a:gd name="connsiteX3179" fmla="*/ 113157 w 1663700"/>
              <a:gd name="connsiteY3179" fmla="*/ 406400 h 1816480"/>
              <a:gd name="connsiteX3180" fmla="*/ 113157 w 1663700"/>
              <a:gd name="connsiteY3180" fmla="*/ 406273 h 1816480"/>
              <a:gd name="connsiteX3181" fmla="*/ 113157 w 1663700"/>
              <a:gd name="connsiteY3181" fmla="*/ 406273 h 1816480"/>
              <a:gd name="connsiteX3182" fmla="*/ 112903 w 1663700"/>
              <a:gd name="connsiteY3182" fmla="*/ 483997 h 1816480"/>
              <a:gd name="connsiteX3183" fmla="*/ 96012 w 1663700"/>
              <a:gd name="connsiteY3183" fmla="*/ 467106 h 1816480"/>
              <a:gd name="connsiteX3184" fmla="*/ 79121 w 1663700"/>
              <a:gd name="connsiteY3184" fmla="*/ 483997 h 1816480"/>
              <a:gd name="connsiteX3185" fmla="*/ 96012 w 1663700"/>
              <a:gd name="connsiteY3185" fmla="*/ 500888 h 1816480"/>
              <a:gd name="connsiteX3186" fmla="*/ 112903 w 1663700"/>
              <a:gd name="connsiteY3186" fmla="*/ 483997 h 1816480"/>
              <a:gd name="connsiteX3187" fmla="*/ 112903 w 1663700"/>
              <a:gd name="connsiteY3187" fmla="*/ 483997 h 1816480"/>
              <a:gd name="connsiteX3188" fmla="*/ 112903 w 1663700"/>
              <a:gd name="connsiteY3188" fmla="*/ 483997 h 1816480"/>
              <a:gd name="connsiteX3189" fmla="*/ 112776 w 1663700"/>
              <a:gd name="connsiteY3189" fmla="*/ 561721 h 1816480"/>
              <a:gd name="connsiteX3190" fmla="*/ 96012 w 1663700"/>
              <a:gd name="connsiteY3190" fmla="*/ 545084 h 1816480"/>
              <a:gd name="connsiteX3191" fmla="*/ 96012 w 1663700"/>
              <a:gd name="connsiteY3191" fmla="*/ 545084 h 1816480"/>
              <a:gd name="connsiteX3192" fmla="*/ 79248 w 1663700"/>
              <a:gd name="connsiteY3192" fmla="*/ 561721 h 1816480"/>
              <a:gd name="connsiteX3193" fmla="*/ 79248 w 1663700"/>
              <a:gd name="connsiteY3193" fmla="*/ 561721 h 1816480"/>
              <a:gd name="connsiteX3194" fmla="*/ 96012 w 1663700"/>
              <a:gd name="connsiteY3194" fmla="*/ 578358 h 1816480"/>
              <a:gd name="connsiteX3195" fmla="*/ 112776 w 1663700"/>
              <a:gd name="connsiteY3195" fmla="*/ 561721 h 1816480"/>
              <a:gd name="connsiteX3196" fmla="*/ 112776 w 1663700"/>
              <a:gd name="connsiteY3196" fmla="*/ 561721 h 1816480"/>
              <a:gd name="connsiteX3197" fmla="*/ 112522 w 1663700"/>
              <a:gd name="connsiteY3197" fmla="*/ 639191 h 1816480"/>
              <a:gd name="connsiteX3198" fmla="*/ 96012 w 1663700"/>
              <a:gd name="connsiteY3198" fmla="*/ 622808 h 1816480"/>
              <a:gd name="connsiteX3199" fmla="*/ 79502 w 1663700"/>
              <a:gd name="connsiteY3199" fmla="*/ 639318 h 1816480"/>
              <a:gd name="connsiteX3200" fmla="*/ 79502 w 1663700"/>
              <a:gd name="connsiteY3200" fmla="*/ 639318 h 1816480"/>
              <a:gd name="connsiteX3201" fmla="*/ 96012 w 1663700"/>
              <a:gd name="connsiteY3201" fmla="*/ 655828 h 1816480"/>
              <a:gd name="connsiteX3202" fmla="*/ 96012 w 1663700"/>
              <a:gd name="connsiteY3202" fmla="*/ 655828 h 1816480"/>
              <a:gd name="connsiteX3203" fmla="*/ 112522 w 1663700"/>
              <a:gd name="connsiteY3203" fmla="*/ 639445 h 1816480"/>
              <a:gd name="connsiteX3204" fmla="*/ 112522 w 1663700"/>
              <a:gd name="connsiteY3204" fmla="*/ 639191 h 1816480"/>
              <a:gd name="connsiteX3205" fmla="*/ 112522 w 1663700"/>
              <a:gd name="connsiteY3205" fmla="*/ 639191 h 1816480"/>
              <a:gd name="connsiteX3206" fmla="*/ 112395 w 1663700"/>
              <a:gd name="connsiteY3206" fmla="*/ 716915 h 1816480"/>
              <a:gd name="connsiteX3207" fmla="*/ 96012 w 1663700"/>
              <a:gd name="connsiteY3207" fmla="*/ 700659 h 1816480"/>
              <a:gd name="connsiteX3208" fmla="*/ 79629 w 1663700"/>
              <a:gd name="connsiteY3208" fmla="*/ 716915 h 1816480"/>
              <a:gd name="connsiteX3209" fmla="*/ 96012 w 1663700"/>
              <a:gd name="connsiteY3209" fmla="*/ 733171 h 1816480"/>
              <a:gd name="connsiteX3210" fmla="*/ 112395 w 1663700"/>
              <a:gd name="connsiteY3210" fmla="*/ 716915 h 1816480"/>
              <a:gd name="connsiteX3211" fmla="*/ 112395 w 1663700"/>
              <a:gd name="connsiteY3211" fmla="*/ 716915 h 1816480"/>
              <a:gd name="connsiteX3212" fmla="*/ 112395 w 1663700"/>
              <a:gd name="connsiteY3212" fmla="*/ 716915 h 1816480"/>
              <a:gd name="connsiteX3213" fmla="*/ 112141 w 1663700"/>
              <a:gd name="connsiteY3213" fmla="*/ 794385 h 1816480"/>
              <a:gd name="connsiteX3214" fmla="*/ 96012 w 1663700"/>
              <a:gd name="connsiteY3214" fmla="*/ 778510 h 1816480"/>
              <a:gd name="connsiteX3215" fmla="*/ 79883 w 1663700"/>
              <a:gd name="connsiteY3215" fmla="*/ 794639 h 1816480"/>
              <a:gd name="connsiteX3216" fmla="*/ 96012 w 1663700"/>
              <a:gd name="connsiteY3216" fmla="*/ 810768 h 1816480"/>
              <a:gd name="connsiteX3217" fmla="*/ 112141 w 1663700"/>
              <a:gd name="connsiteY3217" fmla="*/ 794639 h 1816480"/>
              <a:gd name="connsiteX3218" fmla="*/ 112141 w 1663700"/>
              <a:gd name="connsiteY3218" fmla="*/ 794639 h 1816480"/>
              <a:gd name="connsiteX3219" fmla="*/ 112141 w 1663700"/>
              <a:gd name="connsiteY3219" fmla="*/ 794385 h 1816480"/>
              <a:gd name="connsiteX3220" fmla="*/ 111887 w 1663700"/>
              <a:gd name="connsiteY3220" fmla="*/ 872236 h 1816480"/>
              <a:gd name="connsiteX3221" fmla="*/ 96012 w 1663700"/>
              <a:gd name="connsiteY3221" fmla="*/ 856361 h 1816480"/>
              <a:gd name="connsiteX3222" fmla="*/ 80010 w 1663700"/>
              <a:gd name="connsiteY3222" fmla="*/ 872236 h 1816480"/>
              <a:gd name="connsiteX3223" fmla="*/ 80010 w 1663700"/>
              <a:gd name="connsiteY3223" fmla="*/ 872236 h 1816480"/>
              <a:gd name="connsiteX3224" fmla="*/ 96012 w 1663700"/>
              <a:gd name="connsiteY3224" fmla="*/ 888111 h 1816480"/>
              <a:gd name="connsiteX3225" fmla="*/ 111887 w 1663700"/>
              <a:gd name="connsiteY3225" fmla="*/ 872236 h 1816480"/>
              <a:gd name="connsiteX3226" fmla="*/ 111887 w 1663700"/>
              <a:gd name="connsiteY3226" fmla="*/ 872236 h 1816480"/>
              <a:gd name="connsiteX3227" fmla="*/ 111887 w 1663700"/>
              <a:gd name="connsiteY3227" fmla="*/ 872236 h 1816480"/>
              <a:gd name="connsiteX3228" fmla="*/ 111760 w 1663700"/>
              <a:gd name="connsiteY3228" fmla="*/ 949833 h 1816480"/>
              <a:gd name="connsiteX3229" fmla="*/ 96012 w 1663700"/>
              <a:gd name="connsiteY3229" fmla="*/ 934085 h 1816480"/>
              <a:gd name="connsiteX3230" fmla="*/ 80264 w 1663700"/>
              <a:gd name="connsiteY3230" fmla="*/ 949833 h 1816480"/>
              <a:gd name="connsiteX3231" fmla="*/ 96012 w 1663700"/>
              <a:gd name="connsiteY3231" fmla="*/ 965581 h 1816480"/>
              <a:gd name="connsiteX3232" fmla="*/ 111760 w 1663700"/>
              <a:gd name="connsiteY3232" fmla="*/ 949833 h 1816480"/>
              <a:gd name="connsiteX3233" fmla="*/ 111760 w 1663700"/>
              <a:gd name="connsiteY3233" fmla="*/ 949833 h 1816480"/>
              <a:gd name="connsiteX3234" fmla="*/ 111760 w 1663700"/>
              <a:gd name="connsiteY3234" fmla="*/ 949833 h 1816480"/>
              <a:gd name="connsiteX3235" fmla="*/ 111506 w 1663700"/>
              <a:gd name="connsiteY3235" fmla="*/ 1027430 h 1816480"/>
              <a:gd name="connsiteX3236" fmla="*/ 96012 w 1663700"/>
              <a:gd name="connsiteY3236" fmla="*/ 1012063 h 1816480"/>
              <a:gd name="connsiteX3237" fmla="*/ 80518 w 1663700"/>
              <a:gd name="connsiteY3237" fmla="*/ 1027557 h 1816480"/>
              <a:gd name="connsiteX3238" fmla="*/ 96012 w 1663700"/>
              <a:gd name="connsiteY3238" fmla="*/ 1043051 h 1816480"/>
              <a:gd name="connsiteX3239" fmla="*/ 111506 w 1663700"/>
              <a:gd name="connsiteY3239" fmla="*/ 1027430 h 1816480"/>
              <a:gd name="connsiteX3240" fmla="*/ 111506 w 1663700"/>
              <a:gd name="connsiteY3240" fmla="*/ 1027430 h 1816480"/>
              <a:gd name="connsiteX3241" fmla="*/ 111506 w 1663700"/>
              <a:gd name="connsiteY3241" fmla="*/ 1027430 h 1816480"/>
              <a:gd name="connsiteX3242" fmla="*/ 111506 w 1663700"/>
              <a:gd name="connsiteY3242" fmla="*/ 1027430 h 1816480"/>
              <a:gd name="connsiteX3243" fmla="*/ 111379 w 1663700"/>
              <a:gd name="connsiteY3243" fmla="*/ 1105154 h 1816480"/>
              <a:gd name="connsiteX3244" fmla="*/ 96012 w 1663700"/>
              <a:gd name="connsiteY3244" fmla="*/ 1089787 h 1816480"/>
              <a:gd name="connsiteX3245" fmla="*/ 80645 w 1663700"/>
              <a:gd name="connsiteY3245" fmla="*/ 1105154 h 1816480"/>
              <a:gd name="connsiteX3246" fmla="*/ 96012 w 1663700"/>
              <a:gd name="connsiteY3246" fmla="*/ 1120521 h 1816480"/>
              <a:gd name="connsiteX3247" fmla="*/ 111379 w 1663700"/>
              <a:gd name="connsiteY3247" fmla="*/ 1105154 h 1816480"/>
              <a:gd name="connsiteX3248" fmla="*/ 111379 w 1663700"/>
              <a:gd name="connsiteY3248" fmla="*/ 1105154 h 1816480"/>
              <a:gd name="connsiteX3249" fmla="*/ 111379 w 1663700"/>
              <a:gd name="connsiteY3249" fmla="*/ 1105154 h 1816480"/>
              <a:gd name="connsiteX3250" fmla="*/ 111379 w 1663700"/>
              <a:gd name="connsiteY3250" fmla="*/ 1105154 h 1816480"/>
              <a:gd name="connsiteX3251" fmla="*/ 111125 w 1663700"/>
              <a:gd name="connsiteY3251" fmla="*/ 1182751 h 1816480"/>
              <a:gd name="connsiteX3252" fmla="*/ 96012 w 1663700"/>
              <a:gd name="connsiteY3252" fmla="*/ 1167638 h 1816480"/>
              <a:gd name="connsiteX3253" fmla="*/ 96012 w 1663700"/>
              <a:gd name="connsiteY3253" fmla="*/ 1167638 h 1816480"/>
              <a:gd name="connsiteX3254" fmla="*/ 80899 w 1663700"/>
              <a:gd name="connsiteY3254" fmla="*/ 1182751 h 1816480"/>
              <a:gd name="connsiteX3255" fmla="*/ 96012 w 1663700"/>
              <a:gd name="connsiteY3255" fmla="*/ 1197864 h 1816480"/>
              <a:gd name="connsiteX3256" fmla="*/ 96012 w 1663700"/>
              <a:gd name="connsiteY3256" fmla="*/ 1197864 h 1816480"/>
              <a:gd name="connsiteX3257" fmla="*/ 111125 w 1663700"/>
              <a:gd name="connsiteY3257" fmla="*/ 1182878 h 1816480"/>
              <a:gd name="connsiteX3258" fmla="*/ 111125 w 1663700"/>
              <a:gd name="connsiteY3258" fmla="*/ 1182751 h 1816480"/>
              <a:gd name="connsiteX3259" fmla="*/ 111125 w 1663700"/>
              <a:gd name="connsiteY3259" fmla="*/ 1182751 h 1816480"/>
              <a:gd name="connsiteX3260" fmla="*/ 110998 w 1663700"/>
              <a:gd name="connsiteY3260" fmla="*/ 1260348 h 1816480"/>
              <a:gd name="connsiteX3261" fmla="*/ 96012 w 1663700"/>
              <a:gd name="connsiteY3261" fmla="*/ 1245489 h 1816480"/>
              <a:gd name="connsiteX3262" fmla="*/ 81026 w 1663700"/>
              <a:gd name="connsiteY3262" fmla="*/ 1260475 h 1816480"/>
              <a:gd name="connsiteX3263" fmla="*/ 96012 w 1663700"/>
              <a:gd name="connsiteY3263" fmla="*/ 1275461 h 1816480"/>
              <a:gd name="connsiteX3264" fmla="*/ 110998 w 1663700"/>
              <a:gd name="connsiteY3264" fmla="*/ 1260348 h 1816480"/>
              <a:gd name="connsiteX3265" fmla="*/ 110998 w 1663700"/>
              <a:gd name="connsiteY3265" fmla="*/ 1260348 h 1816480"/>
              <a:gd name="connsiteX3266" fmla="*/ 110998 w 1663700"/>
              <a:gd name="connsiteY3266" fmla="*/ 1260348 h 1816480"/>
              <a:gd name="connsiteX3267" fmla="*/ 110998 w 1663700"/>
              <a:gd name="connsiteY3267" fmla="*/ 1260348 h 1816480"/>
              <a:gd name="connsiteX3268" fmla="*/ 110744 w 1663700"/>
              <a:gd name="connsiteY3268" fmla="*/ 1338072 h 1816480"/>
              <a:gd name="connsiteX3269" fmla="*/ 96012 w 1663700"/>
              <a:gd name="connsiteY3269" fmla="*/ 1323340 h 1816480"/>
              <a:gd name="connsiteX3270" fmla="*/ 81280 w 1663700"/>
              <a:gd name="connsiteY3270" fmla="*/ 1338072 h 1816480"/>
              <a:gd name="connsiteX3271" fmla="*/ 96012 w 1663700"/>
              <a:gd name="connsiteY3271" fmla="*/ 1352804 h 1816480"/>
              <a:gd name="connsiteX3272" fmla="*/ 110744 w 1663700"/>
              <a:gd name="connsiteY3272" fmla="*/ 1338072 h 1816480"/>
              <a:gd name="connsiteX3273" fmla="*/ 110744 w 1663700"/>
              <a:gd name="connsiteY3273" fmla="*/ 1338072 h 1816480"/>
              <a:gd name="connsiteX3274" fmla="*/ 110744 w 1663700"/>
              <a:gd name="connsiteY3274" fmla="*/ 1338072 h 1816480"/>
              <a:gd name="connsiteX3275" fmla="*/ 110744 w 1663700"/>
              <a:gd name="connsiteY3275" fmla="*/ 1338072 h 1816480"/>
              <a:gd name="connsiteX3276" fmla="*/ 110617 w 1663700"/>
              <a:gd name="connsiteY3276" fmla="*/ 1415542 h 1816480"/>
              <a:gd name="connsiteX3277" fmla="*/ 96012 w 1663700"/>
              <a:gd name="connsiteY3277" fmla="*/ 1401064 h 1816480"/>
              <a:gd name="connsiteX3278" fmla="*/ 81407 w 1663700"/>
              <a:gd name="connsiteY3278" fmla="*/ 1415669 h 1816480"/>
              <a:gd name="connsiteX3279" fmla="*/ 81407 w 1663700"/>
              <a:gd name="connsiteY3279" fmla="*/ 1415669 h 1816480"/>
              <a:gd name="connsiteX3280" fmla="*/ 96012 w 1663700"/>
              <a:gd name="connsiteY3280" fmla="*/ 1430274 h 1816480"/>
              <a:gd name="connsiteX3281" fmla="*/ 110617 w 1663700"/>
              <a:gd name="connsiteY3281" fmla="*/ 1415542 h 1816480"/>
              <a:gd name="connsiteX3282" fmla="*/ 110617 w 1663700"/>
              <a:gd name="connsiteY3282" fmla="*/ 1415542 h 1816480"/>
              <a:gd name="connsiteX3283" fmla="*/ 110617 w 1663700"/>
              <a:gd name="connsiteY3283" fmla="*/ 1415542 h 1816480"/>
              <a:gd name="connsiteX3284" fmla="*/ 110363 w 1663700"/>
              <a:gd name="connsiteY3284" fmla="*/ 1493393 h 1816480"/>
              <a:gd name="connsiteX3285" fmla="*/ 96012 w 1663700"/>
              <a:gd name="connsiteY3285" fmla="*/ 1479042 h 1816480"/>
              <a:gd name="connsiteX3286" fmla="*/ 96012 w 1663700"/>
              <a:gd name="connsiteY3286" fmla="*/ 1479042 h 1816480"/>
              <a:gd name="connsiteX3287" fmla="*/ 81661 w 1663700"/>
              <a:gd name="connsiteY3287" fmla="*/ 1493393 h 1816480"/>
              <a:gd name="connsiteX3288" fmla="*/ 81661 w 1663700"/>
              <a:gd name="connsiteY3288" fmla="*/ 1493393 h 1816480"/>
              <a:gd name="connsiteX3289" fmla="*/ 96012 w 1663700"/>
              <a:gd name="connsiteY3289" fmla="*/ 1507744 h 1816480"/>
              <a:gd name="connsiteX3290" fmla="*/ 96012 w 1663700"/>
              <a:gd name="connsiteY3290" fmla="*/ 1507744 h 1816480"/>
              <a:gd name="connsiteX3291" fmla="*/ 110363 w 1663700"/>
              <a:gd name="connsiteY3291" fmla="*/ 1493393 h 1816480"/>
              <a:gd name="connsiteX3292" fmla="*/ 110363 w 1663700"/>
              <a:gd name="connsiteY3292" fmla="*/ 1493393 h 1816480"/>
              <a:gd name="connsiteX3293" fmla="*/ 110236 w 1663700"/>
              <a:gd name="connsiteY3293" fmla="*/ 1570863 h 1816480"/>
              <a:gd name="connsiteX3294" fmla="*/ 96012 w 1663700"/>
              <a:gd name="connsiteY3294" fmla="*/ 1556893 h 1816480"/>
              <a:gd name="connsiteX3295" fmla="*/ 81788 w 1663700"/>
              <a:gd name="connsiteY3295" fmla="*/ 1571117 h 1816480"/>
              <a:gd name="connsiteX3296" fmla="*/ 96012 w 1663700"/>
              <a:gd name="connsiteY3296" fmla="*/ 1585341 h 1816480"/>
              <a:gd name="connsiteX3297" fmla="*/ 110236 w 1663700"/>
              <a:gd name="connsiteY3297" fmla="*/ 1571117 h 1816480"/>
              <a:gd name="connsiteX3298" fmla="*/ 110236 w 1663700"/>
              <a:gd name="connsiteY3298" fmla="*/ 1571117 h 1816480"/>
              <a:gd name="connsiteX3299" fmla="*/ 110236 w 1663700"/>
              <a:gd name="connsiteY3299" fmla="*/ 1570863 h 1816480"/>
              <a:gd name="connsiteX3300" fmla="*/ 110236 w 1663700"/>
              <a:gd name="connsiteY3300" fmla="*/ 1570863 h 1816480"/>
              <a:gd name="connsiteX3301" fmla="*/ 109982 w 1663700"/>
              <a:gd name="connsiteY3301" fmla="*/ 1648587 h 1816480"/>
              <a:gd name="connsiteX3302" fmla="*/ 96012 w 1663700"/>
              <a:gd name="connsiteY3302" fmla="*/ 1634617 h 1816480"/>
              <a:gd name="connsiteX3303" fmla="*/ 82042 w 1663700"/>
              <a:gd name="connsiteY3303" fmla="*/ 1648587 h 1816480"/>
              <a:gd name="connsiteX3304" fmla="*/ 96012 w 1663700"/>
              <a:gd name="connsiteY3304" fmla="*/ 1662557 h 1816480"/>
              <a:gd name="connsiteX3305" fmla="*/ 109982 w 1663700"/>
              <a:gd name="connsiteY3305" fmla="*/ 1648587 h 1816480"/>
              <a:gd name="connsiteX3306" fmla="*/ 109982 w 1663700"/>
              <a:gd name="connsiteY3306" fmla="*/ 1648587 h 1816480"/>
              <a:gd name="connsiteX3307" fmla="*/ 109982 w 1663700"/>
              <a:gd name="connsiteY3307" fmla="*/ 1648587 h 1816480"/>
              <a:gd name="connsiteX3308" fmla="*/ 109855 w 1663700"/>
              <a:gd name="connsiteY3308" fmla="*/ 1726311 h 1816480"/>
              <a:gd name="connsiteX3309" fmla="*/ 96012 w 1663700"/>
              <a:gd name="connsiteY3309" fmla="*/ 1712468 h 1816480"/>
              <a:gd name="connsiteX3310" fmla="*/ 96012 w 1663700"/>
              <a:gd name="connsiteY3310" fmla="*/ 1712468 h 1816480"/>
              <a:gd name="connsiteX3311" fmla="*/ 82169 w 1663700"/>
              <a:gd name="connsiteY3311" fmla="*/ 1726311 h 1816480"/>
              <a:gd name="connsiteX3312" fmla="*/ 83566 w 1663700"/>
              <a:gd name="connsiteY3312" fmla="*/ 1732407 h 1816480"/>
              <a:gd name="connsiteX3313" fmla="*/ 100584 w 1663700"/>
              <a:gd name="connsiteY3313" fmla="*/ 1739265 h 1816480"/>
              <a:gd name="connsiteX3314" fmla="*/ 109855 w 1663700"/>
              <a:gd name="connsiteY3314" fmla="*/ 1726311 h 1816480"/>
              <a:gd name="connsiteX3315" fmla="*/ 109855 w 1663700"/>
              <a:gd name="connsiteY3315" fmla="*/ 1726311 h 1816480"/>
              <a:gd name="connsiteX3316" fmla="*/ 109855 w 1663700"/>
              <a:gd name="connsiteY3316" fmla="*/ 1726311 h 1816480"/>
              <a:gd name="connsiteX3317" fmla="*/ 36576 w 1663700"/>
              <a:gd name="connsiteY3317" fmla="*/ 18034 h 1816480"/>
              <a:gd name="connsiteX3318" fmla="*/ 18288 w 1663700"/>
              <a:gd name="connsiteY3318" fmla="*/ 0 h 1816480"/>
              <a:gd name="connsiteX3319" fmla="*/ 0 w 1663700"/>
              <a:gd name="connsiteY3319" fmla="*/ 18288 h 1816480"/>
              <a:gd name="connsiteX3320" fmla="*/ 18288 w 1663700"/>
              <a:gd name="connsiteY3320" fmla="*/ 36576 h 1816480"/>
              <a:gd name="connsiteX3321" fmla="*/ 36576 w 1663700"/>
              <a:gd name="connsiteY3321" fmla="*/ 18542 h 1816480"/>
              <a:gd name="connsiteX3322" fmla="*/ 36576 w 1663700"/>
              <a:gd name="connsiteY3322" fmla="*/ 18542 h 1816480"/>
              <a:gd name="connsiteX3323" fmla="*/ 36576 w 1663700"/>
              <a:gd name="connsiteY3323" fmla="*/ 18415 h 1816480"/>
              <a:gd name="connsiteX3324" fmla="*/ 36576 w 1663700"/>
              <a:gd name="connsiteY3324" fmla="*/ 18034 h 1816480"/>
              <a:gd name="connsiteX3325" fmla="*/ 36322 w 1663700"/>
              <a:gd name="connsiteY3325" fmla="*/ 95758 h 1816480"/>
              <a:gd name="connsiteX3326" fmla="*/ 18288 w 1663700"/>
              <a:gd name="connsiteY3326" fmla="*/ 77851 h 1816480"/>
              <a:gd name="connsiteX3327" fmla="*/ 254 w 1663700"/>
              <a:gd name="connsiteY3327" fmla="*/ 95885 h 1816480"/>
              <a:gd name="connsiteX3328" fmla="*/ 18288 w 1663700"/>
              <a:gd name="connsiteY3328" fmla="*/ 113919 h 1816480"/>
              <a:gd name="connsiteX3329" fmla="*/ 36322 w 1663700"/>
              <a:gd name="connsiteY3329" fmla="*/ 95758 h 1816480"/>
              <a:gd name="connsiteX3330" fmla="*/ 36322 w 1663700"/>
              <a:gd name="connsiteY3330" fmla="*/ 95758 h 1816480"/>
              <a:gd name="connsiteX3331" fmla="*/ 36322 w 1663700"/>
              <a:gd name="connsiteY3331" fmla="*/ 95758 h 1816480"/>
              <a:gd name="connsiteX3332" fmla="*/ 36195 w 1663700"/>
              <a:gd name="connsiteY3332" fmla="*/ 173482 h 1816480"/>
              <a:gd name="connsiteX3333" fmla="*/ 18288 w 1663700"/>
              <a:gd name="connsiteY3333" fmla="*/ 155575 h 1816480"/>
              <a:gd name="connsiteX3334" fmla="*/ 18288 w 1663700"/>
              <a:gd name="connsiteY3334" fmla="*/ 155575 h 1816480"/>
              <a:gd name="connsiteX3335" fmla="*/ 381 w 1663700"/>
              <a:gd name="connsiteY3335" fmla="*/ 173482 h 1816480"/>
              <a:gd name="connsiteX3336" fmla="*/ 18288 w 1663700"/>
              <a:gd name="connsiteY3336" fmla="*/ 191389 h 1816480"/>
              <a:gd name="connsiteX3337" fmla="*/ 36195 w 1663700"/>
              <a:gd name="connsiteY3337" fmla="*/ 173482 h 1816480"/>
              <a:gd name="connsiteX3338" fmla="*/ 36195 w 1663700"/>
              <a:gd name="connsiteY3338" fmla="*/ 173482 h 1816480"/>
              <a:gd name="connsiteX3339" fmla="*/ 35941 w 1663700"/>
              <a:gd name="connsiteY3339" fmla="*/ 251206 h 1816480"/>
              <a:gd name="connsiteX3340" fmla="*/ 18288 w 1663700"/>
              <a:gd name="connsiteY3340" fmla="*/ 233553 h 1816480"/>
              <a:gd name="connsiteX3341" fmla="*/ 18288 w 1663700"/>
              <a:gd name="connsiteY3341" fmla="*/ 233553 h 1816480"/>
              <a:gd name="connsiteX3342" fmla="*/ 635 w 1663700"/>
              <a:gd name="connsiteY3342" fmla="*/ 251206 h 1816480"/>
              <a:gd name="connsiteX3343" fmla="*/ 18288 w 1663700"/>
              <a:gd name="connsiteY3343" fmla="*/ 268859 h 1816480"/>
              <a:gd name="connsiteX3344" fmla="*/ 35941 w 1663700"/>
              <a:gd name="connsiteY3344" fmla="*/ 251206 h 1816480"/>
              <a:gd name="connsiteX3345" fmla="*/ 35941 w 1663700"/>
              <a:gd name="connsiteY3345" fmla="*/ 251206 h 1816480"/>
              <a:gd name="connsiteX3346" fmla="*/ 35814 w 1663700"/>
              <a:gd name="connsiteY3346" fmla="*/ 328676 h 1816480"/>
              <a:gd name="connsiteX3347" fmla="*/ 18288 w 1663700"/>
              <a:gd name="connsiteY3347" fmla="*/ 311277 h 1816480"/>
              <a:gd name="connsiteX3348" fmla="*/ 762 w 1663700"/>
              <a:gd name="connsiteY3348" fmla="*/ 328803 h 1816480"/>
              <a:gd name="connsiteX3349" fmla="*/ 18288 w 1663700"/>
              <a:gd name="connsiteY3349" fmla="*/ 346329 h 1816480"/>
              <a:gd name="connsiteX3350" fmla="*/ 35814 w 1663700"/>
              <a:gd name="connsiteY3350" fmla="*/ 328930 h 1816480"/>
              <a:gd name="connsiteX3351" fmla="*/ 35814 w 1663700"/>
              <a:gd name="connsiteY3351" fmla="*/ 328676 h 1816480"/>
              <a:gd name="connsiteX3352" fmla="*/ 35814 w 1663700"/>
              <a:gd name="connsiteY3352" fmla="*/ 328676 h 1816480"/>
              <a:gd name="connsiteX3353" fmla="*/ 35814 w 1663700"/>
              <a:gd name="connsiteY3353" fmla="*/ 328676 h 1816480"/>
              <a:gd name="connsiteX3354" fmla="*/ 35560 w 1663700"/>
              <a:gd name="connsiteY3354" fmla="*/ 406400 h 1816480"/>
              <a:gd name="connsiteX3355" fmla="*/ 18288 w 1663700"/>
              <a:gd name="connsiteY3355" fmla="*/ 389128 h 1816480"/>
              <a:gd name="connsiteX3356" fmla="*/ 1016 w 1663700"/>
              <a:gd name="connsiteY3356" fmla="*/ 406400 h 1816480"/>
              <a:gd name="connsiteX3357" fmla="*/ 18288 w 1663700"/>
              <a:gd name="connsiteY3357" fmla="*/ 423672 h 1816480"/>
              <a:gd name="connsiteX3358" fmla="*/ 18288 w 1663700"/>
              <a:gd name="connsiteY3358" fmla="*/ 423672 h 1816480"/>
              <a:gd name="connsiteX3359" fmla="*/ 35560 w 1663700"/>
              <a:gd name="connsiteY3359" fmla="*/ 406400 h 1816480"/>
              <a:gd name="connsiteX3360" fmla="*/ 35560 w 1663700"/>
              <a:gd name="connsiteY3360" fmla="*/ 406400 h 1816480"/>
              <a:gd name="connsiteX3361" fmla="*/ 35306 w 1663700"/>
              <a:gd name="connsiteY3361" fmla="*/ 483870 h 1816480"/>
              <a:gd name="connsiteX3362" fmla="*/ 18161 w 1663700"/>
              <a:gd name="connsiteY3362" fmla="*/ 466979 h 1816480"/>
              <a:gd name="connsiteX3363" fmla="*/ 1016 w 1663700"/>
              <a:gd name="connsiteY3363" fmla="*/ 483997 h 1816480"/>
              <a:gd name="connsiteX3364" fmla="*/ 18161 w 1663700"/>
              <a:gd name="connsiteY3364" fmla="*/ 501015 h 1816480"/>
              <a:gd name="connsiteX3365" fmla="*/ 35306 w 1663700"/>
              <a:gd name="connsiteY3365" fmla="*/ 483997 h 1816480"/>
              <a:gd name="connsiteX3366" fmla="*/ 35306 w 1663700"/>
              <a:gd name="connsiteY3366" fmla="*/ 483870 h 1816480"/>
              <a:gd name="connsiteX3367" fmla="*/ 35306 w 1663700"/>
              <a:gd name="connsiteY3367" fmla="*/ 483870 h 1816480"/>
              <a:gd name="connsiteX3368" fmla="*/ 35306 w 1663700"/>
              <a:gd name="connsiteY3368" fmla="*/ 483870 h 1816480"/>
              <a:gd name="connsiteX3369" fmla="*/ 35179 w 1663700"/>
              <a:gd name="connsiteY3369" fmla="*/ 561721 h 1816480"/>
              <a:gd name="connsiteX3370" fmla="*/ 18288 w 1663700"/>
              <a:gd name="connsiteY3370" fmla="*/ 544830 h 1816480"/>
              <a:gd name="connsiteX3371" fmla="*/ 1397 w 1663700"/>
              <a:gd name="connsiteY3371" fmla="*/ 561721 h 1816480"/>
              <a:gd name="connsiteX3372" fmla="*/ 18288 w 1663700"/>
              <a:gd name="connsiteY3372" fmla="*/ 578612 h 1816480"/>
              <a:gd name="connsiteX3373" fmla="*/ 35179 w 1663700"/>
              <a:gd name="connsiteY3373" fmla="*/ 561721 h 1816480"/>
              <a:gd name="connsiteX3374" fmla="*/ 35179 w 1663700"/>
              <a:gd name="connsiteY3374" fmla="*/ 561721 h 1816480"/>
              <a:gd name="connsiteX3375" fmla="*/ 35179 w 1663700"/>
              <a:gd name="connsiteY3375" fmla="*/ 561721 h 1816480"/>
              <a:gd name="connsiteX3376" fmla="*/ 34925 w 1663700"/>
              <a:gd name="connsiteY3376" fmla="*/ 639318 h 1816480"/>
              <a:gd name="connsiteX3377" fmla="*/ 18161 w 1663700"/>
              <a:gd name="connsiteY3377" fmla="*/ 622681 h 1816480"/>
              <a:gd name="connsiteX3378" fmla="*/ 18161 w 1663700"/>
              <a:gd name="connsiteY3378" fmla="*/ 622681 h 1816480"/>
              <a:gd name="connsiteX3379" fmla="*/ 1397 w 1663700"/>
              <a:gd name="connsiteY3379" fmla="*/ 639318 h 1816480"/>
              <a:gd name="connsiteX3380" fmla="*/ 18161 w 1663700"/>
              <a:gd name="connsiteY3380" fmla="*/ 655955 h 1816480"/>
              <a:gd name="connsiteX3381" fmla="*/ 34925 w 1663700"/>
              <a:gd name="connsiteY3381" fmla="*/ 639318 h 1816480"/>
              <a:gd name="connsiteX3382" fmla="*/ 34925 w 1663700"/>
              <a:gd name="connsiteY3382" fmla="*/ 639318 h 1816480"/>
              <a:gd name="connsiteX3383" fmla="*/ 34798 w 1663700"/>
              <a:gd name="connsiteY3383" fmla="*/ 716915 h 1816480"/>
              <a:gd name="connsiteX3384" fmla="*/ 18288 w 1663700"/>
              <a:gd name="connsiteY3384" fmla="*/ 700532 h 1816480"/>
              <a:gd name="connsiteX3385" fmla="*/ 1778 w 1663700"/>
              <a:gd name="connsiteY3385" fmla="*/ 717042 h 1816480"/>
              <a:gd name="connsiteX3386" fmla="*/ 1778 w 1663700"/>
              <a:gd name="connsiteY3386" fmla="*/ 717042 h 1816480"/>
              <a:gd name="connsiteX3387" fmla="*/ 18288 w 1663700"/>
              <a:gd name="connsiteY3387" fmla="*/ 733552 h 1816480"/>
              <a:gd name="connsiteX3388" fmla="*/ 34798 w 1663700"/>
              <a:gd name="connsiteY3388" fmla="*/ 716915 h 1816480"/>
              <a:gd name="connsiteX3389" fmla="*/ 34798 w 1663700"/>
              <a:gd name="connsiteY3389" fmla="*/ 716915 h 1816480"/>
              <a:gd name="connsiteX3390" fmla="*/ 34798 w 1663700"/>
              <a:gd name="connsiteY3390" fmla="*/ 716915 h 1816480"/>
              <a:gd name="connsiteX3391" fmla="*/ 34798 w 1663700"/>
              <a:gd name="connsiteY3391" fmla="*/ 716915 h 1816480"/>
              <a:gd name="connsiteX3392" fmla="*/ 34544 w 1663700"/>
              <a:gd name="connsiteY3392" fmla="*/ 794639 h 1816480"/>
              <a:gd name="connsiteX3393" fmla="*/ 18161 w 1663700"/>
              <a:gd name="connsiteY3393" fmla="*/ 778383 h 1816480"/>
              <a:gd name="connsiteX3394" fmla="*/ 18161 w 1663700"/>
              <a:gd name="connsiteY3394" fmla="*/ 778383 h 1816480"/>
              <a:gd name="connsiteX3395" fmla="*/ 1778 w 1663700"/>
              <a:gd name="connsiteY3395" fmla="*/ 794639 h 1816480"/>
              <a:gd name="connsiteX3396" fmla="*/ 18161 w 1663700"/>
              <a:gd name="connsiteY3396" fmla="*/ 810895 h 1816480"/>
              <a:gd name="connsiteX3397" fmla="*/ 34544 w 1663700"/>
              <a:gd name="connsiteY3397" fmla="*/ 794639 h 1816480"/>
              <a:gd name="connsiteX3398" fmla="*/ 34544 w 1663700"/>
              <a:gd name="connsiteY3398" fmla="*/ 794639 h 1816480"/>
              <a:gd name="connsiteX3399" fmla="*/ 34544 w 1663700"/>
              <a:gd name="connsiteY3399" fmla="*/ 794639 h 1816480"/>
              <a:gd name="connsiteX3400" fmla="*/ 34417 w 1663700"/>
              <a:gd name="connsiteY3400" fmla="*/ 872236 h 1816480"/>
              <a:gd name="connsiteX3401" fmla="*/ 18288 w 1663700"/>
              <a:gd name="connsiteY3401" fmla="*/ 856107 h 1816480"/>
              <a:gd name="connsiteX3402" fmla="*/ 18288 w 1663700"/>
              <a:gd name="connsiteY3402" fmla="*/ 856107 h 1816480"/>
              <a:gd name="connsiteX3403" fmla="*/ 2159 w 1663700"/>
              <a:gd name="connsiteY3403" fmla="*/ 872236 h 1816480"/>
              <a:gd name="connsiteX3404" fmla="*/ 18288 w 1663700"/>
              <a:gd name="connsiteY3404" fmla="*/ 888365 h 1816480"/>
              <a:gd name="connsiteX3405" fmla="*/ 34417 w 1663700"/>
              <a:gd name="connsiteY3405" fmla="*/ 872363 h 1816480"/>
              <a:gd name="connsiteX3406" fmla="*/ 34417 w 1663700"/>
              <a:gd name="connsiteY3406" fmla="*/ 872363 h 1816480"/>
              <a:gd name="connsiteX3407" fmla="*/ 34417 w 1663700"/>
              <a:gd name="connsiteY3407" fmla="*/ 872236 h 1816480"/>
              <a:gd name="connsiteX3408" fmla="*/ 34417 w 1663700"/>
              <a:gd name="connsiteY3408" fmla="*/ 872236 h 1816480"/>
              <a:gd name="connsiteX3409" fmla="*/ 34163 w 1663700"/>
              <a:gd name="connsiteY3409" fmla="*/ 949833 h 1816480"/>
              <a:gd name="connsiteX3410" fmla="*/ 18288 w 1663700"/>
              <a:gd name="connsiteY3410" fmla="*/ 933958 h 1816480"/>
              <a:gd name="connsiteX3411" fmla="*/ 2286 w 1663700"/>
              <a:gd name="connsiteY3411" fmla="*/ 949833 h 1816480"/>
              <a:gd name="connsiteX3412" fmla="*/ 18288 w 1663700"/>
              <a:gd name="connsiteY3412" fmla="*/ 965708 h 1816480"/>
              <a:gd name="connsiteX3413" fmla="*/ 18288 w 1663700"/>
              <a:gd name="connsiteY3413" fmla="*/ 965708 h 1816480"/>
              <a:gd name="connsiteX3414" fmla="*/ 34163 w 1663700"/>
              <a:gd name="connsiteY3414" fmla="*/ 949833 h 1816480"/>
              <a:gd name="connsiteX3415" fmla="*/ 34163 w 1663700"/>
              <a:gd name="connsiteY3415" fmla="*/ 949833 h 1816480"/>
              <a:gd name="connsiteX3416" fmla="*/ 34163 w 1663700"/>
              <a:gd name="connsiteY3416" fmla="*/ 949833 h 1816480"/>
              <a:gd name="connsiteX3417" fmla="*/ 34163 w 1663700"/>
              <a:gd name="connsiteY3417" fmla="*/ 949833 h 1816480"/>
              <a:gd name="connsiteX3418" fmla="*/ 34036 w 1663700"/>
              <a:gd name="connsiteY3418" fmla="*/ 1027557 h 1816480"/>
              <a:gd name="connsiteX3419" fmla="*/ 18288 w 1663700"/>
              <a:gd name="connsiteY3419" fmla="*/ 1011809 h 1816480"/>
              <a:gd name="connsiteX3420" fmla="*/ 2540 w 1663700"/>
              <a:gd name="connsiteY3420" fmla="*/ 1027557 h 1816480"/>
              <a:gd name="connsiteX3421" fmla="*/ 18288 w 1663700"/>
              <a:gd name="connsiteY3421" fmla="*/ 1043305 h 1816480"/>
              <a:gd name="connsiteX3422" fmla="*/ 18288 w 1663700"/>
              <a:gd name="connsiteY3422" fmla="*/ 1043305 h 1816480"/>
              <a:gd name="connsiteX3423" fmla="*/ 34036 w 1663700"/>
              <a:gd name="connsiteY3423" fmla="*/ 1027557 h 1816480"/>
              <a:gd name="connsiteX3424" fmla="*/ 34036 w 1663700"/>
              <a:gd name="connsiteY3424" fmla="*/ 1027557 h 1816480"/>
              <a:gd name="connsiteX3425" fmla="*/ 34036 w 1663700"/>
              <a:gd name="connsiteY3425" fmla="*/ 1027557 h 1816480"/>
              <a:gd name="connsiteX3426" fmla="*/ 33782 w 1663700"/>
              <a:gd name="connsiteY3426" fmla="*/ 1105027 h 1816480"/>
              <a:gd name="connsiteX3427" fmla="*/ 18288 w 1663700"/>
              <a:gd name="connsiteY3427" fmla="*/ 1089660 h 1816480"/>
              <a:gd name="connsiteX3428" fmla="*/ 2794 w 1663700"/>
              <a:gd name="connsiteY3428" fmla="*/ 1105154 h 1816480"/>
              <a:gd name="connsiteX3429" fmla="*/ 18288 w 1663700"/>
              <a:gd name="connsiteY3429" fmla="*/ 1120648 h 1816480"/>
              <a:gd name="connsiteX3430" fmla="*/ 33782 w 1663700"/>
              <a:gd name="connsiteY3430" fmla="*/ 1105027 h 1816480"/>
              <a:gd name="connsiteX3431" fmla="*/ 33782 w 1663700"/>
              <a:gd name="connsiteY3431" fmla="*/ 1105027 h 1816480"/>
              <a:gd name="connsiteX3432" fmla="*/ 33782 w 1663700"/>
              <a:gd name="connsiteY3432" fmla="*/ 1105027 h 1816480"/>
              <a:gd name="connsiteX3433" fmla="*/ 33655 w 1663700"/>
              <a:gd name="connsiteY3433" fmla="*/ 1182751 h 1816480"/>
              <a:gd name="connsiteX3434" fmla="*/ 18288 w 1663700"/>
              <a:gd name="connsiteY3434" fmla="*/ 1167384 h 1816480"/>
              <a:gd name="connsiteX3435" fmla="*/ 2921 w 1663700"/>
              <a:gd name="connsiteY3435" fmla="*/ 1182751 h 1816480"/>
              <a:gd name="connsiteX3436" fmla="*/ 18288 w 1663700"/>
              <a:gd name="connsiteY3436" fmla="*/ 1198118 h 1816480"/>
              <a:gd name="connsiteX3437" fmla="*/ 33655 w 1663700"/>
              <a:gd name="connsiteY3437" fmla="*/ 1182751 h 1816480"/>
              <a:gd name="connsiteX3438" fmla="*/ 33655 w 1663700"/>
              <a:gd name="connsiteY3438" fmla="*/ 1182751 h 1816480"/>
              <a:gd name="connsiteX3439" fmla="*/ 33655 w 1663700"/>
              <a:gd name="connsiteY3439" fmla="*/ 1182751 h 1816480"/>
              <a:gd name="connsiteX3440" fmla="*/ 33401 w 1663700"/>
              <a:gd name="connsiteY3440" fmla="*/ 1260475 h 1816480"/>
              <a:gd name="connsiteX3441" fmla="*/ 18288 w 1663700"/>
              <a:gd name="connsiteY3441" fmla="*/ 1245362 h 1816480"/>
              <a:gd name="connsiteX3442" fmla="*/ 18288 w 1663700"/>
              <a:gd name="connsiteY3442" fmla="*/ 1245362 h 1816480"/>
              <a:gd name="connsiteX3443" fmla="*/ 3175 w 1663700"/>
              <a:gd name="connsiteY3443" fmla="*/ 1260475 h 1816480"/>
              <a:gd name="connsiteX3444" fmla="*/ 3175 w 1663700"/>
              <a:gd name="connsiteY3444" fmla="*/ 1260475 h 1816480"/>
              <a:gd name="connsiteX3445" fmla="*/ 18288 w 1663700"/>
              <a:gd name="connsiteY3445" fmla="*/ 1275588 h 1816480"/>
              <a:gd name="connsiteX3446" fmla="*/ 33401 w 1663700"/>
              <a:gd name="connsiteY3446" fmla="*/ 1260475 h 1816480"/>
              <a:gd name="connsiteX3447" fmla="*/ 33401 w 1663700"/>
              <a:gd name="connsiteY3447" fmla="*/ 1260475 h 1816480"/>
              <a:gd name="connsiteX3448" fmla="*/ 33274 w 1663700"/>
              <a:gd name="connsiteY3448" fmla="*/ 1338072 h 1816480"/>
              <a:gd name="connsiteX3449" fmla="*/ 18288 w 1663700"/>
              <a:gd name="connsiteY3449" fmla="*/ 1323213 h 1816480"/>
              <a:gd name="connsiteX3450" fmla="*/ 3302 w 1663700"/>
              <a:gd name="connsiteY3450" fmla="*/ 1338199 h 1816480"/>
              <a:gd name="connsiteX3451" fmla="*/ 18288 w 1663700"/>
              <a:gd name="connsiteY3451" fmla="*/ 1353185 h 1816480"/>
              <a:gd name="connsiteX3452" fmla="*/ 33274 w 1663700"/>
              <a:gd name="connsiteY3452" fmla="*/ 1338072 h 1816480"/>
              <a:gd name="connsiteX3453" fmla="*/ 33274 w 1663700"/>
              <a:gd name="connsiteY3453" fmla="*/ 1338072 h 1816480"/>
              <a:gd name="connsiteX3454" fmla="*/ 33274 w 1663700"/>
              <a:gd name="connsiteY3454" fmla="*/ 1338072 h 1816480"/>
              <a:gd name="connsiteX3455" fmla="*/ 33274 w 1663700"/>
              <a:gd name="connsiteY3455" fmla="*/ 1338072 h 1816480"/>
              <a:gd name="connsiteX3456" fmla="*/ 33020 w 1663700"/>
              <a:gd name="connsiteY3456" fmla="*/ 1415669 h 1816480"/>
              <a:gd name="connsiteX3457" fmla="*/ 18288 w 1663700"/>
              <a:gd name="connsiteY3457" fmla="*/ 1400937 h 1816480"/>
              <a:gd name="connsiteX3458" fmla="*/ 18288 w 1663700"/>
              <a:gd name="connsiteY3458" fmla="*/ 1400937 h 1816480"/>
              <a:gd name="connsiteX3459" fmla="*/ 3556 w 1663700"/>
              <a:gd name="connsiteY3459" fmla="*/ 1415669 h 1816480"/>
              <a:gd name="connsiteX3460" fmla="*/ 18288 w 1663700"/>
              <a:gd name="connsiteY3460" fmla="*/ 1430401 h 1816480"/>
              <a:gd name="connsiteX3461" fmla="*/ 33020 w 1663700"/>
              <a:gd name="connsiteY3461" fmla="*/ 1415669 h 1816480"/>
              <a:gd name="connsiteX3462" fmla="*/ 33020 w 1663700"/>
              <a:gd name="connsiteY3462" fmla="*/ 1415669 h 1816480"/>
              <a:gd name="connsiteX3463" fmla="*/ 33020 w 1663700"/>
              <a:gd name="connsiteY3463" fmla="*/ 1415669 h 1816480"/>
              <a:gd name="connsiteX3464" fmla="*/ 33020 w 1663700"/>
              <a:gd name="connsiteY3464" fmla="*/ 1415669 h 1816480"/>
              <a:gd name="connsiteX3465" fmla="*/ 32766 w 1663700"/>
              <a:gd name="connsiteY3465" fmla="*/ 1493266 h 1816480"/>
              <a:gd name="connsiteX3466" fmla="*/ 18161 w 1663700"/>
              <a:gd name="connsiteY3466" fmla="*/ 1478788 h 1816480"/>
              <a:gd name="connsiteX3467" fmla="*/ 3556 w 1663700"/>
              <a:gd name="connsiteY3467" fmla="*/ 1493393 h 1816480"/>
              <a:gd name="connsiteX3468" fmla="*/ 18161 w 1663700"/>
              <a:gd name="connsiteY3468" fmla="*/ 1507998 h 1816480"/>
              <a:gd name="connsiteX3469" fmla="*/ 32766 w 1663700"/>
              <a:gd name="connsiteY3469" fmla="*/ 1493266 h 1816480"/>
              <a:gd name="connsiteX3470" fmla="*/ 32766 w 1663700"/>
              <a:gd name="connsiteY3470" fmla="*/ 1493266 h 1816480"/>
              <a:gd name="connsiteX3471" fmla="*/ 32766 w 1663700"/>
              <a:gd name="connsiteY3471" fmla="*/ 1493266 h 1816480"/>
              <a:gd name="connsiteX3472" fmla="*/ 32639 w 1663700"/>
              <a:gd name="connsiteY3472" fmla="*/ 1570990 h 1816480"/>
              <a:gd name="connsiteX3473" fmla="*/ 18288 w 1663700"/>
              <a:gd name="connsiteY3473" fmla="*/ 1556639 h 1816480"/>
              <a:gd name="connsiteX3474" fmla="*/ 18288 w 1663700"/>
              <a:gd name="connsiteY3474" fmla="*/ 1556639 h 1816480"/>
              <a:gd name="connsiteX3475" fmla="*/ 3937 w 1663700"/>
              <a:gd name="connsiteY3475" fmla="*/ 1570990 h 1816480"/>
              <a:gd name="connsiteX3476" fmla="*/ 18288 w 1663700"/>
              <a:gd name="connsiteY3476" fmla="*/ 1585341 h 1816480"/>
              <a:gd name="connsiteX3477" fmla="*/ 32639 w 1663700"/>
              <a:gd name="connsiteY3477" fmla="*/ 1570990 h 1816480"/>
              <a:gd name="connsiteX3478" fmla="*/ 32639 w 1663700"/>
              <a:gd name="connsiteY3478" fmla="*/ 1570990 h 1816480"/>
              <a:gd name="connsiteX3479" fmla="*/ 32639 w 1663700"/>
              <a:gd name="connsiteY3479" fmla="*/ 1570990 h 1816480"/>
              <a:gd name="connsiteX3480" fmla="*/ 32385 w 1663700"/>
              <a:gd name="connsiteY3480" fmla="*/ 1648460 h 1816480"/>
              <a:gd name="connsiteX3481" fmla="*/ 18161 w 1663700"/>
              <a:gd name="connsiteY3481" fmla="*/ 1634490 h 1816480"/>
              <a:gd name="connsiteX3482" fmla="*/ 3937 w 1663700"/>
              <a:gd name="connsiteY3482" fmla="*/ 1648714 h 1816480"/>
              <a:gd name="connsiteX3483" fmla="*/ 18161 w 1663700"/>
              <a:gd name="connsiteY3483" fmla="*/ 1662938 h 1816480"/>
              <a:gd name="connsiteX3484" fmla="*/ 32385 w 1663700"/>
              <a:gd name="connsiteY3484" fmla="*/ 1648968 h 1816480"/>
              <a:gd name="connsiteX3485" fmla="*/ 32385 w 1663700"/>
              <a:gd name="connsiteY3485" fmla="*/ 1648968 h 1816480"/>
              <a:gd name="connsiteX3486" fmla="*/ 32385 w 1663700"/>
              <a:gd name="connsiteY3486" fmla="*/ 1648841 h 1816480"/>
              <a:gd name="connsiteX3487" fmla="*/ 32385 w 1663700"/>
              <a:gd name="connsiteY3487" fmla="*/ 1648460 h 1816480"/>
              <a:gd name="connsiteX3488" fmla="*/ 32385 w 1663700"/>
              <a:gd name="connsiteY3488" fmla="*/ 1648460 h 18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Lst>
            <a:rect l="l" t="t" r="r" b="b"/>
            <a:pathLst>
              <a:path w="1663700" h="1816480">
                <a:moveTo>
                  <a:pt x="1663700" y="639318"/>
                </a:moveTo>
                <a:cubicBezTo>
                  <a:pt x="1663700" y="632333"/>
                  <a:pt x="1657985" y="626745"/>
                  <a:pt x="1651127" y="626745"/>
                </a:cubicBezTo>
                <a:cubicBezTo>
                  <a:pt x="1644142" y="626745"/>
                  <a:pt x="1638554" y="632333"/>
                  <a:pt x="1638554" y="639318"/>
                </a:cubicBezTo>
                <a:cubicBezTo>
                  <a:pt x="1638554" y="646303"/>
                  <a:pt x="1644269" y="651891"/>
                  <a:pt x="1651127" y="651891"/>
                </a:cubicBezTo>
                <a:cubicBezTo>
                  <a:pt x="1657985" y="652018"/>
                  <a:pt x="1663700" y="646303"/>
                  <a:pt x="1663700" y="639318"/>
                </a:cubicBezTo>
                <a:cubicBezTo>
                  <a:pt x="1663700" y="639318"/>
                  <a:pt x="1663700" y="639318"/>
                  <a:pt x="1663700" y="639318"/>
                </a:cubicBezTo>
                <a:lnTo>
                  <a:pt x="1663700" y="639318"/>
                </a:lnTo>
                <a:close/>
                <a:moveTo>
                  <a:pt x="1663446" y="717042"/>
                </a:moveTo>
                <a:cubicBezTo>
                  <a:pt x="1663446" y="710184"/>
                  <a:pt x="1657858" y="704596"/>
                  <a:pt x="1651000" y="704596"/>
                </a:cubicBezTo>
                <a:cubicBezTo>
                  <a:pt x="1651000" y="704596"/>
                  <a:pt x="1651000" y="704596"/>
                  <a:pt x="1651000" y="704596"/>
                </a:cubicBezTo>
                <a:cubicBezTo>
                  <a:pt x="1644142" y="704596"/>
                  <a:pt x="1638554" y="710184"/>
                  <a:pt x="1638554" y="717042"/>
                </a:cubicBezTo>
                <a:cubicBezTo>
                  <a:pt x="1638554" y="723900"/>
                  <a:pt x="1644142" y="729488"/>
                  <a:pt x="1651000" y="729488"/>
                </a:cubicBezTo>
                <a:cubicBezTo>
                  <a:pt x="1657985" y="729361"/>
                  <a:pt x="1663446" y="723900"/>
                  <a:pt x="1663446" y="717042"/>
                </a:cubicBezTo>
                <a:cubicBezTo>
                  <a:pt x="1663446" y="717042"/>
                  <a:pt x="1663446" y="717042"/>
                  <a:pt x="1663446" y="717042"/>
                </a:cubicBezTo>
                <a:close/>
                <a:moveTo>
                  <a:pt x="1660017" y="570992"/>
                </a:moveTo>
                <a:cubicBezTo>
                  <a:pt x="1659382" y="564261"/>
                  <a:pt x="1658747" y="557657"/>
                  <a:pt x="1657985" y="550926"/>
                </a:cubicBezTo>
                <a:cubicBezTo>
                  <a:pt x="1655953" y="549656"/>
                  <a:pt x="1653540" y="548894"/>
                  <a:pt x="1651127" y="548894"/>
                </a:cubicBezTo>
                <a:cubicBezTo>
                  <a:pt x="1644015" y="548894"/>
                  <a:pt x="1638300" y="554609"/>
                  <a:pt x="1638300" y="561721"/>
                </a:cubicBezTo>
                <a:cubicBezTo>
                  <a:pt x="1638300" y="568833"/>
                  <a:pt x="1644015" y="574548"/>
                  <a:pt x="1651127" y="574548"/>
                </a:cubicBezTo>
                <a:cubicBezTo>
                  <a:pt x="1654429" y="574548"/>
                  <a:pt x="1657604" y="573278"/>
                  <a:pt x="1660017" y="570992"/>
                </a:cubicBezTo>
                <a:lnTo>
                  <a:pt x="1660017" y="570992"/>
                </a:lnTo>
                <a:close/>
                <a:moveTo>
                  <a:pt x="1659382" y="785622"/>
                </a:moveTo>
                <a:cubicBezTo>
                  <a:pt x="1657096" y="783463"/>
                  <a:pt x="1654175" y="782320"/>
                  <a:pt x="1651000" y="782320"/>
                </a:cubicBezTo>
                <a:cubicBezTo>
                  <a:pt x="1644269" y="782320"/>
                  <a:pt x="1638808" y="787781"/>
                  <a:pt x="1638808" y="794512"/>
                </a:cubicBezTo>
                <a:cubicBezTo>
                  <a:pt x="1638808" y="801243"/>
                  <a:pt x="1644269" y="806704"/>
                  <a:pt x="1651000" y="806704"/>
                </a:cubicBezTo>
                <a:cubicBezTo>
                  <a:pt x="1653159" y="806704"/>
                  <a:pt x="1655445" y="806069"/>
                  <a:pt x="1657350" y="804926"/>
                </a:cubicBezTo>
                <a:cubicBezTo>
                  <a:pt x="1658112" y="798703"/>
                  <a:pt x="1658747" y="792226"/>
                  <a:pt x="1659382" y="785622"/>
                </a:cubicBezTo>
                <a:close/>
                <a:moveTo>
                  <a:pt x="1650746" y="497078"/>
                </a:moveTo>
                <a:cubicBezTo>
                  <a:pt x="1649476" y="488696"/>
                  <a:pt x="1647952" y="480314"/>
                  <a:pt x="1646428" y="471932"/>
                </a:cubicBezTo>
                <a:cubicBezTo>
                  <a:pt x="1641348" y="473837"/>
                  <a:pt x="1637919" y="478663"/>
                  <a:pt x="1637919" y="484124"/>
                </a:cubicBezTo>
                <a:cubicBezTo>
                  <a:pt x="1638046" y="491109"/>
                  <a:pt x="1643634" y="496951"/>
                  <a:pt x="1650746" y="497078"/>
                </a:cubicBezTo>
                <a:lnTo>
                  <a:pt x="1650746" y="497078"/>
                </a:lnTo>
                <a:close/>
                <a:moveTo>
                  <a:pt x="1649730" y="860298"/>
                </a:moveTo>
                <a:cubicBezTo>
                  <a:pt x="1643634" y="860933"/>
                  <a:pt x="1639062" y="866140"/>
                  <a:pt x="1639062" y="872236"/>
                </a:cubicBezTo>
                <a:cubicBezTo>
                  <a:pt x="1639062" y="876808"/>
                  <a:pt x="1641729" y="880999"/>
                  <a:pt x="1645793" y="883031"/>
                </a:cubicBezTo>
                <a:cubicBezTo>
                  <a:pt x="1647190" y="875538"/>
                  <a:pt x="1648460" y="867918"/>
                  <a:pt x="1649730" y="860298"/>
                </a:cubicBezTo>
                <a:close/>
                <a:moveTo>
                  <a:pt x="1586865" y="328676"/>
                </a:moveTo>
                <a:cubicBezTo>
                  <a:pt x="1586865" y="321183"/>
                  <a:pt x="1580769" y="315214"/>
                  <a:pt x="1573276" y="315214"/>
                </a:cubicBezTo>
                <a:cubicBezTo>
                  <a:pt x="1565783" y="315214"/>
                  <a:pt x="1559687" y="321310"/>
                  <a:pt x="1559687" y="328803"/>
                </a:cubicBezTo>
                <a:cubicBezTo>
                  <a:pt x="1559687" y="336296"/>
                  <a:pt x="1565783" y="342392"/>
                  <a:pt x="1573276" y="342392"/>
                </a:cubicBezTo>
                <a:cubicBezTo>
                  <a:pt x="1573276" y="342392"/>
                  <a:pt x="1573276" y="342392"/>
                  <a:pt x="1573276" y="342392"/>
                </a:cubicBezTo>
                <a:cubicBezTo>
                  <a:pt x="1580769" y="342392"/>
                  <a:pt x="1586865" y="336296"/>
                  <a:pt x="1586865" y="328676"/>
                </a:cubicBezTo>
                <a:lnTo>
                  <a:pt x="1586865" y="328676"/>
                </a:lnTo>
                <a:cubicBezTo>
                  <a:pt x="1586865" y="328803"/>
                  <a:pt x="1586865" y="328803"/>
                  <a:pt x="1586865" y="328676"/>
                </a:cubicBezTo>
                <a:lnTo>
                  <a:pt x="1586865" y="328676"/>
                </a:lnTo>
                <a:close/>
                <a:moveTo>
                  <a:pt x="1586738" y="406400"/>
                </a:moveTo>
                <a:cubicBezTo>
                  <a:pt x="1586738" y="399034"/>
                  <a:pt x="1580769" y="393065"/>
                  <a:pt x="1573276" y="393065"/>
                </a:cubicBezTo>
                <a:cubicBezTo>
                  <a:pt x="1565910" y="393065"/>
                  <a:pt x="1559814" y="399034"/>
                  <a:pt x="1559814" y="406400"/>
                </a:cubicBezTo>
                <a:cubicBezTo>
                  <a:pt x="1559814" y="413766"/>
                  <a:pt x="1565783" y="419735"/>
                  <a:pt x="1573276" y="419735"/>
                </a:cubicBezTo>
                <a:cubicBezTo>
                  <a:pt x="1580642" y="419862"/>
                  <a:pt x="1586738" y="413893"/>
                  <a:pt x="1586738" y="406400"/>
                </a:cubicBezTo>
                <a:cubicBezTo>
                  <a:pt x="1586738" y="406527"/>
                  <a:pt x="1586738" y="406400"/>
                  <a:pt x="1586738" y="406400"/>
                </a:cubicBezTo>
                <a:lnTo>
                  <a:pt x="1586738" y="406400"/>
                </a:lnTo>
                <a:close/>
                <a:moveTo>
                  <a:pt x="1586484" y="483997"/>
                </a:moveTo>
                <a:cubicBezTo>
                  <a:pt x="1586357" y="476758"/>
                  <a:pt x="1580515" y="470916"/>
                  <a:pt x="1573276" y="470916"/>
                </a:cubicBezTo>
                <a:cubicBezTo>
                  <a:pt x="1566037" y="470916"/>
                  <a:pt x="1560068" y="476885"/>
                  <a:pt x="1560068" y="484124"/>
                </a:cubicBezTo>
                <a:lnTo>
                  <a:pt x="1560068" y="484124"/>
                </a:lnTo>
                <a:cubicBezTo>
                  <a:pt x="1560068" y="491363"/>
                  <a:pt x="1566037" y="497332"/>
                  <a:pt x="1573276" y="497332"/>
                </a:cubicBezTo>
                <a:lnTo>
                  <a:pt x="1573276" y="497332"/>
                </a:lnTo>
                <a:cubicBezTo>
                  <a:pt x="1580515" y="497332"/>
                  <a:pt x="1586484" y="491363"/>
                  <a:pt x="1586484" y="484124"/>
                </a:cubicBezTo>
                <a:lnTo>
                  <a:pt x="1586484" y="484124"/>
                </a:lnTo>
                <a:cubicBezTo>
                  <a:pt x="1586484" y="483997"/>
                  <a:pt x="1586484" y="483997"/>
                  <a:pt x="1586484" y="483997"/>
                </a:cubicBezTo>
                <a:lnTo>
                  <a:pt x="1586484" y="483997"/>
                </a:lnTo>
                <a:close/>
                <a:moveTo>
                  <a:pt x="1586357" y="561721"/>
                </a:moveTo>
                <a:cubicBezTo>
                  <a:pt x="1586357" y="554482"/>
                  <a:pt x="1580515" y="548767"/>
                  <a:pt x="1573276" y="548767"/>
                </a:cubicBezTo>
                <a:lnTo>
                  <a:pt x="1573276" y="548767"/>
                </a:lnTo>
                <a:cubicBezTo>
                  <a:pt x="1566037" y="548767"/>
                  <a:pt x="1560322" y="554609"/>
                  <a:pt x="1560322" y="561721"/>
                </a:cubicBezTo>
                <a:cubicBezTo>
                  <a:pt x="1560322" y="568960"/>
                  <a:pt x="1566164" y="574675"/>
                  <a:pt x="1573276" y="574675"/>
                </a:cubicBezTo>
                <a:cubicBezTo>
                  <a:pt x="1580515" y="574675"/>
                  <a:pt x="1586357" y="568960"/>
                  <a:pt x="1586357" y="561721"/>
                </a:cubicBezTo>
                <a:close/>
                <a:moveTo>
                  <a:pt x="1586103" y="639318"/>
                </a:moveTo>
                <a:cubicBezTo>
                  <a:pt x="1586103" y="632206"/>
                  <a:pt x="1580388" y="626491"/>
                  <a:pt x="1573276" y="626491"/>
                </a:cubicBezTo>
                <a:cubicBezTo>
                  <a:pt x="1566164" y="626491"/>
                  <a:pt x="1560449" y="632206"/>
                  <a:pt x="1560449" y="639318"/>
                </a:cubicBezTo>
                <a:cubicBezTo>
                  <a:pt x="1560449" y="646430"/>
                  <a:pt x="1566164" y="652145"/>
                  <a:pt x="1573276" y="652145"/>
                </a:cubicBezTo>
                <a:cubicBezTo>
                  <a:pt x="1580388" y="652145"/>
                  <a:pt x="1586103" y="646430"/>
                  <a:pt x="1586103" y="639318"/>
                </a:cubicBezTo>
                <a:cubicBezTo>
                  <a:pt x="1586103" y="639445"/>
                  <a:pt x="1586103" y="639318"/>
                  <a:pt x="1586103" y="639318"/>
                </a:cubicBezTo>
                <a:close/>
                <a:moveTo>
                  <a:pt x="1585976" y="716915"/>
                </a:moveTo>
                <a:cubicBezTo>
                  <a:pt x="1585976" y="709930"/>
                  <a:pt x="1580261" y="704342"/>
                  <a:pt x="1573403" y="704342"/>
                </a:cubicBezTo>
                <a:cubicBezTo>
                  <a:pt x="1566418" y="704342"/>
                  <a:pt x="1560830" y="709930"/>
                  <a:pt x="1560830" y="716915"/>
                </a:cubicBezTo>
                <a:cubicBezTo>
                  <a:pt x="1560830" y="723900"/>
                  <a:pt x="1566418" y="729488"/>
                  <a:pt x="1573403" y="729488"/>
                </a:cubicBezTo>
                <a:cubicBezTo>
                  <a:pt x="1580261" y="729488"/>
                  <a:pt x="1585976" y="723900"/>
                  <a:pt x="1585976" y="717042"/>
                </a:cubicBezTo>
                <a:cubicBezTo>
                  <a:pt x="1585976" y="717042"/>
                  <a:pt x="1585976" y="717042"/>
                  <a:pt x="1585976" y="716915"/>
                </a:cubicBezTo>
                <a:lnTo>
                  <a:pt x="1585976" y="716915"/>
                </a:lnTo>
                <a:close/>
                <a:moveTo>
                  <a:pt x="1585722" y="794639"/>
                </a:moveTo>
                <a:cubicBezTo>
                  <a:pt x="1585722" y="787781"/>
                  <a:pt x="1580134" y="782193"/>
                  <a:pt x="1573276" y="782193"/>
                </a:cubicBezTo>
                <a:cubicBezTo>
                  <a:pt x="1566418" y="782193"/>
                  <a:pt x="1560830" y="787781"/>
                  <a:pt x="1560830" y="794639"/>
                </a:cubicBezTo>
                <a:cubicBezTo>
                  <a:pt x="1560830" y="801497"/>
                  <a:pt x="1566418" y="807085"/>
                  <a:pt x="1573276" y="807085"/>
                </a:cubicBezTo>
                <a:cubicBezTo>
                  <a:pt x="1580134" y="807085"/>
                  <a:pt x="1585722" y="801497"/>
                  <a:pt x="1585722" y="794639"/>
                </a:cubicBezTo>
                <a:close/>
                <a:moveTo>
                  <a:pt x="1585595" y="257429"/>
                </a:moveTo>
                <a:cubicBezTo>
                  <a:pt x="1583055" y="250952"/>
                  <a:pt x="1580515" y="244602"/>
                  <a:pt x="1577848" y="238252"/>
                </a:cubicBezTo>
                <a:cubicBezTo>
                  <a:pt x="1576324" y="237744"/>
                  <a:pt x="1574800" y="237490"/>
                  <a:pt x="1573276" y="237490"/>
                </a:cubicBezTo>
                <a:cubicBezTo>
                  <a:pt x="1565656" y="237490"/>
                  <a:pt x="1559433" y="243713"/>
                  <a:pt x="1559433" y="251206"/>
                </a:cubicBezTo>
                <a:cubicBezTo>
                  <a:pt x="1559433" y="258826"/>
                  <a:pt x="1565656" y="265049"/>
                  <a:pt x="1573276" y="265049"/>
                </a:cubicBezTo>
                <a:cubicBezTo>
                  <a:pt x="1578483" y="264922"/>
                  <a:pt x="1583309" y="262001"/>
                  <a:pt x="1585595" y="257429"/>
                </a:cubicBezTo>
                <a:close/>
                <a:moveTo>
                  <a:pt x="1585595" y="872236"/>
                </a:moveTo>
                <a:cubicBezTo>
                  <a:pt x="1585595" y="865505"/>
                  <a:pt x="1580134" y="860044"/>
                  <a:pt x="1573403" y="860044"/>
                </a:cubicBezTo>
                <a:cubicBezTo>
                  <a:pt x="1566672" y="860044"/>
                  <a:pt x="1561211" y="865505"/>
                  <a:pt x="1561211" y="872236"/>
                </a:cubicBezTo>
                <a:cubicBezTo>
                  <a:pt x="1561211" y="878967"/>
                  <a:pt x="1566672" y="884428"/>
                  <a:pt x="1573403" y="884428"/>
                </a:cubicBezTo>
                <a:cubicBezTo>
                  <a:pt x="1580134" y="884428"/>
                  <a:pt x="1585595" y="878967"/>
                  <a:pt x="1585595" y="872236"/>
                </a:cubicBezTo>
                <a:cubicBezTo>
                  <a:pt x="1585595" y="872363"/>
                  <a:pt x="1585595" y="872236"/>
                  <a:pt x="1585595" y="872236"/>
                </a:cubicBezTo>
                <a:cubicBezTo>
                  <a:pt x="1585595" y="872236"/>
                  <a:pt x="1585595" y="872236"/>
                  <a:pt x="1585595" y="872236"/>
                </a:cubicBezTo>
                <a:lnTo>
                  <a:pt x="1585595" y="872236"/>
                </a:lnTo>
                <a:close/>
                <a:moveTo>
                  <a:pt x="1585341" y="949960"/>
                </a:moveTo>
                <a:cubicBezTo>
                  <a:pt x="1585341" y="943356"/>
                  <a:pt x="1580007" y="937895"/>
                  <a:pt x="1573276" y="937895"/>
                </a:cubicBezTo>
                <a:cubicBezTo>
                  <a:pt x="1566672" y="937895"/>
                  <a:pt x="1561211" y="943229"/>
                  <a:pt x="1561211" y="949960"/>
                </a:cubicBezTo>
                <a:cubicBezTo>
                  <a:pt x="1561211" y="956564"/>
                  <a:pt x="1566545" y="962025"/>
                  <a:pt x="1573276" y="962025"/>
                </a:cubicBezTo>
                <a:lnTo>
                  <a:pt x="1573276" y="962025"/>
                </a:lnTo>
                <a:cubicBezTo>
                  <a:pt x="1580007" y="961898"/>
                  <a:pt x="1585341" y="956564"/>
                  <a:pt x="1585341" y="949960"/>
                </a:cubicBezTo>
                <a:cubicBezTo>
                  <a:pt x="1585341" y="949960"/>
                  <a:pt x="1585341" y="949960"/>
                  <a:pt x="1585341" y="949960"/>
                </a:cubicBezTo>
                <a:close/>
                <a:moveTo>
                  <a:pt x="1585214" y="1027430"/>
                </a:moveTo>
                <a:cubicBezTo>
                  <a:pt x="1585214" y="1020953"/>
                  <a:pt x="1579880" y="1015619"/>
                  <a:pt x="1573403" y="1015619"/>
                </a:cubicBezTo>
                <a:cubicBezTo>
                  <a:pt x="1566799" y="1015619"/>
                  <a:pt x="1561592" y="1020953"/>
                  <a:pt x="1561592" y="1027430"/>
                </a:cubicBezTo>
                <a:lnTo>
                  <a:pt x="1561592" y="1027430"/>
                </a:lnTo>
                <a:cubicBezTo>
                  <a:pt x="1561592" y="1033907"/>
                  <a:pt x="1566926" y="1039241"/>
                  <a:pt x="1573403" y="1039241"/>
                </a:cubicBezTo>
                <a:lnTo>
                  <a:pt x="1573403" y="1039241"/>
                </a:lnTo>
                <a:cubicBezTo>
                  <a:pt x="1579880" y="1039368"/>
                  <a:pt x="1585214" y="1034034"/>
                  <a:pt x="1585214" y="1027430"/>
                </a:cubicBezTo>
                <a:lnTo>
                  <a:pt x="1585214" y="1027430"/>
                </a:lnTo>
                <a:cubicBezTo>
                  <a:pt x="1585214" y="1027557"/>
                  <a:pt x="1585214" y="1027430"/>
                  <a:pt x="1585214" y="1027430"/>
                </a:cubicBezTo>
                <a:lnTo>
                  <a:pt x="1585214" y="1027430"/>
                </a:lnTo>
                <a:close/>
                <a:moveTo>
                  <a:pt x="1583309" y="1099185"/>
                </a:moveTo>
                <a:cubicBezTo>
                  <a:pt x="1581150" y="1095629"/>
                  <a:pt x="1577340" y="1093470"/>
                  <a:pt x="1573276" y="1093470"/>
                </a:cubicBezTo>
                <a:cubicBezTo>
                  <a:pt x="1566799" y="1093470"/>
                  <a:pt x="1561592" y="1098677"/>
                  <a:pt x="1561592" y="1105154"/>
                </a:cubicBezTo>
                <a:cubicBezTo>
                  <a:pt x="1561592" y="1111631"/>
                  <a:pt x="1566799" y="1116838"/>
                  <a:pt x="1573276" y="1116838"/>
                </a:cubicBezTo>
                <a:cubicBezTo>
                  <a:pt x="1574292" y="1116838"/>
                  <a:pt x="1575308" y="1116711"/>
                  <a:pt x="1576197" y="1116457"/>
                </a:cubicBezTo>
                <a:cubicBezTo>
                  <a:pt x="1578737" y="1110742"/>
                  <a:pt x="1581023" y="1105027"/>
                  <a:pt x="1583309" y="1099185"/>
                </a:cubicBezTo>
                <a:lnTo>
                  <a:pt x="1583309" y="1099185"/>
                </a:lnTo>
                <a:close/>
                <a:moveTo>
                  <a:pt x="1509776" y="173355"/>
                </a:moveTo>
                <a:cubicBezTo>
                  <a:pt x="1509649" y="165608"/>
                  <a:pt x="1503299" y="159385"/>
                  <a:pt x="1495552" y="159385"/>
                </a:cubicBezTo>
                <a:cubicBezTo>
                  <a:pt x="1487678" y="159385"/>
                  <a:pt x="1481328" y="165735"/>
                  <a:pt x="1481328" y="173609"/>
                </a:cubicBezTo>
                <a:cubicBezTo>
                  <a:pt x="1481328" y="181483"/>
                  <a:pt x="1487678" y="187833"/>
                  <a:pt x="1495552" y="187833"/>
                </a:cubicBezTo>
                <a:cubicBezTo>
                  <a:pt x="1503426" y="187833"/>
                  <a:pt x="1509776" y="181483"/>
                  <a:pt x="1509776" y="173609"/>
                </a:cubicBezTo>
                <a:cubicBezTo>
                  <a:pt x="1509776" y="173609"/>
                  <a:pt x="1509776" y="173609"/>
                  <a:pt x="1509776" y="173609"/>
                </a:cubicBezTo>
                <a:cubicBezTo>
                  <a:pt x="1509776" y="173482"/>
                  <a:pt x="1509776" y="173355"/>
                  <a:pt x="1509776" y="173355"/>
                </a:cubicBezTo>
                <a:lnTo>
                  <a:pt x="1509776" y="173355"/>
                </a:lnTo>
                <a:close/>
                <a:moveTo>
                  <a:pt x="1509522" y="251206"/>
                </a:moveTo>
                <a:cubicBezTo>
                  <a:pt x="1509522" y="243459"/>
                  <a:pt x="1503299" y="237236"/>
                  <a:pt x="1495552" y="237236"/>
                </a:cubicBezTo>
                <a:cubicBezTo>
                  <a:pt x="1487805" y="237236"/>
                  <a:pt x="1481582" y="243459"/>
                  <a:pt x="1481582" y="251206"/>
                </a:cubicBezTo>
                <a:cubicBezTo>
                  <a:pt x="1481582" y="258953"/>
                  <a:pt x="1487805" y="265176"/>
                  <a:pt x="1495552" y="265176"/>
                </a:cubicBezTo>
                <a:cubicBezTo>
                  <a:pt x="1503299" y="265176"/>
                  <a:pt x="1509522" y="258953"/>
                  <a:pt x="1509522" y="251206"/>
                </a:cubicBezTo>
                <a:lnTo>
                  <a:pt x="1509522" y="251206"/>
                </a:lnTo>
                <a:lnTo>
                  <a:pt x="1509522" y="251206"/>
                </a:lnTo>
                <a:close/>
                <a:moveTo>
                  <a:pt x="1509395" y="99822"/>
                </a:moveTo>
                <a:cubicBezTo>
                  <a:pt x="1505839" y="93853"/>
                  <a:pt x="1502410" y="87884"/>
                  <a:pt x="1498727" y="81915"/>
                </a:cubicBezTo>
                <a:cubicBezTo>
                  <a:pt x="1497711" y="81661"/>
                  <a:pt x="1496568" y="81534"/>
                  <a:pt x="1495552" y="81534"/>
                </a:cubicBezTo>
                <a:cubicBezTo>
                  <a:pt x="1487551" y="81534"/>
                  <a:pt x="1481201" y="88011"/>
                  <a:pt x="1481201" y="95885"/>
                </a:cubicBezTo>
                <a:cubicBezTo>
                  <a:pt x="1481201" y="103759"/>
                  <a:pt x="1487678" y="110236"/>
                  <a:pt x="1495552" y="110236"/>
                </a:cubicBezTo>
                <a:cubicBezTo>
                  <a:pt x="1502029" y="110236"/>
                  <a:pt x="1507617" y="106045"/>
                  <a:pt x="1509395" y="99822"/>
                </a:cubicBezTo>
                <a:lnTo>
                  <a:pt x="1509395" y="99822"/>
                </a:lnTo>
                <a:close/>
                <a:moveTo>
                  <a:pt x="1509395" y="328549"/>
                </a:moveTo>
                <a:cubicBezTo>
                  <a:pt x="1509268" y="321056"/>
                  <a:pt x="1503172" y="314960"/>
                  <a:pt x="1495552" y="314960"/>
                </a:cubicBezTo>
                <a:cubicBezTo>
                  <a:pt x="1487932" y="314960"/>
                  <a:pt x="1481709" y="321183"/>
                  <a:pt x="1481709" y="328676"/>
                </a:cubicBezTo>
                <a:cubicBezTo>
                  <a:pt x="1481709" y="336296"/>
                  <a:pt x="1487932" y="342519"/>
                  <a:pt x="1495552" y="342519"/>
                </a:cubicBezTo>
                <a:lnTo>
                  <a:pt x="1495552" y="342519"/>
                </a:lnTo>
                <a:cubicBezTo>
                  <a:pt x="1503172" y="342519"/>
                  <a:pt x="1509268" y="336423"/>
                  <a:pt x="1509395" y="328803"/>
                </a:cubicBezTo>
                <a:cubicBezTo>
                  <a:pt x="1509395" y="328803"/>
                  <a:pt x="1509395" y="328676"/>
                  <a:pt x="1509395" y="328676"/>
                </a:cubicBezTo>
                <a:cubicBezTo>
                  <a:pt x="1509395" y="328676"/>
                  <a:pt x="1509395" y="328676"/>
                  <a:pt x="1509395" y="328549"/>
                </a:cubicBezTo>
                <a:lnTo>
                  <a:pt x="1509395" y="328549"/>
                </a:lnTo>
                <a:close/>
                <a:moveTo>
                  <a:pt x="1509141" y="406400"/>
                </a:moveTo>
                <a:cubicBezTo>
                  <a:pt x="1509141" y="398907"/>
                  <a:pt x="1503045" y="392938"/>
                  <a:pt x="1495552" y="392938"/>
                </a:cubicBezTo>
                <a:cubicBezTo>
                  <a:pt x="1488059" y="392938"/>
                  <a:pt x="1481963" y="399034"/>
                  <a:pt x="1481963" y="406527"/>
                </a:cubicBezTo>
                <a:cubicBezTo>
                  <a:pt x="1481963" y="414020"/>
                  <a:pt x="1488059" y="420116"/>
                  <a:pt x="1495552" y="420116"/>
                </a:cubicBezTo>
                <a:cubicBezTo>
                  <a:pt x="1503045" y="419989"/>
                  <a:pt x="1509141" y="413893"/>
                  <a:pt x="1509141" y="406400"/>
                </a:cubicBezTo>
                <a:cubicBezTo>
                  <a:pt x="1509141" y="406400"/>
                  <a:pt x="1509141" y="406400"/>
                  <a:pt x="1509141" y="406400"/>
                </a:cubicBezTo>
                <a:cubicBezTo>
                  <a:pt x="1509141" y="406400"/>
                  <a:pt x="1509141" y="406400"/>
                  <a:pt x="1509141" y="406400"/>
                </a:cubicBezTo>
                <a:close/>
                <a:moveTo>
                  <a:pt x="1509014" y="484124"/>
                </a:moveTo>
                <a:cubicBezTo>
                  <a:pt x="1509014" y="476758"/>
                  <a:pt x="1503045" y="470789"/>
                  <a:pt x="1495552" y="470789"/>
                </a:cubicBezTo>
                <a:cubicBezTo>
                  <a:pt x="1495552" y="470789"/>
                  <a:pt x="1495552" y="470789"/>
                  <a:pt x="1495552" y="470789"/>
                </a:cubicBezTo>
                <a:cubicBezTo>
                  <a:pt x="1488186" y="470789"/>
                  <a:pt x="1482090" y="476758"/>
                  <a:pt x="1482090" y="484124"/>
                </a:cubicBezTo>
                <a:cubicBezTo>
                  <a:pt x="1482090" y="491490"/>
                  <a:pt x="1488059" y="497459"/>
                  <a:pt x="1495552" y="497459"/>
                </a:cubicBezTo>
                <a:cubicBezTo>
                  <a:pt x="1502918" y="497459"/>
                  <a:pt x="1508887" y="491490"/>
                  <a:pt x="1509014" y="484124"/>
                </a:cubicBezTo>
                <a:lnTo>
                  <a:pt x="1509014" y="484124"/>
                </a:lnTo>
                <a:cubicBezTo>
                  <a:pt x="1509014" y="484124"/>
                  <a:pt x="1509014" y="484124"/>
                  <a:pt x="1509014" y="484124"/>
                </a:cubicBezTo>
                <a:lnTo>
                  <a:pt x="1509014" y="484124"/>
                </a:lnTo>
                <a:close/>
                <a:moveTo>
                  <a:pt x="1508760" y="561721"/>
                </a:moveTo>
                <a:cubicBezTo>
                  <a:pt x="1508760" y="554482"/>
                  <a:pt x="1502791" y="548513"/>
                  <a:pt x="1495552" y="548513"/>
                </a:cubicBezTo>
                <a:lnTo>
                  <a:pt x="1495552" y="548513"/>
                </a:lnTo>
                <a:cubicBezTo>
                  <a:pt x="1488313" y="548513"/>
                  <a:pt x="1482344" y="554482"/>
                  <a:pt x="1482344" y="561721"/>
                </a:cubicBezTo>
                <a:cubicBezTo>
                  <a:pt x="1482344" y="568960"/>
                  <a:pt x="1488313" y="574929"/>
                  <a:pt x="1495552" y="574929"/>
                </a:cubicBezTo>
                <a:cubicBezTo>
                  <a:pt x="1502791" y="574929"/>
                  <a:pt x="1508760" y="569087"/>
                  <a:pt x="1508760" y="561848"/>
                </a:cubicBezTo>
                <a:cubicBezTo>
                  <a:pt x="1508760" y="561848"/>
                  <a:pt x="1508760" y="561721"/>
                  <a:pt x="1508760" y="561721"/>
                </a:cubicBezTo>
                <a:lnTo>
                  <a:pt x="1508760" y="561721"/>
                </a:lnTo>
                <a:close/>
                <a:moveTo>
                  <a:pt x="1508633" y="639318"/>
                </a:moveTo>
                <a:cubicBezTo>
                  <a:pt x="1508633" y="632079"/>
                  <a:pt x="1502791" y="626364"/>
                  <a:pt x="1495552" y="626364"/>
                </a:cubicBezTo>
                <a:lnTo>
                  <a:pt x="1495552" y="626364"/>
                </a:lnTo>
                <a:cubicBezTo>
                  <a:pt x="1488313" y="626364"/>
                  <a:pt x="1482598" y="632206"/>
                  <a:pt x="1482598" y="639318"/>
                </a:cubicBezTo>
                <a:cubicBezTo>
                  <a:pt x="1482598" y="646557"/>
                  <a:pt x="1488440" y="652272"/>
                  <a:pt x="1495552" y="652272"/>
                </a:cubicBezTo>
                <a:cubicBezTo>
                  <a:pt x="1502791" y="652399"/>
                  <a:pt x="1508633" y="646557"/>
                  <a:pt x="1508633" y="639318"/>
                </a:cubicBezTo>
                <a:lnTo>
                  <a:pt x="1508633" y="639318"/>
                </a:lnTo>
                <a:close/>
                <a:moveTo>
                  <a:pt x="1508379" y="717042"/>
                </a:moveTo>
                <a:cubicBezTo>
                  <a:pt x="1508379" y="709930"/>
                  <a:pt x="1502664" y="704215"/>
                  <a:pt x="1495552" y="704215"/>
                </a:cubicBezTo>
                <a:lnTo>
                  <a:pt x="1495552" y="704215"/>
                </a:lnTo>
                <a:cubicBezTo>
                  <a:pt x="1488440" y="704215"/>
                  <a:pt x="1482725" y="709930"/>
                  <a:pt x="1482725" y="717042"/>
                </a:cubicBezTo>
                <a:cubicBezTo>
                  <a:pt x="1482725" y="724154"/>
                  <a:pt x="1488440" y="729869"/>
                  <a:pt x="1495552" y="729869"/>
                </a:cubicBezTo>
                <a:cubicBezTo>
                  <a:pt x="1502664" y="729742"/>
                  <a:pt x="1508379" y="724154"/>
                  <a:pt x="1508379" y="717042"/>
                </a:cubicBezTo>
                <a:lnTo>
                  <a:pt x="1508379" y="717042"/>
                </a:lnTo>
                <a:cubicBezTo>
                  <a:pt x="1508379" y="717042"/>
                  <a:pt x="1508379" y="717042"/>
                  <a:pt x="1508379" y="717042"/>
                </a:cubicBezTo>
                <a:close/>
                <a:moveTo>
                  <a:pt x="1508252" y="794639"/>
                </a:moveTo>
                <a:cubicBezTo>
                  <a:pt x="1508252" y="787654"/>
                  <a:pt x="1502537" y="782066"/>
                  <a:pt x="1495679" y="782066"/>
                </a:cubicBezTo>
                <a:cubicBezTo>
                  <a:pt x="1488694" y="782066"/>
                  <a:pt x="1483106" y="787654"/>
                  <a:pt x="1483106" y="794639"/>
                </a:cubicBezTo>
                <a:cubicBezTo>
                  <a:pt x="1483106" y="801624"/>
                  <a:pt x="1488821" y="807212"/>
                  <a:pt x="1495679" y="807212"/>
                </a:cubicBezTo>
                <a:cubicBezTo>
                  <a:pt x="1502537" y="807212"/>
                  <a:pt x="1508252" y="801624"/>
                  <a:pt x="1508252" y="794639"/>
                </a:cubicBezTo>
                <a:cubicBezTo>
                  <a:pt x="1508252" y="794639"/>
                  <a:pt x="1508252" y="794639"/>
                  <a:pt x="1508252" y="794639"/>
                </a:cubicBezTo>
                <a:lnTo>
                  <a:pt x="1508252" y="794639"/>
                </a:lnTo>
                <a:close/>
                <a:moveTo>
                  <a:pt x="1507998" y="872236"/>
                </a:moveTo>
                <a:cubicBezTo>
                  <a:pt x="1507998" y="865378"/>
                  <a:pt x="1502410" y="859790"/>
                  <a:pt x="1495552" y="859790"/>
                </a:cubicBezTo>
                <a:cubicBezTo>
                  <a:pt x="1495552" y="859790"/>
                  <a:pt x="1495552" y="859790"/>
                  <a:pt x="1495552" y="859790"/>
                </a:cubicBezTo>
                <a:cubicBezTo>
                  <a:pt x="1488694" y="859790"/>
                  <a:pt x="1483106" y="865378"/>
                  <a:pt x="1483106" y="872236"/>
                </a:cubicBezTo>
                <a:cubicBezTo>
                  <a:pt x="1483106" y="879094"/>
                  <a:pt x="1488694" y="884682"/>
                  <a:pt x="1495552" y="884682"/>
                </a:cubicBezTo>
                <a:cubicBezTo>
                  <a:pt x="1502410" y="884682"/>
                  <a:pt x="1507998" y="879094"/>
                  <a:pt x="1507998" y="872236"/>
                </a:cubicBezTo>
                <a:cubicBezTo>
                  <a:pt x="1507998" y="872236"/>
                  <a:pt x="1507998" y="872236"/>
                  <a:pt x="1507998" y="872236"/>
                </a:cubicBezTo>
                <a:close/>
                <a:moveTo>
                  <a:pt x="1507744" y="949833"/>
                </a:moveTo>
                <a:cubicBezTo>
                  <a:pt x="1507744" y="943102"/>
                  <a:pt x="1502283" y="937641"/>
                  <a:pt x="1495552" y="937641"/>
                </a:cubicBezTo>
                <a:cubicBezTo>
                  <a:pt x="1488821" y="937641"/>
                  <a:pt x="1483360" y="943102"/>
                  <a:pt x="1483360" y="949833"/>
                </a:cubicBezTo>
                <a:cubicBezTo>
                  <a:pt x="1483360" y="956564"/>
                  <a:pt x="1488821" y="962025"/>
                  <a:pt x="1495552" y="962025"/>
                </a:cubicBezTo>
                <a:cubicBezTo>
                  <a:pt x="1502283" y="962152"/>
                  <a:pt x="1507744" y="956691"/>
                  <a:pt x="1507744" y="949833"/>
                </a:cubicBezTo>
                <a:cubicBezTo>
                  <a:pt x="1507744" y="949960"/>
                  <a:pt x="1507744" y="949960"/>
                  <a:pt x="1507744" y="949833"/>
                </a:cubicBezTo>
                <a:cubicBezTo>
                  <a:pt x="1507744" y="949833"/>
                  <a:pt x="1507744" y="949833"/>
                  <a:pt x="1507744" y="949833"/>
                </a:cubicBezTo>
                <a:lnTo>
                  <a:pt x="1507744" y="949833"/>
                </a:lnTo>
                <a:close/>
                <a:moveTo>
                  <a:pt x="1507617" y="1027557"/>
                </a:moveTo>
                <a:cubicBezTo>
                  <a:pt x="1507617" y="1020953"/>
                  <a:pt x="1502283" y="1015492"/>
                  <a:pt x="1495552" y="1015492"/>
                </a:cubicBezTo>
                <a:cubicBezTo>
                  <a:pt x="1495552" y="1015492"/>
                  <a:pt x="1495552" y="1015492"/>
                  <a:pt x="1495552" y="1015492"/>
                </a:cubicBezTo>
                <a:cubicBezTo>
                  <a:pt x="1488948" y="1015492"/>
                  <a:pt x="1483487" y="1020826"/>
                  <a:pt x="1483487" y="1027557"/>
                </a:cubicBezTo>
                <a:cubicBezTo>
                  <a:pt x="1483487" y="1034161"/>
                  <a:pt x="1488821" y="1039622"/>
                  <a:pt x="1495552" y="1039622"/>
                </a:cubicBezTo>
                <a:lnTo>
                  <a:pt x="1495552" y="1039622"/>
                </a:lnTo>
                <a:cubicBezTo>
                  <a:pt x="1502156" y="1039622"/>
                  <a:pt x="1507617" y="1034161"/>
                  <a:pt x="1507617" y="1027557"/>
                </a:cubicBezTo>
                <a:cubicBezTo>
                  <a:pt x="1507617" y="1027557"/>
                  <a:pt x="1507617" y="1027557"/>
                  <a:pt x="1507617" y="1027557"/>
                </a:cubicBezTo>
                <a:close/>
                <a:moveTo>
                  <a:pt x="1507363" y="1105027"/>
                </a:moveTo>
                <a:cubicBezTo>
                  <a:pt x="1507363" y="1098550"/>
                  <a:pt x="1502029" y="1093216"/>
                  <a:pt x="1495552" y="1093216"/>
                </a:cubicBezTo>
                <a:cubicBezTo>
                  <a:pt x="1488948" y="1093216"/>
                  <a:pt x="1483741" y="1098550"/>
                  <a:pt x="1483741" y="1105027"/>
                </a:cubicBezTo>
                <a:cubicBezTo>
                  <a:pt x="1483741" y="1111504"/>
                  <a:pt x="1489075" y="1116838"/>
                  <a:pt x="1495552" y="1116838"/>
                </a:cubicBezTo>
                <a:cubicBezTo>
                  <a:pt x="1502156" y="1116965"/>
                  <a:pt x="1507363" y="1111758"/>
                  <a:pt x="1507363" y="1105027"/>
                </a:cubicBezTo>
                <a:lnTo>
                  <a:pt x="1507363" y="1105027"/>
                </a:lnTo>
                <a:cubicBezTo>
                  <a:pt x="1507363" y="1105154"/>
                  <a:pt x="1507363" y="1105154"/>
                  <a:pt x="1507363" y="1105027"/>
                </a:cubicBezTo>
                <a:lnTo>
                  <a:pt x="1507363" y="1105027"/>
                </a:lnTo>
                <a:close/>
                <a:moveTo>
                  <a:pt x="1507236" y="1182751"/>
                </a:moveTo>
                <a:cubicBezTo>
                  <a:pt x="1507236" y="1176274"/>
                  <a:pt x="1502029" y="1171067"/>
                  <a:pt x="1495552" y="1171067"/>
                </a:cubicBezTo>
                <a:cubicBezTo>
                  <a:pt x="1489075" y="1171067"/>
                  <a:pt x="1483868" y="1176274"/>
                  <a:pt x="1483868" y="1182751"/>
                </a:cubicBezTo>
                <a:cubicBezTo>
                  <a:pt x="1483868" y="1189228"/>
                  <a:pt x="1489075" y="1194435"/>
                  <a:pt x="1495552" y="1194435"/>
                </a:cubicBezTo>
                <a:cubicBezTo>
                  <a:pt x="1502029" y="1194435"/>
                  <a:pt x="1507236" y="1189228"/>
                  <a:pt x="1507236" y="1182751"/>
                </a:cubicBezTo>
                <a:cubicBezTo>
                  <a:pt x="1507236" y="1182878"/>
                  <a:pt x="1507236" y="1182878"/>
                  <a:pt x="1507236" y="1182751"/>
                </a:cubicBezTo>
                <a:lnTo>
                  <a:pt x="1507236" y="1182751"/>
                </a:lnTo>
                <a:close/>
                <a:moveTo>
                  <a:pt x="1506220" y="1256284"/>
                </a:moveTo>
                <a:cubicBezTo>
                  <a:pt x="1504569" y="1251839"/>
                  <a:pt x="1500251" y="1249045"/>
                  <a:pt x="1495552" y="1249045"/>
                </a:cubicBezTo>
                <a:cubicBezTo>
                  <a:pt x="1489202" y="1249045"/>
                  <a:pt x="1484122" y="1254125"/>
                  <a:pt x="1484122" y="1260475"/>
                </a:cubicBezTo>
                <a:cubicBezTo>
                  <a:pt x="1484122" y="1266825"/>
                  <a:pt x="1489202" y="1271905"/>
                  <a:pt x="1495552" y="1271905"/>
                </a:cubicBezTo>
                <a:cubicBezTo>
                  <a:pt x="1496060" y="1271905"/>
                  <a:pt x="1496441" y="1271905"/>
                  <a:pt x="1496949" y="1271778"/>
                </a:cubicBezTo>
                <a:cubicBezTo>
                  <a:pt x="1500124" y="1266698"/>
                  <a:pt x="1503172" y="1261491"/>
                  <a:pt x="1506220" y="1256284"/>
                </a:cubicBezTo>
                <a:lnTo>
                  <a:pt x="1506220" y="1256284"/>
                </a:lnTo>
                <a:close/>
                <a:moveTo>
                  <a:pt x="1432560" y="18034"/>
                </a:moveTo>
                <a:cubicBezTo>
                  <a:pt x="1432433" y="10033"/>
                  <a:pt x="1425829" y="3556"/>
                  <a:pt x="1417828" y="3556"/>
                </a:cubicBezTo>
                <a:cubicBezTo>
                  <a:pt x="1409700" y="3556"/>
                  <a:pt x="1403096" y="10160"/>
                  <a:pt x="1403096" y="18288"/>
                </a:cubicBezTo>
                <a:cubicBezTo>
                  <a:pt x="1403096" y="26416"/>
                  <a:pt x="1409700" y="33020"/>
                  <a:pt x="1417828" y="33020"/>
                </a:cubicBezTo>
                <a:cubicBezTo>
                  <a:pt x="1425956" y="33020"/>
                  <a:pt x="1432560" y="26543"/>
                  <a:pt x="1432560" y="18415"/>
                </a:cubicBezTo>
                <a:cubicBezTo>
                  <a:pt x="1432560" y="18415"/>
                  <a:pt x="1432560" y="18288"/>
                  <a:pt x="1432560" y="18288"/>
                </a:cubicBezTo>
                <a:cubicBezTo>
                  <a:pt x="1432560" y="18161"/>
                  <a:pt x="1432560" y="18034"/>
                  <a:pt x="1432560" y="18034"/>
                </a:cubicBezTo>
                <a:close/>
                <a:moveTo>
                  <a:pt x="1432433" y="95758"/>
                </a:moveTo>
                <a:cubicBezTo>
                  <a:pt x="1432433" y="87757"/>
                  <a:pt x="1425829" y="81280"/>
                  <a:pt x="1417828" y="81280"/>
                </a:cubicBezTo>
                <a:cubicBezTo>
                  <a:pt x="1409827" y="81280"/>
                  <a:pt x="1403223" y="87757"/>
                  <a:pt x="1403223" y="95885"/>
                </a:cubicBezTo>
                <a:cubicBezTo>
                  <a:pt x="1403223" y="103886"/>
                  <a:pt x="1409700" y="110490"/>
                  <a:pt x="1417828" y="110490"/>
                </a:cubicBezTo>
                <a:cubicBezTo>
                  <a:pt x="1425829" y="110490"/>
                  <a:pt x="1432433" y="103886"/>
                  <a:pt x="1432433" y="95758"/>
                </a:cubicBezTo>
                <a:cubicBezTo>
                  <a:pt x="1432433" y="95885"/>
                  <a:pt x="1432433" y="95885"/>
                  <a:pt x="1432433" y="95758"/>
                </a:cubicBezTo>
                <a:close/>
                <a:moveTo>
                  <a:pt x="1432179" y="173482"/>
                </a:moveTo>
                <a:cubicBezTo>
                  <a:pt x="1432179" y="165608"/>
                  <a:pt x="1425702" y="159131"/>
                  <a:pt x="1417828" y="159131"/>
                </a:cubicBezTo>
                <a:cubicBezTo>
                  <a:pt x="1409827" y="159131"/>
                  <a:pt x="1403477" y="165608"/>
                  <a:pt x="1403477" y="173482"/>
                </a:cubicBezTo>
                <a:cubicBezTo>
                  <a:pt x="1403477" y="181356"/>
                  <a:pt x="1409954" y="187833"/>
                  <a:pt x="1417828" y="187833"/>
                </a:cubicBezTo>
                <a:lnTo>
                  <a:pt x="1417828" y="187833"/>
                </a:lnTo>
                <a:cubicBezTo>
                  <a:pt x="1425702" y="187833"/>
                  <a:pt x="1432179" y="181483"/>
                  <a:pt x="1432179" y="173482"/>
                </a:cubicBezTo>
                <a:lnTo>
                  <a:pt x="1432179" y="173482"/>
                </a:lnTo>
                <a:cubicBezTo>
                  <a:pt x="1432179" y="173609"/>
                  <a:pt x="1432179" y="173609"/>
                  <a:pt x="1432179" y="173482"/>
                </a:cubicBezTo>
                <a:close/>
                <a:moveTo>
                  <a:pt x="1432052" y="251206"/>
                </a:moveTo>
                <a:cubicBezTo>
                  <a:pt x="1432052" y="243332"/>
                  <a:pt x="1425702" y="236982"/>
                  <a:pt x="1417828" y="236982"/>
                </a:cubicBezTo>
                <a:lnTo>
                  <a:pt x="1417828" y="236982"/>
                </a:lnTo>
                <a:cubicBezTo>
                  <a:pt x="1409954" y="236982"/>
                  <a:pt x="1403604" y="243332"/>
                  <a:pt x="1403604" y="251206"/>
                </a:cubicBezTo>
                <a:cubicBezTo>
                  <a:pt x="1403604" y="259080"/>
                  <a:pt x="1409954" y="265430"/>
                  <a:pt x="1417828" y="265430"/>
                </a:cubicBezTo>
                <a:cubicBezTo>
                  <a:pt x="1425702" y="265303"/>
                  <a:pt x="1432052" y="258953"/>
                  <a:pt x="1432052" y="251206"/>
                </a:cubicBezTo>
                <a:cubicBezTo>
                  <a:pt x="1432052" y="251206"/>
                  <a:pt x="1432052" y="251206"/>
                  <a:pt x="1432052" y="251206"/>
                </a:cubicBezTo>
                <a:close/>
                <a:moveTo>
                  <a:pt x="1431798" y="328803"/>
                </a:moveTo>
                <a:cubicBezTo>
                  <a:pt x="1431798" y="321056"/>
                  <a:pt x="1425575" y="314833"/>
                  <a:pt x="1417828" y="314833"/>
                </a:cubicBezTo>
                <a:cubicBezTo>
                  <a:pt x="1410081" y="314833"/>
                  <a:pt x="1403858" y="321056"/>
                  <a:pt x="1403858" y="328803"/>
                </a:cubicBezTo>
                <a:cubicBezTo>
                  <a:pt x="1403858" y="336550"/>
                  <a:pt x="1410081" y="342773"/>
                  <a:pt x="1417828" y="342773"/>
                </a:cubicBezTo>
                <a:cubicBezTo>
                  <a:pt x="1425575" y="342773"/>
                  <a:pt x="1431798" y="336550"/>
                  <a:pt x="1431798" y="328803"/>
                </a:cubicBezTo>
                <a:lnTo>
                  <a:pt x="1431798" y="328803"/>
                </a:lnTo>
                <a:lnTo>
                  <a:pt x="1431798" y="328803"/>
                </a:lnTo>
                <a:close/>
                <a:moveTo>
                  <a:pt x="1431671" y="406400"/>
                </a:moveTo>
                <a:cubicBezTo>
                  <a:pt x="1431671" y="398780"/>
                  <a:pt x="1425448" y="392557"/>
                  <a:pt x="1417828" y="392684"/>
                </a:cubicBezTo>
                <a:lnTo>
                  <a:pt x="1417828" y="392684"/>
                </a:lnTo>
                <a:cubicBezTo>
                  <a:pt x="1410208" y="392684"/>
                  <a:pt x="1403985" y="398907"/>
                  <a:pt x="1403985" y="406400"/>
                </a:cubicBezTo>
                <a:cubicBezTo>
                  <a:pt x="1403985" y="414020"/>
                  <a:pt x="1410208" y="420116"/>
                  <a:pt x="1417828" y="420243"/>
                </a:cubicBezTo>
                <a:cubicBezTo>
                  <a:pt x="1425448" y="420243"/>
                  <a:pt x="1431544" y="414020"/>
                  <a:pt x="1431671" y="406400"/>
                </a:cubicBezTo>
                <a:cubicBezTo>
                  <a:pt x="1431671" y="406400"/>
                  <a:pt x="1431671" y="406400"/>
                  <a:pt x="1431671" y="406400"/>
                </a:cubicBezTo>
                <a:close/>
                <a:moveTo>
                  <a:pt x="1431417" y="483997"/>
                </a:moveTo>
                <a:cubicBezTo>
                  <a:pt x="1431417" y="476504"/>
                  <a:pt x="1425321" y="470535"/>
                  <a:pt x="1417828" y="470535"/>
                </a:cubicBezTo>
                <a:cubicBezTo>
                  <a:pt x="1410335" y="470535"/>
                  <a:pt x="1404239" y="476631"/>
                  <a:pt x="1404239" y="484124"/>
                </a:cubicBezTo>
                <a:cubicBezTo>
                  <a:pt x="1404239" y="491617"/>
                  <a:pt x="1410335" y="497713"/>
                  <a:pt x="1417828" y="497713"/>
                </a:cubicBezTo>
                <a:cubicBezTo>
                  <a:pt x="1425321" y="497713"/>
                  <a:pt x="1431417" y="491617"/>
                  <a:pt x="1431417" y="483997"/>
                </a:cubicBezTo>
                <a:cubicBezTo>
                  <a:pt x="1431417" y="483997"/>
                  <a:pt x="1431417" y="483997"/>
                  <a:pt x="1431417" y="483997"/>
                </a:cubicBezTo>
                <a:close/>
                <a:moveTo>
                  <a:pt x="1431163" y="561721"/>
                </a:moveTo>
                <a:cubicBezTo>
                  <a:pt x="1431163" y="554355"/>
                  <a:pt x="1425194" y="548386"/>
                  <a:pt x="1417701" y="548386"/>
                </a:cubicBezTo>
                <a:cubicBezTo>
                  <a:pt x="1417701" y="548386"/>
                  <a:pt x="1417701" y="548386"/>
                  <a:pt x="1417701" y="548386"/>
                </a:cubicBezTo>
                <a:cubicBezTo>
                  <a:pt x="1410335" y="548386"/>
                  <a:pt x="1404239" y="554355"/>
                  <a:pt x="1404239" y="561721"/>
                </a:cubicBezTo>
                <a:cubicBezTo>
                  <a:pt x="1404239" y="569087"/>
                  <a:pt x="1410208" y="575056"/>
                  <a:pt x="1417701" y="575056"/>
                </a:cubicBezTo>
                <a:cubicBezTo>
                  <a:pt x="1425194" y="575056"/>
                  <a:pt x="1431163" y="569087"/>
                  <a:pt x="1431163" y="561721"/>
                </a:cubicBezTo>
                <a:lnTo>
                  <a:pt x="1431163" y="561721"/>
                </a:lnTo>
                <a:cubicBezTo>
                  <a:pt x="1431163" y="561721"/>
                  <a:pt x="1431163" y="561721"/>
                  <a:pt x="1431163" y="561721"/>
                </a:cubicBezTo>
                <a:lnTo>
                  <a:pt x="1431163" y="561721"/>
                </a:lnTo>
                <a:close/>
                <a:moveTo>
                  <a:pt x="1431036" y="639191"/>
                </a:moveTo>
                <a:cubicBezTo>
                  <a:pt x="1430909" y="631952"/>
                  <a:pt x="1425067" y="626110"/>
                  <a:pt x="1417828" y="626110"/>
                </a:cubicBezTo>
                <a:cubicBezTo>
                  <a:pt x="1410589" y="626110"/>
                  <a:pt x="1404620" y="632079"/>
                  <a:pt x="1404620" y="639318"/>
                </a:cubicBezTo>
                <a:cubicBezTo>
                  <a:pt x="1404620" y="646557"/>
                  <a:pt x="1410589" y="652526"/>
                  <a:pt x="1417828" y="652526"/>
                </a:cubicBezTo>
                <a:cubicBezTo>
                  <a:pt x="1425067" y="652526"/>
                  <a:pt x="1431036" y="646557"/>
                  <a:pt x="1431036" y="639318"/>
                </a:cubicBezTo>
                <a:lnTo>
                  <a:pt x="1431036" y="639318"/>
                </a:lnTo>
                <a:cubicBezTo>
                  <a:pt x="1431036" y="639318"/>
                  <a:pt x="1431036" y="639318"/>
                  <a:pt x="1431036" y="639191"/>
                </a:cubicBezTo>
                <a:lnTo>
                  <a:pt x="1431036" y="639191"/>
                </a:lnTo>
                <a:close/>
                <a:moveTo>
                  <a:pt x="1430782" y="717042"/>
                </a:moveTo>
                <a:cubicBezTo>
                  <a:pt x="1430782" y="709803"/>
                  <a:pt x="1424940" y="704088"/>
                  <a:pt x="1417701" y="704088"/>
                </a:cubicBezTo>
                <a:lnTo>
                  <a:pt x="1417701" y="704088"/>
                </a:lnTo>
                <a:cubicBezTo>
                  <a:pt x="1410462" y="704088"/>
                  <a:pt x="1404747" y="709930"/>
                  <a:pt x="1404747" y="717042"/>
                </a:cubicBezTo>
                <a:cubicBezTo>
                  <a:pt x="1404747" y="724281"/>
                  <a:pt x="1410589" y="729996"/>
                  <a:pt x="1417701" y="729996"/>
                </a:cubicBezTo>
                <a:cubicBezTo>
                  <a:pt x="1424940" y="729996"/>
                  <a:pt x="1430782" y="724154"/>
                  <a:pt x="1430782" y="717042"/>
                </a:cubicBezTo>
                <a:cubicBezTo>
                  <a:pt x="1430782" y="717042"/>
                  <a:pt x="1430782" y="717042"/>
                  <a:pt x="1430782" y="717042"/>
                </a:cubicBezTo>
                <a:close/>
                <a:moveTo>
                  <a:pt x="1430655" y="794385"/>
                </a:moveTo>
                <a:cubicBezTo>
                  <a:pt x="1430528" y="787400"/>
                  <a:pt x="1424813" y="781812"/>
                  <a:pt x="1417828" y="781812"/>
                </a:cubicBezTo>
                <a:cubicBezTo>
                  <a:pt x="1410716" y="781812"/>
                  <a:pt x="1405001" y="787527"/>
                  <a:pt x="1405001" y="794639"/>
                </a:cubicBezTo>
                <a:cubicBezTo>
                  <a:pt x="1405001" y="801751"/>
                  <a:pt x="1410716" y="807466"/>
                  <a:pt x="1417828" y="807466"/>
                </a:cubicBezTo>
                <a:cubicBezTo>
                  <a:pt x="1424940" y="807466"/>
                  <a:pt x="1430655" y="801751"/>
                  <a:pt x="1430655" y="794766"/>
                </a:cubicBezTo>
                <a:lnTo>
                  <a:pt x="1430655" y="794766"/>
                </a:lnTo>
                <a:cubicBezTo>
                  <a:pt x="1430655" y="794766"/>
                  <a:pt x="1430655" y="794766"/>
                  <a:pt x="1430655" y="794639"/>
                </a:cubicBezTo>
                <a:cubicBezTo>
                  <a:pt x="1430655" y="794512"/>
                  <a:pt x="1430655" y="794512"/>
                  <a:pt x="1430655" y="794385"/>
                </a:cubicBezTo>
                <a:lnTo>
                  <a:pt x="1430655" y="794385"/>
                </a:lnTo>
                <a:close/>
                <a:moveTo>
                  <a:pt x="1430401" y="872236"/>
                </a:moveTo>
                <a:cubicBezTo>
                  <a:pt x="1430401" y="865251"/>
                  <a:pt x="1424686" y="859663"/>
                  <a:pt x="1417828" y="859663"/>
                </a:cubicBezTo>
                <a:cubicBezTo>
                  <a:pt x="1410843" y="859663"/>
                  <a:pt x="1405255" y="865251"/>
                  <a:pt x="1405255" y="872236"/>
                </a:cubicBezTo>
                <a:cubicBezTo>
                  <a:pt x="1405255" y="879221"/>
                  <a:pt x="1410843" y="884809"/>
                  <a:pt x="1417828" y="884809"/>
                </a:cubicBezTo>
                <a:cubicBezTo>
                  <a:pt x="1424813" y="884936"/>
                  <a:pt x="1430401" y="879221"/>
                  <a:pt x="1430401" y="872236"/>
                </a:cubicBezTo>
                <a:cubicBezTo>
                  <a:pt x="1430401" y="872236"/>
                  <a:pt x="1430401" y="872236"/>
                  <a:pt x="1430401" y="872236"/>
                </a:cubicBezTo>
                <a:lnTo>
                  <a:pt x="1430401" y="872236"/>
                </a:lnTo>
                <a:close/>
                <a:moveTo>
                  <a:pt x="1430274" y="949960"/>
                </a:moveTo>
                <a:cubicBezTo>
                  <a:pt x="1430274" y="943102"/>
                  <a:pt x="1424686" y="937514"/>
                  <a:pt x="1417828" y="937514"/>
                </a:cubicBezTo>
                <a:cubicBezTo>
                  <a:pt x="1410970" y="937514"/>
                  <a:pt x="1405382" y="943102"/>
                  <a:pt x="1405382" y="949960"/>
                </a:cubicBezTo>
                <a:cubicBezTo>
                  <a:pt x="1405382" y="956818"/>
                  <a:pt x="1410970" y="962406"/>
                  <a:pt x="1417828" y="962406"/>
                </a:cubicBezTo>
                <a:cubicBezTo>
                  <a:pt x="1424686" y="962279"/>
                  <a:pt x="1430274" y="956818"/>
                  <a:pt x="1430274" y="949960"/>
                </a:cubicBezTo>
                <a:close/>
                <a:moveTo>
                  <a:pt x="1430020" y="1027430"/>
                </a:moveTo>
                <a:cubicBezTo>
                  <a:pt x="1430020" y="1020699"/>
                  <a:pt x="1424559" y="1015238"/>
                  <a:pt x="1417828" y="1015238"/>
                </a:cubicBezTo>
                <a:cubicBezTo>
                  <a:pt x="1411097" y="1015238"/>
                  <a:pt x="1405636" y="1020699"/>
                  <a:pt x="1405636" y="1027430"/>
                </a:cubicBezTo>
                <a:cubicBezTo>
                  <a:pt x="1405636" y="1034161"/>
                  <a:pt x="1411097" y="1039622"/>
                  <a:pt x="1417828" y="1039622"/>
                </a:cubicBezTo>
                <a:cubicBezTo>
                  <a:pt x="1424559" y="1039622"/>
                  <a:pt x="1430020" y="1034161"/>
                  <a:pt x="1430020" y="1027430"/>
                </a:cubicBezTo>
                <a:lnTo>
                  <a:pt x="1430020" y="1027430"/>
                </a:lnTo>
                <a:cubicBezTo>
                  <a:pt x="1430020" y="1027557"/>
                  <a:pt x="1430020" y="1027557"/>
                  <a:pt x="1430020" y="1027430"/>
                </a:cubicBezTo>
                <a:cubicBezTo>
                  <a:pt x="1430020" y="1027557"/>
                  <a:pt x="1430020" y="1027557"/>
                  <a:pt x="1430020" y="1027430"/>
                </a:cubicBezTo>
                <a:lnTo>
                  <a:pt x="1430020" y="1027430"/>
                </a:lnTo>
                <a:close/>
                <a:moveTo>
                  <a:pt x="1429893" y="1105154"/>
                </a:moveTo>
                <a:cubicBezTo>
                  <a:pt x="1429893" y="1098550"/>
                  <a:pt x="1424559" y="1093089"/>
                  <a:pt x="1417828" y="1093089"/>
                </a:cubicBezTo>
                <a:cubicBezTo>
                  <a:pt x="1411224" y="1093089"/>
                  <a:pt x="1405763" y="1098423"/>
                  <a:pt x="1405763" y="1105154"/>
                </a:cubicBezTo>
                <a:cubicBezTo>
                  <a:pt x="1405763" y="1111758"/>
                  <a:pt x="1411097" y="1117219"/>
                  <a:pt x="1417828" y="1117219"/>
                </a:cubicBezTo>
                <a:lnTo>
                  <a:pt x="1417828" y="1117219"/>
                </a:lnTo>
                <a:cubicBezTo>
                  <a:pt x="1424432" y="1117219"/>
                  <a:pt x="1429766" y="1111885"/>
                  <a:pt x="1429893" y="1105281"/>
                </a:cubicBezTo>
                <a:cubicBezTo>
                  <a:pt x="1429893" y="1105281"/>
                  <a:pt x="1429893" y="1105281"/>
                  <a:pt x="1429893" y="1105154"/>
                </a:cubicBezTo>
                <a:close/>
                <a:moveTo>
                  <a:pt x="1429639" y="1182751"/>
                </a:moveTo>
                <a:cubicBezTo>
                  <a:pt x="1429639" y="1176274"/>
                  <a:pt x="1424305" y="1171067"/>
                  <a:pt x="1417828" y="1171067"/>
                </a:cubicBezTo>
                <a:cubicBezTo>
                  <a:pt x="1411224" y="1171067"/>
                  <a:pt x="1406017" y="1176401"/>
                  <a:pt x="1406017" y="1182878"/>
                </a:cubicBezTo>
                <a:cubicBezTo>
                  <a:pt x="1406017" y="1189355"/>
                  <a:pt x="1411351" y="1194689"/>
                  <a:pt x="1417828" y="1194689"/>
                </a:cubicBezTo>
                <a:lnTo>
                  <a:pt x="1417828" y="1194689"/>
                </a:lnTo>
                <a:cubicBezTo>
                  <a:pt x="1424305" y="1194689"/>
                  <a:pt x="1429639" y="1189355"/>
                  <a:pt x="1429639" y="1182751"/>
                </a:cubicBezTo>
                <a:lnTo>
                  <a:pt x="1429639" y="1182751"/>
                </a:lnTo>
                <a:cubicBezTo>
                  <a:pt x="1429639" y="1182751"/>
                  <a:pt x="1429639" y="1182751"/>
                  <a:pt x="1429639" y="1182751"/>
                </a:cubicBezTo>
                <a:lnTo>
                  <a:pt x="1429639" y="1182751"/>
                </a:lnTo>
                <a:close/>
                <a:moveTo>
                  <a:pt x="1429512" y="1260475"/>
                </a:moveTo>
                <a:cubicBezTo>
                  <a:pt x="1429512" y="1253998"/>
                  <a:pt x="1424305" y="1248791"/>
                  <a:pt x="1417828" y="1248791"/>
                </a:cubicBezTo>
                <a:lnTo>
                  <a:pt x="1417828" y="1248791"/>
                </a:lnTo>
                <a:cubicBezTo>
                  <a:pt x="1411351" y="1248791"/>
                  <a:pt x="1406144" y="1253998"/>
                  <a:pt x="1406144" y="1260475"/>
                </a:cubicBezTo>
                <a:cubicBezTo>
                  <a:pt x="1406144" y="1266952"/>
                  <a:pt x="1411351" y="1272159"/>
                  <a:pt x="1417828" y="1272159"/>
                </a:cubicBezTo>
                <a:cubicBezTo>
                  <a:pt x="1424178" y="1272032"/>
                  <a:pt x="1429385" y="1266952"/>
                  <a:pt x="1429512" y="1260475"/>
                </a:cubicBezTo>
                <a:cubicBezTo>
                  <a:pt x="1429512" y="1260475"/>
                  <a:pt x="1429512" y="1260475"/>
                  <a:pt x="1429512" y="1260475"/>
                </a:cubicBezTo>
                <a:lnTo>
                  <a:pt x="1429512" y="1260475"/>
                </a:lnTo>
                <a:close/>
                <a:moveTo>
                  <a:pt x="1429258" y="1337945"/>
                </a:moveTo>
                <a:cubicBezTo>
                  <a:pt x="1429131" y="1331722"/>
                  <a:pt x="1424051" y="1326642"/>
                  <a:pt x="1417828" y="1326642"/>
                </a:cubicBezTo>
                <a:cubicBezTo>
                  <a:pt x="1411478" y="1326642"/>
                  <a:pt x="1406398" y="1331722"/>
                  <a:pt x="1406398" y="1338072"/>
                </a:cubicBezTo>
                <a:cubicBezTo>
                  <a:pt x="1406398" y="1344422"/>
                  <a:pt x="1411478" y="1349502"/>
                  <a:pt x="1417828" y="1349502"/>
                </a:cubicBezTo>
                <a:cubicBezTo>
                  <a:pt x="1424178" y="1349502"/>
                  <a:pt x="1429258" y="1344422"/>
                  <a:pt x="1429258" y="1337945"/>
                </a:cubicBezTo>
                <a:cubicBezTo>
                  <a:pt x="1429258" y="1338072"/>
                  <a:pt x="1429258" y="1338072"/>
                  <a:pt x="1429258" y="1337945"/>
                </a:cubicBezTo>
                <a:cubicBezTo>
                  <a:pt x="1429258" y="1338072"/>
                  <a:pt x="1429258" y="1337945"/>
                  <a:pt x="1429258" y="1337945"/>
                </a:cubicBezTo>
                <a:close/>
                <a:moveTo>
                  <a:pt x="1355090" y="18161"/>
                </a:moveTo>
                <a:cubicBezTo>
                  <a:pt x="1355090" y="9906"/>
                  <a:pt x="1348359" y="3302"/>
                  <a:pt x="1340104" y="3302"/>
                </a:cubicBezTo>
                <a:cubicBezTo>
                  <a:pt x="1331849" y="3302"/>
                  <a:pt x="1325118" y="10033"/>
                  <a:pt x="1325118" y="18288"/>
                </a:cubicBezTo>
                <a:cubicBezTo>
                  <a:pt x="1325118" y="26543"/>
                  <a:pt x="1331849" y="33274"/>
                  <a:pt x="1340104" y="33274"/>
                </a:cubicBezTo>
                <a:cubicBezTo>
                  <a:pt x="1340104" y="33274"/>
                  <a:pt x="1340104" y="33274"/>
                  <a:pt x="1340104" y="33274"/>
                </a:cubicBezTo>
                <a:cubicBezTo>
                  <a:pt x="1348359" y="33147"/>
                  <a:pt x="1354963" y="26543"/>
                  <a:pt x="1355090" y="18161"/>
                </a:cubicBezTo>
                <a:lnTo>
                  <a:pt x="1355090" y="18161"/>
                </a:lnTo>
                <a:cubicBezTo>
                  <a:pt x="1355090" y="18288"/>
                  <a:pt x="1355090" y="18288"/>
                  <a:pt x="1355090" y="18161"/>
                </a:cubicBezTo>
                <a:lnTo>
                  <a:pt x="1355090" y="18161"/>
                </a:lnTo>
                <a:close/>
                <a:moveTo>
                  <a:pt x="1354836" y="95885"/>
                </a:moveTo>
                <a:cubicBezTo>
                  <a:pt x="1354836" y="87757"/>
                  <a:pt x="1348232" y="81153"/>
                  <a:pt x="1340104" y="81153"/>
                </a:cubicBezTo>
                <a:cubicBezTo>
                  <a:pt x="1340104" y="81153"/>
                  <a:pt x="1340104" y="81153"/>
                  <a:pt x="1340104" y="81153"/>
                </a:cubicBezTo>
                <a:cubicBezTo>
                  <a:pt x="1331976" y="81153"/>
                  <a:pt x="1325372" y="87757"/>
                  <a:pt x="1325372" y="95885"/>
                </a:cubicBezTo>
                <a:cubicBezTo>
                  <a:pt x="1325372" y="104013"/>
                  <a:pt x="1331976" y="110617"/>
                  <a:pt x="1340104" y="110617"/>
                </a:cubicBezTo>
                <a:cubicBezTo>
                  <a:pt x="1348232" y="110617"/>
                  <a:pt x="1354709" y="104140"/>
                  <a:pt x="1354836" y="95885"/>
                </a:cubicBezTo>
                <a:cubicBezTo>
                  <a:pt x="1354836" y="96012"/>
                  <a:pt x="1354836" y="95885"/>
                  <a:pt x="1354836" y="95885"/>
                </a:cubicBezTo>
                <a:close/>
                <a:moveTo>
                  <a:pt x="1354582" y="173482"/>
                </a:moveTo>
                <a:cubicBezTo>
                  <a:pt x="1354582" y="165481"/>
                  <a:pt x="1347978" y="159004"/>
                  <a:pt x="1339977" y="159004"/>
                </a:cubicBezTo>
                <a:cubicBezTo>
                  <a:pt x="1331976" y="159004"/>
                  <a:pt x="1325372" y="165481"/>
                  <a:pt x="1325372" y="173609"/>
                </a:cubicBezTo>
                <a:lnTo>
                  <a:pt x="1325372" y="173609"/>
                </a:lnTo>
                <a:cubicBezTo>
                  <a:pt x="1325372" y="181610"/>
                  <a:pt x="1331849" y="188214"/>
                  <a:pt x="1339977" y="188214"/>
                </a:cubicBezTo>
                <a:cubicBezTo>
                  <a:pt x="1348105" y="188087"/>
                  <a:pt x="1354582" y="181610"/>
                  <a:pt x="1354582" y="173482"/>
                </a:cubicBezTo>
                <a:cubicBezTo>
                  <a:pt x="1354582" y="173482"/>
                  <a:pt x="1354582" y="173482"/>
                  <a:pt x="1354582" y="173482"/>
                </a:cubicBezTo>
                <a:lnTo>
                  <a:pt x="1354582" y="173482"/>
                </a:lnTo>
                <a:close/>
                <a:moveTo>
                  <a:pt x="1354455" y="251206"/>
                </a:moveTo>
                <a:cubicBezTo>
                  <a:pt x="1354455" y="243332"/>
                  <a:pt x="1347978" y="236855"/>
                  <a:pt x="1340104" y="236855"/>
                </a:cubicBezTo>
                <a:cubicBezTo>
                  <a:pt x="1332103" y="236855"/>
                  <a:pt x="1325753" y="243332"/>
                  <a:pt x="1325753" y="251206"/>
                </a:cubicBezTo>
                <a:cubicBezTo>
                  <a:pt x="1325753" y="259080"/>
                  <a:pt x="1332230" y="265557"/>
                  <a:pt x="1340104" y="265557"/>
                </a:cubicBezTo>
                <a:cubicBezTo>
                  <a:pt x="1347978" y="265557"/>
                  <a:pt x="1354455" y="259080"/>
                  <a:pt x="1354455" y="251206"/>
                </a:cubicBezTo>
                <a:cubicBezTo>
                  <a:pt x="1354455" y="251206"/>
                  <a:pt x="1354455" y="251206"/>
                  <a:pt x="1354455" y="251206"/>
                </a:cubicBezTo>
                <a:lnTo>
                  <a:pt x="1354455" y="251206"/>
                </a:lnTo>
                <a:close/>
                <a:moveTo>
                  <a:pt x="1354201" y="328676"/>
                </a:moveTo>
                <a:cubicBezTo>
                  <a:pt x="1354074" y="320929"/>
                  <a:pt x="1347724" y="314706"/>
                  <a:pt x="1339977" y="314706"/>
                </a:cubicBezTo>
                <a:cubicBezTo>
                  <a:pt x="1332103" y="314706"/>
                  <a:pt x="1325753" y="321056"/>
                  <a:pt x="1325753" y="328930"/>
                </a:cubicBezTo>
                <a:cubicBezTo>
                  <a:pt x="1325753" y="336804"/>
                  <a:pt x="1332103" y="343154"/>
                  <a:pt x="1339977" y="343154"/>
                </a:cubicBezTo>
                <a:cubicBezTo>
                  <a:pt x="1347851" y="343154"/>
                  <a:pt x="1354201" y="336804"/>
                  <a:pt x="1354201" y="328930"/>
                </a:cubicBezTo>
                <a:cubicBezTo>
                  <a:pt x="1354201" y="328930"/>
                  <a:pt x="1354201" y="328930"/>
                  <a:pt x="1354201" y="328930"/>
                </a:cubicBezTo>
                <a:cubicBezTo>
                  <a:pt x="1354201" y="328803"/>
                  <a:pt x="1354201" y="328676"/>
                  <a:pt x="1354201" y="328676"/>
                </a:cubicBezTo>
                <a:lnTo>
                  <a:pt x="1354201" y="328676"/>
                </a:lnTo>
                <a:close/>
                <a:moveTo>
                  <a:pt x="1354074" y="406400"/>
                </a:moveTo>
                <a:cubicBezTo>
                  <a:pt x="1354074" y="398653"/>
                  <a:pt x="1347851" y="392430"/>
                  <a:pt x="1340104" y="392430"/>
                </a:cubicBezTo>
                <a:cubicBezTo>
                  <a:pt x="1332357" y="392430"/>
                  <a:pt x="1326134" y="398653"/>
                  <a:pt x="1326134" y="406400"/>
                </a:cubicBezTo>
                <a:cubicBezTo>
                  <a:pt x="1326134" y="414147"/>
                  <a:pt x="1332357" y="420370"/>
                  <a:pt x="1340104" y="420370"/>
                </a:cubicBezTo>
                <a:lnTo>
                  <a:pt x="1340104" y="420370"/>
                </a:lnTo>
                <a:cubicBezTo>
                  <a:pt x="1347724" y="420370"/>
                  <a:pt x="1354074" y="414147"/>
                  <a:pt x="1354074" y="406400"/>
                </a:cubicBezTo>
                <a:lnTo>
                  <a:pt x="1354074" y="406400"/>
                </a:lnTo>
                <a:lnTo>
                  <a:pt x="1354074" y="406400"/>
                </a:lnTo>
                <a:close/>
                <a:moveTo>
                  <a:pt x="1353820" y="484124"/>
                </a:moveTo>
                <a:cubicBezTo>
                  <a:pt x="1353820" y="476504"/>
                  <a:pt x="1347597" y="470281"/>
                  <a:pt x="1339977" y="470281"/>
                </a:cubicBezTo>
                <a:cubicBezTo>
                  <a:pt x="1339977" y="470281"/>
                  <a:pt x="1339977" y="470281"/>
                  <a:pt x="1339977" y="470281"/>
                </a:cubicBezTo>
                <a:cubicBezTo>
                  <a:pt x="1332357" y="470281"/>
                  <a:pt x="1326134" y="476504"/>
                  <a:pt x="1326134" y="484124"/>
                </a:cubicBezTo>
                <a:cubicBezTo>
                  <a:pt x="1326134" y="491744"/>
                  <a:pt x="1332357" y="497840"/>
                  <a:pt x="1339977" y="497840"/>
                </a:cubicBezTo>
                <a:cubicBezTo>
                  <a:pt x="1347597" y="497840"/>
                  <a:pt x="1353820" y="491744"/>
                  <a:pt x="1353820" y="484124"/>
                </a:cubicBezTo>
                <a:cubicBezTo>
                  <a:pt x="1353820" y="484124"/>
                  <a:pt x="1353820" y="484124"/>
                  <a:pt x="1353820" y="484124"/>
                </a:cubicBezTo>
                <a:close/>
                <a:moveTo>
                  <a:pt x="1353693" y="561594"/>
                </a:moveTo>
                <a:cubicBezTo>
                  <a:pt x="1353693" y="554101"/>
                  <a:pt x="1347597" y="548132"/>
                  <a:pt x="1340104" y="548132"/>
                </a:cubicBezTo>
                <a:cubicBezTo>
                  <a:pt x="1332611" y="548132"/>
                  <a:pt x="1326515" y="554228"/>
                  <a:pt x="1326515" y="561721"/>
                </a:cubicBezTo>
                <a:cubicBezTo>
                  <a:pt x="1326515" y="569214"/>
                  <a:pt x="1332611" y="575310"/>
                  <a:pt x="1340104" y="575310"/>
                </a:cubicBezTo>
                <a:cubicBezTo>
                  <a:pt x="1347597" y="575310"/>
                  <a:pt x="1353693" y="569214"/>
                  <a:pt x="1353693" y="561594"/>
                </a:cubicBezTo>
                <a:lnTo>
                  <a:pt x="1353693" y="561594"/>
                </a:lnTo>
                <a:cubicBezTo>
                  <a:pt x="1353693" y="561721"/>
                  <a:pt x="1353693" y="561721"/>
                  <a:pt x="1353693" y="561594"/>
                </a:cubicBezTo>
                <a:lnTo>
                  <a:pt x="1353693" y="561594"/>
                </a:lnTo>
                <a:close/>
                <a:moveTo>
                  <a:pt x="1353439" y="639318"/>
                </a:moveTo>
                <a:cubicBezTo>
                  <a:pt x="1353439" y="631952"/>
                  <a:pt x="1347470" y="625983"/>
                  <a:pt x="1339977" y="625983"/>
                </a:cubicBezTo>
                <a:cubicBezTo>
                  <a:pt x="1339977" y="625983"/>
                  <a:pt x="1339977" y="625983"/>
                  <a:pt x="1339977" y="625983"/>
                </a:cubicBezTo>
                <a:cubicBezTo>
                  <a:pt x="1332611" y="625983"/>
                  <a:pt x="1326515" y="631952"/>
                  <a:pt x="1326515" y="639318"/>
                </a:cubicBezTo>
                <a:cubicBezTo>
                  <a:pt x="1326515" y="646684"/>
                  <a:pt x="1332484" y="652653"/>
                  <a:pt x="1339977" y="652653"/>
                </a:cubicBezTo>
                <a:cubicBezTo>
                  <a:pt x="1347470" y="652780"/>
                  <a:pt x="1353439" y="646811"/>
                  <a:pt x="1353439" y="639318"/>
                </a:cubicBezTo>
                <a:cubicBezTo>
                  <a:pt x="1353439" y="639318"/>
                  <a:pt x="1353439" y="639318"/>
                  <a:pt x="1353439" y="639318"/>
                </a:cubicBezTo>
                <a:lnTo>
                  <a:pt x="1353439" y="639318"/>
                </a:lnTo>
                <a:close/>
                <a:moveTo>
                  <a:pt x="1353312" y="716915"/>
                </a:moveTo>
                <a:cubicBezTo>
                  <a:pt x="1353185" y="709676"/>
                  <a:pt x="1347343" y="703834"/>
                  <a:pt x="1340104" y="703834"/>
                </a:cubicBezTo>
                <a:cubicBezTo>
                  <a:pt x="1332865" y="703834"/>
                  <a:pt x="1326896" y="709803"/>
                  <a:pt x="1326896" y="717042"/>
                </a:cubicBezTo>
                <a:lnTo>
                  <a:pt x="1326896" y="717042"/>
                </a:lnTo>
                <a:cubicBezTo>
                  <a:pt x="1326896" y="724281"/>
                  <a:pt x="1332865" y="730250"/>
                  <a:pt x="1340104" y="730250"/>
                </a:cubicBezTo>
                <a:lnTo>
                  <a:pt x="1340104" y="730250"/>
                </a:lnTo>
                <a:cubicBezTo>
                  <a:pt x="1347343" y="730250"/>
                  <a:pt x="1353312" y="724408"/>
                  <a:pt x="1353312" y="717169"/>
                </a:cubicBezTo>
                <a:cubicBezTo>
                  <a:pt x="1353312" y="717169"/>
                  <a:pt x="1353312" y="717042"/>
                  <a:pt x="1353312" y="717042"/>
                </a:cubicBezTo>
                <a:cubicBezTo>
                  <a:pt x="1353312" y="716915"/>
                  <a:pt x="1353312" y="716915"/>
                  <a:pt x="1353312" y="716915"/>
                </a:cubicBezTo>
                <a:lnTo>
                  <a:pt x="1353312" y="716915"/>
                </a:lnTo>
                <a:close/>
                <a:moveTo>
                  <a:pt x="1353058" y="794639"/>
                </a:moveTo>
                <a:cubicBezTo>
                  <a:pt x="1353058" y="787400"/>
                  <a:pt x="1347216" y="781685"/>
                  <a:pt x="1339977" y="781685"/>
                </a:cubicBezTo>
                <a:cubicBezTo>
                  <a:pt x="1332738" y="781685"/>
                  <a:pt x="1326896" y="787527"/>
                  <a:pt x="1326896" y="794639"/>
                </a:cubicBezTo>
                <a:cubicBezTo>
                  <a:pt x="1326896" y="801878"/>
                  <a:pt x="1332738" y="807593"/>
                  <a:pt x="1339977" y="807593"/>
                </a:cubicBezTo>
                <a:cubicBezTo>
                  <a:pt x="1347216" y="807593"/>
                  <a:pt x="1353058" y="801751"/>
                  <a:pt x="1353058" y="794639"/>
                </a:cubicBezTo>
                <a:lnTo>
                  <a:pt x="1353058" y="794639"/>
                </a:lnTo>
                <a:close/>
                <a:moveTo>
                  <a:pt x="1352931" y="872109"/>
                </a:moveTo>
                <a:cubicBezTo>
                  <a:pt x="1352804" y="865124"/>
                  <a:pt x="1347089" y="859409"/>
                  <a:pt x="1340104" y="859409"/>
                </a:cubicBezTo>
                <a:cubicBezTo>
                  <a:pt x="1332992" y="859409"/>
                  <a:pt x="1327277" y="865124"/>
                  <a:pt x="1327277" y="872236"/>
                </a:cubicBezTo>
                <a:cubicBezTo>
                  <a:pt x="1327277" y="879348"/>
                  <a:pt x="1332992" y="885063"/>
                  <a:pt x="1340104" y="885063"/>
                </a:cubicBezTo>
                <a:cubicBezTo>
                  <a:pt x="1347216" y="885063"/>
                  <a:pt x="1352931" y="879348"/>
                  <a:pt x="1352931" y="872363"/>
                </a:cubicBezTo>
                <a:cubicBezTo>
                  <a:pt x="1352931" y="872363"/>
                  <a:pt x="1352931" y="872363"/>
                  <a:pt x="1352931" y="872236"/>
                </a:cubicBezTo>
                <a:cubicBezTo>
                  <a:pt x="1352931" y="872236"/>
                  <a:pt x="1352931" y="872109"/>
                  <a:pt x="1352931" y="872109"/>
                </a:cubicBezTo>
                <a:lnTo>
                  <a:pt x="1352931" y="872109"/>
                </a:lnTo>
                <a:close/>
                <a:moveTo>
                  <a:pt x="1352677" y="949833"/>
                </a:moveTo>
                <a:cubicBezTo>
                  <a:pt x="1352677" y="942848"/>
                  <a:pt x="1346962" y="937260"/>
                  <a:pt x="1340104" y="937260"/>
                </a:cubicBezTo>
                <a:cubicBezTo>
                  <a:pt x="1333119" y="937260"/>
                  <a:pt x="1327531" y="942848"/>
                  <a:pt x="1327531" y="949833"/>
                </a:cubicBezTo>
                <a:cubicBezTo>
                  <a:pt x="1327531" y="956818"/>
                  <a:pt x="1333246" y="962406"/>
                  <a:pt x="1340104" y="962406"/>
                </a:cubicBezTo>
                <a:cubicBezTo>
                  <a:pt x="1347089" y="962533"/>
                  <a:pt x="1352677" y="956818"/>
                  <a:pt x="1352677" y="949833"/>
                </a:cubicBezTo>
                <a:cubicBezTo>
                  <a:pt x="1352677" y="949960"/>
                  <a:pt x="1352677" y="949960"/>
                  <a:pt x="1352677" y="949833"/>
                </a:cubicBezTo>
                <a:lnTo>
                  <a:pt x="1352677" y="949833"/>
                </a:lnTo>
                <a:close/>
                <a:moveTo>
                  <a:pt x="1352550" y="1027557"/>
                </a:moveTo>
                <a:cubicBezTo>
                  <a:pt x="1352550" y="1020699"/>
                  <a:pt x="1346962" y="1015111"/>
                  <a:pt x="1340104" y="1015111"/>
                </a:cubicBezTo>
                <a:cubicBezTo>
                  <a:pt x="1333246" y="1015111"/>
                  <a:pt x="1327658" y="1020699"/>
                  <a:pt x="1327658" y="1027557"/>
                </a:cubicBezTo>
                <a:cubicBezTo>
                  <a:pt x="1327658" y="1034415"/>
                  <a:pt x="1333246" y="1040003"/>
                  <a:pt x="1340104" y="1040003"/>
                </a:cubicBezTo>
                <a:cubicBezTo>
                  <a:pt x="1346962" y="1040003"/>
                  <a:pt x="1352550" y="1034415"/>
                  <a:pt x="1352550" y="1027557"/>
                </a:cubicBezTo>
                <a:close/>
                <a:moveTo>
                  <a:pt x="1352296" y="1105154"/>
                </a:moveTo>
                <a:cubicBezTo>
                  <a:pt x="1352296" y="1098423"/>
                  <a:pt x="1346835" y="1092962"/>
                  <a:pt x="1340104" y="1092962"/>
                </a:cubicBezTo>
                <a:cubicBezTo>
                  <a:pt x="1333373" y="1092962"/>
                  <a:pt x="1327912" y="1098423"/>
                  <a:pt x="1327912" y="1105154"/>
                </a:cubicBezTo>
                <a:cubicBezTo>
                  <a:pt x="1327912" y="1111885"/>
                  <a:pt x="1333373" y="1117346"/>
                  <a:pt x="1340104" y="1117346"/>
                </a:cubicBezTo>
                <a:cubicBezTo>
                  <a:pt x="1346835" y="1117346"/>
                  <a:pt x="1352296" y="1111885"/>
                  <a:pt x="1352296" y="1105154"/>
                </a:cubicBezTo>
                <a:cubicBezTo>
                  <a:pt x="1352296" y="1105154"/>
                  <a:pt x="1352296" y="1105154"/>
                  <a:pt x="1352296" y="1105154"/>
                </a:cubicBezTo>
                <a:cubicBezTo>
                  <a:pt x="1352296" y="1105154"/>
                  <a:pt x="1352296" y="1105154"/>
                  <a:pt x="1352296" y="1105154"/>
                </a:cubicBezTo>
                <a:lnTo>
                  <a:pt x="1352296" y="1105154"/>
                </a:lnTo>
                <a:close/>
                <a:moveTo>
                  <a:pt x="1352042" y="1182751"/>
                </a:moveTo>
                <a:cubicBezTo>
                  <a:pt x="1352042" y="1176147"/>
                  <a:pt x="1346708" y="1170686"/>
                  <a:pt x="1339977" y="1170686"/>
                </a:cubicBezTo>
                <a:cubicBezTo>
                  <a:pt x="1333373" y="1170686"/>
                  <a:pt x="1327912" y="1176020"/>
                  <a:pt x="1327912" y="1182751"/>
                </a:cubicBezTo>
                <a:cubicBezTo>
                  <a:pt x="1327912" y="1189355"/>
                  <a:pt x="1333246" y="1194816"/>
                  <a:pt x="1339977" y="1194816"/>
                </a:cubicBezTo>
                <a:cubicBezTo>
                  <a:pt x="1339977" y="1194816"/>
                  <a:pt x="1339977" y="1194816"/>
                  <a:pt x="1339977" y="1194816"/>
                </a:cubicBezTo>
                <a:cubicBezTo>
                  <a:pt x="1346708" y="1194816"/>
                  <a:pt x="1352042" y="1189482"/>
                  <a:pt x="1352042" y="1182751"/>
                </a:cubicBezTo>
                <a:close/>
                <a:moveTo>
                  <a:pt x="1351915" y="1260475"/>
                </a:moveTo>
                <a:cubicBezTo>
                  <a:pt x="1351915" y="1253998"/>
                  <a:pt x="1346581" y="1248664"/>
                  <a:pt x="1340104" y="1248664"/>
                </a:cubicBezTo>
                <a:cubicBezTo>
                  <a:pt x="1340104" y="1248664"/>
                  <a:pt x="1340104" y="1248664"/>
                  <a:pt x="1340104" y="1248664"/>
                </a:cubicBezTo>
                <a:cubicBezTo>
                  <a:pt x="1333500" y="1248664"/>
                  <a:pt x="1328293" y="1253998"/>
                  <a:pt x="1328293" y="1260475"/>
                </a:cubicBezTo>
                <a:cubicBezTo>
                  <a:pt x="1328293" y="1260475"/>
                  <a:pt x="1328293" y="1260475"/>
                  <a:pt x="1328293" y="1260475"/>
                </a:cubicBezTo>
                <a:cubicBezTo>
                  <a:pt x="1328293" y="1266952"/>
                  <a:pt x="1333627" y="1272286"/>
                  <a:pt x="1340104" y="1272286"/>
                </a:cubicBezTo>
                <a:lnTo>
                  <a:pt x="1340104" y="1272286"/>
                </a:lnTo>
                <a:cubicBezTo>
                  <a:pt x="1346581" y="1272286"/>
                  <a:pt x="1351915" y="1266952"/>
                  <a:pt x="1351915" y="1260475"/>
                </a:cubicBezTo>
                <a:lnTo>
                  <a:pt x="1351915" y="1260475"/>
                </a:lnTo>
                <a:close/>
                <a:moveTo>
                  <a:pt x="1351661" y="1338072"/>
                </a:moveTo>
                <a:cubicBezTo>
                  <a:pt x="1351661" y="1331595"/>
                  <a:pt x="1346454" y="1326388"/>
                  <a:pt x="1339977" y="1326388"/>
                </a:cubicBezTo>
                <a:cubicBezTo>
                  <a:pt x="1333500" y="1326388"/>
                  <a:pt x="1328293" y="1331595"/>
                  <a:pt x="1328293" y="1338072"/>
                </a:cubicBezTo>
                <a:cubicBezTo>
                  <a:pt x="1328293" y="1344549"/>
                  <a:pt x="1333500" y="1349756"/>
                  <a:pt x="1339977" y="1349756"/>
                </a:cubicBezTo>
                <a:cubicBezTo>
                  <a:pt x="1346454" y="1349756"/>
                  <a:pt x="1351661" y="1344549"/>
                  <a:pt x="1351661" y="1338072"/>
                </a:cubicBezTo>
                <a:lnTo>
                  <a:pt x="1351661" y="1338072"/>
                </a:lnTo>
                <a:close/>
                <a:moveTo>
                  <a:pt x="1351534" y="1415542"/>
                </a:moveTo>
                <a:cubicBezTo>
                  <a:pt x="1351407" y="1409319"/>
                  <a:pt x="1346327" y="1404239"/>
                  <a:pt x="1340104" y="1404239"/>
                </a:cubicBezTo>
                <a:cubicBezTo>
                  <a:pt x="1333754" y="1404239"/>
                  <a:pt x="1328674" y="1409319"/>
                  <a:pt x="1328674" y="1415669"/>
                </a:cubicBezTo>
                <a:cubicBezTo>
                  <a:pt x="1328674" y="1422019"/>
                  <a:pt x="1333754" y="1427099"/>
                  <a:pt x="1340104" y="1427099"/>
                </a:cubicBezTo>
                <a:cubicBezTo>
                  <a:pt x="1346327" y="1427226"/>
                  <a:pt x="1351534" y="1422019"/>
                  <a:pt x="1351534" y="1415542"/>
                </a:cubicBezTo>
                <a:cubicBezTo>
                  <a:pt x="1351534" y="1415669"/>
                  <a:pt x="1351534" y="1415669"/>
                  <a:pt x="1351534" y="1415542"/>
                </a:cubicBezTo>
                <a:lnTo>
                  <a:pt x="1351534" y="1415542"/>
                </a:lnTo>
                <a:close/>
                <a:moveTo>
                  <a:pt x="1277493" y="18034"/>
                </a:moveTo>
                <a:cubicBezTo>
                  <a:pt x="1277366" y="9779"/>
                  <a:pt x="1270635" y="3048"/>
                  <a:pt x="1262380" y="3048"/>
                </a:cubicBezTo>
                <a:cubicBezTo>
                  <a:pt x="1253998" y="3048"/>
                  <a:pt x="1247267" y="9779"/>
                  <a:pt x="1247267" y="18161"/>
                </a:cubicBezTo>
                <a:cubicBezTo>
                  <a:pt x="1247267" y="26543"/>
                  <a:pt x="1253998" y="33274"/>
                  <a:pt x="1262380" y="33274"/>
                </a:cubicBezTo>
                <a:cubicBezTo>
                  <a:pt x="1270762" y="33274"/>
                  <a:pt x="1277493" y="26543"/>
                  <a:pt x="1277493" y="18161"/>
                </a:cubicBezTo>
                <a:cubicBezTo>
                  <a:pt x="1277493" y="18161"/>
                  <a:pt x="1277493" y="18161"/>
                  <a:pt x="1277493" y="18034"/>
                </a:cubicBezTo>
                <a:close/>
                <a:moveTo>
                  <a:pt x="1277239" y="95885"/>
                </a:moveTo>
                <a:cubicBezTo>
                  <a:pt x="1277239" y="87630"/>
                  <a:pt x="1270508" y="81026"/>
                  <a:pt x="1262253" y="81026"/>
                </a:cubicBezTo>
                <a:cubicBezTo>
                  <a:pt x="1253998" y="81026"/>
                  <a:pt x="1247267" y="87757"/>
                  <a:pt x="1247267" y="96012"/>
                </a:cubicBezTo>
                <a:cubicBezTo>
                  <a:pt x="1247267" y="104267"/>
                  <a:pt x="1253998" y="110998"/>
                  <a:pt x="1262253" y="110998"/>
                </a:cubicBezTo>
                <a:cubicBezTo>
                  <a:pt x="1270635" y="110871"/>
                  <a:pt x="1277239" y="104140"/>
                  <a:pt x="1277239" y="95885"/>
                </a:cubicBezTo>
                <a:lnTo>
                  <a:pt x="1277239" y="95885"/>
                </a:lnTo>
                <a:cubicBezTo>
                  <a:pt x="1277239" y="95885"/>
                  <a:pt x="1277239" y="95885"/>
                  <a:pt x="1277239" y="95885"/>
                </a:cubicBezTo>
                <a:lnTo>
                  <a:pt x="1277239" y="95885"/>
                </a:lnTo>
                <a:close/>
                <a:moveTo>
                  <a:pt x="1277112" y="173482"/>
                </a:moveTo>
                <a:cubicBezTo>
                  <a:pt x="1277112" y="165354"/>
                  <a:pt x="1270508" y="158750"/>
                  <a:pt x="1262380" y="158750"/>
                </a:cubicBezTo>
                <a:cubicBezTo>
                  <a:pt x="1254252" y="158750"/>
                  <a:pt x="1247648" y="165354"/>
                  <a:pt x="1247648" y="173482"/>
                </a:cubicBezTo>
                <a:cubicBezTo>
                  <a:pt x="1247648" y="181610"/>
                  <a:pt x="1254252" y="188214"/>
                  <a:pt x="1262380" y="188214"/>
                </a:cubicBezTo>
                <a:cubicBezTo>
                  <a:pt x="1270381" y="188341"/>
                  <a:pt x="1276985" y="181737"/>
                  <a:pt x="1277112" y="173482"/>
                </a:cubicBezTo>
                <a:cubicBezTo>
                  <a:pt x="1277112" y="173609"/>
                  <a:pt x="1277112" y="173609"/>
                  <a:pt x="1277112" y="173482"/>
                </a:cubicBezTo>
                <a:lnTo>
                  <a:pt x="1277112" y="173482"/>
                </a:lnTo>
                <a:close/>
                <a:moveTo>
                  <a:pt x="1276858" y="251206"/>
                </a:moveTo>
                <a:cubicBezTo>
                  <a:pt x="1276858" y="243205"/>
                  <a:pt x="1270381" y="236601"/>
                  <a:pt x="1262253" y="236601"/>
                </a:cubicBezTo>
                <a:lnTo>
                  <a:pt x="1262253" y="236601"/>
                </a:lnTo>
                <a:cubicBezTo>
                  <a:pt x="1254252" y="236601"/>
                  <a:pt x="1247648" y="243078"/>
                  <a:pt x="1247648" y="251206"/>
                </a:cubicBezTo>
                <a:cubicBezTo>
                  <a:pt x="1247648" y="259207"/>
                  <a:pt x="1254125" y="265811"/>
                  <a:pt x="1262253" y="265811"/>
                </a:cubicBezTo>
                <a:cubicBezTo>
                  <a:pt x="1270381" y="265684"/>
                  <a:pt x="1276858" y="259207"/>
                  <a:pt x="1276858" y="251206"/>
                </a:cubicBezTo>
                <a:lnTo>
                  <a:pt x="1276858" y="251206"/>
                </a:lnTo>
                <a:close/>
                <a:moveTo>
                  <a:pt x="1276731" y="328803"/>
                </a:moveTo>
                <a:cubicBezTo>
                  <a:pt x="1276731" y="320929"/>
                  <a:pt x="1270254" y="314452"/>
                  <a:pt x="1262380" y="314452"/>
                </a:cubicBezTo>
                <a:cubicBezTo>
                  <a:pt x="1254379" y="314452"/>
                  <a:pt x="1248029" y="320929"/>
                  <a:pt x="1248029" y="328803"/>
                </a:cubicBezTo>
                <a:cubicBezTo>
                  <a:pt x="1248029" y="336677"/>
                  <a:pt x="1254506" y="343154"/>
                  <a:pt x="1262380" y="343154"/>
                </a:cubicBezTo>
                <a:lnTo>
                  <a:pt x="1262380" y="343154"/>
                </a:lnTo>
                <a:cubicBezTo>
                  <a:pt x="1270254" y="343154"/>
                  <a:pt x="1276604" y="336804"/>
                  <a:pt x="1276731" y="328803"/>
                </a:cubicBezTo>
                <a:lnTo>
                  <a:pt x="1276731" y="328803"/>
                </a:lnTo>
                <a:cubicBezTo>
                  <a:pt x="1276731" y="328803"/>
                  <a:pt x="1276731" y="328803"/>
                  <a:pt x="1276731" y="328803"/>
                </a:cubicBezTo>
                <a:lnTo>
                  <a:pt x="1276731" y="328803"/>
                </a:lnTo>
                <a:close/>
                <a:moveTo>
                  <a:pt x="1276477" y="406273"/>
                </a:moveTo>
                <a:cubicBezTo>
                  <a:pt x="1276350" y="398526"/>
                  <a:pt x="1270000" y="392303"/>
                  <a:pt x="1262253" y="392303"/>
                </a:cubicBezTo>
                <a:cubicBezTo>
                  <a:pt x="1254379" y="392303"/>
                  <a:pt x="1248029" y="398653"/>
                  <a:pt x="1248029" y="406527"/>
                </a:cubicBezTo>
                <a:cubicBezTo>
                  <a:pt x="1248029" y="414401"/>
                  <a:pt x="1254379" y="420751"/>
                  <a:pt x="1262253" y="420751"/>
                </a:cubicBezTo>
                <a:lnTo>
                  <a:pt x="1262253" y="420751"/>
                </a:lnTo>
                <a:cubicBezTo>
                  <a:pt x="1270000" y="420751"/>
                  <a:pt x="1276350" y="414528"/>
                  <a:pt x="1276477" y="406781"/>
                </a:cubicBezTo>
                <a:cubicBezTo>
                  <a:pt x="1276477" y="406781"/>
                  <a:pt x="1276477" y="406654"/>
                  <a:pt x="1276477" y="406654"/>
                </a:cubicBezTo>
                <a:cubicBezTo>
                  <a:pt x="1276477" y="406400"/>
                  <a:pt x="1276477" y="406273"/>
                  <a:pt x="1276477" y="406273"/>
                </a:cubicBezTo>
                <a:lnTo>
                  <a:pt x="1276477" y="406273"/>
                </a:lnTo>
                <a:close/>
                <a:moveTo>
                  <a:pt x="1276350" y="483997"/>
                </a:moveTo>
                <a:cubicBezTo>
                  <a:pt x="1276350" y="476250"/>
                  <a:pt x="1270127" y="470027"/>
                  <a:pt x="1262380" y="470027"/>
                </a:cubicBezTo>
                <a:cubicBezTo>
                  <a:pt x="1254633" y="470027"/>
                  <a:pt x="1248410" y="476250"/>
                  <a:pt x="1248410" y="483997"/>
                </a:cubicBezTo>
                <a:cubicBezTo>
                  <a:pt x="1248410" y="483997"/>
                  <a:pt x="1248410" y="483997"/>
                  <a:pt x="1248410" y="483997"/>
                </a:cubicBezTo>
                <a:cubicBezTo>
                  <a:pt x="1248410" y="491744"/>
                  <a:pt x="1254633" y="497967"/>
                  <a:pt x="1262380" y="497967"/>
                </a:cubicBezTo>
                <a:cubicBezTo>
                  <a:pt x="1270000" y="498094"/>
                  <a:pt x="1276350" y="491744"/>
                  <a:pt x="1276350" y="483997"/>
                </a:cubicBezTo>
                <a:lnTo>
                  <a:pt x="1276350" y="483997"/>
                </a:lnTo>
                <a:lnTo>
                  <a:pt x="1276350" y="483997"/>
                </a:lnTo>
                <a:close/>
                <a:moveTo>
                  <a:pt x="1276096" y="561467"/>
                </a:moveTo>
                <a:cubicBezTo>
                  <a:pt x="1275969" y="553974"/>
                  <a:pt x="1269873" y="547878"/>
                  <a:pt x="1262253" y="547878"/>
                </a:cubicBezTo>
                <a:cubicBezTo>
                  <a:pt x="1254633" y="547878"/>
                  <a:pt x="1248410" y="554101"/>
                  <a:pt x="1248410" y="561721"/>
                </a:cubicBezTo>
                <a:cubicBezTo>
                  <a:pt x="1248410" y="569341"/>
                  <a:pt x="1254633" y="575437"/>
                  <a:pt x="1262253" y="575437"/>
                </a:cubicBezTo>
                <a:cubicBezTo>
                  <a:pt x="1269873" y="575437"/>
                  <a:pt x="1275969" y="569341"/>
                  <a:pt x="1276096" y="561721"/>
                </a:cubicBezTo>
                <a:lnTo>
                  <a:pt x="1276096" y="561721"/>
                </a:lnTo>
                <a:cubicBezTo>
                  <a:pt x="1276096" y="561721"/>
                  <a:pt x="1276096" y="561594"/>
                  <a:pt x="1276096" y="561594"/>
                </a:cubicBezTo>
                <a:cubicBezTo>
                  <a:pt x="1276096" y="561594"/>
                  <a:pt x="1276096" y="561594"/>
                  <a:pt x="1276096" y="561467"/>
                </a:cubicBezTo>
                <a:lnTo>
                  <a:pt x="1276096" y="561467"/>
                </a:lnTo>
                <a:close/>
                <a:moveTo>
                  <a:pt x="1275969" y="639318"/>
                </a:moveTo>
                <a:cubicBezTo>
                  <a:pt x="1275969" y="631825"/>
                  <a:pt x="1269873" y="625856"/>
                  <a:pt x="1262380" y="625856"/>
                </a:cubicBezTo>
                <a:cubicBezTo>
                  <a:pt x="1254887" y="625856"/>
                  <a:pt x="1248791" y="631952"/>
                  <a:pt x="1248791" y="639445"/>
                </a:cubicBezTo>
                <a:cubicBezTo>
                  <a:pt x="1248791" y="639445"/>
                  <a:pt x="1248791" y="639445"/>
                  <a:pt x="1248791" y="639445"/>
                </a:cubicBezTo>
                <a:cubicBezTo>
                  <a:pt x="1248791" y="646938"/>
                  <a:pt x="1254887" y="653034"/>
                  <a:pt x="1262380" y="653034"/>
                </a:cubicBezTo>
                <a:cubicBezTo>
                  <a:pt x="1262380" y="653034"/>
                  <a:pt x="1262380" y="653034"/>
                  <a:pt x="1262380" y="653034"/>
                </a:cubicBezTo>
                <a:cubicBezTo>
                  <a:pt x="1269873" y="652907"/>
                  <a:pt x="1275969" y="646811"/>
                  <a:pt x="1275969" y="639318"/>
                </a:cubicBezTo>
                <a:cubicBezTo>
                  <a:pt x="1275969" y="639318"/>
                  <a:pt x="1275969" y="639318"/>
                  <a:pt x="1275969" y="639318"/>
                </a:cubicBezTo>
                <a:lnTo>
                  <a:pt x="1275969" y="639318"/>
                </a:lnTo>
                <a:close/>
                <a:moveTo>
                  <a:pt x="1275715" y="717042"/>
                </a:moveTo>
                <a:cubicBezTo>
                  <a:pt x="1275715" y="709676"/>
                  <a:pt x="1269746" y="703707"/>
                  <a:pt x="1262253" y="703707"/>
                </a:cubicBezTo>
                <a:cubicBezTo>
                  <a:pt x="1254887" y="703707"/>
                  <a:pt x="1248791" y="709676"/>
                  <a:pt x="1248791" y="717042"/>
                </a:cubicBezTo>
                <a:cubicBezTo>
                  <a:pt x="1248791" y="724408"/>
                  <a:pt x="1254760" y="730377"/>
                  <a:pt x="1262253" y="730377"/>
                </a:cubicBezTo>
                <a:cubicBezTo>
                  <a:pt x="1269746" y="730377"/>
                  <a:pt x="1275715" y="724408"/>
                  <a:pt x="1275715" y="717042"/>
                </a:cubicBezTo>
                <a:lnTo>
                  <a:pt x="1275715" y="717042"/>
                </a:lnTo>
                <a:cubicBezTo>
                  <a:pt x="1275715" y="717042"/>
                  <a:pt x="1275715" y="717042"/>
                  <a:pt x="1275715" y="717042"/>
                </a:cubicBezTo>
                <a:lnTo>
                  <a:pt x="1275715" y="717042"/>
                </a:lnTo>
                <a:close/>
                <a:moveTo>
                  <a:pt x="1275461" y="794512"/>
                </a:moveTo>
                <a:cubicBezTo>
                  <a:pt x="1275334" y="787273"/>
                  <a:pt x="1269492" y="781431"/>
                  <a:pt x="1262253" y="781431"/>
                </a:cubicBezTo>
                <a:cubicBezTo>
                  <a:pt x="1255014" y="781431"/>
                  <a:pt x="1249045" y="787400"/>
                  <a:pt x="1249045" y="794639"/>
                </a:cubicBezTo>
                <a:lnTo>
                  <a:pt x="1249045" y="794639"/>
                </a:lnTo>
                <a:cubicBezTo>
                  <a:pt x="1249045" y="801878"/>
                  <a:pt x="1255014" y="807847"/>
                  <a:pt x="1262253" y="807847"/>
                </a:cubicBezTo>
                <a:lnTo>
                  <a:pt x="1262253" y="807847"/>
                </a:lnTo>
                <a:cubicBezTo>
                  <a:pt x="1269492" y="807847"/>
                  <a:pt x="1275461" y="801878"/>
                  <a:pt x="1275461" y="794639"/>
                </a:cubicBezTo>
                <a:lnTo>
                  <a:pt x="1275461" y="794639"/>
                </a:lnTo>
                <a:cubicBezTo>
                  <a:pt x="1275461" y="794639"/>
                  <a:pt x="1275461" y="794512"/>
                  <a:pt x="1275461" y="794512"/>
                </a:cubicBezTo>
                <a:close/>
                <a:moveTo>
                  <a:pt x="1275334" y="872236"/>
                </a:moveTo>
                <a:cubicBezTo>
                  <a:pt x="1275334" y="864997"/>
                  <a:pt x="1269492" y="859282"/>
                  <a:pt x="1262253" y="859282"/>
                </a:cubicBezTo>
                <a:lnTo>
                  <a:pt x="1262253" y="859282"/>
                </a:lnTo>
                <a:cubicBezTo>
                  <a:pt x="1255014" y="859282"/>
                  <a:pt x="1249172" y="865124"/>
                  <a:pt x="1249172" y="872236"/>
                </a:cubicBezTo>
                <a:cubicBezTo>
                  <a:pt x="1249172" y="879475"/>
                  <a:pt x="1255014" y="885190"/>
                  <a:pt x="1262253" y="885190"/>
                </a:cubicBezTo>
                <a:cubicBezTo>
                  <a:pt x="1269492" y="885317"/>
                  <a:pt x="1275334" y="879475"/>
                  <a:pt x="1275334" y="872236"/>
                </a:cubicBezTo>
                <a:lnTo>
                  <a:pt x="1275334" y="872236"/>
                </a:lnTo>
                <a:close/>
                <a:moveTo>
                  <a:pt x="1275080" y="949960"/>
                </a:moveTo>
                <a:cubicBezTo>
                  <a:pt x="1275080" y="942848"/>
                  <a:pt x="1269365" y="937133"/>
                  <a:pt x="1262253" y="937133"/>
                </a:cubicBezTo>
                <a:lnTo>
                  <a:pt x="1262253" y="937133"/>
                </a:lnTo>
                <a:cubicBezTo>
                  <a:pt x="1255141" y="937133"/>
                  <a:pt x="1249426" y="942848"/>
                  <a:pt x="1249426" y="949960"/>
                </a:cubicBezTo>
                <a:cubicBezTo>
                  <a:pt x="1249426" y="957072"/>
                  <a:pt x="1255141" y="962787"/>
                  <a:pt x="1262253" y="962787"/>
                </a:cubicBezTo>
                <a:lnTo>
                  <a:pt x="1262253" y="962787"/>
                </a:lnTo>
                <a:cubicBezTo>
                  <a:pt x="1269365" y="962660"/>
                  <a:pt x="1275080" y="957072"/>
                  <a:pt x="1275080" y="949960"/>
                </a:cubicBezTo>
                <a:cubicBezTo>
                  <a:pt x="1275080" y="949960"/>
                  <a:pt x="1275080" y="949960"/>
                  <a:pt x="1275080" y="949960"/>
                </a:cubicBezTo>
                <a:lnTo>
                  <a:pt x="1275080" y="949960"/>
                </a:lnTo>
                <a:close/>
                <a:moveTo>
                  <a:pt x="1274953" y="1027557"/>
                </a:moveTo>
                <a:cubicBezTo>
                  <a:pt x="1274953" y="1020572"/>
                  <a:pt x="1269238" y="1014984"/>
                  <a:pt x="1262380" y="1014984"/>
                </a:cubicBezTo>
                <a:cubicBezTo>
                  <a:pt x="1255395" y="1014984"/>
                  <a:pt x="1249807" y="1020572"/>
                  <a:pt x="1249807" y="1027557"/>
                </a:cubicBezTo>
                <a:cubicBezTo>
                  <a:pt x="1249807" y="1034542"/>
                  <a:pt x="1255522" y="1040130"/>
                  <a:pt x="1262380" y="1040130"/>
                </a:cubicBezTo>
                <a:cubicBezTo>
                  <a:pt x="1269238" y="1040130"/>
                  <a:pt x="1274953" y="1034542"/>
                  <a:pt x="1274953" y="1027557"/>
                </a:cubicBezTo>
                <a:lnTo>
                  <a:pt x="1274953" y="1027557"/>
                </a:lnTo>
                <a:close/>
                <a:moveTo>
                  <a:pt x="1274699" y="1105154"/>
                </a:moveTo>
                <a:cubicBezTo>
                  <a:pt x="1274699" y="1098296"/>
                  <a:pt x="1269111" y="1092708"/>
                  <a:pt x="1262253" y="1092708"/>
                </a:cubicBezTo>
                <a:cubicBezTo>
                  <a:pt x="1255395" y="1092708"/>
                  <a:pt x="1249807" y="1098296"/>
                  <a:pt x="1249807" y="1105154"/>
                </a:cubicBezTo>
                <a:cubicBezTo>
                  <a:pt x="1249807" y="1112012"/>
                  <a:pt x="1255395" y="1117600"/>
                  <a:pt x="1262253" y="1117600"/>
                </a:cubicBezTo>
                <a:cubicBezTo>
                  <a:pt x="1269111" y="1117600"/>
                  <a:pt x="1274699" y="1112012"/>
                  <a:pt x="1274699" y="1105154"/>
                </a:cubicBezTo>
                <a:cubicBezTo>
                  <a:pt x="1274699" y="1105154"/>
                  <a:pt x="1274699" y="1105154"/>
                  <a:pt x="1274699" y="1105154"/>
                </a:cubicBezTo>
                <a:close/>
                <a:moveTo>
                  <a:pt x="1274572" y="1182751"/>
                </a:moveTo>
                <a:cubicBezTo>
                  <a:pt x="1274572" y="1176020"/>
                  <a:pt x="1269111" y="1170559"/>
                  <a:pt x="1262380" y="1170559"/>
                </a:cubicBezTo>
                <a:cubicBezTo>
                  <a:pt x="1255649" y="1170559"/>
                  <a:pt x="1250188" y="1176020"/>
                  <a:pt x="1250188" y="1182751"/>
                </a:cubicBezTo>
                <a:cubicBezTo>
                  <a:pt x="1250188" y="1189482"/>
                  <a:pt x="1255649" y="1194943"/>
                  <a:pt x="1262380" y="1194943"/>
                </a:cubicBezTo>
                <a:lnTo>
                  <a:pt x="1262380" y="1194943"/>
                </a:lnTo>
                <a:cubicBezTo>
                  <a:pt x="1269111" y="1194943"/>
                  <a:pt x="1274572" y="1189482"/>
                  <a:pt x="1274572" y="1182751"/>
                </a:cubicBezTo>
                <a:cubicBezTo>
                  <a:pt x="1274572" y="1182878"/>
                  <a:pt x="1274572" y="1182878"/>
                  <a:pt x="1274572" y="1182751"/>
                </a:cubicBezTo>
                <a:cubicBezTo>
                  <a:pt x="1274572" y="1182751"/>
                  <a:pt x="1274572" y="1182751"/>
                  <a:pt x="1274572" y="1182751"/>
                </a:cubicBezTo>
                <a:lnTo>
                  <a:pt x="1274572" y="1182751"/>
                </a:lnTo>
                <a:close/>
                <a:moveTo>
                  <a:pt x="1274318" y="1260475"/>
                </a:moveTo>
                <a:cubicBezTo>
                  <a:pt x="1274318" y="1253871"/>
                  <a:pt x="1268984" y="1248410"/>
                  <a:pt x="1262253" y="1248410"/>
                </a:cubicBezTo>
                <a:cubicBezTo>
                  <a:pt x="1262253" y="1248410"/>
                  <a:pt x="1262253" y="1248410"/>
                  <a:pt x="1262253" y="1248410"/>
                </a:cubicBezTo>
                <a:cubicBezTo>
                  <a:pt x="1255649" y="1248410"/>
                  <a:pt x="1250188" y="1253744"/>
                  <a:pt x="1250188" y="1260475"/>
                </a:cubicBezTo>
                <a:lnTo>
                  <a:pt x="1250188" y="1260475"/>
                </a:lnTo>
                <a:cubicBezTo>
                  <a:pt x="1250188" y="1267079"/>
                  <a:pt x="1255522" y="1272540"/>
                  <a:pt x="1262253" y="1272540"/>
                </a:cubicBezTo>
                <a:cubicBezTo>
                  <a:pt x="1268984" y="1272540"/>
                  <a:pt x="1274318" y="1267079"/>
                  <a:pt x="1274318" y="1260475"/>
                </a:cubicBezTo>
                <a:close/>
                <a:moveTo>
                  <a:pt x="1274191" y="1337945"/>
                </a:moveTo>
                <a:cubicBezTo>
                  <a:pt x="1274191" y="1331468"/>
                  <a:pt x="1268857" y="1326261"/>
                  <a:pt x="1262380" y="1326261"/>
                </a:cubicBezTo>
                <a:cubicBezTo>
                  <a:pt x="1255776" y="1326261"/>
                  <a:pt x="1250569" y="1331595"/>
                  <a:pt x="1250569" y="1338072"/>
                </a:cubicBezTo>
                <a:cubicBezTo>
                  <a:pt x="1250569" y="1344549"/>
                  <a:pt x="1255903" y="1349883"/>
                  <a:pt x="1262380" y="1349883"/>
                </a:cubicBezTo>
                <a:lnTo>
                  <a:pt x="1262380" y="1349883"/>
                </a:lnTo>
                <a:cubicBezTo>
                  <a:pt x="1268857" y="1349883"/>
                  <a:pt x="1274191" y="1344676"/>
                  <a:pt x="1274191" y="1337945"/>
                </a:cubicBezTo>
                <a:lnTo>
                  <a:pt x="1274191" y="1337945"/>
                </a:lnTo>
                <a:cubicBezTo>
                  <a:pt x="1274191" y="1338072"/>
                  <a:pt x="1274191" y="1338072"/>
                  <a:pt x="1274191" y="1337945"/>
                </a:cubicBezTo>
                <a:lnTo>
                  <a:pt x="1274191" y="1337945"/>
                </a:lnTo>
                <a:close/>
                <a:moveTo>
                  <a:pt x="1273937" y="1415669"/>
                </a:moveTo>
                <a:cubicBezTo>
                  <a:pt x="1273937" y="1409192"/>
                  <a:pt x="1268730" y="1403985"/>
                  <a:pt x="1262253" y="1403985"/>
                </a:cubicBezTo>
                <a:lnTo>
                  <a:pt x="1262253" y="1403985"/>
                </a:lnTo>
                <a:cubicBezTo>
                  <a:pt x="1255776" y="1403985"/>
                  <a:pt x="1250569" y="1409192"/>
                  <a:pt x="1250569" y="1415669"/>
                </a:cubicBezTo>
                <a:cubicBezTo>
                  <a:pt x="1250569" y="1422146"/>
                  <a:pt x="1255776" y="1427353"/>
                  <a:pt x="1262253" y="1427353"/>
                </a:cubicBezTo>
                <a:cubicBezTo>
                  <a:pt x="1268730" y="1427353"/>
                  <a:pt x="1273937" y="1422146"/>
                  <a:pt x="1273937" y="1415669"/>
                </a:cubicBezTo>
                <a:lnTo>
                  <a:pt x="1273937" y="1415669"/>
                </a:lnTo>
                <a:cubicBezTo>
                  <a:pt x="1273937" y="1415796"/>
                  <a:pt x="1273937" y="1415796"/>
                  <a:pt x="1273937" y="1415669"/>
                </a:cubicBezTo>
                <a:lnTo>
                  <a:pt x="1273937" y="1415669"/>
                </a:lnTo>
                <a:close/>
                <a:moveTo>
                  <a:pt x="1273810" y="1493266"/>
                </a:moveTo>
                <a:cubicBezTo>
                  <a:pt x="1273810" y="1487043"/>
                  <a:pt x="1268603" y="1481963"/>
                  <a:pt x="1262380" y="1481963"/>
                </a:cubicBezTo>
                <a:cubicBezTo>
                  <a:pt x="1256030" y="1481963"/>
                  <a:pt x="1250950" y="1487043"/>
                  <a:pt x="1250950" y="1493393"/>
                </a:cubicBezTo>
                <a:lnTo>
                  <a:pt x="1250950" y="1493393"/>
                </a:lnTo>
                <a:cubicBezTo>
                  <a:pt x="1250950" y="1499743"/>
                  <a:pt x="1256030" y="1504823"/>
                  <a:pt x="1262380" y="1504823"/>
                </a:cubicBezTo>
                <a:cubicBezTo>
                  <a:pt x="1268603" y="1504823"/>
                  <a:pt x="1273810" y="1499743"/>
                  <a:pt x="1273810" y="1493520"/>
                </a:cubicBezTo>
                <a:cubicBezTo>
                  <a:pt x="1273810" y="1493520"/>
                  <a:pt x="1273810" y="1493393"/>
                  <a:pt x="1273810" y="1493266"/>
                </a:cubicBezTo>
                <a:cubicBezTo>
                  <a:pt x="1273810" y="1493266"/>
                  <a:pt x="1273810" y="1493266"/>
                  <a:pt x="1273810" y="1493266"/>
                </a:cubicBezTo>
                <a:lnTo>
                  <a:pt x="1273810" y="1493266"/>
                </a:lnTo>
                <a:close/>
                <a:moveTo>
                  <a:pt x="1199896" y="18288"/>
                </a:moveTo>
                <a:cubicBezTo>
                  <a:pt x="1199896" y="9779"/>
                  <a:pt x="1193038" y="2921"/>
                  <a:pt x="1184529" y="2921"/>
                </a:cubicBezTo>
                <a:cubicBezTo>
                  <a:pt x="1176020" y="2921"/>
                  <a:pt x="1169162" y="9779"/>
                  <a:pt x="1169162" y="18288"/>
                </a:cubicBezTo>
                <a:cubicBezTo>
                  <a:pt x="1169162" y="26797"/>
                  <a:pt x="1176020" y="33655"/>
                  <a:pt x="1184529" y="33655"/>
                </a:cubicBezTo>
                <a:cubicBezTo>
                  <a:pt x="1193038" y="33655"/>
                  <a:pt x="1199896" y="26797"/>
                  <a:pt x="1199896" y="18288"/>
                </a:cubicBezTo>
                <a:lnTo>
                  <a:pt x="1199896" y="18288"/>
                </a:lnTo>
                <a:cubicBezTo>
                  <a:pt x="1199896" y="18288"/>
                  <a:pt x="1199896" y="18288"/>
                  <a:pt x="1199896" y="18288"/>
                </a:cubicBezTo>
                <a:close/>
                <a:moveTo>
                  <a:pt x="1199769" y="95885"/>
                </a:moveTo>
                <a:cubicBezTo>
                  <a:pt x="1199769" y="87503"/>
                  <a:pt x="1193038" y="80772"/>
                  <a:pt x="1184656" y="80772"/>
                </a:cubicBezTo>
                <a:lnTo>
                  <a:pt x="1184656" y="80772"/>
                </a:lnTo>
                <a:cubicBezTo>
                  <a:pt x="1176274" y="80772"/>
                  <a:pt x="1169543" y="87503"/>
                  <a:pt x="1169543" y="95885"/>
                </a:cubicBezTo>
                <a:cubicBezTo>
                  <a:pt x="1169543" y="104267"/>
                  <a:pt x="1176274" y="110998"/>
                  <a:pt x="1184656" y="110998"/>
                </a:cubicBezTo>
                <a:lnTo>
                  <a:pt x="1184656" y="110998"/>
                </a:lnTo>
                <a:cubicBezTo>
                  <a:pt x="1192911" y="110998"/>
                  <a:pt x="1199769" y="104267"/>
                  <a:pt x="1199769" y="96012"/>
                </a:cubicBezTo>
                <a:cubicBezTo>
                  <a:pt x="1199769" y="96012"/>
                  <a:pt x="1199769" y="95885"/>
                  <a:pt x="1199769" y="95885"/>
                </a:cubicBezTo>
                <a:lnTo>
                  <a:pt x="1199769" y="95885"/>
                </a:lnTo>
                <a:close/>
                <a:moveTo>
                  <a:pt x="1199515" y="173482"/>
                </a:moveTo>
                <a:cubicBezTo>
                  <a:pt x="1199515" y="165227"/>
                  <a:pt x="1192784" y="158623"/>
                  <a:pt x="1184529" y="158623"/>
                </a:cubicBezTo>
                <a:cubicBezTo>
                  <a:pt x="1176274" y="158623"/>
                  <a:pt x="1169543" y="165354"/>
                  <a:pt x="1169543" y="173609"/>
                </a:cubicBezTo>
                <a:cubicBezTo>
                  <a:pt x="1169543" y="181864"/>
                  <a:pt x="1176274" y="188595"/>
                  <a:pt x="1184529" y="188595"/>
                </a:cubicBezTo>
                <a:cubicBezTo>
                  <a:pt x="1192784" y="188468"/>
                  <a:pt x="1199515" y="181737"/>
                  <a:pt x="1199515" y="173482"/>
                </a:cubicBezTo>
                <a:lnTo>
                  <a:pt x="1199515" y="173482"/>
                </a:lnTo>
                <a:cubicBezTo>
                  <a:pt x="1199515" y="173482"/>
                  <a:pt x="1199515" y="173482"/>
                  <a:pt x="1199515" y="173482"/>
                </a:cubicBezTo>
                <a:close/>
                <a:moveTo>
                  <a:pt x="1199388" y="251206"/>
                </a:moveTo>
                <a:cubicBezTo>
                  <a:pt x="1199388" y="243078"/>
                  <a:pt x="1192784" y="236474"/>
                  <a:pt x="1184656" y="236474"/>
                </a:cubicBezTo>
                <a:lnTo>
                  <a:pt x="1184656" y="236474"/>
                </a:lnTo>
                <a:cubicBezTo>
                  <a:pt x="1176528" y="236474"/>
                  <a:pt x="1169924" y="243078"/>
                  <a:pt x="1169924" y="251206"/>
                </a:cubicBezTo>
                <a:cubicBezTo>
                  <a:pt x="1169924" y="259334"/>
                  <a:pt x="1176528" y="265938"/>
                  <a:pt x="1184656" y="265938"/>
                </a:cubicBezTo>
                <a:cubicBezTo>
                  <a:pt x="1192657" y="265938"/>
                  <a:pt x="1199261" y="259334"/>
                  <a:pt x="1199388" y="251206"/>
                </a:cubicBezTo>
                <a:cubicBezTo>
                  <a:pt x="1199388" y="251206"/>
                  <a:pt x="1199388" y="251206"/>
                  <a:pt x="1199388" y="251206"/>
                </a:cubicBezTo>
                <a:lnTo>
                  <a:pt x="1199388" y="251206"/>
                </a:lnTo>
                <a:close/>
                <a:moveTo>
                  <a:pt x="1199134" y="328676"/>
                </a:moveTo>
                <a:cubicBezTo>
                  <a:pt x="1199134" y="320675"/>
                  <a:pt x="1192530" y="314198"/>
                  <a:pt x="1184529" y="314198"/>
                </a:cubicBezTo>
                <a:cubicBezTo>
                  <a:pt x="1176528" y="314198"/>
                  <a:pt x="1169924" y="320675"/>
                  <a:pt x="1169924" y="328803"/>
                </a:cubicBezTo>
                <a:cubicBezTo>
                  <a:pt x="1169924" y="336804"/>
                  <a:pt x="1176401" y="343408"/>
                  <a:pt x="1184529" y="343408"/>
                </a:cubicBezTo>
                <a:lnTo>
                  <a:pt x="1184529" y="343408"/>
                </a:lnTo>
                <a:cubicBezTo>
                  <a:pt x="1192657" y="343408"/>
                  <a:pt x="1199134" y="336804"/>
                  <a:pt x="1199134" y="328676"/>
                </a:cubicBezTo>
                <a:cubicBezTo>
                  <a:pt x="1199134" y="328803"/>
                  <a:pt x="1199134" y="328803"/>
                  <a:pt x="1199134" y="328676"/>
                </a:cubicBezTo>
                <a:cubicBezTo>
                  <a:pt x="1199134" y="328803"/>
                  <a:pt x="1199134" y="328676"/>
                  <a:pt x="1199134" y="328676"/>
                </a:cubicBezTo>
                <a:close/>
                <a:moveTo>
                  <a:pt x="1198880" y="406400"/>
                </a:moveTo>
                <a:cubicBezTo>
                  <a:pt x="1198880" y="398526"/>
                  <a:pt x="1192403" y="392049"/>
                  <a:pt x="1184529" y="392049"/>
                </a:cubicBezTo>
                <a:lnTo>
                  <a:pt x="1184529" y="392049"/>
                </a:lnTo>
                <a:cubicBezTo>
                  <a:pt x="1176528" y="392049"/>
                  <a:pt x="1170178" y="398526"/>
                  <a:pt x="1170178" y="406400"/>
                </a:cubicBezTo>
                <a:cubicBezTo>
                  <a:pt x="1170178" y="414274"/>
                  <a:pt x="1176655" y="420751"/>
                  <a:pt x="1184529" y="420751"/>
                </a:cubicBezTo>
                <a:cubicBezTo>
                  <a:pt x="1192530" y="420751"/>
                  <a:pt x="1198880" y="414401"/>
                  <a:pt x="1198880" y="406400"/>
                </a:cubicBezTo>
                <a:cubicBezTo>
                  <a:pt x="1198880" y="406400"/>
                  <a:pt x="1198880" y="406400"/>
                  <a:pt x="1198880" y="406400"/>
                </a:cubicBezTo>
                <a:close/>
                <a:moveTo>
                  <a:pt x="1198753" y="483870"/>
                </a:moveTo>
                <a:cubicBezTo>
                  <a:pt x="1198626" y="476123"/>
                  <a:pt x="1192276" y="469900"/>
                  <a:pt x="1184529" y="469900"/>
                </a:cubicBezTo>
                <a:cubicBezTo>
                  <a:pt x="1176655" y="469900"/>
                  <a:pt x="1170305" y="476250"/>
                  <a:pt x="1170305" y="484124"/>
                </a:cubicBezTo>
                <a:cubicBezTo>
                  <a:pt x="1170305" y="491998"/>
                  <a:pt x="1176655" y="498348"/>
                  <a:pt x="1184529" y="498348"/>
                </a:cubicBezTo>
                <a:cubicBezTo>
                  <a:pt x="1192403" y="498348"/>
                  <a:pt x="1198753" y="491998"/>
                  <a:pt x="1198753" y="484124"/>
                </a:cubicBezTo>
                <a:cubicBezTo>
                  <a:pt x="1198753" y="483997"/>
                  <a:pt x="1198753" y="483997"/>
                  <a:pt x="1198753" y="483870"/>
                </a:cubicBezTo>
                <a:lnTo>
                  <a:pt x="1198753" y="483870"/>
                </a:lnTo>
                <a:close/>
                <a:moveTo>
                  <a:pt x="1198499" y="561721"/>
                </a:moveTo>
                <a:cubicBezTo>
                  <a:pt x="1198499" y="553974"/>
                  <a:pt x="1192276" y="547751"/>
                  <a:pt x="1184529" y="547751"/>
                </a:cubicBezTo>
                <a:cubicBezTo>
                  <a:pt x="1176782" y="547751"/>
                  <a:pt x="1170559" y="553974"/>
                  <a:pt x="1170559" y="561721"/>
                </a:cubicBezTo>
                <a:cubicBezTo>
                  <a:pt x="1170559" y="569468"/>
                  <a:pt x="1176782" y="575691"/>
                  <a:pt x="1184529" y="575691"/>
                </a:cubicBezTo>
                <a:cubicBezTo>
                  <a:pt x="1192276" y="575691"/>
                  <a:pt x="1198499" y="569468"/>
                  <a:pt x="1198499" y="561721"/>
                </a:cubicBezTo>
                <a:lnTo>
                  <a:pt x="1198499" y="561721"/>
                </a:lnTo>
                <a:lnTo>
                  <a:pt x="1198499" y="561721"/>
                </a:lnTo>
                <a:close/>
                <a:moveTo>
                  <a:pt x="1198372" y="639318"/>
                </a:moveTo>
                <a:cubicBezTo>
                  <a:pt x="1198372" y="631698"/>
                  <a:pt x="1192149" y="625475"/>
                  <a:pt x="1184529" y="625475"/>
                </a:cubicBezTo>
                <a:lnTo>
                  <a:pt x="1184529" y="625475"/>
                </a:lnTo>
                <a:cubicBezTo>
                  <a:pt x="1176909" y="625475"/>
                  <a:pt x="1170686" y="631698"/>
                  <a:pt x="1170686" y="639191"/>
                </a:cubicBezTo>
                <a:cubicBezTo>
                  <a:pt x="1170686" y="639191"/>
                  <a:pt x="1170686" y="639191"/>
                  <a:pt x="1170686" y="639191"/>
                </a:cubicBezTo>
                <a:cubicBezTo>
                  <a:pt x="1170686" y="646811"/>
                  <a:pt x="1176909" y="653034"/>
                  <a:pt x="1184529" y="652907"/>
                </a:cubicBezTo>
                <a:cubicBezTo>
                  <a:pt x="1192149" y="653161"/>
                  <a:pt x="1198245" y="647065"/>
                  <a:pt x="1198372" y="639318"/>
                </a:cubicBezTo>
                <a:cubicBezTo>
                  <a:pt x="1198372" y="639445"/>
                  <a:pt x="1198372" y="639445"/>
                  <a:pt x="1198372" y="639318"/>
                </a:cubicBezTo>
                <a:close/>
                <a:moveTo>
                  <a:pt x="1198118" y="716915"/>
                </a:moveTo>
                <a:cubicBezTo>
                  <a:pt x="1198118" y="709422"/>
                  <a:pt x="1192022" y="703453"/>
                  <a:pt x="1184529" y="703453"/>
                </a:cubicBezTo>
                <a:cubicBezTo>
                  <a:pt x="1177036" y="703453"/>
                  <a:pt x="1170940" y="709549"/>
                  <a:pt x="1170940" y="717042"/>
                </a:cubicBezTo>
                <a:cubicBezTo>
                  <a:pt x="1170940" y="724535"/>
                  <a:pt x="1177036" y="730631"/>
                  <a:pt x="1184529" y="730631"/>
                </a:cubicBezTo>
                <a:cubicBezTo>
                  <a:pt x="1192022" y="730631"/>
                  <a:pt x="1198118" y="724535"/>
                  <a:pt x="1198118" y="716915"/>
                </a:cubicBezTo>
                <a:lnTo>
                  <a:pt x="1198118" y="716915"/>
                </a:lnTo>
                <a:cubicBezTo>
                  <a:pt x="1198118" y="716915"/>
                  <a:pt x="1198118" y="716915"/>
                  <a:pt x="1198118" y="716915"/>
                </a:cubicBezTo>
                <a:lnTo>
                  <a:pt x="1198118" y="716915"/>
                </a:lnTo>
                <a:close/>
                <a:moveTo>
                  <a:pt x="1197991" y="794639"/>
                </a:moveTo>
                <a:cubicBezTo>
                  <a:pt x="1197991" y="787273"/>
                  <a:pt x="1192022" y="781304"/>
                  <a:pt x="1184529" y="781304"/>
                </a:cubicBezTo>
                <a:cubicBezTo>
                  <a:pt x="1184529" y="781304"/>
                  <a:pt x="1184529" y="781304"/>
                  <a:pt x="1184529" y="781304"/>
                </a:cubicBezTo>
                <a:cubicBezTo>
                  <a:pt x="1177163" y="781304"/>
                  <a:pt x="1171067" y="787273"/>
                  <a:pt x="1171067" y="794639"/>
                </a:cubicBezTo>
                <a:cubicBezTo>
                  <a:pt x="1171067" y="802005"/>
                  <a:pt x="1177036" y="807974"/>
                  <a:pt x="1184529" y="807974"/>
                </a:cubicBezTo>
                <a:cubicBezTo>
                  <a:pt x="1191895" y="807974"/>
                  <a:pt x="1197991" y="802005"/>
                  <a:pt x="1197991" y="794639"/>
                </a:cubicBezTo>
                <a:lnTo>
                  <a:pt x="1197991" y="794639"/>
                </a:lnTo>
                <a:cubicBezTo>
                  <a:pt x="1197991" y="794639"/>
                  <a:pt x="1197991" y="794639"/>
                  <a:pt x="1197991" y="794639"/>
                </a:cubicBezTo>
                <a:lnTo>
                  <a:pt x="1197991" y="794639"/>
                </a:lnTo>
                <a:close/>
                <a:moveTo>
                  <a:pt x="1197737" y="872236"/>
                </a:moveTo>
                <a:cubicBezTo>
                  <a:pt x="1197737" y="864997"/>
                  <a:pt x="1191768" y="859028"/>
                  <a:pt x="1184529" y="859028"/>
                </a:cubicBezTo>
                <a:lnTo>
                  <a:pt x="1184529" y="859028"/>
                </a:lnTo>
                <a:cubicBezTo>
                  <a:pt x="1177290" y="859028"/>
                  <a:pt x="1171321" y="864997"/>
                  <a:pt x="1171321" y="872236"/>
                </a:cubicBezTo>
                <a:cubicBezTo>
                  <a:pt x="1171321" y="879475"/>
                  <a:pt x="1177290" y="885444"/>
                  <a:pt x="1184529" y="885444"/>
                </a:cubicBezTo>
                <a:cubicBezTo>
                  <a:pt x="1191768" y="885444"/>
                  <a:pt x="1197737" y="879602"/>
                  <a:pt x="1197737" y="872363"/>
                </a:cubicBezTo>
                <a:cubicBezTo>
                  <a:pt x="1197737" y="872363"/>
                  <a:pt x="1197737" y="872363"/>
                  <a:pt x="1197737" y="872236"/>
                </a:cubicBezTo>
                <a:close/>
                <a:moveTo>
                  <a:pt x="1197610" y="949960"/>
                </a:moveTo>
                <a:cubicBezTo>
                  <a:pt x="1197610" y="942721"/>
                  <a:pt x="1191768" y="937006"/>
                  <a:pt x="1184529" y="937006"/>
                </a:cubicBezTo>
                <a:cubicBezTo>
                  <a:pt x="1177290" y="937006"/>
                  <a:pt x="1171448" y="942848"/>
                  <a:pt x="1171448" y="949960"/>
                </a:cubicBezTo>
                <a:cubicBezTo>
                  <a:pt x="1171448" y="957199"/>
                  <a:pt x="1177290" y="962914"/>
                  <a:pt x="1184529" y="962914"/>
                </a:cubicBezTo>
                <a:cubicBezTo>
                  <a:pt x="1191768" y="962914"/>
                  <a:pt x="1197610" y="957072"/>
                  <a:pt x="1197610" y="949960"/>
                </a:cubicBezTo>
                <a:lnTo>
                  <a:pt x="1197610" y="949960"/>
                </a:lnTo>
                <a:close/>
                <a:moveTo>
                  <a:pt x="1197356" y="1027557"/>
                </a:moveTo>
                <a:cubicBezTo>
                  <a:pt x="1197356" y="1020445"/>
                  <a:pt x="1191641" y="1014730"/>
                  <a:pt x="1184529" y="1014730"/>
                </a:cubicBezTo>
                <a:lnTo>
                  <a:pt x="1184529" y="1014730"/>
                </a:lnTo>
                <a:cubicBezTo>
                  <a:pt x="1177417" y="1014730"/>
                  <a:pt x="1171702" y="1020445"/>
                  <a:pt x="1171702" y="1027557"/>
                </a:cubicBezTo>
                <a:cubicBezTo>
                  <a:pt x="1171702" y="1034669"/>
                  <a:pt x="1177417" y="1040384"/>
                  <a:pt x="1184529" y="1040384"/>
                </a:cubicBezTo>
                <a:cubicBezTo>
                  <a:pt x="1191641" y="1040384"/>
                  <a:pt x="1197356" y="1034669"/>
                  <a:pt x="1197356" y="1027557"/>
                </a:cubicBezTo>
                <a:lnTo>
                  <a:pt x="1197356" y="1027557"/>
                </a:lnTo>
                <a:cubicBezTo>
                  <a:pt x="1197356" y="1027557"/>
                  <a:pt x="1197356" y="1027557"/>
                  <a:pt x="1197356" y="1027557"/>
                </a:cubicBezTo>
                <a:lnTo>
                  <a:pt x="1197356" y="1027557"/>
                </a:lnTo>
                <a:close/>
                <a:moveTo>
                  <a:pt x="1197229" y="1105154"/>
                </a:moveTo>
                <a:cubicBezTo>
                  <a:pt x="1197229" y="1098169"/>
                  <a:pt x="1191514" y="1092581"/>
                  <a:pt x="1184656" y="1092581"/>
                </a:cubicBezTo>
                <a:cubicBezTo>
                  <a:pt x="1177671" y="1092581"/>
                  <a:pt x="1172083" y="1098169"/>
                  <a:pt x="1172083" y="1105154"/>
                </a:cubicBezTo>
                <a:cubicBezTo>
                  <a:pt x="1172083" y="1112139"/>
                  <a:pt x="1177798" y="1117727"/>
                  <a:pt x="1184656" y="1117727"/>
                </a:cubicBezTo>
                <a:cubicBezTo>
                  <a:pt x="1191514" y="1117727"/>
                  <a:pt x="1197229" y="1112139"/>
                  <a:pt x="1197229" y="1105281"/>
                </a:cubicBezTo>
                <a:cubicBezTo>
                  <a:pt x="1197229" y="1105281"/>
                  <a:pt x="1197229" y="1105281"/>
                  <a:pt x="1197229" y="1105154"/>
                </a:cubicBezTo>
                <a:lnTo>
                  <a:pt x="1197229" y="1105154"/>
                </a:lnTo>
                <a:close/>
                <a:moveTo>
                  <a:pt x="1196975" y="1182624"/>
                </a:moveTo>
                <a:cubicBezTo>
                  <a:pt x="1196848" y="1175893"/>
                  <a:pt x="1191387" y="1170432"/>
                  <a:pt x="1184529" y="1170432"/>
                </a:cubicBezTo>
                <a:cubicBezTo>
                  <a:pt x="1177671" y="1170432"/>
                  <a:pt x="1172083" y="1176020"/>
                  <a:pt x="1172083" y="1182878"/>
                </a:cubicBezTo>
                <a:cubicBezTo>
                  <a:pt x="1172083" y="1189736"/>
                  <a:pt x="1177671" y="1195324"/>
                  <a:pt x="1184529" y="1195324"/>
                </a:cubicBezTo>
                <a:cubicBezTo>
                  <a:pt x="1191387" y="1195324"/>
                  <a:pt x="1196975" y="1189736"/>
                  <a:pt x="1196975" y="1182878"/>
                </a:cubicBezTo>
                <a:lnTo>
                  <a:pt x="1196975" y="1182878"/>
                </a:lnTo>
                <a:cubicBezTo>
                  <a:pt x="1196975" y="1182751"/>
                  <a:pt x="1196975" y="1182624"/>
                  <a:pt x="1196975" y="1182624"/>
                </a:cubicBezTo>
                <a:close/>
                <a:moveTo>
                  <a:pt x="1196848" y="1260348"/>
                </a:moveTo>
                <a:cubicBezTo>
                  <a:pt x="1196848" y="1253617"/>
                  <a:pt x="1191387" y="1248156"/>
                  <a:pt x="1184656" y="1248156"/>
                </a:cubicBezTo>
                <a:cubicBezTo>
                  <a:pt x="1177925" y="1248156"/>
                  <a:pt x="1172464" y="1253617"/>
                  <a:pt x="1172464" y="1260348"/>
                </a:cubicBezTo>
                <a:cubicBezTo>
                  <a:pt x="1172464" y="1267079"/>
                  <a:pt x="1177925" y="1272540"/>
                  <a:pt x="1184656" y="1272540"/>
                </a:cubicBezTo>
                <a:cubicBezTo>
                  <a:pt x="1191387" y="1272540"/>
                  <a:pt x="1196848" y="1267079"/>
                  <a:pt x="1196848" y="1260348"/>
                </a:cubicBezTo>
                <a:cubicBezTo>
                  <a:pt x="1196848" y="1260475"/>
                  <a:pt x="1196848" y="1260475"/>
                  <a:pt x="1196848" y="1260348"/>
                </a:cubicBezTo>
                <a:cubicBezTo>
                  <a:pt x="1196848" y="1260475"/>
                  <a:pt x="1196848" y="1260348"/>
                  <a:pt x="1196848" y="1260348"/>
                </a:cubicBezTo>
                <a:lnTo>
                  <a:pt x="1196848" y="1260348"/>
                </a:lnTo>
                <a:close/>
                <a:moveTo>
                  <a:pt x="1196594" y="1338072"/>
                </a:moveTo>
                <a:cubicBezTo>
                  <a:pt x="1196594" y="1331468"/>
                  <a:pt x="1191133" y="1326007"/>
                  <a:pt x="1184529" y="1326007"/>
                </a:cubicBezTo>
                <a:cubicBezTo>
                  <a:pt x="1177925" y="1326007"/>
                  <a:pt x="1172464" y="1331341"/>
                  <a:pt x="1172464" y="1338072"/>
                </a:cubicBezTo>
                <a:cubicBezTo>
                  <a:pt x="1172464" y="1344676"/>
                  <a:pt x="1177798" y="1350137"/>
                  <a:pt x="1184529" y="1350137"/>
                </a:cubicBezTo>
                <a:cubicBezTo>
                  <a:pt x="1184529" y="1350137"/>
                  <a:pt x="1184529" y="1350137"/>
                  <a:pt x="1184529" y="1350137"/>
                </a:cubicBezTo>
                <a:cubicBezTo>
                  <a:pt x="1191260" y="1350137"/>
                  <a:pt x="1196594" y="1344676"/>
                  <a:pt x="1196594" y="1338072"/>
                </a:cubicBezTo>
                <a:cubicBezTo>
                  <a:pt x="1196594" y="1338072"/>
                  <a:pt x="1196594" y="1338072"/>
                  <a:pt x="1196594" y="1338072"/>
                </a:cubicBezTo>
                <a:close/>
                <a:moveTo>
                  <a:pt x="1196467" y="1415669"/>
                </a:moveTo>
                <a:cubicBezTo>
                  <a:pt x="1196467" y="1409192"/>
                  <a:pt x="1191133" y="1403858"/>
                  <a:pt x="1184656" y="1403858"/>
                </a:cubicBezTo>
                <a:cubicBezTo>
                  <a:pt x="1178052" y="1403858"/>
                  <a:pt x="1172845" y="1409192"/>
                  <a:pt x="1172845" y="1415669"/>
                </a:cubicBezTo>
                <a:cubicBezTo>
                  <a:pt x="1172845" y="1422146"/>
                  <a:pt x="1178179" y="1427480"/>
                  <a:pt x="1184656" y="1427480"/>
                </a:cubicBezTo>
                <a:cubicBezTo>
                  <a:pt x="1191133" y="1427607"/>
                  <a:pt x="1196340" y="1422273"/>
                  <a:pt x="1196467" y="1415669"/>
                </a:cubicBezTo>
                <a:lnTo>
                  <a:pt x="1196467" y="1415669"/>
                </a:lnTo>
                <a:cubicBezTo>
                  <a:pt x="1196467" y="1415669"/>
                  <a:pt x="1196467" y="1415669"/>
                  <a:pt x="1196467" y="1415669"/>
                </a:cubicBezTo>
                <a:lnTo>
                  <a:pt x="1196467" y="1415669"/>
                </a:lnTo>
                <a:close/>
                <a:moveTo>
                  <a:pt x="1196213" y="1493393"/>
                </a:moveTo>
                <a:cubicBezTo>
                  <a:pt x="1196213" y="1486916"/>
                  <a:pt x="1191006" y="1481709"/>
                  <a:pt x="1184529" y="1481709"/>
                </a:cubicBezTo>
                <a:lnTo>
                  <a:pt x="1184529" y="1481709"/>
                </a:lnTo>
                <a:cubicBezTo>
                  <a:pt x="1178052" y="1481709"/>
                  <a:pt x="1172845" y="1486916"/>
                  <a:pt x="1172845" y="1493393"/>
                </a:cubicBezTo>
                <a:cubicBezTo>
                  <a:pt x="1172845" y="1499870"/>
                  <a:pt x="1178052" y="1505077"/>
                  <a:pt x="1184529" y="1505077"/>
                </a:cubicBezTo>
                <a:cubicBezTo>
                  <a:pt x="1191006" y="1504950"/>
                  <a:pt x="1196213" y="1499743"/>
                  <a:pt x="1196213" y="1493393"/>
                </a:cubicBezTo>
                <a:close/>
                <a:moveTo>
                  <a:pt x="1195959" y="1570863"/>
                </a:moveTo>
                <a:cubicBezTo>
                  <a:pt x="1195832" y="1564640"/>
                  <a:pt x="1190752" y="1559560"/>
                  <a:pt x="1184529" y="1559560"/>
                </a:cubicBezTo>
                <a:cubicBezTo>
                  <a:pt x="1178179" y="1559560"/>
                  <a:pt x="1173099" y="1564640"/>
                  <a:pt x="1173099" y="1570990"/>
                </a:cubicBezTo>
                <a:cubicBezTo>
                  <a:pt x="1173099" y="1577340"/>
                  <a:pt x="1178179" y="1582420"/>
                  <a:pt x="1184529" y="1582420"/>
                </a:cubicBezTo>
                <a:cubicBezTo>
                  <a:pt x="1190879" y="1582420"/>
                  <a:pt x="1195959" y="1577340"/>
                  <a:pt x="1195959" y="1570863"/>
                </a:cubicBezTo>
                <a:lnTo>
                  <a:pt x="1195959" y="1570863"/>
                </a:lnTo>
                <a:cubicBezTo>
                  <a:pt x="1195959" y="1570990"/>
                  <a:pt x="1195959" y="1570863"/>
                  <a:pt x="1195959" y="1570863"/>
                </a:cubicBezTo>
                <a:close/>
                <a:moveTo>
                  <a:pt x="1122299" y="18288"/>
                </a:moveTo>
                <a:cubicBezTo>
                  <a:pt x="1122299" y="9652"/>
                  <a:pt x="1115314" y="2794"/>
                  <a:pt x="1106805" y="2794"/>
                </a:cubicBezTo>
                <a:lnTo>
                  <a:pt x="1106805" y="2794"/>
                </a:lnTo>
                <a:cubicBezTo>
                  <a:pt x="1098169" y="2794"/>
                  <a:pt x="1091311" y="9779"/>
                  <a:pt x="1091311" y="18288"/>
                </a:cubicBezTo>
                <a:cubicBezTo>
                  <a:pt x="1091311" y="26924"/>
                  <a:pt x="1098296" y="33782"/>
                  <a:pt x="1106805" y="33782"/>
                </a:cubicBezTo>
                <a:cubicBezTo>
                  <a:pt x="1115441" y="33782"/>
                  <a:pt x="1122299" y="26797"/>
                  <a:pt x="1122299" y="18288"/>
                </a:cubicBezTo>
                <a:lnTo>
                  <a:pt x="1122299" y="18288"/>
                </a:lnTo>
                <a:close/>
                <a:moveTo>
                  <a:pt x="1122172" y="95885"/>
                </a:moveTo>
                <a:cubicBezTo>
                  <a:pt x="1122172" y="87376"/>
                  <a:pt x="1115314" y="80518"/>
                  <a:pt x="1106805" y="80518"/>
                </a:cubicBezTo>
                <a:lnTo>
                  <a:pt x="1106805" y="80518"/>
                </a:lnTo>
                <a:cubicBezTo>
                  <a:pt x="1098296" y="80518"/>
                  <a:pt x="1091438" y="87376"/>
                  <a:pt x="1091438" y="95885"/>
                </a:cubicBezTo>
                <a:cubicBezTo>
                  <a:pt x="1091438" y="104394"/>
                  <a:pt x="1098296" y="111252"/>
                  <a:pt x="1106805" y="111252"/>
                </a:cubicBezTo>
                <a:cubicBezTo>
                  <a:pt x="1115314" y="111252"/>
                  <a:pt x="1122172" y="104394"/>
                  <a:pt x="1122172" y="95885"/>
                </a:cubicBezTo>
                <a:lnTo>
                  <a:pt x="1122172" y="95885"/>
                </a:lnTo>
                <a:cubicBezTo>
                  <a:pt x="1122172" y="95885"/>
                  <a:pt x="1122172" y="95885"/>
                  <a:pt x="1122172" y="95885"/>
                </a:cubicBezTo>
                <a:close/>
                <a:moveTo>
                  <a:pt x="1121918" y="173355"/>
                </a:moveTo>
                <a:cubicBezTo>
                  <a:pt x="1121791" y="165100"/>
                  <a:pt x="1115060" y="158369"/>
                  <a:pt x="1106805" y="158369"/>
                </a:cubicBezTo>
                <a:cubicBezTo>
                  <a:pt x="1098423" y="158369"/>
                  <a:pt x="1091692" y="165100"/>
                  <a:pt x="1091692" y="173482"/>
                </a:cubicBezTo>
                <a:cubicBezTo>
                  <a:pt x="1091692" y="181864"/>
                  <a:pt x="1098423" y="188595"/>
                  <a:pt x="1106805" y="188595"/>
                </a:cubicBezTo>
                <a:cubicBezTo>
                  <a:pt x="1115187" y="188595"/>
                  <a:pt x="1121918" y="181864"/>
                  <a:pt x="1121918" y="173482"/>
                </a:cubicBezTo>
                <a:cubicBezTo>
                  <a:pt x="1121918" y="173482"/>
                  <a:pt x="1121918" y="173482"/>
                  <a:pt x="1121918" y="173482"/>
                </a:cubicBezTo>
                <a:cubicBezTo>
                  <a:pt x="1121918" y="173482"/>
                  <a:pt x="1121918" y="173355"/>
                  <a:pt x="1121918" y="173355"/>
                </a:cubicBezTo>
                <a:lnTo>
                  <a:pt x="1121918" y="173355"/>
                </a:lnTo>
                <a:close/>
                <a:moveTo>
                  <a:pt x="1121791" y="251079"/>
                </a:moveTo>
                <a:cubicBezTo>
                  <a:pt x="1121791" y="242824"/>
                  <a:pt x="1115060" y="236220"/>
                  <a:pt x="1106805" y="236220"/>
                </a:cubicBezTo>
                <a:cubicBezTo>
                  <a:pt x="1098550" y="236220"/>
                  <a:pt x="1091819" y="242951"/>
                  <a:pt x="1091819" y="251206"/>
                </a:cubicBezTo>
                <a:cubicBezTo>
                  <a:pt x="1091819" y="259461"/>
                  <a:pt x="1098550" y="266192"/>
                  <a:pt x="1106805" y="266192"/>
                </a:cubicBezTo>
                <a:lnTo>
                  <a:pt x="1106805" y="266192"/>
                </a:lnTo>
                <a:cubicBezTo>
                  <a:pt x="1115060" y="266065"/>
                  <a:pt x="1121791" y="259461"/>
                  <a:pt x="1121791" y="251079"/>
                </a:cubicBezTo>
                <a:lnTo>
                  <a:pt x="1121791" y="251079"/>
                </a:lnTo>
                <a:cubicBezTo>
                  <a:pt x="1121791" y="251206"/>
                  <a:pt x="1121791" y="251206"/>
                  <a:pt x="1121791" y="251079"/>
                </a:cubicBezTo>
                <a:lnTo>
                  <a:pt x="1121791" y="251079"/>
                </a:lnTo>
                <a:close/>
                <a:moveTo>
                  <a:pt x="1121537" y="328549"/>
                </a:moveTo>
                <a:cubicBezTo>
                  <a:pt x="1121410" y="320548"/>
                  <a:pt x="1114806" y="314071"/>
                  <a:pt x="1106805" y="314071"/>
                </a:cubicBezTo>
                <a:cubicBezTo>
                  <a:pt x="1098677" y="314071"/>
                  <a:pt x="1092073" y="320675"/>
                  <a:pt x="1092073" y="328803"/>
                </a:cubicBezTo>
                <a:cubicBezTo>
                  <a:pt x="1092073" y="336931"/>
                  <a:pt x="1098677" y="343535"/>
                  <a:pt x="1106805" y="343535"/>
                </a:cubicBezTo>
                <a:cubicBezTo>
                  <a:pt x="1114933" y="343535"/>
                  <a:pt x="1121537" y="336931"/>
                  <a:pt x="1121537" y="328803"/>
                </a:cubicBezTo>
                <a:lnTo>
                  <a:pt x="1121537" y="328803"/>
                </a:lnTo>
                <a:cubicBezTo>
                  <a:pt x="1121537" y="328676"/>
                  <a:pt x="1121537" y="328676"/>
                  <a:pt x="1121537" y="328549"/>
                </a:cubicBezTo>
                <a:close/>
                <a:moveTo>
                  <a:pt x="1121410" y="406273"/>
                </a:moveTo>
                <a:cubicBezTo>
                  <a:pt x="1121410" y="398272"/>
                  <a:pt x="1114806" y="391795"/>
                  <a:pt x="1106805" y="391795"/>
                </a:cubicBezTo>
                <a:cubicBezTo>
                  <a:pt x="1098804" y="391922"/>
                  <a:pt x="1092200" y="398399"/>
                  <a:pt x="1092200" y="406400"/>
                </a:cubicBezTo>
                <a:cubicBezTo>
                  <a:pt x="1092200" y="414401"/>
                  <a:pt x="1098677" y="421005"/>
                  <a:pt x="1106805" y="421005"/>
                </a:cubicBezTo>
                <a:lnTo>
                  <a:pt x="1106805" y="421005"/>
                </a:lnTo>
                <a:cubicBezTo>
                  <a:pt x="1114806" y="421005"/>
                  <a:pt x="1121410" y="414528"/>
                  <a:pt x="1121410" y="406273"/>
                </a:cubicBezTo>
                <a:cubicBezTo>
                  <a:pt x="1121410" y="406400"/>
                  <a:pt x="1121410" y="406400"/>
                  <a:pt x="1121410" y="406273"/>
                </a:cubicBezTo>
                <a:cubicBezTo>
                  <a:pt x="1121410" y="406400"/>
                  <a:pt x="1121410" y="406400"/>
                  <a:pt x="1121410" y="406273"/>
                </a:cubicBezTo>
                <a:close/>
                <a:moveTo>
                  <a:pt x="1121156" y="484124"/>
                </a:moveTo>
                <a:cubicBezTo>
                  <a:pt x="1121156" y="476250"/>
                  <a:pt x="1114679" y="469773"/>
                  <a:pt x="1106805" y="469773"/>
                </a:cubicBezTo>
                <a:lnTo>
                  <a:pt x="1106805" y="469773"/>
                </a:lnTo>
                <a:cubicBezTo>
                  <a:pt x="1098804" y="469773"/>
                  <a:pt x="1092454" y="476250"/>
                  <a:pt x="1092454" y="484124"/>
                </a:cubicBezTo>
                <a:cubicBezTo>
                  <a:pt x="1092454" y="491998"/>
                  <a:pt x="1098931" y="498475"/>
                  <a:pt x="1106805" y="498475"/>
                </a:cubicBezTo>
                <a:cubicBezTo>
                  <a:pt x="1114679" y="498475"/>
                  <a:pt x="1121156" y="491998"/>
                  <a:pt x="1121156" y="484124"/>
                </a:cubicBezTo>
                <a:cubicBezTo>
                  <a:pt x="1121156" y="484124"/>
                  <a:pt x="1121156" y="484124"/>
                  <a:pt x="1121156" y="484124"/>
                </a:cubicBezTo>
                <a:lnTo>
                  <a:pt x="1121156" y="484124"/>
                </a:lnTo>
                <a:close/>
                <a:moveTo>
                  <a:pt x="1121029" y="561721"/>
                </a:moveTo>
                <a:cubicBezTo>
                  <a:pt x="1121029" y="553847"/>
                  <a:pt x="1114679" y="547497"/>
                  <a:pt x="1106805" y="547497"/>
                </a:cubicBezTo>
                <a:cubicBezTo>
                  <a:pt x="1106805" y="547497"/>
                  <a:pt x="1106805" y="547497"/>
                  <a:pt x="1106805" y="547497"/>
                </a:cubicBezTo>
                <a:cubicBezTo>
                  <a:pt x="1098931" y="547497"/>
                  <a:pt x="1092581" y="553847"/>
                  <a:pt x="1092581" y="561721"/>
                </a:cubicBezTo>
                <a:cubicBezTo>
                  <a:pt x="1092581" y="569595"/>
                  <a:pt x="1098931" y="575945"/>
                  <a:pt x="1106805" y="575945"/>
                </a:cubicBezTo>
                <a:cubicBezTo>
                  <a:pt x="1114552" y="575945"/>
                  <a:pt x="1120902" y="569722"/>
                  <a:pt x="1121029" y="561975"/>
                </a:cubicBezTo>
                <a:cubicBezTo>
                  <a:pt x="1121029" y="561848"/>
                  <a:pt x="1121029" y="561721"/>
                  <a:pt x="1121029" y="561721"/>
                </a:cubicBezTo>
                <a:close/>
                <a:moveTo>
                  <a:pt x="1120775" y="639318"/>
                </a:moveTo>
                <a:cubicBezTo>
                  <a:pt x="1120775" y="631571"/>
                  <a:pt x="1114552" y="625348"/>
                  <a:pt x="1106805" y="625348"/>
                </a:cubicBezTo>
                <a:cubicBezTo>
                  <a:pt x="1099058" y="625348"/>
                  <a:pt x="1092835" y="631571"/>
                  <a:pt x="1092835" y="639318"/>
                </a:cubicBezTo>
                <a:cubicBezTo>
                  <a:pt x="1092835" y="647065"/>
                  <a:pt x="1099058" y="653288"/>
                  <a:pt x="1106805" y="653288"/>
                </a:cubicBezTo>
                <a:cubicBezTo>
                  <a:pt x="1114552" y="653288"/>
                  <a:pt x="1120775" y="647065"/>
                  <a:pt x="1120775" y="639318"/>
                </a:cubicBezTo>
                <a:lnTo>
                  <a:pt x="1120775" y="639318"/>
                </a:lnTo>
                <a:lnTo>
                  <a:pt x="1120775" y="639318"/>
                </a:lnTo>
                <a:close/>
                <a:moveTo>
                  <a:pt x="1120648" y="717042"/>
                </a:moveTo>
                <a:cubicBezTo>
                  <a:pt x="1120648" y="709422"/>
                  <a:pt x="1114425" y="703199"/>
                  <a:pt x="1106805" y="703199"/>
                </a:cubicBezTo>
                <a:lnTo>
                  <a:pt x="1106805" y="703199"/>
                </a:lnTo>
                <a:cubicBezTo>
                  <a:pt x="1099185" y="703199"/>
                  <a:pt x="1092962" y="709422"/>
                  <a:pt x="1092962" y="717042"/>
                </a:cubicBezTo>
                <a:cubicBezTo>
                  <a:pt x="1092962" y="724662"/>
                  <a:pt x="1099185" y="730758"/>
                  <a:pt x="1106805" y="730758"/>
                </a:cubicBezTo>
                <a:cubicBezTo>
                  <a:pt x="1114425" y="730758"/>
                  <a:pt x="1120521" y="724662"/>
                  <a:pt x="1120648" y="717042"/>
                </a:cubicBezTo>
                <a:cubicBezTo>
                  <a:pt x="1120648" y="717042"/>
                  <a:pt x="1120648" y="717042"/>
                  <a:pt x="1120648" y="717042"/>
                </a:cubicBezTo>
                <a:close/>
                <a:moveTo>
                  <a:pt x="1120394" y="794512"/>
                </a:moveTo>
                <a:cubicBezTo>
                  <a:pt x="1120394" y="787019"/>
                  <a:pt x="1114298" y="781050"/>
                  <a:pt x="1106805" y="781050"/>
                </a:cubicBezTo>
                <a:cubicBezTo>
                  <a:pt x="1099312" y="781050"/>
                  <a:pt x="1093216" y="787146"/>
                  <a:pt x="1093216" y="794639"/>
                </a:cubicBezTo>
                <a:cubicBezTo>
                  <a:pt x="1093216" y="802132"/>
                  <a:pt x="1099312" y="808228"/>
                  <a:pt x="1106805" y="808228"/>
                </a:cubicBezTo>
                <a:cubicBezTo>
                  <a:pt x="1114298" y="808228"/>
                  <a:pt x="1120394" y="802132"/>
                  <a:pt x="1120394" y="794512"/>
                </a:cubicBezTo>
                <a:cubicBezTo>
                  <a:pt x="1120394" y="794639"/>
                  <a:pt x="1120394" y="794639"/>
                  <a:pt x="1120394" y="794512"/>
                </a:cubicBezTo>
                <a:lnTo>
                  <a:pt x="1120394" y="794512"/>
                </a:lnTo>
                <a:close/>
                <a:moveTo>
                  <a:pt x="1120267" y="872236"/>
                </a:moveTo>
                <a:cubicBezTo>
                  <a:pt x="1120267" y="864870"/>
                  <a:pt x="1114298" y="858901"/>
                  <a:pt x="1106805" y="858901"/>
                </a:cubicBezTo>
                <a:cubicBezTo>
                  <a:pt x="1106805" y="858901"/>
                  <a:pt x="1106805" y="858901"/>
                  <a:pt x="1106805" y="858901"/>
                </a:cubicBezTo>
                <a:cubicBezTo>
                  <a:pt x="1099439" y="858901"/>
                  <a:pt x="1093343" y="864870"/>
                  <a:pt x="1093343" y="872236"/>
                </a:cubicBezTo>
                <a:cubicBezTo>
                  <a:pt x="1093343" y="879602"/>
                  <a:pt x="1099312" y="885571"/>
                  <a:pt x="1106805" y="885571"/>
                </a:cubicBezTo>
                <a:cubicBezTo>
                  <a:pt x="1114171" y="885698"/>
                  <a:pt x="1120140" y="879729"/>
                  <a:pt x="1120267" y="872236"/>
                </a:cubicBezTo>
                <a:lnTo>
                  <a:pt x="1120267" y="872236"/>
                </a:lnTo>
                <a:cubicBezTo>
                  <a:pt x="1120267" y="872236"/>
                  <a:pt x="1120267" y="872236"/>
                  <a:pt x="1120267" y="872236"/>
                </a:cubicBezTo>
                <a:lnTo>
                  <a:pt x="1120267" y="872236"/>
                </a:lnTo>
                <a:close/>
                <a:moveTo>
                  <a:pt x="1120013" y="949833"/>
                </a:moveTo>
                <a:cubicBezTo>
                  <a:pt x="1119886" y="942594"/>
                  <a:pt x="1114044" y="936752"/>
                  <a:pt x="1106805" y="936752"/>
                </a:cubicBezTo>
                <a:cubicBezTo>
                  <a:pt x="1099566" y="936752"/>
                  <a:pt x="1093597" y="942721"/>
                  <a:pt x="1093597" y="949960"/>
                </a:cubicBezTo>
                <a:cubicBezTo>
                  <a:pt x="1093597" y="957199"/>
                  <a:pt x="1099566" y="963168"/>
                  <a:pt x="1106805" y="963168"/>
                </a:cubicBezTo>
                <a:lnTo>
                  <a:pt x="1106805" y="963168"/>
                </a:lnTo>
                <a:cubicBezTo>
                  <a:pt x="1114044" y="963168"/>
                  <a:pt x="1120013" y="957199"/>
                  <a:pt x="1120013" y="949960"/>
                </a:cubicBezTo>
                <a:cubicBezTo>
                  <a:pt x="1120013" y="949960"/>
                  <a:pt x="1120013" y="949960"/>
                  <a:pt x="1120013" y="949960"/>
                </a:cubicBezTo>
                <a:cubicBezTo>
                  <a:pt x="1120013" y="949833"/>
                  <a:pt x="1120013" y="949833"/>
                  <a:pt x="1120013" y="949833"/>
                </a:cubicBezTo>
                <a:lnTo>
                  <a:pt x="1120013" y="949833"/>
                </a:lnTo>
                <a:close/>
                <a:moveTo>
                  <a:pt x="1119886" y="1027557"/>
                </a:moveTo>
                <a:cubicBezTo>
                  <a:pt x="1119886" y="1020318"/>
                  <a:pt x="1114044" y="1014603"/>
                  <a:pt x="1106805" y="1014603"/>
                </a:cubicBezTo>
                <a:lnTo>
                  <a:pt x="1106805" y="1014603"/>
                </a:lnTo>
                <a:cubicBezTo>
                  <a:pt x="1099566" y="1014603"/>
                  <a:pt x="1093724" y="1020445"/>
                  <a:pt x="1093724" y="1027557"/>
                </a:cubicBezTo>
                <a:cubicBezTo>
                  <a:pt x="1093724" y="1034796"/>
                  <a:pt x="1099566" y="1040511"/>
                  <a:pt x="1106805" y="1040511"/>
                </a:cubicBezTo>
                <a:cubicBezTo>
                  <a:pt x="1114044" y="1040511"/>
                  <a:pt x="1119759" y="1034669"/>
                  <a:pt x="1119886" y="1027557"/>
                </a:cubicBezTo>
                <a:cubicBezTo>
                  <a:pt x="1119886" y="1027557"/>
                  <a:pt x="1119886" y="1027557"/>
                  <a:pt x="1119886" y="1027557"/>
                </a:cubicBezTo>
                <a:close/>
                <a:moveTo>
                  <a:pt x="1119632" y="1105027"/>
                </a:moveTo>
                <a:cubicBezTo>
                  <a:pt x="1119505" y="1098042"/>
                  <a:pt x="1113790" y="1092327"/>
                  <a:pt x="1106805" y="1092454"/>
                </a:cubicBezTo>
                <a:cubicBezTo>
                  <a:pt x="1099693" y="1092454"/>
                  <a:pt x="1093978" y="1098169"/>
                  <a:pt x="1093978" y="1105281"/>
                </a:cubicBezTo>
                <a:cubicBezTo>
                  <a:pt x="1093978" y="1112393"/>
                  <a:pt x="1099693" y="1118108"/>
                  <a:pt x="1106805" y="1118108"/>
                </a:cubicBezTo>
                <a:cubicBezTo>
                  <a:pt x="1113917" y="1118108"/>
                  <a:pt x="1119632" y="1112393"/>
                  <a:pt x="1119632" y="1105408"/>
                </a:cubicBezTo>
                <a:cubicBezTo>
                  <a:pt x="1119632" y="1105408"/>
                  <a:pt x="1119632" y="1105408"/>
                  <a:pt x="1119632" y="1105281"/>
                </a:cubicBezTo>
                <a:cubicBezTo>
                  <a:pt x="1119632" y="1105154"/>
                  <a:pt x="1119632" y="1105027"/>
                  <a:pt x="1119632" y="1105027"/>
                </a:cubicBezTo>
                <a:lnTo>
                  <a:pt x="1119632" y="1105027"/>
                </a:lnTo>
                <a:close/>
                <a:moveTo>
                  <a:pt x="1119378" y="1182751"/>
                </a:moveTo>
                <a:cubicBezTo>
                  <a:pt x="1119378" y="1175766"/>
                  <a:pt x="1113663" y="1170178"/>
                  <a:pt x="1106805" y="1170178"/>
                </a:cubicBezTo>
                <a:cubicBezTo>
                  <a:pt x="1099820" y="1170178"/>
                  <a:pt x="1094232" y="1175766"/>
                  <a:pt x="1094232" y="1182751"/>
                </a:cubicBezTo>
                <a:cubicBezTo>
                  <a:pt x="1094232" y="1189736"/>
                  <a:pt x="1099947" y="1195324"/>
                  <a:pt x="1106805" y="1195324"/>
                </a:cubicBezTo>
                <a:cubicBezTo>
                  <a:pt x="1113790" y="1195451"/>
                  <a:pt x="1119378" y="1189736"/>
                  <a:pt x="1119378" y="1182751"/>
                </a:cubicBezTo>
                <a:cubicBezTo>
                  <a:pt x="1119378" y="1182751"/>
                  <a:pt x="1119378" y="1182751"/>
                  <a:pt x="1119378" y="1182751"/>
                </a:cubicBezTo>
                <a:lnTo>
                  <a:pt x="1119378" y="1182751"/>
                </a:lnTo>
                <a:close/>
                <a:moveTo>
                  <a:pt x="1119251" y="1260475"/>
                </a:moveTo>
                <a:cubicBezTo>
                  <a:pt x="1119251" y="1253617"/>
                  <a:pt x="1113663" y="1248029"/>
                  <a:pt x="1106805" y="1248029"/>
                </a:cubicBezTo>
                <a:lnTo>
                  <a:pt x="1106805" y="1248029"/>
                </a:lnTo>
                <a:cubicBezTo>
                  <a:pt x="1099947" y="1248029"/>
                  <a:pt x="1094359" y="1253617"/>
                  <a:pt x="1094359" y="1260475"/>
                </a:cubicBezTo>
                <a:cubicBezTo>
                  <a:pt x="1094359" y="1267333"/>
                  <a:pt x="1099947" y="1272921"/>
                  <a:pt x="1106805" y="1272921"/>
                </a:cubicBezTo>
                <a:cubicBezTo>
                  <a:pt x="1113663" y="1272921"/>
                  <a:pt x="1119251" y="1267333"/>
                  <a:pt x="1119251" y="1260475"/>
                </a:cubicBezTo>
                <a:close/>
                <a:moveTo>
                  <a:pt x="1118997" y="1338072"/>
                </a:moveTo>
                <a:cubicBezTo>
                  <a:pt x="1118997" y="1331341"/>
                  <a:pt x="1113536" y="1325880"/>
                  <a:pt x="1106805" y="1325880"/>
                </a:cubicBezTo>
                <a:cubicBezTo>
                  <a:pt x="1100074" y="1325880"/>
                  <a:pt x="1094613" y="1331341"/>
                  <a:pt x="1094613" y="1338072"/>
                </a:cubicBezTo>
                <a:cubicBezTo>
                  <a:pt x="1094613" y="1344803"/>
                  <a:pt x="1100074" y="1350264"/>
                  <a:pt x="1106805" y="1350264"/>
                </a:cubicBezTo>
                <a:cubicBezTo>
                  <a:pt x="1113536" y="1350264"/>
                  <a:pt x="1118997" y="1344803"/>
                  <a:pt x="1118997" y="1338072"/>
                </a:cubicBezTo>
                <a:cubicBezTo>
                  <a:pt x="1118997" y="1338199"/>
                  <a:pt x="1118997" y="1338072"/>
                  <a:pt x="1118997" y="1338072"/>
                </a:cubicBezTo>
                <a:cubicBezTo>
                  <a:pt x="1118997" y="1338072"/>
                  <a:pt x="1118997" y="1338072"/>
                  <a:pt x="1118997" y="1338072"/>
                </a:cubicBezTo>
                <a:lnTo>
                  <a:pt x="1118997" y="1338072"/>
                </a:lnTo>
                <a:close/>
                <a:moveTo>
                  <a:pt x="1118870" y="1415669"/>
                </a:moveTo>
                <a:cubicBezTo>
                  <a:pt x="1118870" y="1409065"/>
                  <a:pt x="1113536" y="1403604"/>
                  <a:pt x="1106805" y="1403604"/>
                </a:cubicBezTo>
                <a:lnTo>
                  <a:pt x="1106805" y="1403604"/>
                </a:lnTo>
                <a:cubicBezTo>
                  <a:pt x="1100201" y="1403604"/>
                  <a:pt x="1094740" y="1408938"/>
                  <a:pt x="1094740" y="1415669"/>
                </a:cubicBezTo>
                <a:cubicBezTo>
                  <a:pt x="1094740" y="1415669"/>
                  <a:pt x="1094740" y="1415669"/>
                  <a:pt x="1094740" y="1415669"/>
                </a:cubicBezTo>
                <a:cubicBezTo>
                  <a:pt x="1094740" y="1422273"/>
                  <a:pt x="1100201" y="1427734"/>
                  <a:pt x="1106805" y="1427734"/>
                </a:cubicBezTo>
                <a:cubicBezTo>
                  <a:pt x="1113409" y="1427734"/>
                  <a:pt x="1118870" y="1422400"/>
                  <a:pt x="1118870" y="1415669"/>
                </a:cubicBezTo>
                <a:close/>
                <a:moveTo>
                  <a:pt x="1118616" y="1493266"/>
                </a:moveTo>
                <a:cubicBezTo>
                  <a:pt x="1118616" y="1486789"/>
                  <a:pt x="1113282" y="1481582"/>
                  <a:pt x="1106805" y="1481582"/>
                </a:cubicBezTo>
                <a:cubicBezTo>
                  <a:pt x="1100201" y="1481582"/>
                  <a:pt x="1094994" y="1486916"/>
                  <a:pt x="1094994" y="1493393"/>
                </a:cubicBezTo>
                <a:cubicBezTo>
                  <a:pt x="1094994" y="1499870"/>
                  <a:pt x="1100328" y="1505204"/>
                  <a:pt x="1106805" y="1505204"/>
                </a:cubicBezTo>
                <a:cubicBezTo>
                  <a:pt x="1113282" y="1505204"/>
                  <a:pt x="1118616" y="1499870"/>
                  <a:pt x="1118616" y="1493266"/>
                </a:cubicBezTo>
                <a:lnTo>
                  <a:pt x="1118616" y="1493266"/>
                </a:lnTo>
                <a:cubicBezTo>
                  <a:pt x="1118616" y="1493393"/>
                  <a:pt x="1118616" y="1493266"/>
                  <a:pt x="1118616" y="1493266"/>
                </a:cubicBezTo>
                <a:lnTo>
                  <a:pt x="1118616" y="1493266"/>
                </a:lnTo>
                <a:close/>
                <a:moveTo>
                  <a:pt x="1118489" y="1570990"/>
                </a:moveTo>
                <a:cubicBezTo>
                  <a:pt x="1118489" y="1564513"/>
                  <a:pt x="1113282" y="1559306"/>
                  <a:pt x="1106805" y="1559306"/>
                </a:cubicBezTo>
                <a:lnTo>
                  <a:pt x="1106805" y="1559306"/>
                </a:lnTo>
                <a:cubicBezTo>
                  <a:pt x="1100328" y="1559306"/>
                  <a:pt x="1095121" y="1564513"/>
                  <a:pt x="1095121" y="1570990"/>
                </a:cubicBezTo>
                <a:cubicBezTo>
                  <a:pt x="1095121" y="1577467"/>
                  <a:pt x="1100328" y="1582674"/>
                  <a:pt x="1106805" y="1582674"/>
                </a:cubicBezTo>
                <a:cubicBezTo>
                  <a:pt x="1113155" y="1582674"/>
                  <a:pt x="1118362" y="1577467"/>
                  <a:pt x="1118489" y="1570990"/>
                </a:cubicBezTo>
                <a:lnTo>
                  <a:pt x="1118489" y="1570990"/>
                </a:lnTo>
                <a:cubicBezTo>
                  <a:pt x="1118489" y="1570990"/>
                  <a:pt x="1118489" y="1570990"/>
                  <a:pt x="1118489" y="1570990"/>
                </a:cubicBezTo>
                <a:lnTo>
                  <a:pt x="1118489" y="1570990"/>
                </a:lnTo>
                <a:close/>
                <a:moveTo>
                  <a:pt x="1118235" y="1648587"/>
                </a:moveTo>
                <a:cubicBezTo>
                  <a:pt x="1118235" y="1642237"/>
                  <a:pt x="1113155" y="1637157"/>
                  <a:pt x="1106805" y="1637157"/>
                </a:cubicBezTo>
                <a:lnTo>
                  <a:pt x="1106805" y="1637157"/>
                </a:lnTo>
                <a:cubicBezTo>
                  <a:pt x="1100455" y="1637157"/>
                  <a:pt x="1095375" y="1642237"/>
                  <a:pt x="1095375" y="1648587"/>
                </a:cubicBezTo>
                <a:cubicBezTo>
                  <a:pt x="1095375" y="1653667"/>
                  <a:pt x="1098804" y="1658239"/>
                  <a:pt x="1103630" y="1659636"/>
                </a:cubicBezTo>
                <a:cubicBezTo>
                  <a:pt x="1108456" y="1656842"/>
                  <a:pt x="1113282" y="1653921"/>
                  <a:pt x="1117981" y="1651000"/>
                </a:cubicBezTo>
                <a:cubicBezTo>
                  <a:pt x="1118235" y="1650238"/>
                  <a:pt x="1118235" y="1649476"/>
                  <a:pt x="1118235" y="1648587"/>
                </a:cubicBezTo>
                <a:lnTo>
                  <a:pt x="1118235" y="1648587"/>
                </a:lnTo>
                <a:close/>
                <a:moveTo>
                  <a:pt x="1044829" y="18288"/>
                </a:moveTo>
                <a:cubicBezTo>
                  <a:pt x="1044829" y="9652"/>
                  <a:pt x="1037844" y="2540"/>
                  <a:pt x="1029081" y="2540"/>
                </a:cubicBezTo>
                <a:lnTo>
                  <a:pt x="1029081" y="2540"/>
                </a:lnTo>
                <a:cubicBezTo>
                  <a:pt x="1020445" y="2540"/>
                  <a:pt x="1013333" y="9525"/>
                  <a:pt x="1013333" y="18288"/>
                </a:cubicBezTo>
                <a:cubicBezTo>
                  <a:pt x="1013333" y="18288"/>
                  <a:pt x="1013333" y="18288"/>
                  <a:pt x="1013333" y="18288"/>
                </a:cubicBezTo>
                <a:cubicBezTo>
                  <a:pt x="1013333" y="26924"/>
                  <a:pt x="1020445" y="34036"/>
                  <a:pt x="1029081" y="34036"/>
                </a:cubicBezTo>
                <a:lnTo>
                  <a:pt x="1029081" y="34036"/>
                </a:lnTo>
                <a:cubicBezTo>
                  <a:pt x="1037717" y="34036"/>
                  <a:pt x="1044829" y="26924"/>
                  <a:pt x="1044829" y="18288"/>
                </a:cubicBezTo>
                <a:cubicBezTo>
                  <a:pt x="1044829" y="18288"/>
                  <a:pt x="1044829" y="18288"/>
                  <a:pt x="1044829" y="18288"/>
                </a:cubicBezTo>
                <a:close/>
                <a:moveTo>
                  <a:pt x="1044575" y="95758"/>
                </a:moveTo>
                <a:cubicBezTo>
                  <a:pt x="1044575" y="87249"/>
                  <a:pt x="1037590" y="80391"/>
                  <a:pt x="1029081" y="80391"/>
                </a:cubicBezTo>
                <a:cubicBezTo>
                  <a:pt x="1020445" y="80391"/>
                  <a:pt x="1013587" y="87376"/>
                  <a:pt x="1013587" y="95885"/>
                </a:cubicBezTo>
                <a:cubicBezTo>
                  <a:pt x="1013587" y="104521"/>
                  <a:pt x="1020572" y="111379"/>
                  <a:pt x="1029081" y="111379"/>
                </a:cubicBezTo>
                <a:lnTo>
                  <a:pt x="1029081" y="111379"/>
                </a:lnTo>
                <a:cubicBezTo>
                  <a:pt x="1037590" y="111379"/>
                  <a:pt x="1044575" y="104521"/>
                  <a:pt x="1044575" y="95758"/>
                </a:cubicBezTo>
                <a:cubicBezTo>
                  <a:pt x="1044575" y="95885"/>
                  <a:pt x="1044575" y="95758"/>
                  <a:pt x="1044575" y="95758"/>
                </a:cubicBezTo>
                <a:close/>
                <a:moveTo>
                  <a:pt x="1044448" y="173482"/>
                </a:moveTo>
                <a:cubicBezTo>
                  <a:pt x="1044448" y="164973"/>
                  <a:pt x="1037590" y="158115"/>
                  <a:pt x="1029081" y="158115"/>
                </a:cubicBezTo>
                <a:cubicBezTo>
                  <a:pt x="1020572" y="158115"/>
                  <a:pt x="1013714" y="164973"/>
                  <a:pt x="1013714" y="173482"/>
                </a:cubicBezTo>
                <a:cubicBezTo>
                  <a:pt x="1013714" y="181991"/>
                  <a:pt x="1020572" y="188849"/>
                  <a:pt x="1029081" y="188849"/>
                </a:cubicBezTo>
                <a:cubicBezTo>
                  <a:pt x="1037463" y="188849"/>
                  <a:pt x="1044321" y="181991"/>
                  <a:pt x="1044448" y="173482"/>
                </a:cubicBezTo>
                <a:cubicBezTo>
                  <a:pt x="1044448" y="173609"/>
                  <a:pt x="1044448" y="173609"/>
                  <a:pt x="1044448" y="173482"/>
                </a:cubicBezTo>
                <a:lnTo>
                  <a:pt x="1044448" y="173482"/>
                </a:lnTo>
                <a:close/>
                <a:moveTo>
                  <a:pt x="1044194" y="250952"/>
                </a:moveTo>
                <a:cubicBezTo>
                  <a:pt x="1044067" y="242697"/>
                  <a:pt x="1037336" y="235966"/>
                  <a:pt x="1029081" y="235966"/>
                </a:cubicBezTo>
                <a:cubicBezTo>
                  <a:pt x="1020699" y="235966"/>
                  <a:pt x="1013968" y="242697"/>
                  <a:pt x="1013968" y="251079"/>
                </a:cubicBezTo>
                <a:cubicBezTo>
                  <a:pt x="1013968" y="259461"/>
                  <a:pt x="1020699" y="266192"/>
                  <a:pt x="1029081" y="266192"/>
                </a:cubicBezTo>
                <a:cubicBezTo>
                  <a:pt x="1037463" y="266192"/>
                  <a:pt x="1044194" y="259461"/>
                  <a:pt x="1044194" y="251079"/>
                </a:cubicBezTo>
                <a:cubicBezTo>
                  <a:pt x="1044194" y="251079"/>
                  <a:pt x="1044194" y="251079"/>
                  <a:pt x="1044194" y="251079"/>
                </a:cubicBezTo>
                <a:cubicBezTo>
                  <a:pt x="1044194" y="251079"/>
                  <a:pt x="1044194" y="251079"/>
                  <a:pt x="1044194" y="250952"/>
                </a:cubicBezTo>
                <a:lnTo>
                  <a:pt x="1044194" y="250952"/>
                </a:lnTo>
                <a:close/>
                <a:moveTo>
                  <a:pt x="1044067" y="328803"/>
                </a:moveTo>
                <a:cubicBezTo>
                  <a:pt x="1044067" y="320548"/>
                  <a:pt x="1037336" y="313944"/>
                  <a:pt x="1029081" y="313944"/>
                </a:cubicBezTo>
                <a:cubicBezTo>
                  <a:pt x="1020826" y="313944"/>
                  <a:pt x="1014095" y="320675"/>
                  <a:pt x="1014095" y="328930"/>
                </a:cubicBezTo>
                <a:cubicBezTo>
                  <a:pt x="1014095" y="337185"/>
                  <a:pt x="1020826" y="343916"/>
                  <a:pt x="1029081" y="343916"/>
                </a:cubicBezTo>
                <a:cubicBezTo>
                  <a:pt x="1037336" y="343789"/>
                  <a:pt x="1044067" y="337058"/>
                  <a:pt x="1044067" y="328803"/>
                </a:cubicBezTo>
                <a:lnTo>
                  <a:pt x="1044067" y="328803"/>
                </a:lnTo>
                <a:cubicBezTo>
                  <a:pt x="1044067" y="328803"/>
                  <a:pt x="1044067" y="328803"/>
                  <a:pt x="1044067" y="328803"/>
                </a:cubicBezTo>
                <a:lnTo>
                  <a:pt x="1044067" y="328803"/>
                </a:lnTo>
                <a:close/>
                <a:moveTo>
                  <a:pt x="1043813" y="406400"/>
                </a:moveTo>
                <a:cubicBezTo>
                  <a:pt x="1043813" y="398272"/>
                  <a:pt x="1037209" y="391668"/>
                  <a:pt x="1029081" y="391668"/>
                </a:cubicBezTo>
                <a:cubicBezTo>
                  <a:pt x="1020953" y="391668"/>
                  <a:pt x="1014349" y="398272"/>
                  <a:pt x="1014349" y="406400"/>
                </a:cubicBezTo>
                <a:cubicBezTo>
                  <a:pt x="1014349" y="414528"/>
                  <a:pt x="1020953" y="421132"/>
                  <a:pt x="1029081" y="421132"/>
                </a:cubicBezTo>
                <a:cubicBezTo>
                  <a:pt x="1037209" y="421132"/>
                  <a:pt x="1043813" y="414655"/>
                  <a:pt x="1043813" y="406400"/>
                </a:cubicBezTo>
                <a:cubicBezTo>
                  <a:pt x="1043813" y="406527"/>
                  <a:pt x="1043813" y="406527"/>
                  <a:pt x="1043813" y="406400"/>
                </a:cubicBezTo>
                <a:lnTo>
                  <a:pt x="1043813" y="406400"/>
                </a:lnTo>
                <a:close/>
                <a:moveTo>
                  <a:pt x="1043686" y="484124"/>
                </a:moveTo>
                <a:cubicBezTo>
                  <a:pt x="1043686" y="476123"/>
                  <a:pt x="1037209" y="469519"/>
                  <a:pt x="1029081" y="469519"/>
                </a:cubicBezTo>
                <a:lnTo>
                  <a:pt x="1029081" y="469519"/>
                </a:lnTo>
                <a:cubicBezTo>
                  <a:pt x="1021080" y="469519"/>
                  <a:pt x="1014476" y="475996"/>
                  <a:pt x="1014476" y="484124"/>
                </a:cubicBezTo>
                <a:cubicBezTo>
                  <a:pt x="1014476" y="492252"/>
                  <a:pt x="1020953" y="498729"/>
                  <a:pt x="1029081" y="498729"/>
                </a:cubicBezTo>
                <a:lnTo>
                  <a:pt x="1029081" y="498729"/>
                </a:lnTo>
                <a:cubicBezTo>
                  <a:pt x="1037082" y="498602"/>
                  <a:pt x="1043686" y="492125"/>
                  <a:pt x="1043686" y="484124"/>
                </a:cubicBezTo>
                <a:cubicBezTo>
                  <a:pt x="1043686" y="484124"/>
                  <a:pt x="1043686" y="484124"/>
                  <a:pt x="1043686" y="484124"/>
                </a:cubicBezTo>
                <a:close/>
                <a:moveTo>
                  <a:pt x="1043432" y="561721"/>
                </a:moveTo>
                <a:cubicBezTo>
                  <a:pt x="1043432" y="553847"/>
                  <a:pt x="1036955" y="547370"/>
                  <a:pt x="1029081" y="547370"/>
                </a:cubicBezTo>
                <a:lnTo>
                  <a:pt x="1029081" y="547370"/>
                </a:lnTo>
                <a:cubicBezTo>
                  <a:pt x="1021080" y="547370"/>
                  <a:pt x="1014730" y="553847"/>
                  <a:pt x="1014730" y="561721"/>
                </a:cubicBezTo>
                <a:cubicBezTo>
                  <a:pt x="1014730" y="569595"/>
                  <a:pt x="1021207" y="576072"/>
                  <a:pt x="1029081" y="576072"/>
                </a:cubicBezTo>
                <a:cubicBezTo>
                  <a:pt x="1036955" y="576072"/>
                  <a:pt x="1043432" y="569722"/>
                  <a:pt x="1043432" y="561721"/>
                </a:cubicBezTo>
                <a:cubicBezTo>
                  <a:pt x="1043432" y="561721"/>
                  <a:pt x="1043432" y="561721"/>
                  <a:pt x="1043432" y="561721"/>
                </a:cubicBezTo>
                <a:close/>
                <a:moveTo>
                  <a:pt x="1043178" y="639318"/>
                </a:moveTo>
                <a:cubicBezTo>
                  <a:pt x="1043178" y="631444"/>
                  <a:pt x="1036828" y="625094"/>
                  <a:pt x="1028954" y="625094"/>
                </a:cubicBezTo>
                <a:cubicBezTo>
                  <a:pt x="1021080" y="625094"/>
                  <a:pt x="1014730" y="631444"/>
                  <a:pt x="1014730" y="639318"/>
                </a:cubicBezTo>
                <a:cubicBezTo>
                  <a:pt x="1014730" y="647192"/>
                  <a:pt x="1021080" y="653542"/>
                  <a:pt x="1028954" y="653542"/>
                </a:cubicBezTo>
                <a:cubicBezTo>
                  <a:pt x="1036828" y="653542"/>
                  <a:pt x="1043178" y="647192"/>
                  <a:pt x="1043178" y="639318"/>
                </a:cubicBezTo>
                <a:close/>
                <a:moveTo>
                  <a:pt x="1043051" y="716915"/>
                </a:moveTo>
                <a:cubicBezTo>
                  <a:pt x="1043051" y="709168"/>
                  <a:pt x="1036828" y="702945"/>
                  <a:pt x="1029081" y="702945"/>
                </a:cubicBezTo>
                <a:cubicBezTo>
                  <a:pt x="1021334" y="702945"/>
                  <a:pt x="1015111" y="709168"/>
                  <a:pt x="1015111" y="716915"/>
                </a:cubicBezTo>
                <a:cubicBezTo>
                  <a:pt x="1015111" y="724662"/>
                  <a:pt x="1021334" y="730885"/>
                  <a:pt x="1029081" y="730885"/>
                </a:cubicBezTo>
                <a:cubicBezTo>
                  <a:pt x="1036828" y="731012"/>
                  <a:pt x="1043051" y="724662"/>
                  <a:pt x="1043051" y="716915"/>
                </a:cubicBezTo>
                <a:lnTo>
                  <a:pt x="1043051" y="716915"/>
                </a:lnTo>
                <a:lnTo>
                  <a:pt x="1043051" y="716915"/>
                </a:lnTo>
                <a:close/>
                <a:moveTo>
                  <a:pt x="1042797" y="794385"/>
                </a:moveTo>
                <a:cubicBezTo>
                  <a:pt x="1042670" y="786892"/>
                  <a:pt x="1036574" y="780796"/>
                  <a:pt x="1028954" y="780796"/>
                </a:cubicBezTo>
                <a:cubicBezTo>
                  <a:pt x="1021334" y="780796"/>
                  <a:pt x="1015111" y="787019"/>
                  <a:pt x="1015111" y="794639"/>
                </a:cubicBezTo>
                <a:cubicBezTo>
                  <a:pt x="1015111" y="802259"/>
                  <a:pt x="1021334" y="808355"/>
                  <a:pt x="1028954" y="808355"/>
                </a:cubicBezTo>
                <a:cubicBezTo>
                  <a:pt x="1036574" y="808355"/>
                  <a:pt x="1042797" y="802132"/>
                  <a:pt x="1042797" y="794639"/>
                </a:cubicBezTo>
                <a:cubicBezTo>
                  <a:pt x="1042797" y="794512"/>
                  <a:pt x="1042797" y="794512"/>
                  <a:pt x="1042797" y="794385"/>
                </a:cubicBezTo>
                <a:lnTo>
                  <a:pt x="1042797" y="794385"/>
                </a:lnTo>
                <a:close/>
                <a:moveTo>
                  <a:pt x="1042670" y="872236"/>
                </a:moveTo>
                <a:cubicBezTo>
                  <a:pt x="1042670" y="864743"/>
                  <a:pt x="1036574" y="858774"/>
                  <a:pt x="1029081" y="858774"/>
                </a:cubicBezTo>
                <a:cubicBezTo>
                  <a:pt x="1021588" y="858774"/>
                  <a:pt x="1015492" y="864870"/>
                  <a:pt x="1015492" y="872363"/>
                </a:cubicBezTo>
                <a:cubicBezTo>
                  <a:pt x="1015492" y="879856"/>
                  <a:pt x="1021588" y="885952"/>
                  <a:pt x="1029081" y="885952"/>
                </a:cubicBezTo>
                <a:cubicBezTo>
                  <a:pt x="1036574" y="885825"/>
                  <a:pt x="1042670" y="879729"/>
                  <a:pt x="1042670" y="872236"/>
                </a:cubicBezTo>
                <a:cubicBezTo>
                  <a:pt x="1042670" y="872236"/>
                  <a:pt x="1042670" y="872236"/>
                  <a:pt x="1042670" y="872236"/>
                </a:cubicBezTo>
                <a:cubicBezTo>
                  <a:pt x="1042670" y="872236"/>
                  <a:pt x="1042670" y="872236"/>
                  <a:pt x="1042670" y="872236"/>
                </a:cubicBezTo>
                <a:lnTo>
                  <a:pt x="1042670" y="872236"/>
                </a:lnTo>
                <a:close/>
                <a:moveTo>
                  <a:pt x="1042416" y="949960"/>
                </a:moveTo>
                <a:cubicBezTo>
                  <a:pt x="1042416" y="942594"/>
                  <a:pt x="1036447" y="936625"/>
                  <a:pt x="1028954" y="936625"/>
                </a:cubicBezTo>
                <a:cubicBezTo>
                  <a:pt x="1021588" y="936625"/>
                  <a:pt x="1015492" y="942594"/>
                  <a:pt x="1015492" y="949960"/>
                </a:cubicBezTo>
                <a:lnTo>
                  <a:pt x="1015492" y="949960"/>
                </a:lnTo>
                <a:cubicBezTo>
                  <a:pt x="1015492" y="957326"/>
                  <a:pt x="1021461" y="963295"/>
                  <a:pt x="1028954" y="963295"/>
                </a:cubicBezTo>
                <a:lnTo>
                  <a:pt x="1028954" y="963295"/>
                </a:lnTo>
                <a:cubicBezTo>
                  <a:pt x="1036447" y="963295"/>
                  <a:pt x="1042416" y="957326"/>
                  <a:pt x="1042416" y="949960"/>
                </a:cubicBezTo>
                <a:cubicBezTo>
                  <a:pt x="1042416" y="949960"/>
                  <a:pt x="1042416" y="949960"/>
                  <a:pt x="1042416" y="949960"/>
                </a:cubicBezTo>
                <a:lnTo>
                  <a:pt x="1042416" y="949960"/>
                </a:lnTo>
                <a:close/>
                <a:moveTo>
                  <a:pt x="1042289" y="1027430"/>
                </a:moveTo>
                <a:cubicBezTo>
                  <a:pt x="1042162" y="1020191"/>
                  <a:pt x="1036320" y="1014349"/>
                  <a:pt x="1029081" y="1014349"/>
                </a:cubicBezTo>
                <a:cubicBezTo>
                  <a:pt x="1021842" y="1014349"/>
                  <a:pt x="1015873" y="1020318"/>
                  <a:pt x="1015873" y="1027557"/>
                </a:cubicBezTo>
                <a:lnTo>
                  <a:pt x="1015873" y="1027557"/>
                </a:lnTo>
                <a:cubicBezTo>
                  <a:pt x="1015873" y="1034796"/>
                  <a:pt x="1021842" y="1040765"/>
                  <a:pt x="1029081" y="1040765"/>
                </a:cubicBezTo>
                <a:lnTo>
                  <a:pt x="1029081" y="1040765"/>
                </a:lnTo>
                <a:cubicBezTo>
                  <a:pt x="1036320" y="1040765"/>
                  <a:pt x="1042162" y="1034923"/>
                  <a:pt x="1042289" y="1027684"/>
                </a:cubicBezTo>
                <a:cubicBezTo>
                  <a:pt x="1042289" y="1027684"/>
                  <a:pt x="1042289" y="1027684"/>
                  <a:pt x="1042289" y="1027684"/>
                </a:cubicBezTo>
                <a:cubicBezTo>
                  <a:pt x="1042289" y="1027684"/>
                  <a:pt x="1042289" y="1027557"/>
                  <a:pt x="1042289" y="1027430"/>
                </a:cubicBezTo>
                <a:cubicBezTo>
                  <a:pt x="1042289" y="1027430"/>
                  <a:pt x="1042289" y="1027430"/>
                  <a:pt x="1042289" y="1027430"/>
                </a:cubicBezTo>
                <a:close/>
                <a:moveTo>
                  <a:pt x="1042035" y="1105154"/>
                </a:moveTo>
                <a:cubicBezTo>
                  <a:pt x="1042035" y="1097915"/>
                  <a:pt x="1036193" y="1092200"/>
                  <a:pt x="1028954" y="1092200"/>
                </a:cubicBezTo>
                <a:cubicBezTo>
                  <a:pt x="1021842" y="1092200"/>
                  <a:pt x="1016000" y="1098042"/>
                  <a:pt x="1016000" y="1105154"/>
                </a:cubicBezTo>
                <a:cubicBezTo>
                  <a:pt x="1016000" y="1112393"/>
                  <a:pt x="1021842" y="1118108"/>
                  <a:pt x="1029081" y="1118108"/>
                </a:cubicBezTo>
                <a:cubicBezTo>
                  <a:pt x="1036193" y="1118235"/>
                  <a:pt x="1042035" y="1112393"/>
                  <a:pt x="1042035" y="1105154"/>
                </a:cubicBezTo>
                <a:close/>
                <a:moveTo>
                  <a:pt x="1041908" y="1182751"/>
                </a:moveTo>
                <a:cubicBezTo>
                  <a:pt x="1041908" y="1175639"/>
                  <a:pt x="1036193" y="1169924"/>
                  <a:pt x="1029081" y="1169924"/>
                </a:cubicBezTo>
                <a:cubicBezTo>
                  <a:pt x="1021969" y="1169924"/>
                  <a:pt x="1016254" y="1175639"/>
                  <a:pt x="1016254" y="1182751"/>
                </a:cubicBezTo>
                <a:cubicBezTo>
                  <a:pt x="1016254" y="1189863"/>
                  <a:pt x="1021969" y="1195578"/>
                  <a:pt x="1029081" y="1195578"/>
                </a:cubicBezTo>
                <a:cubicBezTo>
                  <a:pt x="1036066" y="1195578"/>
                  <a:pt x="1041781" y="1189863"/>
                  <a:pt x="1041908" y="1182751"/>
                </a:cubicBezTo>
                <a:cubicBezTo>
                  <a:pt x="1041908" y="1182878"/>
                  <a:pt x="1041908" y="1182878"/>
                  <a:pt x="1041908" y="1182751"/>
                </a:cubicBezTo>
                <a:close/>
                <a:moveTo>
                  <a:pt x="1041654" y="1260475"/>
                </a:moveTo>
                <a:cubicBezTo>
                  <a:pt x="1041654" y="1253490"/>
                  <a:pt x="1035939" y="1247902"/>
                  <a:pt x="1029081" y="1247902"/>
                </a:cubicBezTo>
                <a:cubicBezTo>
                  <a:pt x="1022096" y="1247902"/>
                  <a:pt x="1016508" y="1253490"/>
                  <a:pt x="1016508" y="1260475"/>
                </a:cubicBezTo>
                <a:cubicBezTo>
                  <a:pt x="1016508" y="1267460"/>
                  <a:pt x="1022223" y="1273048"/>
                  <a:pt x="1029081" y="1273048"/>
                </a:cubicBezTo>
                <a:cubicBezTo>
                  <a:pt x="1035939" y="1273048"/>
                  <a:pt x="1041654" y="1267460"/>
                  <a:pt x="1041654" y="1260602"/>
                </a:cubicBezTo>
                <a:cubicBezTo>
                  <a:pt x="1041654" y="1260602"/>
                  <a:pt x="1041654" y="1260475"/>
                  <a:pt x="1041654" y="1260475"/>
                </a:cubicBezTo>
                <a:lnTo>
                  <a:pt x="1041654" y="1260475"/>
                </a:lnTo>
                <a:close/>
                <a:moveTo>
                  <a:pt x="1041527" y="1338072"/>
                </a:moveTo>
                <a:cubicBezTo>
                  <a:pt x="1041527" y="1331214"/>
                  <a:pt x="1035939" y="1325626"/>
                  <a:pt x="1029081" y="1325626"/>
                </a:cubicBezTo>
                <a:cubicBezTo>
                  <a:pt x="1022223" y="1325626"/>
                  <a:pt x="1016635" y="1331214"/>
                  <a:pt x="1016635" y="1338072"/>
                </a:cubicBezTo>
                <a:cubicBezTo>
                  <a:pt x="1016635" y="1344930"/>
                  <a:pt x="1022223" y="1350518"/>
                  <a:pt x="1029081" y="1350518"/>
                </a:cubicBezTo>
                <a:cubicBezTo>
                  <a:pt x="1035939" y="1350518"/>
                  <a:pt x="1041527" y="1344930"/>
                  <a:pt x="1041527" y="1338072"/>
                </a:cubicBezTo>
                <a:cubicBezTo>
                  <a:pt x="1041527" y="1338072"/>
                  <a:pt x="1041527" y="1338072"/>
                  <a:pt x="1041527" y="1338072"/>
                </a:cubicBezTo>
                <a:close/>
                <a:moveTo>
                  <a:pt x="1041273" y="1415669"/>
                </a:moveTo>
                <a:cubicBezTo>
                  <a:pt x="1041273" y="1408938"/>
                  <a:pt x="1035812" y="1403477"/>
                  <a:pt x="1029081" y="1403477"/>
                </a:cubicBezTo>
                <a:cubicBezTo>
                  <a:pt x="1022350" y="1403477"/>
                  <a:pt x="1016889" y="1408938"/>
                  <a:pt x="1016889" y="1415669"/>
                </a:cubicBezTo>
                <a:cubicBezTo>
                  <a:pt x="1016889" y="1422400"/>
                  <a:pt x="1022350" y="1427861"/>
                  <a:pt x="1029081" y="1427861"/>
                </a:cubicBezTo>
                <a:cubicBezTo>
                  <a:pt x="1035812" y="1427861"/>
                  <a:pt x="1041273" y="1422400"/>
                  <a:pt x="1041273" y="1415669"/>
                </a:cubicBezTo>
                <a:cubicBezTo>
                  <a:pt x="1041273" y="1415796"/>
                  <a:pt x="1041273" y="1415796"/>
                  <a:pt x="1041273" y="1415669"/>
                </a:cubicBezTo>
                <a:cubicBezTo>
                  <a:pt x="1041273" y="1415669"/>
                  <a:pt x="1041273" y="1415669"/>
                  <a:pt x="1041273" y="1415669"/>
                </a:cubicBezTo>
                <a:lnTo>
                  <a:pt x="1041273" y="1415669"/>
                </a:lnTo>
                <a:close/>
                <a:moveTo>
                  <a:pt x="1041146" y="1493393"/>
                </a:moveTo>
                <a:cubicBezTo>
                  <a:pt x="1041146" y="1486789"/>
                  <a:pt x="1035812" y="1481328"/>
                  <a:pt x="1029081" y="1481328"/>
                </a:cubicBezTo>
                <a:cubicBezTo>
                  <a:pt x="1022477" y="1481328"/>
                  <a:pt x="1017016" y="1486662"/>
                  <a:pt x="1017016" y="1493393"/>
                </a:cubicBezTo>
                <a:cubicBezTo>
                  <a:pt x="1017016" y="1499997"/>
                  <a:pt x="1022350" y="1505458"/>
                  <a:pt x="1029081" y="1505458"/>
                </a:cubicBezTo>
                <a:cubicBezTo>
                  <a:pt x="1035685" y="1505331"/>
                  <a:pt x="1041146" y="1499997"/>
                  <a:pt x="1041146" y="1493393"/>
                </a:cubicBezTo>
                <a:close/>
                <a:moveTo>
                  <a:pt x="1040892" y="1570863"/>
                </a:moveTo>
                <a:cubicBezTo>
                  <a:pt x="1040892" y="1564386"/>
                  <a:pt x="1035558" y="1559179"/>
                  <a:pt x="1029081" y="1559052"/>
                </a:cubicBezTo>
                <a:cubicBezTo>
                  <a:pt x="1022477" y="1559052"/>
                  <a:pt x="1017270" y="1564386"/>
                  <a:pt x="1017270" y="1570863"/>
                </a:cubicBezTo>
                <a:lnTo>
                  <a:pt x="1017270" y="1570863"/>
                </a:lnTo>
                <a:cubicBezTo>
                  <a:pt x="1017270" y="1577340"/>
                  <a:pt x="1022604" y="1582674"/>
                  <a:pt x="1029081" y="1582674"/>
                </a:cubicBezTo>
                <a:lnTo>
                  <a:pt x="1029081" y="1582674"/>
                </a:lnTo>
                <a:cubicBezTo>
                  <a:pt x="1035558" y="1582801"/>
                  <a:pt x="1040892" y="1577594"/>
                  <a:pt x="1040892" y="1570863"/>
                </a:cubicBezTo>
                <a:lnTo>
                  <a:pt x="1040892" y="1570863"/>
                </a:lnTo>
                <a:cubicBezTo>
                  <a:pt x="1040892" y="1570990"/>
                  <a:pt x="1040892" y="1570990"/>
                  <a:pt x="1040892" y="1570863"/>
                </a:cubicBezTo>
                <a:close/>
                <a:moveTo>
                  <a:pt x="1040765" y="1648587"/>
                </a:moveTo>
                <a:cubicBezTo>
                  <a:pt x="1040765" y="1642110"/>
                  <a:pt x="1035558" y="1636903"/>
                  <a:pt x="1029081" y="1636903"/>
                </a:cubicBezTo>
                <a:cubicBezTo>
                  <a:pt x="1022604" y="1636903"/>
                  <a:pt x="1017397" y="1642110"/>
                  <a:pt x="1017397" y="1648587"/>
                </a:cubicBezTo>
                <a:cubicBezTo>
                  <a:pt x="1017397" y="1655064"/>
                  <a:pt x="1022604" y="1660271"/>
                  <a:pt x="1029081" y="1660271"/>
                </a:cubicBezTo>
                <a:cubicBezTo>
                  <a:pt x="1035431" y="1660271"/>
                  <a:pt x="1040638" y="1655064"/>
                  <a:pt x="1040765" y="1648587"/>
                </a:cubicBezTo>
                <a:cubicBezTo>
                  <a:pt x="1040765" y="1648714"/>
                  <a:pt x="1040765" y="1648714"/>
                  <a:pt x="1040765" y="1648587"/>
                </a:cubicBezTo>
                <a:close/>
                <a:moveTo>
                  <a:pt x="967232" y="18288"/>
                </a:moveTo>
                <a:cubicBezTo>
                  <a:pt x="967232" y="9525"/>
                  <a:pt x="960120" y="2413"/>
                  <a:pt x="951357" y="2413"/>
                </a:cubicBezTo>
                <a:cubicBezTo>
                  <a:pt x="942594" y="2413"/>
                  <a:pt x="935482" y="9525"/>
                  <a:pt x="935482" y="18288"/>
                </a:cubicBezTo>
                <a:cubicBezTo>
                  <a:pt x="935482" y="27051"/>
                  <a:pt x="942594" y="34163"/>
                  <a:pt x="951357" y="34163"/>
                </a:cubicBezTo>
                <a:lnTo>
                  <a:pt x="951357" y="34163"/>
                </a:lnTo>
                <a:cubicBezTo>
                  <a:pt x="960120" y="34163"/>
                  <a:pt x="967232" y="27051"/>
                  <a:pt x="967232" y="18288"/>
                </a:cubicBezTo>
                <a:cubicBezTo>
                  <a:pt x="967232" y="18288"/>
                  <a:pt x="967232" y="18288"/>
                  <a:pt x="967232" y="18288"/>
                </a:cubicBezTo>
                <a:cubicBezTo>
                  <a:pt x="967232" y="18288"/>
                  <a:pt x="967232" y="18288"/>
                  <a:pt x="967232" y="18288"/>
                </a:cubicBezTo>
                <a:lnTo>
                  <a:pt x="967232" y="18288"/>
                </a:lnTo>
                <a:close/>
                <a:moveTo>
                  <a:pt x="967105" y="95885"/>
                </a:moveTo>
                <a:cubicBezTo>
                  <a:pt x="967105" y="87249"/>
                  <a:pt x="960120" y="80137"/>
                  <a:pt x="951357" y="80137"/>
                </a:cubicBezTo>
                <a:lnTo>
                  <a:pt x="951357" y="80137"/>
                </a:lnTo>
                <a:cubicBezTo>
                  <a:pt x="942721" y="80137"/>
                  <a:pt x="935609" y="87122"/>
                  <a:pt x="935609" y="95885"/>
                </a:cubicBezTo>
                <a:lnTo>
                  <a:pt x="935609" y="95885"/>
                </a:lnTo>
                <a:cubicBezTo>
                  <a:pt x="935609" y="104521"/>
                  <a:pt x="942721" y="111633"/>
                  <a:pt x="951357" y="111633"/>
                </a:cubicBezTo>
                <a:lnTo>
                  <a:pt x="951357" y="111633"/>
                </a:lnTo>
                <a:cubicBezTo>
                  <a:pt x="959993" y="111633"/>
                  <a:pt x="966978" y="104648"/>
                  <a:pt x="967105" y="95885"/>
                </a:cubicBezTo>
                <a:cubicBezTo>
                  <a:pt x="967105" y="96012"/>
                  <a:pt x="967105" y="95885"/>
                  <a:pt x="967105" y="95885"/>
                </a:cubicBezTo>
                <a:lnTo>
                  <a:pt x="967105" y="95885"/>
                </a:lnTo>
                <a:close/>
                <a:moveTo>
                  <a:pt x="966851" y="173355"/>
                </a:moveTo>
                <a:cubicBezTo>
                  <a:pt x="966851" y="164846"/>
                  <a:pt x="959866" y="157988"/>
                  <a:pt x="951357" y="157988"/>
                </a:cubicBezTo>
                <a:cubicBezTo>
                  <a:pt x="942721" y="157988"/>
                  <a:pt x="935863" y="164973"/>
                  <a:pt x="935863" y="173482"/>
                </a:cubicBezTo>
                <a:cubicBezTo>
                  <a:pt x="935863" y="181991"/>
                  <a:pt x="942848" y="188976"/>
                  <a:pt x="951357" y="188976"/>
                </a:cubicBezTo>
                <a:lnTo>
                  <a:pt x="951357" y="188976"/>
                </a:lnTo>
                <a:cubicBezTo>
                  <a:pt x="959866" y="189103"/>
                  <a:pt x="966851" y="182118"/>
                  <a:pt x="966851" y="173355"/>
                </a:cubicBezTo>
                <a:cubicBezTo>
                  <a:pt x="966851" y="173482"/>
                  <a:pt x="966851" y="173482"/>
                  <a:pt x="966851" y="173355"/>
                </a:cubicBezTo>
                <a:cubicBezTo>
                  <a:pt x="966851" y="173482"/>
                  <a:pt x="966851" y="173482"/>
                  <a:pt x="966851" y="173355"/>
                </a:cubicBezTo>
                <a:close/>
                <a:moveTo>
                  <a:pt x="966597" y="251206"/>
                </a:moveTo>
                <a:cubicBezTo>
                  <a:pt x="966597" y="242697"/>
                  <a:pt x="959739" y="235839"/>
                  <a:pt x="951230" y="235839"/>
                </a:cubicBezTo>
                <a:cubicBezTo>
                  <a:pt x="942721" y="235839"/>
                  <a:pt x="935863" y="242697"/>
                  <a:pt x="935863" y="251206"/>
                </a:cubicBezTo>
                <a:cubicBezTo>
                  <a:pt x="935863" y="259715"/>
                  <a:pt x="942721" y="266573"/>
                  <a:pt x="951230" y="266573"/>
                </a:cubicBezTo>
                <a:cubicBezTo>
                  <a:pt x="959739" y="266446"/>
                  <a:pt x="966597" y="259715"/>
                  <a:pt x="966597" y="251206"/>
                </a:cubicBezTo>
                <a:cubicBezTo>
                  <a:pt x="966597" y="251206"/>
                  <a:pt x="966597" y="251206"/>
                  <a:pt x="966597" y="251206"/>
                </a:cubicBezTo>
                <a:lnTo>
                  <a:pt x="966597" y="251206"/>
                </a:lnTo>
                <a:close/>
                <a:moveTo>
                  <a:pt x="966470" y="328676"/>
                </a:moveTo>
                <a:cubicBezTo>
                  <a:pt x="966343" y="320421"/>
                  <a:pt x="959612" y="313690"/>
                  <a:pt x="951357" y="313690"/>
                </a:cubicBezTo>
                <a:cubicBezTo>
                  <a:pt x="942975" y="313690"/>
                  <a:pt x="936244" y="320421"/>
                  <a:pt x="936244" y="328803"/>
                </a:cubicBezTo>
                <a:cubicBezTo>
                  <a:pt x="936244" y="337185"/>
                  <a:pt x="942975" y="343916"/>
                  <a:pt x="951357" y="343916"/>
                </a:cubicBezTo>
                <a:cubicBezTo>
                  <a:pt x="959739" y="343916"/>
                  <a:pt x="966470" y="337185"/>
                  <a:pt x="966470" y="328803"/>
                </a:cubicBezTo>
                <a:lnTo>
                  <a:pt x="966470" y="328803"/>
                </a:lnTo>
                <a:cubicBezTo>
                  <a:pt x="966470" y="328803"/>
                  <a:pt x="966470" y="328676"/>
                  <a:pt x="966470" y="328676"/>
                </a:cubicBezTo>
                <a:close/>
                <a:moveTo>
                  <a:pt x="966216" y="406400"/>
                </a:moveTo>
                <a:cubicBezTo>
                  <a:pt x="966216" y="398145"/>
                  <a:pt x="959485" y="391541"/>
                  <a:pt x="951230" y="391541"/>
                </a:cubicBezTo>
                <a:cubicBezTo>
                  <a:pt x="942975" y="391541"/>
                  <a:pt x="936244" y="398272"/>
                  <a:pt x="936244" y="406527"/>
                </a:cubicBezTo>
                <a:cubicBezTo>
                  <a:pt x="936244" y="414782"/>
                  <a:pt x="942975" y="421513"/>
                  <a:pt x="951230" y="421513"/>
                </a:cubicBezTo>
                <a:cubicBezTo>
                  <a:pt x="959612" y="421386"/>
                  <a:pt x="966216" y="414655"/>
                  <a:pt x="966216" y="406400"/>
                </a:cubicBezTo>
                <a:lnTo>
                  <a:pt x="966216" y="406400"/>
                </a:lnTo>
                <a:cubicBezTo>
                  <a:pt x="966216" y="406400"/>
                  <a:pt x="966216" y="406400"/>
                  <a:pt x="966216" y="406400"/>
                </a:cubicBezTo>
                <a:lnTo>
                  <a:pt x="966216" y="406400"/>
                </a:lnTo>
                <a:close/>
                <a:moveTo>
                  <a:pt x="966089" y="484124"/>
                </a:moveTo>
                <a:cubicBezTo>
                  <a:pt x="966089" y="475996"/>
                  <a:pt x="959485" y="469392"/>
                  <a:pt x="951357" y="469392"/>
                </a:cubicBezTo>
                <a:cubicBezTo>
                  <a:pt x="943229" y="469392"/>
                  <a:pt x="936625" y="475996"/>
                  <a:pt x="936625" y="484124"/>
                </a:cubicBezTo>
                <a:cubicBezTo>
                  <a:pt x="936625" y="492252"/>
                  <a:pt x="943229" y="498856"/>
                  <a:pt x="951357" y="498856"/>
                </a:cubicBezTo>
                <a:cubicBezTo>
                  <a:pt x="959485" y="498856"/>
                  <a:pt x="966089" y="492252"/>
                  <a:pt x="966089" y="484124"/>
                </a:cubicBezTo>
                <a:close/>
                <a:moveTo>
                  <a:pt x="965835" y="561594"/>
                </a:moveTo>
                <a:cubicBezTo>
                  <a:pt x="965835" y="553593"/>
                  <a:pt x="959231" y="547116"/>
                  <a:pt x="951230" y="547116"/>
                </a:cubicBezTo>
                <a:cubicBezTo>
                  <a:pt x="943229" y="547116"/>
                  <a:pt x="936625" y="553593"/>
                  <a:pt x="936625" y="561721"/>
                </a:cubicBezTo>
                <a:cubicBezTo>
                  <a:pt x="936625" y="569722"/>
                  <a:pt x="943102" y="576326"/>
                  <a:pt x="951230" y="576326"/>
                </a:cubicBezTo>
                <a:cubicBezTo>
                  <a:pt x="959358" y="576326"/>
                  <a:pt x="965835" y="569722"/>
                  <a:pt x="965835" y="561594"/>
                </a:cubicBezTo>
                <a:lnTo>
                  <a:pt x="965835" y="561594"/>
                </a:lnTo>
                <a:cubicBezTo>
                  <a:pt x="965835" y="561721"/>
                  <a:pt x="965835" y="561594"/>
                  <a:pt x="965835" y="561594"/>
                </a:cubicBezTo>
                <a:lnTo>
                  <a:pt x="965835" y="561594"/>
                </a:lnTo>
                <a:close/>
                <a:moveTo>
                  <a:pt x="965708" y="639318"/>
                </a:moveTo>
                <a:cubicBezTo>
                  <a:pt x="965708" y="631444"/>
                  <a:pt x="959231" y="624967"/>
                  <a:pt x="951357" y="624967"/>
                </a:cubicBezTo>
                <a:cubicBezTo>
                  <a:pt x="943356" y="624967"/>
                  <a:pt x="937006" y="631444"/>
                  <a:pt x="937006" y="639318"/>
                </a:cubicBezTo>
                <a:cubicBezTo>
                  <a:pt x="937006" y="639318"/>
                  <a:pt x="937006" y="639318"/>
                  <a:pt x="937006" y="639318"/>
                </a:cubicBezTo>
                <a:cubicBezTo>
                  <a:pt x="937006" y="647192"/>
                  <a:pt x="943483" y="653669"/>
                  <a:pt x="951357" y="653669"/>
                </a:cubicBezTo>
                <a:lnTo>
                  <a:pt x="951357" y="653669"/>
                </a:lnTo>
                <a:cubicBezTo>
                  <a:pt x="959231" y="653669"/>
                  <a:pt x="965708" y="647319"/>
                  <a:pt x="965708" y="639318"/>
                </a:cubicBezTo>
                <a:lnTo>
                  <a:pt x="965708" y="639318"/>
                </a:lnTo>
                <a:cubicBezTo>
                  <a:pt x="965708" y="639445"/>
                  <a:pt x="965708" y="639318"/>
                  <a:pt x="965708" y="639318"/>
                </a:cubicBezTo>
                <a:lnTo>
                  <a:pt x="965708" y="639318"/>
                </a:lnTo>
                <a:close/>
                <a:moveTo>
                  <a:pt x="965454" y="717042"/>
                </a:moveTo>
                <a:cubicBezTo>
                  <a:pt x="965454" y="709168"/>
                  <a:pt x="959104" y="702818"/>
                  <a:pt x="951230" y="702818"/>
                </a:cubicBezTo>
                <a:cubicBezTo>
                  <a:pt x="943356" y="702818"/>
                  <a:pt x="937006" y="709168"/>
                  <a:pt x="937006" y="717042"/>
                </a:cubicBezTo>
                <a:cubicBezTo>
                  <a:pt x="937006" y="724916"/>
                  <a:pt x="943356" y="731266"/>
                  <a:pt x="951230" y="731266"/>
                </a:cubicBezTo>
                <a:cubicBezTo>
                  <a:pt x="959104" y="731139"/>
                  <a:pt x="965454" y="724789"/>
                  <a:pt x="965454" y="717042"/>
                </a:cubicBezTo>
                <a:close/>
                <a:moveTo>
                  <a:pt x="965327" y="794639"/>
                </a:moveTo>
                <a:cubicBezTo>
                  <a:pt x="965327" y="786892"/>
                  <a:pt x="959104" y="780669"/>
                  <a:pt x="951357" y="780669"/>
                </a:cubicBezTo>
                <a:cubicBezTo>
                  <a:pt x="943610" y="780669"/>
                  <a:pt x="937387" y="786892"/>
                  <a:pt x="937387" y="794639"/>
                </a:cubicBezTo>
                <a:cubicBezTo>
                  <a:pt x="937387" y="802386"/>
                  <a:pt x="943610" y="808609"/>
                  <a:pt x="951357" y="808609"/>
                </a:cubicBezTo>
                <a:cubicBezTo>
                  <a:pt x="958977" y="808609"/>
                  <a:pt x="965327" y="802386"/>
                  <a:pt x="965327" y="794639"/>
                </a:cubicBezTo>
                <a:lnTo>
                  <a:pt x="965327" y="794639"/>
                </a:lnTo>
                <a:lnTo>
                  <a:pt x="965327" y="794639"/>
                </a:lnTo>
                <a:close/>
                <a:moveTo>
                  <a:pt x="965073" y="872236"/>
                </a:moveTo>
                <a:cubicBezTo>
                  <a:pt x="965073" y="864616"/>
                  <a:pt x="958850" y="858520"/>
                  <a:pt x="951230" y="858520"/>
                </a:cubicBezTo>
                <a:cubicBezTo>
                  <a:pt x="943610" y="858520"/>
                  <a:pt x="937387" y="864743"/>
                  <a:pt x="937387" y="872236"/>
                </a:cubicBezTo>
                <a:cubicBezTo>
                  <a:pt x="937387" y="879856"/>
                  <a:pt x="943610" y="886079"/>
                  <a:pt x="951230" y="886079"/>
                </a:cubicBezTo>
                <a:lnTo>
                  <a:pt x="951230" y="886079"/>
                </a:lnTo>
                <a:cubicBezTo>
                  <a:pt x="958850" y="886079"/>
                  <a:pt x="965073" y="879983"/>
                  <a:pt x="965073" y="872236"/>
                </a:cubicBezTo>
                <a:lnTo>
                  <a:pt x="965073" y="872236"/>
                </a:lnTo>
                <a:cubicBezTo>
                  <a:pt x="965073" y="872363"/>
                  <a:pt x="965073" y="872236"/>
                  <a:pt x="965073" y="872236"/>
                </a:cubicBezTo>
                <a:lnTo>
                  <a:pt x="965073" y="872236"/>
                </a:lnTo>
                <a:close/>
                <a:moveTo>
                  <a:pt x="964946" y="949833"/>
                </a:moveTo>
                <a:cubicBezTo>
                  <a:pt x="964946" y="942340"/>
                  <a:pt x="958850" y="936371"/>
                  <a:pt x="951357" y="936371"/>
                </a:cubicBezTo>
                <a:cubicBezTo>
                  <a:pt x="943864" y="936371"/>
                  <a:pt x="937768" y="942467"/>
                  <a:pt x="937768" y="949960"/>
                </a:cubicBezTo>
                <a:cubicBezTo>
                  <a:pt x="937768" y="957453"/>
                  <a:pt x="943864" y="963549"/>
                  <a:pt x="951357" y="963549"/>
                </a:cubicBezTo>
                <a:cubicBezTo>
                  <a:pt x="958850" y="963422"/>
                  <a:pt x="964946" y="957453"/>
                  <a:pt x="964946" y="949833"/>
                </a:cubicBezTo>
                <a:cubicBezTo>
                  <a:pt x="964946" y="949833"/>
                  <a:pt x="964946" y="949833"/>
                  <a:pt x="964946" y="949833"/>
                </a:cubicBezTo>
                <a:close/>
                <a:moveTo>
                  <a:pt x="964692" y="1027557"/>
                </a:moveTo>
                <a:cubicBezTo>
                  <a:pt x="964692" y="1020191"/>
                  <a:pt x="958723" y="1014222"/>
                  <a:pt x="951230" y="1014222"/>
                </a:cubicBezTo>
                <a:lnTo>
                  <a:pt x="951230" y="1014222"/>
                </a:lnTo>
                <a:cubicBezTo>
                  <a:pt x="943864" y="1014222"/>
                  <a:pt x="937768" y="1020191"/>
                  <a:pt x="937768" y="1027557"/>
                </a:cubicBezTo>
                <a:cubicBezTo>
                  <a:pt x="937768" y="1034923"/>
                  <a:pt x="943737" y="1040892"/>
                  <a:pt x="951230" y="1040892"/>
                </a:cubicBezTo>
                <a:cubicBezTo>
                  <a:pt x="958723" y="1040892"/>
                  <a:pt x="964692" y="1034923"/>
                  <a:pt x="964692" y="1027557"/>
                </a:cubicBezTo>
                <a:cubicBezTo>
                  <a:pt x="964692" y="1027557"/>
                  <a:pt x="964692" y="1027557"/>
                  <a:pt x="964692" y="1027557"/>
                </a:cubicBezTo>
                <a:lnTo>
                  <a:pt x="964692" y="1027557"/>
                </a:lnTo>
                <a:close/>
                <a:moveTo>
                  <a:pt x="964565" y="1105027"/>
                </a:moveTo>
                <a:cubicBezTo>
                  <a:pt x="964438" y="1097788"/>
                  <a:pt x="958596" y="1091946"/>
                  <a:pt x="951357" y="1091946"/>
                </a:cubicBezTo>
                <a:cubicBezTo>
                  <a:pt x="944118" y="1091946"/>
                  <a:pt x="938149" y="1097915"/>
                  <a:pt x="938149" y="1105154"/>
                </a:cubicBezTo>
                <a:lnTo>
                  <a:pt x="938149" y="1105154"/>
                </a:lnTo>
                <a:cubicBezTo>
                  <a:pt x="938149" y="1112393"/>
                  <a:pt x="944118" y="1118362"/>
                  <a:pt x="951357" y="1118362"/>
                </a:cubicBezTo>
                <a:lnTo>
                  <a:pt x="951357" y="1118362"/>
                </a:lnTo>
                <a:cubicBezTo>
                  <a:pt x="958596" y="1118362"/>
                  <a:pt x="964438" y="1112520"/>
                  <a:pt x="964565" y="1105281"/>
                </a:cubicBezTo>
                <a:cubicBezTo>
                  <a:pt x="964565" y="1105281"/>
                  <a:pt x="964565" y="1105154"/>
                  <a:pt x="964565" y="1105154"/>
                </a:cubicBezTo>
                <a:cubicBezTo>
                  <a:pt x="964565" y="1105154"/>
                  <a:pt x="964565" y="1105027"/>
                  <a:pt x="964565" y="1105027"/>
                </a:cubicBezTo>
                <a:lnTo>
                  <a:pt x="964565" y="1105027"/>
                </a:lnTo>
                <a:close/>
                <a:moveTo>
                  <a:pt x="964311" y="1182751"/>
                </a:moveTo>
                <a:cubicBezTo>
                  <a:pt x="964311" y="1175512"/>
                  <a:pt x="958469" y="1169797"/>
                  <a:pt x="951230" y="1169797"/>
                </a:cubicBezTo>
                <a:lnTo>
                  <a:pt x="951230" y="1169797"/>
                </a:lnTo>
                <a:cubicBezTo>
                  <a:pt x="943991" y="1169797"/>
                  <a:pt x="938276" y="1175639"/>
                  <a:pt x="938276" y="1182751"/>
                </a:cubicBezTo>
                <a:cubicBezTo>
                  <a:pt x="938276" y="1189990"/>
                  <a:pt x="944118" y="1195705"/>
                  <a:pt x="951230" y="1195705"/>
                </a:cubicBezTo>
                <a:cubicBezTo>
                  <a:pt x="958469" y="1195832"/>
                  <a:pt x="964311" y="1189990"/>
                  <a:pt x="964311" y="1182751"/>
                </a:cubicBezTo>
                <a:cubicBezTo>
                  <a:pt x="964311" y="1182751"/>
                  <a:pt x="964311" y="1182751"/>
                  <a:pt x="964311" y="1182751"/>
                </a:cubicBezTo>
                <a:close/>
                <a:moveTo>
                  <a:pt x="964184" y="1260221"/>
                </a:moveTo>
                <a:cubicBezTo>
                  <a:pt x="964057" y="1253236"/>
                  <a:pt x="958342" y="1247521"/>
                  <a:pt x="951357" y="1247648"/>
                </a:cubicBezTo>
                <a:cubicBezTo>
                  <a:pt x="944245" y="1247648"/>
                  <a:pt x="938530" y="1253363"/>
                  <a:pt x="938530" y="1260475"/>
                </a:cubicBezTo>
                <a:cubicBezTo>
                  <a:pt x="938530" y="1267587"/>
                  <a:pt x="944245" y="1273302"/>
                  <a:pt x="951357" y="1273302"/>
                </a:cubicBezTo>
                <a:cubicBezTo>
                  <a:pt x="958469" y="1273302"/>
                  <a:pt x="964184" y="1267587"/>
                  <a:pt x="964184" y="1260602"/>
                </a:cubicBezTo>
                <a:cubicBezTo>
                  <a:pt x="964184" y="1260602"/>
                  <a:pt x="964184" y="1260602"/>
                  <a:pt x="964184" y="1260602"/>
                </a:cubicBezTo>
                <a:cubicBezTo>
                  <a:pt x="964184" y="1260348"/>
                  <a:pt x="964184" y="1260348"/>
                  <a:pt x="964184" y="1260221"/>
                </a:cubicBezTo>
                <a:close/>
                <a:moveTo>
                  <a:pt x="963930" y="1338072"/>
                </a:moveTo>
                <a:cubicBezTo>
                  <a:pt x="963930" y="1331087"/>
                  <a:pt x="958215" y="1325499"/>
                  <a:pt x="951357" y="1325499"/>
                </a:cubicBezTo>
                <a:cubicBezTo>
                  <a:pt x="944372" y="1325499"/>
                  <a:pt x="938784" y="1331087"/>
                  <a:pt x="938784" y="1338072"/>
                </a:cubicBezTo>
                <a:cubicBezTo>
                  <a:pt x="938784" y="1345057"/>
                  <a:pt x="944499" y="1350645"/>
                  <a:pt x="951357" y="1350645"/>
                </a:cubicBezTo>
                <a:cubicBezTo>
                  <a:pt x="958215" y="1350645"/>
                  <a:pt x="963930" y="1345057"/>
                  <a:pt x="963930" y="1338072"/>
                </a:cubicBezTo>
                <a:lnTo>
                  <a:pt x="963930" y="1338072"/>
                </a:lnTo>
                <a:close/>
                <a:moveTo>
                  <a:pt x="963676" y="1415669"/>
                </a:moveTo>
                <a:cubicBezTo>
                  <a:pt x="963676" y="1408811"/>
                  <a:pt x="958088" y="1403223"/>
                  <a:pt x="951230" y="1403223"/>
                </a:cubicBezTo>
                <a:lnTo>
                  <a:pt x="951230" y="1403223"/>
                </a:lnTo>
                <a:cubicBezTo>
                  <a:pt x="944372" y="1403223"/>
                  <a:pt x="938784" y="1408811"/>
                  <a:pt x="938784" y="1415669"/>
                </a:cubicBezTo>
                <a:cubicBezTo>
                  <a:pt x="938784" y="1415669"/>
                  <a:pt x="938784" y="1415669"/>
                  <a:pt x="938784" y="1415669"/>
                </a:cubicBezTo>
                <a:cubicBezTo>
                  <a:pt x="938784" y="1422527"/>
                  <a:pt x="944372" y="1428115"/>
                  <a:pt x="951230" y="1428115"/>
                </a:cubicBezTo>
                <a:cubicBezTo>
                  <a:pt x="958215" y="1428115"/>
                  <a:pt x="963676" y="1422527"/>
                  <a:pt x="963676" y="1415669"/>
                </a:cubicBezTo>
                <a:close/>
                <a:moveTo>
                  <a:pt x="963549" y="1493266"/>
                </a:moveTo>
                <a:cubicBezTo>
                  <a:pt x="963549" y="1486535"/>
                  <a:pt x="958088" y="1481074"/>
                  <a:pt x="951357" y="1481074"/>
                </a:cubicBezTo>
                <a:cubicBezTo>
                  <a:pt x="944626" y="1481074"/>
                  <a:pt x="939165" y="1486535"/>
                  <a:pt x="939165" y="1493266"/>
                </a:cubicBezTo>
                <a:cubicBezTo>
                  <a:pt x="939165" y="1499997"/>
                  <a:pt x="944626" y="1505458"/>
                  <a:pt x="951357" y="1505458"/>
                </a:cubicBezTo>
                <a:cubicBezTo>
                  <a:pt x="958088" y="1505458"/>
                  <a:pt x="963549" y="1500124"/>
                  <a:pt x="963549" y="1493266"/>
                </a:cubicBezTo>
                <a:cubicBezTo>
                  <a:pt x="963549" y="1493393"/>
                  <a:pt x="963549" y="1493266"/>
                  <a:pt x="963549" y="1493266"/>
                </a:cubicBezTo>
                <a:lnTo>
                  <a:pt x="963549" y="1493266"/>
                </a:lnTo>
                <a:close/>
                <a:moveTo>
                  <a:pt x="963295" y="1570990"/>
                </a:moveTo>
                <a:cubicBezTo>
                  <a:pt x="963295" y="1564386"/>
                  <a:pt x="957961" y="1558925"/>
                  <a:pt x="951230" y="1558925"/>
                </a:cubicBezTo>
                <a:lnTo>
                  <a:pt x="951230" y="1558925"/>
                </a:lnTo>
                <a:cubicBezTo>
                  <a:pt x="944626" y="1558925"/>
                  <a:pt x="939165" y="1564259"/>
                  <a:pt x="939165" y="1570990"/>
                </a:cubicBezTo>
                <a:cubicBezTo>
                  <a:pt x="939165" y="1570990"/>
                  <a:pt x="939165" y="1570990"/>
                  <a:pt x="939165" y="1570990"/>
                </a:cubicBezTo>
                <a:cubicBezTo>
                  <a:pt x="939165" y="1577594"/>
                  <a:pt x="944499" y="1583055"/>
                  <a:pt x="951230" y="1583055"/>
                </a:cubicBezTo>
                <a:cubicBezTo>
                  <a:pt x="957961" y="1583055"/>
                  <a:pt x="963295" y="1577594"/>
                  <a:pt x="963295" y="1570990"/>
                </a:cubicBezTo>
                <a:close/>
                <a:moveTo>
                  <a:pt x="963168" y="1648587"/>
                </a:moveTo>
                <a:cubicBezTo>
                  <a:pt x="963168" y="1642110"/>
                  <a:pt x="957834" y="1636776"/>
                  <a:pt x="951357" y="1636776"/>
                </a:cubicBezTo>
                <a:cubicBezTo>
                  <a:pt x="944753" y="1636776"/>
                  <a:pt x="939546" y="1642110"/>
                  <a:pt x="939546" y="1648587"/>
                </a:cubicBezTo>
                <a:lnTo>
                  <a:pt x="939546" y="1648587"/>
                </a:lnTo>
                <a:cubicBezTo>
                  <a:pt x="939546" y="1655064"/>
                  <a:pt x="944880" y="1660398"/>
                  <a:pt x="951357" y="1660398"/>
                </a:cubicBezTo>
                <a:lnTo>
                  <a:pt x="951357" y="1660398"/>
                </a:lnTo>
                <a:cubicBezTo>
                  <a:pt x="957834" y="1660525"/>
                  <a:pt x="963168" y="1655191"/>
                  <a:pt x="963168" y="1648587"/>
                </a:cubicBezTo>
                <a:lnTo>
                  <a:pt x="963168" y="1648587"/>
                </a:lnTo>
                <a:cubicBezTo>
                  <a:pt x="963168" y="1648587"/>
                  <a:pt x="963168" y="1648587"/>
                  <a:pt x="963168" y="1648587"/>
                </a:cubicBezTo>
                <a:lnTo>
                  <a:pt x="963168" y="1648587"/>
                </a:lnTo>
                <a:close/>
                <a:moveTo>
                  <a:pt x="962914" y="1726311"/>
                </a:moveTo>
                <a:cubicBezTo>
                  <a:pt x="962914" y="1719834"/>
                  <a:pt x="957707" y="1714627"/>
                  <a:pt x="951230" y="1714627"/>
                </a:cubicBezTo>
                <a:lnTo>
                  <a:pt x="951230" y="1714627"/>
                </a:lnTo>
                <a:cubicBezTo>
                  <a:pt x="944753" y="1714627"/>
                  <a:pt x="939546" y="1719834"/>
                  <a:pt x="939546" y="1726311"/>
                </a:cubicBezTo>
                <a:cubicBezTo>
                  <a:pt x="939546" y="1731010"/>
                  <a:pt x="942340" y="1735201"/>
                  <a:pt x="946658" y="1736979"/>
                </a:cubicBezTo>
                <a:cubicBezTo>
                  <a:pt x="951738" y="1734947"/>
                  <a:pt x="956945" y="1732788"/>
                  <a:pt x="962025" y="1730756"/>
                </a:cubicBezTo>
                <a:cubicBezTo>
                  <a:pt x="962660" y="1729359"/>
                  <a:pt x="962914" y="1727835"/>
                  <a:pt x="962914" y="1726311"/>
                </a:cubicBezTo>
                <a:cubicBezTo>
                  <a:pt x="962914" y="1726311"/>
                  <a:pt x="962914" y="1726311"/>
                  <a:pt x="962914" y="1726311"/>
                </a:cubicBezTo>
                <a:lnTo>
                  <a:pt x="962914" y="1726311"/>
                </a:lnTo>
                <a:close/>
                <a:moveTo>
                  <a:pt x="889635" y="18034"/>
                </a:moveTo>
                <a:cubicBezTo>
                  <a:pt x="889508" y="9271"/>
                  <a:pt x="882396" y="2159"/>
                  <a:pt x="873506" y="2159"/>
                </a:cubicBezTo>
                <a:cubicBezTo>
                  <a:pt x="864616" y="2159"/>
                  <a:pt x="857377" y="9398"/>
                  <a:pt x="857377" y="18288"/>
                </a:cubicBezTo>
                <a:cubicBezTo>
                  <a:pt x="857377" y="27178"/>
                  <a:pt x="864616" y="34417"/>
                  <a:pt x="873506" y="34417"/>
                </a:cubicBezTo>
                <a:cubicBezTo>
                  <a:pt x="882396" y="34417"/>
                  <a:pt x="889508" y="27305"/>
                  <a:pt x="889635" y="18415"/>
                </a:cubicBezTo>
                <a:cubicBezTo>
                  <a:pt x="889635" y="18415"/>
                  <a:pt x="889635" y="18288"/>
                  <a:pt x="889635" y="18288"/>
                </a:cubicBezTo>
                <a:cubicBezTo>
                  <a:pt x="889635" y="18161"/>
                  <a:pt x="889635" y="18161"/>
                  <a:pt x="889635" y="18034"/>
                </a:cubicBezTo>
                <a:lnTo>
                  <a:pt x="889635" y="18034"/>
                </a:lnTo>
                <a:close/>
                <a:moveTo>
                  <a:pt x="889508" y="95885"/>
                </a:moveTo>
                <a:cubicBezTo>
                  <a:pt x="889508" y="87122"/>
                  <a:pt x="882396" y="80010"/>
                  <a:pt x="873506" y="80010"/>
                </a:cubicBezTo>
                <a:cubicBezTo>
                  <a:pt x="864743" y="80010"/>
                  <a:pt x="857631" y="87122"/>
                  <a:pt x="857631" y="95885"/>
                </a:cubicBezTo>
                <a:cubicBezTo>
                  <a:pt x="857631" y="104648"/>
                  <a:pt x="864743" y="111760"/>
                  <a:pt x="873506" y="111760"/>
                </a:cubicBezTo>
                <a:lnTo>
                  <a:pt x="873506" y="111760"/>
                </a:lnTo>
                <a:cubicBezTo>
                  <a:pt x="882396" y="111760"/>
                  <a:pt x="889508" y="104648"/>
                  <a:pt x="889508" y="95885"/>
                </a:cubicBezTo>
                <a:cubicBezTo>
                  <a:pt x="889508" y="95885"/>
                  <a:pt x="889508" y="95885"/>
                  <a:pt x="889508" y="95885"/>
                </a:cubicBezTo>
                <a:cubicBezTo>
                  <a:pt x="889508" y="95885"/>
                  <a:pt x="889508" y="95885"/>
                  <a:pt x="889508" y="95885"/>
                </a:cubicBezTo>
                <a:lnTo>
                  <a:pt x="889508" y="95885"/>
                </a:lnTo>
                <a:close/>
                <a:moveTo>
                  <a:pt x="889254" y="173482"/>
                </a:moveTo>
                <a:cubicBezTo>
                  <a:pt x="889254" y="164846"/>
                  <a:pt x="882269" y="157734"/>
                  <a:pt x="873506" y="157734"/>
                </a:cubicBezTo>
                <a:lnTo>
                  <a:pt x="873506" y="157734"/>
                </a:lnTo>
                <a:cubicBezTo>
                  <a:pt x="864870" y="157734"/>
                  <a:pt x="857758" y="164719"/>
                  <a:pt x="857758" y="173482"/>
                </a:cubicBezTo>
                <a:cubicBezTo>
                  <a:pt x="857758" y="182245"/>
                  <a:pt x="864743" y="189230"/>
                  <a:pt x="873506" y="189230"/>
                </a:cubicBezTo>
                <a:cubicBezTo>
                  <a:pt x="882142" y="189230"/>
                  <a:pt x="889254" y="182245"/>
                  <a:pt x="889254" y="173482"/>
                </a:cubicBezTo>
                <a:cubicBezTo>
                  <a:pt x="889254" y="173609"/>
                  <a:pt x="889254" y="173609"/>
                  <a:pt x="889254" y="173482"/>
                </a:cubicBezTo>
                <a:close/>
                <a:moveTo>
                  <a:pt x="889127" y="251079"/>
                </a:moveTo>
                <a:cubicBezTo>
                  <a:pt x="889127" y="242570"/>
                  <a:pt x="882142" y="235712"/>
                  <a:pt x="873633" y="235712"/>
                </a:cubicBezTo>
                <a:cubicBezTo>
                  <a:pt x="864997" y="235712"/>
                  <a:pt x="858139" y="242697"/>
                  <a:pt x="858139" y="251206"/>
                </a:cubicBezTo>
                <a:cubicBezTo>
                  <a:pt x="858139" y="259842"/>
                  <a:pt x="865124" y="266700"/>
                  <a:pt x="873633" y="266700"/>
                </a:cubicBezTo>
                <a:cubicBezTo>
                  <a:pt x="882142" y="266700"/>
                  <a:pt x="889127" y="259715"/>
                  <a:pt x="889127" y="251079"/>
                </a:cubicBezTo>
                <a:cubicBezTo>
                  <a:pt x="889127" y="251206"/>
                  <a:pt x="889127" y="251206"/>
                  <a:pt x="889127" y="251079"/>
                </a:cubicBezTo>
                <a:cubicBezTo>
                  <a:pt x="889127" y="251079"/>
                  <a:pt x="889127" y="251079"/>
                  <a:pt x="889127" y="251079"/>
                </a:cubicBezTo>
                <a:lnTo>
                  <a:pt x="889127" y="251079"/>
                </a:lnTo>
                <a:close/>
                <a:moveTo>
                  <a:pt x="888873" y="328803"/>
                </a:moveTo>
                <a:cubicBezTo>
                  <a:pt x="888873" y="320294"/>
                  <a:pt x="882015" y="313436"/>
                  <a:pt x="873506" y="313436"/>
                </a:cubicBezTo>
                <a:cubicBezTo>
                  <a:pt x="864997" y="313436"/>
                  <a:pt x="858139" y="320294"/>
                  <a:pt x="858139" y="328803"/>
                </a:cubicBezTo>
                <a:cubicBezTo>
                  <a:pt x="858139" y="337312"/>
                  <a:pt x="864997" y="344170"/>
                  <a:pt x="873506" y="344170"/>
                </a:cubicBezTo>
                <a:cubicBezTo>
                  <a:pt x="882015" y="344170"/>
                  <a:pt x="888873" y="337312"/>
                  <a:pt x="888873" y="328803"/>
                </a:cubicBezTo>
                <a:cubicBezTo>
                  <a:pt x="888873" y="328803"/>
                  <a:pt x="888873" y="328803"/>
                  <a:pt x="888873" y="328803"/>
                </a:cubicBezTo>
                <a:lnTo>
                  <a:pt x="888873" y="328803"/>
                </a:lnTo>
                <a:close/>
                <a:moveTo>
                  <a:pt x="888746" y="406400"/>
                </a:moveTo>
                <a:cubicBezTo>
                  <a:pt x="888746" y="398018"/>
                  <a:pt x="882015" y="391287"/>
                  <a:pt x="873633" y="391287"/>
                </a:cubicBezTo>
                <a:lnTo>
                  <a:pt x="873633" y="391287"/>
                </a:lnTo>
                <a:cubicBezTo>
                  <a:pt x="865251" y="391287"/>
                  <a:pt x="858520" y="398018"/>
                  <a:pt x="858520" y="406400"/>
                </a:cubicBezTo>
                <a:cubicBezTo>
                  <a:pt x="858520" y="414782"/>
                  <a:pt x="865251" y="421513"/>
                  <a:pt x="873633" y="421513"/>
                </a:cubicBezTo>
                <a:lnTo>
                  <a:pt x="873633" y="421513"/>
                </a:lnTo>
                <a:cubicBezTo>
                  <a:pt x="881888" y="421640"/>
                  <a:pt x="888746" y="414782"/>
                  <a:pt x="888746" y="406400"/>
                </a:cubicBezTo>
                <a:cubicBezTo>
                  <a:pt x="888746" y="406400"/>
                  <a:pt x="888746" y="406400"/>
                  <a:pt x="888746" y="406400"/>
                </a:cubicBezTo>
                <a:close/>
                <a:moveTo>
                  <a:pt x="888492" y="483997"/>
                </a:moveTo>
                <a:cubicBezTo>
                  <a:pt x="888492" y="475742"/>
                  <a:pt x="881761" y="469138"/>
                  <a:pt x="873506" y="469138"/>
                </a:cubicBezTo>
                <a:cubicBezTo>
                  <a:pt x="865251" y="469138"/>
                  <a:pt x="858520" y="475869"/>
                  <a:pt x="858520" y="484124"/>
                </a:cubicBezTo>
                <a:cubicBezTo>
                  <a:pt x="858520" y="492379"/>
                  <a:pt x="865251" y="499110"/>
                  <a:pt x="873506" y="499110"/>
                </a:cubicBezTo>
                <a:cubicBezTo>
                  <a:pt x="881761" y="498983"/>
                  <a:pt x="888492" y="492379"/>
                  <a:pt x="888492" y="483997"/>
                </a:cubicBezTo>
                <a:lnTo>
                  <a:pt x="888492" y="483997"/>
                </a:lnTo>
                <a:cubicBezTo>
                  <a:pt x="888492" y="484124"/>
                  <a:pt x="888492" y="483997"/>
                  <a:pt x="888492" y="483997"/>
                </a:cubicBezTo>
                <a:close/>
                <a:moveTo>
                  <a:pt x="888365" y="561721"/>
                </a:moveTo>
                <a:cubicBezTo>
                  <a:pt x="888365" y="553593"/>
                  <a:pt x="881761" y="546989"/>
                  <a:pt x="873633" y="546989"/>
                </a:cubicBezTo>
                <a:cubicBezTo>
                  <a:pt x="873633" y="546989"/>
                  <a:pt x="873633" y="546989"/>
                  <a:pt x="873633" y="546989"/>
                </a:cubicBezTo>
                <a:cubicBezTo>
                  <a:pt x="865505" y="546989"/>
                  <a:pt x="858901" y="553593"/>
                  <a:pt x="858901" y="561721"/>
                </a:cubicBezTo>
                <a:cubicBezTo>
                  <a:pt x="858901" y="569849"/>
                  <a:pt x="865505" y="576453"/>
                  <a:pt x="873633" y="576453"/>
                </a:cubicBezTo>
                <a:cubicBezTo>
                  <a:pt x="881634" y="576453"/>
                  <a:pt x="888238" y="569976"/>
                  <a:pt x="888365" y="561721"/>
                </a:cubicBezTo>
                <a:cubicBezTo>
                  <a:pt x="888365" y="561848"/>
                  <a:pt x="888365" y="561721"/>
                  <a:pt x="888365" y="561721"/>
                </a:cubicBezTo>
                <a:close/>
                <a:moveTo>
                  <a:pt x="888111" y="639191"/>
                </a:moveTo>
                <a:cubicBezTo>
                  <a:pt x="888111" y="631190"/>
                  <a:pt x="881507" y="624713"/>
                  <a:pt x="873506" y="624713"/>
                </a:cubicBezTo>
                <a:cubicBezTo>
                  <a:pt x="865505" y="624713"/>
                  <a:pt x="858901" y="631190"/>
                  <a:pt x="858901" y="639318"/>
                </a:cubicBezTo>
                <a:cubicBezTo>
                  <a:pt x="858901" y="647319"/>
                  <a:pt x="865378" y="653923"/>
                  <a:pt x="873506" y="653923"/>
                </a:cubicBezTo>
                <a:cubicBezTo>
                  <a:pt x="881634" y="653923"/>
                  <a:pt x="888111" y="647446"/>
                  <a:pt x="888111" y="639191"/>
                </a:cubicBezTo>
                <a:lnTo>
                  <a:pt x="888111" y="639191"/>
                </a:lnTo>
                <a:cubicBezTo>
                  <a:pt x="888111" y="639318"/>
                  <a:pt x="888111" y="639318"/>
                  <a:pt x="888111" y="639191"/>
                </a:cubicBezTo>
                <a:lnTo>
                  <a:pt x="888111" y="639191"/>
                </a:lnTo>
                <a:close/>
                <a:moveTo>
                  <a:pt x="887984" y="717042"/>
                </a:moveTo>
                <a:cubicBezTo>
                  <a:pt x="887984" y="709168"/>
                  <a:pt x="881507" y="702691"/>
                  <a:pt x="873633" y="702691"/>
                </a:cubicBezTo>
                <a:cubicBezTo>
                  <a:pt x="873633" y="702691"/>
                  <a:pt x="873633" y="702691"/>
                  <a:pt x="873633" y="702691"/>
                </a:cubicBezTo>
                <a:cubicBezTo>
                  <a:pt x="865632" y="702691"/>
                  <a:pt x="859282" y="709168"/>
                  <a:pt x="859282" y="717042"/>
                </a:cubicBezTo>
                <a:cubicBezTo>
                  <a:pt x="859282" y="724916"/>
                  <a:pt x="865759" y="731393"/>
                  <a:pt x="873633" y="731393"/>
                </a:cubicBezTo>
                <a:cubicBezTo>
                  <a:pt x="881507" y="731393"/>
                  <a:pt x="887857" y="724916"/>
                  <a:pt x="887984" y="717042"/>
                </a:cubicBezTo>
                <a:lnTo>
                  <a:pt x="887984" y="717042"/>
                </a:lnTo>
                <a:cubicBezTo>
                  <a:pt x="887984" y="717042"/>
                  <a:pt x="887984" y="717042"/>
                  <a:pt x="887984" y="717042"/>
                </a:cubicBezTo>
                <a:close/>
                <a:moveTo>
                  <a:pt x="887730" y="794512"/>
                </a:moveTo>
                <a:cubicBezTo>
                  <a:pt x="887603" y="786765"/>
                  <a:pt x="881253" y="780542"/>
                  <a:pt x="873506" y="780542"/>
                </a:cubicBezTo>
                <a:cubicBezTo>
                  <a:pt x="865632" y="780542"/>
                  <a:pt x="859282" y="786892"/>
                  <a:pt x="859282" y="794766"/>
                </a:cubicBezTo>
                <a:cubicBezTo>
                  <a:pt x="859282" y="802640"/>
                  <a:pt x="865632" y="808990"/>
                  <a:pt x="873506" y="808990"/>
                </a:cubicBezTo>
                <a:cubicBezTo>
                  <a:pt x="881380" y="808990"/>
                  <a:pt x="887730" y="802640"/>
                  <a:pt x="887730" y="794766"/>
                </a:cubicBezTo>
                <a:cubicBezTo>
                  <a:pt x="887730" y="794766"/>
                  <a:pt x="887730" y="794766"/>
                  <a:pt x="887730" y="794766"/>
                </a:cubicBezTo>
                <a:cubicBezTo>
                  <a:pt x="887730" y="794512"/>
                  <a:pt x="887730" y="794512"/>
                  <a:pt x="887730" y="794512"/>
                </a:cubicBezTo>
                <a:lnTo>
                  <a:pt x="887730" y="794512"/>
                </a:lnTo>
                <a:close/>
                <a:moveTo>
                  <a:pt x="887476" y="872236"/>
                </a:moveTo>
                <a:cubicBezTo>
                  <a:pt x="887476" y="864489"/>
                  <a:pt x="881253" y="858266"/>
                  <a:pt x="873506" y="858266"/>
                </a:cubicBezTo>
                <a:cubicBezTo>
                  <a:pt x="865759" y="858266"/>
                  <a:pt x="859536" y="864489"/>
                  <a:pt x="859536" y="872236"/>
                </a:cubicBezTo>
                <a:cubicBezTo>
                  <a:pt x="859536" y="879983"/>
                  <a:pt x="865759" y="886206"/>
                  <a:pt x="873506" y="886206"/>
                </a:cubicBezTo>
                <a:cubicBezTo>
                  <a:pt x="881253" y="886206"/>
                  <a:pt x="887476" y="879983"/>
                  <a:pt x="887476" y="872236"/>
                </a:cubicBezTo>
                <a:lnTo>
                  <a:pt x="887476" y="872236"/>
                </a:lnTo>
                <a:lnTo>
                  <a:pt x="887476" y="872236"/>
                </a:lnTo>
                <a:close/>
                <a:moveTo>
                  <a:pt x="887349" y="949960"/>
                </a:moveTo>
                <a:cubicBezTo>
                  <a:pt x="887349" y="942340"/>
                  <a:pt x="881126" y="936117"/>
                  <a:pt x="873506" y="936244"/>
                </a:cubicBezTo>
                <a:cubicBezTo>
                  <a:pt x="865886" y="936244"/>
                  <a:pt x="859663" y="942467"/>
                  <a:pt x="859663" y="949960"/>
                </a:cubicBezTo>
                <a:cubicBezTo>
                  <a:pt x="859663" y="957580"/>
                  <a:pt x="865886" y="963676"/>
                  <a:pt x="873506" y="963676"/>
                </a:cubicBezTo>
                <a:lnTo>
                  <a:pt x="873506" y="963676"/>
                </a:lnTo>
                <a:cubicBezTo>
                  <a:pt x="881126" y="963676"/>
                  <a:pt x="887349" y="957453"/>
                  <a:pt x="887349" y="949960"/>
                </a:cubicBezTo>
                <a:lnTo>
                  <a:pt x="887349" y="949960"/>
                </a:lnTo>
                <a:close/>
                <a:moveTo>
                  <a:pt x="887095" y="1027430"/>
                </a:moveTo>
                <a:cubicBezTo>
                  <a:pt x="887095" y="1019937"/>
                  <a:pt x="880999" y="1013968"/>
                  <a:pt x="873506" y="1013968"/>
                </a:cubicBezTo>
                <a:cubicBezTo>
                  <a:pt x="866013" y="1013968"/>
                  <a:pt x="859917" y="1020064"/>
                  <a:pt x="859917" y="1027557"/>
                </a:cubicBezTo>
                <a:cubicBezTo>
                  <a:pt x="859917" y="1035050"/>
                  <a:pt x="866013" y="1041146"/>
                  <a:pt x="873506" y="1041146"/>
                </a:cubicBezTo>
                <a:cubicBezTo>
                  <a:pt x="880999" y="1041146"/>
                  <a:pt x="887095" y="1035050"/>
                  <a:pt x="887095" y="1027430"/>
                </a:cubicBezTo>
                <a:cubicBezTo>
                  <a:pt x="887095" y="1027557"/>
                  <a:pt x="887095" y="1027430"/>
                  <a:pt x="887095" y="1027430"/>
                </a:cubicBezTo>
                <a:lnTo>
                  <a:pt x="887095" y="1027430"/>
                </a:lnTo>
                <a:close/>
                <a:moveTo>
                  <a:pt x="886968" y="1105154"/>
                </a:moveTo>
                <a:cubicBezTo>
                  <a:pt x="886968" y="1097788"/>
                  <a:pt x="880999" y="1091819"/>
                  <a:pt x="873506" y="1091819"/>
                </a:cubicBezTo>
                <a:cubicBezTo>
                  <a:pt x="873506" y="1091819"/>
                  <a:pt x="873506" y="1091819"/>
                  <a:pt x="873506" y="1091819"/>
                </a:cubicBezTo>
                <a:cubicBezTo>
                  <a:pt x="866140" y="1091819"/>
                  <a:pt x="860044" y="1097788"/>
                  <a:pt x="860044" y="1105154"/>
                </a:cubicBezTo>
                <a:cubicBezTo>
                  <a:pt x="860044" y="1112520"/>
                  <a:pt x="866013" y="1118489"/>
                  <a:pt x="873506" y="1118489"/>
                </a:cubicBezTo>
                <a:cubicBezTo>
                  <a:pt x="880872" y="1118616"/>
                  <a:pt x="886968" y="1112647"/>
                  <a:pt x="886968" y="1105154"/>
                </a:cubicBezTo>
                <a:lnTo>
                  <a:pt x="886968" y="1105154"/>
                </a:lnTo>
                <a:cubicBezTo>
                  <a:pt x="886968" y="1105154"/>
                  <a:pt x="886968" y="1105154"/>
                  <a:pt x="886968" y="1105154"/>
                </a:cubicBezTo>
                <a:lnTo>
                  <a:pt x="886968" y="1105154"/>
                </a:lnTo>
                <a:close/>
                <a:moveTo>
                  <a:pt x="886714" y="1182624"/>
                </a:moveTo>
                <a:cubicBezTo>
                  <a:pt x="886587" y="1175385"/>
                  <a:pt x="880745" y="1169543"/>
                  <a:pt x="873506" y="1169543"/>
                </a:cubicBezTo>
                <a:cubicBezTo>
                  <a:pt x="866267" y="1169543"/>
                  <a:pt x="860298" y="1175512"/>
                  <a:pt x="860298" y="1182751"/>
                </a:cubicBezTo>
                <a:cubicBezTo>
                  <a:pt x="860298" y="1189990"/>
                  <a:pt x="866267" y="1195959"/>
                  <a:pt x="873506" y="1195959"/>
                </a:cubicBezTo>
                <a:lnTo>
                  <a:pt x="873506" y="1195959"/>
                </a:lnTo>
                <a:cubicBezTo>
                  <a:pt x="880745" y="1195959"/>
                  <a:pt x="886714" y="1189990"/>
                  <a:pt x="886714" y="1182751"/>
                </a:cubicBezTo>
                <a:cubicBezTo>
                  <a:pt x="886714" y="1182751"/>
                  <a:pt x="886714" y="1182751"/>
                  <a:pt x="886714" y="1182624"/>
                </a:cubicBezTo>
                <a:cubicBezTo>
                  <a:pt x="886714" y="1182751"/>
                  <a:pt x="886714" y="1182751"/>
                  <a:pt x="886714" y="1182624"/>
                </a:cubicBezTo>
                <a:close/>
                <a:moveTo>
                  <a:pt x="886587" y="1260475"/>
                </a:moveTo>
                <a:cubicBezTo>
                  <a:pt x="886587" y="1253236"/>
                  <a:pt x="880745" y="1247521"/>
                  <a:pt x="873506" y="1247521"/>
                </a:cubicBezTo>
                <a:lnTo>
                  <a:pt x="873506" y="1247521"/>
                </a:lnTo>
                <a:cubicBezTo>
                  <a:pt x="866267" y="1247521"/>
                  <a:pt x="860425" y="1253363"/>
                  <a:pt x="860425" y="1260475"/>
                </a:cubicBezTo>
                <a:cubicBezTo>
                  <a:pt x="860425" y="1267714"/>
                  <a:pt x="866267" y="1273429"/>
                  <a:pt x="873506" y="1273429"/>
                </a:cubicBezTo>
                <a:cubicBezTo>
                  <a:pt x="880745" y="1273429"/>
                  <a:pt x="886587" y="1267587"/>
                  <a:pt x="886587" y="1260475"/>
                </a:cubicBezTo>
                <a:lnTo>
                  <a:pt x="886587" y="1260475"/>
                </a:lnTo>
                <a:close/>
                <a:moveTo>
                  <a:pt x="886333" y="1337945"/>
                </a:moveTo>
                <a:cubicBezTo>
                  <a:pt x="886206" y="1330960"/>
                  <a:pt x="880491" y="1325245"/>
                  <a:pt x="873506" y="1325245"/>
                </a:cubicBezTo>
                <a:cubicBezTo>
                  <a:pt x="866394" y="1325245"/>
                  <a:pt x="860679" y="1330960"/>
                  <a:pt x="860679" y="1338072"/>
                </a:cubicBezTo>
                <a:cubicBezTo>
                  <a:pt x="860679" y="1345184"/>
                  <a:pt x="866394" y="1350899"/>
                  <a:pt x="873506" y="1350899"/>
                </a:cubicBezTo>
                <a:cubicBezTo>
                  <a:pt x="880618" y="1350899"/>
                  <a:pt x="886333" y="1345184"/>
                  <a:pt x="886333" y="1338199"/>
                </a:cubicBezTo>
                <a:cubicBezTo>
                  <a:pt x="886333" y="1338199"/>
                  <a:pt x="886333" y="1338199"/>
                  <a:pt x="886333" y="1338072"/>
                </a:cubicBezTo>
                <a:cubicBezTo>
                  <a:pt x="886333" y="1338072"/>
                  <a:pt x="886333" y="1337945"/>
                  <a:pt x="886333" y="1337945"/>
                </a:cubicBezTo>
                <a:lnTo>
                  <a:pt x="886333" y="1337945"/>
                </a:lnTo>
                <a:close/>
                <a:moveTo>
                  <a:pt x="886206" y="1415669"/>
                </a:moveTo>
                <a:cubicBezTo>
                  <a:pt x="886206" y="1408684"/>
                  <a:pt x="880491" y="1403096"/>
                  <a:pt x="873633" y="1403096"/>
                </a:cubicBezTo>
                <a:cubicBezTo>
                  <a:pt x="866648" y="1403096"/>
                  <a:pt x="861060" y="1408684"/>
                  <a:pt x="861060" y="1415669"/>
                </a:cubicBezTo>
                <a:cubicBezTo>
                  <a:pt x="861060" y="1422654"/>
                  <a:pt x="866648" y="1428242"/>
                  <a:pt x="873633" y="1428242"/>
                </a:cubicBezTo>
                <a:cubicBezTo>
                  <a:pt x="880491" y="1428369"/>
                  <a:pt x="886206" y="1422654"/>
                  <a:pt x="886206" y="1415669"/>
                </a:cubicBezTo>
                <a:cubicBezTo>
                  <a:pt x="886206" y="1415669"/>
                  <a:pt x="886206" y="1415669"/>
                  <a:pt x="886206" y="1415669"/>
                </a:cubicBezTo>
                <a:lnTo>
                  <a:pt x="886206" y="1415669"/>
                </a:lnTo>
                <a:close/>
                <a:moveTo>
                  <a:pt x="885952" y="1493139"/>
                </a:moveTo>
                <a:cubicBezTo>
                  <a:pt x="885825" y="1486408"/>
                  <a:pt x="880237" y="1480947"/>
                  <a:pt x="873506" y="1480947"/>
                </a:cubicBezTo>
                <a:cubicBezTo>
                  <a:pt x="866648" y="1480947"/>
                  <a:pt x="861060" y="1486535"/>
                  <a:pt x="861060" y="1493393"/>
                </a:cubicBezTo>
                <a:cubicBezTo>
                  <a:pt x="861060" y="1500251"/>
                  <a:pt x="866648" y="1505839"/>
                  <a:pt x="873506" y="1505839"/>
                </a:cubicBezTo>
                <a:cubicBezTo>
                  <a:pt x="880364" y="1505839"/>
                  <a:pt x="885952" y="1500251"/>
                  <a:pt x="885952" y="1493393"/>
                </a:cubicBezTo>
                <a:cubicBezTo>
                  <a:pt x="885952" y="1493393"/>
                  <a:pt x="885952" y="1493393"/>
                  <a:pt x="885952" y="1493393"/>
                </a:cubicBezTo>
                <a:cubicBezTo>
                  <a:pt x="885952" y="1493266"/>
                  <a:pt x="885952" y="1493266"/>
                  <a:pt x="885952" y="1493139"/>
                </a:cubicBezTo>
                <a:close/>
                <a:moveTo>
                  <a:pt x="885825" y="1570990"/>
                </a:moveTo>
                <a:cubicBezTo>
                  <a:pt x="885825" y="1564259"/>
                  <a:pt x="880364" y="1558798"/>
                  <a:pt x="873633" y="1558798"/>
                </a:cubicBezTo>
                <a:cubicBezTo>
                  <a:pt x="866902" y="1558798"/>
                  <a:pt x="861441" y="1564259"/>
                  <a:pt x="861441" y="1570990"/>
                </a:cubicBezTo>
                <a:cubicBezTo>
                  <a:pt x="861441" y="1577721"/>
                  <a:pt x="866902" y="1583182"/>
                  <a:pt x="873633" y="1583182"/>
                </a:cubicBezTo>
                <a:cubicBezTo>
                  <a:pt x="880364" y="1583182"/>
                  <a:pt x="885825" y="1577721"/>
                  <a:pt x="885825" y="1570990"/>
                </a:cubicBezTo>
                <a:lnTo>
                  <a:pt x="885825" y="1570990"/>
                </a:lnTo>
                <a:cubicBezTo>
                  <a:pt x="885825" y="1570990"/>
                  <a:pt x="885825" y="1570990"/>
                  <a:pt x="885825" y="1570990"/>
                </a:cubicBezTo>
                <a:cubicBezTo>
                  <a:pt x="885825" y="1570990"/>
                  <a:pt x="885825" y="1570990"/>
                  <a:pt x="885825" y="1570990"/>
                </a:cubicBezTo>
                <a:lnTo>
                  <a:pt x="885825" y="1570990"/>
                </a:lnTo>
                <a:close/>
                <a:moveTo>
                  <a:pt x="885571" y="1648587"/>
                </a:moveTo>
                <a:cubicBezTo>
                  <a:pt x="885571" y="1641983"/>
                  <a:pt x="880237" y="1636522"/>
                  <a:pt x="873506" y="1636522"/>
                </a:cubicBezTo>
                <a:cubicBezTo>
                  <a:pt x="873506" y="1636522"/>
                  <a:pt x="873506" y="1636522"/>
                  <a:pt x="873506" y="1636522"/>
                </a:cubicBezTo>
                <a:cubicBezTo>
                  <a:pt x="866902" y="1636522"/>
                  <a:pt x="861441" y="1641856"/>
                  <a:pt x="861441" y="1648587"/>
                </a:cubicBezTo>
                <a:cubicBezTo>
                  <a:pt x="861441" y="1655191"/>
                  <a:pt x="866775" y="1660652"/>
                  <a:pt x="873506" y="1660652"/>
                </a:cubicBezTo>
                <a:cubicBezTo>
                  <a:pt x="880237" y="1660652"/>
                  <a:pt x="885571" y="1655318"/>
                  <a:pt x="885571" y="1648587"/>
                </a:cubicBezTo>
                <a:cubicBezTo>
                  <a:pt x="885571" y="1648587"/>
                  <a:pt x="885571" y="1648587"/>
                  <a:pt x="885571" y="1648587"/>
                </a:cubicBezTo>
                <a:close/>
                <a:moveTo>
                  <a:pt x="885444" y="1726184"/>
                </a:moveTo>
                <a:cubicBezTo>
                  <a:pt x="885444" y="1719707"/>
                  <a:pt x="880110" y="1714373"/>
                  <a:pt x="873633" y="1714373"/>
                </a:cubicBezTo>
                <a:cubicBezTo>
                  <a:pt x="867029" y="1714373"/>
                  <a:pt x="861822" y="1719707"/>
                  <a:pt x="861822" y="1726184"/>
                </a:cubicBezTo>
                <a:cubicBezTo>
                  <a:pt x="861822" y="1726184"/>
                  <a:pt x="861822" y="1726184"/>
                  <a:pt x="861822" y="1726184"/>
                </a:cubicBezTo>
                <a:cubicBezTo>
                  <a:pt x="861822" y="1732661"/>
                  <a:pt x="867156" y="1737995"/>
                  <a:pt x="873633" y="1737995"/>
                </a:cubicBezTo>
                <a:cubicBezTo>
                  <a:pt x="880110" y="1738122"/>
                  <a:pt x="885444" y="1732788"/>
                  <a:pt x="885444" y="1726184"/>
                </a:cubicBezTo>
                <a:lnTo>
                  <a:pt x="885444" y="1726184"/>
                </a:lnTo>
                <a:cubicBezTo>
                  <a:pt x="885444" y="1726184"/>
                  <a:pt x="885444" y="1726184"/>
                  <a:pt x="885444" y="1726184"/>
                </a:cubicBezTo>
                <a:close/>
                <a:moveTo>
                  <a:pt x="812165" y="18288"/>
                </a:moveTo>
                <a:cubicBezTo>
                  <a:pt x="812165" y="9271"/>
                  <a:pt x="804799" y="2032"/>
                  <a:pt x="795782" y="2032"/>
                </a:cubicBezTo>
                <a:cubicBezTo>
                  <a:pt x="786765" y="2032"/>
                  <a:pt x="779399" y="9271"/>
                  <a:pt x="779399" y="18288"/>
                </a:cubicBezTo>
                <a:cubicBezTo>
                  <a:pt x="779399" y="27305"/>
                  <a:pt x="786765" y="34544"/>
                  <a:pt x="795782" y="34544"/>
                </a:cubicBezTo>
                <a:cubicBezTo>
                  <a:pt x="804799" y="34544"/>
                  <a:pt x="812165" y="27305"/>
                  <a:pt x="812165" y="18288"/>
                </a:cubicBezTo>
                <a:lnTo>
                  <a:pt x="812165" y="18288"/>
                </a:lnTo>
                <a:close/>
                <a:moveTo>
                  <a:pt x="811911" y="95885"/>
                </a:moveTo>
                <a:cubicBezTo>
                  <a:pt x="811911" y="86995"/>
                  <a:pt x="804672" y="79756"/>
                  <a:pt x="795782" y="79756"/>
                </a:cubicBezTo>
                <a:cubicBezTo>
                  <a:pt x="795782" y="79756"/>
                  <a:pt x="795782" y="79756"/>
                  <a:pt x="795782" y="79756"/>
                </a:cubicBezTo>
                <a:cubicBezTo>
                  <a:pt x="786892" y="79756"/>
                  <a:pt x="779653" y="86995"/>
                  <a:pt x="779653" y="95885"/>
                </a:cubicBezTo>
                <a:cubicBezTo>
                  <a:pt x="779653" y="104775"/>
                  <a:pt x="786892" y="112014"/>
                  <a:pt x="795782" y="112014"/>
                </a:cubicBezTo>
                <a:cubicBezTo>
                  <a:pt x="804672" y="112014"/>
                  <a:pt x="811911" y="104775"/>
                  <a:pt x="811911" y="95885"/>
                </a:cubicBezTo>
                <a:lnTo>
                  <a:pt x="811911" y="95885"/>
                </a:lnTo>
                <a:close/>
                <a:moveTo>
                  <a:pt x="811784" y="173482"/>
                </a:moveTo>
                <a:cubicBezTo>
                  <a:pt x="811784" y="164719"/>
                  <a:pt x="804672" y="157607"/>
                  <a:pt x="795909" y="157607"/>
                </a:cubicBezTo>
                <a:cubicBezTo>
                  <a:pt x="787146" y="157607"/>
                  <a:pt x="780034" y="164719"/>
                  <a:pt x="780034" y="173482"/>
                </a:cubicBezTo>
                <a:cubicBezTo>
                  <a:pt x="780034" y="182245"/>
                  <a:pt x="787146" y="189357"/>
                  <a:pt x="795909" y="189357"/>
                </a:cubicBezTo>
                <a:cubicBezTo>
                  <a:pt x="804545" y="189484"/>
                  <a:pt x="811784" y="182372"/>
                  <a:pt x="811784" y="173482"/>
                </a:cubicBezTo>
                <a:cubicBezTo>
                  <a:pt x="811784" y="173482"/>
                  <a:pt x="811784" y="173482"/>
                  <a:pt x="811784" y="173482"/>
                </a:cubicBezTo>
                <a:lnTo>
                  <a:pt x="811784" y="173482"/>
                </a:lnTo>
                <a:close/>
                <a:moveTo>
                  <a:pt x="811530" y="250952"/>
                </a:moveTo>
                <a:cubicBezTo>
                  <a:pt x="811403" y="242316"/>
                  <a:pt x="804418" y="235458"/>
                  <a:pt x="795782" y="235458"/>
                </a:cubicBezTo>
                <a:cubicBezTo>
                  <a:pt x="787146" y="235458"/>
                  <a:pt x="780034" y="242443"/>
                  <a:pt x="780034" y="251206"/>
                </a:cubicBezTo>
                <a:lnTo>
                  <a:pt x="780034" y="251206"/>
                </a:lnTo>
                <a:cubicBezTo>
                  <a:pt x="780034" y="259842"/>
                  <a:pt x="787019" y="266954"/>
                  <a:pt x="795782" y="266954"/>
                </a:cubicBezTo>
                <a:lnTo>
                  <a:pt x="795782" y="266954"/>
                </a:lnTo>
                <a:cubicBezTo>
                  <a:pt x="804418" y="266954"/>
                  <a:pt x="811530" y="259969"/>
                  <a:pt x="811530" y="251333"/>
                </a:cubicBezTo>
                <a:lnTo>
                  <a:pt x="811530" y="251333"/>
                </a:lnTo>
                <a:cubicBezTo>
                  <a:pt x="811530" y="251333"/>
                  <a:pt x="811530" y="251206"/>
                  <a:pt x="811530" y="251206"/>
                </a:cubicBezTo>
                <a:cubicBezTo>
                  <a:pt x="811530" y="251079"/>
                  <a:pt x="811530" y="250952"/>
                  <a:pt x="811530" y="250952"/>
                </a:cubicBezTo>
                <a:close/>
                <a:moveTo>
                  <a:pt x="811276" y="328676"/>
                </a:moveTo>
                <a:cubicBezTo>
                  <a:pt x="811276" y="320167"/>
                  <a:pt x="804291" y="313309"/>
                  <a:pt x="795782" y="313309"/>
                </a:cubicBezTo>
                <a:cubicBezTo>
                  <a:pt x="787146" y="313309"/>
                  <a:pt x="780288" y="320294"/>
                  <a:pt x="780288" y="328803"/>
                </a:cubicBezTo>
                <a:cubicBezTo>
                  <a:pt x="780288" y="337439"/>
                  <a:pt x="787273" y="344297"/>
                  <a:pt x="795782" y="344297"/>
                </a:cubicBezTo>
                <a:cubicBezTo>
                  <a:pt x="804418" y="344297"/>
                  <a:pt x="811276" y="337439"/>
                  <a:pt x="811276" y="328676"/>
                </a:cubicBezTo>
                <a:cubicBezTo>
                  <a:pt x="811276" y="328803"/>
                  <a:pt x="811276" y="328803"/>
                  <a:pt x="811276" y="328676"/>
                </a:cubicBezTo>
                <a:cubicBezTo>
                  <a:pt x="811276" y="328803"/>
                  <a:pt x="811276" y="328676"/>
                  <a:pt x="811276" y="328676"/>
                </a:cubicBezTo>
                <a:lnTo>
                  <a:pt x="811276" y="328676"/>
                </a:lnTo>
                <a:close/>
                <a:moveTo>
                  <a:pt x="811149" y="406400"/>
                </a:moveTo>
                <a:cubicBezTo>
                  <a:pt x="811149" y="397891"/>
                  <a:pt x="804291" y="391033"/>
                  <a:pt x="795782" y="391033"/>
                </a:cubicBezTo>
                <a:cubicBezTo>
                  <a:pt x="787273" y="391033"/>
                  <a:pt x="780415" y="397891"/>
                  <a:pt x="780415" y="406400"/>
                </a:cubicBezTo>
                <a:cubicBezTo>
                  <a:pt x="780415" y="414909"/>
                  <a:pt x="787273" y="421767"/>
                  <a:pt x="795782" y="421767"/>
                </a:cubicBezTo>
                <a:cubicBezTo>
                  <a:pt x="804291" y="421767"/>
                  <a:pt x="811149" y="414909"/>
                  <a:pt x="811149" y="406400"/>
                </a:cubicBezTo>
                <a:lnTo>
                  <a:pt x="811149" y="406400"/>
                </a:lnTo>
                <a:cubicBezTo>
                  <a:pt x="811149" y="406527"/>
                  <a:pt x="811149" y="406400"/>
                  <a:pt x="811149" y="406400"/>
                </a:cubicBezTo>
                <a:lnTo>
                  <a:pt x="811149" y="406400"/>
                </a:lnTo>
                <a:close/>
                <a:moveTo>
                  <a:pt x="810895" y="484124"/>
                </a:moveTo>
                <a:cubicBezTo>
                  <a:pt x="810895" y="475742"/>
                  <a:pt x="804164" y="469011"/>
                  <a:pt x="795782" y="469011"/>
                </a:cubicBezTo>
                <a:cubicBezTo>
                  <a:pt x="795782" y="469011"/>
                  <a:pt x="795782" y="469011"/>
                  <a:pt x="795782" y="469011"/>
                </a:cubicBezTo>
                <a:cubicBezTo>
                  <a:pt x="787400" y="469011"/>
                  <a:pt x="780669" y="475742"/>
                  <a:pt x="780669" y="484124"/>
                </a:cubicBezTo>
                <a:cubicBezTo>
                  <a:pt x="780669" y="492506"/>
                  <a:pt x="787400" y="499237"/>
                  <a:pt x="795782" y="499237"/>
                </a:cubicBezTo>
                <a:cubicBezTo>
                  <a:pt x="804037" y="499237"/>
                  <a:pt x="810895" y="492506"/>
                  <a:pt x="810895" y="484251"/>
                </a:cubicBezTo>
                <a:lnTo>
                  <a:pt x="810895" y="484251"/>
                </a:lnTo>
                <a:cubicBezTo>
                  <a:pt x="810895" y="484124"/>
                  <a:pt x="810895" y="484124"/>
                  <a:pt x="810895" y="484124"/>
                </a:cubicBezTo>
                <a:close/>
                <a:moveTo>
                  <a:pt x="810768" y="561721"/>
                </a:moveTo>
                <a:cubicBezTo>
                  <a:pt x="810768" y="553466"/>
                  <a:pt x="804037" y="546862"/>
                  <a:pt x="795782" y="546862"/>
                </a:cubicBezTo>
                <a:cubicBezTo>
                  <a:pt x="787527" y="546862"/>
                  <a:pt x="780796" y="553593"/>
                  <a:pt x="780796" y="561848"/>
                </a:cubicBezTo>
                <a:cubicBezTo>
                  <a:pt x="780796" y="570103"/>
                  <a:pt x="787527" y="576834"/>
                  <a:pt x="795782" y="576834"/>
                </a:cubicBezTo>
                <a:cubicBezTo>
                  <a:pt x="804037" y="576707"/>
                  <a:pt x="810768" y="569976"/>
                  <a:pt x="810768" y="561721"/>
                </a:cubicBezTo>
                <a:lnTo>
                  <a:pt x="810768" y="561721"/>
                </a:lnTo>
                <a:cubicBezTo>
                  <a:pt x="810768" y="561721"/>
                  <a:pt x="810768" y="561721"/>
                  <a:pt x="810768" y="561721"/>
                </a:cubicBezTo>
                <a:lnTo>
                  <a:pt x="810768" y="561721"/>
                </a:lnTo>
                <a:close/>
                <a:moveTo>
                  <a:pt x="810514" y="639318"/>
                </a:moveTo>
                <a:cubicBezTo>
                  <a:pt x="810514" y="631190"/>
                  <a:pt x="803910" y="624586"/>
                  <a:pt x="795782" y="624586"/>
                </a:cubicBezTo>
                <a:cubicBezTo>
                  <a:pt x="795782" y="624586"/>
                  <a:pt x="795782" y="624586"/>
                  <a:pt x="795782" y="624586"/>
                </a:cubicBezTo>
                <a:cubicBezTo>
                  <a:pt x="787654" y="624586"/>
                  <a:pt x="781050" y="631190"/>
                  <a:pt x="781050" y="639318"/>
                </a:cubicBezTo>
                <a:cubicBezTo>
                  <a:pt x="781050" y="647446"/>
                  <a:pt x="787654" y="654050"/>
                  <a:pt x="795782" y="654050"/>
                </a:cubicBezTo>
                <a:cubicBezTo>
                  <a:pt x="803910" y="654050"/>
                  <a:pt x="810514" y="647446"/>
                  <a:pt x="810514" y="639318"/>
                </a:cubicBezTo>
                <a:lnTo>
                  <a:pt x="810514" y="639318"/>
                </a:lnTo>
                <a:close/>
                <a:moveTo>
                  <a:pt x="810387" y="716915"/>
                </a:moveTo>
                <a:cubicBezTo>
                  <a:pt x="810387" y="708914"/>
                  <a:pt x="803783" y="702437"/>
                  <a:pt x="795782" y="702437"/>
                </a:cubicBezTo>
                <a:cubicBezTo>
                  <a:pt x="787781" y="702437"/>
                  <a:pt x="781177" y="708914"/>
                  <a:pt x="781177" y="717042"/>
                </a:cubicBezTo>
                <a:cubicBezTo>
                  <a:pt x="781177" y="725043"/>
                  <a:pt x="787654" y="731647"/>
                  <a:pt x="795782" y="731647"/>
                </a:cubicBezTo>
                <a:cubicBezTo>
                  <a:pt x="803783" y="731520"/>
                  <a:pt x="810387" y="725043"/>
                  <a:pt x="810387" y="716915"/>
                </a:cubicBezTo>
                <a:cubicBezTo>
                  <a:pt x="810387" y="716915"/>
                  <a:pt x="810387" y="716915"/>
                  <a:pt x="810387" y="716915"/>
                </a:cubicBezTo>
                <a:lnTo>
                  <a:pt x="810387" y="716915"/>
                </a:lnTo>
                <a:close/>
                <a:moveTo>
                  <a:pt x="810133" y="794639"/>
                </a:moveTo>
                <a:cubicBezTo>
                  <a:pt x="810133" y="786765"/>
                  <a:pt x="803656" y="780288"/>
                  <a:pt x="795782" y="780288"/>
                </a:cubicBezTo>
                <a:lnTo>
                  <a:pt x="795782" y="780288"/>
                </a:lnTo>
                <a:cubicBezTo>
                  <a:pt x="787781" y="780288"/>
                  <a:pt x="781431" y="786765"/>
                  <a:pt x="781431" y="794639"/>
                </a:cubicBezTo>
                <a:cubicBezTo>
                  <a:pt x="781431" y="802513"/>
                  <a:pt x="787908" y="808990"/>
                  <a:pt x="795782" y="808990"/>
                </a:cubicBezTo>
                <a:cubicBezTo>
                  <a:pt x="803656" y="808990"/>
                  <a:pt x="810133" y="802640"/>
                  <a:pt x="810133" y="794639"/>
                </a:cubicBezTo>
                <a:cubicBezTo>
                  <a:pt x="810133" y="794639"/>
                  <a:pt x="810133" y="794639"/>
                  <a:pt x="810133" y="794639"/>
                </a:cubicBezTo>
                <a:close/>
                <a:moveTo>
                  <a:pt x="810006" y="872109"/>
                </a:moveTo>
                <a:cubicBezTo>
                  <a:pt x="809879" y="864362"/>
                  <a:pt x="803529" y="858139"/>
                  <a:pt x="795782" y="858139"/>
                </a:cubicBezTo>
                <a:cubicBezTo>
                  <a:pt x="787908" y="858139"/>
                  <a:pt x="781558" y="864489"/>
                  <a:pt x="781558" y="872363"/>
                </a:cubicBezTo>
                <a:cubicBezTo>
                  <a:pt x="781558" y="880237"/>
                  <a:pt x="787908" y="886587"/>
                  <a:pt x="795782" y="886587"/>
                </a:cubicBezTo>
                <a:cubicBezTo>
                  <a:pt x="803656" y="886587"/>
                  <a:pt x="810006" y="880237"/>
                  <a:pt x="810006" y="872363"/>
                </a:cubicBezTo>
                <a:cubicBezTo>
                  <a:pt x="810006" y="872363"/>
                  <a:pt x="810006" y="872363"/>
                  <a:pt x="810006" y="872363"/>
                </a:cubicBezTo>
                <a:cubicBezTo>
                  <a:pt x="810006" y="872236"/>
                  <a:pt x="810006" y="872109"/>
                  <a:pt x="810006" y="872109"/>
                </a:cubicBezTo>
                <a:lnTo>
                  <a:pt x="810006" y="872109"/>
                </a:lnTo>
                <a:close/>
                <a:moveTo>
                  <a:pt x="809752" y="949833"/>
                </a:moveTo>
                <a:cubicBezTo>
                  <a:pt x="809752" y="942086"/>
                  <a:pt x="803529" y="935863"/>
                  <a:pt x="795782" y="935863"/>
                </a:cubicBezTo>
                <a:cubicBezTo>
                  <a:pt x="788035" y="935863"/>
                  <a:pt x="781812" y="942086"/>
                  <a:pt x="781812" y="949833"/>
                </a:cubicBezTo>
                <a:cubicBezTo>
                  <a:pt x="781812" y="957580"/>
                  <a:pt x="788035" y="963803"/>
                  <a:pt x="795782" y="963803"/>
                </a:cubicBezTo>
                <a:cubicBezTo>
                  <a:pt x="803529" y="963930"/>
                  <a:pt x="809752" y="957580"/>
                  <a:pt x="809752" y="949833"/>
                </a:cubicBezTo>
                <a:lnTo>
                  <a:pt x="809752" y="949833"/>
                </a:lnTo>
                <a:lnTo>
                  <a:pt x="809752" y="949833"/>
                </a:lnTo>
                <a:close/>
                <a:moveTo>
                  <a:pt x="809625" y="1027557"/>
                </a:moveTo>
                <a:cubicBezTo>
                  <a:pt x="809625" y="1019937"/>
                  <a:pt x="803402" y="1013714"/>
                  <a:pt x="795782" y="1013841"/>
                </a:cubicBezTo>
                <a:cubicBezTo>
                  <a:pt x="788162" y="1013841"/>
                  <a:pt x="781939" y="1020064"/>
                  <a:pt x="781939" y="1027557"/>
                </a:cubicBezTo>
                <a:cubicBezTo>
                  <a:pt x="781939" y="1035177"/>
                  <a:pt x="788162" y="1041400"/>
                  <a:pt x="795782" y="1041400"/>
                </a:cubicBezTo>
                <a:lnTo>
                  <a:pt x="795782" y="1041400"/>
                </a:lnTo>
                <a:cubicBezTo>
                  <a:pt x="803402" y="1041273"/>
                  <a:pt x="809498" y="1035177"/>
                  <a:pt x="809625" y="1027557"/>
                </a:cubicBezTo>
                <a:cubicBezTo>
                  <a:pt x="809625" y="1027557"/>
                  <a:pt x="809625" y="1027557"/>
                  <a:pt x="809625" y="1027557"/>
                </a:cubicBezTo>
                <a:lnTo>
                  <a:pt x="809625" y="1027557"/>
                </a:lnTo>
                <a:close/>
                <a:moveTo>
                  <a:pt x="809371" y="1105154"/>
                </a:moveTo>
                <a:cubicBezTo>
                  <a:pt x="809371" y="1097661"/>
                  <a:pt x="803275" y="1091692"/>
                  <a:pt x="795782" y="1091692"/>
                </a:cubicBezTo>
                <a:cubicBezTo>
                  <a:pt x="788289" y="1091692"/>
                  <a:pt x="782193" y="1097788"/>
                  <a:pt x="782193" y="1105281"/>
                </a:cubicBezTo>
                <a:cubicBezTo>
                  <a:pt x="782193" y="1112774"/>
                  <a:pt x="788289" y="1118870"/>
                  <a:pt x="795782" y="1118870"/>
                </a:cubicBezTo>
                <a:cubicBezTo>
                  <a:pt x="803275" y="1118743"/>
                  <a:pt x="809371" y="1112647"/>
                  <a:pt x="809371" y="1105154"/>
                </a:cubicBezTo>
                <a:lnTo>
                  <a:pt x="809371" y="1105154"/>
                </a:lnTo>
                <a:cubicBezTo>
                  <a:pt x="809371" y="1105154"/>
                  <a:pt x="809371" y="1105154"/>
                  <a:pt x="809371" y="1105154"/>
                </a:cubicBezTo>
                <a:lnTo>
                  <a:pt x="809371" y="1105154"/>
                </a:lnTo>
                <a:close/>
                <a:moveTo>
                  <a:pt x="809244" y="1182751"/>
                </a:moveTo>
                <a:cubicBezTo>
                  <a:pt x="809244" y="1175385"/>
                  <a:pt x="803275" y="1169416"/>
                  <a:pt x="795782" y="1169416"/>
                </a:cubicBezTo>
                <a:cubicBezTo>
                  <a:pt x="788416" y="1169416"/>
                  <a:pt x="782320" y="1175385"/>
                  <a:pt x="782320" y="1182751"/>
                </a:cubicBezTo>
                <a:cubicBezTo>
                  <a:pt x="782320" y="1190117"/>
                  <a:pt x="788289" y="1196086"/>
                  <a:pt x="795782" y="1196086"/>
                </a:cubicBezTo>
                <a:cubicBezTo>
                  <a:pt x="803148" y="1196213"/>
                  <a:pt x="809117" y="1190244"/>
                  <a:pt x="809244" y="1182751"/>
                </a:cubicBezTo>
                <a:cubicBezTo>
                  <a:pt x="809244" y="1182878"/>
                  <a:pt x="809244" y="1182878"/>
                  <a:pt x="809244" y="1182751"/>
                </a:cubicBezTo>
                <a:lnTo>
                  <a:pt x="809244" y="1182751"/>
                </a:lnTo>
                <a:close/>
                <a:moveTo>
                  <a:pt x="808990" y="1260475"/>
                </a:moveTo>
                <a:cubicBezTo>
                  <a:pt x="808990" y="1253236"/>
                  <a:pt x="803021" y="1247267"/>
                  <a:pt x="795782" y="1247267"/>
                </a:cubicBezTo>
                <a:cubicBezTo>
                  <a:pt x="795782" y="1247267"/>
                  <a:pt x="795782" y="1247267"/>
                  <a:pt x="795782" y="1247267"/>
                </a:cubicBezTo>
                <a:cubicBezTo>
                  <a:pt x="788543" y="1247267"/>
                  <a:pt x="782574" y="1253236"/>
                  <a:pt x="782574" y="1260475"/>
                </a:cubicBezTo>
                <a:cubicBezTo>
                  <a:pt x="782574" y="1260475"/>
                  <a:pt x="782574" y="1260475"/>
                  <a:pt x="782574" y="1260475"/>
                </a:cubicBezTo>
                <a:cubicBezTo>
                  <a:pt x="782574" y="1267714"/>
                  <a:pt x="788543" y="1273683"/>
                  <a:pt x="795782" y="1273683"/>
                </a:cubicBezTo>
                <a:lnTo>
                  <a:pt x="795782" y="1273683"/>
                </a:lnTo>
                <a:cubicBezTo>
                  <a:pt x="803021" y="1273683"/>
                  <a:pt x="808990" y="1267841"/>
                  <a:pt x="808990" y="1260602"/>
                </a:cubicBezTo>
                <a:cubicBezTo>
                  <a:pt x="808990" y="1260475"/>
                  <a:pt x="808990" y="1260475"/>
                  <a:pt x="808990" y="1260475"/>
                </a:cubicBezTo>
                <a:close/>
                <a:moveTo>
                  <a:pt x="808863" y="1338072"/>
                </a:moveTo>
                <a:cubicBezTo>
                  <a:pt x="808863" y="1330833"/>
                  <a:pt x="803021" y="1325118"/>
                  <a:pt x="795782" y="1325118"/>
                </a:cubicBezTo>
                <a:cubicBezTo>
                  <a:pt x="788543" y="1325118"/>
                  <a:pt x="782701" y="1330960"/>
                  <a:pt x="782701" y="1338072"/>
                </a:cubicBezTo>
                <a:cubicBezTo>
                  <a:pt x="782701" y="1345311"/>
                  <a:pt x="788543" y="1351026"/>
                  <a:pt x="795782" y="1351026"/>
                </a:cubicBezTo>
                <a:cubicBezTo>
                  <a:pt x="803021" y="1351026"/>
                  <a:pt x="808863" y="1345311"/>
                  <a:pt x="808863" y="1338072"/>
                </a:cubicBezTo>
                <a:lnTo>
                  <a:pt x="808863" y="1338072"/>
                </a:lnTo>
                <a:close/>
                <a:moveTo>
                  <a:pt x="808609" y="1415542"/>
                </a:moveTo>
                <a:cubicBezTo>
                  <a:pt x="808482" y="1408557"/>
                  <a:pt x="802767" y="1402969"/>
                  <a:pt x="795782" y="1402969"/>
                </a:cubicBezTo>
                <a:cubicBezTo>
                  <a:pt x="788670" y="1402969"/>
                  <a:pt x="782955" y="1408684"/>
                  <a:pt x="782955" y="1415796"/>
                </a:cubicBezTo>
                <a:cubicBezTo>
                  <a:pt x="782955" y="1422908"/>
                  <a:pt x="788670" y="1428623"/>
                  <a:pt x="795782" y="1428623"/>
                </a:cubicBezTo>
                <a:cubicBezTo>
                  <a:pt x="802894" y="1428623"/>
                  <a:pt x="808609" y="1422908"/>
                  <a:pt x="808609" y="1415923"/>
                </a:cubicBezTo>
                <a:lnTo>
                  <a:pt x="808609" y="1415923"/>
                </a:lnTo>
                <a:cubicBezTo>
                  <a:pt x="808609" y="1415923"/>
                  <a:pt x="808609" y="1415923"/>
                  <a:pt x="808609" y="1415796"/>
                </a:cubicBezTo>
                <a:cubicBezTo>
                  <a:pt x="808609" y="1415669"/>
                  <a:pt x="808609" y="1415542"/>
                  <a:pt x="808609" y="1415542"/>
                </a:cubicBezTo>
                <a:lnTo>
                  <a:pt x="808609" y="1415542"/>
                </a:lnTo>
                <a:close/>
                <a:moveTo>
                  <a:pt x="808355" y="1493393"/>
                </a:moveTo>
                <a:cubicBezTo>
                  <a:pt x="808355" y="1486408"/>
                  <a:pt x="802640" y="1480820"/>
                  <a:pt x="795782" y="1480820"/>
                </a:cubicBezTo>
                <a:cubicBezTo>
                  <a:pt x="788797" y="1480820"/>
                  <a:pt x="783209" y="1486408"/>
                  <a:pt x="783209" y="1493393"/>
                </a:cubicBezTo>
                <a:cubicBezTo>
                  <a:pt x="783209" y="1500378"/>
                  <a:pt x="788924" y="1505966"/>
                  <a:pt x="795782" y="1505966"/>
                </a:cubicBezTo>
                <a:cubicBezTo>
                  <a:pt x="802767" y="1505966"/>
                  <a:pt x="808355" y="1500378"/>
                  <a:pt x="808355" y="1493393"/>
                </a:cubicBezTo>
                <a:lnTo>
                  <a:pt x="808355" y="1493393"/>
                </a:lnTo>
                <a:close/>
                <a:moveTo>
                  <a:pt x="808228" y="1570736"/>
                </a:moveTo>
                <a:cubicBezTo>
                  <a:pt x="808101" y="1564005"/>
                  <a:pt x="802640" y="1558544"/>
                  <a:pt x="795782" y="1558544"/>
                </a:cubicBezTo>
                <a:cubicBezTo>
                  <a:pt x="788924" y="1558544"/>
                  <a:pt x="783336" y="1564132"/>
                  <a:pt x="783336" y="1570990"/>
                </a:cubicBezTo>
                <a:cubicBezTo>
                  <a:pt x="783336" y="1577848"/>
                  <a:pt x="788924" y="1583436"/>
                  <a:pt x="795782" y="1583436"/>
                </a:cubicBezTo>
                <a:lnTo>
                  <a:pt x="795782" y="1583436"/>
                </a:lnTo>
                <a:cubicBezTo>
                  <a:pt x="802640" y="1583436"/>
                  <a:pt x="808228" y="1577848"/>
                  <a:pt x="808228" y="1570990"/>
                </a:cubicBezTo>
                <a:cubicBezTo>
                  <a:pt x="808228" y="1570863"/>
                  <a:pt x="808228" y="1570863"/>
                  <a:pt x="808228" y="1570736"/>
                </a:cubicBezTo>
                <a:lnTo>
                  <a:pt x="808228" y="1570736"/>
                </a:lnTo>
                <a:close/>
                <a:moveTo>
                  <a:pt x="807974" y="1648587"/>
                </a:moveTo>
                <a:cubicBezTo>
                  <a:pt x="807974" y="1641856"/>
                  <a:pt x="802513" y="1636395"/>
                  <a:pt x="795782" y="1636395"/>
                </a:cubicBezTo>
                <a:cubicBezTo>
                  <a:pt x="789051" y="1636395"/>
                  <a:pt x="783590" y="1641856"/>
                  <a:pt x="783590" y="1648587"/>
                </a:cubicBezTo>
                <a:cubicBezTo>
                  <a:pt x="783590" y="1655318"/>
                  <a:pt x="789051" y="1660779"/>
                  <a:pt x="795782" y="1660779"/>
                </a:cubicBezTo>
                <a:cubicBezTo>
                  <a:pt x="802513" y="1660906"/>
                  <a:pt x="807974" y="1655318"/>
                  <a:pt x="807974" y="1648587"/>
                </a:cubicBezTo>
                <a:lnTo>
                  <a:pt x="807974" y="1648587"/>
                </a:lnTo>
                <a:cubicBezTo>
                  <a:pt x="807974" y="1648587"/>
                  <a:pt x="807974" y="1648587"/>
                  <a:pt x="807974" y="1648587"/>
                </a:cubicBezTo>
                <a:lnTo>
                  <a:pt x="807974" y="1648587"/>
                </a:lnTo>
                <a:close/>
                <a:moveTo>
                  <a:pt x="807847" y="1726311"/>
                </a:moveTo>
                <a:cubicBezTo>
                  <a:pt x="807847" y="1719707"/>
                  <a:pt x="802513" y="1714246"/>
                  <a:pt x="795782" y="1714246"/>
                </a:cubicBezTo>
                <a:cubicBezTo>
                  <a:pt x="795782" y="1714246"/>
                  <a:pt x="795782" y="1714246"/>
                  <a:pt x="795782" y="1714246"/>
                </a:cubicBezTo>
                <a:cubicBezTo>
                  <a:pt x="789178" y="1714246"/>
                  <a:pt x="783717" y="1719580"/>
                  <a:pt x="783717" y="1726311"/>
                </a:cubicBezTo>
                <a:cubicBezTo>
                  <a:pt x="783717" y="1732915"/>
                  <a:pt x="789051" y="1738376"/>
                  <a:pt x="795782" y="1738376"/>
                </a:cubicBezTo>
                <a:cubicBezTo>
                  <a:pt x="802386" y="1738249"/>
                  <a:pt x="807847" y="1732915"/>
                  <a:pt x="807847" y="1726311"/>
                </a:cubicBezTo>
                <a:close/>
                <a:moveTo>
                  <a:pt x="734568" y="18161"/>
                </a:moveTo>
                <a:cubicBezTo>
                  <a:pt x="734568" y="9144"/>
                  <a:pt x="727075" y="1778"/>
                  <a:pt x="718058" y="1778"/>
                </a:cubicBezTo>
                <a:cubicBezTo>
                  <a:pt x="708914" y="1778"/>
                  <a:pt x="701548" y="9144"/>
                  <a:pt x="701548" y="18288"/>
                </a:cubicBezTo>
                <a:cubicBezTo>
                  <a:pt x="701548" y="27432"/>
                  <a:pt x="708914" y="34798"/>
                  <a:pt x="718058" y="34798"/>
                </a:cubicBezTo>
                <a:cubicBezTo>
                  <a:pt x="727202" y="34798"/>
                  <a:pt x="734568" y="27432"/>
                  <a:pt x="734568" y="18161"/>
                </a:cubicBezTo>
                <a:cubicBezTo>
                  <a:pt x="734568" y="18288"/>
                  <a:pt x="734568" y="18288"/>
                  <a:pt x="734568" y="18161"/>
                </a:cubicBezTo>
                <a:cubicBezTo>
                  <a:pt x="734568" y="18288"/>
                  <a:pt x="734568" y="18161"/>
                  <a:pt x="734568" y="18161"/>
                </a:cubicBezTo>
                <a:close/>
                <a:moveTo>
                  <a:pt x="734314" y="95885"/>
                </a:moveTo>
                <a:cubicBezTo>
                  <a:pt x="734314" y="86868"/>
                  <a:pt x="726948" y="79629"/>
                  <a:pt x="717931" y="79629"/>
                </a:cubicBezTo>
                <a:cubicBezTo>
                  <a:pt x="708914" y="79629"/>
                  <a:pt x="701548" y="86868"/>
                  <a:pt x="701548" y="95885"/>
                </a:cubicBezTo>
                <a:cubicBezTo>
                  <a:pt x="701548" y="104902"/>
                  <a:pt x="708914" y="112141"/>
                  <a:pt x="717931" y="112141"/>
                </a:cubicBezTo>
                <a:cubicBezTo>
                  <a:pt x="727075" y="112141"/>
                  <a:pt x="734314" y="104902"/>
                  <a:pt x="734314" y="95885"/>
                </a:cubicBezTo>
                <a:lnTo>
                  <a:pt x="734314" y="95885"/>
                </a:lnTo>
                <a:close/>
                <a:moveTo>
                  <a:pt x="734187" y="173482"/>
                </a:moveTo>
                <a:cubicBezTo>
                  <a:pt x="734187" y="164592"/>
                  <a:pt x="726948" y="157353"/>
                  <a:pt x="718058" y="157353"/>
                </a:cubicBezTo>
                <a:cubicBezTo>
                  <a:pt x="718058" y="157353"/>
                  <a:pt x="718058" y="157353"/>
                  <a:pt x="718058" y="157353"/>
                </a:cubicBezTo>
                <a:cubicBezTo>
                  <a:pt x="709168" y="157353"/>
                  <a:pt x="701929" y="164592"/>
                  <a:pt x="701929" y="173482"/>
                </a:cubicBezTo>
                <a:cubicBezTo>
                  <a:pt x="701929" y="182372"/>
                  <a:pt x="709168" y="189611"/>
                  <a:pt x="718058" y="189611"/>
                </a:cubicBezTo>
                <a:cubicBezTo>
                  <a:pt x="726948" y="189611"/>
                  <a:pt x="734060" y="182499"/>
                  <a:pt x="734187" y="173609"/>
                </a:cubicBezTo>
                <a:cubicBezTo>
                  <a:pt x="734187" y="173609"/>
                  <a:pt x="734187" y="173609"/>
                  <a:pt x="734187" y="173482"/>
                </a:cubicBezTo>
                <a:lnTo>
                  <a:pt x="734187" y="173482"/>
                </a:lnTo>
                <a:close/>
                <a:moveTo>
                  <a:pt x="733933" y="251079"/>
                </a:moveTo>
                <a:cubicBezTo>
                  <a:pt x="733933" y="242316"/>
                  <a:pt x="726821" y="235204"/>
                  <a:pt x="718058" y="235204"/>
                </a:cubicBezTo>
                <a:cubicBezTo>
                  <a:pt x="709295" y="235204"/>
                  <a:pt x="702183" y="242316"/>
                  <a:pt x="702183" y="251079"/>
                </a:cubicBezTo>
                <a:cubicBezTo>
                  <a:pt x="702183" y="259842"/>
                  <a:pt x="709295" y="266954"/>
                  <a:pt x="718058" y="266954"/>
                </a:cubicBezTo>
                <a:cubicBezTo>
                  <a:pt x="726821" y="267081"/>
                  <a:pt x="733933" y="259969"/>
                  <a:pt x="733933" y="251079"/>
                </a:cubicBezTo>
                <a:cubicBezTo>
                  <a:pt x="733933" y="251206"/>
                  <a:pt x="733933" y="251206"/>
                  <a:pt x="733933" y="251079"/>
                </a:cubicBezTo>
                <a:cubicBezTo>
                  <a:pt x="733933" y="251206"/>
                  <a:pt x="733933" y="251079"/>
                  <a:pt x="733933" y="251079"/>
                </a:cubicBezTo>
                <a:lnTo>
                  <a:pt x="733933" y="251079"/>
                </a:lnTo>
                <a:close/>
                <a:moveTo>
                  <a:pt x="733806" y="328803"/>
                </a:moveTo>
                <a:cubicBezTo>
                  <a:pt x="733806" y="320167"/>
                  <a:pt x="726694" y="313055"/>
                  <a:pt x="718058" y="313055"/>
                </a:cubicBezTo>
                <a:lnTo>
                  <a:pt x="718058" y="313055"/>
                </a:lnTo>
                <a:cubicBezTo>
                  <a:pt x="709422" y="313055"/>
                  <a:pt x="702310" y="320040"/>
                  <a:pt x="702310" y="328803"/>
                </a:cubicBezTo>
                <a:cubicBezTo>
                  <a:pt x="702310" y="337439"/>
                  <a:pt x="709295" y="344551"/>
                  <a:pt x="718058" y="344551"/>
                </a:cubicBezTo>
                <a:cubicBezTo>
                  <a:pt x="726694" y="344551"/>
                  <a:pt x="733679" y="337566"/>
                  <a:pt x="733806" y="328803"/>
                </a:cubicBezTo>
                <a:lnTo>
                  <a:pt x="733806" y="328803"/>
                </a:lnTo>
                <a:cubicBezTo>
                  <a:pt x="733806" y="328803"/>
                  <a:pt x="733806" y="328803"/>
                  <a:pt x="733806" y="328803"/>
                </a:cubicBezTo>
                <a:lnTo>
                  <a:pt x="733806" y="328803"/>
                </a:lnTo>
                <a:close/>
                <a:moveTo>
                  <a:pt x="733552" y="406273"/>
                </a:moveTo>
                <a:cubicBezTo>
                  <a:pt x="733552" y="397764"/>
                  <a:pt x="726567" y="390906"/>
                  <a:pt x="718058" y="390906"/>
                </a:cubicBezTo>
                <a:cubicBezTo>
                  <a:pt x="709422" y="390906"/>
                  <a:pt x="702564" y="397891"/>
                  <a:pt x="702564" y="406400"/>
                </a:cubicBezTo>
                <a:cubicBezTo>
                  <a:pt x="702564" y="415036"/>
                  <a:pt x="709549" y="421894"/>
                  <a:pt x="718058" y="421894"/>
                </a:cubicBezTo>
                <a:cubicBezTo>
                  <a:pt x="726567" y="422021"/>
                  <a:pt x="733552" y="415036"/>
                  <a:pt x="733552" y="406273"/>
                </a:cubicBezTo>
                <a:cubicBezTo>
                  <a:pt x="733552" y="406400"/>
                  <a:pt x="733552" y="406400"/>
                  <a:pt x="733552" y="406273"/>
                </a:cubicBezTo>
                <a:cubicBezTo>
                  <a:pt x="733552" y="406400"/>
                  <a:pt x="733552" y="406400"/>
                  <a:pt x="733552" y="406273"/>
                </a:cubicBezTo>
                <a:close/>
                <a:moveTo>
                  <a:pt x="733425" y="484124"/>
                </a:moveTo>
                <a:cubicBezTo>
                  <a:pt x="733425" y="475615"/>
                  <a:pt x="726567" y="468757"/>
                  <a:pt x="718058" y="468757"/>
                </a:cubicBezTo>
                <a:cubicBezTo>
                  <a:pt x="709549" y="468757"/>
                  <a:pt x="702691" y="475615"/>
                  <a:pt x="702691" y="484124"/>
                </a:cubicBezTo>
                <a:cubicBezTo>
                  <a:pt x="702691" y="492633"/>
                  <a:pt x="709549" y="499491"/>
                  <a:pt x="718058" y="499491"/>
                </a:cubicBezTo>
                <a:cubicBezTo>
                  <a:pt x="726567" y="499364"/>
                  <a:pt x="733425" y="492506"/>
                  <a:pt x="733425" y="484124"/>
                </a:cubicBezTo>
                <a:close/>
                <a:moveTo>
                  <a:pt x="733171" y="561467"/>
                </a:moveTo>
                <a:cubicBezTo>
                  <a:pt x="733044" y="553212"/>
                  <a:pt x="726313" y="546481"/>
                  <a:pt x="718058" y="546481"/>
                </a:cubicBezTo>
                <a:cubicBezTo>
                  <a:pt x="709676" y="546481"/>
                  <a:pt x="702945" y="553212"/>
                  <a:pt x="702945" y="561594"/>
                </a:cubicBezTo>
                <a:lnTo>
                  <a:pt x="702945" y="561594"/>
                </a:lnTo>
                <a:cubicBezTo>
                  <a:pt x="702945" y="569976"/>
                  <a:pt x="709676" y="576707"/>
                  <a:pt x="718058" y="576707"/>
                </a:cubicBezTo>
                <a:cubicBezTo>
                  <a:pt x="726440" y="576707"/>
                  <a:pt x="733171" y="569976"/>
                  <a:pt x="733171" y="561594"/>
                </a:cubicBezTo>
                <a:lnTo>
                  <a:pt x="733171" y="561594"/>
                </a:lnTo>
                <a:cubicBezTo>
                  <a:pt x="733171" y="561594"/>
                  <a:pt x="733171" y="561594"/>
                  <a:pt x="733171" y="561467"/>
                </a:cubicBezTo>
                <a:lnTo>
                  <a:pt x="733171" y="561467"/>
                </a:lnTo>
                <a:close/>
                <a:moveTo>
                  <a:pt x="733044" y="639318"/>
                </a:moveTo>
                <a:cubicBezTo>
                  <a:pt x="733044" y="631063"/>
                  <a:pt x="726313" y="624459"/>
                  <a:pt x="718058" y="624459"/>
                </a:cubicBezTo>
                <a:cubicBezTo>
                  <a:pt x="709803" y="624459"/>
                  <a:pt x="703072" y="631190"/>
                  <a:pt x="703072" y="639445"/>
                </a:cubicBezTo>
                <a:cubicBezTo>
                  <a:pt x="703072" y="647700"/>
                  <a:pt x="709803" y="654431"/>
                  <a:pt x="718058" y="654431"/>
                </a:cubicBezTo>
                <a:cubicBezTo>
                  <a:pt x="726313" y="654304"/>
                  <a:pt x="733044" y="647573"/>
                  <a:pt x="733044" y="639318"/>
                </a:cubicBezTo>
                <a:lnTo>
                  <a:pt x="733044" y="639318"/>
                </a:lnTo>
                <a:cubicBezTo>
                  <a:pt x="733044" y="639318"/>
                  <a:pt x="733044" y="639318"/>
                  <a:pt x="733044" y="639318"/>
                </a:cubicBezTo>
                <a:lnTo>
                  <a:pt x="733044" y="639318"/>
                </a:lnTo>
                <a:close/>
                <a:moveTo>
                  <a:pt x="732790" y="717042"/>
                </a:moveTo>
                <a:cubicBezTo>
                  <a:pt x="732790" y="708914"/>
                  <a:pt x="726186" y="702310"/>
                  <a:pt x="718058" y="702310"/>
                </a:cubicBezTo>
                <a:cubicBezTo>
                  <a:pt x="718058" y="702310"/>
                  <a:pt x="718058" y="702310"/>
                  <a:pt x="718058" y="702310"/>
                </a:cubicBezTo>
                <a:cubicBezTo>
                  <a:pt x="709930" y="702310"/>
                  <a:pt x="703326" y="708914"/>
                  <a:pt x="703326" y="717042"/>
                </a:cubicBezTo>
                <a:cubicBezTo>
                  <a:pt x="703326" y="725170"/>
                  <a:pt x="709930" y="731774"/>
                  <a:pt x="718058" y="731774"/>
                </a:cubicBezTo>
                <a:cubicBezTo>
                  <a:pt x="726186" y="731774"/>
                  <a:pt x="732790" y="725170"/>
                  <a:pt x="732790" y="717042"/>
                </a:cubicBezTo>
                <a:lnTo>
                  <a:pt x="732790" y="717042"/>
                </a:lnTo>
                <a:cubicBezTo>
                  <a:pt x="732790" y="717042"/>
                  <a:pt x="732790" y="717042"/>
                  <a:pt x="732790" y="717042"/>
                </a:cubicBezTo>
                <a:lnTo>
                  <a:pt x="732790" y="717042"/>
                </a:lnTo>
                <a:close/>
                <a:moveTo>
                  <a:pt x="732663" y="794512"/>
                </a:moveTo>
                <a:cubicBezTo>
                  <a:pt x="732663" y="786511"/>
                  <a:pt x="726059" y="780034"/>
                  <a:pt x="718058" y="780034"/>
                </a:cubicBezTo>
                <a:cubicBezTo>
                  <a:pt x="710057" y="780034"/>
                  <a:pt x="703453" y="786511"/>
                  <a:pt x="703453" y="794639"/>
                </a:cubicBezTo>
                <a:cubicBezTo>
                  <a:pt x="703453" y="802640"/>
                  <a:pt x="709930" y="809244"/>
                  <a:pt x="718058" y="809244"/>
                </a:cubicBezTo>
                <a:cubicBezTo>
                  <a:pt x="726059" y="809117"/>
                  <a:pt x="732663" y="802640"/>
                  <a:pt x="732663" y="794512"/>
                </a:cubicBezTo>
                <a:lnTo>
                  <a:pt x="732663" y="794512"/>
                </a:lnTo>
                <a:cubicBezTo>
                  <a:pt x="732663" y="794639"/>
                  <a:pt x="732663" y="794512"/>
                  <a:pt x="732663" y="794512"/>
                </a:cubicBezTo>
                <a:lnTo>
                  <a:pt x="732663" y="794512"/>
                </a:lnTo>
                <a:close/>
                <a:moveTo>
                  <a:pt x="732409" y="872236"/>
                </a:moveTo>
                <a:cubicBezTo>
                  <a:pt x="732409" y="864362"/>
                  <a:pt x="725932" y="857885"/>
                  <a:pt x="718058" y="857885"/>
                </a:cubicBezTo>
                <a:lnTo>
                  <a:pt x="718058" y="857885"/>
                </a:lnTo>
                <a:cubicBezTo>
                  <a:pt x="710057" y="857885"/>
                  <a:pt x="703707" y="864362"/>
                  <a:pt x="703707" y="872236"/>
                </a:cubicBezTo>
                <a:cubicBezTo>
                  <a:pt x="703707" y="880110"/>
                  <a:pt x="710184" y="886587"/>
                  <a:pt x="718058" y="886587"/>
                </a:cubicBezTo>
                <a:cubicBezTo>
                  <a:pt x="725932" y="886587"/>
                  <a:pt x="732409" y="880237"/>
                  <a:pt x="732409" y="872236"/>
                </a:cubicBezTo>
                <a:cubicBezTo>
                  <a:pt x="732409" y="872236"/>
                  <a:pt x="732409" y="872236"/>
                  <a:pt x="732409" y="872236"/>
                </a:cubicBezTo>
                <a:lnTo>
                  <a:pt x="732409" y="872236"/>
                </a:lnTo>
                <a:close/>
                <a:moveTo>
                  <a:pt x="732282" y="949706"/>
                </a:moveTo>
                <a:cubicBezTo>
                  <a:pt x="732155" y="941959"/>
                  <a:pt x="725805" y="935736"/>
                  <a:pt x="718058" y="935736"/>
                </a:cubicBezTo>
                <a:cubicBezTo>
                  <a:pt x="710184" y="935736"/>
                  <a:pt x="703834" y="942086"/>
                  <a:pt x="703834" y="949960"/>
                </a:cubicBezTo>
                <a:cubicBezTo>
                  <a:pt x="703834" y="957834"/>
                  <a:pt x="710184" y="964184"/>
                  <a:pt x="718058" y="964184"/>
                </a:cubicBezTo>
                <a:lnTo>
                  <a:pt x="718058" y="964184"/>
                </a:lnTo>
                <a:cubicBezTo>
                  <a:pt x="725805" y="964184"/>
                  <a:pt x="732155" y="957961"/>
                  <a:pt x="732282" y="950214"/>
                </a:cubicBezTo>
                <a:cubicBezTo>
                  <a:pt x="732282" y="950214"/>
                  <a:pt x="732282" y="950087"/>
                  <a:pt x="732282" y="950087"/>
                </a:cubicBezTo>
                <a:cubicBezTo>
                  <a:pt x="732282" y="949833"/>
                  <a:pt x="732282" y="949833"/>
                  <a:pt x="732282" y="949706"/>
                </a:cubicBezTo>
                <a:close/>
                <a:moveTo>
                  <a:pt x="732028" y="1027557"/>
                </a:moveTo>
                <a:cubicBezTo>
                  <a:pt x="732028" y="1019810"/>
                  <a:pt x="725805" y="1013587"/>
                  <a:pt x="718058" y="1013587"/>
                </a:cubicBezTo>
                <a:cubicBezTo>
                  <a:pt x="710311" y="1013587"/>
                  <a:pt x="704088" y="1019810"/>
                  <a:pt x="704088" y="1027557"/>
                </a:cubicBezTo>
                <a:cubicBezTo>
                  <a:pt x="704088" y="1035304"/>
                  <a:pt x="710311" y="1041527"/>
                  <a:pt x="718058" y="1041527"/>
                </a:cubicBezTo>
                <a:cubicBezTo>
                  <a:pt x="725805" y="1041527"/>
                  <a:pt x="732028" y="1035304"/>
                  <a:pt x="732028" y="1027557"/>
                </a:cubicBezTo>
                <a:lnTo>
                  <a:pt x="732028" y="1027557"/>
                </a:lnTo>
                <a:lnTo>
                  <a:pt x="732028" y="1027557"/>
                </a:lnTo>
                <a:close/>
                <a:moveTo>
                  <a:pt x="731774" y="1104900"/>
                </a:moveTo>
                <a:cubicBezTo>
                  <a:pt x="731647" y="1097407"/>
                  <a:pt x="725551" y="1091311"/>
                  <a:pt x="717931" y="1091311"/>
                </a:cubicBezTo>
                <a:cubicBezTo>
                  <a:pt x="710311" y="1091311"/>
                  <a:pt x="704088" y="1097534"/>
                  <a:pt x="704088" y="1105027"/>
                </a:cubicBezTo>
                <a:cubicBezTo>
                  <a:pt x="704088" y="1112647"/>
                  <a:pt x="710311" y="1118743"/>
                  <a:pt x="717931" y="1118870"/>
                </a:cubicBezTo>
                <a:cubicBezTo>
                  <a:pt x="725551" y="1118870"/>
                  <a:pt x="731647" y="1112774"/>
                  <a:pt x="731774" y="1105154"/>
                </a:cubicBezTo>
                <a:cubicBezTo>
                  <a:pt x="731774" y="1105154"/>
                  <a:pt x="731774" y="1105027"/>
                  <a:pt x="731774" y="1105027"/>
                </a:cubicBezTo>
                <a:cubicBezTo>
                  <a:pt x="731774" y="1105027"/>
                  <a:pt x="731774" y="1105027"/>
                  <a:pt x="731774" y="1104900"/>
                </a:cubicBezTo>
                <a:close/>
                <a:moveTo>
                  <a:pt x="731647" y="1182751"/>
                </a:moveTo>
                <a:cubicBezTo>
                  <a:pt x="731647" y="1175258"/>
                  <a:pt x="725551" y="1169289"/>
                  <a:pt x="718058" y="1169289"/>
                </a:cubicBezTo>
                <a:cubicBezTo>
                  <a:pt x="710565" y="1169289"/>
                  <a:pt x="704469" y="1175385"/>
                  <a:pt x="704469" y="1182878"/>
                </a:cubicBezTo>
                <a:cubicBezTo>
                  <a:pt x="704469" y="1190371"/>
                  <a:pt x="710565" y="1196467"/>
                  <a:pt x="718058" y="1196467"/>
                </a:cubicBezTo>
                <a:lnTo>
                  <a:pt x="718058" y="1196467"/>
                </a:lnTo>
                <a:cubicBezTo>
                  <a:pt x="725551" y="1196340"/>
                  <a:pt x="731647" y="1190371"/>
                  <a:pt x="731647" y="1182751"/>
                </a:cubicBezTo>
                <a:cubicBezTo>
                  <a:pt x="731647" y="1182751"/>
                  <a:pt x="731647" y="1182751"/>
                  <a:pt x="731647" y="1182751"/>
                </a:cubicBezTo>
                <a:cubicBezTo>
                  <a:pt x="731647" y="1182751"/>
                  <a:pt x="731647" y="1182751"/>
                  <a:pt x="731647" y="1182751"/>
                </a:cubicBezTo>
                <a:lnTo>
                  <a:pt x="731647" y="1182751"/>
                </a:lnTo>
                <a:close/>
                <a:moveTo>
                  <a:pt x="731393" y="1260475"/>
                </a:moveTo>
                <a:cubicBezTo>
                  <a:pt x="731393" y="1253109"/>
                  <a:pt x="725424" y="1247140"/>
                  <a:pt x="717931" y="1247140"/>
                </a:cubicBezTo>
                <a:cubicBezTo>
                  <a:pt x="710565" y="1247140"/>
                  <a:pt x="704469" y="1253109"/>
                  <a:pt x="704469" y="1260475"/>
                </a:cubicBezTo>
                <a:lnTo>
                  <a:pt x="704469" y="1260475"/>
                </a:lnTo>
                <a:cubicBezTo>
                  <a:pt x="704469" y="1267841"/>
                  <a:pt x="710438" y="1273810"/>
                  <a:pt x="717931" y="1273810"/>
                </a:cubicBezTo>
                <a:cubicBezTo>
                  <a:pt x="725424" y="1273810"/>
                  <a:pt x="731393" y="1267841"/>
                  <a:pt x="731393" y="1260475"/>
                </a:cubicBezTo>
                <a:lnTo>
                  <a:pt x="731393" y="1260475"/>
                </a:lnTo>
                <a:cubicBezTo>
                  <a:pt x="731393" y="1260475"/>
                  <a:pt x="731393" y="1260475"/>
                  <a:pt x="731393" y="1260475"/>
                </a:cubicBezTo>
                <a:lnTo>
                  <a:pt x="731393" y="1260475"/>
                </a:lnTo>
                <a:close/>
                <a:moveTo>
                  <a:pt x="731266" y="1338072"/>
                </a:moveTo>
                <a:cubicBezTo>
                  <a:pt x="731266" y="1330833"/>
                  <a:pt x="725297" y="1324864"/>
                  <a:pt x="718058" y="1324864"/>
                </a:cubicBezTo>
                <a:lnTo>
                  <a:pt x="718058" y="1324864"/>
                </a:lnTo>
                <a:cubicBezTo>
                  <a:pt x="710819" y="1324864"/>
                  <a:pt x="704850" y="1330833"/>
                  <a:pt x="704850" y="1338072"/>
                </a:cubicBezTo>
                <a:lnTo>
                  <a:pt x="704850" y="1338072"/>
                </a:lnTo>
                <a:cubicBezTo>
                  <a:pt x="704850" y="1345311"/>
                  <a:pt x="710819" y="1351280"/>
                  <a:pt x="718058" y="1351280"/>
                </a:cubicBezTo>
                <a:lnTo>
                  <a:pt x="718058" y="1351280"/>
                </a:lnTo>
                <a:cubicBezTo>
                  <a:pt x="725297" y="1351280"/>
                  <a:pt x="731266" y="1345311"/>
                  <a:pt x="731266" y="1338072"/>
                </a:cubicBezTo>
                <a:cubicBezTo>
                  <a:pt x="731266" y="1338072"/>
                  <a:pt x="731266" y="1338072"/>
                  <a:pt x="731266" y="1338072"/>
                </a:cubicBezTo>
                <a:close/>
                <a:moveTo>
                  <a:pt x="731012" y="1415669"/>
                </a:moveTo>
                <a:cubicBezTo>
                  <a:pt x="731012" y="1408430"/>
                  <a:pt x="725170" y="1402715"/>
                  <a:pt x="717931" y="1402715"/>
                </a:cubicBezTo>
                <a:lnTo>
                  <a:pt x="717931" y="1402715"/>
                </a:lnTo>
                <a:cubicBezTo>
                  <a:pt x="710692" y="1402715"/>
                  <a:pt x="704850" y="1408557"/>
                  <a:pt x="704850" y="1415669"/>
                </a:cubicBezTo>
                <a:lnTo>
                  <a:pt x="704850" y="1415669"/>
                </a:lnTo>
                <a:cubicBezTo>
                  <a:pt x="704850" y="1422908"/>
                  <a:pt x="710692" y="1428623"/>
                  <a:pt x="717931" y="1428623"/>
                </a:cubicBezTo>
                <a:lnTo>
                  <a:pt x="717931" y="1428623"/>
                </a:lnTo>
                <a:cubicBezTo>
                  <a:pt x="725170" y="1428750"/>
                  <a:pt x="731012" y="1422908"/>
                  <a:pt x="731012" y="1415669"/>
                </a:cubicBezTo>
                <a:lnTo>
                  <a:pt x="731012" y="1415669"/>
                </a:lnTo>
                <a:close/>
                <a:moveTo>
                  <a:pt x="730885" y="1493393"/>
                </a:moveTo>
                <a:cubicBezTo>
                  <a:pt x="730885" y="1486281"/>
                  <a:pt x="725170" y="1480566"/>
                  <a:pt x="718058" y="1480566"/>
                </a:cubicBezTo>
                <a:cubicBezTo>
                  <a:pt x="710946" y="1480566"/>
                  <a:pt x="705231" y="1486281"/>
                  <a:pt x="705231" y="1493393"/>
                </a:cubicBezTo>
                <a:cubicBezTo>
                  <a:pt x="705231" y="1500505"/>
                  <a:pt x="710946" y="1506220"/>
                  <a:pt x="718058" y="1506220"/>
                </a:cubicBezTo>
                <a:cubicBezTo>
                  <a:pt x="725043" y="1506220"/>
                  <a:pt x="730885" y="1500505"/>
                  <a:pt x="730885" y="1493393"/>
                </a:cubicBezTo>
                <a:lnTo>
                  <a:pt x="730885" y="1493393"/>
                </a:lnTo>
                <a:cubicBezTo>
                  <a:pt x="730885" y="1493393"/>
                  <a:pt x="730885" y="1493393"/>
                  <a:pt x="730885" y="1493393"/>
                </a:cubicBezTo>
                <a:lnTo>
                  <a:pt x="730885" y="1493393"/>
                </a:lnTo>
                <a:close/>
                <a:moveTo>
                  <a:pt x="730631" y="1570990"/>
                </a:moveTo>
                <a:cubicBezTo>
                  <a:pt x="730631" y="1564005"/>
                  <a:pt x="724916" y="1558417"/>
                  <a:pt x="718058" y="1558417"/>
                </a:cubicBezTo>
                <a:cubicBezTo>
                  <a:pt x="711073" y="1558417"/>
                  <a:pt x="705485" y="1564005"/>
                  <a:pt x="705485" y="1570990"/>
                </a:cubicBezTo>
                <a:cubicBezTo>
                  <a:pt x="705485" y="1577975"/>
                  <a:pt x="711200" y="1583563"/>
                  <a:pt x="718058" y="1583563"/>
                </a:cubicBezTo>
                <a:cubicBezTo>
                  <a:pt x="725043" y="1583563"/>
                  <a:pt x="730631" y="1577975"/>
                  <a:pt x="730631" y="1570990"/>
                </a:cubicBezTo>
                <a:cubicBezTo>
                  <a:pt x="730631" y="1570990"/>
                  <a:pt x="730631" y="1570990"/>
                  <a:pt x="730631" y="1570990"/>
                </a:cubicBezTo>
                <a:lnTo>
                  <a:pt x="730631" y="1570990"/>
                </a:lnTo>
                <a:close/>
                <a:moveTo>
                  <a:pt x="730504" y="1648587"/>
                </a:moveTo>
                <a:cubicBezTo>
                  <a:pt x="730504" y="1641729"/>
                  <a:pt x="724916" y="1636141"/>
                  <a:pt x="718058" y="1636141"/>
                </a:cubicBezTo>
                <a:lnTo>
                  <a:pt x="718058" y="1636141"/>
                </a:lnTo>
                <a:cubicBezTo>
                  <a:pt x="711200" y="1636141"/>
                  <a:pt x="705612" y="1641729"/>
                  <a:pt x="705612" y="1648587"/>
                </a:cubicBezTo>
                <a:cubicBezTo>
                  <a:pt x="705612" y="1655445"/>
                  <a:pt x="711200" y="1661033"/>
                  <a:pt x="718058" y="1661033"/>
                </a:cubicBezTo>
                <a:cubicBezTo>
                  <a:pt x="724916" y="1661033"/>
                  <a:pt x="730504" y="1655445"/>
                  <a:pt x="730504" y="1648587"/>
                </a:cubicBezTo>
                <a:cubicBezTo>
                  <a:pt x="730504" y="1648587"/>
                  <a:pt x="730504" y="1648587"/>
                  <a:pt x="730504" y="1648587"/>
                </a:cubicBezTo>
                <a:close/>
                <a:moveTo>
                  <a:pt x="730250" y="1726184"/>
                </a:moveTo>
                <a:cubicBezTo>
                  <a:pt x="730250" y="1719453"/>
                  <a:pt x="724789" y="1713992"/>
                  <a:pt x="718058" y="1713992"/>
                </a:cubicBezTo>
                <a:cubicBezTo>
                  <a:pt x="711327" y="1713992"/>
                  <a:pt x="705866" y="1719453"/>
                  <a:pt x="705866" y="1726184"/>
                </a:cubicBezTo>
                <a:lnTo>
                  <a:pt x="705866" y="1726184"/>
                </a:lnTo>
                <a:cubicBezTo>
                  <a:pt x="705866" y="1732915"/>
                  <a:pt x="711327" y="1738376"/>
                  <a:pt x="718058" y="1738376"/>
                </a:cubicBezTo>
                <a:cubicBezTo>
                  <a:pt x="724789" y="1738376"/>
                  <a:pt x="730250" y="1732915"/>
                  <a:pt x="730250" y="1726184"/>
                </a:cubicBezTo>
                <a:lnTo>
                  <a:pt x="730250" y="1726184"/>
                </a:lnTo>
                <a:cubicBezTo>
                  <a:pt x="730250" y="1726311"/>
                  <a:pt x="730250" y="1726311"/>
                  <a:pt x="730250" y="1726184"/>
                </a:cubicBezTo>
                <a:cubicBezTo>
                  <a:pt x="730250" y="1726184"/>
                  <a:pt x="730250" y="1726184"/>
                  <a:pt x="730250" y="1726184"/>
                </a:cubicBezTo>
                <a:close/>
                <a:moveTo>
                  <a:pt x="729488" y="1800098"/>
                </a:moveTo>
                <a:cubicBezTo>
                  <a:pt x="727837" y="1795145"/>
                  <a:pt x="723265" y="1791970"/>
                  <a:pt x="718058" y="1791970"/>
                </a:cubicBezTo>
                <a:cubicBezTo>
                  <a:pt x="711454" y="1791970"/>
                  <a:pt x="705993" y="1797304"/>
                  <a:pt x="705993" y="1804035"/>
                </a:cubicBezTo>
                <a:cubicBezTo>
                  <a:pt x="705993" y="1804162"/>
                  <a:pt x="705993" y="1804162"/>
                  <a:pt x="705993" y="1804289"/>
                </a:cubicBezTo>
                <a:cubicBezTo>
                  <a:pt x="713867" y="1802892"/>
                  <a:pt x="721614" y="1801495"/>
                  <a:pt x="729488" y="1800098"/>
                </a:cubicBezTo>
                <a:lnTo>
                  <a:pt x="729488" y="1800098"/>
                </a:lnTo>
                <a:close/>
                <a:moveTo>
                  <a:pt x="656971" y="18034"/>
                </a:moveTo>
                <a:cubicBezTo>
                  <a:pt x="656844" y="8890"/>
                  <a:pt x="649351" y="1651"/>
                  <a:pt x="640207" y="1651"/>
                </a:cubicBezTo>
                <a:cubicBezTo>
                  <a:pt x="630936" y="1651"/>
                  <a:pt x="623443" y="9144"/>
                  <a:pt x="623443" y="18288"/>
                </a:cubicBezTo>
                <a:cubicBezTo>
                  <a:pt x="623443" y="27559"/>
                  <a:pt x="630936" y="34925"/>
                  <a:pt x="640207" y="34925"/>
                </a:cubicBezTo>
                <a:cubicBezTo>
                  <a:pt x="649478" y="34925"/>
                  <a:pt x="656844" y="27432"/>
                  <a:pt x="656971" y="18288"/>
                </a:cubicBezTo>
                <a:lnTo>
                  <a:pt x="656971" y="18288"/>
                </a:lnTo>
                <a:cubicBezTo>
                  <a:pt x="656971" y="18288"/>
                  <a:pt x="656971" y="18288"/>
                  <a:pt x="656971" y="18288"/>
                </a:cubicBezTo>
                <a:cubicBezTo>
                  <a:pt x="656971" y="18161"/>
                  <a:pt x="656971" y="18034"/>
                  <a:pt x="656971" y="18034"/>
                </a:cubicBezTo>
                <a:close/>
                <a:moveTo>
                  <a:pt x="656844" y="95758"/>
                </a:moveTo>
                <a:cubicBezTo>
                  <a:pt x="656844" y="86741"/>
                  <a:pt x="649351" y="79375"/>
                  <a:pt x="640334" y="79375"/>
                </a:cubicBezTo>
                <a:cubicBezTo>
                  <a:pt x="631190" y="79375"/>
                  <a:pt x="623824" y="86741"/>
                  <a:pt x="623824" y="95885"/>
                </a:cubicBezTo>
                <a:cubicBezTo>
                  <a:pt x="623824" y="105029"/>
                  <a:pt x="631190" y="112395"/>
                  <a:pt x="640334" y="112395"/>
                </a:cubicBezTo>
                <a:cubicBezTo>
                  <a:pt x="649351" y="112395"/>
                  <a:pt x="656717" y="105156"/>
                  <a:pt x="656844" y="96012"/>
                </a:cubicBezTo>
                <a:cubicBezTo>
                  <a:pt x="656844" y="96012"/>
                  <a:pt x="656844" y="95885"/>
                  <a:pt x="656844" y="95758"/>
                </a:cubicBezTo>
                <a:cubicBezTo>
                  <a:pt x="656844" y="95885"/>
                  <a:pt x="656844" y="95758"/>
                  <a:pt x="656844" y="95758"/>
                </a:cubicBezTo>
                <a:lnTo>
                  <a:pt x="656844" y="95758"/>
                </a:lnTo>
                <a:close/>
                <a:moveTo>
                  <a:pt x="656590" y="173482"/>
                </a:moveTo>
                <a:cubicBezTo>
                  <a:pt x="656590" y="164465"/>
                  <a:pt x="649224" y="157226"/>
                  <a:pt x="640207" y="157226"/>
                </a:cubicBezTo>
                <a:cubicBezTo>
                  <a:pt x="631190" y="157226"/>
                  <a:pt x="623824" y="164465"/>
                  <a:pt x="623824" y="173482"/>
                </a:cubicBezTo>
                <a:cubicBezTo>
                  <a:pt x="623824" y="182499"/>
                  <a:pt x="631190" y="189738"/>
                  <a:pt x="640207" y="189738"/>
                </a:cubicBezTo>
                <a:cubicBezTo>
                  <a:pt x="649351" y="189865"/>
                  <a:pt x="656590" y="182499"/>
                  <a:pt x="656590" y="173482"/>
                </a:cubicBezTo>
                <a:lnTo>
                  <a:pt x="656590" y="173482"/>
                </a:lnTo>
                <a:close/>
                <a:moveTo>
                  <a:pt x="656463" y="251206"/>
                </a:moveTo>
                <a:cubicBezTo>
                  <a:pt x="656463" y="242316"/>
                  <a:pt x="649224" y="235077"/>
                  <a:pt x="640334" y="235077"/>
                </a:cubicBezTo>
                <a:cubicBezTo>
                  <a:pt x="631444" y="235077"/>
                  <a:pt x="624205" y="242316"/>
                  <a:pt x="624205" y="251206"/>
                </a:cubicBezTo>
                <a:cubicBezTo>
                  <a:pt x="624205" y="260096"/>
                  <a:pt x="631444" y="267335"/>
                  <a:pt x="640334" y="267335"/>
                </a:cubicBezTo>
                <a:cubicBezTo>
                  <a:pt x="649224" y="267208"/>
                  <a:pt x="656463" y="260096"/>
                  <a:pt x="656463" y="251206"/>
                </a:cubicBezTo>
                <a:close/>
                <a:moveTo>
                  <a:pt x="656209" y="328803"/>
                </a:moveTo>
                <a:cubicBezTo>
                  <a:pt x="656209" y="320040"/>
                  <a:pt x="649097" y="312928"/>
                  <a:pt x="640334" y="312928"/>
                </a:cubicBezTo>
                <a:cubicBezTo>
                  <a:pt x="631571" y="312928"/>
                  <a:pt x="624459" y="320040"/>
                  <a:pt x="624459" y="328803"/>
                </a:cubicBezTo>
                <a:cubicBezTo>
                  <a:pt x="624459" y="337566"/>
                  <a:pt x="631571" y="344678"/>
                  <a:pt x="640334" y="344678"/>
                </a:cubicBezTo>
                <a:lnTo>
                  <a:pt x="640334" y="344678"/>
                </a:lnTo>
                <a:cubicBezTo>
                  <a:pt x="649097" y="344678"/>
                  <a:pt x="656209" y="337566"/>
                  <a:pt x="656209" y="328803"/>
                </a:cubicBezTo>
                <a:cubicBezTo>
                  <a:pt x="656209" y="328803"/>
                  <a:pt x="656209" y="328803"/>
                  <a:pt x="656209" y="328803"/>
                </a:cubicBezTo>
                <a:cubicBezTo>
                  <a:pt x="656209" y="328803"/>
                  <a:pt x="656209" y="328803"/>
                  <a:pt x="656209" y="328803"/>
                </a:cubicBezTo>
                <a:lnTo>
                  <a:pt x="656209" y="328803"/>
                </a:lnTo>
                <a:close/>
                <a:moveTo>
                  <a:pt x="656082" y="406400"/>
                </a:moveTo>
                <a:cubicBezTo>
                  <a:pt x="656082" y="397764"/>
                  <a:pt x="648970" y="390652"/>
                  <a:pt x="640334" y="390652"/>
                </a:cubicBezTo>
                <a:lnTo>
                  <a:pt x="640334" y="390652"/>
                </a:lnTo>
                <a:cubicBezTo>
                  <a:pt x="631698" y="390652"/>
                  <a:pt x="624586" y="397637"/>
                  <a:pt x="624586" y="406400"/>
                </a:cubicBezTo>
                <a:cubicBezTo>
                  <a:pt x="624586" y="415036"/>
                  <a:pt x="631571" y="422148"/>
                  <a:pt x="640334" y="422148"/>
                </a:cubicBezTo>
                <a:cubicBezTo>
                  <a:pt x="648970" y="422148"/>
                  <a:pt x="655955" y="415163"/>
                  <a:pt x="656082" y="406400"/>
                </a:cubicBezTo>
                <a:lnTo>
                  <a:pt x="656082" y="406400"/>
                </a:lnTo>
                <a:cubicBezTo>
                  <a:pt x="656082" y="406527"/>
                  <a:pt x="656082" y="406527"/>
                  <a:pt x="656082" y="406400"/>
                </a:cubicBezTo>
                <a:close/>
                <a:moveTo>
                  <a:pt x="655828" y="483997"/>
                </a:moveTo>
                <a:cubicBezTo>
                  <a:pt x="655828" y="475488"/>
                  <a:pt x="648843" y="468630"/>
                  <a:pt x="640334" y="468630"/>
                </a:cubicBezTo>
                <a:cubicBezTo>
                  <a:pt x="631698" y="468630"/>
                  <a:pt x="624840" y="475615"/>
                  <a:pt x="624840" y="484124"/>
                </a:cubicBezTo>
                <a:cubicBezTo>
                  <a:pt x="624840" y="492760"/>
                  <a:pt x="631825" y="499618"/>
                  <a:pt x="640334" y="499618"/>
                </a:cubicBezTo>
                <a:cubicBezTo>
                  <a:pt x="648843" y="499618"/>
                  <a:pt x="655828" y="492633"/>
                  <a:pt x="655828" y="483997"/>
                </a:cubicBezTo>
                <a:cubicBezTo>
                  <a:pt x="655828" y="483997"/>
                  <a:pt x="655828" y="483997"/>
                  <a:pt x="655828" y="483997"/>
                </a:cubicBezTo>
                <a:lnTo>
                  <a:pt x="655828" y="483997"/>
                </a:lnTo>
                <a:close/>
                <a:moveTo>
                  <a:pt x="655701" y="561721"/>
                </a:moveTo>
                <a:cubicBezTo>
                  <a:pt x="655701" y="553212"/>
                  <a:pt x="648843" y="546354"/>
                  <a:pt x="640334" y="546354"/>
                </a:cubicBezTo>
                <a:lnTo>
                  <a:pt x="640334" y="546354"/>
                </a:lnTo>
                <a:cubicBezTo>
                  <a:pt x="631825" y="546354"/>
                  <a:pt x="624967" y="553212"/>
                  <a:pt x="624967" y="561721"/>
                </a:cubicBezTo>
                <a:cubicBezTo>
                  <a:pt x="624967" y="570230"/>
                  <a:pt x="631825" y="577088"/>
                  <a:pt x="640334" y="577088"/>
                </a:cubicBezTo>
                <a:cubicBezTo>
                  <a:pt x="648716" y="577088"/>
                  <a:pt x="655574" y="570230"/>
                  <a:pt x="655701" y="561721"/>
                </a:cubicBezTo>
                <a:lnTo>
                  <a:pt x="655701" y="561721"/>
                </a:lnTo>
                <a:cubicBezTo>
                  <a:pt x="655701" y="561721"/>
                  <a:pt x="655701" y="561721"/>
                  <a:pt x="655701" y="561721"/>
                </a:cubicBezTo>
                <a:close/>
                <a:moveTo>
                  <a:pt x="655447" y="639191"/>
                </a:moveTo>
                <a:cubicBezTo>
                  <a:pt x="655320" y="630936"/>
                  <a:pt x="648589" y="624205"/>
                  <a:pt x="640334" y="624205"/>
                </a:cubicBezTo>
                <a:cubicBezTo>
                  <a:pt x="631952" y="624205"/>
                  <a:pt x="625221" y="630936"/>
                  <a:pt x="625221" y="639318"/>
                </a:cubicBezTo>
                <a:cubicBezTo>
                  <a:pt x="625221" y="647700"/>
                  <a:pt x="631952" y="654431"/>
                  <a:pt x="640334" y="654431"/>
                </a:cubicBezTo>
                <a:cubicBezTo>
                  <a:pt x="648589" y="654431"/>
                  <a:pt x="655447" y="647700"/>
                  <a:pt x="655447" y="639445"/>
                </a:cubicBezTo>
                <a:cubicBezTo>
                  <a:pt x="655447" y="639445"/>
                  <a:pt x="655447" y="639318"/>
                  <a:pt x="655447" y="639318"/>
                </a:cubicBezTo>
                <a:cubicBezTo>
                  <a:pt x="655447" y="639318"/>
                  <a:pt x="655447" y="639191"/>
                  <a:pt x="655447" y="639191"/>
                </a:cubicBezTo>
                <a:lnTo>
                  <a:pt x="655447" y="639191"/>
                </a:lnTo>
                <a:close/>
                <a:moveTo>
                  <a:pt x="655193" y="716915"/>
                </a:moveTo>
                <a:cubicBezTo>
                  <a:pt x="655193" y="708660"/>
                  <a:pt x="648462" y="702056"/>
                  <a:pt x="640207" y="702056"/>
                </a:cubicBezTo>
                <a:cubicBezTo>
                  <a:pt x="631952" y="702056"/>
                  <a:pt x="625221" y="708787"/>
                  <a:pt x="625221" y="717042"/>
                </a:cubicBezTo>
                <a:cubicBezTo>
                  <a:pt x="625221" y="725297"/>
                  <a:pt x="631952" y="732028"/>
                  <a:pt x="640207" y="732028"/>
                </a:cubicBezTo>
                <a:cubicBezTo>
                  <a:pt x="648589" y="731901"/>
                  <a:pt x="655193" y="725297"/>
                  <a:pt x="655193" y="716915"/>
                </a:cubicBezTo>
                <a:lnTo>
                  <a:pt x="655193" y="716915"/>
                </a:lnTo>
                <a:cubicBezTo>
                  <a:pt x="655193" y="716915"/>
                  <a:pt x="655193" y="716915"/>
                  <a:pt x="655193" y="716915"/>
                </a:cubicBezTo>
                <a:lnTo>
                  <a:pt x="655193" y="716915"/>
                </a:lnTo>
                <a:close/>
                <a:moveTo>
                  <a:pt x="655066" y="794639"/>
                </a:moveTo>
                <a:cubicBezTo>
                  <a:pt x="655066" y="786511"/>
                  <a:pt x="648462" y="779907"/>
                  <a:pt x="640334" y="779907"/>
                </a:cubicBezTo>
                <a:cubicBezTo>
                  <a:pt x="632206" y="779907"/>
                  <a:pt x="625602" y="786511"/>
                  <a:pt x="625602" y="794639"/>
                </a:cubicBezTo>
                <a:cubicBezTo>
                  <a:pt x="625602" y="802767"/>
                  <a:pt x="632206" y="809371"/>
                  <a:pt x="640334" y="809371"/>
                </a:cubicBezTo>
                <a:cubicBezTo>
                  <a:pt x="648462" y="809371"/>
                  <a:pt x="654939" y="802894"/>
                  <a:pt x="655066" y="794639"/>
                </a:cubicBezTo>
                <a:cubicBezTo>
                  <a:pt x="655066" y="794639"/>
                  <a:pt x="655066" y="794639"/>
                  <a:pt x="655066" y="794639"/>
                </a:cubicBezTo>
                <a:lnTo>
                  <a:pt x="655066" y="794639"/>
                </a:lnTo>
                <a:close/>
                <a:moveTo>
                  <a:pt x="654812" y="872236"/>
                </a:moveTo>
                <a:cubicBezTo>
                  <a:pt x="654812" y="864235"/>
                  <a:pt x="648335" y="857631"/>
                  <a:pt x="640207" y="857631"/>
                </a:cubicBezTo>
                <a:lnTo>
                  <a:pt x="640207" y="857631"/>
                </a:lnTo>
                <a:cubicBezTo>
                  <a:pt x="632206" y="857631"/>
                  <a:pt x="625602" y="864108"/>
                  <a:pt x="625602" y="872236"/>
                </a:cubicBezTo>
                <a:cubicBezTo>
                  <a:pt x="625602" y="880237"/>
                  <a:pt x="632079" y="886841"/>
                  <a:pt x="640207" y="886841"/>
                </a:cubicBezTo>
                <a:cubicBezTo>
                  <a:pt x="648335" y="886841"/>
                  <a:pt x="654812" y="880237"/>
                  <a:pt x="654812" y="872236"/>
                </a:cubicBezTo>
                <a:lnTo>
                  <a:pt x="654812" y="872236"/>
                </a:lnTo>
                <a:close/>
                <a:moveTo>
                  <a:pt x="654685" y="949833"/>
                </a:moveTo>
                <a:cubicBezTo>
                  <a:pt x="654685" y="941959"/>
                  <a:pt x="648208" y="935482"/>
                  <a:pt x="640334" y="935482"/>
                </a:cubicBezTo>
                <a:cubicBezTo>
                  <a:pt x="632333" y="935482"/>
                  <a:pt x="625983" y="941959"/>
                  <a:pt x="625983" y="949833"/>
                </a:cubicBezTo>
                <a:cubicBezTo>
                  <a:pt x="625983" y="957707"/>
                  <a:pt x="632460" y="964184"/>
                  <a:pt x="640334" y="964184"/>
                </a:cubicBezTo>
                <a:cubicBezTo>
                  <a:pt x="648208" y="964311"/>
                  <a:pt x="654685" y="957834"/>
                  <a:pt x="654685" y="949833"/>
                </a:cubicBezTo>
                <a:cubicBezTo>
                  <a:pt x="654685" y="949833"/>
                  <a:pt x="654685" y="949833"/>
                  <a:pt x="654685" y="949833"/>
                </a:cubicBezTo>
                <a:close/>
                <a:moveTo>
                  <a:pt x="654431" y="1027303"/>
                </a:moveTo>
                <a:cubicBezTo>
                  <a:pt x="654304" y="1019556"/>
                  <a:pt x="647954" y="1013333"/>
                  <a:pt x="640207" y="1013333"/>
                </a:cubicBezTo>
                <a:cubicBezTo>
                  <a:pt x="632333" y="1013333"/>
                  <a:pt x="625983" y="1019683"/>
                  <a:pt x="625983" y="1027557"/>
                </a:cubicBezTo>
                <a:cubicBezTo>
                  <a:pt x="625983" y="1035431"/>
                  <a:pt x="632333" y="1041781"/>
                  <a:pt x="640207" y="1041781"/>
                </a:cubicBezTo>
                <a:lnTo>
                  <a:pt x="640207" y="1041781"/>
                </a:lnTo>
                <a:cubicBezTo>
                  <a:pt x="648081" y="1041781"/>
                  <a:pt x="654431" y="1035431"/>
                  <a:pt x="654431" y="1027557"/>
                </a:cubicBezTo>
                <a:cubicBezTo>
                  <a:pt x="654431" y="1027430"/>
                  <a:pt x="654431" y="1027430"/>
                  <a:pt x="654431" y="1027303"/>
                </a:cubicBezTo>
                <a:lnTo>
                  <a:pt x="654431" y="1027303"/>
                </a:lnTo>
                <a:close/>
                <a:moveTo>
                  <a:pt x="654304" y="1105154"/>
                </a:moveTo>
                <a:cubicBezTo>
                  <a:pt x="654304" y="1097407"/>
                  <a:pt x="648081" y="1091184"/>
                  <a:pt x="640334" y="1091184"/>
                </a:cubicBezTo>
                <a:cubicBezTo>
                  <a:pt x="632587" y="1091184"/>
                  <a:pt x="626364" y="1097407"/>
                  <a:pt x="626364" y="1105154"/>
                </a:cubicBezTo>
                <a:cubicBezTo>
                  <a:pt x="626364" y="1112901"/>
                  <a:pt x="632587" y="1119124"/>
                  <a:pt x="640334" y="1119124"/>
                </a:cubicBezTo>
                <a:cubicBezTo>
                  <a:pt x="647954" y="1119124"/>
                  <a:pt x="654304" y="1112901"/>
                  <a:pt x="654304" y="1105154"/>
                </a:cubicBezTo>
                <a:lnTo>
                  <a:pt x="654304" y="1105154"/>
                </a:lnTo>
                <a:lnTo>
                  <a:pt x="654304" y="1105154"/>
                </a:lnTo>
                <a:close/>
                <a:moveTo>
                  <a:pt x="654050" y="1182624"/>
                </a:moveTo>
                <a:cubicBezTo>
                  <a:pt x="653923" y="1175131"/>
                  <a:pt x="647827" y="1169035"/>
                  <a:pt x="640207" y="1169035"/>
                </a:cubicBezTo>
                <a:cubicBezTo>
                  <a:pt x="632587" y="1169035"/>
                  <a:pt x="626364" y="1175258"/>
                  <a:pt x="626364" y="1182751"/>
                </a:cubicBezTo>
                <a:cubicBezTo>
                  <a:pt x="626364" y="1190244"/>
                  <a:pt x="632587" y="1196594"/>
                  <a:pt x="640207" y="1196594"/>
                </a:cubicBezTo>
                <a:lnTo>
                  <a:pt x="640207" y="1196594"/>
                </a:lnTo>
                <a:cubicBezTo>
                  <a:pt x="647827" y="1196594"/>
                  <a:pt x="653923" y="1190498"/>
                  <a:pt x="654050" y="1182878"/>
                </a:cubicBezTo>
                <a:lnTo>
                  <a:pt x="654050" y="1182878"/>
                </a:lnTo>
                <a:cubicBezTo>
                  <a:pt x="654050" y="1182878"/>
                  <a:pt x="654050" y="1182751"/>
                  <a:pt x="654050" y="1182751"/>
                </a:cubicBezTo>
                <a:cubicBezTo>
                  <a:pt x="654050" y="1182751"/>
                  <a:pt x="654050" y="1182624"/>
                  <a:pt x="654050" y="1182624"/>
                </a:cubicBezTo>
                <a:lnTo>
                  <a:pt x="654050" y="1182624"/>
                </a:lnTo>
                <a:close/>
                <a:moveTo>
                  <a:pt x="653923" y="1260348"/>
                </a:moveTo>
                <a:cubicBezTo>
                  <a:pt x="653923" y="1252855"/>
                  <a:pt x="647827" y="1246886"/>
                  <a:pt x="640334" y="1246886"/>
                </a:cubicBezTo>
                <a:cubicBezTo>
                  <a:pt x="632841" y="1246886"/>
                  <a:pt x="626745" y="1252982"/>
                  <a:pt x="626745" y="1260475"/>
                </a:cubicBezTo>
                <a:cubicBezTo>
                  <a:pt x="626745" y="1267968"/>
                  <a:pt x="632841" y="1274064"/>
                  <a:pt x="640334" y="1274064"/>
                </a:cubicBezTo>
                <a:cubicBezTo>
                  <a:pt x="647827" y="1274064"/>
                  <a:pt x="653923" y="1267968"/>
                  <a:pt x="653923" y="1260348"/>
                </a:cubicBezTo>
                <a:cubicBezTo>
                  <a:pt x="653923" y="1260475"/>
                  <a:pt x="653923" y="1260348"/>
                  <a:pt x="653923" y="1260348"/>
                </a:cubicBezTo>
                <a:lnTo>
                  <a:pt x="653923" y="1260348"/>
                </a:lnTo>
                <a:close/>
                <a:moveTo>
                  <a:pt x="653669" y="1338072"/>
                </a:moveTo>
                <a:cubicBezTo>
                  <a:pt x="653669" y="1330706"/>
                  <a:pt x="647700" y="1324737"/>
                  <a:pt x="640207" y="1324737"/>
                </a:cubicBezTo>
                <a:cubicBezTo>
                  <a:pt x="632841" y="1324737"/>
                  <a:pt x="626745" y="1330706"/>
                  <a:pt x="626745" y="1338072"/>
                </a:cubicBezTo>
                <a:cubicBezTo>
                  <a:pt x="626745" y="1345438"/>
                  <a:pt x="632714" y="1351407"/>
                  <a:pt x="640207" y="1351407"/>
                </a:cubicBezTo>
                <a:cubicBezTo>
                  <a:pt x="647700" y="1351407"/>
                  <a:pt x="653669" y="1345438"/>
                  <a:pt x="653669" y="1338072"/>
                </a:cubicBezTo>
                <a:lnTo>
                  <a:pt x="653669" y="1338072"/>
                </a:lnTo>
                <a:cubicBezTo>
                  <a:pt x="653669" y="1338072"/>
                  <a:pt x="653669" y="1338072"/>
                  <a:pt x="653669" y="1338072"/>
                </a:cubicBezTo>
                <a:lnTo>
                  <a:pt x="653669" y="1338072"/>
                </a:lnTo>
                <a:close/>
                <a:moveTo>
                  <a:pt x="653542" y="1415542"/>
                </a:moveTo>
                <a:cubicBezTo>
                  <a:pt x="653415" y="1408303"/>
                  <a:pt x="647573" y="1402461"/>
                  <a:pt x="640334" y="1402461"/>
                </a:cubicBezTo>
                <a:cubicBezTo>
                  <a:pt x="633095" y="1402461"/>
                  <a:pt x="627126" y="1408430"/>
                  <a:pt x="627126" y="1415669"/>
                </a:cubicBezTo>
                <a:lnTo>
                  <a:pt x="627126" y="1415669"/>
                </a:lnTo>
                <a:cubicBezTo>
                  <a:pt x="627126" y="1422908"/>
                  <a:pt x="633095" y="1428877"/>
                  <a:pt x="640334" y="1428877"/>
                </a:cubicBezTo>
                <a:lnTo>
                  <a:pt x="640334" y="1428877"/>
                </a:lnTo>
                <a:cubicBezTo>
                  <a:pt x="647573" y="1428877"/>
                  <a:pt x="653415" y="1423035"/>
                  <a:pt x="653542" y="1415796"/>
                </a:cubicBezTo>
                <a:cubicBezTo>
                  <a:pt x="653542" y="1415796"/>
                  <a:pt x="653542" y="1415796"/>
                  <a:pt x="653542" y="1415796"/>
                </a:cubicBezTo>
                <a:cubicBezTo>
                  <a:pt x="653542" y="1415796"/>
                  <a:pt x="653542" y="1415669"/>
                  <a:pt x="653542" y="1415669"/>
                </a:cubicBezTo>
                <a:cubicBezTo>
                  <a:pt x="653542" y="1415669"/>
                  <a:pt x="653542" y="1415669"/>
                  <a:pt x="653542" y="1415542"/>
                </a:cubicBezTo>
                <a:lnTo>
                  <a:pt x="653542" y="1415542"/>
                </a:lnTo>
                <a:close/>
                <a:moveTo>
                  <a:pt x="653288" y="1493393"/>
                </a:moveTo>
                <a:cubicBezTo>
                  <a:pt x="653288" y="1486154"/>
                  <a:pt x="647446" y="1480439"/>
                  <a:pt x="640207" y="1480439"/>
                </a:cubicBezTo>
                <a:lnTo>
                  <a:pt x="640207" y="1480439"/>
                </a:lnTo>
                <a:cubicBezTo>
                  <a:pt x="632968" y="1480439"/>
                  <a:pt x="627253" y="1486281"/>
                  <a:pt x="627253" y="1493393"/>
                </a:cubicBezTo>
                <a:cubicBezTo>
                  <a:pt x="627253" y="1500632"/>
                  <a:pt x="633095" y="1506347"/>
                  <a:pt x="640207" y="1506347"/>
                </a:cubicBezTo>
                <a:cubicBezTo>
                  <a:pt x="647446" y="1506347"/>
                  <a:pt x="653288" y="1500505"/>
                  <a:pt x="653288" y="1493393"/>
                </a:cubicBezTo>
                <a:lnTo>
                  <a:pt x="653288" y="1493393"/>
                </a:lnTo>
                <a:close/>
                <a:moveTo>
                  <a:pt x="653161" y="1570990"/>
                </a:moveTo>
                <a:cubicBezTo>
                  <a:pt x="653161" y="1563878"/>
                  <a:pt x="647446" y="1558163"/>
                  <a:pt x="640334" y="1558163"/>
                </a:cubicBezTo>
                <a:cubicBezTo>
                  <a:pt x="633222" y="1558163"/>
                  <a:pt x="627507" y="1563878"/>
                  <a:pt x="627507" y="1570990"/>
                </a:cubicBezTo>
                <a:cubicBezTo>
                  <a:pt x="627507" y="1570990"/>
                  <a:pt x="627507" y="1570990"/>
                  <a:pt x="627507" y="1570990"/>
                </a:cubicBezTo>
                <a:cubicBezTo>
                  <a:pt x="627507" y="1578102"/>
                  <a:pt x="633222" y="1583817"/>
                  <a:pt x="640334" y="1583817"/>
                </a:cubicBezTo>
                <a:lnTo>
                  <a:pt x="640334" y="1583817"/>
                </a:lnTo>
                <a:cubicBezTo>
                  <a:pt x="647319" y="1583817"/>
                  <a:pt x="653034" y="1578102"/>
                  <a:pt x="653161" y="1570990"/>
                </a:cubicBezTo>
                <a:cubicBezTo>
                  <a:pt x="653161" y="1570990"/>
                  <a:pt x="653161" y="1570990"/>
                  <a:pt x="653161" y="1570990"/>
                </a:cubicBezTo>
                <a:close/>
                <a:moveTo>
                  <a:pt x="652907" y="1648587"/>
                </a:moveTo>
                <a:cubicBezTo>
                  <a:pt x="652907" y="1641602"/>
                  <a:pt x="647192" y="1636014"/>
                  <a:pt x="640334" y="1636014"/>
                </a:cubicBezTo>
                <a:cubicBezTo>
                  <a:pt x="633349" y="1636014"/>
                  <a:pt x="627761" y="1641602"/>
                  <a:pt x="627761" y="1648587"/>
                </a:cubicBezTo>
                <a:cubicBezTo>
                  <a:pt x="627761" y="1655572"/>
                  <a:pt x="633476" y="1661160"/>
                  <a:pt x="640334" y="1661160"/>
                </a:cubicBezTo>
                <a:cubicBezTo>
                  <a:pt x="647319" y="1661287"/>
                  <a:pt x="652907" y="1655572"/>
                  <a:pt x="652907" y="1648587"/>
                </a:cubicBezTo>
                <a:cubicBezTo>
                  <a:pt x="652907" y="1648587"/>
                  <a:pt x="652907" y="1648587"/>
                  <a:pt x="652907" y="1648587"/>
                </a:cubicBezTo>
                <a:lnTo>
                  <a:pt x="652907" y="1648587"/>
                </a:lnTo>
                <a:close/>
                <a:moveTo>
                  <a:pt x="652780" y="1726311"/>
                </a:moveTo>
                <a:cubicBezTo>
                  <a:pt x="652780" y="1719453"/>
                  <a:pt x="647192" y="1713865"/>
                  <a:pt x="640334" y="1713865"/>
                </a:cubicBezTo>
                <a:cubicBezTo>
                  <a:pt x="640334" y="1713865"/>
                  <a:pt x="640334" y="1713865"/>
                  <a:pt x="640334" y="1713865"/>
                </a:cubicBezTo>
                <a:cubicBezTo>
                  <a:pt x="633476" y="1713865"/>
                  <a:pt x="627888" y="1719453"/>
                  <a:pt x="627888" y="1726311"/>
                </a:cubicBezTo>
                <a:cubicBezTo>
                  <a:pt x="627888" y="1726311"/>
                  <a:pt x="627888" y="1726311"/>
                  <a:pt x="627888" y="1726311"/>
                </a:cubicBezTo>
                <a:cubicBezTo>
                  <a:pt x="627888" y="1733169"/>
                  <a:pt x="633476" y="1738757"/>
                  <a:pt x="640334" y="1738757"/>
                </a:cubicBezTo>
                <a:cubicBezTo>
                  <a:pt x="647192" y="1738630"/>
                  <a:pt x="652780" y="1733169"/>
                  <a:pt x="652780" y="1726311"/>
                </a:cubicBezTo>
                <a:close/>
                <a:moveTo>
                  <a:pt x="652526" y="1803781"/>
                </a:moveTo>
                <a:cubicBezTo>
                  <a:pt x="652526" y="1797050"/>
                  <a:pt x="647065" y="1791589"/>
                  <a:pt x="640334" y="1791589"/>
                </a:cubicBezTo>
                <a:cubicBezTo>
                  <a:pt x="633603" y="1791589"/>
                  <a:pt x="628142" y="1797050"/>
                  <a:pt x="628142" y="1803781"/>
                </a:cubicBezTo>
                <a:cubicBezTo>
                  <a:pt x="628142" y="1807718"/>
                  <a:pt x="629920" y="1811274"/>
                  <a:pt x="633095" y="1813560"/>
                </a:cubicBezTo>
                <a:cubicBezTo>
                  <a:pt x="638556" y="1813052"/>
                  <a:pt x="644144" y="1812417"/>
                  <a:pt x="649605" y="1811782"/>
                </a:cubicBezTo>
                <a:cubicBezTo>
                  <a:pt x="651510" y="1809623"/>
                  <a:pt x="652653" y="1806702"/>
                  <a:pt x="652653" y="1803781"/>
                </a:cubicBezTo>
                <a:cubicBezTo>
                  <a:pt x="652526" y="1803908"/>
                  <a:pt x="652526" y="1803908"/>
                  <a:pt x="652526" y="1803781"/>
                </a:cubicBezTo>
                <a:cubicBezTo>
                  <a:pt x="652526" y="1803908"/>
                  <a:pt x="652526" y="1803908"/>
                  <a:pt x="652526" y="1803781"/>
                </a:cubicBezTo>
                <a:lnTo>
                  <a:pt x="652526" y="1803781"/>
                </a:lnTo>
                <a:close/>
                <a:moveTo>
                  <a:pt x="579501" y="18288"/>
                </a:moveTo>
                <a:cubicBezTo>
                  <a:pt x="579501" y="9017"/>
                  <a:pt x="571881" y="1397"/>
                  <a:pt x="562610" y="1397"/>
                </a:cubicBezTo>
                <a:cubicBezTo>
                  <a:pt x="553212" y="1397"/>
                  <a:pt x="545719" y="9017"/>
                  <a:pt x="545719" y="18288"/>
                </a:cubicBezTo>
                <a:cubicBezTo>
                  <a:pt x="545719" y="27559"/>
                  <a:pt x="553339" y="35179"/>
                  <a:pt x="562610" y="35179"/>
                </a:cubicBezTo>
                <a:cubicBezTo>
                  <a:pt x="571881" y="35179"/>
                  <a:pt x="579501" y="27559"/>
                  <a:pt x="579501" y="18288"/>
                </a:cubicBezTo>
                <a:cubicBezTo>
                  <a:pt x="579501" y="18288"/>
                  <a:pt x="579501" y="18288"/>
                  <a:pt x="579501" y="18288"/>
                </a:cubicBezTo>
                <a:lnTo>
                  <a:pt x="579501" y="18288"/>
                </a:lnTo>
                <a:close/>
                <a:moveTo>
                  <a:pt x="579247" y="95885"/>
                </a:moveTo>
                <a:cubicBezTo>
                  <a:pt x="579247" y="86614"/>
                  <a:pt x="571754" y="79248"/>
                  <a:pt x="562483" y="79248"/>
                </a:cubicBezTo>
                <a:lnTo>
                  <a:pt x="562483" y="79248"/>
                </a:lnTo>
                <a:cubicBezTo>
                  <a:pt x="553212" y="79248"/>
                  <a:pt x="545719" y="86741"/>
                  <a:pt x="545719" y="95885"/>
                </a:cubicBezTo>
                <a:cubicBezTo>
                  <a:pt x="545719" y="105156"/>
                  <a:pt x="553212" y="112522"/>
                  <a:pt x="562483" y="112522"/>
                </a:cubicBezTo>
                <a:cubicBezTo>
                  <a:pt x="571754" y="112522"/>
                  <a:pt x="579247" y="105156"/>
                  <a:pt x="579247" y="95885"/>
                </a:cubicBezTo>
                <a:cubicBezTo>
                  <a:pt x="579247" y="95885"/>
                  <a:pt x="579247" y="95885"/>
                  <a:pt x="579247" y="95885"/>
                </a:cubicBezTo>
                <a:close/>
                <a:moveTo>
                  <a:pt x="579120" y="173482"/>
                </a:moveTo>
                <a:cubicBezTo>
                  <a:pt x="579120" y="164465"/>
                  <a:pt x="571627" y="157099"/>
                  <a:pt x="562610" y="157099"/>
                </a:cubicBezTo>
                <a:cubicBezTo>
                  <a:pt x="553466" y="157099"/>
                  <a:pt x="546100" y="164465"/>
                  <a:pt x="546100" y="173609"/>
                </a:cubicBezTo>
                <a:cubicBezTo>
                  <a:pt x="546100" y="182753"/>
                  <a:pt x="553466" y="190119"/>
                  <a:pt x="562610" y="190119"/>
                </a:cubicBezTo>
                <a:cubicBezTo>
                  <a:pt x="571627" y="189992"/>
                  <a:pt x="579120" y="182626"/>
                  <a:pt x="579120" y="173482"/>
                </a:cubicBezTo>
                <a:cubicBezTo>
                  <a:pt x="579120" y="173482"/>
                  <a:pt x="579120" y="173482"/>
                  <a:pt x="579120" y="173482"/>
                </a:cubicBezTo>
                <a:cubicBezTo>
                  <a:pt x="579120" y="173482"/>
                  <a:pt x="579120" y="173482"/>
                  <a:pt x="579120" y="173482"/>
                </a:cubicBezTo>
                <a:close/>
                <a:moveTo>
                  <a:pt x="578866" y="251206"/>
                </a:moveTo>
                <a:cubicBezTo>
                  <a:pt x="578866" y="242189"/>
                  <a:pt x="571500" y="234950"/>
                  <a:pt x="562483" y="234950"/>
                </a:cubicBezTo>
                <a:cubicBezTo>
                  <a:pt x="553466" y="234950"/>
                  <a:pt x="546100" y="242189"/>
                  <a:pt x="546100" y="251206"/>
                </a:cubicBezTo>
                <a:cubicBezTo>
                  <a:pt x="546100" y="260223"/>
                  <a:pt x="553466" y="267462"/>
                  <a:pt x="562483" y="267462"/>
                </a:cubicBezTo>
                <a:cubicBezTo>
                  <a:pt x="571500" y="267462"/>
                  <a:pt x="578866" y="260223"/>
                  <a:pt x="578866" y="251206"/>
                </a:cubicBezTo>
                <a:cubicBezTo>
                  <a:pt x="578866" y="251206"/>
                  <a:pt x="578866" y="251206"/>
                  <a:pt x="578866" y="251206"/>
                </a:cubicBezTo>
                <a:cubicBezTo>
                  <a:pt x="578866" y="251206"/>
                  <a:pt x="578866" y="251206"/>
                  <a:pt x="578866" y="251206"/>
                </a:cubicBezTo>
                <a:lnTo>
                  <a:pt x="578866" y="251206"/>
                </a:lnTo>
                <a:close/>
                <a:moveTo>
                  <a:pt x="578612" y="328549"/>
                </a:moveTo>
                <a:cubicBezTo>
                  <a:pt x="578485" y="319786"/>
                  <a:pt x="571373" y="312674"/>
                  <a:pt x="562483" y="312674"/>
                </a:cubicBezTo>
                <a:cubicBezTo>
                  <a:pt x="553593" y="312674"/>
                  <a:pt x="546354" y="319913"/>
                  <a:pt x="546354" y="328803"/>
                </a:cubicBezTo>
                <a:cubicBezTo>
                  <a:pt x="546354" y="337693"/>
                  <a:pt x="553593" y="344932"/>
                  <a:pt x="562483" y="344932"/>
                </a:cubicBezTo>
                <a:cubicBezTo>
                  <a:pt x="571373" y="344932"/>
                  <a:pt x="578485" y="337820"/>
                  <a:pt x="578612" y="328930"/>
                </a:cubicBezTo>
                <a:cubicBezTo>
                  <a:pt x="578612" y="328930"/>
                  <a:pt x="578612" y="328803"/>
                  <a:pt x="578612" y="328803"/>
                </a:cubicBezTo>
                <a:cubicBezTo>
                  <a:pt x="578612" y="328676"/>
                  <a:pt x="578612" y="328676"/>
                  <a:pt x="578612" y="328549"/>
                </a:cubicBezTo>
                <a:close/>
                <a:moveTo>
                  <a:pt x="578485" y="406400"/>
                </a:moveTo>
                <a:cubicBezTo>
                  <a:pt x="578485" y="397637"/>
                  <a:pt x="571373" y="390525"/>
                  <a:pt x="562483" y="390525"/>
                </a:cubicBezTo>
                <a:cubicBezTo>
                  <a:pt x="553720" y="390525"/>
                  <a:pt x="546608" y="397637"/>
                  <a:pt x="546608" y="406400"/>
                </a:cubicBezTo>
                <a:cubicBezTo>
                  <a:pt x="546608" y="415163"/>
                  <a:pt x="553720" y="422275"/>
                  <a:pt x="562483" y="422275"/>
                </a:cubicBezTo>
                <a:cubicBezTo>
                  <a:pt x="571373" y="422402"/>
                  <a:pt x="578485" y="415290"/>
                  <a:pt x="578485" y="406400"/>
                </a:cubicBezTo>
                <a:cubicBezTo>
                  <a:pt x="578485" y="406400"/>
                  <a:pt x="578485" y="406400"/>
                  <a:pt x="578485" y="406400"/>
                </a:cubicBezTo>
                <a:cubicBezTo>
                  <a:pt x="578485" y="406400"/>
                  <a:pt x="578485" y="406400"/>
                  <a:pt x="578485" y="406400"/>
                </a:cubicBezTo>
                <a:lnTo>
                  <a:pt x="578485" y="406400"/>
                </a:lnTo>
                <a:close/>
                <a:moveTo>
                  <a:pt x="578231" y="484124"/>
                </a:moveTo>
                <a:cubicBezTo>
                  <a:pt x="578231" y="475488"/>
                  <a:pt x="571119" y="468376"/>
                  <a:pt x="562483" y="468376"/>
                </a:cubicBezTo>
                <a:lnTo>
                  <a:pt x="562483" y="468376"/>
                </a:lnTo>
                <a:cubicBezTo>
                  <a:pt x="553847" y="468376"/>
                  <a:pt x="546735" y="475361"/>
                  <a:pt x="546735" y="484124"/>
                </a:cubicBezTo>
                <a:cubicBezTo>
                  <a:pt x="546735" y="492760"/>
                  <a:pt x="553720" y="499872"/>
                  <a:pt x="562483" y="499872"/>
                </a:cubicBezTo>
                <a:cubicBezTo>
                  <a:pt x="571246" y="499745"/>
                  <a:pt x="578231" y="492760"/>
                  <a:pt x="578231" y="484124"/>
                </a:cubicBezTo>
                <a:cubicBezTo>
                  <a:pt x="578231" y="484124"/>
                  <a:pt x="578231" y="484124"/>
                  <a:pt x="578231" y="484124"/>
                </a:cubicBezTo>
                <a:close/>
                <a:moveTo>
                  <a:pt x="578104" y="561594"/>
                </a:moveTo>
                <a:cubicBezTo>
                  <a:pt x="578104" y="553085"/>
                  <a:pt x="571119" y="546227"/>
                  <a:pt x="562610" y="546227"/>
                </a:cubicBezTo>
                <a:cubicBezTo>
                  <a:pt x="553974" y="546227"/>
                  <a:pt x="547116" y="553212"/>
                  <a:pt x="547116" y="561721"/>
                </a:cubicBezTo>
                <a:cubicBezTo>
                  <a:pt x="547116" y="570357"/>
                  <a:pt x="554101" y="577215"/>
                  <a:pt x="562610" y="577215"/>
                </a:cubicBezTo>
                <a:cubicBezTo>
                  <a:pt x="571119" y="577215"/>
                  <a:pt x="578104" y="570230"/>
                  <a:pt x="578104" y="561594"/>
                </a:cubicBezTo>
                <a:cubicBezTo>
                  <a:pt x="578104" y="561721"/>
                  <a:pt x="578104" y="561594"/>
                  <a:pt x="578104" y="561594"/>
                </a:cubicBezTo>
                <a:lnTo>
                  <a:pt x="578104" y="561594"/>
                </a:lnTo>
                <a:close/>
                <a:moveTo>
                  <a:pt x="577850" y="639318"/>
                </a:moveTo>
                <a:cubicBezTo>
                  <a:pt x="577850" y="630809"/>
                  <a:pt x="570992" y="623951"/>
                  <a:pt x="562483" y="623951"/>
                </a:cubicBezTo>
                <a:lnTo>
                  <a:pt x="562483" y="623951"/>
                </a:lnTo>
                <a:cubicBezTo>
                  <a:pt x="553974" y="623951"/>
                  <a:pt x="547116" y="630809"/>
                  <a:pt x="547116" y="639318"/>
                </a:cubicBezTo>
                <a:cubicBezTo>
                  <a:pt x="547116" y="647827"/>
                  <a:pt x="553974" y="654685"/>
                  <a:pt x="562483" y="654685"/>
                </a:cubicBezTo>
                <a:cubicBezTo>
                  <a:pt x="570992" y="654685"/>
                  <a:pt x="577850" y="647827"/>
                  <a:pt x="577850" y="639318"/>
                </a:cubicBezTo>
                <a:cubicBezTo>
                  <a:pt x="577850" y="639445"/>
                  <a:pt x="577850" y="639318"/>
                  <a:pt x="577850" y="639318"/>
                </a:cubicBezTo>
                <a:close/>
                <a:moveTo>
                  <a:pt x="577723" y="716788"/>
                </a:moveTo>
                <a:cubicBezTo>
                  <a:pt x="577596" y="708533"/>
                  <a:pt x="570865" y="701802"/>
                  <a:pt x="562610" y="701802"/>
                </a:cubicBezTo>
                <a:cubicBezTo>
                  <a:pt x="554228" y="701802"/>
                  <a:pt x="547497" y="708533"/>
                  <a:pt x="547497" y="716915"/>
                </a:cubicBezTo>
                <a:cubicBezTo>
                  <a:pt x="547497" y="725297"/>
                  <a:pt x="554228" y="732028"/>
                  <a:pt x="562610" y="732028"/>
                </a:cubicBezTo>
                <a:cubicBezTo>
                  <a:pt x="570992" y="732028"/>
                  <a:pt x="577723" y="725297"/>
                  <a:pt x="577723" y="716915"/>
                </a:cubicBezTo>
                <a:lnTo>
                  <a:pt x="577723" y="716915"/>
                </a:lnTo>
                <a:cubicBezTo>
                  <a:pt x="577723" y="716915"/>
                  <a:pt x="577723" y="716788"/>
                  <a:pt x="577723" y="716788"/>
                </a:cubicBezTo>
                <a:lnTo>
                  <a:pt x="577723" y="716788"/>
                </a:lnTo>
                <a:close/>
                <a:moveTo>
                  <a:pt x="577469" y="794639"/>
                </a:moveTo>
                <a:cubicBezTo>
                  <a:pt x="577469" y="786384"/>
                  <a:pt x="570738" y="779780"/>
                  <a:pt x="562483" y="779780"/>
                </a:cubicBezTo>
                <a:cubicBezTo>
                  <a:pt x="554228" y="779780"/>
                  <a:pt x="547497" y="786511"/>
                  <a:pt x="547497" y="794766"/>
                </a:cubicBezTo>
                <a:cubicBezTo>
                  <a:pt x="547497" y="803021"/>
                  <a:pt x="554228" y="809752"/>
                  <a:pt x="562483" y="809752"/>
                </a:cubicBezTo>
                <a:cubicBezTo>
                  <a:pt x="570738" y="809625"/>
                  <a:pt x="577469" y="802894"/>
                  <a:pt x="577469" y="794639"/>
                </a:cubicBezTo>
                <a:lnTo>
                  <a:pt x="577469" y="794639"/>
                </a:lnTo>
                <a:cubicBezTo>
                  <a:pt x="577469" y="794639"/>
                  <a:pt x="577469" y="794639"/>
                  <a:pt x="577469" y="794639"/>
                </a:cubicBezTo>
                <a:lnTo>
                  <a:pt x="577469" y="794639"/>
                </a:lnTo>
                <a:close/>
                <a:moveTo>
                  <a:pt x="577342" y="872236"/>
                </a:moveTo>
                <a:cubicBezTo>
                  <a:pt x="577342" y="864108"/>
                  <a:pt x="570738" y="857504"/>
                  <a:pt x="562610" y="857504"/>
                </a:cubicBezTo>
                <a:cubicBezTo>
                  <a:pt x="562610" y="857504"/>
                  <a:pt x="562610" y="857504"/>
                  <a:pt x="562610" y="857504"/>
                </a:cubicBezTo>
                <a:cubicBezTo>
                  <a:pt x="554482" y="857504"/>
                  <a:pt x="547878" y="864108"/>
                  <a:pt x="547878" y="872236"/>
                </a:cubicBezTo>
                <a:cubicBezTo>
                  <a:pt x="547878" y="880364"/>
                  <a:pt x="554482" y="886968"/>
                  <a:pt x="562610" y="886968"/>
                </a:cubicBezTo>
                <a:cubicBezTo>
                  <a:pt x="570738" y="886968"/>
                  <a:pt x="577342" y="880364"/>
                  <a:pt x="577342" y="872236"/>
                </a:cubicBezTo>
                <a:cubicBezTo>
                  <a:pt x="577342" y="872236"/>
                  <a:pt x="577342" y="872236"/>
                  <a:pt x="577342" y="872236"/>
                </a:cubicBezTo>
                <a:close/>
                <a:moveTo>
                  <a:pt x="577088" y="949833"/>
                </a:moveTo>
                <a:cubicBezTo>
                  <a:pt x="577088" y="941832"/>
                  <a:pt x="570484" y="935355"/>
                  <a:pt x="562483" y="935355"/>
                </a:cubicBezTo>
                <a:cubicBezTo>
                  <a:pt x="554482" y="935355"/>
                  <a:pt x="547878" y="941832"/>
                  <a:pt x="547878" y="949960"/>
                </a:cubicBezTo>
                <a:cubicBezTo>
                  <a:pt x="547878" y="957961"/>
                  <a:pt x="554355" y="964565"/>
                  <a:pt x="562483" y="964565"/>
                </a:cubicBezTo>
                <a:cubicBezTo>
                  <a:pt x="570611" y="964438"/>
                  <a:pt x="577088" y="957961"/>
                  <a:pt x="577088" y="949833"/>
                </a:cubicBezTo>
                <a:cubicBezTo>
                  <a:pt x="577088" y="949833"/>
                  <a:pt x="577088" y="949833"/>
                  <a:pt x="577088" y="949833"/>
                </a:cubicBezTo>
                <a:cubicBezTo>
                  <a:pt x="577088" y="949833"/>
                  <a:pt x="577088" y="949833"/>
                  <a:pt x="577088" y="949833"/>
                </a:cubicBezTo>
                <a:close/>
                <a:moveTo>
                  <a:pt x="576961" y="1027557"/>
                </a:moveTo>
                <a:cubicBezTo>
                  <a:pt x="576961" y="1019683"/>
                  <a:pt x="570484" y="1013206"/>
                  <a:pt x="562610" y="1013206"/>
                </a:cubicBezTo>
                <a:lnTo>
                  <a:pt x="562610" y="1013206"/>
                </a:lnTo>
                <a:cubicBezTo>
                  <a:pt x="554609" y="1013206"/>
                  <a:pt x="548259" y="1019683"/>
                  <a:pt x="548259" y="1027557"/>
                </a:cubicBezTo>
                <a:cubicBezTo>
                  <a:pt x="548259" y="1035431"/>
                  <a:pt x="554736" y="1041908"/>
                  <a:pt x="562610" y="1041908"/>
                </a:cubicBezTo>
                <a:cubicBezTo>
                  <a:pt x="570484" y="1041908"/>
                  <a:pt x="576834" y="1035558"/>
                  <a:pt x="576961" y="1027557"/>
                </a:cubicBezTo>
                <a:cubicBezTo>
                  <a:pt x="576961" y="1027557"/>
                  <a:pt x="576961" y="1027557"/>
                  <a:pt x="576961" y="1027557"/>
                </a:cubicBezTo>
                <a:cubicBezTo>
                  <a:pt x="576961" y="1027557"/>
                  <a:pt x="576961" y="1027557"/>
                  <a:pt x="576961" y="1027557"/>
                </a:cubicBezTo>
                <a:lnTo>
                  <a:pt x="576961" y="1027557"/>
                </a:lnTo>
                <a:close/>
                <a:moveTo>
                  <a:pt x="576707" y="1105154"/>
                </a:moveTo>
                <a:cubicBezTo>
                  <a:pt x="576707" y="1097280"/>
                  <a:pt x="570357" y="1090930"/>
                  <a:pt x="562483" y="1090930"/>
                </a:cubicBezTo>
                <a:cubicBezTo>
                  <a:pt x="554609" y="1090930"/>
                  <a:pt x="548259" y="1097280"/>
                  <a:pt x="548259" y="1105154"/>
                </a:cubicBezTo>
                <a:cubicBezTo>
                  <a:pt x="548259" y="1113028"/>
                  <a:pt x="554609" y="1119378"/>
                  <a:pt x="562483" y="1119378"/>
                </a:cubicBezTo>
                <a:cubicBezTo>
                  <a:pt x="570230" y="1119378"/>
                  <a:pt x="576580" y="1113155"/>
                  <a:pt x="576707" y="1105408"/>
                </a:cubicBezTo>
                <a:cubicBezTo>
                  <a:pt x="576707" y="1105281"/>
                  <a:pt x="576707" y="1105154"/>
                  <a:pt x="576707" y="1105154"/>
                </a:cubicBezTo>
                <a:lnTo>
                  <a:pt x="576707" y="1105154"/>
                </a:lnTo>
                <a:close/>
                <a:moveTo>
                  <a:pt x="576580" y="1182751"/>
                </a:moveTo>
                <a:cubicBezTo>
                  <a:pt x="576580" y="1175004"/>
                  <a:pt x="570357" y="1168781"/>
                  <a:pt x="562610" y="1168781"/>
                </a:cubicBezTo>
                <a:cubicBezTo>
                  <a:pt x="554863" y="1168781"/>
                  <a:pt x="548640" y="1175004"/>
                  <a:pt x="548640" y="1182751"/>
                </a:cubicBezTo>
                <a:cubicBezTo>
                  <a:pt x="548640" y="1190498"/>
                  <a:pt x="554863" y="1196721"/>
                  <a:pt x="562610" y="1196721"/>
                </a:cubicBezTo>
                <a:cubicBezTo>
                  <a:pt x="570230" y="1196721"/>
                  <a:pt x="576580" y="1190498"/>
                  <a:pt x="576580" y="1182751"/>
                </a:cubicBezTo>
                <a:lnTo>
                  <a:pt x="576580" y="1182751"/>
                </a:lnTo>
                <a:lnTo>
                  <a:pt x="576580" y="1182751"/>
                </a:lnTo>
                <a:close/>
                <a:moveTo>
                  <a:pt x="576326" y="1260475"/>
                </a:moveTo>
                <a:cubicBezTo>
                  <a:pt x="576326" y="1252855"/>
                  <a:pt x="570103" y="1246632"/>
                  <a:pt x="562483" y="1246632"/>
                </a:cubicBezTo>
                <a:cubicBezTo>
                  <a:pt x="562483" y="1246632"/>
                  <a:pt x="562483" y="1246632"/>
                  <a:pt x="562483" y="1246632"/>
                </a:cubicBezTo>
                <a:cubicBezTo>
                  <a:pt x="554863" y="1246632"/>
                  <a:pt x="548640" y="1252855"/>
                  <a:pt x="548640" y="1260475"/>
                </a:cubicBezTo>
                <a:cubicBezTo>
                  <a:pt x="548640" y="1268095"/>
                  <a:pt x="554863" y="1274191"/>
                  <a:pt x="562483" y="1274191"/>
                </a:cubicBezTo>
                <a:cubicBezTo>
                  <a:pt x="570103" y="1274191"/>
                  <a:pt x="576326" y="1268095"/>
                  <a:pt x="576326" y="1260475"/>
                </a:cubicBezTo>
                <a:cubicBezTo>
                  <a:pt x="576326" y="1260475"/>
                  <a:pt x="576326" y="1260475"/>
                  <a:pt x="576326" y="1260475"/>
                </a:cubicBezTo>
                <a:close/>
                <a:moveTo>
                  <a:pt x="576199" y="1337945"/>
                </a:moveTo>
                <a:cubicBezTo>
                  <a:pt x="576199" y="1330452"/>
                  <a:pt x="570103" y="1324483"/>
                  <a:pt x="562610" y="1324483"/>
                </a:cubicBezTo>
                <a:cubicBezTo>
                  <a:pt x="555117" y="1324483"/>
                  <a:pt x="549021" y="1330579"/>
                  <a:pt x="549021" y="1338072"/>
                </a:cubicBezTo>
                <a:cubicBezTo>
                  <a:pt x="549021" y="1345565"/>
                  <a:pt x="555117" y="1351661"/>
                  <a:pt x="562610" y="1351661"/>
                </a:cubicBezTo>
                <a:cubicBezTo>
                  <a:pt x="570103" y="1351661"/>
                  <a:pt x="576199" y="1345565"/>
                  <a:pt x="576199" y="1337945"/>
                </a:cubicBezTo>
                <a:cubicBezTo>
                  <a:pt x="576199" y="1338072"/>
                  <a:pt x="576199" y="1338072"/>
                  <a:pt x="576199" y="1337945"/>
                </a:cubicBezTo>
                <a:cubicBezTo>
                  <a:pt x="576199" y="1338072"/>
                  <a:pt x="576199" y="1338072"/>
                  <a:pt x="576199" y="1337945"/>
                </a:cubicBezTo>
                <a:close/>
                <a:moveTo>
                  <a:pt x="575945" y="1415669"/>
                </a:moveTo>
                <a:cubicBezTo>
                  <a:pt x="575945" y="1408303"/>
                  <a:pt x="569976" y="1402334"/>
                  <a:pt x="562483" y="1402334"/>
                </a:cubicBezTo>
                <a:lnTo>
                  <a:pt x="562483" y="1402334"/>
                </a:lnTo>
                <a:cubicBezTo>
                  <a:pt x="555117" y="1402334"/>
                  <a:pt x="549021" y="1408303"/>
                  <a:pt x="549021" y="1415669"/>
                </a:cubicBezTo>
                <a:lnTo>
                  <a:pt x="549021" y="1415669"/>
                </a:lnTo>
                <a:cubicBezTo>
                  <a:pt x="549021" y="1423035"/>
                  <a:pt x="554990" y="1429004"/>
                  <a:pt x="562483" y="1429004"/>
                </a:cubicBezTo>
                <a:cubicBezTo>
                  <a:pt x="569976" y="1429131"/>
                  <a:pt x="575945" y="1423162"/>
                  <a:pt x="575945" y="1415669"/>
                </a:cubicBezTo>
                <a:close/>
                <a:moveTo>
                  <a:pt x="575691" y="1493266"/>
                </a:moveTo>
                <a:cubicBezTo>
                  <a:pt x="575564" y="1486027"/>
                  <a:pt x="569722" y="1480185"/>
                  <a:pt x="562483" y="1480185"/>
                </a:cubicBezTo>
                <a:cubicBezTo>
                  <a:pt x="555244" y="1480185"/>
                  <a:pt x="549275" y="1486154"/>
                  <a:pt x="549275" y="1493393"/>
                </a:cubicBezTo>
                <a:cubicBezTo>
                  <a:pt x="549275" y="1500632"/>
                  <a:pt x="555244" y="1506601"/>
                  <a:pt x="562483" y="1506601"/>
                </a:cubicBezTo>
                <a:cubicBezTo>
                  <a:pt x="569722" y="1506601"/>
                  <a:pt x="575691" y="1500632"/>
                  <a:pt x="575691" y="1493393"/>
                </a:cubicBezTo>
                <a:lnTo>
                  <a:pt x="575691" y="1493393"/>
                </a:lnTo>
                <a:cubicBezTo>
                  <a:pt x="575691" y="1493266"/>
                  <a:pt x="575691" y="1493266"/>
                  <a:pt x="575691" y="1493266"/>
                </a:cubicBezTo>
                <a:lnTo>
                  <a:pt x="575691" y="1493266"/>
                </a:lnTo>
                <a:close/>
                <a:moveTo>
                  <a:pt x="575564" y="1570990"/>
                </a:moveTo>
                <a:cubicBezTo>
                  <a:pt x="575564" y="1563751"/>
                  <a:pt x="569722" y="1558036"/>
                  <a:pt x="562483" y="1558036"/>
                </a:cubicBezTo>
                <a:cubicBezTo>
                  <a:pt x="555244" y="1558036"/>
                  <a:pt x="549402" y="1563878"/>
                  <a:pt x="549402" y="1570990"/>
                </a:cubicBezTo>
                <a:cubicBezTo>
                  <a:pt x="549402" y="1578229"/>
                  <a:pt x="555244" y="1583944"/>
                  <a:pt x="562483" y="1583944"/>
                </a:cubicBezTo>
                <a:cubicBezTo>
                  <a:pt x="569722" y="1583944"/>
                  <a:pt x="575564" y="1578229"/>
                  <a:pt x="575564" y="1570990"/>
                </a:cubicBezTo>
                <a:close/>
                <a:moveTo>
                  <a:pt x="575310" y="1648587"/>
                </a:moveTo>
                <a:cubicBezTo>
                  <a:pt x="575310" y="1641475"/>
                  <a:pt x="569595" y="1635760"/>
                  <a:pt x="562483" y="1635760"/>
                </a:cubicBezTo>
                <a:lnTo>
                  <a:pt x="562483" y="1635760"/>
                </a:lnTo>
                <a:cubicBezTo>
                  <a:pt x="555371" y="1635760"/>
                  <a:pt x="549656" y="1641475"/>
                  <a:pt x="549656" y="1648587"/>
                </a:cubicBezTo>
                <a:cubicBezTo>
                  <a:pt x="549656" y="1655699"/>
                  <a:pt x="555371" y="1661414"/>
                  <a:pt x="562483" y="1661414"/>
                </a:cubicBezTo>
                <a:cubicBezTo>
                  <a:pt x="569595" y="1661414"/>
                  <a:pt x="575310" y="1655699"/>
                  <a:pt x="575310" y="1648587"/>
                </a:cubicBezTo>
                <a:cubicBezTo>
                  <a:pt x="575310" y="1648714"/>
                  <a:pt x="575310" y="1648587"/>
                  <a:pt x="575310" y="1648587"/>
                </a:cubicBezTo>
                <a:lnTo>
                  <a:pt x="575310" y="1648587"/>
                </a:lnTo>
                <a:close/>
                <a:moveTo>
                  <a:pt x="575183" y="1726184"/>
                </a:moveTo>
                <a:cubicBezTo>
                  <a:pt x="575183" y="1719199"/>
                  <a:pt x="569468" y="1713611"/>
                  <a:pt x="562610" y="1713611"/>
                </a:cubicBezTo>
                <a:cubicBezTo>
                  <a:pt x="555625" y="1713611"/>
                  <a:pt x="550037" y="1719326"/>
                  <a:pt x="550037" y="1726184"/>
                </a:cubicBezTo>
                <a:cubicBezTo>
                  <a:pt x="550037" y="1733169"/>
                  <a:pt x="555625" y="1738757"/>
                  <a:pt x="562610" y="1738757"/>
                </a:cubicBezTo>
                <a:cubicBezTo>
                  <a:pt x="569468" y="1738884"/>
                  <a:pt x="575183" y="1733169"/>
                  <a:pt x="575183" y="1726184"/>
                </a:cubicBezTo>
                <a:cubicBezTo>
                  <a:pt x="575183" y="1726184"/>
                  <a:pt x="575183" y="1726184"/>
                  <a:pt x="575183" y="1726184"/>
                </a:cubicBezTo>
                <a:lnTo>
                  <a:pt x="575183" y="1726184"/>
                </a:lnTo>
                <a:close/>
                <a:moveTo>
                  <a:pt x="574929" y="1803908"/>
                </a:moveTo>
                <a:cubicBezTo>
                  <a:pt x="574929" y="1797050"/>
                  <a:pt x="569341" y="1791462"/>
                  <a:pt x="562483" y="1791462"/>
                </a:cubicBezTo>
                <a:lnTo>
                  <a:pt x="562483" y="1791462"/>
                </a:lnTo>
                <a:cubicBezTo>
                  <a:pt x="555625" y="1791462"/>
                  <a:pt x="550037" y="1797050"/>
                  <a:pt x="550037" y="1803908"/>
                </a:cubicBezTo>
                <a:cubicBezTo>
                  <a:pt x="550037" y="1810766"/>
                  <a:pt x="555625" y="1816354"/>
                  <a:pt x="562483" y="1816354"/>
                </a:cubicBezTo>
                <a:cubicBezTo>
                  <a:pt x="569341" y="1816354"/>
                  <a:pt x="574929" y="1810766"/>
                  <a:pt x="574929" y="1803908"/>
                </a:cubicBezTo>
                <a:cubicBezTo>
                  <a:pt x="574929" y="1803908"/>
                  <a:pt x="574929" y="1803908"/>
                  <a:pt x="574929" y="1803908"/>
                </a:cubicBezTo>
                <a:close/>
                <a:moveTo>
                  <a:pt x="501904" y="18034"/>
                </a:moveTo>
                <a:cubicBezTo>
                  <a:pt x="501777" y="8636"/>
                  <a:pt x="494157" y="1143"/>
                  <a:pt x="484759" y="1143"/>
                </a:cubicBezTo>
                <a:cubicBezTo>
                  <a:pt x="475361" y="1143"/>
                  <a:pt x="467614" y="8763"/>
                  <a:pt x="467614" y="18161"/>
                </a:cubicBezTo>
                <a:cubicBezTo>
                  <a:pt x="467614" y="27559"/>
                  <a:pt x="475234" y="35179"/>
                  <a:pt x="484759" y="35179"/>
                </a:cubicBezTo>
                <a:cubicBezTo>
                  <a:pt x="494157" y="35179"/>
                  <a:pt x="501904" y="27559"/>
                  <a:pt x="501904" y="18161"/>
                </a:cubicBezTo>
                <a:cubicBezTo>
                  <a:pt x="501904" y="18161"/>
                  <a:pt x="501904" y="18161"/>
                  <a:pt x="501904" y="18034"/>
                </a:cubicBezTo>
                <a:lnTo>
                  <a:pt x="501904" y="18034"/>
                </a:lnTo>
                <a:close/>
                <a:moveTo>
                  <a:pt x="501650" y="95885"/>
                </a:moveTo>
                <a:cubicBezTo>
                  <a:pt x="501650" y="86614"/>
                  <a:pt x="494030" y="78994"/>
                  <a:pt x="484759" y="78994"/>
                </a:cubicBezTo>
                <a:cubicBezTo>
                  <a:pt x="475361" y="78994"/>
                  <a:pt x="467868" y="86614"/>
                  <a:pt x="467868" y="95885"/>
                </a:cubicBezTo>
                <a:cubicBezTo>
                  <a:pt x="467868" y="105156"/>
                  <a:pt x="475488" y="112776"/>
                  <a:pt x="484759" y="112776"/>
                </a:cubicBezTo>
                <a:cubicBezTo>
                  <a:pt x="494157" y="112776"/>
                  <a:pt x="501650" y="105156"/>
                  <a:pt x="501650" y="95885"/>
                </a:cubicBezTo>
                <a:cubicBezTo>
                  <a:pt x="501650" y="95885"/>
                  <a:pt x="501650" y="95885"/>
                  <a:pt x="501650" y="95885"/>
                </a:cubicBezTo>
                <a:lnTo>
                  <a:pt x="501650" y="95885"/>
                </a:lnTo>
                <a:close/>
                <a:moveTo>
                  <a:pt x="501523" y="173482"/>
                </a:moveTo>
                <a:cubicBezTo>
                  <a:pt x="501523" y="164211"/>
                  <a:pt x="494030" y="156845"/>
                  <a:pt x="484759" y="156845"/>
                </a:cubicBezTo>
                <a:lnTo>
                  <a:pt x="484759" y="156845"/>
                </a:lnTo>
                <a:cubicBezTo>
                  <a:pt x="475488" y="156845"/>
                  <a:pt x="467995" y="164338"/>
                  <a:pt x="467995" y="173482"/>
                </a:cubicBezTo>
                <a:cubicBezTo>
                  <a:pt x="467995" y="182753"/>
                  <a:pt x="475488" y="190119"/>
                  <a:pt x="484759" y="190119"/>
                </a:cubicBezTo>
                <a:lnTo>
                  <a:pt x="484759" y="190119"/>
                </a:lnTo>
                <a:cubicBezTo>
                  <a:pt x="494030" y="190246"/>
                  <a:pt x="501523" y="182753"/>
                  <a:pt x="501523" y="173482"/>
                </a:cubicBezTo>
                <a:cubicBezTo>
                  <a:pt x="501523" y="173609"/>
                  <a:pt x="501523" y="173482"/>
                  <a:pt x="501523" y="173482"/>
                </a:cubicBezTo>
                <a:close/>
                <a:moveTo>
                  <a:pt x="501269" y="251206"/>
                </a:moveTo>
                <a:cubicBezTo>
                  <a:pt x="501269" y="242062"/>
                  <a:pt x="493903" y="234696"/>
                  <a:pt x="484759" y="234696"/>
                </a:cubicBezTo>
                <a:lnTo>
                  <a:pt x="484759" y="234696"/>
                </a:lnTo>
                <a:cubicBezTo>
                  <a:pt x="475615" y="234696"/>
                  <a:pt x="468249" y="242062"/>
                  <a:pt x="468249" y="251206"/>
                </a:cubicBezTo>
                <a:cubicBezTo>
                  <a:pt x="468249" y="260350"/>
                  <a:pt x="475615" y="267716"/>
                  <a:pt x="484759" y="267716"/>
                </a:cubicBezTo>
                <a:cubicBezTo>
                  <a:pt x="493776" y="267716"/>
                  <a:pt x="501142" y="260477"/>
                  <a:pt x="501269" y="251333"/>
                </a:cubicBezTo>
                <a:cubicBezTo>
                  <a:pt x="501269" y="251333"/>
                  <a:pt x="501269" y="251206"/>
                  <a:pt x="501269" y="251206"/>
                </a:cubicBezTo>
                <a:lnTo>
                  <a:pt x="501269" y="251206"/>
                </a:lnTo>
                <a:close/>
                <a:moveTo>
                  <a:pt x="501142" y="328803"/>
                </a:moveTo>
                <a:cubicBezTo>
                  <a:pt x="501142" y="319786"/>
                  <a:pt x="493776" y="312547"/>
                  <a:pt x="484759" y="312547"/>
                </a:cubicBezTo>
                <a:cubicBezTo>
                  <a:pt x="475742" y="312547"/>
                  <a:pt x="468503" y="319786"/>
                  <a:pt x="468376" y="328803"/>
                </a:cubicBezTo>
                <a:cubicBezTo>
                  <a:pt x="468376" y="337820"/>
                  <a:pt x="475742" y="345059"/>
                  <a:pt x="484759" y="345059"/>
                </a:cubicBezTo>
                <a:cubicBezTo>
                  <a:pt x="493776" y="345059"/>
                  <a:pt x="501142" y="337820"/>
                  <a:pt x="501142" y="328803"/>
                </a:cubicBezTo>
                <a:lnTo>
                  <a:pt x="501142" y="328803"/>
                </a:lnTo>
                <a:lnTo>
                  <a:pt x="501142" y="328803"/>
                </a:lnTo>
                <a:close/>
                <a:moveTo>
                  <a:pt x="500888" y="406400"/>
                </a:moveTo>
                <a:cubicBezTo>
                  <a:pt x="500888" y="397510"/>
                  <a:pt x="493649" y="390271"/>
                  <a:pt x="484759" y="390271"/>
                </a:cubicBezTo>
                <a:cubicBezTo>
                  <a:pt x="475869" y="390271"/>
                  <a:pt x="468630" y="397510"/>
                  <a:pt x="468630" y="406400"/>
                </a:cubicBezTo>
                <a:cubicBezTo>
                  <a:pt x="468630" y="415290"/>
                  <a:pt x="475869" y="422529"/>
                  <a:pt x="484759" y="422529"/>
                </a:cubicBezTo>
                <a:cubicBezTo>
                  <a:pt x="493649" y="422529"/>
                  <a:pt x="500761" y="415417"/>
                  <a:pt x="500888" y="406527"/>
                </a:cubicBezTo>
                <a:cubicBezTo>
                  <a:pt x="500888" y="406527"/>
                  <a:pt x="500888" y="406527"/>
                  <a:pt x="500888" y="406400"/>
                </a:cubicBezTo>
                <a:lnTo>
                  <a:pt x="500888" y="406400"/>
                </a:lnTo>
                <a:close/>
                <a:moveTo>
                  <a:pt x="500761" y="483997"/>
                </a:moveTo>
                <a:cubicBezTo>
                  <a:pt x="500761" y="475234"/>
                  <a:pt x="493649" y="468122"/>
                  <a:pt x="484886" y="468122"/>
                </a:cubicBezTo>
                <a:cubicBezTo>
                  <a:pt x="476123" y="468122"/>
                  <a:pt x="469011" y="475234"/>
                  <a:pt x="469011" y="483997"/>
                </a:cubicBezTo>
                <a:cubicBezTo>
                  <a:pt x="469011" y="492760"/>
                  <a:pt x="476123" y="499872"/>
                  <a:pt x="484886" y="499872"/>
                </a:cubicBezTo>
                <a:cubicBezTo>
                  <a:pt x="493649" y="499999"/>
                  <a:pt x="500761" y="492887"/>
                  <a:pt x="500761" y="483997"/>
                </a:cubicBezTo>
                <a:cubicBezTo>
                  <a:pt x="500761" y="484124"/>
                  <a:pt x="500761" y="484124"/>
                  <a:pt x="500761" y="483997"/>
                </a:cubicBezTo>
                <a:cubicBezTo>
                  <a:pt x="500761" y="483997"/>
                  <a:pt x="500761" y="483997"/>
                  <a:pt x="500761" y="483997"/>
                </a:cubicBezTo>
                <a:lnTo>
                  <a:pt x="500761" y="483997"/>
                </a:lnTo>
                <a:close/>
                <a:moveTo>
                  <a:pt x="500507" y="561467"/>
                </a:moveTo>
                <a:cubicBezTo>
                  <a:pt x="500380" y="552831"/>
                  <a:pt x="493395" y="545973"/>
                  <a:pt x="484759" y="545973"/>
                </a:cubicBezTo>
                <a:cubicBezTo>
                  <a:pt x="476123" y="545973"/>
                  <a:pt x="469011" y="552958"/>
                  <a:pt x="469011" y="561721"/>
                </a:cubicBezTo>
                <a:cubicBezTo>
                  <a:pt x="469011" y="570357"/>
                  <a:pt x="475996" y="577469"/>
                  <a:pt x="484759" y="577469"/>
                </a:cubicBezTo>
                <a:cubicBezTo>
                  <a:pt x="493395" y="577469"/>
                  <a:pt x="500507" y="570484"/>
                  <a:pt x="500507" y="561721"/>
                </a:cubicBezTo>
                <a:cubicBezTo>
                  <a:pt x="500507" y="561721"/>
                  <a:pt x="500507" y="561721"/>
                  <a:pt x="500507" y="561721"/>
                </a:cubicBezTo>
                <a:cubicBezTo>
                  <a:pt x="500507" y="561594"/>
                  <a:pt x="500507" y="561467"/>
                  <a:pt x="500507" y="561467"/>
                </a:cubicBezTo>
                <a:close/>
                <a:moveTo>
                  <a:pt x="500380" y="639191"/>
                </a:moveTo>
                <a:cubicBezTo>
                  <a:pt x="500380" y="630682"/>
                  <a:pt x="493395" y="623824"/>
                  <a:pt x="484886" y="623824"/>
                </a:cubicBezTo>
                <a:cubicBezTo>
                  <a:pt x="476250" y="623824"/>
                  <a:pt x="469392" y="630809"/>
                  <a:pt x="469392" y="639318"/>
                </a:cubicBezTo>
                <a:cubicBezTo>
                  <a:pt x="469392" y="647954"/>
                  <a:pt x="476377" y="654812"/>
                  <a:pt x="484886" y="654812"/>
                </a:cubicBezTo>
                <a:cubicBezTo>
                  <a:pt x="493395" y="654812"/>
                  <a:pt x="500380" y="647954"/>
                  <a:pt x="500380" y="639191"/>
                </a:cubicBezTo>
                <a:lnTo>
                  <a:pt x="500380" y="639191"/>
                </a:lnTo>
                <a:cubicBezTo>
                  <a:pt x="500380" y="639318"/>
                  <a:pt x="500380" y="639318"/>
                  <a:pt x="500380" y="639191"/>
                </a:cubicBezTo>
                <a:lnTo>
                  <a:pt x="500380" y="639191"/>
                </a:lnTo>
                <a:close/>
                <a:moveTo>
                  <a:pt x="500126" y="717042"/>
                </a:moveTo>
                <a:cubicBezTo>
                  <a:pt x="500126" y="708533"/>
                  <a:pt x="493268" y="701675"/>
                  <a:pt x="484759" y="701675"/>
                </a:cubicBezTo>
                <a:cubicBezTo>
                  <a:pt x="476250" y="701675"/>
                  <a:pt x="469392" y="708533"/>
                  <a:pt x="469392" y="717042"/>
                </a:cubicBezTo>
                <a:cubicBezTo>
                  <a:pt x="469392" y="725551"/>
                  <a:pt x="476250" y="732409"/>
                  <a:pt x="484759" y="732409"/>
                </a:cubicBezTo>
                <a:cubicBezTo>
                  <a:pt x="493268" y="732282"/>
                  <a:pt x="500126" y="725424"/>
                  <a:pt x="500126" y="717042"/>
                </a:cubicBezTo>
                <a:lnTo>
                  <a:pt x="500126" y="717042"/>
                </a:lnTo>
                <a:cubicBezTo>
                  <a:pt x="500126" y="717042"/>
                  <a:pt x="500126" y="717042"/>
                  <a:pt x="500126" y="717042"/>
                </a:cubicBezTo>
                <a:lnTo>
                  <a:pt x="500126" y="717042"/>
                </a:lnTo>
                <a:close/>
                <a:moveTo>
                  <a:pt x="499999" y="794639"/>
                </a:moveTo>
                <a:cubicBezTo>
                  <a:pt x="499999" y="786257"/>
                  <a:pt x="493268" y="779526"/>
                  <a:pt x="484886" y="779526"/>
                </a:cubicBezTo>
                <a:cubicBezTo>
                  <a:pt x="484886" y="779526"/>
                  <a:pt x="484886" y="779526"/>
                  <a:pt x="484886" y="779526"/>
                </a:cubicBezTo>
                <a:cubicBezTo>
                  <a:pt x="476504" y="779526"/>
                  <a:pt x="469773" y="786257"/>
                  <a:pt x="469773" y="794639"/>
                </a:cubicBezTo>
                <a:lnTo>
                  <a:pt x="469773" y="794639"/>
                </a:lnTo>
                <a:cubicBezTo>
                  <a:pt x="469773" y="803021"/>
                  <a:pt x="476504" y="809752"/>
                  <a:pt x="484886" y="809752"/>
                </a:cubicBezTo>
                <a:cubicBezTo>
                  <a:pt x="493141" y="809752"/>
                  <a:pt x="499999" y="803021"/>
                  <a:pt x="499999" y="794766"/>
                </a:cubicBezTo>
                <a:cubicBezTo>
                  <a:pt x="499999" y="794766"/>
                  <a:pt x="499999" y="794639"/>
                  <a:pt x="499999" y="794639"/>
                </a:cubicBezTo>
                <a:lnTo>
                  <a:pt x="499999" y="794639"/>
                </a:lnTo>
                <a:close/>
                <a:moveTo>
                  <a:pt x="499745" y="872236"/>
                </a:moveTo>
                <a:cubicBezTo>
                  <a:pt x="499745" y="863981"/>
                  <a:pt x="493014" y="857377"/>
                  <a:pt x="484759" y="857377"/>
                </a:cubicBezTo>
                <a:cubicBezTo>
                  <a:pt x="476504" y="857377"/>
                  <a:pt x="469773" y="864108"/>
                  <a:pt x="469773" y="872363"/>
                </a:cubicBezTo>
                <a:cubicBezTo>
                  <a:pt x="469773" y="880618"/>
                  <a:pt x="476504" y="887349"/>
                  <a:pt x="484759" y="887349"/>
                </a:cubicBezTo>
                <a:cubicBezTo>
                  <a:pt x="493014" y="887222"/>
                  <a:pt x="499745" y="880491"/>
                  <a:pt x="499745" y="872236"/>
                </a:cubicBezTo>
                <a:lnTo>
                  <a:pt x="499745" y="872236"/>
                </a:lnTo>
                <a:cubicBezTo>
                  <a:pt x="499745" y="872236"/>
                  <a:pt x="499745" y="872236"/>
                  <a:pt x="499745" y="872236"/>
                </a:cubicBezTo>
                <a:lnTo>
                  <a:pt x="499745" y="872236"/>
                </a:lnTo>
                <a:close/>
                <a:moveTo>
                  <a:pt x="499491" y="949833"/>
                </a:moveTo>
                <a:cubicBezTo>
                  <a:pt x="499491" y="941705"/>
                  <a:pt x="492887" y="935101"/>
                  <a:pt x="484759" y="935101"/>
                </a:cubicBezTo>
                <a:cubicBezTo>
                  <a:pt x="476631" y="935101"/>
                  <a:pt x="470027" y="941705"/>
                  <a:pt x="470027" y="949833"/>
                </a:cubicBezTo>
                <a:cubicBezTo>
                  <a:pt x="470027" y="957961"/>
                  <a:pt x="476631" y="964565"/>
                  <a:pt x="484759" y="964565"/>
                </a:cubicBezTo>
                <a:cubicBezTo>
                  <a:pt x="492887" y="964692"/>
                  <a:pt x="499491" y="958088"/>
                  <a:pt x="499491" y="949833"/>
                </a:cubicBezTo>
                <a:cubicBezTo>
                  <a:pt x="499491" y="949960"/>
                  <a:pt x="499491" y="949960"/>
                  <a:pt x="499491" y="949833"/>
                </a:cubicBezTo>
                <a:lnTo>
                  <a:pt x="499491" y="949833"/>
                </a:lnTo>
                <a:close/>
                <a:moveTo>
                  <a:pt x="499364" y="1027430"/>
                </a:moveTo>
                <a:cubicBezTo>
                  <a:pt x="499364" y="1019429"/>
                  <a:pt x="492760" y="1012952"/>
                  <a:pt x="484759" y="1012952"/>
                </a:cubicBezTo>
                <a:cubicBezTo>
                  <a:pt x="476758" y="1012952"/>
                  <a:pt x="470154" y="1019429"/>
                  <a:pt x="470154" y="1027557"/>
                </a:cubicBezTo>
                <a:cubicBezTo>
                  <a:pt x="470154" y="1035558"/>
                  <a:pt x="476631" y="1042162"/>
                  <a:pt x="484759" y="1042162"/>
                </a:cubicBezTo>
                <a:lnTo>
                  <a:pt x="484759" y="1042162"/>
                </a:lnTo>
                <a:cubicBezTo>
                  <a:pt x="492887" y="1042035"/>
                  <a:pt x="499364" y="1035558"/>
                  <a:pt x="499364" y="1027430"/>
                </a:cubicBezTo>
                <a:lnTo>
                  <a:pt x="499364" y="1027430"/>
                </a:lnTo>
                <a:cubicBezTo>
                  <a:pt x="499364" y="1027430"/>
                  <a:pt x="499364" y="1027430"/>
                  <a:pt x="499364" y="1027430"/>
                </a:cubicBezTo>
                <a:close/>
                <a:moveTo>
                  <a:pt x="499110" y="1105154"/>
                </a:moveTo>
                <a:cubicBezTo>
                  <a:pt x="499110" y="1097280"/>
                  <a:pt x="492633" y="1090803"/>
                  <a:pt x="484759" y="1090803"/>
                </a:cubicBezTo>
                <a:cubicBezTo>
                  <a:pt x="476758" y="1090803"/>
                  <a:pt x="470408" y="1097280"/>
                  <a:pt x="470408" y="1105154"/>
                </a:cubicBezTo>
                <a:cubicBezTo>
                  <a:pt x="470408" y="1113028"/>
                  <a:pt x="476885" y="1119505"/>
                  <a:pt x="484759" y="1119505"/>
                </a:cubicBezTo>
                <a:cubicBezTo>
                  <a:pt x="492760" y="1119505"/>
                  <a:pt x="499110" y="1113155"/>
                  <a:pt x="499110" y="1105154"/>
                </a:cubicBezTo>
                <a:cubicBezTo>
                  <a:pt x="499110" y="1105154"/>
                  <a:pt x="499110" y="1105154"/>
                  <a:pt x="499110" y="1105154"/>
                </a:cubicBezTo>
                <a:close/>
                <a:moveTo>
                  <a:pt x="498983" y="1182624"/>
                </a:moveTo>
                <a:cubicBezTo>
                  <a:pt x="498856" y="1174877"/>
                  <a:pt x="492506" y="1168654"/>
                  <a:pt x="484759" y="1168654"/>
                </a:cubicBezTo>
                <a:cubicBezTo>
                  <a:pt x="476885" y="1168654"/>
                  <a:pt x="470535" y="1175004"/>
                  <a:pt x="470535" y="1182878"/>
                </a:cubicBezTo>
                <a:cubicBezTo>
                  <a:pt x="470535" y="1190752"/>
                  <a:pt x="476885" y="1197102"/>
                  <a:pt x="484759" y="1197102"/>
                </a:cubicBezTo>
                <a:cubicBezTo>
                  <a:pt x="492633" y="1197102"/>
                  <a:pt x="498983" y="1190752"/>
                  <a:pt x="498983" y="1182878"/>
                </a:cubicBezTo>
                <a:cubicBezTo>
                  <a:pt x="498983" y="1182878"/>
                  <a:pt x="498983" y="1182878"/>
                  <a:pt x="498983" y="1182878"/>
                </a:cubicBezTo>
                <a:cubicBezTo>
                  <a:pt x="498983" y="1182751"/>
                  <a:pt x="498983" y="1182624"/>
                  <a:pt x="498983" y="1182624"/>
                </a:cubicBezTo>
                <a:lnTo>
                  <a:pt x="498983" y="1182624"/>
                </a:lnTo>
                <a:close/>
                <a:moveTo>
                  <a:pt x="498729" y="1260475"/>
                </a:moveTo>
                <a:cubicBezTo>
                  <a:pt x="498729" y="1252728"/>
                  <a:pt x="492506" y="1246505"/>
                  <a:pt x="484759" y="1246505"/>
                </a:cubicBezTo>
                <a:cubicBezTo>
                  <a:pt x="477012" y="1246505"/>
                  <a:pt x="470789" y="1252728"/>
                  <a:pt x="470789" y="1260475"/>
                </a:cubicBezTo>
                <a:cubicBezTo>
                  <a:pt x="470789" y="1268222"/>
                  <a:pt x="477012" y="1274445"/>
                  <a:pt x="484759" y="1274445"/>
                </a:cubicBezTo>
                <a:cubicBezTo>
                  <a:pt x="492506" y="1274445"/>
                  <a:pt x="498729" y="1268222"/>
                  <a:pt x="498729" y="1260475"/>
                </a:cubicBezTo>
                <a:lnTo>
                  <a:pt x="498729" y="1260475"/>
                </a:lnTo>
                <a:lnTo>
                  <a:pt x="498729" y="1260475"/>
                </a:lnTo>
                <a:close/>
                <a:moveTo>
                  <a:pt x="498602" y="1338072"/>
                </a:moveTo>
                <a:cubicBezTo>
                  <a:pt x="498602" y="1330452"/>
                  <a:pt x="492379" y="1324356"/>
                  <a:pt x="484759" y="1324356"/>
                </a:cubicBezTo>
                <a:cubicBezTo>
                  <a:pt x="477139" y="1324356"/>
                  <a:pt x="470916" y="1330579"/>
                  <a:pt x="470916" y="1338072"/>
                </a:cubicBezTo>
                <a:cubicBezTo>
                  <a:pt x="470916" y="1345692"/>
                  <a:pt x="477139" y="1351915"/>
                  <a:pt x="484759" y="1351915"/>
                </a:cubicBezTo>
                <a:cubicBezTo>
                  <a:pt x="492379" y="1351915"/>
                  <a:pt x="498602" y="1345692"/>
                  <a:pt x="498602" y="1338072"/>
                </a:cubicBezTo>
                <a:cubicBezTo>
                  <a:pt x="498602" y="1338072"/>
                  <a:pt x="498602" y="1338072"/>
                  <a:pt x="498602" y="1338072"/>
                </a:cubicBezTo>
                <a:close/>
                <a:moveTo>
                  <a:pt x="498348" y="1415669"/>
                </a:moveTo>
                <a:cubicBezTo>
                  <a:pt x="498348" y="1408176"/>
                  <a:pt x="492252" y="1402080"/>
                  <a:pt x="484759" y="1402080"/>
                </a:cubicBezTo>
                <a:cubicBezTo>
                  <a:pt x="484759" y="1402080"/>
                  <a:pt x="484759" y="1402080"/>
                  <a:pt x="484759" y="1402080"/>
                </a:cubicBezTo>
                <a:cubicBezTo>
                  <a:pt x="477266" y="1402080"/>
                  <a:pt x="471170" y="1408176"/>
                  <a:pt x="471170" y="1415669"/>
                </a:cubicBezTo>
                <a:cubicBezTo>
                  <a:pt x="471170" y="1423162"/>
                  <a:pt x="477266" y="1429258"/>
                  <a:pt x="484759" y="1429258"/>
                </a:cubicBezTo>
                <a:cubicBezTo>
                  <a:pt x="492252" y="1429258"/>
                  <a:pt x="498348" y="1423162"/>
                  <a:pt x="498348" y="1415669"/>
                </a:cubicBezTo>
                <a:lnTo>
                  <a:pt x="498348" y="1415669"/>
                </a:lnTo>
                <a:close/>
                <a:moveTo>
                  <a:pt x="498221" y="1493393"/>
                </a:moveTo>
                <a:cubicBezTo>
                  <a:pt x="498221" y="1486027"/>
                  <a:pt x="492252" y="1480058"/>
                  <a:pt x="484759" y="1480058"/>
                </a:cubicBezTo>
                <a:cubicBezTo>
                  <a:pt x="484759" y="1480058"/>
                  <a:pt x="484759" y="1480058"/>
                  <a:pt x="484759" y="1480058"/>
                </a:cubicBezTo>
                <a:cubicBezTo>
                  <a:pt x="477393" y="1480058"/>
                  <a:pt x="471297" y="1486027"/>
                  <a:pt x="471297" y="1493393"/>
                </a:cubicBezTo>
                <a:cubicBezTo>
                  <a:pt x="471297" y="1500759"/>
                  <a:pt x="477266" y="1506728"/>
                  <a:pt x="484759" y="1506728"/>
                </a:cubicBezTo>
                <a:cubicBezTo>
                  <a:pt x="492125" y="1506728"/>
                  <a:pt x="498221" y="1500759"/>
                  <a:pt x="498221" y="1493393"/>
                </a:cubicBezTo>
                <a:lnTo>
                  <a:pt x="498221" y="1493393"/>
                </a:lnTo>
                <a:cubicBezTo>
                  <a:pt x="498221" y="1493393"/>
                  <a:pt x="498221" y="1493393"/>
                  <a:pt x="498221" y="1493393"/>
                </a:cubicBezTo>
                <a:lnTo>
                  <a:pt x="498221" y="1493393"/>
                </a:lnTo>
                <a:close/>
                <a:moveTo>
                  <a:pt x="497967" y="1570863"/>
                </a:moveTo>
                <a:cubicBezTo>
                  <a:pt x="497840" y="1563624"/>
                  <a:pt x="491998" y="1557782"/>
                  <a:pt x="484759" y="1557782"/>
                </a:cubicBezTo>
                <a:cubicBezTo>
                  <a:pt x="477520" y="1557782"/>
                  <a:pt x="471551" y="1563751"/>
                  <a:pt x="471551" y="1570990"/>
                </a:cubicBezTo>
                <a:lnTo>
                  <a:pt x="471551" y="1570990"/>
                </a:lnTo>
                <a:cubicBezTo>
                  <a:pt x="471551" y="1578229"/>
                  <a:pt x="477520" y="1584198"/>
                  <a:pt x="484759" y="1584198"/>
                </a:cubicBezTo>
                <a:lnTo>
                  <a:pt x="484759" y="1584198"/>
                </a:lnTo>
                <a:cubicBezTo>
                  <a:pt x="491998" y="1584198"/>
                  <a:pt x="497840" y="1578356"/>
                  <a:pt x="497967" y="1571117"/>
                </a:cubicBezTo>
                <a:lnTo>
                  <a:pt x="497967" y="1571117"/>
                </a:lnTo>
                <a:cubicBezTo>
                  <a:pt x="497967" y="1571117"/>
                  <a:pt x="497967" y="1570990"/>
                  <a:pt x="497967" y="1570990"/>
                </a:cubicBezTo>
                <a:cubicBezTo>
                  <a:pt x="497967" y="1570990"/>
                  <a:pt x="497967" y="1570863"/>
                  <a:pt x="497967" y="1570863"/>
                </a:cubicBezTo>
                <a:lnTo>
                  <a:pt x="497967" y="1570863"/>
                </a:lnTo>
                <a:close/>
                <a:moveTo>
                  <a:pt x="497840" y="1648587"/>
                </a:moveTo>
                <a:cubicBezTo>
                  <a:pt x="497840" y="1641348"/>
                  <a:pt x="491998" y="1635633"/>
                  <a:pt x="484759" y="1635633"/>
                </a:cubicBezTo>
                <a:lnTo>
                  <a:pt x="484759" y="1635633"/>
                </a:lnTo>
                <a:cubicBezTo>
                  <a:pt x="477520" y="1635633"/>
                  <a:pt x="471678" y="1641475"/>
                  <a:pt x="471678" y="1648587"/>
                </a:cubicBezTo>
                <a:cubicBezTo>
                  <a:pt x="471678" y="1655826"/>
                  <a:pt x="477520" y="1661541"/>
                  <a:pt x="484759" y="1661541"/>
                </a:cubicBezTo>
                <a:cubicBezTo>
                  <a:pt x="491998" y="1661668"/>
                  <a:pt x="497840" y="1655826"/>
                  <a:pt x="497840" y="1648587"/>
                </a:cubicBezTo>
                <a:lnTo>
                  <a:pt x="497840" y="1648587"/>
                </a:lnTo>
                <a:close/>
                <a:moveTo>
                  <a:pt x="497586" y="1726057"/>
                </a:moveTo>
                <a:cubicBezTo>
                  <a:pt x="497459" y="1719072"/>
                  <a:pt x="491744" y="1713484"/>
                  <a:pt x="484759" y="1713484"/>
                </a:cubicBezTo>
                <a:cubicBezTo>
                  <a:pt x="477647" y="1713484"/>
                  <a:pt x="471932" y="1719199"/>
                  <a:pt x="471932" y="1726311"/>
                </a:cubicBezTo>
                <a:cubicBezTo>
                  <a:pt x="471932" y="1733423"/>
                  <a:pt x="477647" y="1739138"/>
                  <a:pt x="484759" y="1739138"/>
                </a:cubicBezTo>
                <a:cubicBezTo>
                  <a:pt x="491871" y="1739138"/>
                  <a:pt x="497586" y="1733423"/>
                  <a:pt x="497586" y="1726438"/>
                </a:cubicBezTo>
                <a:cubicBezTo>
                  <a:pt x="497586" y="1726438"/>
                  <a:pt x="497586" y="1726438"/>
                  <a:pt x="497586" y="1726311"/>
                </a:cubicBezTo>
                <a:cubicBezTo>
                  <a:pt x="497586" y="1726184"/>
                  <a:pt x="497586" y="1726184"/>
                  <a:pt x="497586" y="1726057"/>
                </a:cubicBezTo>
                <a:lnTo>
                  <a:pt x="497586" y="1726057"/>
                </a:lnTo>
                <a:close/>
                <a:moveTo>
                  <a:pt x="497459" y="1803908"/>
                </a:moveTo>
                <a:cubicBezTo>
                  <a:pt x="497459" y="1796923"/>
                  <a:pt x="491744" y="1791335"/>
                  <a:pt x="484886" y="1791335"/>
                </a:cubicBezTo>
                <a:cubicBezTo>
                  <a:pt x="477901" y="1791335"/>
                  <a:pt x="472313" y="1796923"/>
                  <a:pt x="472313" y="1803908"/>
                </a:cubicBezTo>
                <a:cubicBezTo>
                  <a:pt x="472313" y="1810893"/>
                  <a:pt x="478028" y="1816481"/>
                  <a:pt x="484886" y="1816481"/>
                </a:cubicBezTo>
                <a:cubicBezTo>
                  <a:pt x="491744" y="1816481"/>
                  <a:pt x="497459" y="1810893"/>
                  <a:pt x="497459" y="1804035"/>
                </a:cubicBezTo>
                <a:cubicBezTo>
                  <a:pt x="497459" y="1804035"/>
                  <a:pt x="497459" y="1803908"/>
                  <a:pt x="497459" y="1803908"/>
                </a:cubicBezTo>
                <a:lnTo>
                  <a:pt x="497459" y="1803908"/>
                </a:lnTo>
                <a:close/>
                <a:moveTo>
                  <a:pt x="424307" y="18288"/>
                </a:moveTo>
                <a:cubicBezTo>
                  <a:pt x="424307" y="8763"/>
                  <a:pt x="416560" y="1016"/>
                  <a:pt x="407035" y="1016"/>
                </a:cubicBezTo>
                <a:lnTo>
                  <a:pt x="407035" y="1016"/>
                </a:lnTo>
                <a:cubicBezTo>
                  <a:pt x="397510" y="1016"/>
                  <a:pt x="389763" y="8763"/>
                  <a:pt x="389763" y="18288"/>
                </a:cubicBezTo>
                <a:cubicBezTo>
                  <a:pt x="389763" y="27813"/>
                  <a:pt x="397510" y="35560"/>
                  <a:pt x="407035" y="35560"/>
                </a:cubicBezTo>
                <a:cubicBezTo>
                  <a:pt x="416560" y="35560"/>
                  <a:pt x="424307" y="27813"/>
                  <a:pt x="424307" y="18288"/>
                </a:cubicBezTo>
                <a:cubicBezTo>
                  <a:pt x="424307" y="18288"/>
                  <a:pt x="424307" y="18288"/>
                  <a:pt x="424307" y="18288"/>
                </a:cubicBezTo>
                <a:close/>
                <a:moveTo>
                  <a:pt x="424180" y="95885"/>
                </a:moveTo>
                <a:cubicBezTo>
                  <a:pt x="424180" y="86487"/>
                  <a:pt x="416560" y="78867"/>
                  <a:pt x="407035" y="78867"/>
                </a:cubicBezTo>
                <a:lnTo>
                  <a:pt x="407035" y="78867"/>
                </a:lnTo>
                <a:cubicBezTo>
                  <a:pt x="397637" y="78867"/>
                  <a:pt x="389890" y="86487"/>
                  <a:pt x="389890" y="95885"/>
                </a:cubicBezTo>
                <a:lnTo>
                  <a:pt x="389890" y="95885"/>
                </a:lnTo>
                <a:cubicBezTo>
                  <a:pt x="389890" y="105283"/>
                  <a:pt x="397510" y="112903"/>
                  <a:pt x="407035" y="112903"/>
                </a:cubicBezTo>
                <a:lnTo>
                  <a:pt x="407035" y="112903"/>
                </a:lnTo>
                <a:cubicBezTo>
                  <a:pt x="416433" y="112903"/>
                  <a:pt x="424053" y="105410"/>
                  <a:pt x="424180" y="95885"/>
                </a:cubicBezTo>
                <a:cubicBezTo>
                  <a:pt x="424180" y="96012"/>
                  <a:pt x="424180" y="96012"/>
                  <a:pt x="424180" y="95885"/>
                </a:cubicBezTo>
                <a:cubicBezTo>
                  <a:pt x="424180" y="95885"/>
                  <a:pt x="424180" y="95885"/>
                  <a:pt x="424180" y="95885"/>
                </a:cubicBezTo>
                <a:lnTo>
                  <a:pt x="424180" y="95885"/>
                </a:lnTo>
                <a:close/>
                <a:moveTo>
                  <a:pt x="423926" y="173482"/>
                </a:moveTo>
                <a:cubicBezTo>
                  <a:pt x="423926" y="164211"/>
                  <a:pt x="416306" y="156591"/>
                  <a:pt x="407035" y="156591"/>
                </a:cubicBezTo>
                <a:cubicBezTo>
                  <a:pt x="397764" y="156591"/>
                  <a:pt x="390144" y="164211"/>
                  <a:pt x="390144" y="173482"/>
                </a:cubicBezTo>
                <a:cubicBezTo>
                  <a:pt x="390144" y="182753"/>
                  <a:pt x="397764" y="190373"/>
                  <a:pt x="407035" y="190373"/>
                </a:cubicBezTo>
                <a:cubicBezTo>
                  <a:pt x="416433" y="190373"/>
                  <a:pt x="423926" y="182880"/>
                  <a:pt x="423926" y="173482"/>
                </a:cubicBezTo>
                <a:lnTo>
                  <a:pt x="423926" y="173482"/>
                </a:lnTo>
                <a:lnTo>
                  <a:pt x="423926" y="173482"/>
                </a:lnTo>
                <a:close/>
                <a:moveTo>
                  <a:pt x="423799" y="250952"/>
                </a:moveTo>
                <a:cubicBezTo>
                  <a:pt x="423672" y="241808"/>
                  <a:pt x="416179" y="234569"/>
                  <a:pt x="407035" y="234569"/>
                </a:cubicBezTo>
                <a:cubicBezTo>
                  <a:pt x="397764" y="234569"/>
                  <a:pt x="390271" y="242062"/>
                  <a:pt x="390271" y="251206"/>
                </a:cubicBezTo>
                <a:cubicBezTo>
                  <a:pt x="390271" y="260477"/>
                  <a:pt x="397764" y="267843"/>
                  <a:pt x="407035" y="267843"/>
                </a:cubicBezTo>
                <a:cubicBezTo>
                  <a:pt x="416306" y="267843"/>
                  <a:pt x="423672" y="260350"/>
                  <a:pt x="423799" y="251206"/>
                </a:cubicBezTo>
                <a:cubicBezTo>
                  <a:pt x="423799" y="251206"/>
                  <a:pt x="423799" y="251206"/>
                  <a:pt x="423799" y="251206"/>
                </a:cubicBezTo>
                <a:cubicBezTo>
                  <a:pt x="423799" y="251206"/>
                  <a:pt x="423799" y="251206"/>
                  <a:pt x="423799" y="251206"/>
                </a:cubicBezTo>
                <a:cubicBezTo>
                  <a:pt x="423799" y="251079"/>
                  <a:pt x="423799" y="250952"/>
                  <a:pt x="423799" y="250952"/>
                </a:cubicBezTo>
                <a:lnTo>
                  <a:pt x="423799" y="250952"/>
                </a:lnTo>
                <a:close/>
                <a:moveTo>
                  <a:pt x="423545" y="328676"/>
                </a:moveTo>
                <a:cubicBezTo>
                  <a:pt x="423545" y="319659"/>
                  <a:pt x="416052" y="312293"/>
                  <a:pt x="407035" y="312293"/>
                </a:cubicBezTo>
                <a:cubicBezTo>
                  <a:pt x="397891" y="312293"/>
                  <a:pt x="390525" y="319659"/>
                  <a:pt x="390525" y="328803"/>
                </a:cubicBezTo>
                <a:cubicBezTo>
                  <a:pt x="390525" y="337947"/>
                  <a:pt x="397891" y="345313"/>
                  <a:pt x="407035" y="345313"/>
                </a:cubicBezTo>
                <a:cubicBezTo>
                  <a:pt x="416179" y="345313"/>
                  <a:pt x="423545" y="337947"/>
                  <a:pt x="423545" y="328676"/>
                </a:cubicBezTo>
                <a:cubicBezTo>
                  <a:pt x="423545" y="328803"/>
                  <a:pt x="423545" y="328803"/>
                  <a:pt x="423545" y="328676"/>
                </a:cubicBezTo>
                <a:cubicBezTo>
                  <a:pt x="423545" y="328803"/>
                  <a:pt x="423545" y="328676"/>
                  <a:pt x="423545" y="328676"/>
                </a:cubicBezTo>
                <a:close/>
                <a:moveTo>
                  <a:pt x="423418" y="406400"/>
                </a:moveTo>
                <a:cubicBezTo>
                  <a:pt x="423418" y="397383"/>
                  <a:pt x="416052" y="390144"/>
                  <a:pt x="407035" y="390144"/>
                </a:cubicBezTo>
                <a:cubicBezTo>
                  <a:pt x="398018" y="390144"/>
                  <a:pt x="390652" y="397383"/>
                  <a:pt x="390652" y="406400"/>
                </a:cubicBezTo>
                <a:cubicBezTo>
                  <a:pt x="390652" y="415417"/>
                  <a:pt x="398018" y="422656"/>
                  <a:pt x="407035" y="422656"/>
                </a:cubicBezTo>
                <a:cubicBezTo>
                  <a:pt x="416052" y="422783"/>
                  <a:pt x="423291" y="415417"/>
                  <a:pt x="423418" y="406400"/>
                </a:cubicBezTo>
                <a:lnTo>
                  <a:pt x="423418" y="406400"/>
                </a:lnTo>
                <a:lnTo>
                  <a:pt x="423418" y="406400"/>
                </a:lnTo>
                <a:close/>
                <a:moveTo>
                  <a:pt x="423164" y="484124"/>
                </a:moveTo>
                <a:cubicBezTo>
                  <a:pt x="423164" y="475234"/>
                  <a:pt x="415925" y="467995"/>
                  <a:pt x="407035" y="467995"/>
                </a:cubicBezTo>
                <a:cubicBezTo>
                  <a:pt x="407035" y="467995"/>
                  <a:pt x="407035" y="467995"/>
                  <a:pt x="407035" y="467995"/>
                </a:cubicBezTo>
                <a:cubicBezTo>
                  <a:pt x="398145" y="467995"/>
                  <a:pt x="390906" y="475234"/>
                  <a:pt x="390906" y="484124"/>
                </a:cubicBezTo>
                <a:cubicBezTo>
                  <a:pt x="390906" y="493014"/>
                  <a:pt x="398145" y="500253"/>
                  <a:pt x="407035" y="500253"/>
                </a:cubicBezTo>
                <a:cubicBezTo>
                  <a:pt x="415925" y="500126"/>
                  <a:pt x="423164" y="493014"/>
                  <a:pt x="423164" y="484124"/>
                </a:cubicBezTo>
                <a:close/>
                <a:moveTo>
                  <a:pt x="422910" y="561721"/>
                </a:moveTo>
                <a:cubicBezTo>
                  <a:pt x="422910" y="552958"/>
                  <a:pt x="415798" y="545846"/>
                  <a:pt x="406908" y="545846"/>
                </a:cubicBezTo>
                <a:cubicBezTo>
                  <a:pt x="398145" y="545846"/>
                  <a:pt x="391033" y="552958"/>
                  <a:pt x="391033" y="561721"/>
                </a:cubicBezTo>
                <a:cubicBezTo>
                  <a:pt x="391033" y="561721"/>
                  <a:pt x="391033" y="561721"/>
                  <a:pt x="391033" y="561721"/>
                </a:cubicBezTo>
                <a:cubicBezTo>
                  <a:pt x="391033" y="570484"/>
                  <a:pt x="398145" y="577596"/>
                  <a:pt x="406908" y="577596"/>
                </a:cubicBezTo>
                <a:cubicBezTo>
                  <a:pt x="415798" y="577596"/>
                  <a:pt x="422910" y="570484"/>
                  <a:pt x="422910" y="561721"/>
                </a:cubicBezTo>
                <a:lnTo>
                  <a:pt x="422910" y="561721"/>
                </a:lnTo>
                <a:cubicBezTo>
                  <a:pt x="422910" y="561721"/>
                  <a:pt x="422910" y="561721"/>
                  <a:pt x="422910" y="561721"/>
                </a:cubicBezTo>
                <a:lnTo>
                  <a:pt x="422910" y="561721"/>
                </a:lnTo>
                <a:close/>
                <a:moveTo>
                  <a:pt x="422783" y="639318"/>
                </a:moveTo>
                <a:cubicBezTo>
                  <a:pt x="422783" y="630682"/>
                  <a:pt x="415798" y="623570"/>
                  <a:pt x="407035" y="623570"/>
                </a:cubicBezTo>
                <a:lnTo>
                  <a:pt x="407035" y="623570"/>
                </a:lnTo>
                <a:cubicBezTo>
                  <a:pt x="398399" y="623570"/>
                  <a:pt x="391287" y="630555"/>
                  <a:pt x="391287" y="639318"/>
                </a:cubicBezTo>
                <a:cubicBezTo>
                  <a:pt x="391287" y="639318"/>
                  <a:pt x="391287" y="639318"/>
                  <a:pt x="391287" y="639318"/>
                </a:cubicBezTo>
                <a:cubicBezTo>
                  <a:pt x="391287" y="647954"/>
                  <a:pt x="398399" y="655066"/>
                  <a:pt x="407035" y="655066"/>
                </a:cubicBezTo>
                <a:lnTo>
                  <a:pt x="407035" y="655066"/>
                </a:lnTo>
                <a:cubicBezTo>
                  <a:pt x="415671" y="655066"/>
                  <a:pt x="422783" y="648081"/>
                  <a:pt x="422783" y="639318"/>
                </a:cubicBezTo>
                <a:cubicBezTo>
                  <a:pt x="422783" y="639445"/>
                  <a:pt x="422783" y="639318"/>
                  <a:pt x="422783" y="639318"/>
                </a:cubicBezTo>
                <a:lnTo>
                  <a:pt x="422783" y="639318"/>
                </a:lnTo>
                <a:close/>
                <a:moveTo>
                  <a:pt x="422529" y="716915"/>
                </a:moveTo>
                <a:cubicBezTo>
                  <a:pt x="422529" y="708406"/>
                  <a:pt x="415544" y="701548"/>
                  <a:pt x="407035" y="701548"/>
                </a:cubicBezTo>
                <a:cubicBezTo>
                  <a:pt x="398399" y="701548"/>
                  <a:pt x="391541" y="708533"/>
                  <a:pt x="391541" y="717042"/>
                </a:cubicBezTo>
                <a:cubicBezTo>
                  <a:pt x="391541" y="725678"/>
                  <a:pt x="398526" y="732536"/>
                  <a:pt x="407035" y="732536"/>
                </a:cubicBezTo>
                <a:lnTo>
                  <a:pt x="407035" y="732536"/>
                </a:lnTo>
                <a:cubicBezTo>
                  <a:pt x="415671" y="732536"/>
                  <a:pt x="422529" y="725551"/>
                  <a:pt x="422529" y="716915"/>
                </a:cubicBezTo>
                <a:cubicBezTo>
                  <a:pt x="422529" y="717042"/>
                  <a:pt x="422529" y="717042"/>
                  <a:pt x="422529" y="716915"/>
                </a:cubicBezTo>
                <a:cubicBezTo>
                  <a:pt x="422529" y="716915"/>
                  <a:pt x="422529" y="716915"/>
                  <a:pt x="422529" y="716915"/>
                </a:cubicBezTo>
                <a:close/>
                <a:moveTo>
                  <a:pt x="422402" y="794639"/>
                </a:moveTo>
                <a:cubicBezTo>
                  <a:pt x="422402" y="786130"/>
                  <a:pt x="415544" y="779272"/>
                  <a:pt x="407035" y="779272"/>
                </a:cubicBezTo>
                <a:cubicBezTo>
                  <a:pt x="398526" y="779272"/>
                  <a:pt x="391668" y="786130"/>
                  <a:pt x="391668" y="794639"/>
                </a:cubicBezTo>
                <a:cubicBezTo>
                  <a:pt x="391668" y="803148"/>
                  <a:pt x="398526" y="810006"/>
                  <a:pt x="407035" y="810006"/>
                </a:cubicBezTo>
                <a:cubicBezTo>
                  <a:pt x="415544" y="810006"/>
                  <a:pt x="422402" y="803148"/>
                  <a:pt x="422402" y="794639"/>
                </a:cubicBezTo>
                <a:cubicBezTo>
                  <a:pt x="422402" y="794639"/>
                  <a:pt x="422402" y="794639"/>
                  <a:pt x="422402" y="794639"/>
                </a:cubicBezTo>
                <a:lnTo>
                  <a:pt x="422402" y="794639"/>
                </a:lnTo>
                <a:close/>
                <a:moveTo>
                  <a:pt x="422148" y="872109"/>
                </a:moveTo>
                <a:cubicBezTo>
                  <a:pt x="422021" y="863854"/>
                  <a:pt x="415290" y="857123"/>
                  <a:pt x="407035" y="857123"/>
                </a:cubicBezTo>
                <a:cubicBezTo>
                  <a:pt x="398653" y="857123"/>
                  <a:pt x="391922" y="863854"/>
                  <a:pt x="391922" y="872236"/>
                </a:cubicBezTo>
                <a:lnTo>
                  <a:pt x="391922" y="872236"/>
                </a:lnTo>
                <a:cubicBezTo>
                  <a:pt x="391922" y="880618"/>
                  <a:pt x="398653" y="887349"/>
                  <a:pt x="407035" y="887349"/>
                </a:cubicBezTo>
                <a:lnTo>
                  <a:pt x="407035" y="887349"/>
                </a:lnTo>
                <a:cubicBezTo>
                  <a:pt x="415417" y="887349"/>
                  <a:pt x="422148" y="880618"/>
                  <a:pt x="422148" y="872236"/>
                </a:cubicBezTo>
                <a:lnTo>
                  <a:pt x="422148" y="872236"/>
                </a:lnTo>
                <a:cubicBezTo>
                  <a:pt x="422148" y="872236"/>
                  <a:pt x="422148" y="872109"/>
                  <a:pt x="422148" y="872109"/>
                </a:cubicBezTo>
                <a:lnTo>
                  <a:pt x="422148" y="872109"/>
                </a:lnTo>
                <a:close/>
                <a:moveTo>
                  <a:pt x="422021" y="949833"/>
                </a:moveTo>
                <a:cubicBezTo>
                  <a:pt x="422021" y="941578"/>
                  <a:pt x="415290" y="934974"/>
                  <a:pt x="407035" y="934974"/>
                </a:cubicBezTo>
                <a:cubicBezTo>
                  <a:pt x="398780" y="934974"/>
                  <a:pt x="392049" y="941705"/>
                  <a:pt x="392049" y="949960"/>
                </a:cubicBezTo>
                <a:cubicBezTo>
                  <a:pt x="392049" y="958215"/>
                  <a:pt x="398780" y="964946"/>
                  <a:pt x="407035" y="964946"/>
                </a:cubicBezTo>
                <a:cubicBezTo>
                  <a:pt x="415290" y="964819"/>
                  <a:pt x="422021" y="958088"/>
                  <a:pt x="422021" y="949833"/>
                </a:cubicBezTo>
                <a:lnTo>
                  <a:pt x="422021" y="949833"/>
                </a:lnTo>
                <a:cubicBezTo>
                  <a:pt x="422021" y="949833"/>
                  <a:pt x="422021" y="949833"/>
                  <a:pt x="422021" y="949833"/>
                </a:cubicBezTo>
                <a:lnTo>
                  <a:pt x="422021" y="949833"/>
                </a:lnTo>
                <a:close/>
                <a:moveTo>
                  <a:pt x="421767" y="1027557"/>
                </a:moveTo>
                <a:cubicBezTo>
                  <a:pt x="421767" y="1019429"/>
                  <a:pt x="415163" y="1012825"/>
                  <a:pt x="407035" y="1012825"/>
                </a:cubicBezTo>
                <a:cubicBezTo>
                  <a:pt x="398907" y="1012825"/>
                  <a:pt x="392303" y="1019429"/>
                  <a:pt x="392303" y="1027557"/>
                </a:cubicBezTo>
                <a:cubicBezTo>
                  <a:pt x="392303" y="1035685"/>
                  <a:pt x="398907" y="1042289"/>
                  <a:pt x="407035" y="1042289"/>
                </a:cubicBezTo>
                <a:cubicBezTo>
                  <a:pt x="415163" y="1042289"/>
                  <a:pt x="421767" y="1035685"/>
                  <a:pt x="421767" y="1027557"/>
                </a:cubicBezTo>
                <a:close/>
                <a:moveTo>
                  <a:pt x="421640" y="1105154"/>
                </a:moveTo>
                <a:cubicBezTo>
                  <a:pt x="421640" y="1097153"/>
                  <a:pt x="415163" y="1090549"/>
                  <a:pt x="407035" y="1090549"/>
                </a:cubicBezTo>
                <a:cubicBezTo>
                  <a:pt x="407035" y="1090549"/>
                  <a:pt x="407035" y="1090549"/>
                  <a:pt x="407035" y="1090549"/>
                </a:cubicBezTo>
                <a:cubicBezTo>
                  <a:pt x="399034" y="1090549"/>
                  <a:pt x="392430" y="1097026"/>
                  <a:pt x="392430" y="1105154"/>
                </a:cubicBezTo>
                <a:cubicBezTo>
                  <a:pt x="392430" y="1113155"/>
                  <a:pt x="398907" y="1119759"/>
                  <a:pt x="407035" y="1119759"/>
                </a:cubicBezTo>
                <a:lnTo>
                  <a:pt x="407035" y="1119759"/>
                </a:lnTo>
                <a:cubicBezTo>
                  <a:pt x="415036" y="1119759"/>
                  <a:pt x="421640" y="1113155"/>
                  <a:pt x="421640" y="1105154"/>
                </a:cubicBezTo>
                <a:cubicBezTo>
                  <a:pt x="421640" y="1105154"/>
                  <a:pt x="421640" y="1105154"/>
                  <a:pt x="421640" y="1105154"/>
                </a:cubicBezTo>
                <a:close/>
                <a:moveTo>
                  <a:pt x="421386" y="1182751"/>
                </a:moveTo>
                <a:cubicBezTo>
                  <a:pt x="421386" y="1174877"/>
                  <a:pt x="414909" y="1168400"/>
                  <a:pt x="407035" y="1168400"/>
                </a:cubicBezTo>
                <a:lnTo>
                  <a:pt x="407035" y="1168400"/>
                </a:lnTo>
                <a:cubicBezTo>
                  <a:pt x="399034" y="1168400"/>
                  <a:pt x="392684" y="1174877"/>
                  <a:pt x="392684" y="1182751"/>
                </a:cubicBezTo>
                <a:cubicBezTo>
                  <a:pt x="392684" y="1190625"/>
                  <a:pt x="399161" y="1197102"/>
                  <a:pt x="407035" y="1197102"/>
                </a:cubicBezTo>
                <a:cubicBezTo>
                  <a:pt x="414909" y="1197102"/>
                  <a:pt x="421386" y="1190752"/>
                  <a:pt x="421386" y="1182751"/>
                </a:cubicBezTo>
                <a:cubicBezTo>
                  <a:pt x="421386" y="1182878"/>
                  <a:pt x="421386" y="1182878"/>
                  <a:pt x="421386" y="1182751"/>
                </a:cubicBezTo>
                <a:close/>
                <a:moveTo>
                  <a:pt x="421259" y="1260475"/>
                </a:moveTo>
                <a:cubicBezTo>
                  <a:pt x="421259" y="1252601"/>
                  <a:pt x="414909" y="1246251"/>
                  <a:pt x="407035" y="1246251"/>
                </a:cubicBezTo>
                <a:lnTo>
                  <a:pt x="407035" y="1246251"/>
                </a:lnTo>
                <a:cubicBezTo>
                  <a:pt x="399161" y="1246251"/>
                  <a:pt x="392811" y="1252601"/>
                  <a:pt x="392811" y="1260475"/>
                </a:cubicBezTo>
                <a:cubicBezTo>
                  <a:pt x="392811" y="1260475"/>
                  <a:pt x="392811" y="1260475"/>
                  <a:pt x="392811" y="1260475"/>
                </a:cubicBezTo>
                <a:cubicBezTo>
                  <a:pt x="392811" y="1268349"/>
                  <a:pt x="399161" y="1274699"/>
                  <a:pt x="407035" y="1274699"/>
                </a:cubicBezTo>
                <a:cubicBezTo>
                  <a:pt x="414909" y="1274572"/>
                  <a:pt x="421259" y="1268222"/>
                  <a:pt x="421259" y="1260475"/>
                </a:cubicBezTo>
                <a:close/>
                <a:moveTo>
                  <a:pt x="421005" y="1338072"/>
                </a:moveTo>
                <a:cubicBezTo>
                  <a:pt x="421005" y="1330325"/>
                  <a:pt x="414782" y="1324102"/>
                  <a:pt x="407035" y="1324102"/>
                </a:cubicBezTo>
                <a:cubicBezTo>
                  <a:pt x="399288" y="1324102"/>
                  <a:pt x="393065" y="1330325"/>
                  <a:pt x="393065" y="1338072"/>
                </a:cubicBezTo>
                <a:cubicBezTo>
                  <a:pt x="393065" y="1345819"/>
                  <a:pt x="399288" y="1352042"/>
                  <a:pt x="407035" y="1352042"/>
                </a:cubicBezTo>
                <a:cubicBezTo>
                  <a:pt x="414782" y="1352042"/>
                  <a:pt x="421005" y="1345819"/>
                  <a:pt x="421005" y="1338072"/>
                </a:cubicBezTo>
                <a:lnTo>
                  <a:pt x="421005" y="1338072"/>
                </a:lnTo>
                <a:lnTo>
                  <a:pt x="421005" y="1338072"/>
                </a:lnTo>
                <a:close/>
                <a:moveTo>
                  <a:pt x="420878" y="1415415"/>
                </a:moveTo>
                <a:cubicBezTo>
                  <a:pt x="420751" y="1407922"/>
                  <a:pt x="414655" y="1401826"/>
                  <a:pt x="407035" y="1401826"/>
                </a:cubicBezTo>
                <a:cubicBezTo>
                  <a:pt x="399415" y="1401826"/>
                  <a:pt x="393192" y="1408049"/>
                  <a:pt x="393192" y="1415669"/>
                </a:cubicBezTo>
                <a:lnTo>
                  <a:pt x="393192" y="1415669"/>
                </a:lnTo>
                <a:cubicBezTo>
                  <a:pt x="393192" y="1423289"/>
                  <a:pt x="399415" y="1429385"/>
                  <a:pt x="407035" y="1429385"/>
                </a:cubicBezTo>
                <a:cubicBezTo>
                  <a:pt x="414655" y="1429385"/>
                  <a:pt x="420751" y="1423289"/>
                  <a:pt x="420878" y="1415669"/>
                </a:cubicBezTo>
                <a:cubicBezTo>
                  <a:pt x="420878" y="1415669"/>
                  <a:pt x="420878" y="1415542"/>
                  <a:pt x="420878" y="1415542"/>
                </a:cubicBezTo>
                <a:cubicBezTo>
                  <a:pt x="420878" y="1415669"/>
                  <a:pt x="420878" y="1415542"/>
                  <a:pt x="420878" y="1415415"/>
                </a:cubicBezTo>
                <a:close/>
                <a:moveTo>
                  <a:pt x="420624" y="1493266"/>
                </a:moveTo>
                <a:cubicBezTo>
                  <a:pt x="420624" y="1485773"/>
                  <a:pt x="414528" y="1479804"/>
                  <a:pt x="407035" y="1479804"/>
                </a:cubicBezTo>
                <a:cubicBezTo>
                  <a:pt x="399542" y="1479804"/>
                  <a:pt x="393446" y="1485900"/>
                  <a:pt x="393446" y="1493393"/>
                </a:cubicBezTo>
                <a:cubicBezTo>
                  <a:pt x="393446" y="1500886"/>
                  <a:pt x="399542" y="1506982"/>
                  <a:pt x="407035" y="1506982"/>
                </a:cubicBezTo>
                <a:cubicBezTo>
                  <a:pt x="414528" y="1506982"/>
                  <a:pt x="420624" y="1500886"/>
                  <a:pt x="420624" y="1493266"/>
                </a:cubicBezTo>
                <a:cubicBezTo>
                  <a:pt x="420624" y="1493393"/>
                  <a:pt x="420624" y="1493393"/>
                  <a:pt x="420624" y="1493266"/>
                </a:cubicBezTo>
                <a:cubicBezTo>
                  <a:pt x="420624" y="1493266"/>
                  <a:pt x="420624" y="1493266"/>
                  <a:pt x="420624" y="1493266"/>
                </a:cubicBezTo>
                <a:lnTo>
                  <a:pt x="420624" y="1493266"/>
                </a:lnTo>
                <a:close/>
                <a:moveTo>
                  <a:pt x="420497" y="1570990"/>
                </a:moveTo>
                <a:cubicBezTo>
                  <a:pt x="420497" y="1563624"/>
                  <a:pt x="414528" y="1557655"/>
                  <a:pt x="407035" y="1557655"/>
                </a:cubicBezTo>
                <a:cubicBezTo>
                  <a:pt x="399669" y="1557655"/>
                  <a:pt x="393573" y="1563624"/>
                  <a:pt x="393573" y="1570990"/>
                </a:cubicBezTo>
                <a:cubicBezTo>
                  <a:pt x="393573" y="1578356"/>
                  <a:pt x="399542" y="1584325"/>
                  <a:pt x="407035" y="1584325"/>
                </a:cubicBezTo>
                <a:cubicBezTo>
                  <a:pt x="414401" y="1584325"/>
                  <a:pt x="420370" y="1578356"/>
                  <a:pt x="420497" y="1570990"/>
                </a:cubicBezTo>
                <a:cubicBezTo>
                  <a:pt x="420497" y="1570990"/>
                  <a:pt x="420497" y="1570990"/>
                  <a:pt x="420497" y="1570990"/>
                </a:cubicBezTo>
                <a:lnTo>
                  <a:pt x="420497" y="1570990"/>
                </a:lnTo>
                <a:close/>
                <a:moveTo>
                  <a:pt x="420243" y="1648460"/>
                </a:moveTo>
                <a:cubicBezTo>
                  <a:pt x="420116" y="1641221"/>
                  <a:pt x="414274" y="1635379"/>
                  <a:pt x="407035" y="1635379"/>
                </a:cubicBezTo>
                <a:cubicBezTo>
                  <a:pt x="399796" y="1635379"/>
                  <a:pt x="393827" y="1641348"/>
                  <a:pt x="393827" y="1648587"/>
                </a:cubicBezTo>
                <a:lnTo>
                  <a:pt x="393827" y="1648587"/>
                </a:lnTo>
                <a:cubicBezTo>
                  <a:pt x="393827" y="1655826"/>
                  <a:pt x="399796" y="1661795"/>
                  <a:pt x="407035" y="1661795"/>
                </a:cubicBezTo>
                <a:lnTo>
                  <a:pt x="407035" y="1661795"/>
                </a:lnTo>
                <a:cubicBezTo>
                  <a:pt x="414274" y="1661795"/>
                  <a:pt x="420243" y="1655953"/>
                  <a:pt x="420243" y="1648587"/>
                </a:cubicBezTo>
                <a:cubicBezTo>
                  <a:pt x="420243" y="1648587"/>
                  <a:pt x="420243" y="1648587"/>
                  <a:pt x="420243" y="1648587"/>
                </a:cubicBezTo>
                <a:cubicBezTo>
                  <a:pt x="420243" y="1648587"/>
                  <a:pt x="420243" y="1648587"/>
                  <a:pt x="420243" y="1648460"/>
                </a:cubicBezTo>
                <a:lnTo>
                  <a:pt x="420243" y="1648460"/>
                </a:lnTo>
                <a:close/>
                <a:moveTo>
                  <a:pt x="419989" y="1726311"/>
                </a:moveTo>
                <a:cubicBezTo>
                  <a:pt x="419989" y="1719072"/>
                  <a:pt x="414147" y="1713357"/>
                  <a:pt x="406908" y="1713357"/>
                </a:cubicBezTo>
                <a:lnTo>
                  <a:pt x="406908" y="1713357"/>
                </a:lnTo>
                <a:cubicBezTo>
                  <a:pt x="399669" y="1713357"/>
                  <a:pt x="393827" y="1719199"/>
                  <a:pt x="393827" y="1726311"/>
                </a:cubicBezTo>
                <a:cubicBezTo>
                  <a:pt x="393827" y="1733550"/>
                  <a:pt x="399669" y="1739265"/>
                  <a:pt x="406908" y="1739265"/>
                </a:cubicBezTo>
                <a:cubicBezTo>
                  <a:pt x="414274" y="1739265"/>
                  <a:pt x="419989" y="1733423"/>
                  <a:pt x="419989" y="1726311"/>
                </a:cubicBezTo>
                <a:close/>
                <a:moveTo>
                  <a:pt x="419862" y="1803908"/>
                </a:moveTo>
                <a:cubicBezTo>
                  <a:pt x="419862" y="1796796"/>
                  <a:pt x="414147" y="1791081"/>
                  <a:pt x="407035" y="1791081"/>
                </a:cubicBezTo>
                <a:cubicBezTo>
                  <a:pt x="399923" y="1791081"/>
                  <a:pt x="394208" y="1796796"/>
                  <a:pt x="394208" y="1803908"/>
                </a:cubicBezTo>
                <a:cubicBezTo>
                  <a:pt x="394208" y="1807083"/>
                  <a:pt x="395478" y="1810258"/>
                  <a:pt x="397637" y="1812544"/>
                </a:cubicBezTo>
                <a:cubicBezTo>
                  <a:pt x="403225" y="1813179"/>
                  <a:pt x="408940" y="1813687"/>
                  <a:pt x="414528" y="1814195"/>
                </a:cubicBezTo>
                <a:cubicBezTo>
                  <a:pt x="417830" y="1811909"/>
                  <a:pt x="419862" y="1807972"/>
                  <a:pt x="419862" y="1803908"/>
                </a:cubicBezTo>
                <a:lnTo>
                  <a:pt x="419862" y="1803908"/>
                </a:lnTo>
                <a:close/>
                <a:moveTo>
                  <a:pt x="346837" y="18161"/>
                </a:moveTo>
                <a:cubicBezTo>
                  <a:pt x="346837" y="8509"/>
                  <a:pt x="338963" y="762"/>
                  <a:pt x="329311" y="762"/>
                </a:cubicBezTo>
                <a:cubicBezTo>
                  <a:pt x="319659" y="762"/>
                  <a:pt x="311785" y="8636"/>
                  <a:pt x="311785" y="18288"/>
                </a:cubicBezTo>
                <a:cubicBezTo>
                  <a:pt x="311785" y="27940"/>
                  <a:pt x="319659" y="35814"/>
                  <a:pt x="329311" y="35814"/>
                </a:cubicBezTo>
                <a:cubicBezTo>
                  <a:pt x="338963" y="35814"/>
                  <a:pt x="346710" y="28067"/>
                  <a:pt x="346837" y="18415"/>
                </a:cubicBezTo>
                <a:lnTo>
                  <a:pt x="346837" y="18415"/>
                </a:lnTo>
                <a:cubicBezTo>
                  <a:pt x="346837" y="18288"/>
                  <a:pt x="346837" y="18288"/>
                  <a:pt x="346837" y="18161"/>
                </a:cubicBezTo>
                <a:cubicBezTo>
                  <a:pt x="346837" y="18288"/>
                  <a:pt x="346837" y="18161"/>
                  <a:pt x="346837" y="18161"/>
                </a:cubicBezTo>
                <a:close/>
                <a:moveTo>
                  <a:pt x="346583" y="95885"/>
                </a:moveTo>
                <a:cubicBezTo>
                  <a:pt x="346583" y="86360"/>
                  <a:pt x="338836" y="78613"/>
                  <a:pt x="329311" y="78613"/>
                </a:cubicBezTo>
                <a:lnTo>
                  <a:pt x="329311" y="78613"/>
                </a:lnTo>
                <a:cubicBezTo>
                  <a:pt x="319786" y="78613"/>
                  <a:pt x="312039" y="86360"/>
                  <a:pt x="312039" y="95885"/>
                </a:cubicBezTo>
                <a:cubicBezTo>
                  <a:pt x="312039" y="105410"/>
                  <a:pt x="319786" y="113157"/>
                  <a:pt x="329311" y="113157"/>
                </a:cubicBezTo>
                <a:lnTo>
                  <a:pt x="329311" y="113157"/>
                </a:lnTo>
                <a:cubicBezTo>
                  <a:pt x="338836" y="113157"/>
                  <a:pt x="346583" y="105410"/>
                  <a:pt x="346583" y="95885"/>
                </a:cubicBezTo>
                <a:cubicBezTo>
                  <a:pt x="346583" y="95885"/>
                  <a:pt x="346583" y="95885"/>
                  <a:pt x="346583" y="95885"/>
                </a:cubicBezTo>
                <a:close/>
                <a:moveTo>
                  <a:pt x="346329" y="173355"/>
                </a:moveTo>
                <a:cubicBezTo>
                  <a:pt x="346202" y="163957"/>
                  <a:pt x="338582" y="156464"/>
                  <a:pt x="329184" y="156464"/>
                </a:cubicBezTo>
                <a:cubicBezTo>
                  <a:pt x="319786" y="156464"/>
                  <a:pt x="312039" y="164084"/>
                  <a:pt x="312039" y="173482"/>
                </a:cubicBezTo>
                <a:cubicBezTo>
                  <a:pt x="312039" y="182880"/>
                  <a:pt x="319659" y="190500"/>
                  <a:pt x="329184" y="190500"/>
                </a:cubicBezTo>
                <a:cubicBezTo>
                  <a:pt x="338582" y="190500"/>
                  <a:pt x="346202" y="182880"/>
                  <a:pt x="346329" y="173482"/>
                </a:cubicBezTo>
                <a:lnTo>
                  <a:pt x="346329" y="173482"/>
                </a:lnTo>
                <a:cubicBezTo>
                  <a:pt x="346329" y="173482"/>
                  <a:pt x="346329" y="173482"/>
                  <a:pt x="346329" y="173355"/>
                </a:cubicBezTo>
                <a:cubicBezTo>
                  <a:pt x="346329" y="173482"/>
                  <a:pt x="346329" y="173355"/>
                  <a:pt x="346329" y="173355"/>
                </a:cubicBezTo>
                <a:lnTo>
                  <a:pt x="346329" y="173355"/>
                </a:lnTo>
                <a:close/>
                <a:moveTo>
                  <a:pt x="346202" y="251206"/>
                </a:moveTo>
                <a:cubicBezTo>
                  <a:pt x="346202" y="241935"/>
                  <a:pt x="338582" y="234315"/>
                  <a:pt x="329311" y="234315"/>
                </a:cubicBezTo>
                <a:cubicBezTo>
                  <a:pt x="319913" y="234315"/>
                  <a:pt x="312420" y="241935"/>
                  <a:pt x="312420" y="251206"/>
                </a:cubicBezTo>
                <a:cubicBezTo>
                  <a:pt x="312420" y="260477"/>
                  <a:pt x="320040" y="268097"/>
                  <a:pt x="329311" y="268097"/>
                </a:cubicBezTo>
                <a:cubicBezTo>
                  <a:pt x="338582" y="268097"/>
                  <a:pt x="346202" y="260477"/>
                  <a:pt x="346202" y="251206"/>
                </a:cubicBezTo>
                <a:cubicBezTo>
                  <a:pt x="346202" y="251206"/>
                  <a:pt x="346202" y="251206"/>
                  <a:pt x="346202" y="251206"/>
                </a:cubicBezTo>
                <a:lnTo>
                  <a:pt x="346202" y="251206"/>
                </a:lnTo>
                <a:close/>
                <a:moveTo>
                  <a:pt x="345948" y="328549"/>
                </a:moveTo>
                <a:cubicBezTo>
                  <a:pt x="345821" y="319405"/>
                  <a:pt x="338328" y="312166"/>
                  <a:pt x="329184" y="312166"/>
                </a:cubicBezTo>
                <a:cubicBezTo>
                  <a:pt x="319913" y="312166"/>
                  <a:pt x="312420" y="319659"/>
                  <a:pt x="312420" y="328803"/>
                </a:cubicBezTo>
                <a:cubicBezTo>
                  <a:pt x="312420" y="338074"/>
                  <a:pt x="319913" y="345440"/>
                  <a:pt x="329184" y="345440"/>
                </a:cubicBezTo>
                <a:cubicBezTo>
                  <a:pt x="338455" y="345440"/>
                  <a:pt x="345821" y="337947"/>
                  <a:pt x="345948" y="328803"/>
                </a:cubicBezTo>
                <a:cubicBezTo>
                  <a:pt x="345948" y="328803"/>
                  <a:pt x="345948" y="328803"/>
                  <a:pt x="345948" y="328803"/>
                </a:cubicBezTo>
                <a:cubicBezTo>
                  <a:pt x="345948" y="328676"/>
                  <a:pt x="345948" y="328676"/>
                  <a:pt x="345948" y="328549"/>
                </a:cubicBezTo>
                <a:close/>
                <a:moveTo>
                  <a:pt x="345821" y="406273"/>
                </a:moveTo>
                <a:cubicBezTo>
                  <a:pt x="345821" y="397256"/>
                  <a:pt x="338328" y="389890"/>
                  <a:pt x="329311" y="389890"/>
                </a:cubicBezTo>
                <a:cubicBezTo>
                  <a:pt x="320167" y="389890"/>
                  <a:pt x="312801" y="397256"/>
                  <a:pt x="312801" y="406400"/>
                </a:cubicBezTo>
                <a:cubicBezTo>
                  <a:pt x="312801" y="415544"/>
                  <a:pt x="320167" y="422910"/>
                  <a:pt x="329311" y="422910"/>
                </a:cubicBezTo>
                <a:cubicBezTo>
                  <a:pt x="329311" y="422910"/>
                  <a:pt x="329311" y="422910"/>
                  <a:pt x="329311" y="422910"/>
                </a:cubicBezTo>
                <a:cubicBezTo>
                  <a:pt x="338455" y="422910"/>
                  <a:pt x="345821" y="415544"/>
                  <a:pt x="345821" y="406273"/>
                </a:cubicBezTo>
                <a:cubicBezTo>
                  <a:pt x="345821" y="406400"/>
                  <a:pt x="345821" y="406400"/>
                  <a:pt x="345821" y="406273"/>
                </a:cubicBezTo>
                <a:cubicBezTo>
                  <a:pt x="345821" y="406400"/>
                  <a:pt x="345821" y="406400"/>
                  <a:pt x="345821" y="406273"/>
                </a:cubicBezTo>
                <a:close/>
                <a:moveTo>
                  <a:pt x="345567" y="484124"/>
                </a:moveTo>
                <a:cubicBezTo>
                  <a:pt x="345567" y="475107"/>
                  <a:pt x="338201" y="467868"/>
                  <a:pt x="329184" y="467868"/>
                </a:cubicBezTo>
                <a:cubicBezTo>
                  <a:pt x="320167" y="467868"/>
                  <a:pt x="312801" y="475107"/>
                  <a:pt x="312801" y="484124"/>
                </a:cubicBezTo>
                <a:cubicBezTo>
                  <a:pt x="312801" y="493141"/>
                  <a:pt x="320167" y="500380"/>
                  <a:pt x="329184" y="500380"/>
                </a:cubicBezTo>
                <a:cubicBezTo>
                  <a:pt x="338328" y="500380"/>
                  <a:pt x="345567" y="493141"/>
                  <a:pt x="345567" y="484124"/>
                </a:cubicBezTo>
                <a:lnTo>
                  <a:pt x="345567" y="484124"/>
                </a:lnTo>
                <a:close/>
                <a:moveTo>
                  <a:pt x="345440" y="561721"/>
                </a:moveTo>
                <a:cubicBezTo>
                  <a:pt x="345440" y="552831"/>
                  <a:pt x="338201" y="545592"/>
                  <a:pt x="329311" y="545592"/>
                </a:cubicBezTo>
                <a:cubicBezTo>
                  <a:pt x="329311" y="545592"/>
                  <a:pt x="329311" y="545592"/>
                  <a:pt x="329311" y="545592"/>
                </a:cubicBezTo>
                <a:cubicBezTo>
                  <a:pt x="320421" y="545592"/>
                  <a:pt x="313182" y="552831"/>
                  <a:pt x="313182" y="561721"/>
                </a:cubicBezTo>
                <a:cubicBezTo>
                  <a:pt x="313182" y="570611"/>
                  <a:pt x="320421" y="577850"/>
                  <a:pt x="329311" y="577850"/>
                </a:cubicBezTo>
                <a:cubicBezTo>
                  <a:pt x="338201" y="577850"/>
                  <a:pt x="345313" y="570738"/>
                  <a:pt x="345440" y="561848"/>
                </a:cubicBezTo>
                <a:lnTo>
                  <a:pt x="345440" y="561848"/>
                </a:lnTo>
                <a:cubicBezTo>
                  <a:pt x="345440" y="561848"/>
                  <a:pt x="345440" y="561721"/>
                  <a:pt x="345440" y="561721"/>
                </a:cubicBezTo>
                <a:close/>
                <a:moveTo>
                  <a:pt x="345186" y="639318"/>
                </a:moveTo>
                <a:cubicBezTo>
                  <a:pt x="345186" y="630555"/>
                  <a:pt x="338074" y="623443"/>
                  <a:pt x="329311" y="623443"/>
                </a:cubicBezTo>
                <a:cubicBezTo>
                  <a:pt x="320548" y="623443"/>
                  <a:pt x="313436" y="630555"/>
                  <a:pt x="313436" y="639318"/>
                </a:cubicBezTo>
                <a:lnTo>
                  <a:pt x="313436" y="639318"/>
                </a:lnTo>
                <a:cubicBezTo>
                  <a:pt x="313436" y="648081"/>
                  <a:pt x="320548" y="655193"/>
                  <a:pt x="329311" y="655193"/>
                </a:cubicBezTo>
                <a:cubicBezTo>
                  <a:pt x="338074" y="655193"/>
                  <a:pt x="345186" y="648081"/>
                  <a:pt x="345186" y="639318"/>
                </a:cubicBezTo>
                <a:cubicBezTo>
                  <a:pt x="345186" y="639318"/>
                  <a:pt x="345186" y="639318"/>
                  <a:pt x="345186" y="639318"/>
                </a:cubicBezTo>
                <a:cubicBezTo>
                  <a:pt x="345186" y="639318"/>
                  <a:pt x="345186" y="639318"/>
                  <a:pt x="345186" y="639318"/>
                </a:cubicBezTo>
                <a:lnTo>
                  <a:pt x="345186" y="639318"/>
                </a:lnTo>
                <a:close/>
                <a:moveTo>
                  <a:pt x="345059" y="716915"/>
                </a:moveTo>
                <a:cubicBezTo>
                  <a:pt x="345059" y="708279"/>
                  <a:pt x="338074" y="701167"/>
                  <a:pt x="329311" y="701167"/>
                </a:cubicBezTo>
                <a:lnTo>
                  <a:pt x="329311" y="701167"/>
                </a:lnTo>
                <a:cubicBezTo>
                  <a:pt x="320675" y="701167"/>
                  <a:pt x="313563" y="708152"/>
                  <a:pt x="313563" y="716915"/>
                </a:cubicBezTo>
                <a:cubicBezTo>
                  <a:pt x="313563" y="725551"/>
                  <a:pt x="320548" y="732663"/>
                  <a:pt x="329311" y="732663"/>
                </a:cubicBezTo>
                <a:cubicBezTo>
                  <a:pt x="337947" y="732663"/>
                  <a:pt x="344932" y="725678"/>
                  <a:pt x="345059" y="716915"/>
                </a:cubicBezTo>
                <a:lnTo>
                  <a:pt x="345059" y="716915"/>
                </a:lnTo>
                <a:cubicBezTo>
                  <a:pt x="345059" y="717042"/>
                  <a:pt x="345059" y="717042"/>
                  <a:pt x="345059" y="716915"/>
                </a:cubicBezTo>
                <a:lnTo>
                  <a:pt x="345059" y="716915"/>
                </a:lnTo>
                <a:close/>
                <a:moveTo>
                  <a:pt x="344805" y="794512"/>
                </a:moveTo>
                <a:cubicBezTo>
                  <a:pt x="344678" y="786003"/>
                  <a:pt x="337820" y="779145"/>
                  <a:pt x="329311" y="779145"/>
                </a:cubicBezTo>
                <a:cubicBezTo>
                  <a:pt x="320675" y="779145"/>
                  <a:pt x="313817" y="786130"/>
                  <a:pt x="313817" y="794639"/>
                </a:cubicBezTo>
                <a:cubicBezTo>
                  <a:pt x="313817" y="803275"/>
                  <a:pt x="320802" y="810133"/>
                  <a:pt x="329311" y="810133"/>
                </a:cubicBezTo>
                <a:cubicBezTo>
                  <a:pt x="337820" y="810133"/>
                  <a:pt x="344805" y="803148"/>
                  <a:pt x="344805" y="794512"/>
                </a:cubicBezTo>
                <a:cubicBezTo>
                  <a:pt x="344805" y="794639"/>
                  <a:pt x="344805" y="794639"/>
                  <a:pt x="344805" y="794512"/>
                </a:cubicBezTo>
                <a:cubicBezTo>
                  <a:pt x="344805" y="794512"/>
                  <a:pt x="344805" y="794512"/>
                  <a:pt x="344805" y="794512"/>
                </a:cubicBezTo>
                <a:lnTo>
                  <a:pt x="344805" y="794512"/>
                </a:lnTo>
                <a:close/>
                <a:moveTo>
                  <a:pt x="344678" y="872236"/>
                </a:moveTo>
                <a:cubicBezTo>
                  <a:pt x="344678" y="863727"/>
                  <a:pt x="337820" y="856869"/>
                  <a:pt x="329311" y="856869"/>
                </a:cubicBezTo>
                <a:cubicBezTo>
                  <a:pt x="320802" y="856869"/>
                  <a:pt x="313944" y="863727"/>
                  <a:pt x="313944" y="872236"/>
                </a:cubicBezTo>
                <a:cubicBezTo>
                  <a:pt x="313944" y="880745"/>
                  <a:pt x="320802" y="887603"/>
                  <a:pt x="329311" y="887603"/>
                </a:cubicBezTo>
                <a:cubicBezTo>
                  <a:pt x="337693" y="887603"/>
                  <a:pt x="344551" y="880745"/>
                  <a:pt x="344678" y="872236"/>
                </a:cubicBezTo>
                <a:cubicBezTo>
                  <a:pt x="344678" y="872236"/>
                  <a:pt x="344678" y="872236"/>
                  <a:pt x="344678" y="872236"/>
                </a:cubicBezTo>
                <a:lnTo>
                  <a:pt x="344678" y="872236"/>
                </a:lnTo>
                <a:close/>
                <a:moveTo>
                  <a:pt x="344424" y="949706"/>
                </a:moveTo>
                <a:cubicBezTo>
                  <a:pt x="344297" y="941451"/>
                  <a:pt x="337566" y="934720"/>
                  <a:pt x="329311" y="934720"/>
                </a:cubicBezTo>
                <a:cubicBezTo>
                  <a:pt x="320929" y="934720"/>
                  <a:pt x="314198" y="941451"/>
                  <a:pt x="314198" y="949833"/>
                </a:cubicBezTo>
                <a:cubicBezTo>
                  <a:pt x="314198" y="958215"/>
                  <a:pt x="320929" y="964946"/>
                  <a:pt x="329311" y="964946"/>
                </a:cubicBezTo>
                <a:lnTo>
                  <a:pt x="329311" y="964946"/>
                </a:lnTo>
                <a:cubicBezTo>
                  <a:pt x="337693" y="964946"/>
                  <a:pt x="344424" y="958215"/>
                  <a:pt x="344424" y="949833"/>
                </a:cubicBezTo>
                <a:cubicBezTo>
                  <a:pt x="344424" y="949833"/>
                  <a:pt x="344424" y="949833"/>
                  <a:pt x="344424" y="949833"/>
                </a:cubicBezTo>
                <a:cubicBezTo>
                  <a:pt x="344424" y="949833"/>
                  <a:pt x="344424" y="949706"/>
                  <a:pt x="344424" y="949706"/>
                </a:cubicBezTo>
                <a:lnTo>
                  <a:pt x="344424" y="949706"/>
                </a:lnTo>
                <a:close/>
                <a:moveTo>
                  <a:pt x="344297" y="1027430"/>
                </a:moveTo>
                <a:cubicBezTo>
                  <a:pt x="344297" y="1019175"/>
                  <a:pt x="337566" y="1012571"/>
                  <a:pt x="329311" y="1012571"/>
                </a:cubicBezTo>
                <a:cubicBezTo>
                  <a:pt x="321056" y="1012571"/>
                  <a:pt x="314325" y="1019302"/>
                  <a:pt x="314325" y="1027557"/>
                </a:cubicBezTo>
                <a:cubicBezTo>
                  <a:pt x="314325" y="1035812"/>
                  <a:pt x="321056" y="1042543"/>
                  <a:pt x="329311" y="1042543"/>
                </a:cubicBezTo>
                <a:cubicBezTo>
                  <a:pt x="337566" y="1042416"/>
                  <a:pt x="344297" y="1035812"/>
                  <a:pt x="344297" y="1027430"/>
                </a:cubicBezTo>
                <a:lnTo>
                  <a:pt x="344297" y="1027430"/>
                </a:lnTo>
                <a:cubicBezTo>
                  <a:pt x="344297" y="1027557"/>
                  <a:pt x="344297" y="1027557"/>
                  <a:pt x="344297" y="1027430"/>
                </a:cubicBezTo>
                <a:lnTo>
                  <a:pt x="344297" y="1027430"/>
                </a:lnTo>
                <a:close/>
                <a:moveTo>
                  <a:pt x="344043" y="1105154"/>
                </a:moveTo>
                <a:cubicBezTo>
                  <a:pt x="344043" y="1097026"/>
                  <a:pt x="337439" y="1090422"/>
                  <a:pt x="329311" y="1090422"/>
                </a:cubicBezTo>
                <a:cubicBezTo>
                  <a:pt x="321183" y="1090422"/>
                  <a:pt x="314579" y="1097026"/>
                  <a:pt x="314579" y="1105154"/>
                </a:cubicBezTo>
                <a:cubicBezTo>
                  <a:pt x="314579" y="1113282"/>
                  <a:pt x="321183" y="1119886"/>
                  <a:pt x="329311" y="1119886"/>
                </a:cubicBezTo>
                <a:cubicBezTo>
                  <a:pt x="337439" y="1119886"/>
                  <a:pt x="344043" y="1113409"/>
                  <a:pt x="344043" y="1105154"/>
                </a:cubicBezTo>
                <a:cubicBezTo>
                  <a:pt x="344043" y="1105281"/>
                  <a:pt x="344043" y="1105154"/>
                  <a:pt x="344043" y="1105154"/>
                </a:cubicBezTo>
                <a:lnTo>
                  <a:pt x="344043" y="1105154"/>
                </a:lnTo>
                <a:close/>
                <a:moveTo>
                  <a:pt x="343789" y="1182624"/>
                </a:moveTo>
                <a:cubicBezTo>
                  <a:pt x="343789" y="1174623"/>
                  <a:pt x="337185" y="1168146"/>
                  <a:pt x="329184" y="1168146"/>
                </a:cubicBezTo>
                <a:cubicBezTo>
                  <a:pt x="321183" y="1168146"/>
                  <a:pt x="314579" y="1174623"/>
                  <a:pt x="314579" y="1182751"/>
                </a:cubicBezTo>
                <a:cubicBezTo>
                  <a:pt x="314579" y="1190752"/>
                  <a:pt x="321056" y="1197356"/>
                  <a:pt x="329184" y="1197356"/>
                </a:cubicBezTo>
                <a:cubicBezTo>
                  <a:pt x="337312" y="1197356"/>
                  <a:pt x="343789" y="1190879"/>
                  <a:pt x="343789" y="1182624"/>
                </a:cubicBezTo>
                <a:cubicBezTo>
                  <a:pt x="343789" y="1182751"/>
                  <a:pt x="343789" y="1182751"/>
                  <a:pt x="343789" y="1182624"/>
                </a:cubicBezTo>
                <a:cubicBezTo>
                  <a:pt x="343789" y="1182751"/>
                  <a:pt x="343789" y="1182751"/>
                  <a:pt x="343789" y="1182624"/>
                </a:cubicBezTo>
                <a:lnTo>
                  <a:pt x="343789" y="1182624"/>
                </a:lnTo>
                <a:close/>
                <a:moveTo>
                  <a:pt x="343662" y="1260475"/>
                </a:moveTo>
                <a:cubicBezTo>
                  <a:pt x="343662" y="1252601"/>
                  <a:pt x="337185" y="1246124"/>
                  <a:pt x="329311" y="1246124"/>
                </a:cubicBezTo>
                <a:lnTo>
                  <a:pt x="329311" y="1246124"/>
                </a:lnTo>
                <a:cubicBezTo>
                  <a:pt x="321310" y="1246124"/>
                  <a:pt x="314960" y="1252601"/>
                  <a:pt x="314960" y="1260475"/>
                </a:cubicBezTo>
                <a:cubicBezTo>
                  <a:pt x="314960" y="1268349"/>
                  <a:pt x="321437" y="1274826"/>
                  <a:pt x="329311" y="1274826"/>
                </a:cubicBezTo>
                <a:cubicBezTo>
                  <a:pt x="337185" y="1274826"/>
                  <a:pt x="343662" y="1268349"/>
                  <a:pt x="343662" y="1260475"/>
                </a:cubicBezTo>
                <a:cubicBezTo>
                  <a:pt x="343662" y="1260475"/>
                  <a:pt x="343662" y="1260475"/>
                  <a:pt x="343662" y="1260475"/>
                </a:cubicBezTo>
                <a:lnTo>
                  <a:pt x="343662" y="1260475"/>
                </a:lnTo>
                <a:close/>
                <a:moveTo>
                  <a:pt x="343408" y="1337945"/>
                </a:moveTo>
                <a:cubicBezTo>
                  <a:pt x="343281" y="1330198"/>
                  <a:pt x="336931" y="1323975"/>
                  <a:pt x="329184" y="1323975"/>
                </a:cubicBezTo>
                <a:cubicBezTo>
                  <a:pt x="321310" y="1323975"/>
                  <a:pt x="314960" y="1330325"/>
                  <a:pt x="314960" y="1338199"/>
                </a:cubicBezTo>
                <a:cubicBezTo>
                  <a:pt x="314960" y="1346073"/>
                  <a:pt x="321310" y="1352423"/>
                  <a:pt x="329184" y="1352423"/>
                </a:cubicBezTo>
                <a:lnTo>
                  <a:pt x="329184" y="1352423"/>
                </a:lnTo>
                <a:cubicBezTo>
                  <a:pt x="337058" y="1352423"/>
                  <a:pt x="343408" y="1346073"/>
                  <a:pt x="343408" y="1338199"/>
                </a:cubicBezTo>
                <a:cubicBezTo>
                  <a:pt x="343408" y="1338072"/>
                  <a:pt x="343408" y="1337945"/>
                  <a:pt x="343408" y="1337945"/>
                </a:cubicBezTo>
                <a:close/>
                <a:moveTo>
                  <a:pt x="343281" y="1415669"/>
                </a:moveTo>
                <a:cubicBezTo>
                  <a:pt x="343281" y="1407922"/>
                  <a:pt x="337058" y="1401699"/>
                  <a:pt x="329311" y="1401699"/>
                </a:cubicBezTo>
                <a:cubicBezTo>
                  <a:pt x="321564" y="1401699"/>
                  <a:pt x="315341" y="1407922"/>
                  <a:pt x="315341" y="1415669"/>
                </a:cubicBezTo>
                <a:cubicBezTo>
                  <a:pt x="315341" y="1423416"/>
                  <a:pt x="321564" y="1429639"/>
                  <a:pt x="329311" y="1429639"/>
                </a:cubicBezTo>
                <a:cubicBezTo>
                  <a:pt x="337058" y="1429639"/>
                  <a:pt x="343281" y="1423416"/>
                  <a:pt x="343281" y="1415669"/>
                </a:cubicBezTo>
                <a:lnTo>
                  <a:pt x="343281" y="1415669"/>
                </a:lnTo>
                <a:lnTo>
                  <a:pt x="343281" y="1415669"/>
                </a:lnTo>
                <a:close/>
                <a:moveTo>
                  <a:pt x="343027" y="1493139"/>
                </a:moveTo>
                <a:cubicBezTo>
                  <a:pt x="342900" y="1485646"/>
                  <a:pt x="336804" y="1479550"/>
                  <a:pt x="329184" y="1479550"/>
                </a:cubicBezTo>
                <a:cubicBezTo>
                  <a:pt x="321564" y="1479550"/>
                  <a:pt x="315341" y="1485773"/>
                  <a:pt x="315341" y="1493266"/>
                </a:cubicBezTo>
                <a:lnTo>
                  <a:pt x="315341" y="1493266"/>
                </a:lnTo>
                <a:cubicBezTo>
                  <a:pt x="315341" y="1500886"/>
                  <a:pt x="321564" y="1507109"/>
                  <a:pt x="329184" y="1507109"/>
                </a:cubicBezTo>
                <a:lnTo>
                  <a:pt x="329184" y="1507109"/>
                </a:lnTo>
                <a:cubicBezTo>
                  <a:pt x="336804" y="1507109"/>
                  <a:pt x="343027" y="1500886"/>
                  <a:pt x="343027" y="1493393"/>
                </a:cubicBezTo>
                <a:cubicBezTo>
                  <a:pt x="343027" y="1493393"/>
                  <a:pt x="343027" y="1493393"/>
                  <a:pt x="343027" y="1493393"/>
                </a:cubicBezTo>
                <a:cubicBezTo>
                  <a:pt x="343027" y="1493266"/>
                  <a:pt x="343027" y="1493139"/>
                  <a:pt x="343027" y="1493139"/>
                </a:cubicBezTo>
                <a:close/>
                <a:moveTo>
                  <a:pt x="342900" y="1570863"/>
                </a:moveTo>
                <a:cubicBezTo>
                  <a:pt x="342900" y="1563370"/>
                  <a:pt x="336804" y="1557401"/>
                  <a:pt x="329311" y="1557401"/>
                </a:cubicBezTo>
                <a:cubicBezTo>
                  <a:pt x="321818" y="1557401"/>
                  <a:pt x="315722" y="1563497"/>
                  <a:pt x="315722" y="1570990"/>
                </a:cubicBezTo>
                <a:cubicBezTo>
                  <a:pt x="315722" y="1578483"/>
                  <a:pt x="321818" y="1584579"/>
                  <a:pt x="329311" y="1584579"/>
                </a:cubicBezTo>
                <a:cubicBezTo>
                  <a:pt x="336804" y="1584579"/>
                  <a:pt x="342900" y="1578483"/>
                  <a:pt x="342900" y="1570863"/>
                </a:cubicBezTo>
                <a:lnTo>
                  <a:pt x="342900" y="1570863"/>
                </a:lnTo>
                <a:cubicBezTo>
                  <a:pt x="342900" y="1570990"/>
                  <a:pt x="342900" y="1570990"/>
                  <a:pt x="342900" y="1570863"/>
                </a:cubicBezTo>
                <a:lnTo>
                  <a:pt x="342900" y="1570863"/>
                </a:lnTo>
                <a:close/>
                <a:moveTo>
                  <a:pt x="342646" y="1648587"/>
                </a:moveTo>
                <a:cubicBezTo>
                  <a:pt x="342646" y="1641221"/>
                  <a:pt x="336677" y="1635252"/>
                  <a:pt x="329184" y="1635252"/>
                </a:cubicBezTo>
                <a:cubicBezTo>
                  <a:pt x="321818" y="1635252"/>
                  <a:pt x="315722" y="1641221"/>
                  <a:pt x="315722" y="1648587"/>
                </a:cubicBezTo>
                <a:lnTo>
                  <a:pt x="315722" y="1648587"/>
                </a:lnTo>
                <a:cubicBezTo>
                  <a:pt x="315722" y="1655953"/>
                  <a:pt x="321691" y="1661922"/>
                  <a:pt x="329184" y="1661922"/>
                </a:cubicBezTo>
                <a:lnTo>
                  <a:pt x="329184" y="1661922"/>
                </a:lnTo>
                <a:cubicBezTo>
                  <a:pt x="336677" y="1662049"/>
                  <a:pt x="342646" y="1656080"/>
                  <a:pt x="342646" y="1648587"/>
                </a:cubicBezTo>
                <a:lnTo>
                  <a:pt x="342646" y="1648587"/>
                </a:lnTo>
                <a:cubicBezTo>
                  <a:pt x="342646" y="1648587"/>
                  <a:pt x="342646" y="1648587"/>
                  <a:pt x="342646" y="1648587"/>
                </a:cubicBezTo>
                <a:lnTo>
                  <a:pt x="342646" y="1648587"/>
                </a:lnTo>
                <a:close/>
                <a:moveTo>
                  <a:pt x="342519" y="1726311"/>
                </a:moveTo>
                <a:cubicBezTo>
                  <a:pt x="342519" y="1719072"/>
                  <a:pt x="336550" y="1713103"/>
                  <a:pt x="329311" y="1713103"/>
                </a:cubicBezTo>
                <a:cubicBezTo>
                  <a:pt x="329311" y="1713103"/>
                  <a:pt x="329311" y="1713103"/>
                  <a:pt x="329311" y="1713103"/>
                </a:cubicBezTo>
                <a:cubicBezTo>
                  <a:pt x="322072" y="1713103"/>
                  <a:pt x="316103" y="1719072"/>
                  <a:pt x="316103" y="1726311"/>
                </a:cubicBezTo>
                <a:cubicBezTo>
                  <a:pt x="316103" y="1733550"/>
                  <a:pt x="322072" y="1739519"/>
                  <a:pt x="329311" y="1739519"/>
                </a:cubicBezTo>
                <a:cubicBezTo>
                  <a:pt x="336550" y="1739392"/>
                  <a:pt x="342519" y="1733550"/>
                  <a:pt x="342519" y="1726311"/>
                </a:cubicBezTo>
                <a:close/>
                <a:moveTo>
                  <a:pt x="342265" y="1803908"/>
                </a:moveTo>
                <a:cubicBezTo>
                  <a:pt x="342265" y="1796669"/>
                  <a:pt x="336423" y="1790954"/>
                  <a:pt x="329184" y="1790954"/>
                </a:cubicBezTo>
                <a:lnTo>
                  <a:pt x="329184" y="1790954"/>
                </a:lnTo>
                <a:cubicBezTo>
                  <a:pt x="323215" y="1790954"/>
                  <a:pt x="317881" y="1795018"/>
                  <a:pt x="316484" y="1800860"/>
                </a:cubicBezTo>
                <a:cubicBezTo>
                  <a:pt x="324993" y="1802384"/>
                  <a:pt x="333502" y="1803908"/>
                  <a:pt x="342138" y="1805178"/>
                </a:cubicBezTo>
                <a:cubicBezTo>
                  <a:pt x="342265" y="1804797"/>
                  <a:pt x="342265" y="1804289"/>
                  <a:pt x="342265" y="1803908"/>
                </a:cubicBezTo>
                <a:close/>
                <a:moveTo>
                  <a:pt x="269240" y="18034"/>
                </a:moveTo>
                <a:cubicBezTo>
                  <a:pt x="269113" y="8382"/>
                  <a:pt x="261239" y="635"/>
                  <a:pt x="251587" y="635"/>
                </a:cubicBezTo>
                <a:cubicBezTo>
                  <a:pt x="241808" y="635"/>
                  <a:pt x="233934" y="8509"/>
                  <a:pt x="233934" y="18288"/>
                </a:cubicBezTo>
                <a:cubicBezTo>
                  <a:pt x="233934" y="28067"/>
                  <a:pt x="241808" y="35941"/>
                  <a:pt x="251587" y="35941"/>
                </a:cubicBezTo>
                <a:cubicBezTo>
                  <a:pt x="261366" y="35941"/>
                  <a:pt x="269240" y="28067"/>
                  <a:pt x="269240" y="18288"/>
                </a:cubicBezTo>
                <a:cubicBezTo>
                  <a:pt x="269240" y="18161"/>
                  <a:pt x="269240" y="18161"/>
                  <a:pt x="269240" y="18034"/>
                </a:cubicBezTo>
                <a:lnTo>
                  <a:pt x="269240" y="18034"/>
                </a:lnTo>
                <a:close/>
                <a:moveTo>
                  <a:pt x="268986" y="95885"/>
                </a:moveTo>
                <a:cubicBezTo>
                  <a:pt x="268986" y="86233"/>
                  <a:pt x="261112" y="78486"/>
                  <a:pt x="251460" y="78486"/>
                </a:cubicBezTo>
                <a:cubicBezTo>
                  <a:pt x="241808" y="78486"/>
                  <a:pt x="233934" y="86360"/>
                  <a:pt x="233934" y="96012"/>
                </a:cubicBezTo>
                <a:cubicBezTo>
                  <a:pt x="233934" y="105664"/>
                  <a:pt x="241808" y="113538"/>
                  <a:pt x="251460" y="113538"/>
                </a:cubicBezTo>
                <a:cubicBezTo>
                  <a:pt x="261239" y="113411"/>
                  <a:pt x="268986" y="105537"/>
                  <a:pt x="268986" y="95885"/>
                </a:cubicBezTo>
                <a:lnTo>
                  <a:pt x="268986" y="95885"/>
                </a:lnTo>
                <a:cubicBezTo>
                  <a:pt x="268986" y="95885"/>
                  <a:pt x="268986" y="95885"/>
                  <a:pt x="268986" y="95885"/>
                </a:cubicBezTo>
                <a:lnTo>
                  <a:pt x="268986" y="95885"/>
                </a:lnTo>
                <a:close/>
                <a:moveTo>
                  <a:pt x="268859" y="173482"/>
                </a:moveTo>
                <a:cubicBezTo>
                  <a:pt x="268859" y="163957"/>
                  <a:pt x="261112" y="156210"/>
                  <a:pt x="251587" y="156210"/>
                </a:cubicBezTo>
                <a:lnTo>
                  <a:pt x="251587" y="156210"/>
                </a:lnTo>
                <a:cubicBezTo>
                  <a:pt x="242062" y="156210"/>
                  <a:pt x="234315" y="163957"/>
                  <a:pt x="234315" y="173482"/>
                </a:cubicBezTo>
                <a:cubicBezTo>
                  <a:pt x="234315" y="183007"/>
                  <a:pt x="242062" y="190754"/>
                  <a:pt x="251587" y="190754"/>
                </a:cubicBezTo>
                <a:cubicBezTo>
                  <a:pt x="261112" y="190754"/>
                  <a:pt x="268859" y="183007"/>
                  <a:pt x="268859" y="173482"/>
                </a:cubicBezTo>
                <a:close/>
                <a:moveTo>
                  <a:pt x="268605" y="251206"/>
                </a:moveTo>
                <a:cubicBezTo>
                  <a:pt x="268605" y="241808"/>
                  <a:pt x="260985" y="234188"/>
                  <a:pt x="251460" y="234188"/>
                </a:cubicBezTo>
                <a:lnTo>
                  <a:pt x="251460" y="234188"/>
                </a:lnTo>
                <a:cubicBezTo>
                  <a:pt x="242062" y="234188"/>
                  <a:pt x="234315" y="241808"/>
                  <a:pt x="234315" y="251206"/>
                </a:cubicBezTo>
                <a:cubicBezTo>
                  <a:pt x="234315" y="260604"/>
                  <a:pt x="241935" y="268224"/>
                  <a:pt x="251460" y="268224"/>
                </a:cubicBezTo>
                <a:cubicBezTo>
                  <a:pt x="260985" y="268224"/>
                  <a:pt x="268605" y="260604"/>
                  <a:pt x="268605" y="251206"/>
                </a:cubicBezTo>
                <a:cubicBezTo>
                  <a:pt x="268605" y="251206"/>
                  <a:pt x="268605" y="251206"/>
                  <a:pt x="268605" y="251206"/>
                </a:cubicBezTo>
                <a:close/>
                <a:moveTo>
                  <a:pt x="268478" y="328803"/>
                </a:moveTo>
                <a:cubicBezTo>
                  <a:pt x="268478" y="319532"/>
                  <a:pt x="260858" y="311912"/>
                  <a:pt x="251587" y="311912"/>
                </a:cubicBezTo>
                <a:cubicBezTo>
                  <a:pt x="242189" y="311912"/>
                  <a:pt x="234696" y="319532"/>
                  <a:pt x="234696" y="328803"/>
                </a:cubicBezTo>
                <a:cubicBezTo>
                  <a:pt x="234696" y="338074"/>
                  <a:pt x="242316" y="345694"/>
                  <a:pt x="251587" y="345694"/>
                </a:cubicBezTo>
                <a:cubicBezTo>
                  <a:pt x="260858" y="345694"/>
                  <a:pt x="268478" y="338074"/>
                  <a:pt x="268478" y="328803"/>
                </a:cubicBezTo>
                <a:cubicBezTo>
                  <a:pt x="268478" y="328803"/>
                  <a:pt x="268478" y="328803"/>
                  <a:pt x="268478" y="328803"/>
                </a:cubicBezTo>
                <a:lnTo>
                  <a:pt x="268478" y="328803"/>
                </a:lnTo>
                <a:close/>
                <a:moveTo>
                  <a:pt x="268224" y="406400"/>
                </a:moveTo>
                <a:cubicBezTo>
                  <a:pt x="268224" y="397129"/>
                  <a:pt x="260731" y="389763"/>
                  <a:pt x="251460" y="389763"/>
                </a:cubicBezTo>
                <a:cubicBezTo>
                  <a:pt x="251460" y="389763"/>
                  <a:pt x="251460" y="389763"/>
                  <a:pt x="251460" y="389763"/>
                </a:cubicBezTo>
                <a:cubicBezTo>
                  <a:pt x="242189" y="389763"/>
                  <a:pt x="234696" y="397256"/>
                  <a:pt x="234696" y="406400"/>
                </a:cubicBezTo>
                <a:cubicBezTo>
                  <a:pt x="234696" y="415671"/>
                  <a:pt x="242189" y="423037"/>
                  <a:pt x="251460" y="423037"/>
                </a:cubicBezTo>
                <a:lnTo>
                  <a:pt x="251460" y="423037"/>
                </a:lnTo>
                <a:cubicBezTo>
                  <a:pt x="260731" y="423164"/>
                  <a:pt x="268224" y="415671"/>
                  <a:pt x="268224" y="406400"/>
                </a:cubicBezTo>
                <a:cubicBezTo>
                  <a:pt x="268224" y="406527"/>
                  <a:pt x="268224" y="406400"/>
                  <a:pt x="268224" y="406400"/>
                </a:cubicBezTo>
                <a:lnTo>
                  <a:pt x="268224" y="406400"/>
                </a:lnTo>
                <a:close/>
                <a:moveTo>
                  <a:pt x="268097" y="483997"/>
                </a:moveTo>
                <a:cubicBezTo>
                  <a:pt x="268097" y="474980"/>
                  <a:pt x="260604" y="467614"/>
                  <a:pt x="251587" y="467614"/>
                </a:cubicBezTo>
                <a:cubicBezTo>
                  <a:pt x="242443" y="467614"/>
                  <a:pt x="235077" y="474980"/>
                  <a:pt x="235077" y="484124"/>
                </a:cubicBezTo>
                <a:cubicBezTo>
                  <a:pt x="235077" y="493268"/>
                  <a:pt x="242443" y="500634"/>
                  <a:pt x="251587" y="500634"/>
                </a:cubicBezTo>
                <a:cubicBezTo>
                  <a:pt x="260604" y="500507"/>
                  <a:pt x="268097" y="493141"/>
                  <a:pt x="268097" y="483997"/>
                </a:cubicBezTo>
                <a:cubicBezTo>
                  <a:pt x="268097" y="484124"/>
                  <a:pt x="268097" y="484124"/>
                  <a:pt x="268097" y="483997"/>
                </a:cubicBezTo>
                <a:cubicBezTo>
                  <a:pt x="268097" y="483997"/>
                  <a:pt x="268097" y="483997"/>
                  <a:pt x="268097" y="483997"/>
                </a:cubicBezTo>
                <a:lnTo>
                  <a:pt x="268097" y="483997"/>
                </a:lnTo>
                <a:close/>
                <a:moveTo>
                  <a:pt x="267843" y="561721"/>
                </a:moveTo>
                <a:cubicBezTo>
                  <a:pt x="267843" y="552704"/>
                  <a:pt x="260477" y="545465"/>
                  <a:pt x="251460" y="545465"/>
                </a:cubicBezTo>
                <a:cubicBezTo>
                  <a:pt x="251460" y="545465"/>
                  <a:pt x="251460" y="545465"/>
                  <a:pt x="251460" y="545465"/>
                </a:cubicBezTo>
                <a:cubicBezTo>
                  <a:pt x="242443" y="545465"/>
                  <a:pt x="235077" y="552704"/>
                  <a:pt x="235077" y="561721"/>
                </a:cubicBezTo>
                <a:cubicBezTo>
                  <a:pt x="235077" y="570738"/>
                  <a:pt x="242443" y="577977"/>
                  <a:pt x="251460" y="577977"/>
                </a:cubicBezTo>
                <a:cubicBezTo>
                  <a:pt x="260477" y="577977"/>
                  <a:pt x="267843" y="570738"/>
                  <a:pt x="267843" y="561721"/>
                </a:cubicBezTo>
                <a:lnTo>
                  <a:pt x="267843" y="561721"/>
                </a:lnTo>
                <a:close/>
                <a:moveTo>
                  <a:pt x="267589" y="639191"/>
                </a:moveTo>
                <a:cubicBezTo>
                  <a:pt x="267462" y="630428"/>
                  <a:pt x="260350" y="623316"/>
                  <a:pt x="251460" y="623316"/>
                </a:cubicBezTo>
                <a:cubicBezTo>
                  <a:pt x="242570" y="623316"/>
                  <a:pt x="235331" y="630555"/>
                  <a:pt x="235331" y="639445"/>
                </a:cubicBezTo>
                <a:cubicBezTo>
                  <a:pt x="235331" y="648335"/>
                  <a:pt x="242570" y="655574"/>
                  <a:pt x="251460" y="655574"/>
                </a:cubicBezTo>
                <a:cubicBezTo>
                  <a:pt x="260350" y="655574"/>
                  <a:pt x="267589" y="648335"/>
                  <a:pt x="267589" y="639445"/>
                </a:cubicBezTo>
                <a:lnTo>
                  <a:pt x="267589" y="639445"/>
                </a:lnTo>
                <a:cubicBezTo>
                  <a:pt x="267589" y="639318"/>
                  <a:pt x="267589" y="639191"/>
                  <a:pt x="267589" y="639191"/>
                </a:cubicBezTo>
                <a:close/>
                <a:moveTo>
                  <a:pt x="267462" y="716915"/>
                </a:moveTo>
                <a:cubicBezTo>
                  <a:pt x="267462" y="708152"/>
                  <a:pt x="260350" y="701040"/>
                  <a:pt x="251587" y="701040"/>
                </a:cubicBezTo>
                <a:cubicBezTo>
                  <a:pt x="242824" y="701040"/>
                  <a:pt x="235585" y="708152"/>
                  <a:pt x="235585" y="716915"/>
                </a:cubicBezTo>
                <a:cubicBezTo>
                  <a:pt x="235585" y="725678"/>
                  <a:pt x="242697" y="732790"/>
                  <a:pt x="251587" y="732790"/>
                </a:cubicBezTo>
                <a:lnTo>
                  <a:pt x="251587" y="732790"/>
                </a:lnTo>
                <a:cubicBezTo>
                  <a:pt x="260350" y="732917"/>
                  <a:pt x="267462" y="725805"/>
                  <a:pt x="267462" y="716915"/>
                </a:cubicBezTo>
                <a:lnTo>
                  <a:pt x="267462" y="716915"/>
                </a:lnTo>
                <a:cubicBezTo>
                  <a:pt x="267462" y="716915"/>
                  <a:pt x="267462" y="716915"/>
                  <a:pt x="267462" y="716915"/>
                </a:cubicBezTo>
                <a:lnTo>
                  <a:pt x="267462" y="716915"/>
                </a:lnTo>
                <a:close/>
                <a:moveTo>
                  <a:pt x="267208" y="794639"/>
                </a:moveTo>
                <a:cubicBezTo>
                  <a:pt x="267208" y="786003"/>
                  <a:pt x="260096" y="778891"/>
                  <a:pt x="251460" y="778891"/>
                </a:cubicBezTo>
                <a:lnTo>
                  <a:pt x="251460" y="778891"/>
                </a:lnTo>
                <a:cubicBezTo>
                  <a:pt x="242824" y="778891"/>
                  <a:pt x="235712" y="785876"/>
                  <a:pt x="235712" y="794639"/>
                </a:cubicBezTo>
                <a:cubicBezTo>
                  <a:pt x="235712" y="803275"/>
                  <a:pt x="242697" y="810387"/>
                  <a:pt x="251460" y="810387"/>
                </a:cubicBezTo>
                <a:cubicBezTo>
                  <a:pt x="260223" y="810387"/>
                  <a:pt x="267208" y="803402"/>
                  <a:pt x="267208" y="794639"/>
                </a:cubicBezTo>
                <a:cubicBezTo>
                  <a:pt x="267208" y="794639"/>
                  <a:pt x="267208" y="794639"/>
                  <a:pt x="267208" y="794639"/>
                </a:cubicBezTo>
                <a:close/>
                <a:moveTo>
                  <a:pt x="267081" y="872109"/>
                </a:moveTo>
                <a:cubicBezTo>
                  <a:pt x="266954" y="863600"/>
                  <a:pt x="260096" y="856742"/>
                  <a:pt x="251587" y="856742"/>
                </a:cubicBezTo>
                <a:cubicBezTo>
                  <a:pt x="242951" y="856742"/>
                  <a:pt x="236093" y="863727"/>
                  <a:pt x="236093" y="872236"/>
                </a:cubicBezTo>
                <a:cubicBezTo>
                  <a:pt x="236093" y="880872"/>
                  <a:pt x="243078" y="887730"/>
                  <a:pt x="251587" y="887730"/>
                </a:cubicBezTo>
                <a:cubicBezTo>
                  <a:pt x="260096" y="887730"/>
                  <a:pt x="267081" y="880872"/>
                  <a:pt x="267081" y="872109"/>
                </a:cubicBezTo>
                <a:cubicBezTo>
                  <a:pt x="267081" y="872236"/>
                  <a:pt x="267081" y="872109"/>
                  <a:pt x="267081" y="872109"/>
                </a:cubicBezTo>
                <a:close/>
                <a:moveTo>
                  <a:pt x="266827" y="949833"/>
                </a:moveTo>
                <a:cubicBezTo>
                  <a:pt x="266827" y="941324"/>
                  <a:pt x="259969" y="934466"/>
                  <a:pt x="251460" y="934466"/>
                </a:cubicBezTo>
                <a:lnTo>
                  <a:pt x="251460" y="934466"/>
                </a:lnTo>
                <a:cubicBezTo>
                  <a:pt x="242951" y="934466"/>
                  <a:pt x="236093" y="941324"/>
                  <a:pt x="236093" y="949833"/>
                </a:cubicBezTo>
                <a:cubicBezTo>
                  <a:pt x="236093" y="958342"/>
                  <a:pt x="242951" y="965200"/>
                  <a:pt x="251460" y="965200"/>
                </a:cubicBezTo>
                <a:cubicBezTo>
                  <a:pt x="259969" y="965200"/>
                  <a:pt x="266827" y="958342"/>
                  <a:pt x="266827" y="949833"/>
                </a:cubicBezTo>
                <a:lnTo>
                  <a:pt x="266827" y="949833"/>
                </a:lnTo>
                <a:cubicBezTo>
                  <a:pt x="266827" y="949960"/>
                  <a:pt x="266827" y="949960"/>
                  <a:pt x="266827" y="949833"/>
                </a:cubicBezTo>
                <a:close/>
                <a:moveTo>
                  <a:pt x="266700" y="1027303"/>
                </a:moveTo>
                <a:cubicBezTo>
                  <a:pt x="266573" y="1019048"/>
                  <a:pt x="259842" y="1012317"/>
                  <a:pt x="251587" y="1012317"/>
                </a:cubicBezTo>
                <a:cubicBezTo>
                  <a:pt x="243205" y="1012317"/>
                  <a:pt x="236474" y="1019048"/>
                  <a:pt x="236474" y="1027430"/>
                </a:cubicBezTo>
                <a:cubicBezTo>
                  <a:pt x="236474" y="1035812"/>
                  <a:pt x="243205" y="1042543"/>
                  <a:pt x="251587" y="1042543"/>
                </a:cubicBezTo>
                <a:cubicBezTo>
                  <a:pt x="259969" y="1042543"/>
                  <a:pt x="266700" y="1035812"/>
                  <a:pt x="266700" y="1027430"/>
                </a:cubicBezTo>
                <a:cubicBezTo>
                  <a:pt x="266700" y="1027430"/>
                  <a:pt x="266700" y="1027430"/>
                  <a:pt x="266700" y="1027430"/>
                </a:cubicBezTo>
                <a:cubicBezTo>
                  <a:pt x="266700" y="1027430"/>
                  <a:pt x="266700" y="1027430"/>
                  <a:pt x="266700" y="1027303"/>
                </a:cubicBezTo>
                <a:close/>
                <a:moveTo>
                  <a:pt x="266446" y="1105154"/>
                </a:moveTo>
                <a:cubicBezTo>
                  <a:pt x="266446" y="1096899"/>
                  <a:pt x="259715" y="1090295"/>
                  <a:pt x="251460" y="1090295"/>
                </a:cubicBezTo>
                <a:cubicBezTo>
                  <a:pt x="243205" y="1090295"/>
                  <a:pt x="236474" y="1097026"/>
                  <a:pt x="236474" y="1105281"/>
                </a:cubicBezTo>
                <a:cubicBezTo>
                  <a:pt x="236474" y="1113536"/>
                  <a:pt x="243205" y="1120267"/>
                  <a:pt x="251460" y="1120267"/>
                </a:cubicBezTo>
                <a:cubicBezTo>
                  <a:pt x="259715" y="1120140"/>
                  <a:pt x="266446" y="1113409"/>
                  <a:pt x="266446" y="1105154"/>
                </a:cubicBezTo>
                <a:lnTo>
                  <a:pt x="266446" y="1105154"/>
                </a:lnTo>
                <a:cubicBezTo>
                  <a:pt x="266446" y="1105154"/>
                  <a:pt x="266446" y="1105154"/>
                  <a:pt x="266446" y="1105154"/>
                </a:cubicBezTo>
                <a:lnTo>
                  <a:pt x="266446" y="1105154"/>
                </a:lnTo>
                <a:close/>
                <a:moveTo>
                  <a:pt x="266319" y="1182751"/>
                </a:moveTo>
                <a:cubicBezTo>
                  <a:pt x="266319" y="1174623"/>
                  <a:pt x="259715" y="1168019"/>
                  <a:pt x="251587" y="1168019"/>
                </a:cubicBezTo>
                <a:cubicBezTo>
                  <a:pt x="243459" y="1168019"/>
                  <a:pt x="236855" y="1174623"/>
                  <a:pt x="236855" y="1182751"/>
                </a:cubicBezTo>
                <a:cubicBezTo>
                  <a:pt x="236855" y="1190879"/>
                  <a:pt x="243459" y="1197483"/>
                  <a:pt x="251587" y="1197483"/>
                </a:cubicBezTo>
                <a:cubicBezTo>
                  <a:pt x="259715" y="1197483"/>
                  <a:pt x="266319" y="1190879"/>
                  <a:pt x="266319" y="1182751"/>
                </a:cubicBezTo>
                <a:lnTo>
                  <a:pt x="266319" y="1182751"/>
                </a:lnTo>
                <a:close/>
                <a:moveTo>
                  <a:pt x="266065" y="1260348"/>
                </a:moveTo>
                <a:cubicBezTo>
                  <a:pt x="266065" y="1252347"/>
                  <a:pt x="259461" y="1245870"/>
                  <a:pt x="251460" y="1245870"/>
                </a:cubicBezTo>
                <a:cubicBezTo>
                  <a:pt x="243459" y="1245870"/>
                  <a:pt x="236855" y="1252347"/>
                  <a:pt x="236855" y="1260475"/>
                </a:cubicBezTo>
                <a:cubicBezTo>
                  <a:pt x="236855" y="1268476"/>
                  <a:pt x="243332" y="1275080"/>
                  <a:pt x="251460" y="1275080"/>
                </a:cubicBezTo>
                <a:cubicBezTo>
                  <a:pt x="259588" y="1274953"/>
                  <a:pt x="266065" y="1268476"/>
                  <a:pt x="266065" y="1260348"/>
                </a:cubicBezTo>
                <a:lnTo>
                  <a:pt x="266065" y="1260348"/>
                </a:lnTo>
                <a:cubicBezTo>
                  <a:pt x="266065" y="1260348"/>
                  <a:pt x="266065" y="1260348"/>
                  <a:pt x="266065" y="1260348"/>
                </a:cubicBezTo>
                <a:close/>
                <a:moveTo>
                  <a:pt x="265938" y="1338072"/>
                </a:moveTo>
                <a:cubicBezTo>
                  <a:pt x="265938" y="1330198"/>
                  <a:pt x="259461" y="1323721"/>
                  <a:pt x="251587" y="1323721"/>
                </a:cubicBezTo>
                <a:lnTo>
                  <a:pt x="251587" y="1323721"/>
                </a:lnTo>
                <a:cubicBezTo>
                  <a:pt x="243586" y="1323721"/>
                  <a:pt x="237236" y="1330198"/>
                  <a:pt x="237236" y="1338072"/>
                </a:cubicBezTo>
                <a:cubicBezTo>
                  <a:pt x="237236" y="1345946"/>
                  <a:pt x="243713" y="1352423"/>
                  <a:pt x="251587" y="1352423"/>
                </a:cubicBezTo>
                <a:cubicBezTo>
                  <a:pt x="259461" y="1352423"/>
                  <a:pt x="265811" y="1346073"/>
                  <a:pt x="265938" y="1338072"/>
                </a:cubicBezTo>
                <a:cubicBezTo>
                  <a:pt x="265938" y="1338072"/>
                  <a:pt x="265938" y="1338072"/>
                  <a:pt x="265938" y="1338072"/>
                </a:cubicBezTo>
                <a:close/>
                <a:moveTo>
                  <a:pt x="265684" y="1415669"/>
                </a:moveTo>
                <a:cubicBezTo>
                  <a:pt x="265684" y="1407795"/>
                  <a:pt x="259334" y="1401445"/>
                  <a:pt x="251460" y="1401445"/>
                </a:cubicBezTo>
                <a:lnTo>
                  <a:pt x="251460" y="1401445"/>
                </a:lnTo>
                <a:cubicBezTo>
                  <a:pt x="243586" y="1401445"/>
                  <a:pt x="237236" y="1407795"/>
                  <a:pt x="237236" y="1415669"/>
                </a:cubicBezTo>
                <a:cubicBezTo>
                  <a:pt x="237236" y="1423543"/>
                  <a:pt x="243586" y="1429893"/>
                  <a:pt x="251460" y="1429893"/>
                </a:cubicBezTo>
                <a:cubicBezTo>
                  <a:pt x="259334" y="1429893"/>
                  <a:pt x="265684" y="1423543"/>
                  <a:pt x="265684" y="1415669"/>
                </a:cubicBezTo>
                <a:cubicBezTo>
                  <a:pt x="265684" y="1415669"/>
                  <a:pt x="265684" y="1415669"/>
                  <a:pt x="265684" y="1415669"/>
                </a:cubicBezTo>
                <a:close/>
                <a:moveTo>
                  <a:pt x="265557" y="1493266"/>
                </a:moveTo>
                <a:cubicBezTo>
                  <a:pt x="265557" y="1485519"/>
                  <a:pt x="259334" y="1479296"/>
                  <a:pt x="251587" y="1479296"/>
                </a:cubicBezTo>
                <a:cubicBezTo>
                  <a:pt x="243840" y="1479296"/>
                  <a:pt x="237617" y="1485519"/>
                  <a:pt x="237617" y="1493266"/>
                </a:cubicBezTo>
                <a:cubicBezTo>
                  <a:pt x="237617" y="1501013"/>
                  <a:pt x="243840" y="1507236"/>
                  <a:pt x="251587" y="1507236"/>
                </a:cubicBezTo>
                <a:cubicBezTo>
                  <a:pt x="259207" y="1507363"/>
                  <a:pt x="265557" y="1501013"/>
                  <a:pt x="265557" y="1493266"/>
                </a:cubicBezTo>
                <a:lnTo>
                  <a:pt x="265557" y="1493266"/>
                </a:lnTo>
                <a:lnTo>
                  <a:pt x="265557" y="1493266"/>
                </a:lnTo>
                <a:close/>
                <a:moveTo>
                  <a:pt x="265303" y="1570990"/>
                </a:moveTo>
                <a:cubicBezTo>
                  <a:pt x="265303" y="1563370"/>
                  <a:pt x="259080" y="1557274"/>
                  <a:pt x="251460" y="1557274"/>
                </a:cubicBezTo>
                <a:lnTo>
                  <a:pt x="251460" y="1557274"/>
                </a:lnTo>
                <a:cubicBezTo>
                  <a:pt x="243840" y="1557274"/>
                  <a:pt x="237617" y="1563497"/>
                  <a:pt x="237617" y="1570990"/>
                </a:cubicBezTo>
                <a:cubicBezTo>
                  <a:pt x="237617" y="1578610"/>
                  <a:pt x="243840" y="1584706"/>
                  <a:pt x="251460" y="1584706"/>
                </a:cubicBezTo>
                <a:cubicBezTo>
                  <a:pt x="259080" y="1584706"/>
                  <a:pt x="265303" y="1578610"/>
                  <a:pt x="265303" y="1570990"/>
                </a:cubicBezTo>
                <a:lnTo>
                  <a:pt x="265303" y="1570990"/>
                </a:lnTo>
                <a:cubicBezTo>
                  <a:pt x="265303" y="1570990"/>
                  <a:pt x="265303" y="1570990"/>
                  <a:pt x="265303" y="1570990"/>
                </a:cubicBezTo>
                <a:close/>
                <a:moveTo>
                  <a:pt x="265176" y="1648587"/>
                </a:moveTo>
                <a:cubicBezTo>
                  <a:pt x="265176" y="1641094"/>
                  <a:pt x="259080" y="1635125"/>
                  <a:pt x="251587" y="1635125"/>
                </a:cubicBezTo>
                <a:cubicBezTo>
                  <a:pt x="244094" y="1635125"/>
                  <a:pt x="237998" y="1641221"/>
                  <a:pt x="237998" y="1648714"/>
                </a:cubicBezTo>
                <a:cubicBezTo>
                  <a:pt x="237998" y="1656207"/>
                  <a:pt x="244094" y="1662303"/>
                  <a:pt x="251587" y="1662303"/>
                </a:cubicBezTo>
                <a:cubicBezTo>
                  <a:pt x="259080" y="1662176"/>
                  <a:pt x="265176" y="1656080"/>
                  <a:pt x="265176" y="1648587"/>
                </a:cubicBezTo>
                <a:cubicBezTo>
                  <a:pt x="265176" y="1648587"/>
                  <a:pt x="265176" y="1648587"/>
                  <a:pt x="265176" y="1648587"/>
                </a:cubicBezTo>
                <a:lnTo>
                  <a:pt x="265176" y="1648587"/>
                </a:lnTo>
                <a:close/>
                <a:moveTo>
                  <a:pt x="264922" y="1726311"/>
                </a:moveTo>
                <a:cubicBezTo>
                  <a:pt x="264922" y="1718945"/>
                  <a:pt x="258953" y="1712976"/>
                  <a:pt x="251460" y="1712976"/>
                </a:cubicBezTo>
                <a:lnTo>
                  <a:pt x="251460" y="1712976"/>
                </a:lnTo>
                <a:cubicBezTo>
                  <a:pt x="244094" y="1712976"/>
                  <a:pt x="237998" y="1718945"/>
                  <a:pt x="237998" y="1726311"/>
                </a:cubicBezTo>
                <a:cubicBezTo>
                  <a:pt x="237998" y="1733677"/>
                  <a:pt x="243967" y="1739646"/>
                  <a:pt x="251460" y="1739646"/>
                </a:cubicBezTo>
                <a:cubicBezTo>
                  <a:pt x="258953" y="1739646"/>
                  <a:pt x="264922" y="1733677"/>
                  <a:pt x="264922" y="1726311"/>
                </a:cubicBezTo>
                <a:lnTo>
                  <a:pt x="264922" y="1726311"/>
                </a:lnTo>
                <a:cubicBezTo>
                  <a:pt x="264922" y="1726311"/>
                  <a:pt x="264922" y="1726311"/>
                  <a:pt x="264922" y="1726311"/>
                </a:cubicBezTo>
                <a:lnTo>
                  <a:pt x="264922" y="1726311"/>
                </a:lnTo>
                <a:close/>
                <a:moveTo>
                  <a:pt x="191643" y="18288"/>
                </a:moveTo>
                <a:cubicBezTo>
                  <a:pt x="191643" y="8382"/>
                  <a:pt x="183642" y="381"/>
                  <a:pt x="173736" y="381"/>
                </a:cubicBezTo>
                <a:lnTo>
                  <a:pt x="173736" y="381"/>
                </a:lnTo>
                <a:cubicBezTo>
                  <a:pt x="163830" y="381"/>
                  <a:pt x="155829" y="8382"/>
                  <a:pt x="155829" y="18288"/>
                </a:cubicBezTo>
                <a:cubicBezTo>
                  <a:pt x="155829" y="28194"/>
                  <a:pt x="163830" y="36195"/>
                  <a:pt x="173736" y="36195"/>
                </a:cubicBezTo>
                <a:cubicBezTo>
                  <a:pt x="183642" y="36068"/>
                  <a:pt x="191643" y="28067"/>
                  <a:pt x="191643" y="18288"/>
                </a:cubicBezTo>
                <a:cubicBezTo>
                  <a:pt x="191643" y="18288"/>
                  <a:pt x="191643" y="18288"/>
                  <a:pt x="191643" y="18288"/>
                </a:cubicBezTo>
                <a:close/>
                <a:moveTo>
                  <a:pt x="191516" y="95885"/>
                </a:moveTo>
                <a:cubicBezTo>
                  <a:pt x="191516" y="86106"/>
                  <a:pt x="183642" y="78232"/>
                  <a:pt x="173863" y="78232"/>
                </a:cubicBezTo>
                <a:lnTo>
                  <a:pt x="173863" y="78232"/>
                </a:lnTo>
                <a:cubicBezTo>
                  <a:pt x="164084" y="78232"/>
                  <a:pt x="156210" y="86106"/>
                  <a:pt x="156210" y="95885"/>
                </a:cubicBezTo>
                <a:cubicBezTo>
                  <a:pt x="156210" y="105664"/>
                  <a:pt x="164084" y="113538"/>
                  <a:pt x="173863" y="113538"/>
                </a:cubicBezTo>
                <a:cubicBezTo>
                  <a:pt x="183515" y="113538"/>
                  <a:pt x="191516" y="105664"/>
                  <a:pt x="191516" y="95885"/>
                </a:cubicBezTo>
                <a:cubicBezTo>
                  <a:pt x="191516" y="95885"/>
                  <a:pt x="191516" y="95885"/>
                  <a:pt x="191516" y="95885"/>
                </a:cubicBezTo>
                <a:close/>
                <a:moveTo>
                  <a:pt x="191262" y="173482"/>
                </a:moveTo>
                <a:cubicBezTo>
                  <a:pt x="191262" y="163830"/>
                  <a:pt x="183388" y="156083"/>
                  <a:pt x="173736" y="156083"/>
                </a:cubicBezTo>
                <a:cubicBezTo>
                  <a:pt x="164084" y="156083"/>
                  <a:pt x="156210" y="163957"/>
                  <a:pt x="156210" y="173609"/>
                </a:cubicBezTo>
                <a:cubicBezTo>
                  <a:pt x="156210" y="183261"/>
                  <a:pt x="164084" y="191135"/>
                  <a:pt x="173736" y="191135"/>
                </a:cubicBezTo>
                <a:cubicBezTo>
                  <a:pt x="183388" y="191135"/>
                  <a:pt x="191135" y="183388"/>
                  <a:pt x="191262" y="173736"/>
                </a:cubicBezTo>
                <a:cubicBezTo>
                  <a:pt x="191262" y="173609"/>
                  <a:pt x="191262" y="173609"/>
                  <a:pt x="191262" y="173482"/>
                </a:cubicBezTo>
                <a:cubicBezTo>
                  <a:pt x="191262" y="173482"/>
                  <a:pt x="191262" y="173482"/>
                  <a:pt x="191262" y="173482"/>
                </a:cubicBezTo>
                <a:close/>
                <a:moveTo>
                  <a:pt x="191008" y="251206"/>
                </a:moveTo>
                <a:cubicBezTo>
                  <a:pt x="191008" y="241681"/>
                  <a:pt x="183261" y="233934"/>
                  <a:pt x="173736" y="233934"/>
                </a:cubicBezTo>
                <a:lnTo>
                  <a:pt x="173736" y="233934"/>
                </a:lnTo>
                <a:cubicBezTo>
                  <a:pt x="164211" y="233934"/>
                  <a:pt x="156464" y="241681"/>
                  <a:pt x="156464" y="251206"/>
                </a:cubicBezTo>
                <a:cubicBezTo>
                  <a:pt x="156464" y="260731"/>
                  <a:pt x="164211" y="268478"/>
                  <a:pt x="173736" y="268478"/>
                </a:cubicBezTo>
                <a:lnTo>
                  <a:pt x="173736" y="268478"/>
                </a:lnTo>
                <a:cubicBezTo>
                  <a:pt x="183261" y="268478"/>
                  <a:pt x="191008" y="260731"/>
                  <a:pt x="191008" y="251206"/>
                </a:cubicBezTo>
                <a:cubicBezTo>
                  <a:pt x="191008" y="251206"/>
                  <a:pt x="191008" y="251206"/>
                  <a:pt x="191008" y="251206"/>
                </a:cubicBezTo>
                <a:close/>
                <a:moveTo>
                  <a:pt x="190881" y="328676"/>
                </a:moveTo>
                <a:cubicBezTo>
                  <a:pt x="190754" y="319278"/>
                  <a:pt x="183134" y="311785"/>
                  <a:pt x="173736" y="311785"/>
                </a:cubicBezTo>
                <a:cubicBezTo>
                  <a:pt x="164338" y="311785"/>
                  <a:pt x="156591" y="319405"/>
                  <a:pt x="156591" y="328803"/>
                </a:cubicBezTo>
                <a:cubicBezTo>
                  <a:pt x="156591" y="338201"/>
                  <a:pt x="164211" y="345821"/>
                  <a:pt x="173736" y="345821"/>
                </a:cubicBezTo>
                <a:cubicBezTo>
                  <a:pt x="183134" y="345821"/>
                  <a:pt x="190754" y="338201"/>
                  <a:pt x="190881" y="328803"/>
                </a:cubicBezTo>
                <a:cubicBezTo>
                  <a:pt x="190881" y="328803"/>
                  <a:pt x="190881" y="328803"/>
                  <a:pt x="190881" y="328676"/>
                </a:cubicBezTo>
                <a:cubicBezTo>
                  <a:pt x="190881" y="328676"/>
                  <a:pt x="190881" y="328676"/>
                  <a:pt x="190881" y="328676"/>
                </a:cubicBezTo>
                <a:close/>
                <a:moveTo>
                  <a:pt x="190627" y="406400"/>
                </a:moveTo>
                <a:cubicBezTo>
                  <a:pt x="190627" y="397129"/>
                  <a:pt x="183007" y="389509"/>
                  <a:pt x="173736" y="389509"/>
                </a:cubicBezTo>
                <a:cubicBezTo>
                  <a:pt x="164338" y="389509"/>
                  <a:pt x="156845" y="397129"/>
                  <a:pt x="156845" y="406400"/>
                </a:cubicBezTo>
                <a:cubicBezTo>
                  <a:pt x="156845" y="415671"/>
                  <a:pt x="164465" y="423291"/>
                  <a:pt x="173736" y="423291"/>
                </a:cubicBezTo>
                <a:cubicBezTo>
                  <a:pt x="183134" y="423291"/>
                  <a:pt x="190627" y="415798"/>
                  <a:pt x="190627" y="406400"/>
                </a:cubicBezTo>
                <a:cubicBezTo>
                  <a:pt x="190627" y="406400"/>
                  <a:pt x="190627" y="406400"/>
                  <a:pt x="190627" y="406400"/>
                </a:cubicBezTo>
                <a:cubicBezTo>
                  <a:pt x="190627" y="406400"/>
                  <a:pt x="190627" y="406400"/>
                  <a:pt x="190627" y="406400"/>
                </a:cubicBezTo>
                <a:close/>
                <a:moveTo>
                  <a:pt x="190500" y="484124"/>
                </a:moveTo>
                <a:cubicBezTo>
                  <a:pt x="190500" y="474853"/>
                  <a:pt x="183007" y="467487"/>
                  <a:pt x="173736" y="467487"/>
                </a:cubicBezTo>
                <a:lnTo>
                  <a:pt x="173736" y="467487"/>
                </a:lnTo>
                <a:cubicBezTo>
                  <a:pt x="164465" y="467487"/>
                  <a:pt x="156972" y="474980"/>
                  <a:pt x="156972" y="484124"/>
                </a:cubicBezTo>
                <a:cubicBezTo>
                  <a:pt x="156972" y="493395"/>
                  <a:pt x="164465" y="500761"/>
                  <a:pt x="173736" y="500761"/>
                </a:cubicBezTo>
                <a:cubicBezTo>
                  <a:pt x="183007" y="500761"/>
                  <a:pt x="190500" y="493268"/>
                  <a:pt x="190500" y="484124"/>
                </a:cubicBezTo>
                <a:cubicBezTo>
                  <a:pt x="190500" y="484124"/>
                  <a:pt x="190500" y="484124"/>
                  <a:pt x="190500" y="484124"/>
                </a:cubicBezTo>
                <a:close/>
                <a:moveTo>
                  <a:pt x="190246" y="561594"/>
                </a:moveTo>
                <a:cubicBezTo>
                  <a:pt x="190246" y="552577"/>
                  <a:pt x="182753" y="545211"/>
                  <a:pt x="173736" y="545211"/>
                </a:cubicBezTo>
                <a:cubicBezTo>
                  <a:pt x="164592" y="545211"/>
                  <a:pt x="157226" y="552577"/>
                  <a:pt x="157226" y="561721"/>
                </a:cubicBezTo>
                <a:lnTo>
                  <a:pt x="157226" y="561721"/>
                </a:lnTo>
                <a:cubicBezTo>
                  <a:pt x="157226" y="570865"/>
                  <a:pt x="164592" y="578231"/>
                  <a:pt x="173736" y="578231"/>
                </a:cubicBezTo>
                <a:cubicBezTo>
                  <a:pt x="182880" y="578231"/>
                  <a:pt x="190246" y="570865"/>
                  <a:pt x="190246" y="561594"/>
                </a:cubicBezTo>
                <a:cubicBezTo>
                  <a:pt x="190246" y="561721"/>
                  <a:pt x="190246" y="561594"/>
                  <a:pt x="190246" y="561594"/>
                </a:cubicBezTo>
                <a:lnTo>
                  <a:pt x="190246" y="561594"/>
                </a:lnTo>
                <a:close/>
                <a:moveTo>
                  <a:pt x="190119" y="639318"/>
                </a:moveTo>
                <a:cubicBezTo>
                  <a:pt x="190119" y="630301"/>
                  <a:pt x="182753" y="623062"/>
                  <a:pt x="173736" y="623062"/>
                </a:cubicBezTo>
                <a:cubicBezTo>
                  <a:pt x="164719" y="623062"/>
                  <a:pt x="157353" y="630301"/>
                  <a:pt x="157353" y="639318"/>
                </a:cubicBezTo>
                <a:cubicBezTo>
                  <a:pt x="157353" y="648335"/>
                  <a:pt x="164719" y="655574"/>
                  <a:pt x="173736" y="655574"/>
                </a:cubicBezTo>
                <a:cubicBezTo>
                  <a:pt x="182753" y="655701"/>
                  <a:pt x="190119" y="648335"/>
                  <a:pt x="190119" y="639318"/>
                </a:cubicBezTo>
                <a:lnTo>
                  <a:pt x="190119" y="639318"/>
                </a:lnTo>
                <a:lnTo>
                  <a:pt x="190119" y="639318"/>
                </a:lnTo>
                <a:close/>
                <a:moveTo>
                  <a:pt x="189865" y="716788"/>
                </a:moveTo>
                <a:cubicBezTo>
                  <a:pt x="189738" y="708025"/>
                  <a:pt x="182626" y="700913"/>
                  <a:pt x="173736" y="700913"/>
                </a:cubicBezTo>
                <a:cubicBezTo>
                  <a:pt x="164846" y="700913"/>
                  <a:pt x="157607" y="708152"/>
                  <a:pt x="157607" y="717042"/>
                </a:cubicBezTo>
                <a:cubicBezTo>
                  <a:pt x="157607" y="725932"/>
                  <a:pt x="164846" y="733171"/>
                  <a:pt x="173736" y="733171"/>
                </a:cubicBezTo>
                <a:cubicBezTo>
                  <a:pt x="182626" y="733171"/>
                  <a:pt x="189738" y="726059"/>
                  <a:pt x="189865" y="717169"/>
                </a:cubicBezTo>
                <a:cubicBezTo>
                  <a:pt x="189865" y="717169"/>
                  <a:pt x="189865" y="717042"/>
                  <a:pt x="189865" y="717042"/>
                </a:cubicBezTo>
                <a:cubicBezTo>
                  <a:pt x="189865" y="716915"/>
                  <a:pt x="189865" y="716788"/>
                  <a:pt x="189865" y="716788"/>
                </a:cubicBezTo>
                <a:lnTo>
                  <a:pt x="189865" y="716788"/>
                </a:lnTo>
                <a:close/>
                <a:moveTo>
                  <a:pt x="189738" y="794639"/>
                </a:moveTo>
                <a:cubicBezTo>
                  <a:pt x="189738" y="785876"/>
                  <a:pt x="182626" y="778764"/>
                  <a:pt x="173863" y="778764"/>
                </a:cubicBezTo>
                <a:cubicBezTo>
                  <a:pt x="165100" y="778764"/>
                  <a:pt x="157861" y="785876"/>
                  <a:pt x="157861" y="794639"/>
                </a:cubicBezTo>
                <a:cubicBezTo>
                  <a:pt x="157861" y="803402"/>
                  <a:pt x="164973" y="810514"/>
                  <a:pt x="173863" y="810514"/>
                </a:cubicBezTo>
                <a:cubicBezTo>
                  <a:pt x="182499" y="810514"/>
                  <a:pt x="189738" y="803402"/>
                  <a:pt x="189738" y="794639"/>
                </a:cubicBezTo>
                <a:cubicBezTo>
                  <a:pt x="189738" y="794639"/>
                  <a:pt x="189738" y="794639"/>
                  <a:pt x="189738" y="794639"/>
                </a:cubicBezTo>
                <a:lnTo>
                  <a:pt x="189738" y="794639"/>
                </a:lnTo>
                <a:close/>
                <a:moveTo>
                  <a:pt x="189484" y="872236"/>
                </a:moveTo>
                <a:cubicBezTo>
                  <a:pt x="189484" y="863600"/>
                  <a:pt x="182372" y="856488"/>
                  <a:pt x="173736" y="856488"/>
                </a:cubicBezTo>
                <a:lnTo>
                  <a:pt x="173736" y="856488"/>
                </a:lnTo>
                <a:cubicBezTo>
                  <a:pt x="165100" y="856488"/>
                  <a:pt x="157988" y="863473"/>
                  <a:pt x="157988" y="872236"/>
                </a:cubicBezTo>
                <a:cubicBezTo>
                  <a:pt x="157988" y="880872"/>
                  <a:pt x="164973" y="887984"/>
                  <a:pt x="173736" y="887984"/>
                </a:cubicBezTo>
                <a:cubicBezTo>
                  <a:pt x="182372" y="887984"/>
                  <a:pt x="189484" y="880999"/>
                  <a:pt x="189484" y="872236"/>
                </a:cubicBezTo>
                <a:lnTo>
                  <a:pt x="189484" y="872236"/>
                </a:lnTo>
                <a:cubicBezTo>
                  <a:pt x="189484" y="872363"/>
                  <a:pt x="189484" y="872236"/>
                  <a:pt x="189484" y="872236"/>
                </a:cubicBezTo>
                <a:close/>
                <a:moveTo>
                  <a:pt x="189357" y="949706"/>
                </a:moveTo>
                <a:cubicBezTo>
                  <a:pt x="189230" y="941197"/>
                  <a:pt x="182372" y="934339"/>
                  <a:pt x="173863" y="934339"/>
                </a:cubicBezTo>
                <a:cubicBezTo>
                  <a:pt x="165227" y="934339"/>
                  <a:pt x="158369" y="941324"/>
                  <a:pt x="158369" y="949833"/>
                </a:cubicBezTo>
                <a:cubicBezTo>
                  <a:pt x="158369" y="958469"/>
                  <a:pt x="165354" y="965327"/>
                  <a:pt x="173863" y="965327"/>
                </a:cubicBezTo>
                <a:cubicBezTo>
                  <a:pt x="182372" y="965454"/>
                  <a:pt x="189357" y="958469"/>
                  <a:pt x="189357" y="949706"/>
                </a:cubicBezTo>
                <a:lnTo>
                  <a:pt x="189357" y="949706"/>
                </a:lnTo>
                <a:cubicBezTo>
                  <a:pt x="189357" y="949833"/>
                  <a:pt x="189357" y="949833"/>
                  <a:pt x="189357" y="949706"/>
                </a:cubicBezTo>
                <a:lnTo>
                  <a:pt x="189357" y="949706"/>
                </a:lnTo>
                <a:close/>
                <a:moveTo>
                  <a:pt x="189103" y="1027557"/>
                </a:moveTo>
                <a:cubicBezTo>
                  <a:pt x="189103" y="1019048"/>
                  <a:pt x="182245" y="1012190"/>
                  <a:pt x="173736" y="1012190"/>
                </a:cubicBezTo>
                <a:cubicBezTo>
                  <a:pt x="165227" y="1012190"/>
                  <a:pt x="158369" y="1019048"/>
                  <a:pt x="158369" y="1027557"/>
                </a:cubicBezTo>
                <a:cubicBezTo>
                  <a:pt x="158369" y="1036066"/>
                  <a:pt x="165227" y="1042924"/>
                  <a:pt x="173736" y="1042924"/>
                </a:cubicBezTo>
                <a:cubicBezTo>
                  <a:pt x="182245" y="1042797"/>
                  <a:pt x="189103" y="1036066"/>
                  <a:pt x="189103" y="1027557"/>
                </a:cubicBezTo>
                <a:cubicBezTo>
                  <a:pt x="189103" y="1027557"/>
                  <a:pt x="189103" y="1027557"/>
                  <a:pt x="189103" y="1027557"/>
                </a:cubicBezTo>
                <a:lnTo>
                  <a:pt x="189103" y="1027557"/>
                </a:lnTo>
                <a:close/>
                <a:moveTo>
                  <a:pt x="188976" y="1105154"/>
                </a:moveTo>
                <a:cubicBezTo>
                  <a:pt x="188976" y="1096772"/>
                  <a:pt x="182245" y="1090041"/>
                  <a:pt x="173863" y="1090041"/>
                </a:cubicBezTo>
                <a:lnTo>
                  <a:pt x="173863" y="1090041"/>
                </a:lnTo>
                <a:cubicBezTo>
                  <a:pt x="165481" y="1090041"/>
                  <a:pt x="158750" y="1096772"/>
                  <a:pt x="158750" y="1105154"/>
                </a:cubicBezTo>
                <a:cubicBezTo>
                  <a:pt x="158750" y="1113536"/>
                  <a:pt x="165481" y="1120267"/>
                  <a:pt x="173863" y="1120267"/>
                </a:cubicBezTo>
                <a:cubicBezTo>
                  <a:pt x="182118" y="1120267"/>
                  <a:pt x="188976" y="1113536"/>
                  <a:pt x="188976" y="1105154"/>
                </a:cubicBezTo>
                <a:cubicBezTo>
                  <a:pt x="188976" y="1105154"/>
                  <a:pt x="188976" y="1105154"/>
                  <a:pt x="188976" y="1105154"/>
                </a:cubicBezTo>
                <a:close/>
                <a:moveTo>
                  <a:pt x="188722" y="1182751"/>
                </a:moveTo>
                <a:cubicBezTo>
                  <a:pt x="188722" y="1174496"/>
                  <a:pt x="181991" y="1167892"/>
                  <a:pt x="173736" y="1167892"/>
                </a:cubicBezTo>
                <a:cubicBezTo>
                  <a:pt x="165481" y="1167892"/>
                  <a:pt x="158750" y="1174623"/>
                  <a:pt x="158750" y="1182878"/>
                </a:cubicBezTo>
                <a:cubicBezTo>
                  <a:pt x="158750" y="1191133"/>
                  <a:pt x="165481" y="1197864"/>
                  <a:pt x="173736" y="1197864"/>
                </a:cubicBezTo>
                <a:lnTo>
                  <a:pt x="173736" y="1197864"/>
                </a:lnTo>
                <a:cubicBezTo>
                  <a:pt x="181991" y="1197737"/>
                  <a:pt x="188722" y="1191006"/>
                  <a:pt x="188722" y="1182751"/>
                </a:cubicBezTo>
                <a:lnTo>
                  <a:pt x="188722" y="1182751"/>
                </a:lnTo>
                <a:cubicBezTo>
                  <a:pt x="188722" y="1182751"/>
                  <a:pt x="188722" y="1182751"/>
                  <a:pt x="188722" y="1182751"/>
                </a:cubicBezTo>
                <a:lnTo>
                  <a:pt x="188722" y="1182751"/>
                </a:lnTo>
                <a:close/>
                <a:moveTo>
                  <a:pt x="188595" y="1260475"/>
                </a:moveTo>
                <a:cubicBezTo>
                  <a:pt x="188595" y="1252347"/>
                  <a:pt x="181991" y="1245743"/>
                  <a:pt x="173863" y="1245743"/>
                </a:cubicBezTo>
                <a:lnTo>
                  <a:pt x="173863" y="1245743"/>
                </a:lnTo>
                <a:cubicBezTo>
                  <a:pt x="165735" y="1245743"/>
                  <a:pt x="159131" y="1252347"/>
                  <a:pt x="159131" y="1260475"/>
                </a:cubicBezTo>
                <a:cubicBezTo>
                  <a:pt x="159131" y="1268603"/>
                  <a:pt x="165735" y="1275207"/>
                  <a:pt x="173863" y="1275207"/>
                </a:cubicBezTo>
                <a:cubicBezTo>
                  <a:pt x="181864" y="1275207"/>
                  <a:pt x="188468" y="1268603"/>
                  <a:pt x="188595" y="1260475"/>
                </a:cubicBezTo>
                <a:lnTo>
                  <a:pt x="188595" y="1260475"/>
                </a:lnTo>
                <a:cubicBezTo>
                  <a:pt x="188595" y="1260475"/>
                  <a:pt x="188595" y="1260475"/>
                  <a:pt x="188595" y="1260475"/>
                </a:cubicBezTo>
                <a:lnTo>
                  <a:pt x="188595" y="1260475"/>
                </a:lnTo>
                <a:close/>
                <a:moveTo>
                  <a:pt x="188341" y="1337945"/>
                </a:moveTo>
                <a:cubicBezTo>
                  <a:pt x="188341" y="1329944"/>
                  <a:pt x="181737" y="1323467"/>
                  <a:pt x="173736" y="1323467"/>
                </a:cubicBezTo>
                <a:cubicBezTo>
                  <a:pt x="165735" y="1323467"/>
                  <a:pt x="159131" y="1329944"/>
                  <a:pt x="159131" y="1338072"/>
                </a:cubicBezTo>
                <a:cubicBezTo>
                  <a:pt x="159131" y="1346200"/>
                  <a:pt x="165608" y="1352677"/>
                  <a:pt x="173736" y="1352677"/>
                </a:cubicBezTo>
                <a:cubicBezTo>
                  <a:pt x="181864" y="1352677"/>
                  <a:pt x="188341" y="1346073"/>
                  <a:pt x="188341" y="1337945"/>
                </a:cubicBezTo>
                <a:lnTo>
                  <a:pt x="188341" y="1337945"/>
                </a:lnTo>
                <a:cubicBezTo>
                  <a:pt x="188341" y="1338072"/>
                  <a:pt x="188341" y="1337945"/>
                  <a:pt x="188341" y="1337945"/>
                </a:cubicBezTo>
                <a:close/>
                <a:moveTo>
                  <a:pt x="188087" y="1415669"/>
                </a:moveTo>
                <a:cubicBezTo>
                  <a:pt x="188087" y="1407795"/>
                  <a:pt x="181610" y="1401318"/>
                  <a:pt x="173736" y="1401318"/>
                </a:cubicBezTo>
                <a:lnTo>
                  <a:pt x="173736" y="1401318"/>
                </a:lnTo>
                <a:cubicBezTo>
                  <a:pt x="165735" y="1401318"/>
                  <a:pt x="159385" y="1407795"/>
                  <a:pt x="159385" y="1415669"/>
                </a:cubicBezTo>
                <a:cubicBezTo>
                  <a:pt x="159385" y="1423543"/>
                  <a:pt x="165862" y="1430020"/>
                  <a:pt x="173736" y="1430020"/>
                </a:cubicBezTo>
                <a:cubicBezTo>
                  <a:pt x="181737" y="1430020"/>
                  <a:pt x="188087" y="1423670"/>
                  <a:pt x="188087" y="1415669"/>
                </a:cubicBezTo>
                <a:cubicBezTo>
                  <a:pt x="188087" y="1415796"/>
                  <a:pt x="188087" y="1415669"/>
                  <a:pt x="188087" y="1415669"/>
                </a:cubicBezTo>
                <a:lnTo>
                  <a:pt x="188087" y="1415669"/>
                </a:lnTo>
                <a:close/>
                <a:moveTo>
                  <a:pt x="187960" y="1493139"/>
                </a:moveTo>
                <a:cubicBezTo>
                  <a:pt x="187833" y="1485392"/>
                  <a:pt x="181483" y="1479169"/>
                  <a:pt x="173736" y="1479169"/>
                </a:cubicBezTo>
                <a:cubicBezTo>
                  <a:pt x="165862" y="1479169"/>
                  <a:pt x="159512" y="1485519"/>
                  <a:pt x="159512" y="1493393"/>
                </a:cubicBezTo>
                <a:cubicBezTo>
                  <a:pt x="159512" y="1501267"/>
                  <a:pt x="165862" y="1507617"/>
                  <a:pt x="173736" y="1507617"/>
                </a:cubicBezTo>
                <a:cubicBezTo>
                  <a:pt x="181610" y="1507617"/>
                  <a:pt x="187960" y="1501267"/>
                  <a:pt x="187960" y="1493393"/>
                </a:cubicBezTo>
                <a:cubicBezTo>
                  <a:pt x="187960" y="1493393"/>
                  <a:pt x="187960" y="1493393"/>
                  <a:pt x="187960" y="1493393"/>
                </a:cubicBezTo>
                <a:cubicBezTo>
                  <a:pt x="187960" y="1493266"/>
                  <a:pt x="187960" y="1493266"/>
                  <a:pt x="187960" y="1493139"/>
                </a:cubicBezTo>
                <a:lnTo>
                  <a:pt x="187960" y="1493139"/>
                </a:lnTo>
                <a:close/>
                <a:moveTo>
                  <a:pt x="187706" y="1570990"/>
                </a:moveTo>
                <a:cubicBezTo>
                  <a:pt x="187706" y="1563243"/>
                  <a:pt x="181483" y="1557020"/>
                  <a:pt x="173736" y="1557020"/>
                </a:cubicBezTo>
                <a:cubicBezTo>
                  <a:pt x="165989" y="1557020"/>
                  <a:pt x="159766" y="1563243"/>
                  <a:pt x="159766" y="1570990"/>
                </a:cubicBezTo>
                <a:cubicBezTo>
                  <a:pt x="159766" y="1578737"/>
                  <a:pt x="165989" y="1584960"/>
                  <a:pt x="173736" y="1584960"/>
                </a:cubicBezTo>
                <a:cubicBezTo>
                  <a:pt x="181483" y="1584960"/>
                  <a:pt x="187706" y="1578737"/>
                  <a:pt x="187706" y="1570990"/>
                </a:cubicBezTo>
                <a:lnTo>
                  <a:pt x="187706" y="1570990"/>
                </a:lnTo>
                <a:lnTo>
                  <a:pt x="187706" y="1570990"/>
                </a:lnTo>
                <a:close/>
                <a:moveTo>
                  <a:pt x="187579" y="1648587"/>
                </a:moveTo>
                <a:cubicBezTo>
                  <a:pt x="187579" y="1640967"/>
                  <a:pt x="181356" y="1634744"/>
                  <a:pt x="173736" y="1634871"/>
                </a:cubicBezTo>
                <a:lnTo>
                  <a:pt x="173736" y="1634871"/>
                </a:lnTo>
                <a:cubicBezTo>
                  <a:pt x="166116" y="1634871"/>
                  <a:pt x="159893" y="1641094"/>
                  <a:pt x="159893" y="1648587"/>
                </a:cubicBezTo>
                <a:cubicBezTo>
                  <a:pt x="159893" y="1656207"/>
                  <a:pt x="166116" y="1662430"/>
                  <a:pt x="173736" y="1662430"/>
                </a:cubicBezTo>
                <a:lnTo>
                  <a:pt x="173736" y="1662430"/>
                </a:lnTo>
                <a:cubicBezTo>
                  <a:pt x="181356" y="1662430"/>
                  <a:pt x="187579" y="1656207"/>
                  <a:pt x="187579" y="1648587"/>
                </a:cubicBezTo>
                <a:cubicBezTo>
                  <a:pt x="187579" y="1648587"/>
                  <a:pt x="187579" y="1648587"/>
                  <a:pt x="187579" y="1648587"/>
                </a:cubicBezTo>
                <a:close/>
                <a:moveTo>
                  <a:pt x="187325" y="1726184"/>
                </a:moveTo>
                <a:cubicBezTo>
                  <a:pt x="187325" y="1718691"/>
                  <a:pt x="181229" y="1712722"/>
                  <a:pt x="173736" y="1712722"/>
                </a:cubicBezTo>
                <a:cubicBezTo>
                  <a:pt x="166243" y="1712722"/>
                  <a:pt x="160147" y="1718818"/>
                  <a:pt x="160147" y="1726311"/>
                </a:cubicBezTo>
                <a:cubicBezTo>
                  <a:pt x="160147" y="1733804"/>
                  <a:pt x="166243" y="1739900"/>
                  <a:pt x="173736" y="1739900"/>
                </a:cubicBezTo>
                <a:cubicBezTo>
                  <a:pt x="181229" y="1739900"/>
                  <a:pt x="187325" y="1733804"/>
                  <a:pt x="187325" y="1726184"/>
                </a:cubicBezTo>
                <a:lnTo>
                  <a:pt x="187325" y="1726184"/>
                </a:lnTo>
                <a:cubicBezTo>
                  <a:pt x="187325" y="1726184"/>
                  <a:pt x="187325" y="1726184"/>
                  <a:pt x="187325" y="1726184"/>
                </a:cubicBezTo>
                <a:lnTo>
                  <a:pt x="187325" y="1726184"/>
                </a:lnTo>
                <a:close/>
                <a:moveTo>
                  <a:pt x="114046" y="18161"/>
                </a:moveTo>
                <a:cubicBezTo>
                  <a:pt x="114046" y="8255"/>
                  <a:pt x="105918" y="254"/>
                  <a:pt x="96012" y="254"/>
                </a:cubicBezTo>
                <a:cubicBezTo>
                  <a:pt x="85979" y="254"/>
                  <a:pt x="77978" y="8382"/>
                  <a:pt x="77978" y="18288"/>
                </a:cubicBezTo>
                <a:cubicBezTo>
                  <a:pt x="77978" y="28194"/>
                  <a:pt x="86106" y="36322"/>
                  <a:pt x="96012" y="36322"/>
                </a:cubicBezTo>
                <a:cubicBezTo>
                  <a:pt x="106045" y="36322"/>
                  <a:pt x="114046" y="28194"/>
                  <a:pt x="114046" y="18161"/>
                </a:cubicBezTo>
                <a:lnTo>
                  <a:pt x="114046" y="18161"/>
                </a:lnTo>
                <a:cubicBezTo>
                  <a:pt x="114046" y="18161"/>
                  <a:pt x="114046" y="18161"/>
                  <a:pt x="114046" y="18161"/>
                </a:cubicBezTo>
                <a:lnTo>
                  <a:pt x="114046" y="18161"/>
                </a:lnTo>
                <a:close/>
                <a:moveTo>
                  <a:pt x="113919" y="95885"/>
                </a:moveTo>
                <a:cubicBezTo>
                  <a:pt x="113919" y="85979"/>
                  <a:pt x="105918" y="77978"/>
                  <a:pt x="96012" y="77978"/>
                </a:cubicBezTo>
                <a:lnTo>
                  <a:pt x="96012" y="77978"/>
                </a:lnTo>
                <a:cubicBezTo>
                  <a:pt x="86106" y="77978"/>
                  <a:pt x="78105" y="85979"/>
                  <a:pt x="78105" y="95885"/>
                </a:cubicBezTo>
                <a:cubicBezTo>
                  <a:pt x="78105" y="105791"/>
                  <a:pt x="86106" y="113792"/>
                  <a:pt x="96012" y="113792"/>
                </a:cubicBezTo>
                <a:cubicBezTo>
                  <a:pt x="105791" y="113792"/>
                  <a:pt x="113792" y="105918"/>
                  <a:pt x="113919" y="96139"/>
                </a:cubicBezTo>
                <a:cubicBezTo>
                  <a:pt x="113919" y="96012"/>
                  <a:pt x="113919" y="95885"/>
                  <a:pt x="113919" y="95885"/>
                </a:cubicBezTo>
                <a:lnTo>
                  <a:pt x="113919" y="95885"/>
                </a:lnTo>
                <a:close/>
                <a:moveTo>
                  <a:pt x="113665" y="173482"/>
                </a:moveTo>
                <a:cubicBezTo>
                  <a:pt x="113665" y="163703"/>
                  <a:pt x="105791" y="155829"/>
                  <a:pt x="96012" y="155829"/>
                </a:cubicBezTo>
                <a:lnTo>
                  <a:pt x="96012" y="155829"/>
                </a:lnTo>
                <a:cubicBezTo>
                  <a:pt x="86233" y="155829"/>
                  <a:pt x="78359" y="163703"/>
                  <a:pt x="78359" y="173482"/>
                </a:cubicBezTo>
                <a:cubicBezTo>
                  <a:pt x="78359" y="183261"/>
                  <a:pt x="86233" y="191135"/>
                  <a:pt x="96012" y="191135"/>
                </a:cubicBezTo>
                <a:cubicBezTo>
                  <a:pt x="105791" y="191135"/>
                  <a:pt x="113665" y="183261"/>
                  <a:pt x="113665" y="173482"/>
                </a:cubicBezTo>
                <a:cubicBezTo>
                  <a:pt x="113665" y="173482"/>
                  <a:pt x="113665" y="173482"/>
                  <a:pt x="113665" y="173482"/>
                </a:cubicBezTo>
                <a:close/>
                <a:moveTo>
                  <a:pt x="113538" y="251079"/>
                </a:moveTo>
                <a:cubicBezTo>
                  <a:pt x="113538" y="241427"/>
                  <a:pt x="105664" y="233680"/>
                  <a:pt x="96012" y="233680"/>
                </a:cubicBezTo>
                <a:cubicBezTo>
                  <a:pt x="86360" y="233680"/>
                  <a:pt x="78486" y="241554"/>
                  <a:pt x="78486" y="251206"/>
                </a:cubicBezTo>
                <a:cubicBezTo>
                  <a:pt x="78486" y="260858"/>
                  <a:pt x="86360" y="268732"/>
                  <a:pt x="96012" y="268732"/>
                </a:cubicBezTo>
                <a:cubicBezTo>
                  <a:pt x="105664" y="268605"/>
                  <a:pt x="113538" y="260858"/>
                  <a:pt x="113538" y="251079"/>
                </a:cubicBezTo>
                <a:lnTo>
                  <a:pt x="113538" y="251079"/>
                </a:lnTo>
                <a:cubicBezTo>
                  <a:pt x="113538" y="251079"/>
                  <a:pt x="113538" y="251079"/>
                  <a:pt x="113538" y="251079"/>
                </a:cubicBezTo>
                <a:lnTo>
                  <a:pt x="113538" y="251079"/>
                </a:lnTo>
                <a:close/>
                <a:moveTo>
                  <a:pt x="113284" y="328803"/>
                </a:moveTo>
                <a:cubicBezTo>
                  <a:pt x="113284" y="319278"/>
                  <a:pt x="105537" y="311531"/>
                  <a:pt x="96012" y="311531"/>
                </a:cubicBezTo>
                <a:lnTo>
                  <a:pt x="96012" y="311531"/>
                </a:lnTo>
                <a:cubicBezTo>
                  <a:pt x="86487" y="311531"/>
                  <a:pt x="78740" y="319278"/>
                  <a:pt x="78740" y="328803"/>
                </a:cubicBezTo>
                <a:cubicBezTo>
                  <a:pt x="78740" y="338328"/>
                  <a:pt x="86487" y="346075"/>
                  <a:pt x="96012" y="346075"/>
                </a:cubicBezTo>
                <a:cubicBezTo>
                  <a:pt x="105537" y="346075"/>
                  <a:pt x="113284" y="338328"/>
                  <a:pt x="113284" y="328803"/>
                </a:cubicBezTo>
                <a:cubicBezTo>
                  <a:pt x="113284" y="328803"/>
                  <a:pt x="113284" y="328803"/>
                  <a:pt x="113284" y="328803"/>
                </a:cubicBezTo>
                <a:close/>
                <a:moveTo>
                  <a:pt x="113157" y="406273"/>
                </a:moveTo>
                <a:cubicBezTo>
                  <a:pt x="113030" y="396875"/>
                  <a:pt x="105410" y="389382"/>
                  <a:pt x="96012" y="389382"/>
                </a:cubicBezTo>
                <a:cubicBezTo>
                  <a:pt x="86614" y="389382"/>
                  <a:pt x="78867" y="397002"/>
                  <a:pt x="78867" y="406400"/>
                </a:cubicBezTo>
                <a:cubicBezTo>
                  <a:pt x="78867" y="415798"/>
                  <a:pt x="86487" y="423418"/>
                  <a:pt x="96012" y="423545"/>
                </a:cubicBezTo>
                <a:cubicBezTo>
                  <a:pt x="105410" y="423545"/>
                  <a:pt x="113030" y="415925"/>
                  <a:pt x="113157" y="406527"/>
                </a:cubicBezTo>
                <a:cubicBezTo>
                  <a:pt x="113157" y="406527"/>
                  <a:pt x="113157" y="406527"/>
                  <a:pt x="113157" y="406400"/>
                </a:cubicBezTo>
                <a:cubicBezTo>
                  <a:pt x="113157" y="406400"/>
                  <a:pt x="113157" y="406273"/>
                  <a:pt x="113157" y="406273"/>
                </a:cubicBezTo>
                <a:lnTo>
                  <a:pt x="113157" y="406273"/>
                </a:lnTo>
                <a:close/>
                <a:moveTo>
                  <a:pt x="112903" y="483997"/>
                </a:moveTo>
                <a:cubicBezTo>
                  <a:pt x="112903" y="474726"/>
                  <a:pt x="105283" y="467106"/>
                  <a:pt x="96012" y="467106"/>
                </a:cubicBezTo>
                <a:cubicBezTo>
                  <a:pt x="86614" y="467106"/>
                  <a:pt x="79121" y="474726"/>
                  <a:pt x="79121" y="483997"/>
                </a:cubicBezTo>
                <a:cubicBezTo>
                  <a:pt x="79121" y="493268"/>
                  <a:pt x="86741" y="500888"/>
                  <a:pt x="96012" y="500888"/>
                </a:cubicBezTo>
                <a:cubicBezTo>
                  <a:pt x="105410" y="501015"/>
                  <a:pt x="112903" y="493395"/>
                  <a:pt x="112903" y="483997"/>
                </a:cubicBezTo>
                <a:cubicBezTo>
                  <a:pt x="112903" y="484124"/>
                  <a:pt x="112903" y="484124"/>
                  <a:pt x="112903" y="483997"/>
                </a:cubicBezTo>
                <a:lnTo>
                  <a:pt x="112903" y="483997"/>
                </a:lnTo>
                <a:close/>
                <a:moveTo>
                  <a:pt x="112776" y="561721"/>
                </a:moveTo>
                <a:cubicBezTo>
                  <a:pt x="112776" y="552450"/>
                  <a:pt x="105283" y="545084"/>
                  <a:pt x="96012" y="545084"/>
                </a:cubicBezTo>
                <a:lnTo>
                  <a:pt x="96012" y="545084"/>
                </a:lnTo>
                <a:cubicBezTo>
                  <a:pt x="86741" y="545084"/>
                  <a:pt x="79248" y="552577"/>
                  <a:pt x="79248" y="561721"/>
                </a:cubicBezTo>
                <a:lnTo>
                  <a:pt x="79248" y="561721"/>
                </a:lnTo>
                <a:cubicBezTo>
                  <a:pt x="79248" y="570992"/>
                  <a:pt x="86741" y="578358"/>
                  <a:pt x="96012" y="578358"/>
                </a:cubicBezTo>
                <a:cubicBezTo>
                  <a:pt x="105283" y="578358"/>
                  <a:pt x="112649" y="570992"/>
                  <a:pt x="112776" y="561721"/>
                </a:cubicBezTo>
                <a:cubicBezTo>
                  <a:pt x="112776" y="561721"/>
                  <a:pt x="112776" y="561721"/>
                  <a:pt x="112776" y="561721"/>
                </a:cubicBezTo>
                <a:close/>
                <a:moveTo>
                  <a:pt x="112522" y="639191"/>
                </a:moveTo>
                <a:cubicBezTo>
                  <a:pt x="112522" y="630174"/>
                  <a:pt x="105029" y="622808"/>
                  <a:pt x="96012" y="622808"/>
                </a:cubicBezTo>
                <a:cubicBezTo>
                  <a:pt x="86868" y="622808"/>
                  <a:pt x="79502" y="630174"/>
                  <a:pt x="79502" y="639318"/>
                </a:cubicBezTo>
                <a:lnTo>
                  <a:pt x="79502" y="639318"/>
                </a:lnTo>
                <a:cubicBezTo>
                  <a:pt x="79502" y="648462"/>
                  <a:pt x="86868" y="655828"/>
                  <a:pt x="96012" y="655828"/>
                </a:cubicBezTo>
                <a:lnTo>
                  <a:pt x="96012" y="655828"/>
                </a:lnTo>
                <a:cubicBezTo>
                  <a:pt x="105029" y="655828"/>
                  <a:pt x="112395" y="648589"/>
                  <a:pt x="112522" y="639445"/>
                </a:cubicBezTo>
                <a:cubicBezTo>
                  <a:pt x="112522" y="639445"/>
                  <a:pt x="112522" y="639445"/>
                  <a:pt x="112522" y="639191"/>
                </a:cubicBezTo>
                <a:cubicBezTo>
                  <a:pt x="112522" y="639318"/>
                  <a:pt x="112522" y="639318"/>
                  <a:pt x="112522" y="639191"/>
                </a:cubicBezTo>
                <a:close/>
                <a:moveTo>
                  <a:pt x="112395" y="716915"/>
                </a:moveTo>
                <a:cubicBezTo>
                  <a:pt x="112395" y="707898"/>
                  <a:pt x="105029" y="700659"/>
                  <a:pt x="96012" y="700659"/>
                </a:cubicBezTo>
                <a:cubicBezTo>
                  <a:pt x="86995" y="700659"/>
                  <a:pt x="79629" y="707898"/>
                  <a:pt x="79629" y="716915"/>
                </a:cubicBezTo>
                <a:cubicBezTo>
                  <a:pt x="79629" y="725932"/>
                  <a:pt x="86995" y="733171"/>
                  <a:pt x="96012" y="733171"/>
                </a:cubicBezTo>
                <a:cubicBezTo>
                  <a:pt x="105029" y="733298"/>
                  <a:pt x="112268" y="725932"/>
                  <a:pt x="112395" y="716915"/>
                </a:cubicBezTo>
                <a:lnTo>
                  <a:pt x="112395" y="716915"/>
                </a:lnTo>
                <a:lnTo>
                  <a:pt x="112395" y="716915"/>
                </a:lnTo>
                <a:close/>
                <a:moveTo>
                  <a:pt x="112141" y="794385"/>
                </a:moveTo>
                <a:cubicBezTo>
                  <a:pt x="112014" y="785622"/>
                  <a:pt x="104902" y="778510"/>
                  <a:pt x="96012" y="778510"/>
                </a:cubicBezTo>
                <a:cubicBezTo>
                  <a:pt x="87122" y="778510"/>
                  <a:pt x="79883" y="785749"/>
                  <a:pt x="79883" y="794639"/>
                </a:cubicBezTo>
                <a:cubicBezTo>
                  <a:pt x="79883" y="803529"/>
                  <a:pt x="87122" y="810768"/>
                  <a:pt x="96012" y="810768"/>
                </a:cubicBezTo>
                <a:cubicBezTo>
                  <a:pt x="104902" y="810768"/>
                  <a:pt x="112141" y="803529"/>
                  <a:pt x="112141" y="794639"/>
                </a:cubicBezTo>
                <a:lnTo>
                  <a:pt x="112141" y="794639"/>
                </a:lnTo>
                <a:cubicBezTo>
                  <a:pt x="112141" y="794512"/>
                  <a:pt x="112141" y="794512"/>
                  <a:pt x="112141" y="794385"/>
                </a:cubicBezTo>
                <a:close/>
                <a:moveTo>
                  <a:pt x="111887" y="872236"/>
                </a:moveTo>
                <a:cubicBezTo>
                  <a:pt x="111887" y="863473"/>
                  <a:pt x="104775" y="856361"/>
                  <a:pt x="96012" y="856361"/>
                </a:cubicBezTo>
                <a:cubicBezTo>
                  <a:pt x="87249" y="856361"/>
                  <a:pt x="80010" y="863473"/>
                  <a:pt x="80010" y="872236"/>
                </a:cubicBezTo>
                <a:lnTo>
                  <a:pt x="80010" y="872236"/>
                </a:lnTo>
                <a:cubicBezTo>
                  <a:pt x="80010" y="880999"/>
                  <a:pt x="87122" y="888111"/>
                  <a:pt x="96012" y="888111"/>
                </a:cubicBezTo>
                <a:cubicBezTo>
                  <a:pt x="104775" y="888111"/>
                  <a:pt x="111887" y="880999"/>
                  <a:pt x="111887" y="872236"/>
                </a:cubicBezTo>
                <a:cubicBezTo>
                  <a:pt x="111887" y="872236"/>
                  <a:pt x="111887" y="872236"/>
                  <a:pt x="111887" y="872236"/>
                </a:cubicBezTo>
                <a:lnTo>
                  <a:pt x="111887" y="872236"/>
                </a:lnTo>
                <a:close/>
                <a:moveTo>
                  <a:pt x="111760" y="949833"/>
                </a:moveTo>
                <a:cubicBezTo>
                  <a:pt x="111760" y="941197"/>
                  <a:pt x="104775" y="934085"/>
                  <a:pt x="96012" y="934085"/>
                </a:cubicBezTo>
                <a:cubicBezTo>
                  <a:pt x="87376" y="934085"/>
                  <a:pt x="80264" y="941070"/>
                  <a:pt x="80264" y="949833"/>
                </a:cubicBezTo>
                <a:cubicBezTo>
                  <a:pt x="80264" y="958469"/>
                  <a:pt x="87249" y="965581"/>
                  <a:pt x="96012" y="965581"/>
                </a:cubicBezTo>
                <a:cubicBezTo>
                  <a:pt x="104648" y="965581"/>
                  <a:pt x="111760" y="958596"/>
                  <a:pt x="111760" y="949833"/>
                </a:cubicBezTo>
                <a:cubicBezTo>
                  <a:pt x="111760" y="949960"/>
                  <a:pt x="111760" y="949960"/>
                  <a:pt x="111760" y="949833"/>
                </a:cubicBezTo>
                <a:lnTo>
                  <a:pt x="111760" y="949833"/>
                </a:lnTo>
                <a:close/>
                <a:moveTo>
                  <a:pt x="111506" y="1027430"/>
                </a:moveTo>
                <a:cubicBezTo>
                  <a:pt x="111379" y="1018921"/>
                  <a:pt x="104521" y="1012063"/>
                  <a:pt x="96012" y="1012063"/>
                </a:cubicBezTo>
                <a:cubicBezTo>
                  <a:pt x="87376" y="1012063"/>
                  <a:pt x="80518" y="1019048"/>
                  <a:pt x="80518" y="1027557"/>
                </a:cubicBezTo>
                <a:cubicBezTo>
                  <a:pt x="80518" y="1036193"/>
                  <a:pt x="87503" y="1043051"/>
                  <a:pt x="96012" y="1043051"/>
                </a:cubicBezTo>
                <a:cubicBezTo>
                  <a:pt x="104648" y="1043051"/>
                  <a:pt x="111506" y="1036066"/>
                  <a:pt x="111506" y="1027430"/>
                </a:cubicBezTo>
                <a:cubicBezTo>
                  <a:pt x="111506" y="1027557"/>
                  <a:pt x="111506" y="1027557"/>
                  <a:pt x="111506" y="1027430"/>
                </a:cubicBezTo>
                <a:cubicBezTo>
                  <a:pt x="111506" y="1027430"/>
                  <a:pt x="111506" y="1027430"/>
                  <a:pt x="111506" y="1027430"/>
                </a:cubicBezTo>
                <a:lnTo>
                  <a:pt x="111506" y="1027430"/>
                </a:lnTo>
                <a:close/>
                <a:moveTo>
                  <a:pt x="111379" y="1105154"/>
                </a:moveTo>
                <a:cubicBezTo>
                  <a:pt x="111379" y="1096645"/>
                  <a:pt x="104521" y="1089787"/>
                  <a:pt x="96012" y="1089787"/>
                </a:cubicBezTo>
                <a:cubicBezTo>
                  <a:pt x="87503" y="1089787"/>
                  <a:pt x="80645" y="1096645"/>
                  <a:pt x="80645" y="1105154"/>
                </a:cubicBezTo>
                <a:cubicBezTo>
                  <a:pt x="80645" y="1113663"/>
                  <a:pt x="87503" y="1120521"/>
                  <a:pt x="96012" y="1120521"/>
                </a:cubicBezTo>
                <a:cubicBezTo>
                  <a:pt x="104521" y="1120521"/>
                  <a:pt x="111379" y="1113663"/>
                  <a:pt x="111379" y="1105154"/>
                </a:cubicBezTo>
                <a:lnTo>
                  <a:pt x="111379" y="1105154"/>
                </a:lnTo>
                <a:cubicBezTo>
                  <a:pt x="111379" y="1105154"/>
                  <a:pt x="111379" y="1105154"/>
                  <a:pt x="111379" y="1105154"/>
                </a:cubicBezTo>
                <a:lnTo>
                  <a:pt x="111379" y="1105154"/>
                </a:lnTo>
                <a:close/>
                <a:moveTo>
                  <a:pt x="111125" y="1182751"/>
                </a:moveTo>
                <a:cubicBezTo>
                  <a:pt x="111125" y="1174369"/>
                  <a:pt x="104394" y="1167638"/>
                  <a:pt x="96012" y="1167638"/>
                </a:cubicBezTo>
                <a:lnTo>
                  <a:pt x="96012" y="1167638"/>
                </a:lnTo>
                <a:cubicBezTo>
                  <a:pt x="87630" y="1167638"/>
                  <a:pt x="80899" y="1174369"/>
                  <a:pt x="80899" y="1182751"/>
                </a:cubicBezTo>
                <a:cubicBezTo>
                  <a:pt x="80899" y="1191133"/>
                  <a:pt x="87630" y="1197864"/>
                  <a:pt x="96012" y="1197864"/>
                </a:cubicBezTo>
                <a:lnTo>
                  <a:pt x="96012" y="1197864"/>
                </a:lnTo>
                <a:cubicBezTo>
                  <a:pt x="104267" y="1197864"/>
                  <a:pt x="111125" y="1191133"/>
                  <a:pt x="111125" y="1182878"/>
                </a:cubicBezTo>
                <a:cubicBezTo>
                  <a:pt x="111125" y="1182878"/>
                  <a:pt x="111125" y="1182878"/>
                  <a:pt x="111125" y="1182751"/>
                </a:cubicBezTo>
                <a:lnTo>
                  <a:pt x="111125" y="1182751"/>
                </a:lnTo>
                <a:close/>
                <a:moveTo>
                  <a:pt x="110998" y="1260348"/>
                </a:moveTo>
                <a:cubicBezTo>
                  <a:pt x="110998" y="1252093"/>
                  <a:pt x="104267" y="1245489"/>
                  <a:pt x="96012" y="1245489"/>
                </a:cubicBezTo>
                <a:cubicBezTo>
                  <a:pt x="87757" y="1245489"/>
                  <a:pt x="81026" y="1252220"/>
                  <a:pt x="81026" y="1260475"/>
                </a:cubicBezTo>
                <a:cubicBezTo>
                  <a:pt x="81026" y="1268730"/>
                  <a:pt x="87757" y="1275461"/>
                  <a:pt x="96012" y="1275461"/>
                </a:cubicBezTo>
                <a:cubicBezTo>
                  <a:pt x="104267" y="1275334"/>
                  <a:pt x="110998" y="1268730"/>
                  <a:pt x="110998" y="1260348"/>
                </a:cubicBezTo>
                <a:lnTo>
                  <a:pt x="110998" y="1260348"/>
                </a:lnTo>
                <a:cubicBezTo>
                  <a:pt x="110998" y="1260475"/>
                  <a:pt x="110998" y="1260348"/>
                  <a:pt x="110998" y="1260348"/>
                </a:cubicBezTo>
                <a:lnTo>
                  <a:pt x="110998" y="1260348"/>
                </a:lnTo>
                <a:close/>
                <a:moveTo>
                  <a:pt x="110744" y="1338072"/>
                </a:moveTo>
                <a:cubicBezTo>
                  <a:pt x="110744" y="1329944"/>
                  <a:pt x="104140" y="1323340"/>
                  <a:pt x="96012" y="1323340"/>
                </a:cubicBezTo>
                <a:cubicBezTo>
                  <a:pt x="87884" y="1323340"/>
                  <a:pt x="81280" y="1329944"/>
                  <a:pt x="81280" y="1338072"/>
                </a:cubicBezTo>
                <a:cubicBezTo>
                  <a:pt x="81280" y="1346200"/>
                  <a:pt x="87884" y="1352804"/>
                  <a:pt x="96012" y="1352804"/>
                </a:cubicBezTo>
                <a:cubicBezTo>
                  <a:pt x="104140" y="1352804"/>
                  <a:pt x="110744" y="1346327"/>
                  <a:pt x="110744" y="1338072"/>
                </a:cubicBezTo>
                <a:lnTo>
                  <a:pt x="110744" y="1338072"/>
                </a:lnTo>
                <a:cubicBezTo>
                  <a:pt x="110744" y="1338199"/>
                  <a:pt x="110744" y="1338072"/>
                  <a:pt x="110744" y="1338072"/>
                </a:cubicBezTo>
                <a:lnTo>
                  <a:pt x="110744" y="1338072"/>
                </a:lnTo>
                <a:close/>
                <a:moveTo>
                  <a:pt x="110617" y="1415542"/>
                </a:moveTo>
                <a:cubicBezTo>
                  <a:pt x="110617" y="1407541"/>
                  <a:pt x="104013" y="1401064"/>
                  <a:pt x="96012" y="1401064"/>
                </a:cubicBezTo>
                <a:cubicBezTo>
                  <a:pt x="88011" y="1401064"/>
                  <a:pt x="81407" y="1407541"/>
                  <a:pt x="81407" y="1415669"/>
                </a:cubicBezTo>
                <a:lnTo>
                  <a:pt x="81407" y="1415669"/>
                </a:lnTo>
                <a:cubicBezTo>
                  <a:pt x="81407" y="1423670"/>
                  <a:pt x="87884" y="1430274"/>
                  <a:pt x="96012" y="1430274"/>
                </a:cubicBezTo>
                <a:cubicBezTo>
                  <a:pt x="104013" y="1430274"/>
                  <a:pt x="110617" y="1423797"/>
                  <a:pt x="110617" y="1415542"/>
                </a:cubicBezTo>
                <a:cubicBezTo>
                  <a:pt x="110617" y="1415669"/>
                  <a:pt x="110617" y="1415669"/>
                  <a:pt x="110617" y="1415542"/>
                </a:cubicBezTo>
                <a:lnTo>
                  <a:pt x="110617" y="1415542"/>
                </a:lnTo>
                <a:close/>
                <a:moveTo>
                  <a:pt x="110363" y="1493393"/>
                </a:moveTo>
                <a:cubicBezTo>
                  <a:pt x="110363" y="1485519"/>
                  <a:pt x="103886" y="1479042"/>
                  <a:pt x="96012" y="1479042"/>
                </a:cubicBezTo>
                <a:lnTo>
                  <a:pt x="96012" y="1479042"/>
                </a:lnTo>
                <a:cubicBezTo>
                  <a:pt x="88011" y="1479042"/>
                  <a:pt x="81661" y="1485519"/>
                  <a:pt x="81661" y="1493393"/>
                </a:cubicBezTo>
                <a:lnTo>
                  <a:pt x="81661" y="1493393"/>
                </a:lnTo>
                <a:cubicBezTo>
                  <a:pt x="81661" y="1501267"/>
                  <a:pt x="88138" y="1507744"/>
                  <a:pt x="96012" y="1507744"/>
                </a:cubicBezTo>
                <a:lnTo>
                  <a:pt x="96012" y="1507744"/>
                </a:lnTo>
                <a:cubicBezTo>
                  <a:pt x="104013" y="1507744"/>
                  <a:pt x="110363" y="1501267"/>
                  <a:pt x="110363" y="1493393"/>
                </a:cubicBezTo>
                <a:cubicBezTo>
                  <a:pt x="110363" y="1493393"/>
                  <a:pt x="110363" y="1493393"/>
                  <a:pt x="110363" y="1493393"/>
                </a:cubicBezTo>
                <a:close/>
                <a:moveTo>
                  <a:pt x="110236" y="1570863"/>
                </a:moveTo>
                <a:cubicBezTo>
                  <a:pt x="110109" y="1563116"/>
                  <a:pt x="103759" y="1556893"/>
                  <a:pt x="96012" y="1556893"/>
                </a:cubicBezTo>
                <a:cubicBezTo>
                  <a:pt x="88138" y="1556893"/>
                  <a:pt x="81788" y="1563243"/>
                  <a:pt x="81788" y="1571117"/>
                </a:cubicBezTo>
                <a:cubicBezTo>
                  <a:pt x="81788" y="1578991"/>
                  <a:pt x="88138" y="1585341"/>
                  <a:pt x="96012" y="1585341"/>
                </a:cubicBezTo>
                <a:cubicBezTo>
                  <a:pt x="103886" y="1585341"/>
                  <a:pt x="110236" y="1578991"/>
                  <a:pt x="110236" y="1571117"/>
                </a:cubicBezTo>
                <a:lnTo>
                  <a:pt x="110236" y="1571117"/>
                </a:lnTo>
                <a:cubicBezTo>
                  <a:pt x="110236" y="1570863"/>
                  <a:pt x="110236" y="1570863"/>
                  <a:pt x="110236" y="1570863"/>
                </a:cubicBezTo>
                <a:lnTo>
                  <a:pt x="110236" y="1570863"/>
                </a:lnTo>
                <a:close/>
                <a:moveTo>
                  <a:pt x="109982" y="1648587"/>
                </a:moveTo>
                <a:cubicBezTo>
                  <a:pt x="109982" y="1640840"/>
                  <a:pt x="103759" y="1634617"/>
                  <a:pt x="96012" y="1634617"/>
                </a:cubicBezTo>
                <a:cubicBezTo>
                  <a:pt x="88265" y="1634617"/>
                  <a:pt x="82042" y="1640840"/>
                  <a:pt x="82042" y="1648587"/>
                </a:cubicBezTo>
                <a:cubicBezTo>
                  <a:pt x="82042" y="1656334"/>
                  <a:pt x="88265" y="1662557"/>
                  <a:pt x="96012" y="1662557"/>
                </a:cubicBezTo>
                <a:cubicBezTo>
                  <a:pt x="103759" y="1662557"/>
                  <a:pt x="109982" y="1656334"/>
                  <a:pt x="109982" y="1648587"/>
                </a:cubicBezTo>
                <a:lnTo>
                  <a:pt x="109982" y="1648587"/>
                </a:lnTo>
                <a:lnTo>
                  <a:pt x="109982" y="1648587"/>
                </a:lnTo>
                <a:close/>
                <a:moveTo>
                  <a:pt x="109855" y="1726311"/>
                </a:moveTo>
                <a:cubicBezTo>
                  <a:pt x="109855" y="1718691"/>
                  <a:pt x="103632" y="1712468"/>
                  <a:pt x="96012" y="1712468"/>
                </a:cubicBezTo>
                <a:lnTo>
                  <a:pt x="96012" y="1712468"/>
                </a:lnTo>
                <a:cubicBezTo>
                  <a:pt x="88392" y="1712468"/>
                  <a:pt x="82169" y="1718691"/>
                  <a:pt x="82169" y="1726311"/>
                </a:cubicBezTo>
                <a:cubicBezTo>
                  <a:pt x="82169" y="1728470"/>
                  <a:pt x="82677" y="1730502"/>
                  <a:pt x="83566" y="1732407"/>
                </a:cubicBezTo>
                <a:cubicBezTo>
                  <a:pt x="89154" y="1734693"/>
                  <a:pt x="94869" y="1736979"/>
                  <a:pt x="100584" y="1739265"/>
                </a:cubicBezTo>
                <a:cubicBezTo>
                  <a:pt x="106045" y="1737360"/>
                  <a:pt x="109728" y="1732153"/>
                  <a:pt x="109855" y="1726311"/>
                </a:cubicBezTo>
                <a:cubicBezTo>
                  <a:pt x="109855" y="1726311"/>
                  <a:pt x="109855" y="1726311"/>
                  <a:pt x="109855" y="1726311"/>
                </a:cubicBezTo>
                <a:lnTo>
                  <a:pt x="109855" y="1726311"/>
                </a:lnTo>
                <a:close/>
                <a:moveTo>
                  <a:pt x="36576" y="18034"/>
                </a:moveTo>
                <a:cubicBezTo>
                  <a:pt x="36449" y="8001"/>
                  <a:pt x="28194" y="0"/>
                  <a:pt x="18288" y="0"/>
                </a:cubicBezTo>
                <a:cubicBezTo>
                  <a:pt x="8128" y="0"/>
                  <a:pt x="0" y="8128"/>
                  <a:pt x="0" y="18288"/>
                </a:cubicBezTo>
                <a:cubicBezTo>
                  <a:pt x="0" y="28321"/>
                  <a:pt x="8128" y="36576"/>
                  <a:pt x="18288" y="36576"/>
                </a:cubicBezTo>
                <a:cubicBezTo>
                  <a:pt x="28321" y="36576"/>
                  <a:pt x="36449" y="28448"/>
                  <a:pt x="36576" y="18542"/>
                </a:cubicBezTo>
                <a:lnTo>
                  <a:pt x="36576" y="18542"/>
                </a:lnTo>
                <a:cubicBezTo>
                  <a:pt x="36576" y="18542"/>
                  <a:pt x="36576" y="18415"/>
                  <a:pt x="36576" y="18415"/>
                </a:cubicBezTo>
                <a:cubicBezTo>
                  <a:pt x="36576" y="18161"/>
                  <a:pt x="36576" y="18034"/>
                  <a:pt x="36576" y="18034"/>
                </a:cubicBezTo>
                <a:close/>
                <a:moveTo>
                  <a:pt x="36322" y="95758"/>
                </a:moveTo>
                <a:cubicBezTo>
                  <a:pt x="36322" y="85852"/>
                  <a:pt x="28194" y="77851"/>
                  <a:pt x="18288" y="77851"/>
                </a:cubicBezTo>
                <a:cubicBezTo>
                  <a:pt x="8255" y="77851"/>
                  <a:pt x="254" y="85979"/>
                  <a:pt x="254" y="95885"/>
                </a:cubicBezTo>
                <a:cubicBezTo>
                  <a:pt x="254" y="105791"/>
                  <a:pt x="8382" y="113919"/>
                  <a:pt x="18288" y="113919"/>
                </a:cubicBezTo>
                <a:cubicBezTo>
                  <a:pt x="28194" y="113919"/>
                  <a:pt x="36322" y="105918"/>
                  <a:pt x="36322" y="95758"/>
                </a:cubicBezTo>
                <a:cubicBezTo>
                  <a:pt x="36322" y="95885"/>
                  <a:pt x="36322" y="95885"/>
                  <a:pt x="36322" y="95758"/>
                </a:cubicBezTo>
                <a:lnTo>
                  <a:pt x="36322" y="95758"/>
                </a:lnTo>
                <a:close/>
                <a:moveTo>
                  <a:pt x="36195" y="173482"/>
                </a:moveTo>
                <a:cubicBezTo>
                  <a:pt x="36195" y="163576"/>
                  <a:pt x="28194" y="155575"/>
                  <a:pt x="18288" y="155575"/>
                </a:cubicBezTo>
                <a:lnTo>
                  <a:pt x="18288" y="155575"/>
                </a:lnTo>
                <a:cubicBezTo>
                  <a:pt x="8382" y="155575"/>
                  <a:pt x="381" y="163576"/>
                  <a:pt x="381" y="173482"/>
                </a:cubicBezTo>
                <a:cubicBezTo>
                  <a:pt x="381" y="183388"/>
                  <a:pt x="8382" y="191389"/>
                  <a:pt x="18288" y="191389"/>
                </a:cubicBezTo>
                <a:cubicBezTo>
                  <a:pt x="28194" y="191389"/>
                  <a:pt x="36195" y="183388"/>
                  <a:pt x="36195" y="173482"/>
                </a:cubicBezTo>
                <a:cubicBezTo>
                  <a:pt x="36195" y="173482"/>
                  <a:pt x="36195" y="173482"/>
                  <a:pt x="36195" y="173482"/>
                </a:cubicBezTo>
                <a:close/>
                <a:moveTo>
                  <a:pt x="35941" y="251206"/>
                </a:moveTo>
                <a:cubicBezTo>
                  <a:pt x="35941" y="241427"/>
                  <a:pt x="28067" y="233553"/>
                  <a:pt x="18288" y="233553"/>
                </a:cubicBezTo>
                <a:lnTo>
                  <a:pt x="18288" y="233553"/>
                </a:lnTo>
                <a:cubicBezTo>
                  <a:pt x="8509" y="233553"/>
                  <a:pt x="635" y="241427"/>
                  <a:pt x="635" y="251206"/>
                </a:cubicBezTo>
                <a:cubicBezTo>
                  <a:pt x="635" y="260985"/>
                  <a:pt x="8509" y="268859"/>
                  <a:pt x="18288" y="268859"/>
                </a:cubicBezTo>
                <a:cubicBezTo>
                  <a:pt x="28067" y="268859"/>
                  <a:pt x="35941" y="260858"/>
                  <a:pt x="35941" y="251206"/>
                </a:cubicBezTo>
                <a:cubicBezTo>
                  <a:pt x="35941" y="251206"/>
                  <a:pt x="35941" y="251206"/>
                  <a:pt x="35941" y="251206"/>
                </a:cubicBezTo>
                <a:close/>
                <a:moveTo>
                  <a:pt x="35814" y="328676"/>
                </a:moveTo>
                <a:cubicBezTo>
                  <a:pt x="35814" y="319024"/>
                  <a:pt x="27940" y="311277"/>
                  <a:pt x="18288" y="311277"/>
                </a:cubicBezTo>
                <a:cubicBezTo>
                  <a:pt x="8636" y="311277"/>
                  <a:pt x="762" y="319151"/>
                  <a:pt x="762" y="328803"/>
                </a:cubicBezTo>
                <a:cubicBezTo>
                  <a:pt x="762" y="338455"/>
                  <a:pt x="8636" y="346329"/>
                  <a:pt x="18288" y="346329"/>
                </a:cubicBezTo>
                <a:cubicBezTo>
                  <a:pt x="27940" y="346329"/>
                  <a:pt x="35687" y="338582"/>
                  <a:pt x="35814" y="328930"/>
                </a:cubicBezTo>
                <a:cubicBezTo>
                  <a:pt x="35814" y="328930"/>
                  <a:pt x="35814" y="328803"/>
                  <a:pt x="35814" y="328676"/>
                </a:cubicBezTo>
                <a:cubicBezTo>
                  <a:pt x="35814" y="328803"/>
                  <a:pt x="35814" y="328803"/>
                  <a:pt x="35814" y="328676"/>
                </a:cubicBezTo>
                <a:lnTo>
                  <a:pt x="35814" y="328676"/>
                </a:lnTo>
                <a:close/>
                <a:moveTo>
                  <a:pt x="35560" y="406400"/>
                </a:moveTo>
                <a:cubicBezTo>
                  <a:pt x="35560" y="396875"/>
                  <a:pt x="27813" y="389128"/>
                  <a:pt x="18288" y="389128"/>
                </a:cubicBezTo>
                <a:cubicBezTo>
                  <a:pt x="8763" y="389128"/>
                  <a:pt x="1016" y="396875"/>
                  <a:pt x="1016" y="406400"/>
                </a:cubicBezTo>
                <a:cubicBezTo>
                  <a:pt x="1016" y="415925"/>
                  <a:pt x="8763" y="423672"/>
                  <a:pt x="18288" y="423672"/>
                </a:cubicBezTo>
                <a:lnTo>
                  <a:pt x="18288" y="423672"/>
                </a:lnTo>
                <a:cubicBezTo>
                  <a:pt x="27813" y="423672"/>
                  <a:pt x="35560" y="415925"/>
                  <a:pt x="35560" y="406400"/>
                </a:cubicBezTo>
                <a:cubicBezTo>
                  <a:pt x="35560" y="406400"/>
                  <a:pt x="35560" y="406400"/>
                  <a:pt x="35560" y="406400"/>
                </a:cubicBezTo>
                <a:close/>
                <a:moveTo>
                  <a:pt x="35306" y="483870"/>
                </a:moveTo>
                <a:cubicBezTo>
                  <a:pt x="35179" y="474472"/>
                  <a:pt x="27559" y="466979"/>
                  <a:pt x="18161" y="466979"/>
                </a:cubicBezTo>
                <a:cubicBezTo>
                  <a:pt x="8763" y="466979"/>
                  <a:pt x="1016" y="474599"/>
                  <a:pt x="1016" y="483997"/>
                </a:cubicBezTo>
                <a:cubicBezTo>
                  <a:pt x="1016" y="493395"/>
                  <a:pt x="8636" y="501015"/>
                  <a:pt x="18161" y="501015"/>
                </a:cubicBezTo>
                <a:cubicBezTo>
                  <a:pt x="27559" y="501015"/>
                  <a:pt x="35179" y="493395"/>
                  <a:pt x="35306" y="483997"/>
                </a:cubicBezTo>
                <a:cubicBezTo>
                  <a:pt x="35306" y="483997"/>
                  <a:pt x="35306" y="483997"/>
                  <a:pt x="35306" y="483870"/>
                </a:cubicBezTo>
                <a:cubicBezTo>
                  <a:pt x="35306" y="483997"/>
                  <a:pt x="35306" y="483997"/>
                  <a:pt x="35306" y="483870"/>
                </a:cubicBezTo>
                <a:lnTo>
                  <a:pt x="35306" y="483870"/>
                </a:lnTo>
                <a:close/>
                <a:moveTo>
                  <a:pt x="35179" y="561721"/>
                </a:moveTo>
                <a:cubicBezTo>
                  <a:pt x="35179" y="552450"/>
                  <a:pt x="27559" y="544830"/>
                  <a:pt x="18288" y="544830"/>
                </a:cubicBezTo>
                <a:cubicBezTo>
                  <a:pt x="8890" y="544830"/>
                  <a:pt x="1397" y="552450"/>
                  <a:pt x="1397" y="561721"/>
                </a:cubicBezTo>
                <a:cubicBezTo>
                  <a:pt x="1397" y="570992"/>
                  <a:pt x="9017" y="578612"/>
                  <a:pt x="18288" y="578612"/>
                </a:cubicBezTo>
                <a:cubicBezTo>
                  <a:pt x="27559" y="578612"/>
                  <a:pt x="35179" y="570992"/>
                  <a:pt x="35179" y="561721"/>
                </a:cubicBezTo>
                <a:lnTo>
                  <a:pt x="35179" y="561721"/>
                </a:lnTo>
                <a:lnTo>
                  <a:pt x="35179" y="561721"/>
                </a:lnTo>
                <a:close/>
                <a:moveTo>
                  <a:pt x="34925" y="639318"/>
                </a:moveTo>
                <a:cubicBezTo>
                  <a:pt x="34925" y="630047"/>
                  <a:pt x="27432" y="622681"/>
                  <a:pt x="18161" y="622681"/>
                </a:cubicBezTo>
                <a:lnTo>
                  <a:pt x="18161" y="622681"/>
                </a:lnTo>
                <a:cubicBezTo>
                  <a:pt x="8890" y="622681"/>
                  <a:pt x="1397" y="630174"/>
                  <a:pt x="1397" y="639318"/>
                </a:cubicBezTo>
                <a:cubicBezTo>
                  <a:pt x="1397" y="648589"/>
                  <a:pt x="8890" y="655955"/>
                  <a:pt x="18161" y="655955"/>
                </a:cubicBezTo>
                <a:cubicBezTo>
                  <a:pt x="27432" y="656082"/>
                  <a:pt x="34925" y="648589"/>
                  <a:pt x="34925" y="639318"/>
                </a:cubicBezTo>
                <a:cubicBezTo>
                  <a:pt x="34925" y="639318"/>
                  <a:pt x="34925" y="639318"/>
                  <a:pt x="34925" y="639318"/>
                </a:cubicBezTo>
                <a:close/>
                <a:moveTo>
                  <a:pt x="34798" y="716915"/>
                </a:moveTo>
                <a:cubicBezTo>
                  <a:pt x="34798" y="707898"/>
                  <a:pt x="27305" y="700532"/>
                  <a:pt x="18288" y="700532"/>
                </a:cubicBezTo>
                <a:cubicBezTo>
                  <a:pt x="9144" y="700532"/>
                  <a:pt x="1778" y="707898"/>
                  <a:pt x="1778" y="717042"/>
                </a:cubicBezTo>
                <a:lnTo>
                  <a:pt x="1778" y="717042"/>
                </a:lnTo>
                <a:cubicBezTo>
                  <a:pt x="1778" y="726186"/>
                  <a:pt x="9144" y="733552"/>
                  <a:pt x="18288" y="733552"/>
                </a:cubicBezTo>
                <a:cubicBezTo>
                  <a:pt x="27432" y="733425"/>
                  <a:pt x="34798" y="726059"/>
                  <a:pt x="34798" y="716915"/>
                </a:cubicBezTo>
                <a:lnTo>
                  <a:pt x="34798" y="716915"/>
                </a:lnTo>
                <a:cubicBezTo>
                  <a:pt x="34798" y="716915"/>
                  <a:pt x="34798" y="716915"/>
                  <a:pt x="34798" y="716915"/>
                </a:cubicBezTo>
                <a:lnTo>
                  <a:pt x="34798" y="716915"/>
                </a:lnTo>
                <a:close/>
                <a:moveTo>
                  <a:pt x="34544" y="794639"/>
                </a:moveTo>
                <a:cubicBezTo>
                  <a:pt x="34544" y="785622"/>
                  <a:pt x="27178" y="778383"/>
                  <a:pt x="18161" y="778383"/>
                </a:cubicBezTo>
                <a:lnTo>
                  <a:pt x="18161" y="778383"/>
                </a:lnTo>
                <a:cubicBezTo>
                  <a:pt x="9144" y="778383"/>
                  <a:pt x="1778" y="785622"/>
                  <a:pt x="1778" y="794639"/>
                </a:cubicBezTo>
                <a:cubicBezTo>
                  <a:pt x="1778" y="803656"/>
                  <a:pt x="9144" y="810895"/>
                  <a:pt x="18161" y="810895"/>
                </a:cubicBezTo>
                <a:cubicBezTo>
                  <a:pt x="27305" y="810895"/>
                  <a:pt x="34544" y="803656"/>
                  <a:pt x="34544" y="794639"/>
                </a:cubicBezTo>
                <a:lnTo>
                  <a:pt x="34544" y="794639"/>
                </a:lnTo>
                <a:lnTo>
                  <a:pt x="34544" y="794639"/>
                </a:lnTo>
                <a:close/>
                <a:moveTo>
                  <a:pt x="34417" y="872236"/>
                </a:moveTo>
                <a:cubicBezTo>
                  <a:pt x="34417" y="863346"/>
                  <a:pt x="27178" y="856107"/>
                  <a:pt x="18288" y="856107"/>
                </a:cubicBezTo>
                <a:lnTo>
                  <a:pt x="18288" y="856107"/>
                </a:lnTo>
                <a:cubicBezTo>
                  <a:pt x="9398" y="856107"/>
                  <a:pt x="2159" y="863346"/>
                  <a:pt x="2159" y="872236"/>
                </a:cubicBezTo>
                <a:cubicBezTo>
                  <a:pt x="2159" y="881126"/>
                  <a:pt x="9398" y="888365"/>
                  <a:pt x="18288" y="888365"/>
                </a:cubicBezTo>
                <a:cubicBezTo>
                  <a:pt x="27178" y="888365"/>
                  <a:pt x="34290" y="881253"/>
                  <a:pt x="34417" y="872363"/>
                </a:cubicBezTo>
                <a:lnTo>
                  <a:pt x="34417" y="872363"/>
                </a:lnTo>
                <a:cubicBezTo>
                  <a:pt x="34417" y="872363"/>
                  <a:pt x="34417" y="872236"/>
                  <a:pt x="34417" y="872236"/>
                </a:cubicBezTo>
                <a:lnTo>
                  <a:pt x="34417" y="872236"/>
                </a:lnTo>
                <a:close/>
                <a:moveTo>
                  <a:pt x="34163" y="949833"/>
                </a:moveTo>
                <a:cubicBezTo>
                  <a:pt x="34163" y="941070"/>
                  <a:pt x="27051" y="933958"/>
                  <a:pt x="18288" y="933958"/>
                </a:cubicBezTo>
                <a:cubicBezTo>
                  <a:pt x="9525" y="933958"/>
                  <a:pt x="2286" y="941070"/>
                  <a:pt x="2286" y="949833"/>
                </a:cubicBezTo>
                <a:cubicBezTo>
                  <a:pt x="2286" y="958596"/>
                  <a:pt x="9398" y="965708"/>
                  <a:pt x="18288" y="965708"/>
                </a:cubicBezTo>
                <a:lnTo>
                  <a:pt x="18288" y="965708"/>
                </a:lnTo>
                <a:cubicBezTo>
                  <a:pt x="27051" y="965835"/>
                  <a:pt x="34163" y="958723"/>
                  <a:pt x="34163" y="949833"/>
                </a:cubicBezTo>
                <a:cubicBezTo>
                  <a:pt x="34163" y="949833"/>
                  <a:pt x="34163" y="949833"/>
                  <a:pt x="34163" y="949833"/>
                </a:cubicBezTo>
                <a:cubicBezTo>
                  <a:pt x="34163" y="949833"/>
                  <a:pt x="34163" y="949833"/>
                  <a:pt x="34163" y="949833"/>
                </a:cubicBezTo>
                <a:lnTo>
                  <a:pt x="34163" y="949833"/>
                </a:lnTo>
                <a:close/>
                <a:moveTo>
                  <a:pt x="34036" y="1027557"/>
                </a:moveTo>
                <a:cubicBezTo>
                  <a:pt x="34036" y="1018921"/>
                  <a:pt x="26924" y="1011809"/>
                  <a:pt x="18288" y="1011809"/>
                </a:cubicBezTo>
                <a:cubicBezTo>
                  <a:pt x="9652" y="1011809"/>
                  <a:pt x="2540" y="1018794"/>
                  <a:pt x="2540" y="1027557"/>
                </a:cubicBezTo>
                <a:cubicBezTo>
                  <a:pt x="2540" y="1036193"/>
                  <a:pt x="9652" y="1043305"/>
                  <a:pt x="18288" y="1043305"/>
                </a:cubicBezTo>
                <a:lnTo>
                  <a:pt x="18288" y="1043305"/>
                </a:lnTo>
                <a:cubicBezTo>
                  <a:pt x="26924" y="1043178"/>
                  <a:pt x="33909" y="1036320"/>
                  <a:pt x="34036" y="1027557"/>
                </a:cubicBezTo>
                <a:cubicBezTo>
                  <a:pt x="34036" y="1027557"/>
                  <a:pt x="34036" y="1027557"/>
                  <a:pt x="34036" y="1027557"/>
                </a:cubicBezTo>
                <a:lnTo>
                  <a:pt x="34036" y="1027557"/>
                </a:lnTo>
                <a:close/>
                <a:moveTo>
                  <a:pt x="33782" y="1105027"/>
                </a:moveTo>
                <a:cubicBezTo>
                  <a:pt x="33782" y="1096518"/>
                  <a:pt x="26797" y="1089660"/>
                  <a:pt x="18288" y="1089660"/>
                </a:cubicBezTo>
                <a:cubicBezTo>
                  <a:pt x="9652" y="1089660"/>
                  <a:pt x="2794" y="1096645"/>
                  <a:pt x="2794" y="1105154"/>
                </a:cubicBezTo>
                <a:cubicBezTo>
                  <a:pt x="2794" y="1113790"/>
                  <a:pt x="9779" y="1120648"/>
                  <a:pt x="18288" y="1120648"/>
                </a:cubicBezTo>
                <a:cubicBezTo>
                  <a:pt x="26797" y="1120648"/>
                  <a:pt x="33782" y="1113790"/>
                  <a:pt x="33782" y="1105027"/>
                </a:cubicBezTo>
                <a:cubicBezTo>
                  <a:pt x="33782" y="1105154"/>
                  <a:pt x="33782" y="1105154"/>
                  <a:pt x="33782" y="1105027"/>
                </a:cubicBezTo>
                <a:cubicBezTo>
                  <a:pt x="33782" y="1105154"/>
                  <a:pt x="33782" y="1105027"/>
                  <a:pt x="33782" y="1105027"/>
                </a:cubicBezTo>
                <a:close/>
                <a:moveTo>
                  <a:pt x="33655" y="1182751"/>
                </a:moveTo>
                <a:cubicBezTo>
                  <a:pt x="33655" y="1174242"/>
                  <a:pt x="26797" y="1167384"/>
                  <a:pt x="18288" y="1167384"/>
                </a:cubicBezTo>
                <a:cubicBezTo>
                  <a:pt x="9779" y="1167384"/>
                  <a:pt x="2921" y="1174242"/>
                  <a:pt x="2921" y="1182751"/>
                </a:cubicBezTo>
                <a:cubicBezTo>
                  <a:pt x="2921" y="1191260"/>
                  <a:pt x="9779" y="1198118"/>
                  <a:pt x="18288" y="1198118"/>
                </a:cubicBezTo>
                <a:cubicBezTo>
                  <a:pt x="26670" y="1198118"/>
                  <a:pt x="33528" y="1191260"/>
                  <a:pt x="33655" y="1182751"/>
                </a:cubicBezTo>
                <a:cubicBezTo>
                  <a:pt x="33655" y="1182878"/>
                  <a:pt x="33655" y="1182751"/>
                  <a:pt x="33655" y="1182751"/>
                </a:cubicBezTo>
                <a:lnTo>
                  <a:pt x="33655" y="1182751"/>
                </a:lnTo>
                <a:close/>
                <a:moveTo>
                  <a:pt x="33401" y="1260475"/>
                </a:moveTo>
                <a:cubicBezTo>
                  <a:pt x="33401" y="1252093"/>
                  <a:pt x="26670" y="1245362"/>
                  <a:pt x="18288" y="1245362"/>
                </a:cubicBezTo>
                <a:lnTo>
                  <a:pt x="18288" y="1245362"/>
                </a:lnTo>
                <a:cubicBezTo>
                  <a:pt x="9906" y="1245362"/>
                  <a:pt x="3175" y="1252093"/>
                  <a:pt x="3175" y="1260475"/>
                </a:cubicBezTo>
                <a:lnTo>
                  <a:pt x="3175" y="1260475"/>
                </a:lnTo>
                <a:cubicBezTo>
                  <a:pt x="3175" y="1268857"/>
                  <a:pt x="9906" y="1275588"/>
                  <a:pt x="18288" y="1275588"/>
                </a:cubicBezTo>
                <a:cubicBezTo>
                  <a:pt x="26670" y="1275588"/>
                  <a:pt x="33401" y="1268730"/>
                  <a:pt x="33401" y="1260475"/>
                </a:cubicBezTo>
                <a:lnTo>
                  <a:pt x="33401" y="1260475"/>
                </a:lnTo>
                <a:close/>
                <a:moveTo>
                  <a:pt x="33274" y="1338072"/>
                </a:moveTo>
                <a:cubicBezTo>
                  <a:pt x="33274" y="1329817"/>
                  <a:pt x="26543" y="1323213"/>
                  <a:pt x="18288" y="1323213"/>
                </a:cubicBezTo>
                <a:cubicBezTo>
                  <a:pt x="10033" y="1323213"/>
                  <a:pt x="3302" y="1329944"/>
                  <a:pt x="3302" y="1338199"/>
                </a:cubicBezTo>
                <a:cubicBezTo>
                  <a:pt x="3302" y="1346454"/>
                  <a:pt x="10033" y="1353185"/>
                  <a:pt x="18288" y="1353185"/>
                </a:cubicBezTo>
                <a:cubicBezTo>
                  <a:pt x="26543" y="1353058"/>
                  <a:pt x="33274" y="1346327"/>
                  <a:pt x="33274" y="1338072"/>
                </a:cubicBezTo>
                <a:lnTo>
                  <a:pt x="33274" y="1338072"/>
                </a:lnTo>
                <a:cubicBezTo>
                  <a:pt x="33274" y="1338072"/>
                  <a:pt x="33274" y="1338072"/>
                  <a:pt x="33274" y="1338072"/>
                </a:cubicBezTo>
                <a:lnTo>
                  <a:pt x="33274" y="1338072"/>
                </a:lnTo>
                <a:close/>
                <a:moveTo>
                  <a:pt x="33020" y="1415669"/>
                </a:moveTo>
                <a:cubicBezTo>
                  <a:pt x="33020" y="1407541"/>
                  <a:pt x="26416" y="1400937"/>
                  <a:pt x="18288" y="1400937"/>
                </a:cubicBezTo>
                <a:lnTo>
                  <a:pt x="18288" y="1400937"/>
                </a:lnTo>
                <a:cubicBezTo>
                  <a:pt x="10160" y="1400937"/>
                  <a:pt x="3556" y="1407541"/>
                  <a:pt x="3556" y="1415669"/>
                </a:cubicBezTo>
                <a:cubicBezTo>
                  <a:pt x="3556" y="1423797"/>
                  <a:pt x="10160" y="1430401"/>
                  <a:pt x="18288" y="1430401"/>
                </a:cubicBezTo>
                <a:cubicBezTo>
                  <a:pt x="26416" y="1430401"/>
                  <a:pt x="33020" y="1423924"/>
                  <a:pt x="33020" y="1415669"/>
                </a:cubicBezTo>
                <a:lnTo>
                  <a:pt x="33020" y="1415669"/>
                </a:lnTo>
                <a:cubicBezTo>
                  <a:pt x="33020" y="1415796"/>
                  <a:pt x="33020" y="1415796"/>
                  <a:pt x="33020" y="1415669"/>
                </a:cubicBezTo>
                <a:lnTo>
                  <a:pt x="33020" y="1415669"/>
                </a:lnTo>
                <a:close/>
                <a:moveTo>
                  <a:pt x="32766" y="1493266"/>
                </a:moveTo>
                <a:cubicBezTo>
                  <a:pt x="32766" y="1485265"/>
                  <a:pt x="26162" y="1478788"/>
                  <a:pt x="18161" y="1478788"/>
                </a:cubicBezTo>
                <a:cubicBezTo>
                  <a:pt x="10160" y="1478788"/>
                  <a:pt x="3556" y="1485265"/>
                  <a:pt x="3556" y="1493393"/>
                </a:cubicBezTo>
                <a:cubicBezTo>
                  <a:pt x="3556" y="1501394"/>
                  <a:pt x="10033" y="1507998"/>
                  <a:pt x="18161" y="1507998"/>
                </a:cubicBezTo>
                <a:cubicBezTo>
                  <a:pt x="26289" y="1507998"/>
                  <a:pt x="32766" y="1501394"/>
                  <a:pt x="32766" y="1493266"/>
                </a:cubicBezTo>
                <a:cubicBezTo>
                  <a:pt x="32766" y="1493266"/>
                  <a:pt x="32766" y="1493266"/>
                  <a:pt x="32766" y="1493266"/>
                </a:cubicBezTo>
                <a:lnTo>
                  <a:pt x="32766" y="1493266"/>
                </a:lnTo>
                <a:close/>
                <a:moveTo>
                  <a:pt x="32639" y="1570990"/>
                </a:moveTo>
                <a:cubicBezTo>
                  <a:pt x="32639" y="1563116"/>
                  <a:pt x="26162" y="1556639"/>
                  <a:pt x="18288" y="1556639"/>
                </a:cubicBezTo>
                <a:lnTo>
                  <a:pt x="18288" y="1556639"/>
                </a:lnTo>
                <a:cubicBezTo>
                  <a:pt x="10287" y="1556639"/>
                  <a:pt x="3937" y="1563116"/>
                  <a:pt x="3937" y="1570990"/>
                </a:cubicBezTo>
                <a:cubicBezTo>
                  <a:pt x="3937" y="1578864"/>
                  <a:pt x="10414" y="1585341"/>
                  <a:pt x="18288" y="1585341"/>
                </a:cubicBezTo>
                <a:cubicBezTo>
                  <a:pt x="26162" y="1585341"/>
                  <a:pt x="32639" y="1578991"/>
                  <a:pt x="32639" y="1570990"/>
                </a:cubicBezTo>
                <a:lnTo>
                  <a:pt x="32639" y="1570990"/>
                </a:lnTo>
                <a:cubicBezTo>
                  <a:pt x="32639" y="1570990"/>
                  <a:pt x="32639" y="1570990"/>
                  <a:pt x="32639" y="1570990"/>
                </a:cubicBezTo>
                <a:close/>
                <a:moveTo>
                  <a:pt x="32385" y="1648460"/>
                </a:moveTo>
                <a:cubicBezTo>
                  <a:pt x="32258" y="1640713"/>
                  <a:pt x="25908" y="1634490"/>
                  <a:pt x="18161" y="1634490"/>
                </a:cubicBezTo>
                <a:cubicBezTo>
                  <a:pt x="10287" y="1634490"/>
                  <a:pt x="3937" y="1640840"/>
                  <a:pt x="3937" y="1648714"/>
                </a:cubicBezTo>
                <a:cubicBezTo>
                  <a:pt x="3937" y="1656588"/>
                  <a:pt x="10287" y="1662938"/>
                  <a:pt x="18161" y="1662938"/>
                </a:cubicBezTo>
                <a:cubicBezTo>
                  <a:pt x="25908" y="1662938"/>
                  <a:pt x="32258" y="1656715"/>
                  <a:pt x="32385" y="1648968"/>
                </a:cubicBezTo>
                <a:lnTo>
                  <a:pt x="32385" y="1648968"/>
                </a:lnTo>
                <a:cubicBezTo>
                  <a:pt x="32385" y="1648968"/>
                  <a:pt x="32385" y="1648841"/>
                  <a:pt x="32385" y="1648841"/>
                </a:cubicBezTo>
                <a:cubicBezTo>
                  <a:pt x="32385" y="1648587"/>
                  <a:pt x="32385" y="1648460"/>
                  <a:pt x="32385" y="1648460"/>
                </a:cubicBezTo>
                <a:lnTo>
                  <a:pt x="32385" y="1648460"/>
                </a:lnTo>
                <a:close/>
              </a:path>
            </a:pathLst>
          </a:custGeom>
          <a:solidFill>
            <a:schemeClr val="bg1">
              <a:lumMod val="95000"/>
            </a:schemeClr>
          </a:solidFill>
          <a:ln w="12700" cap="flat">
            <a:noFill/>
            <a:prstDash val="solid"/>
            <a:miter/>
          </a:ln>
        </p:spPr>
        <p:txBody>
          <a:bodyPr rtlCol="0" anchor="ctr"/>
          <a:lstStyle/>
          <a:p>
            <a:endParaRPr lang="en-US" sz="2700"/>
          </a:p>
        </p:txBody>
      </p:sp>
      <p:sp>
        <p:nvSpPr>
          <p:cNvPr id="91" name="Freeform 90">
            <a:extLst>
              <a:ext uri="{FF2B5EF4-FFF2-40B4-BE49-F238E27FC236}">
                <a16:creationId xmlns:a16="http://schemas.microsoft.com/office/drawing/2014/main" id="{5F4713DC-7967-B8E3-05C6-F2D60BFBC1A0}"/>
              </a:ext>
            </a:extLst>
          </p:cNvPr>
          <p:cNvSpPr/>
          <p:nvPr userDrawn="1"/>
        </p:nvSpPr>
        <p:spPr>
          <a:xfrm>
            <a:off x="2" y="0"/>
            <a:ext cx="2495550" cy="2724720"/>
          </a:xfrm>
          <a:custGeom>
            <a:avLst/>
            <a:gdLst>
              <a:gd name="connsiteX0" fmla="*/ 1663700 w 1663700"/>
              <a:gd name="connsiteY0" fmla="*/ 639318 h 1816480"/>
              <a:gd name="connsiteX1" fmla="*/ 1651127 w 1663700"/>
              <a:gd name="connsiteY1" fmla="*/ 626745 h 1816480"/>
              <a:gd name="connsiteX2" fmla="*/ 1638554 w 1663700"/>
              <a:gd name="connsiteY2" fmla="*/ 639318 h 1816480"/>
              <a:gd name="connsiteX3" fmla="*/ 1651127 w 1663700"/>
              <a:gd name="connsiteY3" fmla="*/ 651891 h 1816480"/>
              <a:gd name="connsiteX4" fmla="*/ 1663700 w 1663700"/>
              <a:gd name="connsiteY4" fmla="*/ 639318 h 1816480"/>
              <a:gd name="connsiteX5" fmla="*/ 1663700 w 1663700"/>
              <a:gd name="connsiteY5" fmla="*/ 639318 h 1816480"/>
              <a:gd name="connsiteX6" fmla="*/ 1663700 w 1663700"/>
              <a:gd name="connsiteY6" fmla="*/ 639318 h 1816480"/>
              <a:gd name="connsiteX7" fmla="*/ 1663446 w 1663700"/>
              <a:gd name="connsiteY7" fmla="*/ 717042 h 1816480"/>
              <a:gd name="connsiteX8" fmla="*/ 1651000 w 1663700"/>
              <a:gd name="connsiteY8" fmla="*/ 704596 h 1816480"/>
              <a:gd name="connsiteX9" fmla="*/ 1651000 w 1663700"/>
              <a:gd name="connsiteY9" fmla="*/ 704596 h 1816480"/>
              <a:gd name="connsiteX10" fmla="*/ 1638554 w 1663700"/>
              <a:gd name="connsiteY10" fmla="*/ 717042 h 1816480"/>
              <a:gd name="connsiteX11" fmla="*/ 1651000 w 1663700"/>
              <a:gd name="connsiteY11" fmla="*/ 729488 h 1816480"/>
              <a:gd name="connsiteX12" fmla="*/ 1663446 w 1663700"/>
              <a:gd name="connsiteY12" fmla="*/ 717042 h 1816480"/>
              <a:gd name="connsiteX13" fmla="*/ 1663446 w 1663700"/>
              <a:gd name="connsiteY13" fmla="*/ 717042 h 1816480"/>
              <a:gd name="connsiteX14" fmla="*/ 1660017 w 1663700"/>
              <a:gd name="connsiteY14" fmla="*/ 570992 h 1816480"/>
              <a:gd name="connsiteX15" fmla="*/ 1657985 w 1663700"/>
              <a:gd name="connsiteY15" fmla="*/ 550926 h 1816480"/>
              <a:gd name="connsiteX16" fmla="*/ 1651127 w 1663700"/>
              <a:gd name="connsiteY16" fmla="*/ 548894 h 1816480"/>
              <a:gd name="connsiteX17" fmla="*/ 1638300 w 1663700"/>
              <a:gd name="connsiteY17" fmla="*/ 561721 h 1816480"/>
              <a:gd name="connsiteX18" fmla="*/ 1651127 w 1663700"/>
              <a:gd name="connsiteY18" fmla="*/ 574548 h 1816480"/>
              <a:gd name="connsiteX19" fmla="*/ 1660017 w 1663700"/>
              <a:gd name="connsiteY19" fmla="*/ 570992 h 1816480"/>
              <a:gd name="connsiteX20" fmla="*/ 1660017 w 1663700"/>
              <a:gd name="connsiteY20" fmla="*/ 570992 h 1816480"/>
              <a:gd name="connsiteX21" fmla="*/ 1659382 w 1663700"/>
              <a:gd name="connsiteY21" fmla="*/ 785622 h 1816480"/>
              <a:gd name="connsiteX22" fmla="*/ 1651000 w 1663700"/>
              <a:gd name="connsiteY22" fmla="*/ 782320 h 1816480"/>
              <a:gd name="connsiteX23" fmla="*/ 1638808 w 1663700"/>
              <a:gd name="connsiteY23" fmla="*/ 794512 h 1816480"/>
              <a:gd name="connsiteX24" fmla="*/ 1651000 w 1663700"/>
              <a:gd name="connsiteY24" fmla="*/ 806704 h 1816480"/>
              <a:gd name="connsiteX25" fmla="*/ 1657350 w 1663700"/>
              <a:gd name="connsiteY25" fmla="*/ 804926 h 1816480"/>
              <a:gd name="connsiteX26" fmla="*/ 1659382 w 1663700"/>
              <a:gd name="connsiteY26" fmla="*/ 785622 h 1816480"/>
              <a:gd name="connsiteX27" fmla="*/ 1650746 w 1663700"/>
              <a:gd name="connsiteY27" fmla="*/ 497078 h 1816480"/>
              <a:gd name="connsiteX28" fmla="*/ 1646428 w 1663700"/>
              <a:gd name="connsiteY28" fmla="*/ 471932 h 1816480"/>
              <a:gd name="connsiteX29" fmla="*/ 1637919 w 1663700"/>
              <a:gd name="connsiteY29" fmla="*/ 484124 h 1816480"/>
              <a:gd name="connsiteX30" fmla="*/ 1650746 w 1663700"/>
              <a:gd name="connsiteY30" fmla="*/ 497078 h 1816480"/>
              <a:gd name="connsiteX31" fmla="*/ 1650746 w 1663700"/>
              <a:gd name="connsiteY31" fmla="*/ 497078 h 1816480"/>
              <a:gd name="connsiteX32" fmla="*/ 1649730 w 1663700"/>
              <a:gd name="connsiteY32" fmla="*/ 860298 h 1816480"/>
              <a:gd name="connsiteX33" fmla="*/ 1639062 w 1663700"/>
              <a:gd name="connsiteY33" fmla="*/ 872236 h 1816480"/>
              <a:gd name="connsiteX34" fmla="*/ 1645793 w 1663700"/>
              <a:gd name="connsiteY34" fmla="*/ 883031 h 1816480"/>
              <a:gd name="connsiteX35" fmla="*/ 1649730 w 1663700"/>
              <a:gd name="connsiteY35" fmla="*/ 860298 h 1816480"/>
              <a:gd name="connsiteX36" fmla="*/ 1586865 w 1663700"/>
              <a:gd name="connsiteY36" fmla="*/ 328676 h 1816480"/>
              <a:gd name="connsiteX37" fmla="*/ 1573276 w 1663700"/>
              <a:gd name="connsiteY37" fmla="*/ 315214 h 1816480"/>
              <a:gd name="connsiteX38" fmla="*/ 1559687 w 1663700"/>
              <a:gd name="connsiteY38" fmla="*/ 328803 h 1816480"/>
              <a:gd name="connsiteX39" fmla="*/ 1573276 w 1663700"/>
              <a:gd name="connsiteY39" fmla="*/ 342392 h 1816480"/>
              <a:gd name="connsiteX40" fmla="*/ 1573276 w 1663700"/>
              <a:gd name="connsiteY40" fmla="*/ 342392 h 1816480"/>
              <a:gd name="connsiteX41" fmla="*/ 1586865 w 1663700"/>
              <a:gd name="connsiteY41" fmla="*/ 328676 h 1816480"/>
              <a:gd name="connsiteX42" fmla="*/ 1586865 w 1663700"/>
              <a:gd name="connsiteY42" fmla="*/ 328676 h 1816480"/>
              <a:gd name="connsiteX43" fmla="*/ 1586865 w 1663700"/>
              <a:gd name="connsiteY43" fmla="*/ 328676 h 1816480"/>
              <a:gd name="connsiteX44" fmla="*/ 1586865 w 1663700"/>
              <a:gd name="connsiteY44" fmla="*/ 328676 h 1816480"/>
              <a:gd name="connsiteX45" fmla="*/ 1586738 w 1663700"/>
              <a:gd name="connsiteY45" fmla="*/ 406400 h 1816480"/>
              <a:gd name="connsiteX46" fmla="*/ 1573276 w 1663700"/>
              <a:gd name="connsiteY46" fmla="*/ 393065 h 1816480"/>
              <a:gd name="connsiteX47" fmla="*/ 1559814 w 1663700"/>
              <a:gd name="connsiteY47" fmla="*/ 406400 h 1816480"/>
              <a:gd name="connsiteX48" fmla="*/ 1573276 w 1663700"/>
              <a:gd name="connsiteY48" fmla="*/ 419735 h 1816480"/>
              <a:gd name="connsiteX49" fmla="*/ 1586738 w 1663700"/>
              <a:gd name="connsiteY49" fmla="*/ 406400 h 1816480"/>
              <a:gd name="connsiteX50" fmla="*/ 1586738 w 1663700"/>
              <a:gd name="connsiteY50" fmla="*/ 406400 h 1816480"/>
              <a:gd name="connsiteX51" fmla="*/ 1586738 w 1663700"/>
              <a:gd name="connsiteY51" fmla="*/ 406400 h 1816480"/>
              <a:gd name="connsiteX52" fmla="*/ 1586484 w 1663700"/>
              <a:gd name="connsiteY52" fmla="*/ 483997 h 1816480"/>
              <a:gd name="connsiteX53" fmla="*/ 1573276 w 1663700"/>
              <a:gd name="connsiteY53" fmla="*/ 470916 h 1816480"/>
              <a:gd name="connsiteX54" fmla="*/ 1560068 w 1663700"/>
              <a:gd name="connsiteY54" fmla="*/ 484124 h 1816480"/>
              <a:gd name="connsiteX55" fmla="*/ 1560068 w 1663700"/>
              <a:gd name="connsiteY55" fmla="*/ 484124 h 1816480"/>
              <a:gd name="connsiteX56" fmla="*/ 1573276 w 1663700"/>
              <a:gd name="connsiteY56" fmla="*/ 497332 h 1816480"/>
              <a:gd name="connsiteX57" fmla="*/ 1573276 w 1663700"/>
              <a:gd name="connsiteY57" fmla="*/ 497332 h 1816480"/>
              <a:gd name="connsiteX58" fmla="*/ 1586484 w 1663700"/>
              <a:gd name="connsiteY58" fmla="*/ 484124 h 1816480"/>
              <a:gd name="connsiteX59" fmla="*/ 1586484 w 1663700"/>
              <a:gd name="connsiteY59" fmla="*/ 484124 h 1816480"/>
              <a:gd name="connsiteX60" fmla="*/ 1586484 w 1663700"/>
              <a:gd name="connsiteY60" fmla="*/ 483997 h 1816480"/>
              <a:gd name="connsiteX61" fmla="*/ 1586484 w 1663700"/>
              <a:gd name="connsiteY61" fmla="*/ 483997 h 1816480"/>
              <a:gd name="connsiteX62" fmla="*/ 1586357 w 1663700"/>
              <a:gd name="connsiteY62" fmla="*/ 561721 h 1816480"/>
              <a:gd name="connsiteX63" fmla="*/ 1573276 w 1663700"/>
              <a:gd name="connsiteY63" fmla="*/ 548767 h 1816480"/>
              <a:gd name="connsiteX64" fmla="*/ 1573276 w 1663700"/>
              <a:gd name="connsiteY64" fmla="*/ 548767 h 1816480"/>
              <a:gd name="connsiteX65" fmla="*/ 1560322 w 1663700"/>
              <a:gd name="connsiteY65" fmla="*/ 561721 h 1816480"/>
              <a:gd name="connsiteX66" fmla="*/ 1573276 w 1663700"/>
              <a:gd name="connsiteY66" fmla="*/ 574675 h 1816480"/>
              <a:gd name="connsiteX67" fmla="*/ 1586357 w 1663700"/>
              <a:gd name="connsiteY67" fmla="*/ 561721 h 1816480"/>
              <a:gd name="connsiteX68" fmla="*/ 1586103 w 1663700"/>
              <a:gd name="connsiteY68" fmla="*/ 639318 h 1816480"/>
              <a:gd name="connsiteX69" fmla="*/ 1573276 w 1663700"/>
              <a:gd name="connsiteY69" fmla="*/ 626491 h 1816480"/>
              <a:gd name="connsiteX70" fmla="*/ 1560449 w 1663700"/>
              <a:gd name="connsiteY70" fmla="*/ 639318 h 1816480"/>
              <a:gd name="connsiteX71" fmla="*/ 1573276 w 1663700"/>
              <a:gd name="connsiteY71" fmla="*/ 652145 h 1816480"/>
              <a:gd name="connsiteX72" fmla="*/ 1586103 w 1663700"/>
              <a:gd name="connsiteY72" fmla="*/ 639318 h 1816480"/>
              <a:gd name="connsiteX73" fmla="*/ 1586103 w 1663700"/>
              <a:gd name="connsiteY73" fmla="*/ 639318 h 1816480"/>
              <a:gd name="connsiteX74" fmla="*/ 1585976 w 1663700"/>
              <a:gd name="connsiteY74" fmla="*/ 716915 h 1816480"/>
              <a:gd name="connsiteX75" fmla="*/ 1573403 w 1663700"/>
              <a:gd name="connsiteY75" fmla="*/ 704342 h 1816480"/>
              <a:gd name="connsiteX76" fmla="*/ 1560830 w 1663700"/>
              <a:gd name="connsiteY76" fmla="*/ 716915 h 1816480"/>
              <a:gd name="connsiteX77" fmla="*/ 1573403 w 1663700"/>
              <a:gd name="connsiteY77" fmla="*/ 729488 h 1816480"/>
              <a:gd name="connsiteX78" fmla="*/ 1585976 w 1663700"/>
              <a:gd name="connsiteY78" fmla="*/ 717042 h 1816480"/>
              <a:gd name="connsiteX79" fmla="*/ 1585976 w 1663700"/>
              <a:gd name="connsiteY79" fmla="*/ 716915 h 1816480"/>
              <a:gd name="connsiteX80" fmla="*/ 1585976 w 1663700"/>
              <a:gd name="connsiteY80" fmla="*/ 716915 h 1816480"/>
              <a:gd name="connsiteX81" fmla="*/ 1585722 w 1663700"/>
              <a:gd name="connsiteY81" fmla="*/ 794639 h 1816480"/>
              <a:gd name="connsiteX82" fmla="*/ 1573276 w 1663700"/>
              <a:gd name="connsiteY82" fmla="*/ 782193 h 1816480"/>
              <a:gd name="connsiteX83" fmla="*/ 1560830 w 1663700"/>
              <a:gd name="connsiteY83" fmla="*/ 794639 h 1816480"/>
              <a:gd name="connsiteX84" fmla="*/ 1573276 w 1663700"/>
              <a:gd name="connsiteY84" fmla="*/ 807085 h 1816480"/>
              <a:gd name="connsiteX85" fmla="*/ 1585722 w 1663700"/>
              <a:gd name="connsiteY85" fmla="*/ 794639 h 1816480"/>
              <a:gd name="connsiteX86" fmla="*/ 1585595 w 1663700"/>
              <a:gd name="connsiteY86" fmla="*/ 257429 h 1816480"/>
              <a:gd name="connsiteX87" fmla="*/ 1577848 w 1663700"/>
              <a:gd name="connsiteY87" fmla="*/ 238252 h 1816480"/>
              <a:gd name="connsiteX88" fmla="*/ 1573276 w 1663700"/>
              <a:gd name="connsiteY88" fmla="*/ 237490 h 1816480"/>
              <a:gd name="connsiteX89" fmla="*/ 1559433 w 1663700"/>
              <a:gd name="connsiteY89" fmla="*/ 251206 h 1816480"/>
              <a:gd name="connsiteX90" fmla="*/ 1573276 w 1663700"/>
              <a:gd name="connsiteY90" fmla="*/ 265049 h 1816480"/>
              <a:gd name="connsiteX91" fmla="*/ 1585595 w 1663700"/>
              <a:gd name="connsiteY91" fmla="*/ 257429 h 1816480"/>
              <a:gd name="connsiteX92" fmla="*/ 1585595 w 1663700"/>
              <a:gd name="connsiteY92" fmla="*/ 872236 h 1816480"/>
              <a:gd name="connsiteX93" fmla="*/ 1573403 w 1663700"/>
              <a:gd name="connsiteY93" fmla="*/ 860044 h 1816480"/>
              <a:gd name="connsiteX94" fmla="*/ 1561211 w 1663700"/>
              <a:gd name="connsiteY94" fmla="*/ 872236 h 1816480"/>
              <a:gd name="connsiteX95" fmla="*/ 1573403 w 1663700"/>
              <a:gd name="connsiteY95" fmla="*/ 884428 h 1816480"/>
              <a:gd name="connsiteX96" fmla="*/ 1585595 w 1663700"/>
              <a:gd name="connsiteY96" fmla="*/ 872236 h 1816480"/>
              <a:gd name="connsiteX97" fmla="*/ 1585595 w 1663700"/>
              <a:gd name="connsiteY97" fmla="*/ 872236 h 1816480"/>
              <a:gd name="connsiteX98" fmla="*/ 1585595 w 1663700"/>
              <a:gd name="connsiteY98" fmla="*/ 872236 h 1816480"/>
              <a:gd name="connsiteX99" fmla="*/ 1585595 w 1663700"/>
              <a:gd name="connsiteY99" fmla="*/ 872236 h 1816480"/>
              <a:gd name="connsiteX100" fmla="*/ 1585341 w 1663700"/>
              <a:gd name="connsiteY100" fmla="*/ 949960 h 1816480"/>
              <a:gd name="connsiteX101" fmla="*/ 1573276 w 1663700"/>
              <a:gd name="connsiteY101" fmla="*/ 937895 h 1816480"/>
              <a:gd name="connsiteX102" fmla="*/ 1561211 w 1663700"/>
              <a:gd name="connsiteY102" fmla="*/ 949960 h 1816480"/>
              <a:gd name="connsiteX103" fmla="*/ 1573276 w 1663700"/>
              <a:gd name="connsiteY103" fmla="*/ 962025 h 1816480"/>
              <a:gd name="connsiteX104" fmla="*/ 1573276 w 1663700"/>
              <a:gd name="connsiteY104" fmla="*/ 962025 h 1816480"/>
              <a:gd name="connsiteX105" fmla="*/ 1585341 w 1663700"/>
              <a:gd name="connsiteY105" fmla="*/ 949960 h 1816480"/>
              <a:gd name="connsiteX106" fmla="*/ 1585341 w 1663700"/>
              <a:gd name="connsiteY106" fmla="*/ 949960 h 1816480"/>
              <a:gd name="connsiteX107" fmla="*/ 1585214 w 1663700"/>
              <a:gd name="connsiteY107" fmla="*/ 1027430 h 1816480"/>
              <a:gd name="connsiteX108" fmla="*/ 1573403 w 1663700"/>
              <a:gd name="connsiteY108" fmla="*/ 1015619 h 1816480"/>
              <a:gd name="connsiteX109" fmla="*/ 1561592 w 1663700"/>
              <a:gd name="connsiteY109" fmla="*/ 1027430 h 1816480"/>
              <a:gd name="connsiteX110" fmla="*/ 1561592 w 1663700"/>
              <a:gd name="connsiteY110" fmla="*/ 1027430 h 1816480"/>
              <a:gd name="connsiteX111" fmla="*/ 1573403 w 1663700"/>
              <a:gd name="connsiteY111" fmla="*/ 1039241 h 1816480"/>
              <a:gd name="connsiteX112" fmla="*/ 1573403 w 1663700"/>
              <a:gd name="connsiteY112" fmla="*/ 1039241 h 1816480"/>
              <a:gd name="connsiteX113" fmla="*/ 1585214 w 1663700"/>
              <a:gd name="connsiteY113" fmla="*/ 1027430 h 1816480"/>
              <a:gd name="connsiteX114" fmla="*/ 1585214 w 1663700"/>
              <a:gd name="connsiteY114" fmla="*/ 1027430 h 1816480"/>
              <a:gd name="connsiteX115" fmla="*/ 1585214 w 1663700"/>
              <a:gd name="connsiteY115" fmla="*/ 1027430 h 1816480"/>
              <a:gd name="connsiteX116" fmla="*/ 1585214 w 1663700"/>
              <a:gd name="connsiteY116" fmla="*/ 1027430 h 1816480"/>
              <a:gd name="connsiteX117" fmla="*/ 1583309 w 1663700"/>
              <a:gd name="connsiteY117" fmla="*/ 1099185 h 1816480"/>
              <a:gd name="connsiteX118" fmla="*/ 1573276 w 1663700"/>
              <a:gd name="connsiteY118" fmla="*/ 1093470 h 1816480"/>
              <a:gd name="connsiteX119" fmla="*/ 1561592 w 1663700"/>
              <a:gd name="connsiteY119" fmla="*/ 1105154 h 1816480"/>
              <a:gd name="connsiteX120" fmla="*/ 1573276 w 1663700"/>
              <a:gd name="connsiteY120" fmla="*/ 1116838 h 1816480"/>
              <a:gd name="connsiteX121" fmla="*/ 1576197 w 1663700"/>
              <a:gd name="connsiteY121" fmla="*/ 1116457 h 1816480"/>
              <a:gd name="connsiteX122" fmla="*/ 1583309 w 1663700"/>
              <a:gd name="connsiteY122" fmla="*/ 1099185 h 1816480"/>
              <a:gd name="connsiteX123" fmla="*/ 1583309 w 1663700"/>
              <a:gd name="connsiteY123" fmla="*/ 1099185 h 1816480"/>
              <a:gd name="connsiteX124" fmla="*/ 1509776 w 1663700"/>
              <a:gd name="connsiteY124" fmla="*/ 173355 h 1816480"/>
              <a:gd name="connsiteX125" fmla="*/ 1495552 w 1663700"/>
              <a:gd name="connsiteY125" fmla="*/ 159385 h 1816480"/>
              <a:gd name="connsiteX126" fmla="*/ 1481328 w 1663700"/>
              <a:gd name="connsiteY126" fmla="*/ 173609 h 1816480"/>
              <a:gd name="connsiteX127" fmla="*/ 1495552 w 1663700"/>
              <a:gd name="connsiteY127" fmla="*/ 187833 h 1816480"/>
              <a:gd name="connsiteX128" fmla="*/ 1509776 w 1663700"/>
              <a:gd name="connsiteY128" fmla="*/ 173609 h 1816480"/>
              <a:gd name="connsiteX129" fmla="*/ 1509776 w 1663700"/>
              <a:gd name="connsiteY129" fmla="*/ 173609 h 1816480"/>
              <a:gd name="connsiteX130" fmla="*/ 1509776 w 1663700"/>
              <a:gd name="connsiteY130" fmla="*/ 173355 h 1816480"/>
              <a:gd name="connsiteX131" fmla="*/ 1509776 w 1663700"/>
              <a:gd name="connsiteY131" fmla="*/ 173355 h 1816480"/>
              <a:gd name="connsiteX132" fmla="*/ 1509522 w 1663700"/>
              <a:gd name="connsiteY132" fmla="*/ 251206 h 1816480"/>
              <a:gd name="connsiteX133" fmla="*/ 1495552 w 1663700"/>
              <a:gd name="connsiteY133" fmla="*/ 237236 h 1816480"/>
              <a:gd name="connsiteX134" fmla="*/ 1481582 w 1663700"/>
              <a:gd name="connsiteY134" fmla="*/ 251206 h 1816480"/>
              <a:gd name="connsiteX135" fmla="*/ 1495552 w 1663700"/>
              <a:gd name="connsiteY135" fmla="*/ 265176 h 1816480"/>
              <a:gd name="connsiteX136" fmla="*/ 1509522 w 1663700"/>
              <a:gd name="connsiteY136" fmla="*/ 251206 h 1816480"/>
              <a:gd name="connsiteX137" fmla="*/ 1509522 w 1663700"/>
              <a:gd name="connsiteY137" fmla="*/ 251206 h 1816480"/>
              <a:gd name="connsiteX138" fmla="*/ 1509522 w 1663700"/>
              <a:gd name="connsiteY138" fmla="*/ 251206 h 1816480"/>
              <a:gd name="connsiteX139" fmla="*/ 1509395 w 1663700"/>
              <a:gd name="connsiteY139" fmla="*/ 99822 h 1816480"/>
              <a:gd name="connsiteX140" fmla="*/ 1498727 w 1663700"/>
              <a:gd name="connsiteY140" fmla="*/ 81915 h 1816480"/>
              <a:gd name="connsiteX141" fmla="*/ 1495552 w 1663700"/>
              <a:gd name="connsiteY141" fmla="*/ 81534 h 1816480"/>
              <a:gd name="connsiteX142" fmla="*/ 1481201 w 1663700"/>
              <a:gd name="connsiteY142" fmla="*/ 95885 h 1816480"/>
              <a:gd name="connsiteX143" fmla="*/ 1495552 w 1663700"/>
              <a:gd name="connsiteY143" fmla="*/ 110236 h 1816480"/>
              <a:gd name="connsiteX144" fmla="*/ 1509395 w 1663700"/>
              <a:gd name="connsiteY144" fmla="*/ 99822 h 1816480"/>
              <a:gd name="connsiteX145" fmla="*/ 1509395 w 1663700"/>
              <a:gd name="connsiteY145" fmla="*/ 99822 h 1816480"/>
              <a:gd name="connsiteX146" fmla="*/ 1509395 w 1663700"/>
              <a:gd name="connsiteY146" fmla="*/ 328549 h 1816480"/>
              <a:gd name="connsiteX147" fmla="*/ 1495552 w 1663700"/>
              <a:gd name="connsiteY147" fmla="*/ 314960 h 1816480"/>
              <a:gd name="connsiteX148" fmla="*/ 1481709 w 1663700"/>
              <a:gd name="connsiteY148" fmla="*/ 328676 h 1816480"/>
              <a:gd name="connsiteX149" fmla="*/ 1495552 w 1663700"/>
              <a:gd name="connsiteY149" fmla="*/ 342519 h 1816480"/>
              <a:gd name="connsiteX150" fmla="*/ 1495552 w 1663700"/>
              <a:gd name="connsiteY150" fmla="*/ 342519 h 1816480"/>
              <a:gd name="connsiteX151" fmla="*/ 1509395 w 1663700"/>
              <a:gd name="connsiteY151" fmla="*/ 328803 h 1816480"/>
              <a:gd name="connsiteX152" fmla="*/ 1509395 w 1663700"/>
              <a:gd name="connsiteY152" fmla="*/ 328676 h 1816480"/>
              <a:gd name="connsiteX153" fmla="*/ 1509395 w 1663700"/>
              <a:gd name="connsiteY153" fmla="*/ 328549 h 1816480"/>
              <a:gd name="connsiteX154" fmla="*/ 1509395 w 1663700"/>
              <a:gd name="connsiteY154" fmla="*/ 328549 h 1816480"/>
              <a:gd name="connsiteX155" fmla="*/ 1509141 w 1663700"/>
              <a:gd name="connsiteY155" fmla="*/ 406400 h 1816480"/>
              <a:gd name="connsiteX156" fmla="*/ 1495552 w 1663700"/>
              <a:gd name="connsiteY156" fmla="*/ 392938 h 1816480"/>
              <a:gd name="connsiteX157" fmla="*/ 1481963 w 1663700"/>
              <a:gd name="connsiteY157" fmla="*/ 406527 h 1816480"/>
              <a:gd name="connsiteX158" fmla="*/ 1495552 w 1663700"/>
              <a:gd name="connsiteY158" fmla="*/ 420116 h 1816480"/>
              <a:gd name="connsiteX159" fmla="*/ 1509141 w 1663700"/>
              <a:gd name="connsiteY159" fmla="*/ 406400 h 1816480"/>
              <a:gd name="connsiteX160" fmla="*/ 1509141 w 1663700"/>
              <a:gd name="connsiteY160" fmla="*/ 406400 h 1816480"/>
              <a:gd name="connsiteX161" fmla="*/ 1509141 w 1663700"/>
              <a:gd name="connsiteY161" fmla="*/ 406400 h 1816480"/>
              <a:gd name="connsiteX162" fmla="*/ 1509014 w 1663700"/>
              <a:gd name="connsiteY162" fmla="*/ 484124 h 1816480"/>
              <a:gd name="connsiteX163" fmla="*/ 1495552 w 1663700"/>
              <a:gd name="connsiteY163" fmla="*/ 470789 h 1816480"/>
              <a:gd name="connsiteX164" fmla="*/ 1495552 w 1663700"/>
              <a:gd name="connsiteY164" fmla="*/ 470789 h 1816480"/>
              <a:gd name="connsiteX165" fmla="*/ 1482090 w 1663700"/>
              <a:gd name="connsiteY165" fmla="*/ 484124 h 1816480"/>
              <a:gd name="connsiteX166" fmla="*/ 1495552 w 1663700"/>
              <a:gd name="connsiteY166" fmla="*/ 497459 h 1816480"/>
              <a:gd name="connsiteX167" fmla="*/ 1509014 w 1663700"/>
              <a:gd name="connsiteY167" fmla="*/ 484124 h 1816480"/>
              <a:gd name="connsiteX168" fmla="*/ 1509014 w 1663700"/>
              <a:gd name="connsiteY168" fmla="*/ 484124 h 1816480"/>
              <a:gd name="connsiteX169" fmla="*/ 1509014 w 1663700"/>
              <a:gd name="connsiteY169" fmla="*/ 484124 h 1816480"/>
              <a:gd name="connsiteX170" fmla="*/ 1509014 w 1663700"/>
              <a:gd name="connsiteY170" fmla="*/ 484124 h 1816480"/>
              <a:gd name="connsiteX171" fmla="*/ 1508760 w 1663700"/>
              <a:gd name="connsiteY171" fmla="*/ 561721 h 1816480"/>
              <a:gd name="connsiteX172" fmla="*/ 1495552 w 1663700"/>
              <a:gd name="connsiteY172" fmla="*/ 548513 h 1816480"/>
              <a:gd name="connsiteX173" fmla="*/ 1495552 w 1663700"/>
              <a:gd name="connsiteY173" fmla="*/ 548513 h 1816480"/>
              <a:gd name="connsiteX174" fmla="*/ 1482344 w 1663700"/>
              <a:gd name="connsiteY174" fmla="*/ 561721 h 1816480"/>
              <a:gd name="connsiteX175" fmla="*/ 1495552 w 1663700"/>
              <a:gd name="connsiteY175" fmla="*/ 574929 h 1816480"/>
              <a:gd name="connsiteX176" fmla="*/ 1508760 w 1663700"/>
              <a:gd name="connsiteY176" fmla="*/ 561848 h 1816480"/>
              <a:gd name="connsiteX177" fmla="*/ 1508760 w 1663700"/>
              <a:gd name="connsiteY177" fmla="*/ 561721 h 1816480"/>
              <a:gd name="connsiteX178" fmla="*/ 1508760 w 1663700"/>
              <a:gd name="connsiteY178" fmla="*/ 561721 h 1816480"/>
              <a:gd name="connsiteX179" fmla="*/ 1508633 w 1663700"/>
              <a:gd name="connsiteY179" fmla="*/ 639318 h 1816480"/>
              <a:gd name="connsiteX180" fmla="*/ 1495552 w 1663700"/>
              <a:gd name="connsiteY180" fmla="*/ 626364 h 1816480"/>
              <a:gd name="connsiteX181" fmla="*/ 1495552 w 1663700"/>
              <a:gd name="connsiteY181" fmla="*/ 626364 h 1816480"/>
              <a:gd name="connsiteX182" fmla="*/ 1482598 w 1663700"/>
              <a:gd name="connsiteY182" fmla="*/ 639318 h 1816480"/>
              <a:gd name="connsiteX183" fmla="*/ 1495552 w 1663700"/>
              <a:gd name="connsiteY183" fmla="*/ 652272 h 1816480"/>
              <a:gd name="connsiteX184" fmla="*/ 1508633 w 1663700"/>
              <a:gd name="connsiteY184" fmla="*/ 639318 h 1816480"/>
              <a:gd name="connsiteX185" fmla="*/ 1508633 w 1663700"/>
              <a:gd name="connsiteY185" fmla="*/ 639318 h 1816480"/>
              <a:gd name="connsiteX186" fmla="*/ 1508379 w 1663700"/>
              <a:gd name="connsiteY186" fmla="*/ 717042 h 1816480"/>
              <a:gd name="connsiteX187" fmla="*/ 1495552 w 1663700"/>
              <a:gd name="connsiteY187" fmla="*/ 704215 h 1816480"/>
              <a:gd name="connsiteX188" fmla="*/ 1495552 w 1663700"/>
              <a:gd name="connsiteY188" fmla="*/ 704215 h 1816480"/>
              <a:gd name="connsiteX189" fmla="*/ 1482725 w 1663700"/>
              <a:gd name="connsiteY189" fmla="*/ 717042 h 1816480"/>
              <a:gd name="connsiteX190" fmla="*/ 1495552 w 1663700"/>
              <a:gd name="connsiteY190" fmla="*/ 729869 h 1816480"/>
              <a:gd name="connsiteX191" fmla="*/ 1508379 w 1663700"/>
              <a:gd name="connsiteY191" fmla="*/ 717042 h 1816480"/>
              <a:gd name="connsiteX192" fmla="*/ 1508379 w 1663700"/>
              <a:gd name="connsiteY192" fmla="*/ 717042 h 1816480"/>
              <a:gd name="connsiteX193" fmla="*/ 1508379 w 1663700"/>
              <a:gd name="connsiteY193" fmla="*/ 717042 h 1816480"/>
              <a:gd name="connsiteX194" fmla="*/ 1508252 w 1663700"/>
              <a:gd name="connsiteY194" fmla="*/ 794639 h 1816480"/>
              <a:gd name="connsiteX195" fmla="*/ 1495679 w 1663700"/>
              <a:gd name="connsiteY195" fmla="*/ 782066 h 1816480"/>
              <a:gd name="connsiteX196" fmla="*/ 1483106 w 1663700"/>
              <a:gd name="connsiteY196" fmla="*/ 794639 h 1816480"/>
              <a:gd name="connsiteX197" fmla="*/ 1495679 w 1663700"/>
              <a:gd name="connsiteY197" fmla="*/ 807212 h 1816480"/>
              <a:gd name="connsiteX198" fmla="*/ 1508252 w 1663700"/>
              <a:gd name="connsiteY198" fmla="*/ 794639 h 1816480"/>
              <a:gd name="connsiteX199" fmla="*/ 1508252 w 1663700"/>
              <a:gd name="connsiteY199" fmla="*/ 794639 h 1816480"/>
              <a:gd name="connsiteX200" fmla="*/ 1508252 w 1663700"/>
              <a:gd name="connsiteY200" fmla="*/ 794639 h 1816480"/>
              <a:gd name="connsiteX201" fmla="*/ 1507998 w 1663700"/>
              <a:gd name="connsiteY201" fmla="*/ 872236 h 1816480"/>
              <a:gd name="connsiteX202" fmla="*/ 1495552 w 1663700"/>
              <a:gd name="connsiteY202" fmla="*/ 859790 h 1816480"/>
              <a:gd name="connsiteX203" fmla="*/ 1495552 w 1663700"/>
              <a:gd name="connsiteY203" fmla="*/ 859790 h 1816480"/>
              <a:gd name="connsiteX204" fmla="*/ 1483106 w 1663700"/>
              <a:gd name="connsiteY204" fmla="*/ 872236 h 1816480"/>
              <a:gd name="connsiteX205" fmla="*/ 1495552 w 1663700"/>
              <a:gd name="connsiteY205" fmla="*/ 884682 h 1816480"/>
              <a:gd name="connsiteX206" fmla="*/ 1507998 w 1663700"/>
              <a:gd name="connsiteY206" fmla="*/ 872236 h 1816480"/>
              <a:gd name="connsiteX207" fmla="*/ 1507998 w 1663700"/>
              <a:gd name="connsiteY207" fmla="*/ 872236 h 1816480"/>
              <a:gd name="connsiteX208" fmla="*/ 1507744 w 1663700"/>
              <a:gd name="connsiteY208" fmla="*/ 949833 h 1816480"/>
              <a:gd name="connsiteX209" fmla="*/ 1495552 w 1663700"/>
              <a:gd name="connsiteY209" fmla="*/ 937641 h 1816480"/>
              <a:gd name="connsiteX210" fmla="*/ 1483360 w 1663700"/>
              <a:gd name="connsiteY210" fmla="*/ 949833 h 1816480"/>
              <a:gd name="connsiteX211" fmla="*/ 1495552 w 1663700"/>
              <a:gd name="connsiteY211" fmla="*/ 962025 h 1816480"/>
              <a:gd name="connsiteX212" fmla="*/ 1507744 w 1663700"/>
              <a:gd name="connsiteY212" fmla="*/ 949833 h 1816480"/>
              <a:gd name="connsiteX213" fmla="*/ 1507744 w 1663700"/>
              <a:gd name="connsiteY213" fmla="*/ 949833 h 1816480"/>
              <a:gd name="connsiteX214" fmla="*/ 1507744 w 1663700"/>
              <a:gd name="connsiteY214" fmla="*/ 949833 h 1816480"/>
              <a:gd name="connsiteX215" fmla="*/ 1507744 w 1663700"/>
              <a:gd name="connsiteY215" fmla="*/ 949833 h 1816480"/>
              <a:gd name="connsiteX216" fmla="*/ 1507617 w 1663700"/>
              <a:gd name="connsiteY216" fmla="*/ 1027557 h 1816480"/>
              <a:gd name="connsiteX217" fmla="*/ 1495552 w 1663700"/>
              <a:gd name="connsiteY217" fmla="*/ 1015492 h 1816480"/>
              <a:gd name="connsiteX218" fmla="*/ 1495552 w 1663700"/>
              <a:gd name="connsiteY218" fmla="*/ 1015492 h 1816480"/>
              <a:gd name="connsiteX219" fmla="*/ 1483487 w 1663700"/>
              <a:gd name="connsiteY219" fmla="*/ 1027557 h 1816480"/>
              <a:gd name="connsiteX220" fmla="*/ 1495552 w 1663700"/>
              <a:gd name="connsiteY220" fmla="*/ 1039622 h 1816480"/>
              <a:gd name="connsiteX221" fmla="*/ 1495552 w 1663700"/>
              <a:gd name="connsiteY221" fmla="*/ 1039622 h 1816480"/>
              <a:gd name="connsiteX222" fmla="*/ 1507617 w 1663700"/>
              <a:gd name="connsiteY222" fmla="*/ 1027557 h 1816480"/>
              <a:gd name="connsiteX223" fmla="*/ 1507617 w 1663700"/>
              <a:gd name="connsiteY223" fmla="*/ 1027557 h 1816480"/>
              <a:gd name="connsiteX224" fmla="*/ 1507363 w 1663700"/>
              <a:gd name="connsiteY224" fmla="*/ 1105027 h 1816480"/>
              <a:gd name="connsiteX225" fmla="*/ 1495552 w 1663700"/>
              <a:gd name="connsiteY225" fmla="*/ 1093216 h 1816480"/>
              <a:gd name="connsiteX226" fmla="*/ 1483741 w 1663700"/>
              <a:gd name="connsiteY226" fmla="*/ 1105027 h 1816480"/>
              <a:gd name="connsiteX227" fmla="*/ 1495552 w 1663700"/>
              <a:gd name="connsiteY227" fmla="*/ 1116838 h 1816480"/>
              <a:gd name="connsiteX228" fmla="*/ 1507363 w 1663700"/>
              <a:gd name="connsiteY228" fmla="*/ 1105027 h 1816480"/>
              <a:gd name="connsiteX229" fmla="*/ 1507363 w 1663700"/>
              <a:gd name="connsiteY229" fmla="*/ 1105027 h 1816480"/>
              <a:gd name="connsiteX230" fmla="*/ 1507363 w 1663700"/>
              <a:gd name="connsiteY230" fmla="*/ 1105027 h 1816480"/>
              <a:gd name="connsiteX231" fmla="*/ 1507363 w 1663700"/>
              <a:gd name="connsiteY231" fmla="*/ 1105027 h 1816480"/>
              <a:gd name="connsiteX232" fmla="*/ 1507236 w 1663700"/>
              <a:gd name="connsiteY232" fmla="*/ 1182751 h 1816480"/>
              <a:gd name="connsiteX233" fmla="*/ 1495552 w 1663700"/>
              <a:gd name="connsiteY233" fmla="*/ 1171067 h 1816480"/>
              <a:gd name="connsiteX234" fmla="*/ 1483868 w 1663700"/>
              <a:gd name="connsiteY234" fmla="*/ 1182751 h 1816480"/>
              <a:gd name="connsiteX235" fmla="*/ 1495552 w 1663700"/>
              <a:gd name="connsiteY235" fmla="*/ 1194435 h 1816480"/>
              <a:gd name="connsiteX236" fmla="*/ 1507236 w 1663700"/>
              <a:gd name="connsiteY236" fmla="*/ 1182751 h 1816480"/>
              <a:gd name="connsiteX237" fmla="*/ 1507236 w 1663700"/>
              <a:gd name="connsiteY237" fmla="*/ 1182751 h 1816480"/>
              <a:gd name="connsiteX238" fmla="*/ 1507236 w 1663700"/>
              <a:gd name="connsiteY238" fmla="*/ 1182751 h 1816480"/>
              <a:gd name="connsiteX239" fmla="*/ 1506220 w 1663700"/>
              <a:gd name="connsiteY239" fmla="*/ 1256284 h 1816480"/>
              <a:gd name="connsiteX240" fmla="*/ 1495552 w 1663700"/>
              <a:gd name="connsiteY240" fmla="*/ 1249045 h 1816480"/>
              <a:gd name="connsiteX241" fmla="*/ 1484122 w 1663700"/>
              <a:gd name="connsiteY241" fmla="*/ 1260475 h 1816480"/>
              <a:gd name="connsiteX242" fmla="*/ 1495552 w 1663700"/>
              <a:gd name="connsiteY242" fmla="*/ 1271905 h 1816480"/>
              <a:gd name="connsiteX243" fmla="*/ 1496949 w 1663700"/>
              <a:gd name="connsiteY243" fmla="*/ 1271778 h 1816480"/>
              <a:gd name="connsiteX244" fmla="*/ 1506220 w 1663700"/>
              <a:gd name="connsiteY244" fmla="*/ 1256284 h 1816480"/>
              <a:gd name="connsiteX245" fmla="*/ 1506220 w 1663700"/>
              <a:gd name="connsiteY245" fmla="*/ 1256284 h 1816480"/>
              <a:gd name="connsiteX246" fmla="*/ 1432560 w 1663700"/>
              <a:gd name="connsiteY246" fmla="*/ 18034 h 1816480"/>
              <a:gd name="connsiteX247" fmla="*/ 1417828 w 1663700"/>
              <a:gd name="connsiteY247" fmla="*/ 3556 h 1816480"/>
              <a:gd name="connsiteX248" fmla="*/ 1403096 w 1663700"/>
              <a:gd name="connsiteY248" fmla="*/ 18288 h 1816480"/>
              <a:gd name="connsiteX249" fmla="*/ 1417828 w 1663700"/>
              <a:gd name="connsiteY249" fmla="*/ 33020 h 1816480"/>
              <a:gd name="connsiteX250" fmla="*/ 1432560 w 1663700"/>
              <a:gd name="connsiteY250" fmla="*/ 18415 h 1816480"/>
              <a:gd name="connsiteX251" fmla="*/ 1432560 w 1663700"/>
              <a:gd name="connsiteY251" fmla="*/ 18288 h 1816480"/>
              <a:gd name="connsiteX252" fmla="*/ 1432560 w 1663700"/>
              <a:gd name="connsiteY252" fmla="*/ 18034 h 1816480"/>
              <a:gd name="connsiteX253" fmla="*/ 1432433 w 1663700"/>
              <a:gd name="connsiteY253" fmla="*/ 95758 h 1816480"/>
              <a:gd name="connsiteX254" fmla="*/ 1417828 w 1663700"/>
              <a:gd name="connsiteY254" fmla="*/ 81280 h 1816480"/>
              <a:gd name="connsiteX255" fmla="*/ 1403223 w 1663700"/>
              <a:gd name="connsiteY255" fmla="*/ 95885 h 1816480"/>
              <a:gd name="connsiteX256" fmla="*/ 1417828 w 1663700"/>
              <a:gd name="connsiteY256" fmla="*/ 110490 h 1816480"/>
              <a:gd name="connsiteX257" fmla="*/ 1432433 w 1663700"/>
              <a:gd name="connsiteY257" fmla="*/ 95758 h 1816480"/>
              <a:gd name="connsiteX258" fmla="*/ 1432433 w 1663700"/>
              <a:gd name="connsiteY258" fmla="*/ 95758 h 1816480"/>
              <a:gd name="connsiteX259" fmla="*/ 1432179 w 1663700"/>
              <a:gd name="connsiteY259" fmla="*/ 173482 h 1816480"/>
              <a:gd name="connsiteX260" fmla="*/ 1417828 w 1663700"/>
              <a:gd name="connsiteY260" fmla="*/ 159131 h 1816480"/>
              <a:gd name="connsiteX261" fmla="*/ 1403477 w 1663700"/>
              <a:gd name="connsiteY261" fmla="*/ 173482 h 1816480"/>
              <a:gd name="connsiteX262" fmla="*/ 1417828 w 1663700"/>
              <a:gd name="connsiteY262" fmla="*/ 187833 h 1816480"/>
              <a:gd name="connsiteX263" fmla="*/ 1417828 w 1663700"/>
              <a:gd name="connsiteY263" fmla="*/ 187833 h 1816480"/>
              <a:gd name="connsiteX264" fmla="*/ 1432179 w 1663700"/>
              <a:gd name="connsiteY264" fmla="*/ 173482 h 1816480"/>
              <a:gd name="connsiteX265" fmla="*/ 1432179 w 1663700"/>
              <a:gd name="connsiteY265" fmla="*/ 173482 h 1816480"/>
              <a:gd name="connsiteX266" fmla="*/ 1432179 w 1663700"/>
              <a:gd name="connsiteY266" fmla="*/ 173482 h 1816480"/>
              <a:gd name="connsiteX267" fmla="*/ 1432052 w 1663700"/>
              <a:gd name="connsiteY267" fmla="*/ 251206 h 1816480"/>
              <a:gd name="connsiteX268" fmla="*/ 1417828 w 1663700"/>
              <a:gd name="connsiteY268" fmla="*/ 236982 h 1816480"/>
              <a:gd name="connsiteX269" fmla="*/ 1417828 w 1663700"/>
              <a:gd name="connsiteY269" fmla="*/ 236982 h 1816480"/>
              <a:gd name="connsiteX270" fmla="*/ 1403604 w 1663700"/>
              <a:gd name="connsiteY270" fmla="*/ 251206 h 1816480"/>
              <a:gd name="connsiteX271" fmla="*/ 1417828 w 1663700"/>
              <a:gd name="connsiteY271" fmla="*/ 265430 h 1816480"/>
              <a:gd name="connsiteX272" fmla="*/ 1432052 w 1663700"/>
              <a:gd name="connsiteY272" fmla="*/ 251206 h 1816480"/>
              <a:gd name="connsiteX273" fmla="*/ 1432052 w 1663700"/>
              <a:gd name="connsiteY273" fmla="*/ 251206 h 1816480"/>
              <a:gd name="connsiteX274" fmla="*/ 1431798 w 1663700"/>
              <a:gd name="connsiteY274" fmla="*/ 328803 h 1816480"/>
              <a:gd name="connsiteX275" fmla="*/ 1417828 w 1663700"/>
              <a:gd name="connsiteY275" fmla="*/ 314833 h 1816480"/>
              <a:gd name="connsiteX276" fmla="*/ 1403858 w 1663700"/>
              <a:gd name="connsiteY276" fmla="*/ 328803 h 1816480"/>
              <a:gd name="connsiteX277" fmla="*/ 1417828 w 1663700"/>
              <a:gd name="connsiteY277" fmla="*/ 342773 h 1816480"/>
              <a:gd name="connsiteX278" fmla="*/ 1431798 w 1663700"/>
              <a:gd name="connsiteY278" fmla="*/ 328803 h 1816480"/>
              <a:gd name="connsiteX279" fmla="*/ 1431798 w 1663700"/>
              <a:gd name="connsiteY279" fmla="*/ 328803 h 1816480"/>
              <a:gd name="connsiteX280" fmla="*/ 1431798 w 1663700"/>
              <a:gd name="connsiteY280" fmla="*/ 328803 h 1816480"/>
              <a:gd name="connsiteX281" fmla="*/ 1431671 w 1663700"/>
              <a:gd name="connsiteY281" fmla="*/ 406400 h 1816480"/>
              <a:gd name="connsiteX282" fmla="*/ 1417828 w 1663700"/>
              <a:gd name="connsiteY282" fmla="*/ 392684 h 1816480"/>
              <a:gd name="connsiteX283" fmla="*/ 1417828 w 1663700"/>
              <a:gd name="connsiteY283" fmla="*/ 392684 h 1816480"/>
              <a:gd name="connsiteX284" fmla="*/ 1403985 w 1663700"/>
              <a:gd name="connsiteY284" fmla="*/ 406400 h 1816480"/>
              <a:gd name="connsiteX285" fmla="*/ 1417828 w 1663700"/>
              <a:gd name="connsiteY285" fmla="*/ 420243 h 1816480"/>
              <a:gd name="connsiteX286" fmla="*/ 1431671 w 1663700"/>
              <a:gd name="connsiteY286" fmla="*/ 406400 h 1816480"/>
              <a:gd name="connsiteX287" fmla="*/ 1431671 w 1663700"/>
              <a:gd name="connsiteY287" fmla="*/ 406400 h 1816480"/>
              <a:gd name="connsiteX288" fmla="*/ 1431417 w 1663700"/>
              <a:gd name="connsiteY288" fmla="*/ 483997 h 1816480"/>
              <a:gd name="connsiteX289" fmla="*/ 1417828 w 1663700"/>
              <a:gd name="connsiteY289" fmla="*/ 470535 h 1816480"/>
              <a:gd name="connsiteX290" fmla="*/ 1404239 w 1663700"/>
              <a:gd name="connsiteY290" fmla="*/ 484124 h 1816480"/>
              <a:gd name="connsiteX291" fmla="*/ 1417828 w 1663700"/>
              <a:gd name="connsiteY291" fmla="*/ 497713 h 1816480"/>
              <a:gd name="connsiteX292" fmla="*/ 1431417 w 1663700"/>
              <a:gd name="connsiteY292" fmla="*/ 483997 h 1816480"/>
              <a:gd name="connsiteX293" fmla="*/ 1431417 w 1663700"/>
              <a:gd name="connsiteY293" fmla="*/ 483997 h 1816480"/>
              <a:gd name="connsiteX294" fmla="*/ 1431163 w 1663700"/>
              <a:gd name="connsiteY294" fmla="*/ 561721 h 1816480"/>
              <a:gd name="connsiteX295" fmla="*/ 1417701 w 1663700"/>
              <a:gd name="connsiteY295" fmla="*/ 548386 h 1816480"/>
              <a:gd name="connsiteX296" fmla="*/ 1417701 w 1663700"/>
              <a:gd name="connsiteY296" fmla="*/ 548386 h 1816480"/>
              <a:gd name="connsiteX297" fmla="*/ 1404239 w 1663700"/>
              <a:gd name="connsiteY297" fmla="*/ 561721 h 1816480"/>
              <a:gd name="connsiteX298" fmla="*/ 1417701 w 1663700"/>
              <a:gd name="connsiteY298" fmla="*/ 575056 h 1816480"/>
              <a:gd name="connsiteX299" fmla="*/ 1431163 w 1663700"/>
              <a:gd name="connsiteY299" fmla="*/ 561721 h 1816480"/>
              <a:gd name="connsiteX300" fmla="*/ 1431163 w 1663700"/>
              <a:gd name="connsiteY300" fmla="*/ 561721 h 1816480"/>
              <a:gd name="connsiteX301" fmla="*/ 1431163 w 1663700"/>
              <a:gd name="connsiteY301" fmla="*/ 561721 h 1816480"/>
              <a:gd name="connsiteX302" fmla="*/ 1431163 w 1663700"/>
              <a:gd name="connsiteY302" fmla="*/ 561721 h 1816480"/>
              <a:gd name="connsiteX303" fmla="*/ 1431036 w 1663700"/>
              <a:gd name="connsiteY303" fmla="*/ 639191 h 1816480"/>
              <a:gd name="connsiteX304" fmla="*/ 1417828 w 1663700"/>
              <a:gd name="connsiteY304" fmla="*/ 626110 h 1816480"/>
              <a:gd name="connsiteX305" fmla="*/ 1404620 w 1663700"/>
              <a:gd name="connsiteY305" fmla="*/ 639318 h 1816480"/>
              <a:gd name="connsiteX306" fmla="*/ 1417828 w 1663700"/>
              <a:gd name="connsiteY306" fmla="*/ 652526 h 1816480"/>
              <a:gd name="connsiteX307" fmla="*/ 1431036 w 1663700"/>
              <a:gd name="connsiteY307" fmla="*/ 639318 h 1816480"/>
              <a:gd name="connsiteX308" fmla="*/ 1431036 w 1663700"/>
              <a:gd name="connsiteY308" fmla="*/ 639318 h 1816480"/>
              <a:gd name="connsiteX309" fmla="*/ 1431036 w 1663700"/>
              <a:gd name="connsiteY309" fmla="*/ 639191 h 1816480"/>
              <a:gd name="connsiteX310" fmla="*/ 1431036 w 1663700"/>
              <a:gd name="connsiteY310" fmla="*/ 639191 h 1816480"/>
              <a:gd name="connsiteX311" fmla="*/ 1430782 w 1663700"/>
              <a:gd name="connsiteY311" fmla="*/ 717042 h 1816480"/>
              <a:gd name="connsiteX312" fmla="*/ 1417701 w 1663700"/>
              <a:gd name="connsiteY312" fmla="*/ 704088 h 1816480"/>
              <a:gd name="connsiteX313" fmla="*/ 1417701 w 1663700"/>
              <a:gd name="connsiteY313" fmla="*/ 704088 h 1816480"/>
              <a:gd name="connsiteX314" fmla="*/ 1404747 w 1663700"/>
              <a:gd name="connsiteY314" fmla="*/ 717042 h 1816480"/>
              <a:gd name="connsiteX315" fmla="*/ 1417701 w 1663700"/>
              <a:gd name="connsiteY315" fmla="*/ 729996 h 1816480"/>
              <a:gd name="connsiteX316" fmla="*/ 1430782 w 1663700"/>
              <a:gd name="connsiteY316" fmla="*/ 717042 h 1816480"/>
              <a:gd name="connsiteX317" fmla="*/ 1430782 w 1663700"/>
              <a:gd name="connsiteY317" fmla="*/ 717042 h 1816480"/>
              <a:gd name="connsiteX318" fmla="*/ 1430655 w 1663700"/>
              <a:gd name="connsiteY318" fmla="*/ 794385 h 1816480"/>
              <a:gd name="connsiteX319" fmla="*/ 1417828 w 1663700"/>
              <a:gd name="connsiteY319" fmla="*/ 781812 h 1816480"/>
              <a:gd name="connsiteX320" fmla="*/ 1405001 w 1663700"/>
              <a:gd name="connsiteY320" fmla="*/ 794639 h 1816480"/>
              <a:gd name="connsiteX321" fmla="*/ 1417828 w 1663700"/>
              <a:gd name="connsiteY321" fmla="*/ 807466 h 1816480"/>
              <a:gd name="connsiteX322" fmla="*/ 1430655 w 1663700"/>
              <a:gd name="connsiteY322" fmla="*/ 794766 h 1816480"/>
              <a:gd name="connsiteX323" fmla="*/ 1430655 w 1663700"/>
              <a:gd name="connsiteY323" fmla="*/ 794766 h 1816480"/>
              <a:gd name="connsiteX324" fmla="*/ 1430655 w 1663700"/>
              <a:gd name="connsiteY324" fmla="*/ 794639 h 1816480"/>
              <a:gd name="connsiteX325" fmla="*/ 1430655 w 1663700"/>
              <a:gd name="connsiteY325" fmla="*/ 794385 h 1816480"/>
              <a:gd name="connsiteX326" fmla="*/ 1430655 w 1663700"/>
              <a:gd name="connsiteY326" fmla="*/ 794385 h 1816480"/>
              <a:gd name="connsiteX327" fmla="*/ 1430401 w 1663700"/>
              <a:gd name="connsiteY327" fmla="*/ 872236 h 1816480"/>
              <a:gd name="connsiteX328" fmla="*/ 1417828 w 1663700"/>
              <a:gd name="connsiteY328" fmla="*/ 859663 h 1816480"/>
              <a:gd name="connsiteX329" fmla="*/ 1405255 w 1663700"/>
              <a:gd name="connsiteY329" fmla="*/ 872236 h 1816480"/>
              <a:gd name="connsiteX330" fmla="*/ 1417828 w 1663700"/>
              <a:gd name="connsiteY330" fmla="*/ 884809 h 1816480"/>
              <a:gd name="connsiteX331" fmla="*/ 1430401 w 1663700"/>
              <a:gd name="connsiteY331" fmla="*/ 872236 h 1816480"/>
              <a:gd name="connsiteX332" fmla="*/ 1430401 w 1663700"/>
              <a:gd name="connsiteY332" fmla="*/ 872236 h 1816480"/>
              <a:gd name="connsiteX333" fmla="*/ 1430401 w 1663700"/>
              <a:gd name="connsiteY333" fmla="*/ 872236 h 1816480"/>
              <a:gd name="connsiteX334" fmla="*/ 1430274 w 1663700"/>
              <a:gd name="connsiteY334" fmla="*/ 949960 h 1816480"/>
              <a:gd name="connsiteX335" fmla="*/ 1417828 w 1663700"/>
              <a:gd name="connsiteY335" fmla="*/ 937514 h 1816480"/>
              <a:gd name="connsiteX336" fmla="*/ 1405382 w 1663700"/>
              <a:gd name="connsiteY336" fmla="*/ 949960 h 1816480"/>
              <a:gd name="connsiteX337" fmla="*/ 1417828 w 1663700"/>
              <a:gd name="connsiteY337" fmla="*/ 962406 h 1816480"/>
              <a:gd name="connsiteX338" fmla="*/ 1430274 w 1663700"/>
              <a:gd name="connsiteY338" fmla="*/ 949960 h 1816480"/>
              <a:gd name="connsiteX339" fmla="*/ 1430020 w 1663700"/>
              <a:gd name="connsiteY339" fmla="*/ 1027430 h 1816480"/>
              <a:gd name="connsiteX340" fmla="*/ 1417828 w 1663700"/>
              <a:gd name="connsiteY340" fmla="*/ 1015238 h 1816480"/>
              <a:gd name="connsiteX341" fmla="*/ 1405636 w 1663700"/>
              <a:gd name="connsiteY341" fmla="*/ 1027430 h 1816480"/>
              <a:gd name="connsiteX342" fmla="*/ 1417828 w 1663700"/>
              <a:gd name="connsiteY342" fmla="*/ 1039622 h 1816480"/>
              <a:gd name="connsiteX343" fmla="*/ 1430020 w 1663700"/>
              <a:gd name="connsiteY343" fmla="*/ 1027430 h 1816480"/>
              <a:gd name="connsiteX344" fmla="*/ 1430020 w 1663700"/>
              <a:gd name="connsiteY344" fmla="*/ 1027430 h 1816480"/>
              <a:gd name="connsiteX345" fmla="*/ 1430020 w 1663700"/>
              <a:gd name="connsiteY345" fmla="*/ 1027430 h 1816480"/>
              <a:gd name="connsiteX346" fmla="*/ 1430020 w 1663700"/>
              <a:gd name="connsiteY346" fmla="*/ 1027430 h 1816480"/>
              <a:gd name="connsiteX347" fmla="*/ 1430020 w 1663700"/>
              <a:gd name="connsiteY347" fmla="*/ 1027430 h 1816480"/>
              <a:gd name="connsiteX348" fmla="*/ 1429893 w 1663700"/>
              <a:gd name="connsiteY348" fmla="*/ 1105154 h 1816480"/>
              <a:gd name="connsiteX349" fmla="*/ 1417828 w 1663700"/>
              <a:gd name="connsiteY349" fmla="*/ 1093089 h 1816480"/>
              <a:gd name="connsiteX350" fmla="*/ 1405763 w 1663700"/>
              <a:gd name="connsiteY350" fmla="*/ 1105154 h 1816480"/>
              <a:gd name="connsiteX351" fmla="*/ 1417828 w 1663700"/>
              <a:gd name="connsiteY351" fmla="*/ 1117219 h 1816480"/>
              <a:gd name="connsiteX352" fmla="*/ 1417828 w 1663700"/>
              <a:gd name="connsiteY352" fmla="*/ 1117219 h 1816480"/>
              <a:gd name="connsiteX353" fmla="*/ 1429893 w 1663700"/>
              <a:gd name="connsiteY353" fmla="*/ 1105281 h 1816480"/>
              <a:gd name="connsiteX354" fmla="*/ 1429893 w 1663700"/>
              <a:gd name="connsiteY354" fmla="*/ 1105154 h 1816480"/>
              <a:gd name="connsiteX355" fmla="*/ 1429639 w 1663700"/>
              <a:gd name="connsiteY355" fmla="*/ 1182751 h 1816480"/>
              <a:gd name="connsiteX356" fmla="*/ 1417828 w 1663700"/>
              <a:gd name="connsiteY356" fmla="*/ 1171067 h 1816480"/>
              <a:gd name="connsiteX357" fmla="*/ 1406017 w 1663700"/>
              <a:gd name="connsiteY357" fmla="*/ 1182878 h 1816480"/>
              <a:gd name="connsiteX358" fmla="*/ 1417828 w 1663700"/>
              <a:gd name="connsiteY358" fmla="*/ 1194689 h 1816480"/>
              <a:gd name="connsiteX359" fmla="*/ 1417828 w 1663700"/>
              <a:gd name="connsiteY359" fmla="*/ 1194689 h 1816480"/>
              <a:gd name="connsiteX360" fmla="*/ 1429639 w 1663700"/>
              <a:gd name="connsiteY360" fmla="*/ 1182751 h 1816480"/>
              <a:gd name="connsiteX361" fmla="*/ 1429639 w 1663700"/>
              <a:gd name="connsiteY361" fmla="*/ 1182751 h 1816480"/>
              <a:gd name="connsiteX362" fmla="*/ 1429639 w 1663700"/>
              <a:gd name="connsiteY362" fmla="*/ 1182751 h 1816480"/>
              <a:gd name="connsiteX363" fmla="*/ 1429639 w 1663700"/>
              <a:gd name="connsiteY363" fmla="*/ 1182751 h 1816480"/>
              <a:gd name="connsiteX364" fmla="*/ 1429512 w 1663700"/>
              <a:gd name="connsiteY364" fmla="*/ 1260475 h 1816480"/>
              <a:gd name="connsiteX365" fmla="*/ 1417828 w 1663700"/>
              <a:gd name="connsiteY365" fmla="*/ 1248791 h 1816480"/>
              <a:gd name="connsiteX366" fmla="*/ 1417828 w 1663700"/>
              <a:gd name="connsiteY366" fmla="*/ 1248791 h 1816480"/>
              <a:gd name="connsiteX367" fmla="*/ 1406144 w 1663700"/>
              <a:gd name="connsiteY367" fmla="*/ 1260475 h 1816480"/>
              <a:gd name="connsiteX368" fmla="*/ 1417828 w 1663700"/>
              <a:gd name="connsiteY368" fmla="*/ 1272159 h 1816480"/>
              <a:gd name="connsiteX369" fmla="*/ 1429512 w 1663700"/>
              <a:gd name="connsiteY369" fmla="*/ 1260475 h 1816480"/>
              <a:gd name="connsiteX370" fmla="*/ 1429512 w 1663700"/>
              <a:gd name="connsiteY370" fmla="*/ 1260475 h 1816480"/>
              <a:gd name="connsiteX371" fmla="*/ 1429512 w 1663700"/>
              <a:gd name="connsiteY371" fmla="*/ 1260475 h 1816480"/>
              <a:gd name="connsiteX372" fmla="*/ 1429258 w 1663700"/>
              <a:gd name="connsiteY372" fmla="*/ 1337945 h 1816480"/>
              <a:gd name="connsiteX373" fmla="*/ 1417828 w 1663700"/>
              <a:gd name="connsiteY373" fmla="*/ 1326642 h 1816480"/>
              <a:gd name="connsiteX374" fmla="*/ 1406398 w 1663700"/>
              <a:gd name="connsiteY374" fmla="*/ 1338072 h 1816480"/>
              <a:gd name="connsiteX375" fmla="*/ 1417828 w 1663700"/>
              <a:gd name="connsiteY375" fmla="*/ 1349502 h 1816480"/>
              <a:gd name="connsiteX376" fmla="*/ 1429258 w 1663700"/>
              <a:gd name="connsiteY376" fmla="*/ 1337945 h 1816480"/>
              <a:gd name="connsiteX377" fmla="*/ 1429258 w 1663700"/>
              <a:gd name="connsiteY377" fmla="*/ 1337945 h 1816480"/>
              <a:gd name="connsiteX378" fmla="*/ 1429258 w 1663700"/>
              <a:gd name="connsiteY378" fmla="*/ 1337945 h 1816480"/>
              <a:gd name="connsiteX379" fmla="*/ 1355090 w 1663700"/>
              <a:gd name="connsiteY379" fmla="*/ 18161 h 1816480"/>
              <a:gd name="connsiteX380" fmla="*/ 1340104 w 1663700"/>
              <a:gd name="connsiteY380" fmla="*/ 3302 h 1816480"/>
              <a:gd name="connsiteX381" fmla="*/ 1325118 w 1663700"/>
              <a:gd name="connsiteY381" fmla="*/ 18288 h 1816480"/>
              <a:gd name="connsiteX382" fmla="*/ 1340104 w 1663700"/>
              <a:gd name="connsiteY382" fmla="*/ 33274 h 1816480"/>
              <a:gd name="connsiteX383" fmla="*/ 1340104 w 1663700"/>
              <a:gd name="connsiteY383" fmla="*/ 33274 h 1816480"/>
              <a:gd name="connsiteX384" fmla="*/ 1355090 w 1663700"/>
              <a:gd name="connsiteY384" fmla="*/ 18161 h 1816480"/>
              <a:gd name="connsiteX385" fmla="*/ 1355090 w 1663700"/>
              <a:gd name="connsiteY385" fmla="*/ 18161 h 1816480"/>
              <a:gd name="connsiteX386" fmla="*/ 1355090 w 1663700"/>
              <a:gd name="connsiteY386" fmla="*/ 18161 h 1816480"/>
              <a:gd name="connsiteX387" fmla="*/ 1355090 w 1663700"/>
              <a:gd name="connsiteY387" fmla="*/ 18161 h 1816480"/>
              <a:gd name="connsiteX388" fmla="*/ 1354836 w 1663700"/>
              <a:gd name="connsiteY388" fmla="*/ 95885 h 1816480"/>
              <a:gd name="connsiteX389" fmla="*/ 1340104 w 1663700"/>
              <a:gd name="connsiteY389" fmla="*/ 81153 h 1816480"/>
              <a:gd name="connsiteX390" fmla="*/ 1340104 w 1663700"/>
              <a:gd name="connsiteY390" fmla="*/ 81153 h 1816480"/>
              <a:gd name="connsiteX391" fmla="*/ 1325372 w 1663700"/>
              <a:gd name="connsiteY391" fmla="*/ 95885 h 1816480"/>
              <a:gd name="connsiteX392" fmla="*/ 1340104 w 1663700"/>
              <a:gd name="connsiteY392" fmla="*/ 110617 h 1816480"/>
              <a:gd name="connsiteX393" fmla="*/ 1354836 w 1663700"/>
              <a:gd name="connsiteY393" fmla="*/ 95885 h 1816480"/>
              <a:gd name="connsiteX394" fmla="*/ 1354836 w 1663700"/>
              <a:gd name="connsiteY394" fmla="*/ 95885 h 1816480"/>
              <a:gd name="connsiteX395" fmla="*/ 1354582 w 1663700"/>
              <a:gd name="connsiteY395" fmla="*/ 173482 h 1816480"/>
              <a:gd name="connsiteX396" fmla="*/ 1339977 w 1663700"/>
              <a:gd name="connsiteY396" fmla="*/ 159004 h 1816480"/>
              <a:gd name="connsiteX397" fmla="*/ 1325372 w 1663700"/>
              <a:gd name="connsiteY397" fmla="*/ 173609 h 1816480"/>
              <a:gd name="connsiteX398" fmla="*/ 1325372 w 1663700"/>
              <a:gd name="connsiteY398" fmla="*/ 173609 h 1816480"/>
              <a:gd name="connsiteX399" fmla="*/ 1339977 w 1663700"/>
              <a:gd name="connsiteY399" fmla="*/ 188214 h 1816480"/>
              <a:gd name="connsiteX400" fmla="*/ 1354582 w 1663700"/>
              <a:gd name="connsiteY400" fmla="*/ 173482 h 1816480"/>
              <a:gd name="connsiteX401" fmla="*/ 1354582 w 1663700"/>
              <a:gd name="connsiteY401" fmla="*/ 173482 h 1816480"/>
              <a:gd name="connsiteX402" fmla="*/ 1354582 w 1663700"/>
              <a:gd name="connsiteY402" fmla="*/ 173482 h 1816480"/>
              <a:gd name="connsiteX403" fmla="*/ 1354455 w 1663700"/>
              <a:gd name="connsiteY403" fmla="*/ 251206 h 1816480"/>
              <a:gd name="connsiteX404" fmla="*/ 1340104 w 1663700"/>
              <a:gd name="connsiteY404" fmla="*/ 236855 h 1816480"/>
              <a:gd name="connsiteX405" fmla="*/ 1325753 w 1663700"/>
              <a:gd name="connsiteY405" fmla="*/ 251206 h 1816480"/>
              <a:gd name="connsiteX406" fmla="*/ 1340104 w 1663700"/>
              <a:gd name="connsiteY406" fmla="*/ 265557 h 1816480"/>
              <a:gd name="connsiteX407" fmla="*/ 1354455 w 1663700"/>
              <a:gd name="connsiteY407" fmla="*/ 251206 h 1816480"/>
              <a:gd name="connsiteX408" fmla="*/ 1354455 w 1663700"/>
              <a:gd name="connsiteY408" fmla="*/ 251206 h 1816480"/>
              <a:gd name="connsiteX409" fmla="*/ 1354455 w 1663700"/>
              <a:gd name="connsiteY409" fmla="*/ 251206 h 1816480"/>
              <a:gd name="connsiteX410" fmla="*/ 1354201 w 1663700"/>
              <a:gd name="connsiteY410" fmla="*/ 328676 h 1816480"/>
              <a:gd name="connsiteX411" fmla="*/ 1339977 w 1663700"/>
              <a:gd name="connsiteY411" fmla="*/ 314706 h 1816480"/>
              <a:gd name="connsiteX412" fmla="*/ 1325753 w 1663700"/>
              <a:gd name="connsiteY412" fmla="*/ 328930 h 1816480"/>
              <a:gd name="connsiteX413" fmla="*/ 1339977 w 1663700"/>
              <a:gd name="connsiteY413" fmla="*/ 343154 h 1816480"/>
              <a:gd name="connsiteX414" fmla="*/ 1354201 w 1663700"/>
              <a:gd name="connsiteY414" fmla="*/ 328930 h 1816480"/>
              <a:gd name="connsiteX415" fmla="*/ 1354201 w 1663700"/>
              <a:gd name="connsiteY415" fmla="*/ 328930 h 1816480"/>
              <a:gd name="connsiteX416" fmla="*/ 1354201 w 1663700"/>
              <a:gd name="connsiteY416" fmla="*/ 328676 h 1816480"/>
              <a:gd name="connsiteX417" fmla="*/ 1354201 w 1663700"/>
              <a:gd name="connsiteY417" fmla="*/ 328676 h 1816480"/>
              <a:gd name="connsiteX418" fmla="*/ 1354074 w 1663700"/>
              <a:gd name="connsiteY418" fmla="*/ 406400 h 1816480"/>
              <a:gd name="connsiteX419" fmla="*/ 1340104 w 1663700"/>
              <a:gd name="connsiteY419" fmla="*/ 392430 h 1816480"/>
              <a:gd name="connsiteX420" fmla="*/ 1326134 w 1663700"/>
              <a:gd name="connsiteY420" fmla="*/ 406400 h 1816480"/>
              <a:gd name="connsiteX421" fmla="*/ 1340104 w 1663700"/>
              <a:gd name="connsiteY421" fmla="*/ 420370 h 1816480"/>
              <a:gd name="connsiteX422" fmla="*/ 1340104 w 1663700"/>
              <a:gd name="connsiteY422" fmla="*/ 420370 h 1816480"/>
              <a:gd name="connsiteX423" fmla="*/ 1354074 w 1663700"/>
              <a:gd name="connsiteY423" fmla="*/ 406400 h 1816480"/>
              <a:gd name="connsiteX424" fmla="*/ 1354074 w 1663700"/>
              <a:gd name="connsiteY424" fmla="*/ 406400 h 1816480"/>
              <a:gd name="connsiteX425" fmla="*/ 1354074 w 1663700"/>
              <a:gd name="connsiteY425" fmla="*/ 406400 h 1816480"/>
              <a:gd name="connsiteX426" fmla="*/ 1353820 w 1663700"/>
              <a:gd name="connsiteY426" fmla="*/ 484124 h 1816480"/>
              <a:gd name="connsiteX427" fmla="*/ 1339977 w 1663700"/>
              <a:gd name="connsiteY427" fmla="*/ 470281 h 1816480"/>
              <a:gd name="connsiteX428" fmla="*/ 1339977 w 1663700"/>
              <a:gd name="connsiteY428" fmla="*/ 470281 h 1816480"/>
              <a:gd name="connsiteX429" fmla="*/ 1326134 w 1663700"/>
              <a:gd name="connsiteY429" fmla="*/ 484124 h 1816480"/>
              <a:gd name="connsiteX430" fmla="*/ 1339977 w 1663700"/>
              <a:gd name="connsiteY430" fmla="*/ 497840 h 1816480"/>
              <a:gd name="connsiteX431" fmla="*/ 1353820 w 1663700"/>
              <a:gd name="connsiteY431" fmla="*/ 484124 h 1816480"/>
              <a:gd name="connsiteX432" fmla="*/ 1353820 w 1663700"/>
              <a:gd name="connsiteY432" fmla="*/ 484124 h 1816480"/>
              <a:gd name="connsiteX433" fmla="*/ 1353693 w 1663700"/>
              <a:gd name="connsiteY433" fmla="*/ 561594 h 1816480"/>
              <a:gd name="connsiteX434" fmla="*/ 1340104 w 1663700"/>
              <a:gd name="connsiteY434" fmla="*/ 548132 h 1816480"/>
              <a:gd name="connsiteX435" fmla="*/ 1326515 w 1663700"/>
              <a:gd name="connsiteY435" fmla="*/ 561721 h 1816480"/>
              <a:gd name="connsiteX436" fmla="*/ 1340104 w 1663700"/>
              <a:gd name="connsiteY436" fmla="*/ 575310 h 1816480"/>
              <a:gd name="connsiteX437" fmla="*/ 1353693 w 1663700"/>
              <a:gd name="connsiteY437" fmla="*/ 561594 h 1816480"/>
              <a:gd name="connsiteX438" fmla="*/ 1353693 w 1663700"/>
              <a:gd name="connsiteY438" fmla="*/ 561594 h 1816480"/>
              <a:gd name="connsiteX439" fmla="*/ 1353693 w 1663700"/>
              <a:gd name="connsiteY439" fmla="*/ 561594 h 1816480"/>
              <a:gd name="connsiteX440" fmla="*/ 1353693 w 1663700"/>
              <a:gd name="connsiteY440" fmla="*/ 561594 h 1816480"/>
              <a:gd name="connsiteX441" fmla="*/ 1353439 w 1663700"/>
              <a:gd name="connsiteY441" fmla="*/ 639318 h 1816480"/>
              <a:gd name="connsiteX442" fmla="*/ 1339977 w 1663700"/>
              <a:gd name="connsiteY442" fmla="*/ 625983 h 1816480"/>
              <a:gd name="connsiteX443" fmla="*/ 1339977 w 1663700"/>
              <a:gd name="connsiteY443" fmla="*/ 625983 h 1816480"/>
              <a:gd name="connsiteX444" fmla="*/ 1326515 w 1663700"/>
              <a:gd name="connsiteY444" fmla="*/ 639318 h 1816480"/>
              <a:gd name="connsiteX445" fmla="*/ 1339977 w 1663700"/>
              <a:gd name="connsiteY445" fmla="*/ 652653 h 1816480"/>
              <a:gd name="connsiteX446" fmla="*/ 1353439 w 1663700"/>
              <a:gd name="connsiteY446" fmla="*/ 639318 h 1816480"/>
              <a:gd name="connsiteX447" fmla="*/ 1353439 w 1663700"/>
              <a:gd name="connsiteY447" fmla="*/ 639318 h 1816480"/>
              <a:gd name="connsiteX448" fmla="*/ 1353439 w 1663700"/>
              <a:gd name="connsiteY448" fmla="*/ 639318 h 1816480"/>
              <a:gd name="connsiteX449" fmla="*/ 1353312 w 1663700"/>
              <a:gd name="connsiteY449" fmla="*/ 716915 h 1816480"/>
              <a:gd name="connsiteX450" fmla="*/ 1340104 w 1663700"/>
              <a:gd name="connsiteY450" fmla="*/ 703834 h 1816480"/>
              <a:gd name="connsiteX451" fmla="*/ 1326896 w 1663700"/>
              <a:gd name="connsiteY451" fmla="*/ 717042 h 1816480"/>
              <a:gd name="connsiteX452" fmla="*/ 1326896 w 1663700"/>
              <a:gd name="connsiteY452" fmla="*/ 717042 h 1816480"/>
              <a:gd name="connsiteX453" fmla="*/ 1340104 w 1663700"/>
              <a:gd name="connsiteY453" fmla="*/ 730250 h 1816480"/>
              <a:gd name="connsiteX454" fmla="*/ 1340104 w 1663700"/>
              <a:gd name="connsiteY454" fmla="*/ 730250 h 1816480"/>
              <a:gd name="connsiteX455" fmla="*/ 1353312 w 1663700"/>
              <a:gd name="connsiteY455" fmla="*/ 717169 h 1816480"/>
              <a:gd name="connsiteX456" fmla="*/ 1353312 w 1663700"/>
              <a:gd name="connsiteY456" fmla="*/ 717042 h 1816480"/>
              <a:gd name="connsiteX457" fmla="*/ 1353312 w 1663700"/>
              <a:gd name="connsiteY457" fmla="*/ 716915 h 1816480"/>
              <a:gd name="connsiteX458" fmla="*/ 1353312 w 1663700"/>
              <a:gd name="connsiteY458" fmla="*/ 716915 h 1816480"/>
              <a:gd name="connsiteX459" fmla="*/ 1353058 w 1663700"/>
              <a:gd name="connsiteY459" fmla="*/ 794639 h 1816480"/>
              <a:gd name="connsiteX460" fmla="*/ 1339977 w 1663700"/>
              <a:gd name="connsiteY460" fmla="*/ 781685 h 1816480"/>
              <a:gd name="connsiteX461" fmla="*/ 1326896 w 1663700"/>
              <a:gd name="connsiteY461" fmla="*/ 794639 h 1816480"/>
              <a:gd name="connsiteX462" fmla="*/ 1339977 w 1663700"/>
              <a:gd name="connsiteY462" fmla="*/ 807593 h 1816480"/>
              <a:gd name="connsiteX463" fmla="*/ 1353058 w 1663700"/>
              <a:gd name="connsiteY463" fmla="*/ 794639 h 1816480"/>
              <a:gd name="connsiteX464" fmla="*/ 1353058 w 1663700"/>
              <a:gd name="connsiteY464" fmla="*/ 794639 h 1816480"/>
              <a:gd name="connsiteX465" fmla="*/ 1352931 w 1663700"/>
              <a:gd name="connsiteY465" fmla="*/ 872109 h 1816480"/>
              <a:gd name="connsiteX466" fmla="*/ 1340104 w 1663700"/>
              <a:gd name="connsiteY466" fmla="*/ 859409 h 1816480"/>
              <a:gd name="connsiteX467" fmla="*/ 1327277 w 1663700"/>
              <a:gd name="connsiteY467" fmla="*/ 872236 h 1816480"/>
              <a:gd name="connsiteX468" fmla="*/ 1340104 w 1663700"/>
              <a:gd name="connsiteY468" fmla="*/ 885063 h 1816480"/>
              <a:gd name="connsiteX469" fmla="*/ 1352931 w 1663700"/>
              <a:gd name="connsiteY469" fmla="*/ 872363 h 1816480"/>
              <a:gd name="connsiteX470" fmla="*/ 1352931 w 1663700"/>
              <a:gd name="connsiteY470" fmla="*/ 872236 h 1816480"/>
              <a:gd name="connsiteX471" fmla="*/ 1352931 w 1663700"/>
              <a:gd name="connsiteY471" fmla="*/ 872109 h 1816480"/>
              <a:gd name="connsiteX472" fmla="*/ 1352931 w 1663700"/>
              <a:gd name="connsiteY472" fmla="*/ 872109 h 1816480"/>
              <a:gd name="connsiteX473" fmla="*/ 1352677 w 1663700"/>
              <a:gd name="connsiteY473" fmla="*/ 949833 h 1816480"/>
              <a:gd name="connsiteX474" fmla="*/ 1340104 w 1663700"/>
              <a:gd name="connsiteY474" fmla="*/ 937260 h 1816480"/>
              <a:gd name="connsiteX475" fmla="*/ 1327531 w 1663700"/>
              <a:gd name="connsiteY475" fmla="*/ 949833 h 1816480"/>
              <a:gd name="connsiteX476" fmla="*/ 1340104 w 1663700"/>
              <a:gd name="connsiteY476" fmla="*/ 962406 h 1816480"/>
              <a:gd name="connsiteX477" fmla="*/ 1352677 w 1663700"/>
              <a:gd name="connsiteY477" fmla="*/ 949833 h 1816480"/>
              <a:gd name="connsiteX478" fmla="*/ 1352677 w 1663700"/>
              <a:gd name="connsiteY478" fmla="*/ 949833 h 1816480"/>
              <a:gd name="connsiteX479" fmla="*/ 1352677 w 1663700"/>
              <a:gd name="connsiteY479" fmla="*/ 949833 h 1816480"/>
              <a:gd name="connsiteX480" fmla="*/ 1352550 w 1663700"/>
              <a:gd name="connsiteY480" fmla="*/ 1027557 h 1816480"/>
              <a:gd name="connsiteX481" fmla="*/ 1340104 w 1663700"/>
              <a:gd name="connsiteY481" fmla="*/ 1015111 h 1816480"/>
              <a:gd name="connsiteX482" fmla="*/ 1327658 w 1663700"/>
              <a:gd name="connsiteY482" fmla="*/ 1027557 h 1816480"/>
              <a:gd name="connsiteX483" fmla="*/ 1340104 w 1663700"/>
              <a:gd name="connsiteY483" fmla="*/ 1040003 h 1816480"/>
              <a:gd name="connsiteX484" fmla="*/ 1352550 w 1663700"/>
              <a:gd name="connsiteY484" fmla="*/ 1027557 h 1816480"/>
              <a:gd name="connsiteX485" fmla="*/ 1352296 w 1663700"/>
              <a:gd name="connsiteY485" fmla="*/ 1105154 h 1816480"/>
              <a:gd name="connsiteX486" fmla="*/ 1340104 w 1663700"/>
              <a:gd name="connsiteY486" fmla="*/ 1092962 h 1816480"/>
              <a:gd name="connsiteX487" fmla="*/ 1327912 w 1663700"/>
              <a:gd name="connsiteY487" fmla="*/ 1105154 h 1816480"/>
              <a:gd name="connsiteX488" fmla="*/ 1340104 w 1663700"/>
              <a:gd name="connsiteY488" fmla="*/ 1117346 h 1816480"/>
              <a:gd name="connsiteX489" fmla="*/ 1352296 w 1663700"/>
              <a:gd name="connsiteY489" fmla="*/ 1105154 h 1816480"/>
              <a:gd name="connsiteX490" fmla="*/ 1352296 w 1663700"/>
              <a:gd name="connsiteY490" fmla="*/ 1105154 h 1816480"/>
              <a:gd name="connsiteX491" fmla="*/ 1352296 w 1663700"/>
              <a:gd name="connsiteY491" fmla="*/ 1105154 h 1816480"/>
              <a:gd name="connsiteX492" fmla="*/ 1352296 w 1663700"/>
              <a:gd name="connsiteY492" fmla="*/ 1105154 h 1816480"/>
              <a:gd name="connsiteX493" fmla="*/ 1352042 w 1663700"/>
              <a:gd name="connsiteY493" fmla="*/ 1182751 h 1816480"/>
              <a:gd name="connsiteX494" fmla="*/ 1339977 w 1663700"/>
              <a:gd name="connsiteY494" fmla="*/ 1170686 h 1816480"/>
              <a:gd name="connsiteX495" fmla="*/ 1327912 w 1663700"/>
              <a:gd name="connsiteY495" fmla="*/ 1182751 h 1816480"/>
              <a:gd name="connsiteX496" fmla="*/ 1339977 w 1663700"/>
              <a:gd name="connsiteY496" fmla="*/ 1194816 h 1816480"/>
              <a:gd name="connsiteX497" fmla="*/ 1339977 w 1663700"/>
              <a:gd name="connsiteY497" fmla="*/ 1194816 h 1816480"/>
              <a:gd name="connsiteX498" fmla="*/ 1352042 w 1663700"/>
              <a:gd name="connsiteY498" fmla="*/ 1182751 h 1816480"/>
              <a:gd name="connsiteX499" fmla="*/ 1351915 w 1663700"/>
              <a:gd name="connsiteY499" fmla="*/ 1260475 h 1816480"/>
              <a:gd name="connsiteX500" fmla="*/ 1340104 w 1663700"/>
              <a:gd name="connsiteY500" fmla="*/ 1248664 h 1816480"/>
              <a:gd name="connsiteX501" fmla="*/ 1340104 w 1663700"/>
              <a:gd name="connsiteY501" fmla="*/ 1248664 h 1816480"/>
              <a:gd name="connsiteX502" fmla="*/ 1328293 w 1663700"/>
              <a:gd name="connsiteY502" fmla="*/ 1260475 h 1816480"/>
              <a:gd name="connsiteX503" fmla="*/ 1328293 w 1663700"/>
              <a:gd name="connsiteY503" fmla="*/ 1260475 h 1816480"/>
              <a:gd name="connsiteX504" fmla="*/ 1340104 w 1663700"/>
              <a:gd name="connsiteY504" fmla="*/ 1272286 h 1816480"/>
              <a:gd name="connsiteX505" fmla="*/ 1340104 w 1663700"/>
              <a:gd name="connsiteY505" fmla="*/ 1272286 h 1816480"/>
              <a:gd name="connsiteX506" fmla="*/ 1351915 w 1663700"/>
              <a:gd name="connsiteY506" fmla="*/ 1260475 h 1816480"/>
              <a:gd name="connsiteX507" fmla="*/ 1351915 w 1663700"/>
              <a:gd name="connsiteY507" fmla="*/ 1260475 h 1816480"/>
              <a:gd name="connsiteX508" fmla="*/ 1351661 w 1663700"/>
              <a:gd name="connsiteY508" fmla="*/ 1338072 h 1816480"/>
              <a:gd name="connsiteX509" fmla="*/ 1339977 w 1663700"/>
              <a:gd name="connsiteY509" fmla="*/ 1326388 h 1816480"/>
              <a:gd name="connsiteX510" fmla="*/ 1328293 w 1663700"/>
              <a:gd name="connsiteY510" fmla="*/ 1338072 h 1816480"/>
              <a:gd name="connsiteX511" fmla="*/ 1339977 w 1663700"/>
              <a:gd name="connsiteY511" fmla="*/ 1349756 h 1816480"/>
              <a:gd name="connsiteX512" fmla="*/ 1351661 w 1663700"/>
              <a:gd name="connsiteY512" fmla="*/ 1338072 h 1816480"/>
              <a:gd name="connsiteX513" fmla="*/ 1351661 w 1663700"/>
              <a:gd name="connsiteY513" fmla="*/ 1338072 h 1816480"/>
              <a:gd name="connsiteX514" fmla="*/ 1351534 w 1663700"/>
              <a:gd name="connsiteY514" fmla="*/ 1415542 h 1816480"/>
              <a:gd name="connsiteX515" fmla="*/ 1340104 w 1663700"/>
              <a:gd name="connsiteY515" fmla="*/ 1404239 h 1816480"/>
              <a:gd name="connsiteX516" fmla="*/ 1328674 w 1663700"/>
              <a:gd name="connsiteY516" fmla="*/ 1415669 h 1816480"/>
              <a:gd name="connsiteX517" fmla="*/ 1340104 w 1663700"/>
              <a:gd name="connsiteY517" fmla="*/ 1427099 h 1816480"/>
              <a:gd name="connsiteX518" fmla="*/ 1351534 w 1663700"/>
              <a:gd name="connsiteY518" fmla="*/ 1415542 h 1816480"/>
              <a:gd name="connsiteX519" fmla="*/ 1351534 w 1663700"/>
              <a:gd name="connsiteY519" fmla="*/ 1415542 h 1816480"/>
              <a:gd name="connsiteX520" fmla="*/ 1351534 w 1663700"/>
              <a:gd name="connsiteY520" fmla="*/ 1415542 h 1816480"/>
              <a:gd name="connsiteX521" fmla="*/ 1277493 w 1663700"/>
              <a:gd name="connsiteY521" fmla="*/ 18034 h 1816480"/>
              <a:gd name="connsiteX522" fmla="*/ 1262380 w 1663700"/>
              <a:gd name="connsiteY522" fmla="*/ 3048 h 1816480"/>
              <a:gd name="connsiteX523" fmla="*/ 1247267 w 1663700"/>
              <a:gd name="connsiteY523" fmla="*/ 18161 h 1816480"/>
              <a:gd name="connsiteX524" fmla="*/ 1262380 w 1663700"/>
              <a:gd name="connsiteY524" fmla="*/ 33274 h 1816480"/>
              <a:gd name="connsiteX525" fmla="*/ 1277493 w 1663700"/>
              <a:gd name="connsiteY525" fmla="*/ 18161 h 1816480"/>
              <a:gd name="connsiteX526" fmla="*/ 1277493 w 1663700"/>
              <a:gd name="connsiteY526" fmla="*/ 18034 h 1816480"/>
              <a:gd name="connsiteX527" fmla="*/ 1277239 w 1663700"/>
              <a:gd name="connsiteY527" fmla="*/ 95885 h 1816480"/>
              <a:gd name="connsiteX528" fmla="*/ 1262253 w 1663700"/>
              <a:gd name="connsiteY528" fmla="*/ 81026 h 1816480"/>
              <a:gd name="connsiteX529" fmla="*/ 1247267 w 1663700"/>
              <a:gd name="connsiteY529" fmla="*/ 96012 h 1816480"/>
              <a:gd name="connsiteX530" fmla="*/ 1262253 w 1663700"/>
              <a:gd name="connsiteY530" fmla="*/ 110998 h 1816480"/>
              <a:gd name="connsiteX531" fmla="*/ 1277239 w 1663700"/>
              <a:gd name="connsiteY531" fmla="*/ 95885 h 1816480"/>
              <a:gd name="connsiteX532" fmla="*/ 1277239 w 1663700"/>
              <a:gd name="connsiteY532" fmla="*/ 95885 h 1816480"/>
              <a:gd name="connsiteX533" fmla="*/ 1277239 w 1663700"/>
              <a:gd name="connsiteY533" fmla="*/ 95885 h 1816480"/>
              <a:gd name="connsiteX534" fmla="*/ 1277239 w 1663700"/>
              <a:gd name="connsiteY534" fmla="*/ 95885 h 1816480"/>
              <a:gd name="connsiteX535" fmla="*/ 1277112 w 1663700"/>
              <a:gd name="connsiteY535" fmla="*/ 173482 h 1816480"/>
              <a:gd name="connsiteX536" fmla="*/ 1262380 w 1663700"/>
              <a:gd name="connsiteY536" fmla="*/ 158750 h 1816480"/>
              <a:gd name="connsiteX537" fmla="*/ 1247648 w 1663700"/>
              <a:gd name="connsiteY537" fmla="*/ 173482 h 1816480"/>
              <a:gd name="connsiteX538" fmla="*/ 1262380 w 1663700"/>
              <a:gd name="connsiteY538" fmla="*/ 188214 h 1816480"/>
              <a:gd name="connsiteX539" fmla="*/ 1277112 w 1663700"/>
              <a:gd name="connsiteY539" fmla="*/ 173482 h 1816480"/>
              <a:gd name="connsiteX540" fmla="*/ 1277112 w 1663700"/>
              <a:gd name="connsiteY540" fmla="*/ 173482 h 1816480"/>
              <a:gd name="connsiteX541" fmla="*/ 1277112 w 1663700"/>
              <a:gd name="connsiteY541" fmla="*/ 173482 h 1816480"/>
              <a:gd name="connsiteX542" fmla="*/ 1276858 w 1663700"/>
              <a:gd name="connsiteY542" fmla="*/ 251206 h 1816480"/>
              <a:gd name="connsiteX543" fmla="*/ 1262253 w 1663700"/>
              <a:gd name="connsiteY543" fmla="*/ 236601 h 1816480"/>
              <a:gd name="connsiteX544" fmla="*/ 1262253 w 1663700"/>
              <a:gd name="connsiteY544" fmla="*/ 236601 h 1816480"/>
              <a:gd name="connsiteX545" fmla="*/ 1247648 w 1663700"/>
              <a:gd name="connsiteY545" fmla="*/ 251206 h 1816480"/>
              <a:gd name="connsiteX546" fmla="*/ 1262253 w 1663700"/>
              <a:gd name="connsiteY546" fmla="*/ 265811 h 1816480"/>
              <a:gd name="connsiteX547" fmla="*/ 1276858 w 1663700"/>
              <a:gd name="connsiteY547" fmla="*/ 251206 h 1816480"/>
              <a:gd name="connsiteX548" fmla="*/ 1276858 w 1663700"/>
              <a:gd name="connsiteY548" fmla="*/ 251206 h 1816480"/>
              <a:gd name="connsiteX549" fmla="*/ 1276731 w 1663700"/>
              <a:gd name="connsiteY549" fmla="*/ 328803 h 1816480"/>
              <a:gd name="connsiteX550" fmla="*/ 1262380 w 1663700"/>
              <a:gd name="connsiteY550" fmla="*/ 314452 h 1816480"/>
              <a:gd name="connsiteX551" fmla="*/ 1248029 w 1663700"/>
              <a:gd name="connsiteY551" fmla="*/ 328803 h 1816480"/>
              <a:gd name="connsiteX552" fmla="*/ 1262380 w 1663700"/>
              <a:gd name="connsiteY552" fmla="*/ 343154 h 1816480"/>
              <a:gd name="connsiteX553" fmla="*/ 1262380 w 1663700"/>
              <a:gd name="connsiteY553" fmla="*/ 343154 h 1816480"/>
              <a:gd name="connsiteX554" fmla="*/ 1276731 w 1663700"/>
              <a:gd name="connsiteY554" fmla="*/ 328803 h 1816480"/>
              <a:gd name="connsiteX555" fmla="*/ 1276731 w 1663700"/>
              <a:gd name="connsiteY555" fmla="*/ 328803 h 1816480"/>
              <a:gd name="connsiteX556" fmla="*/ 1276731 w 1663700"/>
              <a:gd name="connsiteY556" fmla="*/ 328803 h 1816480"/>
              <a:gd name="connsiteX557" fmla="*/ 1276731 w 1663700"/>
              <a:gd name="connsiteY557" fmla="*/ 328803 h 1816480"/>
              <a:gd name="connsiteX558" fmla="*/ 1276477 w 1663700"/>
              <a:gd name="connsiteY558" fmla="*/ 406273 h 1816480"/>
              <a:gd name="connsiteX559" fmla="*/ 1262253 w 1663700"/>
              <a:gd name="connsiteY559" fmla="*/ 392303 h 1816480"/>
              <a:gd name="connsiteX560" fmla="*/ 1248029 w 1663700"/>
              <a:gd name="connsiteY560" fmla="*/ 406527 h 1816480"/>
              <a:gd name="connsiteX561" fmla="*/ 1262253 w 1663700"/>
              <a:gd name="connsiteY561" fmla="*/ 420751 h 1816480"/>
              <a:gd name="connsiteX562" fmla="*/ 1262253 w 1663700"/>
              <a:gd name="connsiteY562" fmla="*/ 420751 h 1816480"/>
              <a:gd name="connsiteX563" fmla="*/ 1276477 w 1663700"/>
              <a:gd name="connsiteY563" fmla="*/ 406781 h 1816480"/>
              <a:gd name="connsiteX564" fmla="*/ 1276477 w 1663700"/>
              <a:gd name="connsiteY564" fmla="*/ 406654 h 1816480"/>
              <a:gd name="connsiteX565" fmla="*/ 1276477 w 1663700"/>
              <a:gd name="connsiteY565" fmla="*/ 406273 h 1816480"/>
              <a:gd name="connsiteX566" fmla="*/ 1276477 w 1663700"/>
              <a:gd name="connsiteY566" fmla="*/ 406273 h 1816480"/>
              <a:gd name="connsiteX567" fmla="*/ 1276350 w 1663700"/>
              <a:gd name="connsiteY567" fmla="*/ 483997 h 1816480"/>
              <a:gd name="connsiteX568" fmla="*/ 1262380 w 1663700"/>
              <a:gd name="connsiteY568" fmla="*/ 470027 h 1816480"/>
              <a:gd name="connsiteX569" fmla="*/ 1248410 w 1663700"/>
              <a:gd name="connsiteY569" fmla="*/ 483997 h 1816480"/>
              <a:gd name="connsiteX570" fmla="*/ 1248410 w 1663700"/>
              <a:gd name="connsiteY570" fmla="*/ 483997 h 1816480"/>
              <a:gd name="connsiteX571" fmla="*/ 1262380 w 1663700"/>
              <a:gd name="connsiteY571" fmla="*/ 497967 h 1816480"/>
              <a:gd name="connsiteX572" fmla="*/ 1276350 w 1663700"/>
              <a:gd name="connsiteY572" fmla="*/ 483997 h 1816480"/>
              <a:gd name="connsiteX573" fmla="*/ 1276350 w 1663700"/>
              <a:gd name="connsiteY573" fmla="*/ 483997 h 1816480"/>
              <a:gd name="connsiteX574" fmla="*/ 1276350 w 1663700"/>
              <a:gd name="connsiteY574" fmla="*/ 483997 h 1816480"/>
              <a:gd name="connsiteX575" fmla="*/ 1276096 w 1663700"/>
              <a:gd name="connsiteY575" fmla="*/ 561467 h 1816480"/>
              <a:gd name="connsiteX576" fmla="*/ 1262253 w 1663700"/>
              <a:gd name="connsiteY576" fmla="*/ 547878 h 1816480"/>
              <a:gd name="connsiteX577" fmla="*/ 1248410 w 1663700"/>
              <a:gd name="connsiteY577" fmla="*/ 561721 h 1816480"/>
              <a:gd name="connsiteX578" fmla="*/ 1262253 w 1663700"/>
              <a:gd name="connsiteY578" fmla="*/ 575437 h 1816480"/>
              <a:gd name="connsiteX579" fmla="*/ 1276096 w 1663700"/>
              <a:gd name="connsiteY579" fmla="*/ 561721 h 1816480"/>
              <a:gd name="connsiteX580" fmla="*/ 1276096 w 1663700"/>
              <a:gd name="connsiteY580" fmla="*/ 561721 h 1816480"/>
              <a:gd name="connsiteX581" fmla="*/ 1276096 w 1663700"/>
              <a:gd name="connsiteY581" fmla="*/ 561594 h 1816480"/>
              <a:gd name="connsiteX582" fmla="*/ 1276096 w 1663700"/>
              <a:gd name="connsiteY582" fmla="*/ 561467 h 1816480"/>
              <a:gd name="connsiteX583" fmla="*/ 1276096 w 1663700"/>
              <a:gd name="connsiteY583" fmla="*/ 561467 h 1816480"/>
              <a:gd name="connsiteX584" fmla="*/ 1275969 w 1663700"/>
              <a:gd name="connsiteY584" fmla="*/ 639318 h 1816480"/>
              <a:gd name="connsiteX585" fmla="*/ 1262380 w 1663700"/>
              <a:gd name="connsiteY585" fmla="*/ 625856 h 1816480"/>
              <a:gd name="connsiteX586" fmla="*/ 1248791 w 1663700"/>
              <a:gd name="connsiteY586" fmla="*/ 639445 h 1816480"/>
              <a:gd name="connsiteX587" fmla="*/ 1248791 w 1663700"/>
              <a:gd name="connsiteY587" fmla="*/ 639445 h 1816480"/>
              <a:gd name="connsiteX588" fmla="*/ 1262380 w 1663700"/>
              <a:gd name="connsiteY588" fmla="*/ 653034 h 1816480"/>
              <a:gd name="connsiteX589" fmla="*/ 1262380 w 1663700"/>
              <a:gd name="connsiteY589" fmla="*/ 653034 h 1816480"/>
              <a:gd name="connsiteX590" fmla="*/ 1275969 w 1663700"/>
              <a:gd name="connsiteY590" fmla="*/ 639318 h 1816480"/>
              <a:gd name="connsiteX591" fmla="*/ 1275969 w 1663700"/>
              <a:gd name="connsiteY591" fmla="*/ 639318 h 1816480"/>
              <a:gd name="connsiteX592" fmla="*/ 1275969 w 1663700"/>
              <a:gd name="connsiteY592" fmla="*/ 639318 h 1816480"/>
              <a:gd name="connsiteX593" fmla="*/ 1275715 w 1663700"/>
              <a:gd name="connsiteY593" fmla="*/ 717042 h 1816480"/>
              <a:gd name="connsiteX594" fmla="*/ 1262253 w 1663700"/>
              <a:gd name="connsiteY594" fmla="*/ 703707 h 1816480"/>
              <a:gd name="connsiteX595" fmla="*/ 1248791 w 1663700"/>
              <a:gd name="connsiteY595" fmla="*/ 717042 h 1816480"/>
              <a:gd name="connsiteX596" fmla="*/ 1262253 w 1663700"/>
              <a:gd name="connsiteY596" fmla="*/ 730377 h 1816480"/>
              <a:gd name="connsiteX597" fmla="*/ 1275715 w 1663700"/>
              <a:gd name="connsiteY597" fmla="*/ 717042 h 1816480"/>
              <a:gd name="connsiteX598" fmla="*/ 1275715 w 1663700"/>
              <a:gd name="connsiteY598" fmla="*/ 717042 h 1816480"/>
              <a:gd name="connsiteX599" fmla="*/ 1275715 w 1663700"/>
              <a:gd name="connsiteY599" fmla="*/ 717042 h 1816480"/>
              <a:gd name="connsiteX600" fmla="*/ 1275715 w 1663700"/>
              <a:gd name="connsiteY600" fmla="*/ 717042 h 1816480"/>
              <a:gd name="connsiteX601" fmla="*/ 1275461 w 1663700"/>
              <a:gd name="connsiteY601" fmla="*/ 794512 h 1816480"/>
              <a:gd name="connsiteX602" fmla="*/ 1262253 w 1663700"/>
              <a:gd name="connsiteY602" fmla="*/ 781431 h 1816480"/>
              <a:gd name="connsiteX603" fmla="*/ 1249045 w 1663700"/>
              <a:gd name="connsiteY603" fmla="*/ 794639 h 1816480"/>
              <a:gd name="connsiteX604" fmla="*/ 1249045 w 1663700"/>
              <a:gd name="connsiteY604" fmla="*/ 794639 h 1816480"/>
              <a:gd name="connsiteX605" fmla="*/ 1262253 w 1663700"/>
              <a:gd name="connsiteY605" fmla="*/ 807847 h 1816480"/>
              <a:gd name="connsiteX606" fmla="*/ 1262253 w 1663700"/>
              <a:gd name="connsiteY606" fmla="*/ 807847 h 1816480"/>
              <a:gd name="connsiteX607" fmla="*/ 1275461 w 1663700"/>
              <a:gd name="connsiteY607" fmla="*/ 794639 h 1816480"/>
              <a:gd name="connsiteX608" fmla="*/ 1275461 w 1663700"/>
              <a:gd name="connsiteY608" fmla="*/ 794639 h 1816480"/>
              <a:gd name="connsiteX609" fmla="*/ 1275461 w 1663700"/>
              <a:gd name="connsiteY609" fmla="*/ 794512 h 1816480"/>
              <a:gd name="connsiteX610" fmla="*/ 1275334 w 1663700"/>
              <a:gd name="connsiteY610" fmla="*/ 872236 h 1816480"/>
              <a:gd name="connsiteX611" fmla="*/ 1262253 w 1663700"/>
              <a:gd name="connsiteY611" fmla="*/ 859282 h 1816480"/>
              <a:gd name="connsiteX612" fmla="*/ 1262253 w 1663700"/>
              <a:gd name="connsiteY612" fmla="*/ 859282 h 1816480"/>
              <a:gd name="connsiteX613" fmla="*/ 1249172 w 1663700"/>
              <a:gd name="connsiteY613" fmla="*/ 872236 h 1816480"/>
              <a:gd name="connsiteX614" fmla="*/ 1262253 w 1663700"/>
              <a:gd name="connsiteY614" fmla="*/ 885190 h 1816480"/>
              <a:gd name="connsiteX615" fmla="*/ 1275334 w 1663700"/>
              <a:gd name="connsiteY615" fmla="*/ 872236 h 1816480"/>
              <a:gd name="connsiteX616" fmla="*/ 1275334 w 1663700"/>
              <a:gd name="connsiteY616" fmla="*/ 872236 h 1816480"/>
              <a:gd name="connsiteX617" fmla="*/ 1275080 w 1663700"/>
              <a:gd name="connsiteY617" fmla="*/ 949960 h 1816480"/>
              <a:gd name="connsiteX618" fmla="*/ 1262253 w 1663700"/>
              <a:gd name="connsiteY618" fmla="*/ 937133 h 1816480"/>
              <a:gd name="connsiteX619" fmla="*/ 1262253 w 1663700"/>
              <a:gd name="connsiteY619" fmla="*/ 937133 h 1816480"/>
              <a:gd name="connsiteX620" fmla="*/ 1249426 w 1663700"/>
              <a:gd name="connsiteY620" fmla="*/ 949960 h 1816480"/>
              <a:gd name="connsiteX621" fmla="*/ 1262253 w 1663700"/>
              <a:gd name="connsiteY621" fmla="*/ 962787 h 1816480"/>
              <a:gd name="connsiteX622" fmla="*/ 1262253 w 1663700"/>
              <a:gd name="connsiteY622" fmla="*/ 962787 h 1816480"/>
              <a:gd name="connsiteX623" fmla="*/ 1275080 w 1663700"/>
              <a:gd name="connsiteY623" fmla="*/ 949960 h 1816480"/>
              <a:gd name="connsiteX624" fmla="*/ 1275080 w 1663700"/>
              <a:gd name="connsiteY624" fmla="*/ 949960 h 1816480"/>
              <a:gd name="connsiteX625" fmla="*/ 1275080 w 1663700"/>
              <a:gd name="connsiteY625" fmla="*/ 949960 h 1816480"/>
              <a:gd name="connsiteX626" fmla="*/ 1274953 w 1663700"/>
              <a:gd name="connsiteY626" fmla="*/ 1027557 h 1816480"/>
              <a:gd name="connsiteX627" fmla="*/ 1262380 w 1663700"/>
              <a:gd name="connsiteY627" fmla="*/ 1014984 h 1816480"/>
              <a:gd name="connsiteX628" fmla="*/ 1249807 w 1663700"/>
              <a:gd name="connsiteY628" fmla="*/ 1027557 h 1816480"/>
              <a:gd name="connsiteX629" fmla="*/ 1262380 w 1663700"/>
              <a:gd name="connsiteY629" fmla="*/ 1040130 h 1816480"/>
              <a:gd name="connsiteX630" fmla="*/ 1274953 w 1663700"/>
              <a:gd name="connsiteY630" fmla="*/ 1027557 h 1816480"/>
              <a:gd name="connsiteX631" fmla="*/ 1274953 w 1663700"/>
              <a:gd name="connsiteY631" fmla="*/ 1027557 h 1816480"/>
              <a:gd name="connsiteX632" fmla="*/ 1274699 w 1663700"/>
              <a:gd name="connsiteY632" fmla="*/ 1105154 h 1816480"/>
              <a:gd name="connsiteX633" fmla="*/ 1262253 w 1663700"/>
              <a:gd name="connsiteY633" fmla="*/ 1092708 h 1816480"/>
              <a:gd name="connsiteX634" fmla="*/ 1249807 w 1663700"/>
              <a:gd name="connsiteY634" fmla="*/ 1105154 h 1816480"/>
              <a:gd name="connsiteX635" fmla="*/ 1262253 w 1663700"/>
              <a:gd name="connsiteY635" fmla="*/ 1117600 h 1816480"/>
              <a:gd name="connsiteX636" fmla="*/ 1274699 w 1663700"/>
              <a:gd name="connsiteY636" fmla="*/ 1105154 h 1816480"/>
              <a:gd name="connsiteX637" fmla="*/ 1274699 w 1663700"/>
              <a:gd name="connsiteY637" fmla="*/ 1105154 h 1816480"/>
              <a:gd name="connsiteX638" fmla="*/ 1274572 w 1663700"/>
              <a:gd name="connsiteY638" fmla="*/ 1182751 h 1816480"/>
              <a:gd name="connsiteX639" fmla="*/ 1262380 w 1663700"/>
              <a:gd name="connsiteY639" fmla="*/ 1170559 h 1816480"/>
              <a:gd name="connsiteX640" fmla="*/ 1250188 w 1663700"/>
              <a:gd name="connsiteY640" fmla="*/ 1182751 h 1816480"/>
              <a:gd name="connsiteX641" fmla="*/ 1262380 w 1663700"/>
              <a:gd name="connsiteY641" fmla="*/ 1194943 h 1816480"/>
              <a:gd name="connsiteX642" fmla="*/ 1262380 w 1663700"/>
              <a:gd name="connsiteY642" fmla="*/ 1194943 h 1816480"/>
              <a:gd name="connsiteX643" fmla="*/ 1274572 w 1663700"/>
              <a:gd name="connsiteY643" fmla="*/ 1182751 h 1816480"/>
              <a:gd name="connsiteX644" fmla="*/ 1274572 w 1663700"/>
              <a:gd name="connsiteY644" fmla="*/ 1182751 h 1816480"/>
              <a:gd name="connsiteX645" fmla="*/ 1274572 w 1663700"/>
              <a:gd name="connsiteY645" fmla="*/ 1182751 h 1816480"/>
              <a:gd name="connsiteX646" fmla="*/ 1274572 w 1663700"/>
              <a:gd name="connsiteY646" fmla="*/ 1182751 h 1816480"/>
              <a:gd name="connsiteX647" fmla="*/ 1274318 w 1663700"/>
              <a:gd name="connsiteY647" fmla="*/ 1260475 h 1816480"/>
              <a:gd name="connsiteX648" fmla="*/ 1262253 w 1663700"/>
              <a:gd name="connsiteY648" fmla="*/ 1248410 h 1816480"/>
              <a:gd name="connsiteX649" fmla="*/ 1262253 w 1663700"/>
              <a:gd name="connsiteY649" fmla="*/ 1248410 h 1816480"/>
              <a:gd name="connsiteX650" fmla="*/ 1250188 w 1663700"/>
              <a:gd name="connsiteY650" fmla="*/ 1260475 h 1816480"/>
              <a:gd name="connsiteX651" fmla="*/ 1250188 w 1663700"/>
              <a:gd name="connsiteY651" fmla="*/ 1260475 h 1816480"/>
              <a:gd name="connsiteX652" fmla="*/ 1262253 w 1663700"/>
              <a:gd name="connsiteY652" fmla="*/ 1272540 h 1816480"/>
              <a:gd name="connsiteX653" fmla="*/ 1274318 w 1663700"/>
              <a:gd name="connsiteY653" fmla="*/ 1260475 h 1816480"/>
              <a:gd name="connsiteX654" fmla="*/ 1274191 w 1663700"/>
              <a:gd name="connsiteY654" fmla="*/ 1337945 h 1816480"/>
              <a:gd name="connsiteX655" fmla="*/ 1262380 w 1663700"/>
              <a:gd name="connsiteY655" fmla="*/ 1326261 h 1816480"/>
              <a:gd name="connsiteX656" fmla="*/ 1250569 w 1663700"/>
              <a:gd name="connsiteY656" fmla="*/ 1338072 h 1816480"/>
              <a:gd name="connsiteX657" fmla="*/ 1262380 w 1663700"/>
              <a:gd name="connsiteY657" fmla="*/ 1349883 h 1816480"/>
              <a:gd name="connsiteX658" fmla="*/ 1262380 w 1663700"/>
              <a:gd name="connsiteY658" fmla="*/ 1349883 h 1816480"/>
              <a:gd name="connsiteX659" fmla="*/ 1274191 w 1663700"/>
              <a:gd name="connsiteY659" fmla="*/ 1337945 h 1816480"/>
              <a:gd name="connsiteX660" fmla="*/ 1274191 w 1663700"/>
              <a:gd name="connsiteY660" fmla="*/ 1337945 h 1816480"/>
              <a:gd name="connsiteX661" fmla="*/ 1274191 w 1663700"/>
              <a:gd name="connsiteY661" fmla="*/ 1337945 h 1816480"/>
              <a:gd name="connsiteX662" fmla="*/ 1274191 w 1663700"/>
              <a:gd name="connsiteY662" fmla="*/ 1337945 h 1816480"/>
              <a:gd name="connsiteX663" fmla="*/ 1273937 w 1663700"/>
              <a:gd name="connsiteY663" fmla="*/ 1415669 h 1816480"/>
              <a:gd name="connsiteX664" fmla="*/ 1262253 w 1663700"/>
              <a:gd name="connsiteY664" fmla="*/ 1403985 h 1816480"/>
              <a:gd name="connsiteX665" fmla="*/ 1262253 w 1663700"/>
              <a:gd name="connsiteY665" fmla="*/ 1403985 h 1816480"/>
              <a:gd name="connsiteX666" fmla="*/ 1250569 w 1663700"/>
              <a:gd name="connsiteY666" fmla="*/ 1415669 h 1816480"/>
              <a:gd name="connsiteX667" fmla="*/ 1262253 w 1663700"/>
              <a:gd name="connsiteY667" fmla="*/ 1427353 h 1816480"/>
              <a:gd name="connsiteX668" fmla="*/ 1273937 w 1663700"/>
              <a:gd name="connsiteY668" fmla="*/ 1415669 h 1816480"/>
              <a:gd name="connsiteX669" fmla="*/ 1273937 w 1663700"/>
              <a:gd name="connsiteY669" fmla="*/ 1415669 h 1816480"/>
              <a:gd name="connsiteX670" fmla="*/ 1273937 w 1663700"/>
              <a:gd name="connsiteY670" fmla="*/ 1415669 h 1816480"/>
              <a:gd name="connsiteX671" fmla="*/ 1273937 w 1663700"/>
              <a:gd name="connsiteY671" fmla="*/ 1415669 h 1816480"/>
              <a:gd name="connsiteX672" fmla="*/ 1273810 w 1663700"/>
              <a:gd name="connsiteY672" fmla="*/ 1493266 h 1816480"/>
              <a:gd name="connsiteX673" fmla="*/ 1262380 w 1663700"/>
              <a:gd name="connsiteY673" fmla="*/ 1481963 h 1816480"/>
              <a:gd name="connsiteX674" fmla="*/ 1250950 w 1663700"/>
              <a:gd name="connsiteY674" fmla="*/ 1493393 h 1816480"/>
              <a:gd name="connsiteX675" fmla="*/ 1250950 w 1663700"/>
              <a:gd name="connsiteY675" fmla="*/ 1493393 h 1816480"/>
              <a:gd name="connsiteX676" fmla="*/ 1262380 w 1663700"/>
              <a:gd name="connsiteY676" fmla="*/ 1504823 h 1816480"/>
              <a:gd name="connsiteX677" fmla="*/ 1273810 w 1663700"/>
              <a:gd name="connsiteY677" fmla="*/ 1493520 h 1816480"/>
              <a:gd name="connsiteX678" fmla="*/ 1273810 w 1663700"/>
              <a:gd name="connsiteY678" fmla="*/ 1493266 h 1816480"/>
              <a:gd name="connsiteX679" fmla="*/ 1273810 w 1663700"/>
              <a:gd name="connsiteY679" fmla="*/ 1493266 h 1816480"/>
              <a:gd name="connsiteX680" fmla="*/ 1273810 w 1663700"/>
              <a:gd name="connsiteY680" fmla="*/ 1493266 h 1816480"/>
              <a:gd name="connsiteX681" fmla="*/ 1199896 w 1663700"/>
              <a:gd name="connsiteY681" fmla="*/ 18288 h 1816480"/>
              <a:gd name="connsiteX682" fmla="*/ 1184529 w 1663700"/>
              <a:gd name="connsiteY682" fmla="*/ 2921 h 1816480"/>
              <a:gd name="connsiteX683" fmla="*/ 1169162 w 1663700"/>
              <a:gd name="connsiteY683" fmla="*/ 18288 h 1816480"/>
              <a:gd name="connsiteX684" fmla="*/ 1184529 w 1663700"/>
              <a:gd name="connsiteY684" fmla="*/ 33655 h 1816480"/>
              <a:gd name="connsiteX685" fmla="*/ 1199896 w 1663700"/>
              <a:gd name="connsiteY685" fmla="*/ 18288 h 1816480"/>
              <a:gd name="connsiteX686" fmla="*/ 1199896 w 1663700"/>
              <a:gd name="connsiteY686" fmla="*/ 18288 h 1816480"/>
              <a:gd name="connsiteX687" fmla="*/ 1199896 w 1663700"/>
              <a:gd name="connsiteY687" fmla="*/ 18288 h 1816480"/>
              <a:gd name="connsiteX688" fmla="*/ 1199769 w 1663700"/>
              <a:gd name="connsiteY688" fmla="*/ 95885 h 1816480"/>
              <a:gd name="connsiteX689" fmla="*/ 1184656 w 1663700"/>
              <a:gd name="connsiteY689" fmla="*/ 80772 h 1816480"/>
              <a:gd name="connsiteX690" fmla="*/ 1184656 w 1663700"/>
              <a:gd name="connsiteY690" fmla="*/ 80772 h 1816480"/>
              <a:gd name="connsiteX691" fmla="*/ 1169543 w 1663700"/>
              <a:gd name="connsiteY691" fmla="*/ 95885 h 1816480"/>
              <a:gd name="connsiteX692" fmla="*/ 1184656 w 1663700"/>
              <a:gd name="connsiteY692" fmla="*/ 110998 h 1816480"/>
              <a:gd name="connsiteX693" fmla="*/ 1184656 w 1663700"/>
              <a:gd name="connsiteY693" fmla="*/ 110998 h 1816480"/>
              <a:gd name="connsiteX694" fmla="*/ 1199769 w 1663700"/>
              <a:gd name="connsiteY694" fmla="*/ 96012 h 1816480"/>
              <a:gd name="connsiteX695" fmla="*/ 1199769 w 1663700"/>
              <a:gd name="connsiteY695" fmla="*/ 95885 h 1816480"/>
              <a:gd name="connsiteX696" fmla="*/ 1199769 w 1663700"/>
              <a:gd name="connsiteY696" fmla="*/ 95885 h 1816480"/>
              <a:gd name="connsiteX697" fmla="*/ 1199515 w 1663700"/>
              <a:gd name="connsiteY697" fmla="*/ 173482 h 1816480"/>
              <a:gd name="connsiteX698" fmla="*/ 1184529 w 1663700"/>
              <a:gd name="connsiteY698" fmla="*/ 158623 h 1816480"/>
              <a:gd name="connsiteX699" fmla="*/ 1169543 w 1663700"/>
              <a:gd name="connsiteY699" fmla="*/ 173609 h 1816480"/>
              <a:gd name="connsiteX700" fmla="*/ 1184529 w 1663700"/>
              <a:gd name="connsiteY700" fmla="*/ 188595 h 1816480"/>
              <a:gd name="connsiteX701" fmla="*/ 1199515 w 1663700"/>
              <a:gd name="connsiteY701" fmla="*/ 173482 h 1816480"/>
              <a:gd name="connsiteX702" fmla="*/ 1199515 w 1663700"/>
              <a:gd name="connsiteY702" fmla="*/ 173482 h 1816480"/>
              <a:gd name="connsiteX703" fmla="*/ 1199515 w 1663700"/>
              <a:gd name="connsiteY703" fmla="*/ 173482 h 1816480"/>
              <a:gd name="connsiteX704" fmla="*/ 1199388 w 1663700"/>
              <a:gd name="connsiteY704" fmla="*/ 251206 h 1816480"/>
              <a:gd name="connsiteX705" fmla="*/ 1184656 w 1663700"/>
              <a:gd name="connsiteY705" fmla="*/ 236474 h 1816480"/>
              <a:gd name="connsiteX706" fmla="*/ 1184656 w 1663700"/>
              <a:gd name="connsiteY706" fmla="*/ 236474 h 1816480"/>
              <a:gd name="connsiteX707" fmla="*/ 1169924 w 1663700"/>
              <a:gd name="connsiteY707" fmla="*/ 251206 h 1816480"/>
              <a:gd name="connsiteX708" fmla="*/ 1184656 w 1663700"/>
              <a:gd name="connsiteY708" fmla="*/ 265938 h 1816480"/>
              <a:gd name="connsiteX709" fmla="*/ 1199388 w 1663700"/>
              <a:gd name="connsiteY709" fmla="*/ 251206 h 1816480"/>
              <a:gd name="connsiteX710" fmla="*/ 1199388 w 1663700"/>
              <a:gd name="connsiteY710" fmla="*/ 251206 h 1816480"/>
              <a:gd name="connsiteX711" fmla="*/ 1199388 w 1663700"/>
              <a:gd name="connsiteY711" fmla="*/ 251206 h 1816480"/>
              <a:gd name="connsiteX712" fmla="*/ 1199134 w 1663700"/>
              <a:gd name="connsiteY712" fmla="*/ 328676 h 1816480"/>
              <a:gd name="connsiteX713" fmla="*/ 1184529 w 1663700"/>
              <a:gd name="connsiteY713" fmla="*/ 314198 h 1816480"/>
              <a:gd name="connsiteX714" fmla="*/ 1169924 w 1663700"/>
              <a:gd name="connsiteY714" fmla="*/ 328803 h 1816480"/>
              <a:gd name="connsiteX715" fmla="*/ 1184529 w 1663700"/>
              <a:gd name="connsiteY715" fmla="*/ 343408 h 1816480"/>
              <a:gd name="connsiteX716" fmla="*/ 1184529 w 1663700"/>
              <a:gd name="connsiteY716" fmla="*/ 343408 h 1816480"/>
              <a:gd name="connsiteX717" fmla="*/ 1199134 w 1663700"/>
              <a:gd name="connsiteY717" fmla="*/ 328676 h 1816480"/>
              <a:gd name="connsiteX718" fmla="*/ 1199134 w 1663700"/>
              <a:gd name="connsiteY718" fmla="*/ 328676 h 1816480"/>
              <a:gd name="connsiteX719" fmla="*/ 1199134 w 1663700"/>
              <a:gd name="connsiteY719" fmla="*/ 328676 h 1816480"/>
              <a:gd name="connsiteX720" fmla="*/ 1198880 w 1663700"/>
              <a:gd name="connsiteY720" fmla="*/ 406400 h 1816480"/>
              <a:gd name="connsiteX721" fmla="*/ 1184529 w 1663700"/>
              <a:gd name="connsiteY721" fmla="*/ 392049 h 1816480"/>
              <a:gd name="connsiteX722" fmla="*/ 1184529 w 1663700"/>
              <a:gd name="connsiteY722" fmla="*/ 392049 h 1816480"/>
              <a:gd name="connsiteX723" fmla="*/ 1170178 w 1663700"/>
              <a:gd name="connsiteY723" fmla="*/ 406400 h 1816480"/>
              <a:gd name="connsiteX724" fmla="*/ 1184529 w 1663700"/>
              <a:gd name="connsiteY724" fmla="*/ 420751 h 1816480"/>
              <a:gd name="connsiteX725" fmla="*/ 1198880 w 1663700"/>
              <a:gd name="connsiteY725" fmla="*/ 406400 h 1816480"/>
              <a:gd name="connsiteX726" fmla="*/ 1198880 w 1663700"/>
              <a:gd name="connsiteY726" fmla="*/ 406400 h 1816480"/>
              <a:gd name="connsiteX727" fmla="*/ 1198753 w 1663700"/>
              <a:gd name="connsiteY727" fmla="*/ 483870 h 1816480"/>
              <a:gd name="connsiteX728" fmla="*/ 1184529 w 1663700"/>
              <a:gd name="connsiteY728" fmla="*/ 469900 h 1816480"/>
              <a:gd name="connsiteX729" fmla="*/ 1170305 w 1663700"/>
              <a:gd name="connsiteY729" fmla="*/ 484124 h 1816480"/>
              <a:gd name="connsiteX730" fmla="*/ 1184529 w 1663700"/>
              <a:gd name="connsiteY730" fmla="*/ 498348 h 1816480"/>
              <a:gd name="connsiteX731" fmla="*/ 1198753 w 1663700"/>
              <a:gd name="connsiteY731" fmla="*/ 484124 h 1816480"/>
              <a:gd name="connsiteX732" fmla="*/ 1198753 w 1663700"/>
              <a:gd name="connsiteY732" fmla="*/ 483870 h 1816480"/>
              <a:gd name="connsiteX733" fmla="*/ 1198753 w 1663700"/>
              <a:gd name="connsiteY733" fmla="*/ 483870 h 1816480"/>
              <a:gd name="connsiteX734" fmla="*/ 1198499 w 1663700"/>
              <a:gd name="connsiteY734" fmla="*/ 561721 h 1816480"/>
              <a:gd name="connsiteX735" fmla="*/ 1184529 w 1663700"/>
              <a:gd name="connsiteY735" fmla="*/ 547751 h 1816480"/>
              <a:gd name="connsiteX736" fmla="*/ 1170559 w 1663700"/>
              <a:gd name="connsiteY736" fmla="*/ 561721 h 1816480"/>
              <a:gd name="connsiteX737" fmla="*/ 1184529 w 1663700"/>
              <a:gd name="connsiteY737" fmla="*/ 575691 h 1816480"/>
              <a:gd name="connsiteX738" fmla="*/ 1198499 w 1663700"/>
              <a:gd name="connsiteY738" fmla="*/ 561721 h 1816480"/>
              <a:gd name="connsiteX739" fmla="*/ 1198499 w 1663700"/>
              <a:gd name="connsiteY739" fmla="*/ 561721 h 1816480"/>
              <a:gd name="connsiteX740" fmla="*/ 1198499 w 1663700"/>
              <a:gd name="connsiteY740" fmla="*/ 561721 h 1816480"/>
              <a:gd name="connsiteX741" fmla="*/ 1198372 w 1663700"/>
              <a:gd name="connsiteY741" fmla="*/ 639318 h 1816480"/>
              <a:gd name="connsiteX742" fmla="*/ 1184529 w 1663700"/>
              <a:gd name="connsiteY742" fmla="*/ 625475 h 1816480"/>
              <a:gd name="connsiteX743" fmla="*/ 1184529 w 1663700"/>
              <a:gd name="connsiteY743" fmla="*/ 625475 h 1816480"/>
              <a:gd name="connsiteX744" fmla="*/ 1170686 w 1663700"/>
              <a:gd name="connsiteY744" fmla="*/ 639191 h 1816480"/>
              <a:gd name="connsiteX745" fmla="*/ 1170686 w 1663700"/>
              <a:gd name="connsiteY745" fmla="*/ 639191 h 1816480"/>
              <a:gd name="connsiteX746" fmla="*/ 1184529 w 1663700"/>
              <a:gd name="connsiteY746" fmla="*/ 652907 h 1816480"/>
              <a:gd name="connsiteX747" fmla="*/ 1198372 w 1663700"/>
              <a:gd name="connsiteY747" fmla="*/ 639318 h 1816480"/>
              <a:gd name="connsiteX748" fmla="*/ 1198372 w 1663700"/>
              <a:gd name="connsiteY748" fmla="*/ 639318 h 1816480"/>
              <a:gd name="connsiteX749" fmla="*/ 1198118 w 1663700"/>
              <a:gd name="connsiteY749" fmla="*/ 716915 h 1816480"/>
              <a:gd name="connsiteX750" fmla="*/ 1184529 w 1663700"/>
              <a:gd name="connsiteY750" fmla="*/ 703453 h 1816480"/>
              <a:gd name="connsiteX751" fmla="*/ 1170940 w 1663700"/>
              <a:gd name="connsiteY751" fmla="*/ 717042 h 1816480"/>
              <a:gd name="connsiteX752" fmla="*/ 1184529 w 1663700"/>
              <a:gd name="connsiteY752" fmla="*/ 730631 h 1816480"/>
              <a:gd name="connsiteX753" fmla="*/ 1198118 w 1663700"/>
              <a:gd name="connsiteY753" fmla="*/ 716915 h 1816480"/>
              <a:gd name="connsiteX754" fmla="*/ 1198118 w 1663700"/>
              <a:gd name="connsiteY754" fmla="*/ 716915 h 1816480"/>
              <a:gd name="connsiteX755" fmla="*/ 1198118 w 1663700"/>
              <a:gd name="connsiteY755" fmla="*/ 716915 h 1816480"/>
              <a:gd name="connsiteX756" fmla="*/ 1198118 w 1663700"/>
              <a:gd name="connsiteY756" fmla="*/ 716915 h 1816480"/>
              <a:gd name="connsiteX757" fmla="*/ 1197991 w 1663700"/>
              <a:gd name="connsiteY757" fmla="*/ 794639 h 1816480"/>
              <a:gd name="connsiteX758" fmla="*/ 1184529 w 1663700"/>
              <a:gd name="connsiteY758" fmla="*/ 781304 h 1816480"/>
              <a:gd name="connsiteX759" fmla="*/ 1184529 w 1663700"/>
              <a:gd name="connsiteY759" fmla="*/ 781304 h 1816480"/>
              <a:gd name="connsiteX760" fmla="*/ 1171067 w 1663700"/>
              <a:gd name="connsiteY760" fmla="*/ 794639 h 1816480"/>
              <a:gd name="connsiteX761" fmla="*/ 1184529 w 1663700"/>
              <a:gd name="connsiteY761" fmla="*/ 807974 h 1816480"/>
              <a:gd name="connsiteX762" fmla="*/ 1197991 w 1663700"/>
              <a:gd name="connsiteY762" fmla="*/ 794639 h 1816480"/>
              <a:gd name="connsiteX763" fmla="*/ 1197991 w 1663700"/>
              <a:gd name="connsiteY763" fmla="*/ 794639 h 1816480"/>
              <a:gd name="connsiteX764" fmla="*/ 1197991 w 1663700"/>
              <a:gd name="connsiteY764" fmla="*/ 794639 h 1816480"/>
              <a:gd name="connsiteX765" fmla="*/ 1197991 w 1663700"/>
              <a:gd name="connsiteY765" fmla="*/ 794639 h 1816480"/>
              <a:gd name="connsiteX766" fmla="*/ 1197737 w 1663700"/>
              <a:gd name="connsiteY766" fmla="*/ 872236 h 1816480"/>
              <a:gd name="connsiteX767" fmla="*/ 1184529 w 1663700"/>
              <a:gd name="connsiteY767" fmla="*/ 859028 h 1816480"/>
              <a:gd name="connsiteX768" fmla="*/ 1184529 w 1663700"/>
              <a:gd name="connsiteY768" fmla="*/ 859028 h 1816480"/>
              <a:gd name="connsiteX769" fmla="*/ 1171321 w 1663700"/>
              <a:gd name="connsiteY769" fmla="*/ 872236 h 1816480"/>
              <a:gd name="connsiteX770" fmla="*/ 1184529 w 1663700"/>
              <a:gd name="connsiteY770" fmla="*/ 885444 h 1816480"/>
              <a:gd name="connsiteX771" fmla="*/ 1197737 w 1663700"/>
              <a:gd name="connsiteY771" fmla="*/ 872363 h 1816480"/>
              <a:gd name="connsiteX772" fmla="*/ 1197737 w 1663700"/>
              <a:gd name="connsiteY772" fmla="*/ 872236 h 1816480"/>
              <a:gd name="connsiteX773" fmla="*/ 1197610 w 1663700"/>
              <a:gd name="connsiteY773" fmla="*/ 949960 h 1816480"/>
              <a:gd name="connsiteX774" fmla="*/ 1184529 w 1663700"/>
              <a:gd name="connsiteY774" fmla="*/ 937006 h 1816480"/>
              <a:gd name="connsiteX775" fmla="*/ 1171448 w 1663700"/>
              <a:gd name="connsiteY775" fmla="*/ 949960 h 1816480"/>
              <a:gd name="connsiteX776" fmla="*/ 1184529 w 1663700"/>
              <a:gd name="connsiteY776" fmla="*/ 962914 h 1816480"/>
              <a:gd name="connsiteX777" fmla="*/ 1197610 w 1663700"/>
              <a:gd name="connsiteY777" fmla="*/ 949960 h 1816480"/>
              <a:gd name="connsiteX778" fmla="*/ 1197610 w 1663700"/>
              <a:gd name="connsiteY778" fmla="*/ 949960 h 1816480"/>
              <a:gd name="connsiteX779" fmla="*/ 1197356 w 1663700"/>
              <a:gd name="connsiteY779" fmla="*/ 1027557 h 1816480"/>
              <a:gd name="connsiteX780" fmla="*/ 1184529 w 1663700"/>
              <a:gd name="connsiteY780" fmla="*/ 1014730 h 1816480"/>
              <a:gd name="connsiteX781" fmla="*/ 1184529 w 1663700"/>
              <a:gd name="connsiteY781" fmla="*/ 1014730 h 1816480"/>
              <a:gd name="connsiteX782" fmla="*/ 1171702 w 1663700"/>
              <a:gd name="connsiteY782" fmla="*/ 1027557 h 1816480"/>
              <a:gd name="connsiteX783" fmla="*/ 1184529 w 1663700"/>
              <a:gd name="connsiteY783" fmla="*/ 1040384 h 1816480"/>
              <a:gd name="connsiteX784" fmla="*/ 1197356 w 1663700"/>
              <a:gd name="connsiteY784" fmla="*/ 1027557 h 1816480"/>
              <a:gd name="connsiteX785" fmla="*/ 1197356 w 1663700"/>
              <a:gd name="connsiteY785" fmla="*/ 1027557 h 1816480"/>
              <a:gd name="connsiteX786" fmla="*/ 1197356 w 1663700"/>
              <a:gd name="connsiteY786" fmla="*/ 1027557 h 1816480"/>
              <a:gd name="connsiteX787" fmla="*/ 1197356 w 1663700"/>
              <a:gd name="connsiteY787" fmla="*/ 1027557 h 1816480"/>
              <a:gd name="connsiteX788" fmla="*/ 1197229 w 1663700"/>
              <a:gd name="connsiteY788" fmla="*/ 1105154 h 1816480"/>
              <a:gd name="connsiteX789" fmla="*/ 1184656 w 1663700"/>
              <a:gd name="connsiteY789" fmla="*/ 1092581 h 1816480"/>
              <a:gd name="connsiteX790" fmla="*/ 1172083 w 1663700"/>
              <a:gd name="connsiteY790" fmla="*/ 1105154 h 1816480"/>
              <a:gd name="connsiteX791" fmla="*/ 1184656 w 1663700"/>
              <a:gd name="connsiteY791" fmla="*/ 1117727 h 1816480"/>
              <a:gd name="connsiteX792" fmla="*/ 1197229 w 1663700"/>
              <a:gd name="connsiteY792" fmla="*/ 1105281 h 1816480"/>
              <a:gd name="connsiteX793" fmla="*/ 1197229 w 1663700"/>
              <a:gd name="connsiteY793" fmla="*/ 1105154 h 1816480"/>
              <a:gd name="connsiteX794" fmla="*/ 1197229 w 1663700"/>
              <a:gd name="connsiteY794" fmla="*/ 1105154 h 1816480"/>
              <a:gd name="connsiteX795" fmla="*/ 1196975 w 1663700"/>
              <a:gd name="connsiteY795" fmla="*/ 1182624 h 1816480"/>
              <a:gd name="connsiteX796" fmla="*/ 1184529 w 1663700"/>
              <a:gd name="connsiteY796" fmla="*/ 1170432 h 1816480"/>
              <a:gd name="connsiteX797" fmla="*/ 1172083 w 1663700"/>
              <a:gd name="connsiteY797" fmla="*/ 1182878 h 1816480"/>
              <a:gd name="connsiteX798" fmla="*/ 1184529 w 1663700"/>
              <a:gd name="connsiteY798" fmla="*/ 1195324 h 1816480"/>
              <a:gd name="connsiteX799" fmla="*/ 1196975 w 1663700"/>
              <a:gd name="connsiteY799" fmla="*/ 1182878 h 1816480"/>
              <a:gd name="connsiteX800" fmla="*/ 1196975 w 1663700"/>
              <a:gd name="connsiteY800" fmla="*/ 1182878 h 1816480"/>
              <a:gd name="connsiteX801" fmla="*/ 1196975 w 1663700"/>
              <a:gd name="connsiteY801" fmla="*/ 1182624 h 1816480"/>
              <a:gd name="connsiteX802" fmla="*/ 1196848 w 1663700"/>
              <a:gd name="connsiteY802" fmla="*/ 1260348 h 1816480"/>
              <a:gd name="connsiteX803" fmla="*/ 1184656 w 1663700"/>
              <a:gd name="connsiteY803" fmla="*/ 1248156 h 1816480"/>
              <a:gd name="connsiteX804" fmla="*/ 1172464 w 1663700"/>
              <a:gd name="connsiteY804" fmla="*/ 1260348 h 1816480"/>
              <a:gd name="connsiteX805" fmla="*/ 1184656 w 1663700"/>
              <a:gd name="connsiteY805" fmla="*/ 1272540 h 1816480"/>
              <a:gd name="connsiteX806" fmla="*/ 1196848 w 1663700"/>
              <a:gd name="connsiteY806" fmla="*/ 1260348 h 1816480"/>
              <a:gd name="connsiteX807" fmla="*/ 1196848 w 1663700"/>
              <a:gd name="connsiteY807" fmla="*/ 1260348 h 1816480"/>
              <a:gd name="connsiteX808" fmla="*/ 1196848 w 1663700"/>
              <a:gd name="connsiteY808" fmla="*/ 1260348 h 1816480"/>
              <a:gd name="connsiteX809" fmla="*/ 1196848 w 1663700"/>
              <a:gd name="connsiteY809" fmla="*/ 1260348 h 1816480"/>
              <a:gd name="connsiteX810" fmla="*/ 1196594 w 1663700"/>
              <a:gd name="connsiteY810" fmla="*/ 1338072 h 1816480"/>
              <a:gd name="connsiteX811" fmla="*/ 1184529 w 1663700"/>
              <a:gd name="connsiteY811" fmla="*/ 1326007 h 1816480"/>
              <a:gd name="connsiteX812" fmla="*/ 1172464 w 1663700"/>
              <a:gd name="connsiteY812" fmla="*/ 1338072 h 1816480"/>
              <a:gd name="connsiteX813" fmla="*/ 1184529 w 1663700"/>
              <a:gd name="connsiteY813" fmla="*/ 1350137 h 1816480"/>
              <a:gd name="connsiteX814" fmla="*/ 1184529 w 1663700"/>
              <a:gd name="connsiteY814" fmla="*/ 1350137 h 1816480"/>
              <a:gd name="connsiteX815" fmla="*/ 1196594 w 1663700"/>
              <a:gd name="connsiteY815" fmla="*/ 1338072 h 1816480"/>
              <a:gd name="connsiteX816" fmla="*/ 1196594 w 1663700"/>
              <a:gd name="connsiteY816" fmla="*/ 1338072 h 1816480"/>
              <a:gd name="connsiteX817" fmla="*/ 1196467 w 1663700"/>
              <a:gd name="connsiteY817" fmla="*/ 1415669 h 1816480"/>
              <a:gd name="connsiteX818" fmla="*/ 1184656 w 1663700"/>
              <a:gd name="connsiteY818" fmla="*/ 1403858 h 1816480"/>
              <a:gd name="connsiteX819" fmla="*/ 1172845 w 1663700"/>
              <a:gd name="connsiteY819" fmla="*/ 1415669 h 1816480"/>
              <a:gd name="connsiteX820" fmla="*/ 1184656 w 1663700"/>
              <a:gd name="connsiteY820" fmla="*/ 1427480 h 1816480"/>
              <a:gd name="connsiteX821" fmla="*/ 1196467 w 1663700"/>
              <a:gd name="connsiteY821" fmla="*/ 1415669 h 1816480"/>
              <a:gd name="connsiteX822" fmla="*/ 1196467 w 1663700"/>
              <a:gd name="connsiteY822" fmla="*/ 1415669 h 1816480"/>
              <a:gd name="connsiteX823" fmla="*/ 1196467 w 1663700"/>
              <a:gd name="connsiteY823" fmla="*/ 1415669 h 1816480"/>
              <a:gd name="connsiteX824" fmla="*/ 1196467 w 1663700"/>
              <a:gd name="connsiteY824" fmla="*/ 1415669 h 1816480"/>
              <a:gd name="connsiteX825" fmla="*/ 1196213 w 1663700"/>
              <a:gd name="connsiteY825" fmla="*/ 1493393 h 1816480"/>
              <a:gd name="connsiteX826" fmla="*/ 1184529 w 1663700"/>
              <a:gd name="connsiteY826" fmla="*/ 1481709 h 1816480"/>
              <a:gd name="connsiteX827" fmla="*/ 1184529 w 1663700"/>
              <a:gd name="connsiteY827" fmla="*/ 1481709 h 1816480"/>
              <a:gd name="connsiteX828" fmla="*/ 1172845 w 1663700"/>
              <a:gd name="connsiteY828" fmla="*/ 1493393 h 1816480"/>
              <a:gd name="connsiteX829" fmla="*/ 1184529 w 1663700"/>
              <a:gd name="connsiteY829" fmla="*/ 1505077 h 1816480"/>
              <a:gd name="connsiteX830" fmla="*/ 1196213 w 1663700"/>
              <a:gd name="connsiteY830" fmla="*/ 1493393 h 1816480"/>
              <a:gd name="connsiteX831" fmla="*/ 1195959 w 1663700"/>
              <a:gd name="connsiteY831" fmla="*/ 1570863 h 1816480"/>
              <a:gd name="connsiteX832" fmla="*/ 1184529 w 1663700"/>
              <a:gd name="connsiteY832" fmla="*/ 1559560 h 1816480"/>
              <a:gd name="connsiteX833" fmla="*/ 1173099 w 1663700"/>
              <a:gd name="connsiteY833" fmla="*/ 1570990 h 1816480"/>
              <a:gd name="connsiteX834" fmla="*/ 1184529 w 1663700"/>
              <a:gd name="connsiteY834" fmla="*/ 1582420 h 1816480"/>
              <a:gd name="connsiteX835" fmla="*/ 1195959 w 1663700"/>
              <a:gd name="connsiteY835" fmla="*/ 1570863 h 1816480"/>
              <a:gd name="connsiteX836" fmla="*/ 1195959 w 1663700"/>
              <a:gd name="connsiteY836" fmla="*/ 1570863 h 1816480"/>
              <a:gd name="connsiteX837" fmla="*/ 1195959 w 1663700"/>
              <a:gd name="connsiteY837" fmla="*/ 1570863 h 1816480"/>
              <a:gd name="connsiteX838" fmla="*/ 1122299 w 1663700"/>
              <a:gd name="connsiteY838" fmla="*/ 18288 h 1816480"/>
              <a:gd name="connsiteX839" fmla="*/ 1106805 w 1663700"/>
              <a:gd name="connsiteY839" fmla="*/ 2794 h 1816480"/>
              <a:gd name="connsiteX840" fmla="*/ 1106805 w 1663700"/>
              <a:gd name="connsiteY840" fmla="*/ 2794 h 1816480"/>
              <a:gd name="connsiteX841" fmla="*/ 1091311 w 1663700"/>
              <a:gd name="connsiteY841" fmla="*/ 18288 h 1816480"/>
              <a:gd name="connsiteX842" fmla="*/ 1106805 w 1663700"/>
              <a:gd name="connsiteY842" fmla="*/ 33782 h 1816480"/>
              <a:gd name="connsiteX843" fmla="*/ 1122299 w 1663700"/>
              <a:gd name="connsiteY843" fmla="*/ 18288 h 1816480"/>
              <a:gd name="connsiteX844" fmla="*/ 1122299 w 1663700"/>
              <a:gd name="connsiteY844" fmla="*/ 18288 h 1816480"/>
              <a:gd name="connsiteX845" fmla="*/ 1122172 w 1663700"/>
              <a:gd name="connsiteY845" fmla="*/ 95885 h 1816480"/>
              <a:gd name="connsiteX846" fmla="*/ 1106805 w 1663700"/>
              <a:gd name="connsiteY846" fmla="*/ 80518 h 1816480"/>
              <a:gd name="connsiteX847" fmla="*/ 1106805 w 1663700"/>
              <a:gd name="connsiteY847" fmla="*/ 80518 h 1816480"/>
              <a:gd name="connsiteX848" fmla="*/ 1091438 w 1663700"/>
              <a:gd name="connsiteY848" fmla="*/ 95885 h 1816480"/>
              <a:gd name="connsiteX849" fmla="*/ 1106805 w 1663700"/>
              <a:gd name="connsiteY849" fmla="*/ 111252 h 1816480"/>
              <a:gd name="connsiteX850" fmla="*/ 1122172 w 1663700"/>
              <a:gd name="connsiteY850" fmla="*/ 95885 h 1816480"/>
              <a:gd name="connsiteX851" fmla="*/ 1122172 w 1663700"/>
              <a:gd name="connsiteY851" fmla="*/ 95885 h 1816480"/>
              <a:gd name="connsiteX852" fmla="*/ 1122172 w 1663700"/>
              <a:gd name="connsiteY852" fmla="*/ 95885 h 1816480"/>
              <a:gd name="connsiteX853" fmla="*/ 1121918 w 1663700"/>
              <a:gd name="connsiteY853" fmla="*/ 173355 h 1816480"/>
              <a:gd name="connsiteX854" fmla="*/ 1106805 w 1663700"/>
              <a:gd name="connsiteY854" fmla="*/ 158369 h 1816480"/>
              <a:gd name="connsiteX855" fmla="*/ 1091692 w 1663700"/>
              <a:gd name="connsiteY855" fmla="*/ 173482 h 1816480"/>
              <a:gd name="connsiteX856" fmla="*/ 1106805 w 1663700"/>
              <a:gd name="connsiteY856" fmla="*/ 188595 h 1816480"/>
              <a:gd name="connsiteX857" fmla="*/ 1121918 w 1663700"/>
              <a:gd name="connsiteY857" fmla="*/ 173482 h 1816480"/>
              <a:gd name="connsiteX858" fmla="*/ 1121918 w 1663700"/>
              <a:gd name="connsiteY858" fmla="*/ 173482 h 1816480"/>
              <a:gd name="connsiteX859" fmla="*/ 1121918 w 1663700"/>
              <a:gd name="connsiteY859" fmla="*/ 173355 h 1816480"/>
              <a:gd name="connsiteX860" fmla="*/ 1121918 w 1663700"/>
              <a:gd name="connsiteY860" fmla="*/ 173355 h 1816480"/>
              <a:gd name="connsiteX861" fmla="*/ 1121791 w 1663700"/>
              <a:gd name="connsiteY861" fmla="*/ 251079 h 1816480"/>
              <a:gd name="connsiteX862" fmla="*/ 1106805 w 1663700"/>
              <a:gd name="connsiteY862" fmla="*/ 236220 h 1816480"/>
              <a:gd name="connsiteX863" fmla="*/ 1091819 w 1663700"/>
              <a:gd name="connsiteY863" fmla="*/ 251206 h 1816480"/>
              <a:gd name="connsiteX864" fmla="*/ 1106805 w 1663700"/>
              <a:gd name="connsiteY864" fmla="*/ 266192 h 1816480"/>
              <a:gd name="connsiteX865" fmla="*/ 1106805 w 1663700"/>
              <a:gd name="connsiteY865" fmla="*/ 266192 h 1816480"/>
              <a:gd name="connsiteX866" fmla="*/ 1121791 w 1663700"/>
              <a:gd name="connsiteY866" fmla="*/ 251079 h 1816480"/>
              <a:gd name="connsiteX867" fmla="*/ 1121791 w 1663700"/>
              <a:gd name="connsiteY867" fmla="*/ 251079 h 1816480"/>
              <a:gd name="connsiteX868" fmla="*/ 1121791 w 1663700"/>
              <a:gd name="connsiteY868" fmla="*/ 251079 h 1816480"/>
              <a:gd name="connsiteX869" fmla="*/ 1121791 w 1663700"/>
              <a:gd name="connsiteY869" fmla="*/ 251079 h 1816480"/>
              <a:gd name="connsiteX870" fmla="*/ 1121537 w 1663700"/>
              <a:gd name="connsiteY870" fmla="*/ 328549 h 1816480"/>
              <a:gd name="connsiteX871" fmla="*/ 1106805 w 1663700"/>
              <a:gd name="connsiteY871" fmla="*/ 314071 h 1816480"/>
              <a:gd name="connsiteX872" fmla="*/ 1092073 w 1663700"/>
              <a:gd name="connsiteY872" fmla="*/ 328803 h 1816480"/>
              <a:gd name="connsiteX873" fmla="*/ 1106805 w 1663700"/>
              <a:gd name="connsiteY873" fmla="*/ 343535 h 1816480"/>
              <a:gd name="connsiteX874" fmla="*/ 1121537 w 1663700"/>
              <a:gd name="connsiteY874" fmla="*/ 328803 h 1816480"/>
              <a:gd name="connsiteX875" fmla="*/ 1121537 w 1663700"/>
              <a:gd name="connsiteY875" fmla="*/ 328803 h 1816480"/>
              <a:gd name="connsiteX876" fmla="*/ 1121537 w 1663700"/>
              <a:gd name="connsiteY876" fmla="*/ 328549 h 1816480"/>
              <a:gd name="connsiteX877" fmla="*/ 1121410 w 1663700"/>
              <a:gd name="connsiteY877" fmla="*/ 406273 h 1816480"/>
              <a:gd name="connsiteX878" fmla="*/ 1106805 w 1663700"/>
              <a:gd name="connsiteY878" fmla="*/ 391795 h 1816480"/>
              <a:gd name="connsiteX879" fmla="*/ 1092200 w 1663700"/>
              <a:gd name="connsiteY879" fmla="*/ 406400 h 1816480"/>
              <a:gd name="connsiteX880" fmla="*/ 1106805 w 1663700"/>
              <a:gd name="connsiteY880" fmla="*/ 421005 h 1816480"/>
              <a:gd name="connsiteX881" fmla="*/ 1106805 w 1663700"/>
              <a:gd name="connsiteY881" fmla="*/ 421005 h 1816480"/>
              <a:gd name="connsiteX882" fmla="*/ 1121410 w 1663700"/>
              <a:gd name="connsiteY882" fmla="*/ 406273 h 1816480"/>
              <a:gd name="connsiteX883" fmla="*/ 1121410 w 1663700"/>
              <a:gd name="connsiteY883" fmla="*/ 406273 h 1816480"/>
              <a:gd name="connsiteX884" fmla="*/ 1121410 w 1663700"/>
              <a:gd name="connsiteY884" fmla="*/ 406273 h 1816480"/>
              <a:gd name="connsiteX885" fmla="*/ 1121156 w 1663700"/>
              <a:gd name="connsiteY885" fmla="*/ 484124 h 1816480"/>
              <a:gd name="connsiteX886" fmla="*/ 1106805 w 1663700"/>
              <a:gd name="connsiteY886" fmla="*/ 469773 h 1816480"/>
              <a:gd name="connsiteX887" fmla="*/ 1106805 w 1663700"/>
              <a:gd name="connsiteY887" fmla="*/ 469773 h 1816480"/>
              <a:gd name="connsiteX888" fmla="*/ 1092454 w 1663700"/>
              <a:gd name="connsiteY888" fmla="*/ 484124 h 1816480"/>
              <a:gd name="connsiteX889" fmla="*/ 1106805 w 1663700"/>
              <a:gd name="connsiteY889" fmla="*/ 498475 h 1816480"/>
              <a:gd name="connsiteX890" fmla="*/ 1121156 w 1663700"/>
              <a:gd name="connsiteY890" fmla="*/ 484124 h 1816480"/>
              <a:gd name="connsiteX891" fmla="*/ 1121156 w 1663700"/>
              <a:gd name="connsiteY891" fmla="*/ 484124 h 1816480"/>
              <a:gd name="connsiteX892" fmla="*/ 1121156 w 1663700"/>
              <a:gd name="connsiteY892" fmla="*/ 484124 h 1816480"/>
              <a:gd name="connsiteX893" fmla="*/ 1121029 w 1663700"/>
              <a:gd name="connsiteY893" fmla="*/ 561721 h 1816480"/>
              <a:gd name="connsiteX894" fmla="*/ 1106805 w 1663700"/>
              <a:gd name="connsiteY894" fmla="*/ 547497 h 1816480"/>
              <a:gd name="connsiteX895" fmla="*/ 1106805 w 1663700"/>
              <a:gd name="connsiteY895" fmla="*/ 547497 h 1816480"/>
              <a:gd name="connsiteX896" fmla="*/ 1092581 w 1663700"/>
              <a:gd name="connsiteY896" fmla="*/ 561721 h 1816480"/>
              <a:gd name="connsiteX897" fmla="*/ 1106805 w 1663700"/>
              <a:gd name="connsiteY897" fmla="*/ 575945 h 1816480"/>
              <a:gd name="connsiteX898" fmla="*/ 1121029 w 1663700"/>
              <a:gd name="connsiteY898" fmla="*/ 561975 h 1816480"/>
              <a:gd name="connsiteX899" fmla="*/ 1121029 w 1663700"/>
              <a:gd name="connsiteY899" fmla="*/ 561721 h 1816480"/>
              <a:gd name="connsiteX900" fmla="*/ 1120775 w 1663700"/>
              <a:gd name="connsiteY900" fmla="*/ 639318 h 1816480"/>
              <a:gd name="connsiteX901" fmla="*/ 1106805 w 1663700"/>
              <a:gd name="connsiteY901" fmla="*/ 625348 h 1816480"/>
              <a:gd name="connsiteX902" fmla="*/ 1092835 w 1663700"/>
              <a:gd name="connsiteY902" fmla="*/ 639318 h 1816480"/>
              <a:gd name="connsiteX903" fmla="*/ 1106805 w 1663700"/>
              <a:gd name="connsiteY903" fmla="*/ 653288 h 1816480"/>
              <a:gd name="connsiteX904" fmla="*/ 1120775 w 1663700"/>
              <a:gd name="connsiteY904" fmla="*/ 639318 h 1816480"/>
              <a:gd name="connsiteX905" fmla="*/ 1120775 w 1663700"/>
              <a:gd name="connsiteY905" fmla="*/ 639318 h 1816480"/>
              <a:gd name="connsiteX906" fmla="*/ 1120775 w 1663700"/>
              <a:gd name="connsiteY906" fmla="*/ 639318 h 1816480"/>
              <a:gd name="connsiteX907" fmla="*/ 1120648 w 1663700"/>
              <a:gd name="connsiteY907" fmla="*/ 717042 h 1816480"/>
              <a:gd name="connsiteX908" fmla="*/ 1106805 w 1663700"/>
              <a:gd name="connsiteY908" fmla="*/ 703199 h 1816480"/>
              <a:gd name="connsiteX909" fmla="*/ 1106805 w 1663700"/>
              <a:gd name="connsiteY909" fmla="*/ 703199 h 1816480"/>
              <a:gd name="connsiteX910" fmla="*/ 1092962 w 1663700"/>
              <a:gd name="connsiteY910" fmla="*/ 717042 h 1816480"/>
              <a:gd name="connsiteX911" fmla="*/ 1106805 w 1663700"/>
              <a:gd name="connsiteY911" fmla="*/ 730758 h 1816480"/>
              <a:gd name="connsiteX912" fmla="*/ 1120648 w 1663700"/>
              <a:gd name="connsiteY912" fmla="*/ 717042 h 1816480"/>
              <a:gd name="connsiteX913" fmla="*/ 1120648 w 1663700"/>
              <a:gd name="connsiteY913" fmla="*/ 717042 h 1816480"/>
              <a:gd name="connsiteX914" fmla="*/ 1120394 w 1663700"/>
              <a:gd name="connsiteY914" fmla="*/ 794512 h 1816480"/>
              <a:gd name="connsiteX915" fmla="*/ 1106805 w 1663700"/>
              <a:gd name="connsiteY915" fmla="*/ 781050 h 1816480"/>
              <a:gd name="connsiteX916" fmla="*/ 1093216 w 1663700"/>
              <a:gd name="connsiteY916" fmla="*/ 794639 h 1816480"/>
              <a:gd name="connsiteX917" fmla="*/ 1106805 w 1663700"/>
              <a:gd name="connsiteY917" fmla="*/ 808228 h 1816480"/>
              <a:gd name="connsiteX918" fmla="*/ 1120394 w 1663700"/>
              <a:gd name="connsiteY918" fmla="*/ 794512 h 1816480"/>
              <a:gd name="connsiteX919" fmla="*/ 1120394 w 1663700"/>
              <a:gd name="connsiteY919" fmla="*/ 794512 h 1816480"/>
              <a:gd name="connsiteX920" fmla="*/ 1120394 w 1663700"/>
              <a:gd name="connsiteY920" fmla="*/ 794512 h 1816480"/>
              <a:gd name="connsiteX921" fmla="*/ 1120267 w 1663700"/>
              <a:gd name="connsiteY921" fmla="*/ 872236 h 1816480"/>
              <a:gd name="connsiteX922" fmla="*/ 1106805 w 1663700"/>
              <a:gd name="connsiteY922" fmla="*/ 858901 h 1816480"/>
              <a:gd name="connsiteX923" fmla="*/ 1106805 w 1663700"/>
              <a:gd name="connsiteY923" fmla="*/ 858901 h 1816480"/>
              <a:gd name="connsiteX924" fmla="*/ 1093343 w 1663700"/>
              <a:gd name="connsiteY924" fmla="*/ 872236 h 1816480"/>
              <a:gd name="connsiteX925" fmla="*/ 1106805 w 1663700"/>
              <a:gd name="connsiteY925" fmla="*/ 885571 h 1816480"/>
              <a:gd name="connsiteX926" fmla="*/ 1120267 w 1663700"/>
              <a:gd name="connsiteY926" fmla="*/ 872236 h 1816480"/>
              <a:gd name="connsiteX927" fmla="*/ 1120267 w 1663700"/>
              <a:gd name="connsiteY927" fmla="*/ 872236 h 1816480"/>
              <a:gd name="connsiteX928" fmla="*/ 1120267 w 1663700"/>
              <a:gd name="connsiteY928" fmla="*/ 872236 h 1816480"/>
              <a:gd name="connsiteX929" fmla="*/ 1120267 w 1663700"/>
              <a:gd name="connsiteY929" fmla="*/ 872236 h 1816480"/>
              <a:gd name="connsiteX930" fmla="*/ 1120013 w 1663700"/>
              <a:gd name="connsiteY930" fmla="*/ 949833 h 1816480"/>
              <a:gd name="connsiteX931" fmla="*/ 1106805 w 1663700"/>
              <a:gd name="connsiteY931" fmla="*/ 936752 h 1816480"/>
              <a:gd name="connsiteX932" fmla="*/ 1093597 w 1663700"/>
              <a:gd name="connsiteY932" fmla="*/ 949960 h 1816480"/>
              <a:gd name="connsiteX933" fmla="*/ 1106805 w 1663700"/>
              <a:gd name="connsiteY933" fmla="*/ 963168 h 1816480"/>
              <a:gd name="connsiteX934" fmla="*/ 1106805 w 1663700"/>
              <a:gd name="connsiteY934" fmla="*/ 963168 h 1816480"/>
              <a:gd name="connsiteX935" fmla="*/ 1120013 w 1663700"/>
              <a:gd name="connsiteY935" fmla="*/ 949960 h 1816480"/>
              <a:gd name="connsiteX936" fmla="*/ 1120013 w 1663700"/>
              <a:gd name="connsiteY936" fmla="*/ 949960 h 1816480"/>
              <a:gd name="connsiteX937" fmla="*/ 1120013 w 1663700"/>
              <a:gd name="connsiteY937" fmla="*/ 949833 h 1816480"/>
              <a:gd name="connsiteX938" fmla="*/ 1120013 w 1663700"/>
              <a:gd name="connsiteY938" fmla="*/ 949833 h 1816480"/>
              <a:gd name="connsiteX939" fmla="*/ 1119886 w 1663700"/>
              <a:gd name="connsiteY939" fmla="*/ 1027557 h 1816480"/>
              <a:gd name="connsiteX940" fmla="*/ 1106805 w 1663700"/>
              <a:gd name="connsiteY940" fmla="*/ 1014603 h 1816480"/>
              <a:gd name="connsiteX941" fmla="*/ 1106805 w 1663700"/>
              <a:gd name="connsiteY941" fmla="*/ 1014603 h 1816480"/>
              <a:gd name="connsiteX942" fmla="*/ 1093724 w 1663700"/>
              <a:gd name="connsiteY942" fmla="*/ 1027557 h 1816480"/>
              <a:gd name="connsiteX943" fmla="*/ 1106805 w 1663700"/>
              <a:gd name="connsiteY943" fmla="*/ 1040511 h 1816480"/>
              <a:gd name="connsiteX944" fmla="*/ 1119886 w 1663700"/>
              <a:gd name="connsiteY944" fmla="*/ 1027557 h 1816480"/>
              <a:gd name="connsiteX945" fmla="*/ 1119886 w 1663700"/>
              <a:gd name="connsiteY945" fmla="*/ 1027557 h 1816480"/>
              <a:gd name="connsiteX946" fmla="*/ 1119632 w 1663700"/>
              <a:gd name="connsiteY946" fmla="*/ 1105027 h 1816480"/>
              <a:gd name="connsiteX947" fmla="*/ 1106805 w 1663700"/>
              <a:gd name="connsiteY947" fmla="*/ 1092454 h 1816480"/>
              <a:gd name="connsiteX948" fmla="*/ 1093978 w 1663700"/>
              <a:gd name="connsiteY948" fmla="*/ 1105281 h 1816480"/>
              <a:gd name="connsiteX949" fmla="*/ 1106805 w 1663700"/>
              <a:gd name="connsiteY949" fmla="*/ 1118108 h 1816480"/>
              <a:gd name="connsiteX950" fmla="*/ 1119632 w 1663700"/>
              <a:gd name="connsiteY950" fmla="*/ 1105408 h 1816480"/>
              <a:gd name="connsiteX951" fmla="*/ 1119632 w 1663700"/>
              <a:gd name="connsiteY951" fmla="*/ 1105281 h 1816480"/>
              <a:gd name="connsiteX952" fmla="*/ 1119632 w 1663700"/>
              <a:gd name="connsiteY952" fmla="*/ 1105027 h 1816480"/>
              <a:gd name="connsiteX953" fmla="*/ 1119632 w 1663700"/>
              <a:gd name="connsiteY953" fmla="*/ 1105027 h 1816480"/>
              <a:gd name="connsiteX954" fmla="*/ 1119378 w 1663700"/>
              <a:gd name="connsiteY954" fmla="*/ 1182751 h 1816480"/>
              <a:gd name="connsiteX955" fmla="*/ 1106805 w 1663700"/>
              <a:gd name="connsiteY955" fmla="*/ 1170178 h 1816480"/>
              <a:gd name="connsiteX956" fmla="*/ 1094232 w 1663700"/>
              <a:gd name="connsiteY956" fmla="*/ 1182751 h 1816480"/>
              <a:gd name="connsiteX957" fmla="*/ 1106805 w 1663700"/>
              <a:gd name="connsiteY957" fmla="*/ 1195324 h 1816480"/>
              <a:gd name="connsiteX958" fmla="*/ 1119378 w 1663700"/>
              <a:gd name="connsiteY958" fmla="*/ 1182751 h 1816480"/>
              <a:gd name="connsiteX959" fmla="*/ 1119378 w 1663700"/>
              <a:gd name="connsiteY959" fmla="*/ 1182751 h 1816480"/>
              <a:gd name="connsiteX960" fmla="*/ 1119378 w 1663700"/>
              <a:gd name="connsiteY960" fmla="*/ 1182751 h 1816480"/>
              <a:gd name="connsiteX961" fmla="*/ 1119251 w 1663700"/>
              <a:gd name="connsiteY961" fmla="*/ 1260475 h 1816480"/>
              <a:gd name="connsiteX962" fmla="*/ 1106805 w 1663700"/>
              <a:gd name="connsiteY962" fmla="*/ 1248029 h 1816480"/>
              <a:gd name="connsiteX963" fmla="*/ 1106805 w 1663700"/>
              <a:gd name="connsiteY963" fmla="*/ 1248029 h 1816480"/>
              <a:gd name="connsiteX964" fmla="*/ 1094359 w 1663700"/>
              <a:gd name="connsiteY964" fmla="*/ 1260475 h 1816480"/>
              <a:gd name="connsiteX965" fmla="*/ 1106805 w 1663700"/>
              <a:gd name="connsiteY965" fmla="*/ 1272921 h 1816480"/>
              <a:gd name="connsiteX966" fmla="*/ 1119251 w 1663700"/>
              <a:gd name="connsiteY966" fmla="*/ 1260475 h 1816480"/>
              <a:gd name="connsiteX967" fmla="*/ 1118997 w 1663700"/>
              <a:gd name="connsiteY967" fmla="*/ 1338072 h 1816480"/>
              <a:gd name="connsiteX968" fmla="*/ 1106805 w 1663700"/>
              <a:gd name="connsiteY968" fmla="*/ 1325880 h 1816480"/>
              <a:gd name="connsiteX969" fmla="*/ 1094613 w 1663700"/>
              <a:gd name="connsiteY969" fmla="*/ 1338072 h 1816480"/>
              <a:gd name="connsiteX970" fmla="*/ 1106805 w 1663700"/>
              <a:gd name="connsiteY970" fmla="*/ 1350264 h 1816480"/>
              <a:gd name="connsiteX971" fmla="*/ 1118997 w 1663700"/>
              <a:gd name="connsiteY971" fmla="*/ 1338072 h 1816480"/>
              <a:gd name="connsiteX972" fmla="*/ 1118997 w 1663700"/>
              <a:gd name="connsiteY972" fmla="*/ 1338072 h 1816480"/>
              <a:gd name="connsiteX973" fmla="*/ 1118997 w 1663700"/>
              <a:gd name="connsiteY973" fmla="*/ 1338072 h 1816480"/>
              <a:gd name="connsiteX974" fmla="*/ 1118997 w 1663700"/>
              <a:gd name="connsiteY974" fmla="*/ 1338072 h 1816480"/>
              <a:gd name="connsiteX975" fmla="*/ 1118870 w 1663700"/>
              <a:gd name="connsiteY975" fmla="*/ 1415669 h 1816480"/>
              <a:gd name="connsiteX976" fmla="*/ 1106805 w 1663700"/>
              <a:gd name="connsiteY976" fmla="*/ 1403604 h 1816480"/>
              <a:gd name="connsiteX977" fmla="*/ 1106805 w 1663700"/>
              <a:gd name="connsiteY977" fmla="*/ 1403604 h 1816480"/>
              <a:gd name="connsiteX978" fmla="*/ 1094740 w 1663700"/>
              <a:gd name="connsiteY978" fmla="*/ 1415669 h 1816480"/>
              <a:gd name="connsiteX979" fmla="*/ 1094740 w 1663700"/>
              <a:gd name="connsiteY979" fmla="*/ 1415669 h 1816480"/>
              <a:gd name="connsiteX980" fmla="*/ 1106805 w 1663700"/>
              <a:gd name="connsiteY980" fmla="*/ 1427734 h 1816480"/>
              <a:gd name="connsiteX981" fmla="*/ 1118870 w 1663700"/>
              <a:gd name="connsiteY981" fmla="*/ 1415669 h 1816480"/>
              <a:gd name="connsiteX982" fmla="*/ 1118616 w 1663700"/>
              <a:gd name="connsiteY982" fmla="*/ 1493266 h 1816480"/>
              <a:gd name="connsiteX983" fmla="*/ 1106805 w 1663700"/>
              <a:gd name="connsiteY983" fmla="*/ 1481582 h 1816480"/>
              <a:gd name="connsiteX984" fmla="*/ 1094994 w 1663700"/>
              <a:gd name="connsiteY984" fmla="*/ 1493393 h 1816480"/>
              <a:gd name="connsiteX985" fmla="*/ 1106805 w 1663700"/>
              <a:gd name="connsiteY985" fmla="*/ 1505204 h 1816480"/>
              <a:gd name="connsiteX986" fmla="*/ 1118616 w 1663700"/>
              <a:gd name="connsiteY986" fmla="*/ 1493266 h 1816480"/>
              <a:gd name="connsiteX987" fmla="*/ 1118616 w 1663700"/>
              <a:gd name="connsiteY987" fmla="*/ 1493266 h 1816480"/>
              <a:gd name="connsiteX988" fmla="*/ 1118616 w 1663700"/>
              <a:gd name="connsiteY988" fmla="*/ 1493266 h 1816480"/>
              <a:gd name="connsiteX989" fmla="*/ 1118616 w 1663700"/>
              <a:gd name="connsiteY989" fmla="*/ 1493266 h 1816480"/>
              <a:gd name="connsiteX990" fmla="*/ 1118489 w 1663700"/>
              <a:gd name="connsiteY990" fmla="*/ 1570990 h 1816480"/>
              <a:gd name="connsiteX991" fmla="*/ 1106805 w 1663700"/>
              <a:gd name="connsiteY991" fmla="*/ 1559306 h 1816480"/>
              <a:gd name="connsiteX992" fmla="*/ 1106805 w 1663700"/>
              <a:gd name="connsiteY992" fmla="*/ 1559306 h 1816480"/>
              <a:gd name="connsiteX993" fmla="*/ 1095121 w 1663700"/>
              <a:gd name="connsiteY993" fmla="*/ 1570990 h 1816480"/>
              <a:gd name="connsiteX994" fmla="*/ 1106805 w 1663700"/>
              <a:gd name="connsiteY994" fmla="*/ 1582674 h 1816480"/>
              <a:gd name="connsiteX995" fmla="*/ 1118489 w 1663700"/>
              <a:gd name="connsiteY995" fmla="*/ 1570990 h 1816480"/>
              <a:gd name="connsiteX996" fmla="*/ 1118489 w 1663700"/>
              <a:gd name="connsiteY996" fmla="*/ 1570990 h 1816480"/>
              <a:gd name="connsiteX997" fmla="*/ 1118489 w 1663700"/>
              <a:gd name="connsiteY997" fmla="*/ 1570990 h 1816480"/>
              <a:gd name="connsiteX998" fmla="*/ 1118489 w 1663700"/>
              <a:gd name="connsiteY998" fmla="*/ 1570990 h 1816480"/>
              <a:gd name="connsiteX999" fmla="*/ 1118235 w 1663700"/>
              <a:gd name="connsiteY999" fmla="*/ 1648587 h 1816480"/>
              <a:gd name="connsiteX1000" fmla="*/ 1106805 w 1663700"/>
              <a:gd name="connsiteY1000" fmla="*/ 1637157 h 1816480"/>
              <a:gd name="connsiteX1001" fmla="*/ 1106805 w 1663700"/>
              <a:gd name="connsiteY1001" fmla="*/ 1637157 h 1816480"/>
              <a:gd name="connsiteX1002" fmla="*/ 1095375 w 1663700"/>
              <a:gd name="connsiteY1002" fmla="*/ 1648587 h 1816480"/>
              <a:gd name="connsiteX1003" fmla="*/ 1103630 w 1663700"/>
              <a:gd name="connsiteY1003" fmla="*/ 1659636 h 1816480"/>
              <a:gd name="connsiteX1004" fmla="*/ 1117981 w 1663700"/>
              <a:gd name="connsiteY1004" fmla="*/ 1651000 h 1816480"/>
              <a:gd name="connsiteX1005" fmla="*/ 1118235 w 1663700"/>
              <a:gd name="connsiteY1005" fmla="*/ 1648587 h 1816480"/>
              <a:gd name="connsiteX1006" fmla="*/ 1118235 w 1663700"/>
              <a:gd name="connsiteY1006" fmla="*/ 1648587 h 1816480"/>
              <a:gd name="connsiteX1007" fmla="*/ 1044829 w 1663700"/>
              <a:gd name="connsiteY1007" fmla="*/ 18288 h 1816480"/>
              <a:gd name="connsiteX1008" fmla="*/ 1029081 w 1663700"/>
              <a:gd name="connsiteY1008" fmla="*/ 2540 h 1816480"/>
              <a:gd name="connsiteX1009" fmla="*/ 1029081 w 1663700"/>
              <a:gd name="connsiteY1009" fmla="*/ 2540 h 1816480"/>
              <a:gd name="connsiteX1010" fmla="*/ 1013333 w 1663700"/>
              <a:gd name="connsiteY1010" fmla="*/ 18288 h 1816480"/>
              <a:gd name="connsiteX1011" fmla="*/ 1013333 w 1663700"/>
              <a:gd name="connsiteY1011" fmla="*/ 18288 h 1816480"/>
              <a:gd name="connsiteX1012" fmla="*/ 1029081 w 1663700"/>
              <a:gd name="connsiteY1012" fmla="*/ 34036 h 1816480"/>
              <a:gd name="connsiteX1013" fmla="*/ 1029081 w 1663700"/>
              <a:gd name="connsiteY1013" fmla="*/ 34036 h 1816480"/>
              <a:gd name="connsiteX1014" fmla="*/ 1044829 w 1663700"/>
              <a:gd name="connsiteY1014" fmla="*/ 18288 h 1816480"/>
              <a:gd name="connsiteX1015" fmla="*/ 1044829 w 1663700"/>
              <a:gd name="connsiteY1015" fmla="*/ 18288 h 1816480"/>
              <a:gd name="connsiteX1016" fmla="*/ 1044575 w 1663700"/>
              <a:gd name="connsiteY1016" fmla="*/ 95758 h 1816480"/>
              <a:gd name="connsiteX1017" fmla="*/ 1029081 w 1663700"/>
              <a:gd name="connsiteY1017" fmla="*/ 80391 h 1816480"/>
              <a:gd name="connsiteX1018" fmla="*/ 1013587 w 1663700"/>
              <a:gd name="connsiteY1018" fmla="*/ 95885 h 1816480"/>
              <a:gd name="connsiteX1019" fmla="*/ 1029081 w 1663700"/>
              <a:gd name="connsiteY1019" fmla="*/ 111379 h 1816480"/>
              <a:gd name="connsiteX1020" fmla="*/ 1029081 w 1663700"/>
              <a:gd name="connsiteY1020" fmla="*/ 111379 h 1816480"/>
              <a:gd name="connsiteX1021" fmla="*/ 1044575 w 1663700"/>
              <a:gd name="connsiteY1021" fmla="*/ 95758 h 1816480"/>
              <a:gd name="connsiteX1022" fmla="*/ 1044575 w 1663700"/>
              <a:gd name="connsiteY1022" fmla="*/ 95758 h 1816480"/>
              <a:gd name="connsiteX1023" fmla="*/ 1044448 w 1663700"/>
              <a:gd name="connsiteY1023" fmla="*/ 173482 h 1816480"/>
              <a:gd name="connsiteX1024" fmla="*/ 1029081 w 1663700"/>
              <a:gd name="connsiteY1024" fmla="*/ 158115 h 1816480"/>
              <a:gd name="connsiteX1025" fmla="*/ 1013714 w 1663700"/>
              <a:gd name="connsiteY1025" fmla="*/ 173482 h 1816480"/>
              <a:gd name="connsiteX1026" fmla="*/ 1029081 w 1663700"/>
              <a:gd name="connsiteY1026" fmla="*/ 188849 h 1816480"/>
              <a:gd name="connsiteX1027" fmla="*/ 1044448 w 1663700"/>
              <a:gd name="connsiteY1027" fmla="*/ 173482 h 1816480"/>
              <a:gd name="connsiteX1028" fmla="*/ 1044448 w 1663700"/>
              <a:gd name="connsiteY1028" fmla="*/ 173482 h 1816480"/>
              <a:gd name="connsiteX1029" fmla="*/ 1044448 w 1663700"/>
              <a:gd name="connsiteY1029" fmla="*/ 173482 h 1816480"/>
              <a:gd name="connsiteX1030" fmla="*/ 1044194 w 1663700"/>
              <a:gd name="connsiteY1030" fmla="*/ 250952 h 1816480"/>
              <a:gd name="connsiteX1031" fmla="*/ 1029081 w 1663700"/>
              <a:gd name="connsiteY1031" fmla="*/ 235966 h 1816480"/>
              <a:gd name="connsiteX1032" fmla="*/ 1013968 w 1663700"/>
              <a:gd name="connsiteY1032" fmla="*/ 251079 h 1816480"/>
              <a:gd name="connsiteX1033" fmla="*/ 1029081 w 1663700"/>
              <a:gd name="connsiteY1033" fmla="*/ 266192 h 1816480"/>
              <a:gd name="connsiteX1034" fmla="*/ 1044194 w 1663700"/>
              <a:gd name="connsiteY1034" fmla="*/ 251079 h 1816480"/>
              <a:gd name="connsiteX1035" fmla="*/ 1044194 w 1663700"/>
              <a:gd name="connsiteY1035" fmla="*/ 251079 h 1816480"/>
              <a:gd name="connsiteX1036" fmla="*/ 1044194 w 1663700"/>
              <a:gd name="connsiteY1036" fmla="*/ 250952 h 1816480"/>
              <a:gd name="connsiteX1037" fmla="*/ 1044194 w 1663700"/>
              <a:gd name="connsiteY1037" fmla="*/ 250952 h 1816480"/>
              <a:gd name="connsiteX1038" fmla="*/ 1044067 w 1663700"/>
              <a:gd name="connsiteY1038" fmla="*/ 328803 h 1816480"/>
              <a:gd name="connsiteX1039" fmla="*/ 1029081 w 1663700"/>
              <a:gd name="connsiteY1039" fmla="*/ 313944 h 1816480"/>
              <a:gd name="connsiteX1040" fmla="*/ 1014095 w 1663700"/>
              <a:gd name="connsiteY1040" fmla="*/ 328930 h 1816480"/>
              <a:gd name="connsiteX1041" fmla="*/ 1029081 w 1663700"/>
              <a:gd name="connsiteY1041" fmla="*/ 343916 h 1816480"/>
              <a:gd name="connsiteX1042" fmla="*/ 1044067 w 1663700"/>
              <a:gd name="connsiteY1042" fmla="*/ 328803 h 1816480"/>
              <a:gd name="connsiteX1043" fmla="*/ 1044067 w 1663700"/>
              <a:gd name="connsiteY1043" fmla="*/ 328803 h 1816480"/>
              <a:gd name="connsiteX1044" fmla="*/ 1044067 w 1663700"/>
              <a:gd name="connsiteY1044" fmla="*/ 328803 h 1816480"/>
              <a:gd name="connsiteX1045" fmla="*/ 1044067 w 1663700"/>
              <a:gd name="connsiteY1045" fmla="*/ 328803 h 1816480"/>
              <a:gd name="connsiteX1046" fmla="*/ 1043813 w 1663700"/>
              <a:gd name="connsiteY1046" fmla="*/ 406400 h 1816480"/>
              <a:gd name="connsiteX1047" fmla="*/ 1029081 w 1663700"/>
              <a:gd name="connsiteY1047" fmla="*/ 391668 h 1816480"/>
              <a:gd name="connsiteX1048" fmla="*/ 1014349 w 1663700"/>
              <a:gd name="connsiteY1048" fmla="*/ 406400 h 1816480"/>
              <a:gd name="connsiteX1049" fmla="*/ 1029081 w 1663700"/>
              <a:gd name="connsiteY1049" fmla="*/ 421132 h 1816480"/>
              <a:gd name="connsiteX1050" fmla="*/ 1043813 w 1663700"/>
              <a:gd name="connsiteY1050" fmla="*/ 406400 h 1816480"/>
              <a:gd name="connsiteX1051" fmla="*/ 1043813 w 1663700"/>
              <a:gd name="connsiteY1051" fmla="*/ 406400 h 1816480"/>
              <a:gd name="connsiteX1052" fmla="*/ 1043813 w 1663700"/>
              <a:gd name="connsiteY1052" fmla="*/ 406400 h 1816480"/>
              <a:gd name="connsiteX1053" fmla="*/ 1043686 w 1663700"/>
              <a:gd name="connsiteY1053" fmla="*/ 484124 h 1816480"/>
              <a:gd name="connsiteX1054" fmla="*/ 1029081 w 1663700"/>
              <a:gd name="connsiteY1054" fmla="*/ 469519 h 1816480"/>
              <a:gd name="connsiteX1055" fmla="*/ 1029081 w 1663700"/>
              <a:gd name="connsiteY1055" fmla="*/ 469519 h 1816480"/>
              <a:gd name="connsiteX1056" fmla="*/ 1014476 w 1663700"/>
              <a:gd name="connsiteY1056" fmla="*/ 484124 h 1816480"/>
              <a:gd name="connsiteX1057" fmla="*/ 1029081 w 1663700"/>
              <a:gd name="connsiteY1057" fmla="*/ 498729 h 1816480"/>
              <a:gd name="connsiteX1058" fmla="*/ 1029081 w 1663700"/>
              <a:gd name="connsiteY1058" fmla="*/ 498729 h 1816480"/>
              <a:gd name="connsiteX1059" fmla="*/ 1043686 w 1663700"/>
              <a:gd name="connsiteY1059" fmla="*/ 484124 h 1816480"/>
              <a:gd name="connsiteX1060" fmla="*/ 1043686 w 1663700"/>
              <a:gd name="connsiteY1060" fmla="*/ 484124 h 1816480"/>
              <a:gd name="connsiteX1061" fmla="*/ 1043432 w 1663700"/>
              <a:gd name="connsiteY1061" fmla="*/ 561721 h 1816480"/>
              <a:gd name="connsiteX1062" fmla="*/ 1029081 w 1663700"/>
              <a:gd name="connsiteY1062" fmla="*/ 547370 h 1816480"/>
              <a:gd name="connsiteX1063" fmla="*/ 1029081 w 1663700"/>
              <a:gd name="connsiteY1063" fmla="*/ 547370 h 1816480"/>
              <a:gd name="connsiteX1064" fmla="*/ 1014730 w 1663700"/>
              <a:gd name="connsiteY1064" fmla="*/ 561721 h 1816480"/>
              <a:gd name="connsiteX1065" fmla="*/ 1029081 w 1663700"/>
              <a:gd name="connsiteY1065" fmla="*/ 576072 h 1816480"/>
              <a:gd name="connsiteX1066" fmla="*/ 1043432 w 1663700"/>
              <a:gd name="connsiteY1066" fmla="*/ 561721 h 1816480"/>
              <a:gd name="connsiteX1067" fmla="*/ 1043432 w 1663700"/>
              <a:gd name="connsiteY1067" fmla="*/ 561721 h 1816480"/>
              <a:gd name="connsiteX1068" fmla="*/ 1043178 w 1663700"/>
              <a:gd name="connsiteY1068" fmla="*/ 639318 h 1816480"/>
              <a:gd name="connsiteX1069" fmla="*/ 1028954 w 1663700"/>
              <a:gd name="connsiteY1069" fmla="*/ 625094 h 1816480"/>
              <a:gd name="connsiteX1070" fmla="*/ 1014730 w 1663700"/>
              <a:gd name="connsiteY1070" fmla="*/ 639318 h 1816480"/>
              <a:gd name="connsiteX1071" fmla="*/ 1028954 w 1663700"/>
              <a:gd name="connsiteY1071" fmla="*/ 653542 h 1816480"/>
              <a:gd name="connsiteX1072" fmla="*/ 1043178 w 1663700"/>
              <a:gd name="connsiteY1072" fmla="*/ 639318 h 1816480"/>
              <a:gd name="connsiteX1073" fmla="*/ 1043051 w 1663700"/>
              <a:gd name="connsiteY1073" fmla="*/ 716915 h 1816480"/>
              <a:gd name="connsiteX1074" fmla="*/ 1029081 w 1663700"/>
              <a:gd name="connsiteY1074" fmla="*/ 702945 h 1816480"/>
              <a:gd name="connsiteX1075" fmla="*/ 1015111 w 1663700"/>
              <a:gd name="connsiteY1075" fmla="*/ 716915 h 1816480"/>
              <a:gd name="connsiteX1076" fmla="*/ 1029081 w 1663700"/>
              <a:gd name="connsiteY1076" fmla="*/ 730885 h 1816480"/>
              <a:gd name="connsiteX1077" fmla="*/ 1043051 w 1663700"/>
              <a:gd name="connsiteY1077" fmla="*/ 716915 h 1816480"/>
              <a:gd name="connsiteX1078" fmla="*/ 1043051 w 1663700"/>
              <a:gd name="connsiteY1078" fmla="*/ 716915 h 1816480"/>
              <a:gd name="connsiteX1079" fmla="*/ 1043051 w 1663700"/>
              <a:gd name="connsiteY1079" fmla="*/ 716915 h 1816480"/>
              <a:gd name="connsiteX1080" fmla="*/ 1042797 w 1663700"/>
              <a:gd name="connsiteY1080" fmla="*/ 794385 h 1816480"/>
              <a:gd name="connsiteX1081" fmla="*/ 1028954 w 1663700"/>
              <a:gd name="connsiteY1081" fmla="*/ 780796 h 1816480"/>
              <a:gd name="connsiteX1082" fmla="*/ 1015111 w 1663700"/>
              <a:gd name="connsiteY1082" fmla="*/ 794639 h 1816480"/>
              <a:gd name="connsiteX1083" fmla="*/ 1028954 w 1663700"/>
              <a:gd name="connsiteY1083" fmla="*/ 808355 h 1816480"/>
              <a:gd name="connsiteX1084" fmla="*/ 1042797 w 1663700"/>
              <a:gd name="connsiteY1084" fmla="*/ 794639 h 1816480"/>
              <a:gd name="connsiteX1085" fmla="*/ 1042797 w 1663700"/>
              <a:gd name="connsiteY1085" fmla="*/ 794385 h 1816480"/>
              <a:gd name="connsiteX1086" fmla="*/ 1042797 w 1663700"/>
              <a:gd name="connsiteY1086" fmla="*/ 794385 h 1816480"/>
              <a:gd name="connsiteX1087" fmla="*/ 1042670 w 1663700"/>
              <a:gd name="connsiteY1087" fmla="*/ 872236 h 1816480"/>
              <a:gd name="connsiteX1088" fmla="*/ 1029081 w 1663700"/>
              <a:gd name="connsiteY1088" fmla="*/ 858774 h 1816480"/>
              <a:gd name="connsiteX1089" fmla="*/ 1015492 w 1663700"/>
              <a:gd name="connsiteY1089" fmla="*/ 872363 h 1816480"/>
              <a:gd name="connsiteX1090" fmla="*/ 1029081 w 1663700"/>
              <a:gd name="connsiteY1090" fmla="*/ 885952 h 1816480"/>
              <a:gd name="connsiteX1091" fmla="*/ 1042670 w 1663700"/>
              <a:gd name="connsiteY1091" fmla="*/ 872236 h 1816480"/>
              <a:gd name="connsiteX1092" fmla="*/ 1042670 w 1663700"/>
              <a:gd name="connsiteY1092" fmla="*/ 872236 h 1816480"/>
              <a:gd name="connsiteX1093" fmla="*/ 1042670 w 1663700"/>
              <a:gd name="connsiteY1093" fmla="*/ 872236 h 1816480"/>
              <a:gd name="connsiteX1094" fmla="*/ 1042670 w 1663700"/>
              <a:gd name="connsiteY1094" fmla="*/ 872236 h 1816480"/>
              <a:gd name="connsiteX1095" fmla="*/ 1042416 w 1663700"/>
              <a:gd name="connsiteY1095" fmla="*/ 949960 h 1816480"/>
              <a:gd name="connsiteX1096" fmla="*/ 1028954 w 1663700"/>
              <a:gd name="connsiteY1096" fmla="*/ 936625 h 1816480"/>
              <a:gd name="connsiteX1097" fmla="*/ 1015492 w 1663700"/>
              <a:gd name="connsiteY1097" fmla="*/ 949960 h 1816480"/>
              <a:gd name="connsiteX1098" fmla="*/ 1015492 w 1663700"/>
              <a:gd name="connsiteY1098" fmla="*/ 949960 h 1816480"/>
              <a:gd name="connsiteX1099" fmla="*/ 1028954 w 1663700"/>
              <a:gd name="connsiteY1099" fmla="*/ 963295 h 1816480"/>
              <a:gd name="connsiteX1100" fmla="*/ 1028954 w 1663700"/>
              <a:gd name="connsiteY1100" fmla="*/ 963295 h 1816480"/>
              <a:gd name="connsiteX1101" fmla="*/ 1042416 w 1663700"/>
              <a:gd name="connsiteY1101" fmla="*/ 949960 h 1816480"/>
              <a:gd name="connsiteX1102" fmla="*/ 1042416 w 1663700"/>
              <a:gd name="connsiteY1102" fmla="*/ 949960 h 1816480"/>
              <a:gd name="connsiteX1103" fmla="*/ 1042416 w 1663700"/>
              <a:gd name="connsiteY1103" fmla="*/ 949960 h 1816480"/>
              <a:gd name="connsiteX1104" fmla="*/ 1042289 w 1663700"/>
              <a:gd name="connsiteY1104" fmla="*/ 1027430 h 1816480"/>
              <a:gd name="connsiteX1105" fmla="*/ 1029081 w 1663700"/>
              <a:gd name="connsiteY1105" fmla="*/ 1014349 h 1816480"/>
              <a:gd name="connsiteX1106" fmla="*/ 1015873 w 1663700"/>
              <a:gd name="connsiteY1106" fmla="*/ 1027557 h 1816480"/>
              <a:gd name="connsiteX1107" fmla="*/ 1015873 w 1663700"/>
              <a:gd name="connsiteY1107" fmla="*/ 1027557 h 1816480"/>
              <a:gd name="connsiteX1108" fmla="*/ 1029081 w 1663700"/>
              <a:gd name="connsiteY1108" fmla="*/ 1040765 h 1816480"/>
              <a:gd name="connsiteX1109" fmla="*/ 1029081 w 1663700"/>
              <a:gd name="connsiteY1109" fmla="*/ 1040765 h 1816480"/>
              <a:gd name="connsiteX1110" fmla="*/ 1042289 w 1663700"/>
              <a:gd name="connsiteY1110" fmla="*/ 1027684 h 1816480"/>
              <a:gd name="connsiteX1111" fmla="*/ 1042289 w 1663700"/>
              <a:gd name="connsiteY1111" fmla="*/ 1027684 h 1816480"/>
              <a:gd name="connsiteX1112" fmla="*/ 1042289 w 1663700"/>
              <a:gd name="connsiteY1112" fmla="*/ 1027430 h 1816480"/>
              <a:gd name="connsiteX1113" fmla="*/ 1042289 w 1663700"/>
              <a:gd name="connsiteY1113" fmla="*/ 1027430 h 1816480"/>
              <a:gd name="connsiteX1114" fmla="*/ 1042035 w 1663700"/>
              <a:gd name="connsiteY1114" fmla="*/ 1105154 h 1816480"/>
              <a:gd name="connsiteX1115" fmla="*/ 1028954 w 1663700"/>
              <a:gd name="connsiteY1115" fmla="*/ 1092200 h 1816480"/>
              <a:gd name="connsiteX1116" fmla="*/ 1016000 w 1663700"/>
              <a:gd name="connsiteY1116" fmla="*/ 1105154 h 1816480"/>
              <a:gd name="connsiteX1117" fmla="*/ 1029081 w 1663700"/>
              <a:gd name="connsiteY1117" fmla="*/ 1118108 h 1816480"/>
              <a:gd name="connsiteX1118" fmla="*/ 1042035 w 1663700"/>
              <a:gd name="connsiteY1118" fmla="*/ 1105154 h 1816480"/>
              <a:gd name="connsiteX1119" fmla="*/ 1041908 w 1663700"/>
              <a:gd name="connsiteY1119" fmla="*/ 1182751 h 1816480"/>
              <a:gd name="connsiteX1120" fmla="*/ 1029081 w 1663700"/>
              <a:gd name="connsiteY1120" fmla="*/ 1169924 h 1816480"/>
              <a:gd name="connsiteX1121" fmla="*/ 1016254 w 1663700"/>
              <a:gd name="connsiteY1121" fmla="*/ 1182751 h 1816480"/>
              <a:gd name="connsiteX1122" fmla="*/ 1029081 w 1663700"/>
              <a:gd name="connsiteY1122" fmla="*/ 1195578 h 1816480"/>
              <a:gd name="connsiteX1123" fmla="*/ 1041908 w 1663700"/>
              <a:gd name="connsiteY1123" fmla="*/ 1182751 h 1816480"/>
              <a:gd name="connsiteX1124" fmla="*/ 1041908 w 1663700"/>
              <a:gd name="connsiteY1124" fmla="*/ 1182751 h 1816480"/>
              <a:gd name="connsiteX1125" fmla="*/ 1041654 w 1663700"/>
              <a:gd name="connsiteY1125" fmla="*/ 1260475 h 1816480"/>
              <a:gd name="connsiteX1126" fmla="*/ 1029081 w 1663700"/>
              <a:gd name="connsiteY1126" fmla="*/ 1247902 h 1816480"/>
              <a:gd name="connsiteX1127" fmla="*/ 1016508 w 1663700"/>
              <a:gd name="connsiteY1127" fmla="*/ 1260475 h 1816480"/>
              <a:gd name="connsiteX1128" fmla="*/ 1029081 w 1663700"/>
              <a:gd name="connsiteY1128" fmla="*/ 1273048 h 1816480"/>
              <a:gd name="connsiteX1129" fmla="*/ 1041654 w 1663700"/>
              <a:gd name="connsiteY1129" fmla="*/ 1260602 h 1816480"/>
              <a:gd name="connsiteX1130" fmla="*/ 1041654 w 1663700"/>
              <a:gd name="connsiteY1130" fmla="*/ 1260475 h 1816480"/>
              <a:gd name="connsiteX1131" fmla="*/ 1041654 w 1663700"/>
              <a:gd name="connsiteY1131" fmla="*/ 1260475 h 1816480"/>
              <a:gd name="connsiteX1132" fmla="*/ 1041527 w 1663700"/>
              <a:gd name="connsiteY1132" fmla="*/ 1338072 h 1816480"/>
              <a:gd name="connsiteX1133" fmla="*/ 1029081 w 1663700"/>
              <a:gd name="connsiteY1133" fmla="*/ 1325626 h 1816480"/>
              <a:gd name="connsiteX1134" fmla="*/ 1016635 w 1663700"/>
              <a:gd name="connsiteY1134" fmla="*/ 1338072 h 1816480"/>
              <a:gd name="connsiteX1135" fmla="*/ 1029081 w 1663700"/>
              <a:gd name="connsiteY1135" fmla="*/ 1350518 h 1816480"/>
              <a:gd name="connsiteX1136" fmla="*/ 1041527 w 1663700"/>
              <a:gd name="connsiteY1136" fmla="*/ 1338072 h 1816480"/>
              <a:gd name="connsiteX1137" fmla="*/ 1041527 w 1663700"/>
              <a:gd name="connsiteY1137" fmla="*/ 1338072 h 1816480"/>
              <a:gd name="connsiteX1138" fmla="*/ 1041273 w 1663700"/>
              <a:gd name="connsiteY1138" fmla="*/ 1415669 h 1816480"/>
              <a:gd name="connsiteX1139" fmla="*/ 1029081 w 1663700"/>
              <a:gd name="connsiteY1139" fmla="*/ 1403477 h 1816480"/>
              <a:gd name="connsiteX1140" fmla="*/ 1016889 w 1663700"/>
              <a:gd name="connsiteY1140" fmla="*/ 1415669 h 1816480"/>
              <a:gd name="connsiteX1141" fmla="*/ 1029081 w 1663700"/>
              <a:gd name="connsiteY1141" fmla="*/ 1427861 h 1816480"/>
              <a:gd name="connsiteX1142" fmla="*/ 1041273 w 1663700"/>
              <a:gd name="connsiteY1142" fmla="*/ 1415669 h 1816480"/>
              <a:gd name="connsiteX1143" fmla="*/ 1041273 w 1663700"/>
              <a:gd name="connsiteY1143" fmla="*/ 1415669 h 1816480"/>
              <a:gd name="connsiteX1144" fmla="*/ 1041273 w 1663700"/>
              <a:gd name="connsiteY1144" fmla="*/ 1415669 h 1816480"/>
              <a:gd name="connsiteX1145" fmla="*/ 1041273 w 1663700"/>
              <a:gd name="connsiteY1145" fmla="*/ 1415669 h 1816480"/>
              <a:gd name="connsiteX1146" fmla="*/ 1041146 w 1663700"/>
              <a:gd name="connsiteY1146" fmla="*/ 1493393 h 1816480"/>
              <a:gd name="connsiteX1147" fmla="*/ 1029081 w 1663700"/>
              <a:gd name="connsiteY1147" fmla="*/ 1481328 h 1816480"/>
              <a:gd name="connsiteX1148" fmla="*/ 1017016 w 1663700"/>
              <a:gd name="connsiteY1148" fmla="*/ 1493393 h 1816480"/>
              <a:gd name="connsiteX1149" fmla="*/ 1029081 w 1663700"/>
              <a:gd name="connsiteY1149" fmla="*/ 1505458 h 1816480"/>
              <a:gd name="connsiteX1150" fmla="*/ 1041146 w 1663700"/>
              <a:gd name="connsiteY1150" fmla="*/ 1493393 h 1816480"/>
              <a:gd name="connsiteX1151" fmla="*/ 1040892 w 1663700"/>
              <a:gd name="connsiteY1151" fmla="*/ 1570863 h 1816480"/>
              <a:gd name="connsiteX1152" fmla="*/ 1029081 w 1663700"/>
              <a:gd name="connsiteY1152" fmla="*/ 1559052 h 1816480"/>
              <a:gd name="connsiteX1153" fmla="*/ 1017270 w 1663700"/>
              <a:gd name="connsiteY1153" fmla="*/ 1570863 h 1816480"/>
              <a:gd name="connsiteX1154" fmla="*/ 1017270 w 1663700"/>
              <a:gd name="connsiteY1154" fmla="*/ 1570863 h 1816480"/>
              <a:gd name="connsiteX1155" fmla="*/ 1029081 w 1663700"/>
              <a:gd name="connsiteY1155" fmla="*/ 1582674 h 1816480"/>
              <a:gd name="connsiteX1156" fmla="*/ 1029081 w 1663700"/>
              <a:gd name="connsiteY1156" fmla="*/ 1582674 h 1816480"/>
              <a:gd name="connsiteX1157" fmla="*/ 1040892 w 1663700"/>
              <a:gd name="connsiteY1157" fmla="*/ 1570863 h 1816480"/>
              <a:gd name="connsiteX1158" fmla="*/ 1040892 w 1663700"/>
              <a:gd name="connsiteY1158" fmla="*/ 1570863 h 1816480"/>
              <a:gd name="connsiteX1159" fmla="*/ 1040892 w 1663700"/>
              <a:gd name="connsiteY1159" fmla="*/ 1570863 h 1816480"/>
              <a:gd name="connsiteX1160" fmla="*/ 1040765 w 1663700"/>
              <a:gd name="connsiteY1160" fmla="*/ 1648587 h 1816480"/>
              <a:gd name="connsiteX1161" fmla="*/ 1029081 w 1663700"/>
              <a:gd name="connsiteY1161" fmla="*/ 1636903 h 1816480"/>
              <a:gd name="connsiteX1162" fmla="*/ 1017397 w 1663700"/>
              <a:gd name="connsiteY1162" fmla="*/ 1648587 h 1816480"/>
              <a:gd name="connsiteX1163" fmla="*/ 1029081 w 1663700"/>
              <a:gd name="connsiteY1163" fmla="*/ 1660271 h 1816480"/>
              <a:gd name="connsiteX1164" fmla="*/ 1040765 w 1663700"/>
              <a:gd name="connsiteY1164" fmla="*/ 1648587 h 1816480"/>
              <a:gd name="connsiteX1165" fmla="*/ 1040765 w 1663700"/>
              <a:gd name="connsiteY1165" fmla="*/ 1648587 h 1816480"/>
              <a:gd name="connsiteX1166" fmla="*/ 967232 w 1663700"/>
              <a:gd name="connsiteY1166" fmla="*/ 18288 h 1816480"/>
              <a:gd name="connsiteX1167" fmla="*/ 951357 w 1663700"/>
              <a:gd name="connsiteY1167" fmla="*/ 2413 h 1816480"/>
              <a:gd name="connsiteX1168" fmla="*/ 935482 w 1663700"/>
              <a:gd name="connsiteY1168" fmla="*/ 18288 h 1816480"/>
              <a:gd name="connsiteX1169" fmla="*/ 951357 w 1663700"/>
              <a:gd name="connsiteY1169" fmla="*/ 34163 h 1816480"/>
              <a:gd name="connsiteX1170" fmla="*/ 951357 w 1663700"/>
              <a:gd name="connsiteY1170" fmla="*/ 34163 h 1816480"/>
              <a:gd name="connsiteX1171" fmla="*/ 967232 w 1663700"/>
              <a:gd name="connsiteY1171" fmla="*/ 18288 h 1816480"/>
              <a:gd name="connsiteX1172" fmla="*/ 967232 w 1663700"/>
              <a:gd name="connsiteY1172" fmla="*/ 18288 h 1816480"/>
              <a:gd name="connsiteX1173" fmla="*/ 967232 w 1663700"/>
              <a:gd name="connsiteY1173" fmla="*/ 18288 h 1816480"/>
              <a:gd name="connsiteX1174" fmla="*/ 967232 w 1663700"/>
              <a:gd name="connsiteY1174" fmla="*/ 18288 h 1816480"/>
              <a:gd name="connsiteX1175" fmla="*/ 967105 w 1663700"/>
              <a:gd name="connsiteY1175" fmla="*/ 95885 h 1816480"/>
              <a:gd name="connsiteX1176" fmla="*/ 951357 w 1663700"/>
              <a:gd name="connsiteY1176" fmla="*/ 80137 h 1816480"/>
              <a:gd name="connsiteX1177" fmla="*/ 951357 w 1663700"/>
              <a:gd name="connsiteY1177" fmla="*/ 80137 h 1816480"/>
              <a:gd name="connsiteX1178" fmla="*/ 935609 w 1663700"/>
              <a:gd name="connsiteY1178" fmla="*/ 95885 h 1816480"/>
              <a:gd name="connsiteX1179" fmla="*/ 935609 w 1663700"/>
              <a:gd name="connsiteY1179" fmla="*/ 95885 h 1816480"/>
              <a:gd name="connsiteX1180" fmla="*/ 951357 w 1663700"/>
              <a:gd name="connsiteY1180" fmla="*/ 111633 h 1816480"/>
              <a:gd name="connsiteX1181" fmla="*/ 951357 w 1663700"/>
              <a:gd name="connsiteY1181" fmla="*/ 111633 h 1816480"/>
              <a:gd name="connsiteX1182" fmla="*/ 967105 w 1663700"/>
              <a:gd name="connsiteY1182" fmla="*/ 95885 h 1816480"/>
              <a:gd name="connsiteX1183" fmla="*/ 967105 w 1663700"/>
              <a:gd name="connsiteY1183" fmla="*/ 95885 h 1816480"/>
              <a:gd name="connsiteX1184" fmla="*/ 967105 w 1663700"/>
              <a:gd name="connsiteY1184" fmla="*/ 95885 h 1816480"/>
              <a:gd name="connsiteX1185" fmla="*/ 966851 w 1663700"/>
              <a:gd name="connsiteY1185" fmla="*/ 173355 h 1816480"/>
              <a:gd name="connsiteX1186" fmla="*/ 951357 w 1663700"/>
              <a:gd name="connsiteY1186" fmla="*/ 157988 h 1816480"/>
              <a:gd name="connsiteX1187" fmla="*/ 935863 w 1663700"/>
              <a:gd name="connsiteY1187" fmla="*/ 173482 h 1816480"/>
              <a:gd name="connsiteX1188" fmla="*/ 951357 w 1663700"/>
              <a:gd name="connsiteY1188" fmla="*/ 188976 h 1816480"/>
              <a:gd name="connsiteX1189" fmla="*/ 951357 w 1663700"/>
              <a:gd name="connsiteY1189" fmla="*/ 188976 h 1816480"/>
              <a:gd name="connsiteX1190" fmla="*/ 966851 w 1663700"/>
              <a:gd name="connsiteY1190" fmla="*/ 173355 h 1816480"/>
              <a:gd name="connsiteX1191" fmla="*/ 966851 w 1663700"/>
              <a:gd name="connsiteY1191" fmla="*/ 173355 h 1816480"/>
              <a:gd name="connsiteX1192" fmla="*/ 966851 w 1663700"/>
              <a:gd name="connsiteY1192" fmla="*/ 173355 h 1816480"/>
              <a:gd name="connsiteX1193" fmla="*/ 966597 w 1663700"/>
              <a:gd name="connsiteY1193" fmla="*/ 251206 h 1816480"/>
              <a:gd name="connsiteX1194" fmla="*/ 951230 w 1663700"/>
              <a:gd name="connsiteY1194" fmla="*/ 235839 h 1816480"/>
              <a:gd name="connsiteX1195" fmla="*/ 935863 w 1663700"/>
              <a:gd name="connsiteY1195" fmla="*/ 251206 h 1816480"/>
              <a:gd name="connsiteX1196" fmla="*/ 951230 w 1663700"/>
              <a:gd name="connsiteY1196" fmla="*/ 266573 h 1816480"/>
              <a:gd name="connsiteX1197" fmla="*/ 966597 w 1663700"/>
              <a:gd name="connsiteY1197" fmla="*/ 251206 h 1816480"/>
              <a:gd name="connsiteX1198" fmla="*/ 966597 w 1663700"/>
              <a:gd name="connsiteY1198" fmla="*/ 251206 h 1816480"/>
              <a:gd name="connsiteX1199" fmla="*/ 966597 w 1663700"/>
              <a:gd name="connsiteY1199" fmla="*/ 251206 h 1816480"/>
              <a:gd name="connsiteX1200" fmla="*/ 966470 w 1663700"/>
              <a:gd name="connsiteY1200" fmla="*/ 328676 h 1816480"/>
              <a:gd name="connsiteX1201" fmla="*/ 951357 w 1663700"/>
              <a:gd name="connsiteY1201" fmla="*/ 313690 h 1816480"/>
              <a:gd name="connsiteX1202" fmla="*/ 936244 w 1663700"/>
              <a:gd name="connsiteY1202" fmla="*/ 328803 h 1816480"/>
              <a:gd name="connsiteX1203" fmla="*/ 951357 w 1663700"/>
              <a:gd name="connsiteY1203" fmla="*/ 343916 h 1816480"/>
              <a:gd name="connsiteX1204" fmla="*/ 966470 w 1663700"/>
              <a:gd name="connsiteY1204" fmla="*/ 328803 h 1816480"/>
              <a:gd name="connsiteX1205" fmla="*/ 966470 w 1663700"/>
              <a:gd name="connsiteY1205" fmla="*/ 328803 h 1816480"/>
              <a:gd name="connsiteX1206" fmla="*/ 966470 w 1663700"/>
              <a:gd name="connsiteY1206" fmla="*/ 328676 h 1816480"/>
              <a:gd name="connsiteX1207" fmla="*/ 966216 w 1663700"/>
              <a:gd name="connsiteY1207" fmla="*/ 406400 h 1816480"/>
              <a:gd name="connsiteX1208" fmla="*/ 951230 w 1663700"/>
              <a:gd name="connsiteY1208" fmla="*/ 391541 h 1816480"/>
              <a:gd name="connsiteX1209" fmla="*/ 936244 w 1663700"/>
              <a:gd name="connsiteY1209" fmla="*/ 406527 h 1816480"/>
              <a:gd name="connsiteX1210" fmla="*/ 951230 w 1663700"/>
              <a:gd name="connsiteY1210" fmla="*/ 421513 h 1816480"/>
              <a:gd name="connsiteX1211" fmla="*/ 966216 w 1663700"/>
              <a:gd name="connsiteY1211" fmla="*/ 406400 h 1816480"/>
              <a:gd name="connsiteX1212" fmla="*/ 966216 w 1663700"/>
              <a:gd name="connsiteY1212" fmla="*/ 406400 h 1816480"/>
              <a:gd name="connsiteX1213" fmla="*/ 966216 w 1663700"/>
              <a:gd name="connsiteY1213" fmla="*/ 406400 h 1816480"/>
              <a:gd name="connsiteX1214" fmla="*/ 966216 w 1663700"/>
              <a:gd name="connsiteY1214" fmla="*/ 406400 h 1816480"/>
              <a:gd name="connsiteX1215" fmla="*/ 966089 w 1663700"/>
              <a:gd name="connsiteY1215" fmla="*/ 484124 h 1816480"/>
              <a:gd name="connsiteX1216" fmla="*/ 951357 w 1663700"/>
              <a:gd name="connsiteY1216" fmla="*/ 469392 h 1816480"/>
              <a:gd name="connsiteX1217" fmla="*/ 936625 w 1663700"/>
              <a:gd name="connsiteY1217" fmla="*/ 484124 h 1816480"/>
              <a:gd name="connsiteX1218" fmla="*/ 951357 w 1663700"/>
              <a:gd name="connsiteY1218" fmla="*/ 498856 h 1816480"/>
              <a:gd name="connsiteX1219" fmla="*/ 966089 w 1663700"/>
              <a:gd name="connsiteY1219" fmla="*/ 484124 h 1816480"/>
              <a:gd name="connsiteX1220" fmla="*/ 965835 w 1663700"/>
              <a:gd name="connsiteY1220" fmla="*/ 561594 h 1816480"/>
              <a:gd name="connsiteX1221" fmla="*/ 951230 w 1663700"/>
              <a:gd name="connsiteY1221" fmla="*/ 547116 h 1816480"/>
              <a:gd name="connsiteX1222" fmla="*/ 936625 w 1663700"/>
              <a:gd name="connsiteY1222" fmla="*/ 561721 h 1816480"/>
              <a:gd name="connsiteX1223" fmla="*/ 951230 w 1663700"/>
              <a:gd name="connsiteY1223" fmla="*/ 576326 h 1816480"/>
              <a:gd name="connsiteX1224" fmla="*/ 965835 w 1663700"/>
              <a:gd name="connsiteY1224" fmla="*/ 561594 h 1816480"/>
              <a:gd name="connsiteX1225" fmla="*/ 965835 w 1663700"/>
              <a:gd name="connsiteY1225" fmla="*/ 561594 h 1816480"/>
              <a:gd name="connsiteX1226" fmla="*/ 965835 w 1663700"/>
              <a:gd name="connsiteY1226" fmla="*/ 561594 h 1816480"/>
              <a:gd name="connsiteX1227" fmla="*/ 965835 w 1663700"/>
              <a:gd name="connsiteY1227" fmla="*/ 561594 h 1816480"/>
              <a:gd name="connsiteX1228" fmla="*/ 965708 w 1663700"/>
              <a:gd name="connsiteY1228" fmla="*/ 639318 h 1816480"/>
              <a:gd name="connsiteX1229" fmla="*/ 951357 w 1663700"/>
              <a:gd name="connsiteY1229" fmla="*/ 624967 h 1816480"/>
              <a:gd name="connsiteX1230" fmla="*/ 937006 w 1663700"/>
              <a:gd name="connsiteY1230" fmla="*/ 639318 h 1816480"/>
              <a:gd name="connsiteX1231" fmla="*/ 937006 w 1663700"/>
              <a:gd name="connsiteY1231" fmla="*/ 639318 h 1816480"/>
              <a:gd name="connsiteX1232" fmla="*/ 951357 w 1663700"/>
              <a:gd name="connsiteY1232" fmla="*/ 653669 h 1816480"/>
              <a:gd name="connsiteX1233" fmla="*/ 951357 w 1663700"/>
              <a:gd name="connsiteY1233" fmla="*/ 653669 h 1816480"/>
              <a:gd name="connsiteX1234" fmla="*/ 965708 w 1663700"/>
              <a:gd name="connsiteY1234" fmla="*/ 639318 h 1816480"/>
              <a:gd name="connsiteX1235" fmla="*/ 965708 w 1663700"/>
              <a:gd name="connsiteY1235" fmla="*/ 639318 h 1816480"/>
              <a:gd name="connsiteX1236" fmla="*/ 965708 w 1663700"/>
              <a:gd name="connsiteY1236" fmla="*/ 639318 h 1816480"/>
              <a:gd name="connsiteX1237" fmla="*/ 965708 w 1663700"/>
              <a:gd name="connsiteY1237" fmla="*/ 639318 h 1816480"/>
              <a:gd name="connsiteX1238" fmla="*/ 965454 w 1663700"/>
              <a:gd name="connsiteY1238" fmla="*/ 717042 h 1816480"/>
              <a:gd name="connsiteX1239" fmla="*/ 951230 w 1663700"/>
              <a:gd name="connsiteY1239" fmla="*/ 702818 h 1816480"/>
              <a:gd name="connsiteX1240" fmla="*/ 937006 w 1663700"/>
              <a:gd name="connsiteY1240" fmla="*/ 717042 h 1816480"/>
              <a:gd name="connsiteX1241" fmla="*/ 951230 w 1663700"/>
              <a:gd name="connsiteY1241" fmla="*/ 731266 h 1816480"/>
              <a:gd name="connsiteX1242" fmla="*/ 965454 w 1663700"/>
              <a:gd name="connsiteY1242" fmla="*/ 717042 h 1816480"/>
              <a:gd name="connsiteX1243" fmla="*/ 965327 w 1663700"/>
              <a:gd name="connsiteY1243" fmla="*/ 794639 h 1816480"/>
              <a:gd name="connsiteX1244" fmla="*/ 951357 w 1663700"/>
              <a:gd name="connsiteY1244" fmla="*/ 780669 h 1816480"/>
              <a:gd name="connsiteX1245" fmla="*/ 937387 w 1663700"/>
              <a:gd name="connsiteY1245" fmla="*/ 794639 h 1816480"/>
              <a:gd name="connsiteX1246" fmla="*/ 951357 w 1663700"/>
              <a:gd name="connsiteY1246" fmla="*/ 808609 h 1816480"/>
              <a:gd name="connsiteX1247" fmla="*/ 965327 w 1663700"/>
              <a:gd name="connsiteY1247" fmla="*/ 794639 h 1816480"/>
              <a:gd name="connsiteX1248" fmla="*/ 965327 w 1663700"/>
              <a:gd name="connsiteY1248" fmla="*/ 794639 h 1816480"/>
              <a:gd name="connsiteX1249" fmla="*/ 965327 w 1663700"/>
              <a:gd name="connsiteY1249" fmla="*/ 794639 h 1816480"/>
              <a:gd name="connsiteX1250" fmla="*/ 965073 w 1663700"/>
              <a:gd name="connsiteY1250" fmla="*/ 872236 h 1816480"/>
              <a:gd name="connsiteX1251" fmla="*/ 951230 w 1663700"/>
              <a:gd name="connsiteY1251" fmla="*/ 858520 h 1816480"/>
              <a:gd name="connsiteX1252" fmla="*/ 937387 w 1663700"/>
              <a:gd name="connsiteY1252" fmla="*/ 872236 h 1816480"/>
              <a:gd name="connsiteX1253" fmla="*/ 951230 w 1663700"/>
              <a:gd name="connsiteY1253" fmla="*/ 886079 h 1816480"/>
              <a:gd name="connsiteX1254" fmla="*/ 951230 w 1663700"/>
              <a:gd name="connsiteY1254" fmla="*/ 886079 h 1816480"/>
              <a:gd name="connsiteX1255" fmla="*/ 965073 w 1663700"/>
              <a:gd name="connsiteY1255" fmla="*/ 872236 h 1816480"/>
              <a:gd name="connsiteX1256" fmla="*/ 965073 w 1663700"/>
              <a:gd name="connsiteY1256" fmla="*/ 872236 h 1816480"/>
              <a:gd name="connsiteX1257" fmla="*/ 965073 w 1663700"/>
              <a:gd name="connsiteY1257" fmla="*/ 872236 h 1816480"/>
              <a:gd name="connsiteX1258" fmla="*/ 965073 w 1663700"/>
              <a:gd name="connsiteY1258" fmla="*/ 872236 h 1816480"/>
              <a:gd name="connsiteX1259" fmla="*/ 964946 w 1663700"/>
              <a:gd name="connsiteY1259" fmla="*/ 949833 h 1816480"/>
              <a:gd name="connsiteX1260" fmla="*/ 951357 w 1663700"/>
              <a:gd name="connsiteY1260" fmla="*/ 936371 h 1816480"/>
              <a:gd name="connsiteX1261" fmla="*/ 937768 w 1663700"/>
              <a:gd name="connsiteY1261" fmla="*/ 949960 h 1816480"/>
              <a:gd name="connsiteX1262" fmla="*/ 951357 w 1663700"/>
              <a:gd name="connsiteY1262" fmla="*/ 963549 h 1816480"/>
              <a:gd name="connsiteX1263" fmla="*/ 964946 w 1663700"/>
              <a:gd name="connsiteY1263" fmla="*/ 949833 h 1816480"/>
              <a:gd name="connsiteX1264" fmla="*/ 964946 w 1663700"/>
              <a:gd name="connsiteY1264" fmla="*/ 949833 h 1816480"/>
              <a:gd name="connsiteX1265" fmla="*/ 964692 w 1663700"/>
              <a:gd name="connsiteY1265" fmla="*/ 1027557 h 1816480"/>
              <a:gd name="connsiteX1266" fmla="*/ 951230 w 1663700"/>
              <a:gd name="connsiteY1266" fmla="*/ 1014222 h 1816480"/>
              <a:gd name="connsiteX1267" fmla="*/ 951230 w 1663700"/>
              <a:gd name="connsiteY1267" fmla="*/ 1014222 h 1816480"/>
              <a:gd name="connsiteX1268" fmla="*/ 937768 w 1663700"/>
              <a:gd name="connsiteY1268" fmla="*/ 1027557 h 1816480"/>
              <a:gd name="connsiteX1269" fmla="*/ 951230 w 1663700"/>
              <a:gd name="connsiteY1269" fmla="*/ 1040892 h 1816480"/>
              <a:gd name="connsiteX1270" fmla="*/ 964692 w 1663700"/>
              <a:gd name="connsiteY1270" fmla="*/ 1027557 h 1816480"/>
              <a:gd name="connsiteX1271" fmla="*/ 964692 w 1663700"/>
              <a:gd name="connsiteY1271" fmla="*/ 1027557 h 1816480"/>
              <a:gd name="connsiteX1272" fmla="*/ 964692 w 1663700"/>
              <a:gd name="connsiteY1272" fmla="*/ 1027557 h 1816480"/>
              <a:gd name="connsiteX1273" fmla="*/ 964565 w 1663700"/>
              <a:gd name="connsiteY1273" fmla="*/ 1105027 h 1816480"/>
              <a:gd name="connsiteX1274" fmla="*/ 951357 w 1663700"/>
              <a:gd name="connsiteY1274" fmla="*/ 1091946 h 1816480"/>
              <a:gd name="connsiteX1275" fmla="*/ 938149 w 1663700"/>
              <a:gd name="connsiteY1275" fmla="*/ 1105154 h 1816480"/>
              <a:gd name="connsiteX1276" fmla="*/ 938149 w 1663700"/>
              <a:gd name="connsiteY1276" fmla="*/ 1105154 h 1816480"/>
              <a:gd name="connsiteX1277" fmla="*/ 951357 w 1663700"/>
              <a:gd name="connsiteY1277" fmla="*/ 1118362 h 1816480"/>
              <a:gd name="connsiteX1278" fmla="*/ 951357 w 1663700"/>
              <a:gd name="connsiteY1278" fmla="*/ 1118362 h 1816480"/>
              <a:gd name="connsiteX1279" fmla="*/ 964565 w 1663700"/>
              <a:gd name="connsiteY1279" fmla="*/ 1105281 h 1816480"/>
              <a:gd name="connsiteX1280" fmla="*/ 964565 w 1663700"/>
              <a:gd name="connsiteY1280" fmla="*/ 1105154 h 1816480"/>
              <a:gd name="connsiteX1281" fmla="*/ 964565 w 1663700"/>
              <a:gd name="connsiteY1281" fmla="*/ 1105027 h 1816480"/>
              <a:gd name="connsiteX1282" fmla="*/ 964565 w 1663700"/>
              <a:gd name="connsiteY1282" fmla="*/ 1105027 h 1816480"/>
              <a:gd name="connsiteX1283" fmla="*/ 964311 w 1663700"/>
              <a:gd name="connsiteY1283" fmla="*/ 1182751 h 1816480"/>
              <a:gd name="connsiteX1284" fmla="*/ 951230 w 1663700"/>
              <a:gd name="connsiteY1284" fmla="*/ 1169797 h 1816480"/>
              <a:gd name="connsiteX1285" fmla="*/ 951230 w 1663700"/>
              <a:gd name="connsiteY1285" fmla="*/ 1169797 h 1816480"/>
              <a:gd name="connsiteX1286" fmla="*/ 938276 w 1663700"/>
              <a:gd name="connsiteY1286" fmla="*/ 1182751 h 1816480"/>
              <a:gd name="connsiteX1287" fmla="*/ 951230 w 1663700"/>
              <a:gd name="connsiteY1287" fmla="*/ 1195705 h 1816480"/>
              <a:gd name="connsiteX1288" fmla="*/ 964311 w 1663700"/>
              <a:gd name="connsiteY1288" fmla="*/ 1182751 h 1816480"/>
              <a:gd name="connsiteX1289" fmla="*/ 964311 w 1663700"/>
              <a:gd name="connsiteY1289" fmla="*/ 1182751 h 1816480"/>
              <a:gd name="connsiteX1290" fmla="*/ 964184 w 1663700"/>
              <a:gd name="connsiteY1290" fmla="*/ 1260221 h 1816480"/>
              <a:gd name="connsiteX1291" fmla="*/ 951357 w 1663700"/>
              <a:gd name="connsiteY1291" fmla="*/ 1247648 h 1816480"/>
              <a:gd name="connsiteX1292" fmla="*/ 938530 w 1663700"/>
              <a:gd name="connsiteY1292" fmla="*/ 1260475 h 1816480"/>
              <a:gd name="connsiteX1293" fmla="*/ 951357 w 1663700"/>
              <a:gd name="connsiteY1293" fmla="*/ 1273302 h 1816480"/>
              <a:gd name="connsiteX1294" fmla="*/ 964184 w 1663700"/>
              <a:gd name="connsiteY1294" fmla="*/ 1260602 h 1816480"/>
              <a:gd name="connsiteX1295" fmla="*/ 964184 w 1663700"/>
              <a:gd name="connsiteY1295" fmla="*/ 1260602 h 1816480"/>
              <a:gd name="connsiteX1296" fmla="*/ 964184 w 1663700"/>
              <a:gd name="connsiteY1296" fmla="*/ 1260221 h 1816480"/>
              <a:gd name="connsiteX1297" fmla="*/ 963930 w 1663700"/>
              <a:gd name="connsiteY1297" fmla="*/ 1338072 h 1816480"/>
              <a:gd name="connsiteX1298" fmla="*/ 951357 w 1663700"/>
              <a:gd name="connsiteY1298" fmla="*/ 1325499 h 1816480"/>
              <a:gd name="connsiteX1299" fmla="*/ 938784 w 1663700"/>
              <a:gd name="connsiteY1299" fmla="*/ 1338072 h 1816480"/>
              <a:gd name="connsiteX1300" fmla="*/ 951357 w 1663700"/>
              <a:gd name="connsiteY1300" fmla="*/ 1350645 h 1816480"/>
              <a:gd name="connsiteX1301" fmla="*/ 963930 w 1663700"/>
              <a:gd name="connsiteY1301" fmla="*/ 1338072 h 1816480"/>
              <a:gd name="connsiteX1302" fmla="*/ 963930 w 1663700"/>
              <a:gd name="connsiteY1302" fmla="*/ 1338072 h 1816480"/>
              <a:gd name="connsiteX1303" fmla="*/ 963676 w 1663700"/>
              <a:gd name="connsiteY1303" fmla="*/ 1415669 h 1816480"/>
              <a:gd name="connsiteX1304" fmla="*/ 951230 w 1663700"/>
              <a:gd name="connsiteY1304" fmla="*/ 1403223 h 1816480"/>
              <a:gd name="connsiteX1305" fmla="*/ 951230 w 1663700"/>
              <a:gd name="connsiteY1305" fmla="*/ 1403223 h 1816480"/>
              <a:gd name="connsiteX1306" fmla="*/ 938784 w 1663700"/>
              <a:gd name="connsiteY1306" fmla="*/ 1415669 h 1816480"/>
              <a:gd name="connsiteX1307" fmla="*/ 938784 w 1663700"/>
              <a:gd name="connsiteY1307" fmla="*/ 1415669 h 1816480"/>
              <a:gd name="connsiteX1308" fmla="*/ 951230 w 1663700"/>
              <a:gd name="connsiteY1308" fmla="*/ 1428115 h 1816480"/>
              <a:gd name="connsiteX1309" fmla="*/ 963676 w 1663700"/>
              <a:gd name="connsiteY1309" fmla="*/ 1415669 h 1816480"/>
              <a:gd name="connsiteX1310" fmla="*/ 963549 w 1663700"/>
              <a:gd name="connsiteY1310" fmla="*/ 1493266 h 1816480"/>
              <a:gd name="connsiteX1311" fmla="*/ 951357 w 1663700"/>
              <a:gd name="connsiteY1311" fmla="*/ 1481074 h 1816480"/>
              <a:gd name="connsiteX1312" fmla="*/ 939165 w 1663700"/>
              <a:gd name="connsiteY1312" fmla="*/ 1493266 h 1816480"/>
              <a:gd name="connsiteX1313" fmla="*/ 951357 w 1663700"/>
              <a:gd name="connsiteY1313" fmla="*/ 1505458 h 1816480"/>
              <a:gd name="connsiteX1314" fmla="*/ 963549 w 1663700"/>
              <a:gd name="connsiteY1314" fmla="*/ 1493266 h 1816480"/>
              <a:gd name="connsiteX1315" fmla="*/ 963549 w 1663700"/>
              <a:gd name="connsiteY1315" fmla="*/ 1493266 h 1816480"/>
              <a:gd name="connsiteX1316" fmla="*/ 963549 w 1663700"/>
              <a:gd name="connsiteY1316" fmla="*/ 1493266 h 1816480"/>
              <a:gd name="connsiteX1317" fmla="*/ 963295 w 1663700"/>
              <a:gd name="connsiteY1317" fmla="*/ 1570990 h 1816480"/>
              <a:gd name="connsiteX1318" fmla="*/ 951230 w 1663700"/>
              <a:gd name="connsiteY1318" fmla="*/ 1558925 h 1816480"/>
              <a:gd name="connsiteX1319" fmla="*/ 951230 w 1663700"/>
              <a:gd name="connsiteY1319" fmla="*/ 1558925 h 1816480"/>
              <a:gd name="connsiteX1320" fmla="*/ 939165 w 1663700"/>
              <a:gd name="connsiteY1320" fmla="*/ 1570990 h 1816480"/>
              <a:gd name="connsiteX1321" fmla="*/ 939165 w 1663700"/>
              <a:gd name="connsiteY1321" fmla="*/ 1570990 h 1816480"/>
              <a:gd name="connsiteX1322" fmla="*/ 951230 w 1663700"/>
              <a:gd name="connsiteY1322" fmla="*/ 1583055 h 1816480"/>
              <a:gd name="connsiteX1323" fmla="*/ 963295 w 1663700"/>
              <a:gd name="connsiteY1323" fmla="*/ 1570990 h 1816480"/>
              <a:gd name="connsiteX1324" fmla="*/ 963168 w 1663700"/>
              <a:gd name="connsiteY1324" fmla="*/ 1648587 h 1816480"/>
              <a:gd name="connsiteX1325" fmla="*/ 951357 w 1663700"/>
              <a:gd name="connsiteY1325" fmla="*/ 1636776 h 1816480"/>
              <a:gd name="connsiteX1326" fmla="*/ 939546 w 1663700"/>
              <a:gd name="connsiteY1326" fmla="*/ 1648587 h 1816480"/>
              <a:gd name="connsiteX1327" fmla="*/ 939546 w 1663700"/>
              <a:gd name="connsiteY1327" fmla="*/ 1648587 h 1816480"/>
              <a:gd name="connsiteX1328" fmla="*/ 951357 w 1663700"/>
              <a:gd name="connsiteY1328" fmla="*/ 1660398 h 1816480"/>
              <a:gd name="connsiteX1329" fmla="*/ 951357 w 1663700"/>
              <a:gd name="connsiteY1329" fmla="*/ 1660398 h 1816480"/>
              <a:gd name="connsiteX1330" fmla="*/ 963168 w 1663700"/>
              <a:gd name="connsiteY1330" fmla="*/ 1648587 h 1816480"/>
              <a:gd name="connsiteX1331" fmla="*/ 963168 w 1663700"/>
              <a:gd name="connsiteY1331" fmla="*/ 1648587 h 1816480"/>
              <a:gd name="connsiteX1332" fmla="*/ 963168 w 1663700"/>
              <a:gd name="connsiteY1332" fmla="*/ 1648587 h 1816480"/>
              <a:gd name="connsiteX1333" fmla="*/ 963168 w 1663700"/>
              <a:gd name="connsiteY1333" fmla="*/ 1648587 h 1816480"/>
              <a:gd name="connsiteX1334" fmla="*/ 962914 w 1663700"/>
              <a:gd name="connsiteY1334" fmla="*/ 1726311 h 1816480"/>
              <a:gd name="connsiteX1335" fmla="*/ 951230 w 1663700"/>
              <a:gd name="connsiteY1335" fmla="*/ 1714627 h 1816480"/>
              <a:gd name="connsiteX1336" fmla="*/ 951230 w 1663700"/>
              <a:gd name="connsiteY1336" fmla="*/ 1714627 h 1816480"/>
              <a:gd name="connsiteX1337" fmla="*/ 939546 w 1663700"/>
              <a:gd name="connsiteY1337" fmla="*/ 1726311 h 1816480"/>
              <a:gd name="connsiteX1338" fmla="*/ 946658 w 1663700"/>
              <a:gd name="connsiteY1338" fmla="*/ 1736979 h 1816480"/>
              <a:gd name="connsiteX1339" fmla="*/ 962025 w 1663700"/>
              <a:gd name="connsiteY1339" fmla="*/ 1730756 h 1816480"/>
              <a:gd name="connsiteX1340" fmla="*/ 962914 w 1663700"/>
              <a:gd name="connsiteY1340" fmla="*/ 1726311 h 1816480"/>
              <a:gd name="connsiteX1341" fmla="*/ 962914 w 1663700"/>
              <a:gd name="connsiteY1341" fmla="*/ 1726311 h 1816480"/>
              <a:gd name="connsiteX1342" fmla="*/ 962914 w 1663700"/>
              <a:gd name="connsiteY1342" fmla="*/ 1726311 h 1816480"/>
              <a:gd name="connsiteX1343" fmla="*/ 889635 w 1663700"/>
              <a:gd name="connsiteY1343" fmla="*/ 18034 h 1816480"/>
              <a:gd name="connsiteX1344" fmla="*/ 873506 w 1663700"/>
              <a:gd name="connsiteY1344" fmla="*/ 2159 h 1816480"/>
              <a:gd name="connsiteX1345" fmla="*/ 857377 w 1663700"/>
              <a:gd name="connsiteY1345" fmla="*/ 18288 h 1816480"/>
              <a:gd name="connsiteX1346" fmla="*/ 873506 w 1663700"/>
              <a:gd name="connsiteY1346" fmla="*/ 34417 h 1816480"/>
              <a:gd name="connsiteX1347" fmla="*/ 889635 w 1663700"/>
              <a:gd name="connsiteY1347" fmla="*/ 18415 h 1816480"/>
              <a:gd name="connsiteX1348" fmla="*/ 889635 w 1663700"/>
              <a:gd name="connsiteY1348" fmla="*/ 18288 h 1816480"/>
              <a:gd name="connsiteX1349" fmla="*/ 889635 w 1663700"/>
              <a:gd name="connsiteY1349" fmla="*/ 18034 h 1816480"/>
              <a:gd name="connsiteX1350" fmla="*/ 889635 w 1663700"/>
              <a:gd name="connsiteY1350" fmla="*/ 18034 h 1816480"/>
              <a:gd name="connsiteX1351" fmla="*/ 889508 w 1663700"/>
              <a:gd name="connsiteY1351" fmla="*/ 95885 h 1816480"/>
              <a:gd name="connsiteX1352" fmla="*/ 873506 w 1663700"/>
              <a:gd name="connsiteY1352" fmla="*/ 80010 h 1816480"/>
              <a:gd name="connsiteX1353" fmla="*/ 857631 w 1663700"/>
              <a:gd name="connsiteY1353" fmla="*/ 95885 h 1816480"/>
              <a:gd name="connsiteX1354" fmla="*/ 873506 w 1663700"/>
              <a:gd name="connsiteY1354" fmla="*/ 111760 h 1816480"/>
              <a:gd name="connsiteX1355" fmla="*/ 873506 w 1663700"/>
              <a:gd name="connsiteY1355" fmla="*/ 111760 h 1816480"/>
              <a:gd name="connsiteX1356" fmla="*/ 889508 w 1663700"/>
              <a:gd name="connsiteY1356" fmla="*/ 95885 h 1816480"/>
              <a:gd name="connsiteX1357" fmla="*/ 889508 w 1663700"/>
              <a:gd name="connsiteY1357" fmla="*/ 95885 h 1816480"/>
              <a:gd name="connsiteX1358" fmla="*/ 889508 w 1663700"/>
              <a:gd name="connsiteY1358" fmla="*/ 95885 h 1816480"/>
              <a:gd name="connsiteX1359" fmla="*/ 889508 w 1663700"/>
              <a:gd name="connsiteY1359" fmla="*/ 95885 h 1816480"/>
              <a:gd name="connsiteX1360" fmla="*/ 889254 w 1663700"/>
              <a:gd name="connsiteY1360" fmla="*/ 173482 h 1816480"/>
              <a:gd name="connsiteX1361" fmla="*/ 873506 w 1663700"/>
              <a:gd name="connsiteY1361" fmla="*/ 157734 h 1816480"/>
              <a:gd name="connsiteX1362" fmla="*/ 873506 w 1663700"/>
              <a:gd name="connsiteY1362" fmla="*/ 157734 h 1816480"/>
              <a:gd name="connsiteX1363" fmla="*/ 857758 w 1663700"/>
              <a:gd name="connsiteY1363" fmla="*/ 173482 h 1816480"/>
              <a:gd name="connsiteX1364" fmla="*/ 873506 w 1663700"/>
              <a:gd name="connsiteY1364" fmla="*/ 189230 h 1816480"/>
              <a:gd name="connsiteX1365" fmla="*/ 889254 w 1663700"/>
              <a:gd name="connsiteY1365" fmla="*/ 173482 h 1816480"/>
              <a:gd name="connsiteX1366" fmla="*/ 889254 w 1663700"/>
              <a:gd name="connsiteY1366" fmla="*/ 173482 h 1816480"/>
              <a:gd name="connsiteX1367" fmla="*/ 889127 w 1663700"/>
              <a:gd name="connsiteY1367" fmla="*/ 251079 h 1816480"/>
              <a:gd name="connsiteX1368" fmla="*/ 873633 w 1663700"/>
              <a:gd name="connsiteY1368" fmla="*/ 235712 h 1816480"/>
              <a:gd name="connsiteX1369" fmla="*/ 858139 w 1663700"/>
              <a:gd name="connsiteY1369" fmla="*/ 251206 h 1816480"/>
              <a:gd name="connsiteX1370" fmla="*/ 873633 w 1663700"/>
              <a:gd name="connsiteY1370" fmla="*/ 266700 h 1816480"/>
              <a:gd name="connsiteX1371" fmla="*/ 889127 w 1663700"/>
              <a:gd name="connsiteY1371" fmla="*/ 251079 h 1816480"/>
              <a:gd name="connsiteX1372" fmla="*/ 889127 w 1663700"/>
              <a:gd name="connsiteY1372" fmla="*/ 251079 h 1816480"/>
              <a:gd name="connsiteX1373" fmla="*/ 889127 w 1663700"/>
              <a:gd name="connsiteY1373" fmla="*/ 251079 h 1816480"/>
              <a:gd name="connsiteX1374" fmla="*/ 889127 w 1663700"/>
              <a:gd name="connsiteY1374" fmla="*/ 251079 h 1816480"/>
              <a:gd name="connsiteX1375" fmla="*/ 888873 w 1663700"/>
              <a:gd name="connsiteY1375" fmla="*/ 328803 h 1816480"/>
              <a:gd name="connsiteX1376" fmla="*/ 873506 w 1663700"/>
              <a:gd name="connsiteY1376" fmla="*/ 313436 h 1816480"/>
              <a:gd name="connsiteX1377" fmla="*/ 858139 w 1663700"/>
              <a:gd name="connsiteY1377" fmla="*/ 328803 h 1816480"/>
              <a:gd name="connsiteX1378" fmla="*/ 873506 w 1663700"/>
              <a:gd name="connsiteY1378" fmla="*/ 344170 h 1816480"/>
              <a:gd name="connsiteX1379" fmla="*/ 888873 w 1663700"/>
              <a:gd name="connsiteY1379" fmla="*/ 328803 h 1816480"/>
              <a:gd name="connsiteX1380" fmla="*/ 888873 w 1663700"/>
              <a:gd name="connsiteY1380" fmla="*/ 328803 h 1816480"/>
              <a:gd name="connsiteX1381" fmla="*/ 888873 w 1663700"/>
              <a:gd name="connsiteY1381" fmla="*/ 328803 h 1816480"/>
              <a:gd name="connsiteX1382" fmla="*/ 888746 w 1663700"/>
              <a:gd name="connsiteY1382" fmla="*/ 406400 h 1816480"/>
              <a:gd name="connsiteX1383" fmla="*/ 873633 w 1663700"/>
              <a:gd name="connsiteY1383" fmla="*/ 391287 h 1816480"/>
              <a:gd name="connsiteX1384" fmla="*/ 873633 w 1663700"/>
              <a:gd name="connsiteY1384" fmla="*/ 391287 h 1816480"/>
              <a:gd name="connsiteX1385" fmla="*/ 858520 w 1663700"/>
              <a:gd name="connsiteY1385" fmla="*/ 406400 h 1816480"/>
              <a:gd name="connsiteX1386" fmla="*/ 873633 w 1663700"/>
              <a:gd name="connsiteY1386" fmla="*/ 421513 h 1816480"/>
              <a:gd name="connsiteX1387" fmla="*/ 873633 w 1663700"/>
              <a:gd name="connsiteY1387" fmla="*/ 421513 h 1816480"/>
              <a:gd name="connsiteX1388" fmla="*/ 888746 w 1663700"/>
              <a:gd name="connsiteY1388" fmla="*/ 406400 h 1816480"/>
              <a:gd name="connsiteX1389" fmla="*/ 888746 w 1663700"/>
              <a:gd name="connsiteY1389" fmla="*/ 406400 h 1816480"/>
              <a:gd name="connsiteX1390" fmla="*/ 888492 w 1663700"/>
              <a:gd name="connsiteY1390" fmla="*/ 483997 h 1816480"/>
              <a:gd name="connsiteX1391" fmla="*/ 873506 w 1663700"/>
              <a:gd name="connsiteY1391" fmla="*/ 469138 h 1816480"/>
              <a:gd name="connsiteX1392" fmla="*/ 858520 w 1663700"/>
              <a:gd name="connsiteY1392" fmla="*/ 484124 h 1816480"/>
              <a:gd name="connsiteX1393" fmla="*/ 873506 w 1663700"/>
              <a:gd name="connsiteY1393" fmla="*/ 499110 h 1816480"/>
              <a:gd name="connsiteX1394" fmla="*/ 888492 w 1663700"/>
              <a:gd name="connsiteY1394" fmla="*/ 483997 h 1816480"/>
              <a:gd name="connsiteX1395" fmla="*/ 888492 w 1663700"/>
              <a:gd name="connsiteY1395" fmla="*/ 483997 h 1816480"/>
              <a:gd name="connsiteX1396" fmla="*/ 888492 w 1663700"/>
              <a:gd name="connsiteY1396" fmla="*/ 483997 h 1816480"/>
              <a:gd name="connsiteX1397" fmla="*/ 888365 w 1663700"/>
              <a:gd name="connsiteY1397" fmla="*/ 561721 h 1816480"/>
              <a:gd name="connsiteX1398" fmla="*/ 873633 w 1663700"/>
              <a:gd name="connsiteY1398" fmla="*/ 546989 h 1816480"/>
              <a:gd name="connsiteX1399" fmla="*/ 873633 w 1663700"/>
              <a:gd name="connsiteY1399" fmla="*/ 546989 h 1816480"/>
              <a:gd name="connsiteX1400" fmla="*/ 858901 w 1663700"/>
              <a:gd name="connsiteY1400" fmla="*/ 561721 h 1816480"/>
              <a:gd name="connsiteX1401" fmla="*/ 873633 w 1663700"/>
              <a:gd name="connsiteY1401" fmla="*/ 576453 h 1816480"/>
              <a:gd name="connsiteX1402" fmla="*/ 888365 w 1663700"/>
              <a:gd name="connsiteY1402" fmla="*/ 561721 h 1816480"/>
              <a:gd name="connsiteX1403" fmla="*/ 888365 w 1663700"/>
              <a:gd name="connsiteY1403" fmla="*/ 561721 h 1816480"/>
              <a:gd name="connsiteX1404" fmla="*/ 888111 w 1663700"/>
              <a:gd name="connsiteY1404" fmla="*/ 639191 h 1816480"/>
              <a:gd name="connsiteX1405" fmla="*/ 873506 w 1663700"/>
              <a:gd name="connsiteY1405" fmla="*/ 624713 h 1816480"/>
              <a:gd name="connsiteX1406" fmla="*/ 858901 w 1663700"/>
              <a:gd name="connsiteY1406" fmla="*/ 639318 h 1816480"/>
              <a:gd name="connsiteX1407" fmla="*/ 873506 w 1663700"/>
              <a:gd name="connsiteY1407" fmla="*/ 653923 h 1816480"/>
              <a:gd name="connsiteX1408" fmla="*/ 888111 w 1663700"/>
              <a:gd name="connsiteY1408" fmla="*/ 639191 h 1816480"/>
              <a:gd name="connsiteX1409" fmla="*/ 888111 w 1663700"/>
              <a:gd name="connsiteY1409" fmla="*/ 639191 h 1816480"/>
              <a:gd name="connsiteX1410" fmla="*/ 888111 w 1663700"/>
              <a:gd name="connsiteY1410" fmla="*/ 639191 h 1816480"/>
              <a:gd name="connsiteX1411" fmla="*/ 888111 w 1663700"/>
              <a:gd name="connsiteY1411" fmla="*/ 639191 h 1816480"/>
              <a:gd name="connsiteX1412" fmla="*/ 887984 w 1663700"/>
              <a:gd name="connsiteY1412" fmla="*/ 717042 h 1816480"/>
              <a:gd name="connsiteX1413" fmla="*/ 873633 w 1663700"/>
              <a:gd name="connsiteY1413" fmla="*/ 702691 h 1816480"/>
              <a:gd name="connsiteX1414" fmla="*/ 873633 w 1663700"/>
              <a:gd name="connsiteY1414" fmla="*/ 702691 h 1816480"/>
              <a:gd name="connsiteX1415" fmla="*/ 859282 w 1663700"/>
              <a:gd name="connsiteY1415" fmla="*/ 717042 h 1816480"/>
              <a:gd name="connsiteX1416" fmla="*/ 873633 w 1663700"/>
              <a:gd name="connsiteY1416" fmla="*/ 731393 h 1816480"/>
              <a:gd name="connsiteX1417" fmla="*/ 887984 w 1663700"/>
              <a:gd name="connsiteY1417" fmla="*/ 717042 h 1816480"/>
              <a:gd name="connsiteX1418" fmla="*/ 887984 w 1663700"/>
              <a:gd name="connsiteY1418" fmla="*/ 717042 h 1816480"/>
              <a:gd name="connsiteX1419" fmla="*/ 887984 w 1663700"/>
              <a:gd name="connsiteY1419" fmla="*/ 717042 h 1816480"/>
              <a:gd name="connsiteX1420" fmla="*/ 887730 w 1663700"/>
              <a:gd name="connsiteY1420" fmla="*/ 794512 h 1816480"/>
              <a:gd name="connsiteX1421" fmla="*/ 873506 w 1663700"/>
              <a:gd name="connsiteY1421" fmla="*/ 780542 h 1816480"/>
              <a:gd name="connsiteX1422" fmla="*/ 859282 w 1663700"/>
              <a:gd name="connsiteY1422" fmla="*/ 794766 h 1816480"/>
              <a:gd name="connsiteX1423" fmla="*/ 873506 w 1663700"/>
              <a:gd name="connsiteY1423" fmla="*/ 808990 h 1816480"/>
              <a:gd name="connsiteX1424" fmla="*/ 887730 w 1663700"/>
              <a:gd name="connsiteY1424" fmla="*/ 794766 h 1816480"/>
              <a:gd name="connsiteX1425" fmla="*/ 887730 w 1663700"/>
              <a:gd name="connsiteY1425" fmla="*/ 794766 h 1816480"/>
              <a:gd name="connsiteX1426" fmla="*/ 887730 w 1663700"/>
              <a:gd name="connsiteY1426" fmla="*/ 794512 h 1816480"/>
              <a:gd name="connsiteX1427" fmla="*/ 887730 w 1663700"/>
              <a:gd name="connsiteY1427" fmla="*/ 794512 h 1816480"/>
              <a:gd name="connsiteX1428" fmla="*/ 887476 w 1663700"/>
              <a:gd name="connsiteY1428" fmla="*/ 872236 h 1816480"/>
              <a:gd name="connsiteX1429" fmla="*/ 873506 w 1663700"/>
              <a:gd name="connsiteY1429" fmla="*/ 858266 h 1816480"/>
              <a:gd name="connsiteX1430" fmla="*/ 859536 w 1663700"/>
              <a:gd name="connsiteY1430" fmla="*/ 872236 h 1816480"/>
              <a:gd name="connsiteX1431" fmla="*/ 873506 w 1663700"/>
              <a:gd name="connsiteY1431" fmla="*/ 886206 h 1816480"/>
              <a:gd name="connsiteX1432" fmla="*/ 887476 w 1663700"/>
              <a:gd name="connsiteY1432" fmla="*/ 872236 h 1816480"/>
              <a:gd name="connsiteX1433" fmla="*/ 887476 w 1663700"/>
              <a:gd name="connsiteY1433" fmla="*/ 872236 h 1816480"/>
              <a:gd name="connsiteX1434" fmla="*/ 887476 w 1663700"/>
              <a:gd name="connsiteY1434" fmla="*/ 872236 h 1816480"/>
              <a:gd name="connsiteX1435" fmla="*/ 887349 w 1663700"/>
              <a:gd name="connsiteY1435" fmla="*/ 949960 h 1816480"/>
              <a:gd name="connsiteX1436" fmla="*/ 873506 w 1663700"/>
              <a:gd name="connsiteY1436" fmla="*/ 936244 h 1816480"/>
              <a:gd name="connsiteX1437" fmla="*/ 859663 w 1663700"/>
              <a:gd name="connsiteY1437" fmla="*/ 949960 h 1816480"/>
              <a:gd name="connsiteX1438" fmla="*/ 873506 w 1663700"/>
              <a:gd name="connsiteY1438" fmla="*/ 963676 h 1816480"/>
              <a:gd name="connsiteX1439" fmla="*/ 873506 w 1663700"/>
              <a:gd name="connsiteY1439" fmla="*/ 963676 h 1816480"/>
              <a:gd name="connsiteX1440" fmla="*/ 887349 w 1663700"/>
              <a:gd name="connsiteY1440" fmla="*/ 949960 h 1816480"/>
              <a:gd name="connsiteX1441" fmla="*/ 887349 w 1663700"/>
              <a:gd name="connsiteY1441" fmla="*/ 949960 h 1816480"/>
              <a:gd name="connsiteX1442" fmla="*/ 887095 w 1663700"/>
              <a:gd name="connsiteY1442" fmla="*/ 1027430 h 1816480"/>
              <a:gd name="connsiteX1443" fmla="*/ 873506 w 1663700"/>
              <a:gd name="connsiteY1443" fmla="*/ 1013968 h 1816480"/>
              <a:gd name="connsiteX1444" fmla="*/ 859917 w 1663700"/>
              <a:gd name="connsiteY1444" fmla="*/ 1027557 h 1816480"/>
              <a:gd name="connsiteX1445" fmla="*/ 873506 w 1663700"/>
              <a:gd name="connsiteY1445" fmla="*/ 1041146 h 1816480"/>
              <a:gd name="connsiteX1446" fmla="*/ 887095 w 1663700"/>
              <a:gd name="connsiteY1446" fmla="*/ 1027430 h 1816480"/>
              <a:gd name="connsiteX1447" fmla="*/ 887095 w 1663700"/>
              <a:gd name="connsiteY1447" fmla="*/ 1027430 h 1816480"/>
              <a:gd name="connsiteX1448" fmla="*/ 887095 w 1663700"/>
              <a:gd name="connsiteY1448" fmla="*/ 1027430 h 1816480"/>
              <a:gd name="connsiteX1449" fmla="*/ 886968 w 1663700"/>
              <a:gd name="connsiteY1449" fmla="*/ 1105154 h 1816480"/>
              <a:gd name="connsiteX1450" fmla="*/ 873506 w 1663700"/>
              <a:gd name="connsiteY1450" fmla="*/ 1091819 h 1816480"/>
              <a:gd name="connsiteX1451" fmla="*/ 873506 w 1663700"/>
              <a:gd name="connsiteY1451" fmla="*/ 1091819 h 1816480"/>
              <a:gd name="connsiteX1452" fmla="*/ 860044 w 1663700"/>
              <a:gd name="connsiteY1452" fmla="*/ 1105154 h 1816480"/>
              <a:gd name="connsiteX1453" fmla="*/ 873506 w 1663700"/>
              <a:gd name="connsiteY1453" fmla="*/ 1118489 h 1816480"/>
              <a:gd name="connsiteX1454" fmla="*/ 886968 w 1663700"/>
              <a:gd name="connsiteY1454" fmla="*/ 1105154 h 1816480"/>
              <a:gd name="connsiteX1455" fmla="*/ 886968 w 1663700"/>
              <a:gd name="connsiteY1455" fmla="*/ 1105154 h 1816480"/>
              <a:gd name="connsiteX1456" fmla="*/ 886968 w 1663700"/>
              <a:gd name="connsiteY1456" fmla="*/ 1105154 h 1816480"/>
              <a:gd name="connsiteX1457" fmla="*/ 886968 w 1663700"/>
              <a:gd name="connsiteY1457" fmla="*/ 1105154 h 1816480"/>
              <a:gd name="connsiteX1458" fmla="*/ 886714 w 1663700"/>
              <a:gd name="connsiteY1458" fmla="*/ 1182624 h 1816480"/>
              <a:gd name="connsiteX1459" fmla="*/ 873506 w 1663700"/>
              <a:gd name="connsiteY1459" fmla="*/ 1169543 h 1816480"/>
              <a:gd name="connsiteX1460" fmla="*/ 860298 w 1663700"/>
              <a:gd name="connsiteY1460" fmla="*/ 1182751 h 1816480"/>
              <a:gd name="connsiteX1461" fmla="*/ 873506 w 1663700"/>
              <a:gd name="connsiteY1461" fmla="*/ 1195959 h 1816480"/>
              <a:gd name="connsiteX1462" fmla="*/ 873506 w 1663700"/>
              <a:gd name="connsiteY1462" fmla="*/ 1195959 h 1816480"/>
              <a:gd name="connsiteX1463" fmla="*/ 886714 w 1663700"/>
              <a:gd name="connsiteY1463" fmla="*/ 1182751 h 1816480"/>
              <a:gd name="connsiteX1464" fmla="*/ 886714 w 1663700"/>
              <a:gd name="connsiteY1464" fmla="*/ 1182624 h 1816480"/>
              <a:gd name="connsiteX1465" fmla="*/ 886714 w 1663700"/>
              <a:gd name="connsiteY1465" fmla="*/ 1182624 h 1816480"/>
              <a:gd name="connsiteX1466" fmla="*/ 886587 w 1663700"/>
              <a:gd name="connsiteY1466" fmla="*/ 1260475 h 1816480"/>
              <a:gd name="connsiteX1467" fmla="*/ 873506 w 1663700"/>
              <a:gd name="connsiteY1467" fmla="*/ 1247521 h 1816480"/>
              <a:gd name="connsiteX1468" fmla="*/ 873506 w 1663700"/>
              <a:gd name="connsiteY1468" fmla="*/ 1247521 h 1816480"/>
              <a:gd name="connsiteX1469" fmla="*/ 860425 w 1663700"/>
              <a:gd name="connsiteY1469" fmla="*/ 1260475 h 1816480"/>
              <a:gd name="connsiteX1470" fmla="*/ 873506 w 1663700"/>
              <a:gd name="connsiteY1470" fmla="*/ 1273429 h 1816480"/>
              <a:gd name="connsiteX1471" fmla="*/ 886587 w 1663700"/>
              <a:gd name="connsiteY1471" fmla="*/ 1260475 h 1816480"/>
              <a:gd name="connsiteX1472" fmla="*/ 886587 w 1663700"/>
              <a:gd name="connsiteY1472" fmla="*/ 1260475 h 1816480"/>
              <a:gd name="connsiteX1473" fmla="*/ 886333 w 1663700"/>
              <a:gd name="connsiteY1473" fmla="*/ 1337945 h 1816480"/>
              <a:gd name="connsiteX1474" fmla="*/ 873506 w 1663700"/>
              <a:gd name="connsiteY1474" fmla="*/ 1325245 h 1816480"/>
              <a:gd name="connsiteX1475" fmla="*/ 860679 w 1663700"/>
              <a:gd name="connsiteY1475" fmla="*/ 1338072 h 1816480"/>
              <a:gd name="connsiteX1476" fmla="*/ 873506 w 1663700"/>
              <a:gd name="connsiteY1476" fmla="*/ 1350899 h 1816480"/>
              <a:gd name="connsiteX1477" fmla="*/ 886333 w 1663700"/>
              <a:gd name="connsiteY1477" fmla="*/ 1338199 h 1816480"/>
              <a:gd name="connsiteX1478" fmla="*/ 886333 w 1663700"/>
              <a:gd name="connsiteY1478" fmla="*/ 1338072 h 1816480"/>
              <a:gd name="connsiteX1479" fmla="*/ 886333 w 1663700"/>
              <a:gd name="connsiteY1479" fmla="*/ 1337945 h 1816480"/>
              <a:gd name="connsiteX1480" fmla="*/ 886333 w 1663700"/>
              <a:gd name="connsiteY1480" fmla="*/ 1337945 h 1816480"/>
              <a:gd name="connsiteX1481" fmla="*/ 886206 w 1663700"/>
              <a:gd name="connsiteY1481" fmla="*/ 1415669 h 1816480"/>
              <a:gd name="connsiteX1482" fmla="*/ 873633 w 1663700"/>
              <a:gd name="connsiteY1482" fmla="*/ 1403096 h 1816480"/>
              <a:gd name="connsiteX1483" fmla="*/ 861060 w 1663700"/>
              <a:gd name="connsiteY1483" fmla="*/ 1415669 h 1816480"/>
              <a:gd name="connsiteX1484" fmla="*/ 873633 w 1663700"/>
              <a:gd name="connsiteY1484" fmla="*/ 1428242 h 1816480"/>
              <a:gd name="connsiteX1485" fmla="*/ 886206 w 1663700"/>
              <a:gd name="connsiteY1485" fmla="*/ 1415669 h 1816480"/>
              <a:gd name="connsiteX1486" fmla="*/ 886206 w 1663700"/>
              <a:gd name="connsiteY1486" fmla="*/ 1415669 h 1816480"/>
              <a:gd name="connsiteX1487" fmla="*/ 886206 w 1663700"/>
              <a:gd name="connsiteY1487" fmla="*/ 1415669 h 1816480"/>
              <a:gd name="connsiteX1488" fmla="*/ 885952 w 1663700"/>
              <a:gd name="connsiteY1488" fmla="*/ 1493139 h 1816480"/>
              <a:gd name="connsiteX1489" fmla="*/ 873506 w 1663700"/>
              <a:gd name="connsiteY1489" fmla="*/ 1480947 h 1816480"/>
              <a:gd name="connsiteX1490" fmla="*/ 861060 w 1663700"/>
              <a:gd name="connsiteY1490" fmla="*/ 1493393 h 1816480"/>
              <a:gd name="connsiteX1491" fmla="*/ 873506 w 1663700"/>
              <a:gd name="connsiteY1491" fmla="*/ 1505839 h 1816480"/>
              <a:gd name="connsiteX1492" fmla="*/ 885952 w 1663700"/>
              <a:gd name="connsiteY1492" fmla="*/ 1493393 h 1816480"/>
              <a:gd name="connsiteX1493" fmla="*/ 885952 w 1663700"/>
              <a:gd name="connsiteY1493" fmla="*/ 1493393 h 1816480"/>
              <a:gd name="connsiteX1494" fmla="*/ 885952 w 1663700"/>
              <a:gd name="connsiteY1494" fmla="*/ 1493139 h 1816480"/>
              <a:gd name="connsiteX1495" fmla="*/ 885825 w 1663700"/>
              <a:gd name="connsiteY1495" fmla="*/ 1570990 h 1816480"/>
              <a:gd name="connsiteX1496" fmla="*/ 873633 w 1663700"/>
              <a:gd name="connsiteY1496" fmla="*/ 1558798 h 1816480"/>
              <a:gd name="connsiteX1497" fmla="*/ 861441 w 1663700"/>
              <a:gd name="connsiteY1497" fmla="*/ 1570990 h 1816480"/>
              <a:gd name="connsiteX1498" fmla="*/ 873633 w 1663700"/>
              <a:gd name="connsiteY1498" fmla="*/ 1583182 h 1816480"/>
              <a:gd name="connsiteX1499" fmla="*/ 885825 w 1663700"/>
              <a:gd name="connsiteY1499" fmla="*/ 1570990 h 1816480"/>
              <a:gd name="connsiteX1500" fmla="*/ 885825 w 1663700"/>
              <a:gd name="connsiteY1500" fmla="*/ 1570990 h 1816480"/>
              <a:gd name="connsiteX1501" fmla="*/ 885825 w 1663700"/>
              <a:gd name="connsiteY1501" fmla="*/ 1570990 h 1816480"/>
              <a:gd name="connsiteX1502" fmla="*/ 885825 w 1663700"/>
              <a:gd name="connsiteY1502" fmla="*/ 1570990 h 1816480"/>
              <a:gd name="connsiteX1503" fmla="*/ 885825 w 1663700"/>
              <a:gd name="connsiteY1503" fmla="*/ 1570990 h 1816480"/>
              <a:gd name="connsiteX1504" fmla="*/ 885571 w 1663700"/>
              <a:gd name="connsiteY1504" fmla="*/ 1648587 h 1816480"/>
              <a:gd name="connsiteX1505" fmla="*/ 873506 w 1663700"/>
              <a:gd name="connsiteY1505" fmla="*/ 1636522 h 1816480"/>
              <a:gd name="connsiteX1506" fmla="*/ 873506 w 1663700"/>
              <a:gd name="connsiteY1506" fmla="*/ 1636522 h 1816480"/>
              <a:gd name="connsiteX1507" fmla="*/ 861441 w 1663700"/>
              <a:gd name="connsiteY1507" fmla="*/ 1648587 h 1816480"/>
              <a:gd name="connsiteX1508" fmla="*/ 873506 w 1663700"/>
              <a:gd name="connsiteY1508" fmla="*/ 1660652 h 1816480"/>
              <a:gd name="connsiteX1509" fmla="*/ 885571 w 1663700"/>
              <a:gd name="connsiteY1509" fmla="*/ 1648587 h 1816480"/>
              <a:gd name="connsiteX1510" fmla="*/ 885571 w 1663700"/>
              <a:gd name="connsiteY1510" fmla="*/ 1648587 h 1816480"/>
              <a:gd name="connsiteX1511" fmla="*/ 885444 w 1663700"/>
              <a:gd name="connsiteY1511" fmla="*/ 1726184 h 1816480"/>
              <a:gd name="connsiteX1512" fmla="*/ 873633 w 1663700"/>
              <a:gd name="connsiteY1512" fmla="*/ 1714373 h 1816480"/>
              <a:gd name="connsiteX1513" fmla="*/ 861822 w 1663700"/>
              <a:gd name="connsiteY1513" fmla="*/ 1726184 h 1816480"/>
              <a:gd name="connsiteX1514" fmla="*/ 861822 w 1663700"/>
              <a:gd name="connsiteY1514" fmla="*/ 1726184 h 1816480"/>
              <a:gd name="connsiteX1515" fmla="*/ 873633 w 1663700"/>
              <a:gd name="connsiteY1515" fmla="*/ 1737995 h 1816480"/>
              <a:gd name="connsiteX1516" fmla="*/ 885444 w 1663700"/>
              <a:gd name="connsiteY1516" fmla="*/ 1726184 h 1816480"/>
              <a:gd name="connsiteX1517" fmla="*/ 885444 w 1663700"/>
              <a:gd name="connsiteY1517" fmla="*/ 1726184 h 1816480"/>
              <a:gd name="connsiteX1518" fmla="*/ 885444 w 1663700"/>
              <a:gd name="connsiteY1518" fmla="*/ 1726184 h 1816480"/>
              <a:gd name="connsiteX1519" fmla="*/ 812165 w 1663700"/>
              <a:gd name="connsiteY1519" fmla="*/ 18288 h 1816480"/>
              <a:gd name="connsiteX1520" fmla="*/ 795782 w 1663700"/>
              <a:gd name="connsiteY1520" fmla="*/ 2032 h 1816480"/>
              <a:gd name="connsiteX1521" fmla="*/ 779399 w 1663700"/>
              <a:gd name="connsiteY1521" fmla="*/ 18288 h 1816480"/>
              <a:gd name="connsiteX1522" fmla="*/ 795782 w 1663700"/>
              <a:gd name="connsiteY1522" fmla="*/ 34544 h 1816480"/>
              <a:gd name="connsiteX1523" fmla="*/ 812165 w 1663700"/>
              <a:gd name="connsiteY1523" fmla="*/ 18288 h 1816480"/>
              <a:gd name="connsiteX1524" fmla="*/ 812165 w 1663700"/>
              <a:gd name="connsiteY1524" fmla="*/ 18288 h 1816480"/>
              <a:gd name="connsiteX1525" fmla="*/ 811911 w 1663700"/>
              <a:gd name="connsiteY1525" fmla="*/ 95885 h 1816480"/>
              <a:gd name="connsiteX1526" fmla="*/ 795782 w 1663700"/>
              <a:gd name="connsiteY1526" fmla="*/ 79756 h 1816480"/>
              <a:gd name="connsiteX1527" fmla="*/ 795782 w 1663700"/>
              <a:gd name="connsiteY1527" fmla="*/ 79756 h 1816480"/>
              <a:gd name="connsiteX1528" fmla="*/ 779653 w 1663700"/>
              <a:gd name="connsiteY1528" fmla="*/ 95885 h 1816480"/>
              <a:gd name="connsiteX1529" fmla="*/ 795782 w 1663700"/>
              <a:gd name="connsiteY1529" fmla="*/ 112014 h 1816480"/>
              <a:gd name="connsiteX1530" fmla="*/ 811911 w 1663700"/>
              <a:gd name="connsiteY1530" fmla="*/ 95885 h 1816480"/>
              <a:gd name="connsiteX1531" fmla="*/ 811911 w 1663700"/>
              <a:gd name="connsiteY1531" fmla="*/ 95885 h 1816480"/>
              <a:gd name="connsiteX1532" fmla="*/ 811784 w 1663700"/>
              <a:gd name="connsiteY1532" fmla="*/ 173482 h 1816480"/>
              <a:gd name="connsiteX1533" fmla="*/ 795909 w 1663700"/>
              <a:gd name="connsiteY1533" fmla="*/ 157607 h 1816480"/>
              <a:gd name="connsiteX1534" fmla="*/ 780034 w 1663700"/>
              <a:gd name="connsiteY1534" fmla="*/ 173482 h 1816480"/>
              <a:gd name="connsiteX1535" fmla="*/ 795909 w 1663700"/>
              <a:gd name="connsiteY1535" fmla="*/ 189357 h 1816480"/>
              <a:gd name="connsiteX1536" fmla="*/ 811784 w 1663700"/>
              <a:gd name="connsiteY1536" fmla="*/ 173482 h 1816480"/>
              <a:gd name="connsiteX1537" fmla="*/ 811784 w 1663700"/>
              <a:gd name="connsiteY1537" fmla="*/ 173482 h 1816480"/>
              <a:gd name="connsiteX1538" fmla="*/ 811784 w 1663700"/>
              <a:gd name="connsiteY1538" fmla="*/ 173482 h 1816480"/>
              <a:gd name="connsiteX1539" fmla="*/ 811530 w 1663700"/>
              <a:gd name="connsiteY1539" fmla="*/ 250952 h 1816480"/>
              <a:gd name="connsiteX1540" fmla="*/ 795782 w 1663700"/>
              <a:gd name="connsiteY1540" fmla="*/ 235458 h 1816480"/>
              <a:gd name="connsiteX1541" fmla="*/ 780034 w 1663700"/>
              <a:gd name="connsiteY1541" fmla="*/ 251206 h 1816480"/>
              <a:gd name="connsiteX1542" fmla="*/ 780034 w 1663700"/>
              <a:gd name="connsiteY1542" fmla="*/ 251206 h 1816480"/>
              <a:gd name="connsiteX1543" fmla="*/ 795782 w 1663700"/>
              <a:gd name="connsiteY1543" fmla="*/ 266954 h 1816480"/>
              <a:gd name="connsiteX1544" fmla="*/ 795782 w 1663700"/>
              <a:gd name="connsiteY1544" fmla="*/ 266954 h 1816480"/>
              <a:gd name="connsiteX1545" fmla="*/ 811530 w 1663700"/>
              <a:gd name="connsiteY1545" fmla="*/ 251333 h 1816480"/>
              <a:gd name="connsiteX1546" fmla="*/ 811530 w 1663700"/>
              <a:gd name="connsiteY1546" fmla="*/ 251333 h 1816480"/>
              <a:gd name="connsiteX1547" fmla="*/ 811530 w 1663700"/>
              <a:gd name="connsiteY1547" fmla="*/ 251206 h 1816480"/>
              <a:gd name="connsiteX1548" fmla="*/ 811530 w 1663700"/>
              <a:gd name="connsiteY1548" fmla="*/ 250952 h 1816480"/>
              <a:gd name="connsiteX1549" fmla="*/ 811276 w 1663700"/>
              <a:gd name="connsiteY1549" fmla="*/ 328676 h 1816480"/>
              <a:gd name="connsiteX1550" fmla="*/ 795782 w 1663700"/>
              <a:gd name="connsiteY1550" fmla="*/ 313309 h 1816480"/>
              <a:gd name="connsiteX1551" fmla="*/ 780288 w 1663700"/>
              <a:gd name="connsiteY1551" fmla="*/ 328803 h 1816480"/>
              <a:gd name="connsiteX1552" fmla="*/ 795782 w 1663700"/>
              <a:gd name="connsiteY1552" fmla="*/ 344297 h 1816480"/>
              <a:gd name="connsiteX1553" fmla="*/ 811276 w 1663700"/>
              <a:gd name="connsiteY1553" fmla="*/ 328676 h 1816480"/>
              <a:gd name="connsiteX1554" fmla="*/ 811276 w 1663700"/>
              <a:gd name="connsiteY1554" fmla="*/ 328676 h 1816480"/>
              <a:gd name="connsiteX1555" fmla="*/ 811276 w 1663700"/>
              <a:gd name="connsiteY1555" fmla="*/ 328676 h 1816480"/>
              <a:gd name="connsiteX1556" fmla="*/ 811276 w 1663700"/>
              <a:gd name="connsiteY1556" fmla="*/ 328676 h 1816480"/>
              <a:gd name="connsiteX1557" fmla="*/ 811149 w 1663700"/>
              <a:gd name="connsiteY1557" fmla="*/ 406400 h 1816480"/>
              <a:gd name="connsiteX1558" fmla="*/ 795782 w 1663700"/>
              <a:gd name="connsiteY1558" fmla="*/ 391033 h 1816480"/>
              <a:gd name="connsiteX1559" fmla="*/ 780415 w 1663700"/>
              <a:gd name="connsiteY1559" fmla="*/ 406400 h 1816480"/>
              <a:gd name="connsiteX1560" fmla="*/ 795782 w 1663700"/>
              <a:gd name="connsiteY1560" fmla="*/ 421767 h 1816480"/>
              <a:gd name="connsiteX1561" fmla="*/ 811149 w 1663700"/>
              <a:gd name="connsiteY1561" fmla="*/ 406400 h 1816480"/>
              <a:gd name="connsiteX1562" fmla="*/ 811149 w 1663700"/>
              <a:gd name="connsiteY1562" fmla="*/ 406400 h 1816480"/>
              <a:gd name="connsiteX1563" fmla="*/ 811149 w 1663700"/>
              <a:gd name="connsiteY1563" fmla="*/ 406400 h 1816480"/>
              <a:gd name="connsiteX1564" fmla="*/ 811149 w 1663700"/>
              <a:gd name="connsiteY1564" fmla="*/ 406400 h 1816480"/>
              <a:gd name="connsiteX1565" fmla="*/ 810895 w 1663700"/>
              <a:gd name="connsiteY1565" fmla="*/ 484124 h 1816480"/>
              <a:gd name="connsiteX1566" fmla="*/ 795782 w 1663700"/>
              <a:gd name="connsiteY1566" fmla="*/ 469011 h 1816480"/>
              <a:gd name="connsiteX1567" fmla="*/ 795782 w 1663700"/>
              <a:gd name="connsiteY1567" fmla="*/ 469011 h 1816480"/>
              <a:gd name="connsiteX1568" fmla="*/ 780669 w 1663700"/>
              <a:gd name="connsiteY1568" fmla="*/ 484124 h 1816480"/>
              <a:gd name="connsiteX1569" fmla="*/ 795782 w 1663700"/>
              <a:gd name="connsiteY1569" fmla="*/ 499237 h 1816480"/>
              <a:gd name="connsiteX1570" fmla="*/ 810895 w 1663700"/>
              <a:gd name="connsiteY1570" fmla="*/ 484251 h 1816480"/>
              <a:gd name="connsiteX1571" fmla="*/ 810895 w 1663700"/>
              <a:gd name="connsiteY1571" fmla="*/ 484251 h 1816480"/>
              <a:gd name="connsiteX1572" fmla="*/ 810895 w 1663700"/>
              <a:gd name="connsiteY1572" fmla="*/ 484124 h 1816480"/>
              <a:gd name="connsiteX1573" fmla="*/ 810768 w 1663700"/>
              <a:gd name="connsiteY1573" fmla="*/ 561721 h 1816480"/>
              <a:gd name="connsiteX1574" fmla="*/ 795782 w 1663700"/>
              <a:gd name="connsiteY1574" fmla="*/ 546862 h 1816480"/>
              <a:gd name="connsiteX1575" fmla="*/ 780796 w 1663700"/>
              <a:gd name="connsiteY1575" fmla="*/ 561848 h 1816480"/>
              <a:gd name="connsiteX1576" fmla="*/ 795782 w 1663700"/>
              <a:gd name="connsiteY1576" fmla="*/ 576834 h 1816480"/>
              <a:gd name="connsiteX1577" fmla="*/ 810768 w 1663700"/>
              <a:gd name="connsiteY1577" fmla="*/ 561721 h 1816480"/>
              <a:gd name="connsiteX1578" fmla="*/ 810768 w 1663700"/>
              <a:gd name="connsiteY1578" fmla="*/ 561721 h 1816480"/>
              <a:gd name="connsiteX1579" fmla="*/ 810768 w 1663700"/>
              <a:gd name="connsiteY1579" fmla="*/ 561721 h 1816480"/>
              <a:gd name="connsiteX1580" fmla="*/ 810768 w 1663700"/>
              <a:gd name="connsiteY1580" fmla="*/ 561721 h 1816480"/>
              <a:gd name="connsiteX1581" fmla="*/ 810514 w 1663700"/>
              <a:gd name="connsiteY1581" fmla="*/ 639318 h 1816480"/>
              <a:gd name="connsiteX1582" fmla="*/ 795782 w 1663700"/>
              <a:gd name="connsiteY1582" fmla="*/ 624586 h 1816480"/>
              <a:gd name="connsiteX1583" fmla="*/ 795782 w 1663700"/>
              <a:gd name="connsiteY1583" fmla="*/ 624586 h 1816480"/>
              <a:gd name="connsiteX1584" fmla="*/ 781050 w 1663700"/>
              <a:gd name="connsiteY1584" fmla="*/ 639318 h 1816480"/>
              <a:gd name="connsiteX1585" fmla="*/ 795782 w 1663700"/>
              <a:gd name="connsiteY1585" fmla="*/ 654050 h 1816480"/>
              <a:gd name="connsiteX1586" fmla="*/ 810514 w 1663700"/>
              <a:gd name="connsiteY1586" fmla="*/ 639318 h 1816480"/>
              <a:gd name="connsiteX1587" fmla="*/ 810514 w 1663700"/>
              <a:gd name="connsiteY1587" fmla="*/ 639318 h 1816480"/>
              <a:gd name="connsiteX1588" fmla="*/ 810387 w 1663700"/>
              <a:gd name="connsiteY1588" fmla="*/ 716915 h 1816480"/>
              <a:gd name="connsiteX1589" fmla="*/ 795782 w 1663700"/>
              <a:gd name="connsiteY1589" fmla="*/ 702437 h 1816480"/>
              <a:gd name="connsiteX1590" fmla="*/ 781177 w 1663700"/>
              <a:gd name="connsiteY1590" fmla="*/ 717042 h 1816480"/>
              <a:gd name="connsiteX1591" fmla="*/ 795782 w 1663700"/>
              <a:gd name="connsiteY1591" fmla="*/ 731647 h 1816480"/>
              <a:gd name="connsiteX1592" fmla="*/ 810387 w 1663700"/>
              <a:gd name="connsiteY1592" fmla="*/ 716915 h 1816480"/>
              <a:gd name="connsiteX1593" fmla="*/ 810387 w 1663700"/>
              <a:gd name="connsiteY1593" fmla="*/ 716915 h 1816480"/>
              <a:gd name="connsiteX1594" fmla="*/ 810387 w 1663700"/>
              <a:gd name="connsiteY1594" fmla="*/ 716915 h 1816480"/>
              <a:gd name="connsiteX1595" fmla="*/ 810133 w 1663700"/>
              <a:gd name="connsiteY1595" fmla="*/ 794639 h 1816480"/>
              <a:gd name="connsiteX1596" fmla="*/ 795782 w 1663700"/>
              <a:gd name="connsiteY1596" fmla="*/ 780288 h 1816480"/>
              <a:gd name="connsiteX1597" fmla="*/ 795782 w 1663700"/>
              <a:gd name="connsiteY1597" fmla="*/ 780288 h 1816480"/>
              <a:gd name="connsiteX1598" fmla="*/ 781431 w 1663700"/>
              <a:gd name="connsiteY1598" fmla="*/ 794639 h 1816480"/>
              <a:gd name="connsiteX1599" fmla="*/ 795782 w 1663700"/>
              <a:gd name="connsiteY1599" fmla="*/ 808990 h 1816480"/>
              <a:gd name="connsiteX1600" fmla="*/ 810133 w 1663700"/>
              <a:gd name="connsiteY1600" fmla="*/ 794639 h 1816480"/>
              <a:gd name="connsiteX1601" fmla="*/ 810133 w 1663700"/>
              <a:gd name="connsiteY1601" fmla="*/ 794639 h 1816480"/>
              <a:gd name="connsiteX1602" fmla="*/ 810006 w 1663700"/>
              <a:gd name="connsiteY1602" fmla="*/ 872109 h 1816480"/>
              <a:gd name="connsiteX1603" fmla="*/ 795782 w 1663700"/>
              <a:gd name="connsiteY1603" fmla="*/ 858139 h 1816480"/>
              <a:gd name="connsiteX1604" fmla="*/ 781558 w 1663700"/>
              <a:gd name="connsiteY1604" fmla="*/ 872363 h 1816480"/>
              <a:gd name="connsiteX1605" fmla="*/ 795782 w 1663700"/>
              <a:gd name="connsiteY1605" fmla="*/ 886587 h 1816480"/>
              <a:gd name="connsiteX1606" fmla="*/ 810006 w 1663700"/>
              <a:gd name="connsiteY1606" fmla="*/ 872363 h 1816480"/>
              <a:gd name="connsiteX1607" fmla="*/ 810006 w 1663700"/>
              <a:gd name="connsiteY1607" fmla="*/ 872363 h 1816480"/>
              <a:gd name="connsiteX1608" fmla="*/ 810006 w 1663700"/>
              <a:gd name="connsiteY1608" fmla="*/ 872109 h 1816480"/>
              <a:gd name="connsiteX1609" fmla="*/ 810006 w 1663700"/>
              <a:gd name="connsiteY1609" fmla="*/ 872109 h 1816480"/>
              <a:gd name="connsiteX1610" fmla="*/ 809752 w 1663700"/>
              <a:gd name="connsiteY1610" fmla="*/ 949833 h 1816480"/>
              <a:gd name="connsiteX1611" fmla="*/ 795782 w 1663700"/>
              <a:gd name="connsiteY1611" fmla="*/ 935863 h 1816480"/>
              <a:gd name="connsiteX1612" fmla="*/ 781812 w 1663700"/>
              <a:gd name="connsiteY1612" fmla="*/ 949833 h 1816480"/>
              <a:gd name="connsiteX1613" fmla="*/ 795782 w 1663700"/>
              <a:gd name="connsiteY1613" fmla="*/ 963803 h 1816480"/>
              <a:gd name="connsiteX1614" fmla="*/ 809752 w 1663700"/>
              <a:gd name="connsiteY1614" fmla="*/ 949833 h 1816480"/>
              <a:gd name="connsiteX1615" fmla="*/ 809752 w 1663700"/>
              <a:gd name="connsiteY1615" fmla="*/ 949833 h 1816480"/>
              <a:gd name="connsiteX1616" fmla="*/ 809752 w 1663700"/>
              <a:gd name="connsiteY1616" fmla="*/ 949833 h 1816480"/>
              <a:gd name="connsiteX1617" fmla="*/ 809625 w 1663700"/>
              <a:gd name="connsiteY1617" fmla="*/ 1027557 h 1816480"/>
              <a:gd name="connsiteX1618" fmla="*/ 795782 w 1663700"/>
              <a:gd name="connsiteY1618" fmla="*/ 1013841 h 1816480"/>
              <a:gd name="connsiteX1619" fmla="*/ 781939 w 1663700"/>
              <a:gd name="connsiteY1619" fmla="*/ 1027557 h 1816480"/>
              <a:gd name="connsiteX1620" fmla="*/ 795782 w 1663700"/>
              <a:gd name="connsiteY1620" fmla="*/ 1041400 h 1816480"/>
              <a:gd name="connsiteX1621" fmla="*/ 795782 w 1663700"/>
              <a:gd name="connsiteY1621" fmla="*/ 1041400 h 1816480"/>
              <a:gd name="connsiteX1622" fmla="*/ 809625 w 1663700"/>
              <a:gd name="connsiteY1622" fmla="*/ 1027557 h 1816480"/>
              <a:gd name="connsiteX1623" fmla="*/ 809625 w 1663700"/>
              <a:gd name="connsiteY1623" fmla="*/ 1027557 h 1816480"/>
              <a:gd name="connsiteX1624" fmla="*/ 809625 w 1663700"/>
              <a:gd name="connsiteY1624" fmla="*/ 1027557 h 1816480"/>
              <a:gd name="connsiteX1625" fmla="*/ 809371 w 1663700"/>
              <a:gd name="connsiteY1625" fmla="*/ 1105154 h 1816480"/>
              <a:gd name="connsiteX1626" fmla="*/ 795782 w 1663700"/>
              <a:gd name="connsiteY1626" fmla="*/ 1091692 h 1816480"/>
              <a:gd name="connsiteX1627" fmla="*/ 782193 w 1663700"/>
              <a:gd name="connsiteY1627" fmla="*/ 1105281 h 1816480"/>
              <a:gd name="connsiteX1628" fmla="*/ 795782 w 1663700"/>
              <a:gd name="connsiteY1628" fmla="*/ 1118870 h 1816480"/>
              <a:gd name="connsiteX1629" fmla="*/ 809371 w 1663700"/>
              <a:gd name="connsiteY1629" fmla="*/ 1105154 h 1816480"/>
              <a:gd name="connsiteX1630" fmla="*/ 809371 w 1663700"/>
              <a:gd name="connsiteY1630" fmla="*/ 1105154 h 1816480"/>
              <a:gd name="connsiteX1631" fmla="*/ 809371 w 1663700"/>
              <a:gd name="connsiteY1631" fmla="*/ 1105154 h 1816480"/>
              <a:gd name="connsiteX1632" fmla="*/ 809371 w 1663700"/>
              <a:gd name="connsiteY1632" fmla="*/ 1105154 h 1816480"/>
              <a:gd name="connsiteX1633" fmla="*/ 809244 w 1663700"/>
              <a:gd name="connsiteY1633" fmla="*/ 1182751 h 1816480"/>
              <a:gd name="connsiteX1634" fmla="*/ 795782 w 1663700"/>
              <a:gd name="connsiteY1634" fmla="*/ 1169416 h 1816480"/>
              <a:gd name="connsiteX1635" fmla="*/ 782320 w 1663700"/>
              <a:gd name="connsiteY1635" fmla="*/ 1182751 h 1816480"/>
              <a:gd name="connsiteX1636" fmla="*/ 795782 w 1663700"/>
              <a:gd name="connsiteY1636" fmla="*/ 1196086 h 1816480"/>
              <a:gd name="connsiteX1637" fmla="*/ 809244 w 1663700"/>
              <a:gd name="connsiteY1637" fmla="*/ 1182751 h 1816480"/>
              <a:gd name="connsiteX1638" fmla="*/ 809244 w 1663700"/>
              <a:gd name="connsiteY1638" fmla="*/ 1182751 h 1816480"/>
              <a:gd name="connsiteX1639" fmla="*/ 809244 w 1663700"/>
              <a:gd name="connsiteY1639" fmla="*/ 1182751 h 1816480"/>
              <a:gd name="connsiteX1640" fmla="*/ 808990 w 1663700"/>
              <a:gd name="connsiteY1640" fmla="*/ 1260475 h 1816480"/>
              <a:gd name="connsiteX1641" fmla="*/ 795782 w 1663700"/>
              <a:gd name="connsiteY1641" fmla="*/ 1247267 h 1816480"/>
              <a:gd name="connsiteX1642" fmla="*/ 795782 w 1663700"/>
              <a:gd name="connsiteY1642" fmla="*/ 1247267 h 1816480"/>
              <a:gd name="connsiteX1643" fmla="*/ 782574 w 1663700"/>
              <a:gd name="connsiteY1643" fmla="*/ 1260475 h 1816480"/>
              <a:gd name="connsiteX1644" fmla="*/ 782574 w 1663700"/>
              <a:gd name="connsiteY1644" fmla="*/ 1260475 h 1816480"/>
              <a:gd name="connsiteX1645" fmla="*/ 795782 w 1663700"/>
              <a:gd name="connsiteY1645" fmla="*/ 1273683 h 1816480"/>
              <a:gd name="connsiteX1646" fmla="*/ 795782 w 1663700"/>
              <a:gd name="connsiteY1646" fmla="*/ 1273683 h 1816480"/>
              <a:gd name="connsiteX1647" fmla="*/ 808990 w 1663700"/>
              <a:gd name="connsiteY1647" fmla="*/ 1260602 h 1816480"/>
              <a:gd name="connsiteX1648" fmla="*/ 808990 w 1663700"/>
              <a:gd name="connsiteY1648" fmla="*/ 1260475 h 1816480"/>
              <a:gd name="connsiteX1649" fmla="*/ 808863 w 1663700"/>
              <a:gd name="connsiteY1649" fmla="*/ 1338072 h 1816480"/>
              <a:gd name="connsiteX1650" fmla="*/ 795782 w 1663700"/>
              <a:gd name="connsiteY1650" fmla="*/ 1325118 h 1816480"/>
              <a:gd name="connsiteX1651" fmla="*/ 782701 w 1663700"/>
              <a:gd name="connsiteY1651" fmla="*/ 1338072 h 1816480"/>
              <a:gd name="connsiteX1652" fmla="*/ 795782 w 1663700"/>
              <a:gd name="connsiteY1652" fmla="*/ 1351026 h 1816480"/>
              <a:gd name="connsiteX1653" fmla="*/ 808863 w 1663700"/>
              <a:gd name="connsiteY1653" fmla="*/ 1338072 h 1816480"/>
              <a:gd name="connsiteX1654" fmla="*/ 808863 w 1663700"/>
              <a:gd name="connsiteY1654" fmla="*/ 1338072 h 1816480"/>
              <a:gd name="connsiteX1655" fmla="*/ 808609 w 1663700"/>
              <a:gd name="connsiteY1655" fmla="*/ 1415542 h 1816480"/>
              <a:gd name="connsiteX1656" fmla="*/ 795782 w 1663700"/>
              <a:gd name="connsiteY1656" fmla="*/ 1402969 h 1816480"/>
              <a:gd name="connsiteX1657" fmla="*/ 782955 w 1663700"/>
              <a:gd name="connsiteY1657" fmla="*/ 1415796 h 1816480"/>
              <a:gd name="connsiteX1658" fmla="*/ 795782 w 1663700"/>
              <a:gd name="connsiteY1658" fmla="*/ 1428623 h 1816480"/>
              <a:gd name="connsiteX1659" fmla="*/ 808609 w 1663700"/>
              <a:gd name="connsiteY1659" fmla="*/ 1415923 h 1816480"/>
              <a:gd name="connsiteX1660" fmla="*/ 808609 w 1663700"/>
              <a:gd name="connsiteY1660" fmla="*/ 1415923 h 1816480"/>
              <a:gd name="connsiteX1661" fmla="*/ 808609 w 1663700"/>
              <a:gd name="connsiteY1661" fmla="*/ 1415796 h 1816480"/>
              <a:gd name="connsiteX1662" fmla="*/ 808609 w 1663700"/>
              <a:gd name="connsiteY1662" fmla="*/ 1415542 h 1816480"/>
              <a:gd name="connsiteX1663" fmla="*/ 808609 w 1663700"/>
              <a:gd name="connsiteY1663" fmla="*/ 1415542 h 1816480"/>
              <a:gd name="connsiteX1664" fmla="*/ 808355 w 1663700"/>
              <a:gd name="connsiteY1664" fmla="*/ 1493393 h 1816480"/>
              <a:gd name="connsiteX1665" fmla="*/ 795782 w 1663700"/>
              <a:gd name="connsiteY1665" fmla="*/ 1480820 h 1816480"/>
              <a:gd name="connsiteX1666" fmla="*/ 783209 w 1663700"/>
              <a:gd name="connsiteY1666" fmla="*/ 1493393 h 1816480"/>
              <a:gd name="connsiteX1667" fmla="*/ 795782 w 1663700"/>
              <a:gd name="connsiteY1667" fmla="*/ 1505966 h 1816480"/>
              <a:gd name="connsiteX1668" fmla="*/ 808355 w 1663700"/>
              <a:gd name="connsiteY1668" fmla="*/ 1493393 h 1816480"/>
              <a:gd name="connsiteX1669" fmla="*/ 808355 w 1663700"/>
              <a:gd name="connsiteY1669" fmla="*/ 1493393 h 1816480"/>
              <a:gd name="connsiteX1670" fmla="*/ 808228 w 1663700"/>
              <a:gd name="connsiteY1670" fmla="*/ 1570736 h 1816480"/>
              <a:gd name="connsiteX1671" fmla="*/ 795782 w 1663700"/>
              <a:gd name="connsiteY1671" fmla="*/ 1558544 h 1816480"/>
              <a:gd name="connsiteX1672" fmla="*/ 783336 w 1663700"/>
              <a:gd name="connsiteY1672" fmla="*/ 1570990 h 1816480"/>
              <a:gd name="connsiteX1673" fmla="*/ 795782 w 1663700"/>
              <a:gd name="connsiteY1673" fmla="*/ 1583436 h 1816480"/>
              <a:gd name="connsiteX1674" fmla="*/ 795782 w 1663700"/>
              <a:gd name="connsiteY1674" fmla="*/ 1583436 h 1816480"/>
              <a:gd name="connsiteX1675" fmla="*/ 808228 w 1663700"/>
              <a:gd name="connsiteY1675" fmla="*/ 1570990 h 1816480"/>
              <a:gd name="connsiteX1676" fmla="*/ 808228 w 1663700"/>
              <a:gd name="connsiteY1676" fmla="*/ 1570736 h 1816480"/>
              <a:gd name="connsiteX1677" fmla="*/ 808228 w 1663700"/>
              <a:gd name="connsiteY1677" fmla="*/ 1570736 h 1816480"/>
              <a:gd name="connsiteX1678" fmla="*/ 807974 w 1663700"/>
              <a:gd name="connsiteY1678" fmla="*/ 1648587 h 1816480"/>
              <a:gd name="connsiteX1679" fmla="*/ 795782 w 1663700"/>
              <a:gd name="connsiteY1679" fmla="*/ 1636395 h 1816480"/>
              <a:gd name="connsiteX1680" fmla="*/ 783590 w 1663700"/>
              <a:gd name="connsiteY1680" fmla="*/ 1648587 h 1816480"/>
              <a:gd name="connsiteX1681" fmla="*/ 795782 w 1663700"/>
              <a:gd name="connsiteY1681" fmla="*/ 1660779 h 1816480"/>
              <a:gd name="connsiteX1682" fmla="*/ 807974 w 1663700"/>
              <a:gd name="connsiteY1682" fmla="*/ 1648587 h 1816480"/>
              <a:gd name="connsiteX1683" fmla="*/ 807974 w 1663700"/>
              <a:gd name="connsiteY1683" fmla="*/ 1648587 h 1816480"/>
              <a:gd name="connsiteX1684" fmla="*/ 807974 w 1663700"/>
              <a:gd name="connsiteY1684" fmla="*/ 1648587 h 1816480"/>
              <a:gd name="connsiteX1685" fmla="*/ 807974 w 1663700"/>
              <a:gd name="connsiteY1685" fmla="*/ 1648587 h 1816480"/>
              <a:gd name="connsiteX1686" fmla="*/ 807847 w 1663700"/>
              <a:gd name="connsiteY1686" fmla="*/ 1726311 h 1816480"/>
              <a:gd name="connsiteX1687" fmla="*/ 795782 w 1663700"/>
              <a:gd name="connsiteY1687" fmla="*/ 1714246 h 1816480"/>
              <a:gd name="connsiteX1688" fmla="*/ 795782 w 1663700"/>
              <a:gd name="connsiteY1688" fmla="*/ 1714246 h 1816480"/>
              <a:gd name="connsiteX1689" fmla="*/ 783717 w 1663700"/>
              <a:gd name="connsiteY1689" fmla="*/ 1726311 h 1816480"/>
              <a:gd name="connsiteX1690" fmla="*/ 795782 w 1663700"/>
              <a:gd name="connsiteY1690" fmla="*/ 1738376 h 1816480"/>
              <a:gd name="connsiteX1691" fmla="*/ 807847 w 1663700"/>
              <a:gd name="connsiteY1691" fmla="*/ 1726311 h 1816480"/>
              <a:gd name="connsiteX1692" fmla="*/ 734568 w 1663700"/>
              <a:gd name="connsiteY1692" fmla="*/ 18161 h 1816480"/>
              <a:gd name="connsiteX1693" fmla="*/ 718058 w 1663700"/>
              <a:gd name="connsiteY1693" fmla="*/ 1778 h 1816480"/>
              <a:gd name="connsiteX1694" fmla="*/ 701548 w 1663700"/>
              <a:gd name="connsiteY1694" fmla="*/ 18288 h 1816480"/>
              <a:gd name="connsiteX1695" fmla="*/ 718058 w 1663700"/>
              <a:gd name="connsiteY1695" fmla="*/ 34798 h 1816480"/>
              <a:gd name="connsiteX1696" fmla="*/ 734568 w 1663700"/>
              <a:gd name="connsiteY1696" fmla="*/ 18161 h 1816480"/>
              <a:gd name="connsiteX1697" fmla="*/ 734568 w 1663700"/>
              <a:gd name="connsiteY1697" fmla="*/ 18161 h 1816480"/>
              <a:gd name="connsiteX1698" fmla="*/ 734568 w 1663700"/>
              <a:gd name="connsiteY1698" fmla="*/ 18161 h 1816480"/>
              <a:gd name="connsiteX1699" fmla="*/ 734314 w 1663700"/>
              <a:gd name="connsiteY1699" fmla="*/ 95885 h 1816480"/>
              <a:gd name="connsiteX1700" fmla="*/ 717931 w 1663700"/>
              <a:gd name="connsiteY1700" fmla="*/ 79629 h 1816480"/>
              <a:gd name="connsiteX1701" fmla="*/ 701548 w 1663700"/>
              <a:gd name="connsiteY1701" fmla="*/ 95885 h 1816480"/>
              <a:gd name="connsiteX1702" fmla="*/ 717931 w 1663700"/>
              <a:gd name="connsiteY1702" fmla="*/ 112141 h 1816480"/>
              <a:gd name="connsiteX1703" fmla="*/ 734314 w 1663700"/>
              <a:gd name="connsiteY1703" fmla="*/ 95885 h 1816480"/>
              <a:gd name="connsiteX1704" fmla="*/ 734314 w 1663700"/>
              <a:gd name="connsiteY1704" fmla="*/ 95885 h 1816480"/>
              <a:gd name="connsiteX1705" fmla="*/ 734187 w 1663700"/>
              <a:gd name="connsiteY1705" fmla="*/ 173482 h 1816480"/>
              <a:gd name="connsiteX1706" fmla="*/ 718058 w 1663700"/>
              <a:gd name="connsiteY1706" fmla="*/ 157353 h 1816480"/>
              <a:gd name="connsiteX1707" fmla="*/ 718058 w 1663700"/>
              <a:gd name="connsiteY1707" fmla="*/ 157353 h 1816480"/>
              <a:gd name="connsiteX1708" fmla="*/ 701929 w 1663700"/>
              <a:gd name="connsiteY1708" fmla="*/ 173482 h 1816480"/>
              <a:gd name="connsiteX1709" fmla="*/ 718058 w 1663700"/>
              <a:gd name="connsiteY1709" fmla="*/ 189611 h 1816480"/>
              <a:gd name="connsiteX1710" fmla="*/ 734187 w 1663700"/>
              <a:gd name="connsiteY1710" fmla="*/ 173609 h 1816480"/>
              <a:gd name="connsiteX1711" fmla="*/ 734187 w 1663700"/>
              <a:gd name="connsiteY1711" fmla="*/ 173482 h 1816480"/>
              <a:gd name="connsiteX1712" fmla="*/ 734187 w 1663700"/>
              <a:gd name="connsiteY1712" fmla="*/ 173482 h 1816480"/>
              <a:gd name="connsiteX1713" fmla="*/ 733933 w 1663700"/>
              <a:gd name="connsiteY1713" fmla="*/ 251079 h 1816480"/>
              <a:gd name="connsiteX1714" fmla="*/ 718058 w 1663700"/>
              <a:gd name="connsiteY1714" fmla="*/ 235204 h 1816480"/>
              <a:gd name="connsiteX1715" fmla="*/ 702183 w 1663700"/>
              <a:gd name="connsiteY1715" fmla="*/ 251079 h 1816480"/>
              <a:gd name="connsiteX1716" fmla="*/ 718058 w 1663700"/>
              <a:gd name="connsiteY1716" fmla="*/ 266954 h 1816480"/>
              <a:gd name="connsiteX1717" fmla="*/ 733933 w 1663700"/>
              <a:gd name="connsiteY1717" fmla="*/ 251079 h 1816480"/>
              <a:gd name="connsiteX1718" fmla="*/ 733933 w 1663700"/>
              <a:gd name="connsiteY1718" fmla="*/ 251079 h 1816480"/>
              <a:gd name="connsiteX1719" fmla="*/ 733933 w 1663700"/>
              <a:gd name="connsiteY1719" fmla="*/ 251079 h 1816480"/>
              <a:gd name="connsiteX1720" fmla="*/ 733933 w 1663700"/>
              <a:gd name="connsiteY1720" fmla="*/ 251079 h 1816480"/>
              <a:gd name="connsiteX1721" fmla="*/ 733806 w 1663700"/>
              <a:gd name="connsiteY1721" fmla="*/ 328803 h 1816480"/>
              <a:gd name="connsiteX1722" fmla="*/ 718058 w 1663700"/>
              <a:gd name="connsiteY1722" fmla="*/ 313055 h 1816480"/>
              <a:gd name="connsiteX1723" fmla="*/ 718058 w 1663700"/>
              <a:gd name="connsiteY1723" fmla="*/ 313055 h 1816480"/>
              <a:gd name="connsiteX1724" fmla="*/ 702310 w 1663700"/>
              <a:gd name="connsiteY1724" fmla="*/ 328803 h 1816480"/>
              <a:gd name="connsiteX1725" fmla="*/ 718058 w 1663700"/>
              <a:gd name="connsiteY1725" fmla="*/ 344551 h 1816480"/>
              <a:gd name="connsiteX1726" fmla="*/ 733806 w 1663700"/>
              <a:gd name="connsiteY1726" fmla="*/ 328803 h 1816480"/>
              <a:gd name="connsiteX1727" fmla="*/ 733806 w 1663700"/>
              <a:gd name="connsiteY1727" fmla="*/ 328803 h 1816480"/>
              <a:gd name="connsiteX1728" fmla="*/ 733806 w 1663700"/>
              <a:gd name="connsiteY1728" fmla="*/ 328803 h 1816480"/>
              <a:gd name="connsiteX1729" fmla="*/ 733806 w 1663700"/>
              <a:gd name="connsiteY1729" fmla="*/ 328803 h 1816480"/>
              <a:gd name="connsiteX1730" fmla="*/ 733552 w 1663700"/>
              <a:gd name="connsiteY1730" fmla="*/ 406273 h 1816480"/>
              <a:gd name="connsiteX1731" fmla="*/ 718058 w 1663700"/>
              <a:gd name="connsiteY1731" fmla="*/ 390906 h 1816480"/>
              <a:gd name="connsiteX1732" fmla="*/ 702564 w 1663700"/>
              <a:gd name="connsiteY1732" fmla="*/ 406400 h 1816480"/>
              <a:gd name="connsiteX1733" fmla="*/ 718058 w 1663700"/>
              <a:gd name="connsiteY1733" fmla="*/ 421894 h 1816480"/>
              <a:gd name="connsiteX1734" fmla="*/ 733552 w 1663700"/>
              <a:gd name="connsiteY1734" fmla="*/ 406273 h 1816480"/>
              <a:gd name="connsiteX1735" fmla="*/ 733552 w 1663700"/>
              <a:gd name="connsiteY1735" fmla="*/ 406273 h 1816480"/>
              <a:gd name="connsiteX1736" fmla="*/ 733552 w 1663700"/>
              <a:gd name="connsiteY1736" fmla="*/ 406273 h 1816480"/>
              <a:gd name="connsiteX1737" fmla="*/ 733425 w 1663700"/>
              <a:gd name="connsiteY1737" fmla="*/ 484124 h 1816480"/>
              <a:gd name="connsiteX1738" fmla="*/ 718058 w 1663700"/>
              <a:gd name="connsiteY1738" fmla="*/ 468757 h 1816480"/>
              <a:gd name="connsiteX1739" fmla="*/ 702691 w 1663700"/>
              <a:gd name="connsiteY1739" fmla="*/ 484124 h 1816480"/>
              <a:gd name="connsiteX1740" fmla="*/ 718058 w 1663700"/>
              <a:gd name="connsiteY1740" fmla="*/ 499491 h 1816480"/>
              <a:gd name="connsiteX1741" fmla="*/ 733425 w 1663700"/>
              <a:gd name="connsiteY1741" fmla="*/ 484124 h 1816480"/>
              <a:gd name="connsiteX1742" fmla="*/ 733171 w 1663700"/>
              <a:gd name="connsiteY1742" fmla="*/ 561467 h 1816480"/>
              <a:gd name="connsiteX1743" fmla="*/ 718058 w 1663700"/>
              <a:gd name="connsiteY1743" fmla="*/ 546481 h 1816480"/>
              <a:gd name="connsiteX1744" fmla="*/ 702945 w 1663700"/>
              <a:gd name="connsiteY1744" fmla="*/ 561594 h 1816480"/>
              <a:gd name="connsiteX1745" fmla="*/ 702945 w 1663700"/>
              <a:gd name="connsiteY1745" fmla="*/ 561594 h 1816480"/>
              <a:gd name="connsiteX1746" fmla="*/ 718058 w 1663700"/>
              <a:gd name="connsiteY1746" fmla="*/ 576707 h 1816480"/>
              <a:gd name="connsiteX1747" fmla="*/ 733171 w 1663700"/>
              <a:gd name="connsiteY1747" fmla="*/ 561594 h 1816480"/>
              <a:gd name="connsiteX1748" fmla="*/ 733171 w 1663700"/>
              <a:gd name="connsiteY1748" fmla="*/ 561594 h 1816480"/>
              <a:gd name="connsiteX1749" fmla="*/ 733171 w 1663700"/>
              <a:gd name="connsiteY1749" fmla="*/ 561467 h 1816480"/>
              <a:gd name="connsiteX1750" fmla="*/ 733171 w 1663700"/>
              <a:gd name="connsiteY1750" fmla="*/ 561467 h 1816480"/>
              <a:gd name="connsiteX1751" fmla="*/ 733044 w 1663700"/>
              <a:gd name="connsiteY1751" fmla="*/ 639318 h 1816480"/>
              <a:gd name="connsiteX1752" fmla="*/ 718058 w 1663700"/>
              <a:gd name="connsiteY1752" fmla="*/ 624459 h 1816480"/>
              <a:gd name="connsiteX1753" fmla="*/ 703072 w 1663700"/>
              <a:gd name="connsiteY1753" fmla="*/ 639445 h 1816480"/>
              <a:gd name="connsiteX1754" fmla="*/ 718058 w 1663700"/>
              <a:gd name="connsiteY1754" fmla="*/ 654431 h 1816480"/>
              <a:gd name="connsiteX1755" fmla="*/ 733044 w 1663700"/>
              <a:gd name="connsiteY1755" fmla="*/ 639318 h 1816480"/>
              <a:gd name="connsiteX1756" fmla="*/ 733044 w 1663700"/>
              <a:gd name="connsiteY1756" fmla="*/ 639318 h 1816480"/>
              <a:gd name="connsiteX1757" fmla="*/ 733044 w 1663700"/>
              <a:gd name="connsiteY1757" fmla="*/ 639318 h 1816480"/>
              <a:gd name="connsiteX1758" fmla="*/ 733044 w 1663700"/>
              <a:gd name="connsiteY1758" fmla="*/ 639318 h 1816480"/>
              <a:gd name="connsiteX1759" fmla="*/ 732790 w 1663700"/>
              <a:gd name="connsiteY1759" fmla="*/ 717042 h 1816480"/>
              <a:gd name="connsiteX1760" fmla="*/ 718058 w 1663700"/>
              <a:gd name="connsiteY1760" fmla="*/ 702310 h 1816480"/>
              <a:gd name="connsiteX1761" fmla="*/ 718058 w 1663700"/>
              <a:gd name="connsiteY1761" fmla="*/ 702310 h 1816480"/>
              <a:gd name="connsiteX1762" fmla="*/ 703326 w 1663700"/>
              <a:gd name="connsiteY1762" fmla="*/ 717042 h 1816480"/>
              <a:gd name="connsiteX1763" fmla="*/ 718058 w 1663700"/>
              <a:gd name="connsiteY1763" fmla="*/ 731774 h 1816480"/>
              <a:gd name="connsiteX1764" fmla="*/ 732790 w 1663700"/>
              <a:gd name="connsiteY1764" fmla="*/ 717042 h 1816480"/>
              <a:gd name="connsiteX1765" fmla="*/ 732790 w 1663700"/>
              <a:gd name="connsiteY1765" fmla="*/ 717042 h 1816480"/>
              <a:gd name="connsiteX1766" fmla="*/ 732790 w 1663700"/>
              <a:gd name="connsiteY1766" fmla="*/ 717042 h 1816480"/>
              <a:gd name="connsiteX1767" fmla="*/ 732790 w 1663700"/>
              <a:gd name="connsiteY1767" fmla="*/ 717042 h 1816480"/>
              <a:gd name="connsiteX1768" fmla="*/ 732663 w 1663700"/>
              <a:gd name="connsiteY1768" fmla="*/ 794512 h 1816480"/>
              <a:gd name="connsiteX1769" fmla="*/ 718058 w 1663700"/>
              <a:gd name="connsiteY1769" fmla="*/ 780034 h 1816480"/>
              <a:gd name="connsiteX1770" fmla="*/ 703453 w 1663700"/>
              <a:gd name="connsiteY1770" fmla="*/ 794639 h 1816480"/>
              <a:gd name="connsiteX1771" fmla="*/ 718058 w 1663700"/>
              <a:gd name="connsiteY1771" fmla="*/ 809244 h 1816480"/>
              <a:gd name="connsiteX1772" fmla="*/ 732663 w 1663700"/>
              <a:gd name="connsiteY1772" fmla="*/ 794512 h 1816480"/>
              <a:gd name="connsiteX1773" fmla="*/ 732663 w 1663700"/>
              <a:gd name="connsiteY1773" fmla="*/ 794512 h 1816480"/>
              <a:gd name="connsiteX1774" fmla="*/ 732663 w 1663700"/>
              <a:gd name="connsiteY1774" fmla="*/ 794512 h 1816480"/>
              <a:gd name="connsiteX1775" fmla="*/ 732663 w 1663700"/>
              <a:gd name="connsiteY1775" fmla="*/ 794512 h 1816480"/>
              <a:gd name="connsiteX1776" fmla="*/ 732409 w 1663700"/>
              <a:gd name="connsiteY1776" fmla="*/ 872236 h 1816480"/>
              <a:gd name="connsiteX1777" fmla="*/ 718058 w 1663700"/>
              <a:gd name="connsiteY1777" fmla="*/ 857885 h 1816480"/>
              <a:gd name="connsiteX1778" fmla="*/ 718058 w 1663700"/>
              <a:gd name="connsiteY1778" fmla="*/ 857885 h 1816480"/>
              <a:gd name="connsiteX1779" fmla="*/ 703707 w 1663700"/>
              <a:gd name="connsiteY1779" fmla="*/ 872236 h 1816480"/>
              <a:gd name="connsiteX1780" fmla="*/ 718058 w 1663700"/>
              <a:gd name="connsiteY1780" fmla="*/ 886587 h 1816480"/>
              <a:gd name="connsiteX1781" fmla="*/ 732409 w 1663700"/>
              <a:gd name="connsiteY1781" fmla="*/ 872236 h 1816480"/>
              <a:gd name="connsiteX1782" fmla="*/ 732409 w 1663700"/>
              <a:gd name="connsiteY1782" fmla="*/ 872236 h 1816480"/>
              <a:gd name="connsiteX1783" fmla="*/ 732409 w 1663700"/>
              <a:gd name="connsiteY1783" fmla="*/ 872236 h 1816480"/>
              <a:gd name="connsiteX1784" fmla="*/ 732282 w 1663700"/>
              <a:gd name="connsiteY1784" fmla="*/ 949706 h 1816480"/>
              <a:gd name="connsiteX1785" fmla="*/ 718058 w 1663700"/>
              <a:gd name="connsiteY1785" fmla="*/ 935736 h 1816480"/>
              <a:gd name="connsiteX1786" fmla="*/ 703834 w 1663700"/>
              <a:gd name="connsiteY1786" fmla="*/ 949960 h 1816480"/>
              <a:gd name="connsiteX1787" fmla="*/ 718058 w 1663700"/>
              <a:gd name="connsiteY1787" fmla="*/ 964184 h 1816480"/>
              <a:gd name="connsiteX1788" fmla="*/ 718058 w 1663700"/>
              <a:gd name="connsiteY1788" fmla="*/ 964184 h 1816480"/>
              <a:gd name="connsiteX1789" fmla="*/ 732282 w 1663700"/>
              <a:gd name="connsiteY1789" fmla="*/ 950214 h 1816480"/>
              <a:gd name="connsiteX1790" fmla="*/ 732282 w 1663700"/>
              <a:gd name="connsiteY1790" fmla="*/ 950087 h 1816480"/>
              <a:gd name="connsiteX1791" fmla="*/ 732282 w 1663700"/>
              <a:gd name="connsiteY1791" fmla="*/ 949706 h 1816480"/>
              <a:gd name="connsiteX1792" fmla="*/ 732028 w 1663700"/>
              <a:gd name="connsiteY1792" fmla="*/ 1027557 h 1816480"/>
              <a:gd name="connsiteX1793" fmla="*/ 718058 w 1663700"/>
              <a:gd name="connsiteY1793" fmla="*/ 1013587 h 1816480"/>
              <a:gd name="connsiteX1794" fmla="*/ 704088 w 1663700"/>
              <a:gd name="connsiteY1794" fmla="*/ 1027557 h 1816480"/>
              <a:gd name="connsiteX1795" fmla="*/ 718058 w 1663700"/>
              <a:gd name="connsiteY1795" fmla="*/ 1041527 h 1816480"/>
              <a:gd name="connsiteX1796" fmla="*/ 732028 w 1663700"/>
              <a:gd name="connsiteY1796" fmla="*/ 1027557 h 1816480"/>
              <a:gd name="connsiteX1797" fmla="*/ 732028 w 1663700"/>
              <a:gd name="connsiteY1797" fmla="*/ 1027557 h 1816480"/>
              <a:gd name="connsiteX1798" fmla="*/ 732028 w 1663700"/>
              <a:gd name="connsiteY1798" fmla="*/ 1027557 h 1816480"/>
              <a:gd name="connsiteX1799" fmla="*/ 731774 w 1663700"/>
              <a:gd name="connsiteY1799" fmla="*/ 1104900 h 1816480"/>
              <a:gd name="connsiteX1800" fmla="*/ 717931 w 1663700"/>
              <a:gd name="connsiteY1800" fmla="*/ 1091311 h 1816480"/>
              <a:gd name="connsiteX1801" fmla="*/ 704088 w 1663700"/>
              <a:gd name="connsiteY1801" fmla="*/ 1105027 h 1816480"/>
              <a:gd name="connsiteX1802" fmla="*/ 717931 w 1663700"/>
              <a:gd name="connsiteY1802" fmla="*/ 1118870 h 1816480"/>
              <a:gd name="connsiteX1803" fmla="*/ 731774 w 1663700"/>
              <a:gd name="connsiteY1803" fmla="*/ 1105154 h 1816480"/>
              <a:gd name="connsiteX1804" fmla="*/ 731774 w 1663700"/>
              <a:gd name="connsiteY1804" fmla="*/ 1105027 h 1816480"/>
              <a:gd name="connsiteX1805" fmla="*/ 731774 w 1663700"/>
              <a:gd name="connsiteY1805" fmla="*/ 1104900 h 1816480"/>
              <a:gd name="connsiteX1806" fmla="*/ 731647 w 1663700"/>
              <a:gd name="connsiteY1806" fmla="*/ 1182751 h 1816480"/>
              <a:gd name="connsiteX1807" fmla="*/ 718058 w 1663700"/>
              <a:gd name="connsiteY1807" fmla="*/ 1169289 h 1816480"/>
              <a:gd name="connsiteX1808" fmla="*/ 704469 w 1663700"/>
              <a:gd name="connsiteY1808" fmla="*/ 1182878 h 1816480"/>
              <a:gd name="connsiteX1809" fmla="*/ 718058 w 1663700"/>
              <a:gd name="connsiteY1809" fmla="*/ 1196467 h 1816480"/>
              <a:gd name="connsiteX1810" fmla="*/ 718058 w 1663700"/>
              <a:gd name="connsiteY1810" fmla="*/ 1196467 h 1816480"/>
              <a:gd name="connsiteX1811" fmla="*/ 731647 w 1663700"/>
              <a:gd name="connsiteY1811" fmla="*/ 1182751 h 1816480"/>
              <a:gd name="connsiteX1812" fmla="*/ 731647 w 1663700"/>
              <a:gd name="connsiteY1812" fmla="*/ 1182751 h 1816480"/>
              <a:gd name="connsiteX1813" fmla="*/ 731647 w 1663700"/>
              <a:gd name="connsiteY1813" fmla="*/ 1182751 h 1816480"/>
              <a:gd name="connsiteX1814" fmla="*/ 731647 w 1663700"/>
              <a:gd name="connsiteY1814" fmla="*/ 1182751 h 1816480"/>
              <a:gd name="connsiteX1815" fmla="*/ 731393 w 1663700"/>
              <a:gd name="connsiteY1815" fmla="*/ 1260475 h 1816480"/>
              <a:gd name="connsiteX1816" fmla="*/ 717931 w 1663700"/>
              <a:gd name="connsiteY1816" fmla="*/ 1247140 h 1816480"/>
              <a:gd name="connsiteX1817" fmla="*/ 704469 w 1663700"/>
              <a:gd name="connsiteY1817" fmla="*/ 1260475 h 1816480"/>
              <a:gd name="connsiteX1818" fmla="*/ 704469 w 1663700"/>
              <a:gd name="connsiteY1818" fmla="*/ 1260475 h 1816480"/>
              <a:gd name="connsiteX1819" fmla="*/ 717931 w 1663700"/>
              <a:gd name="connsiteY1819" fmla="*/ 1273810 h 1816480"/>
              <a:gd name="connsiteX1820" fmla="*/ 731393 w 1663700"/>
              <a:gd name="connsiteY1820" fmla="*/ 1260475 h 1816480"/>
              <a:gd name="connsiteX1821" fmla="*/ 731393 w 1663700"/>
              <a:gd name="connsiteY1821" fmla="*/ 1260475 h 1816480"/>
              <a:gd name="connsiteX1822" fmla="*/ 731393 w 1663700"/>
              <a:gd name="connsiteY1822" fmla="*/ 1260475 h 1816480"/>
              <a:gd name="connsiteX1823" fmla="*/ 731393 w 1663700"/>
              <a:gd name="connsiteY1823" fmla="*/ 1260475 h 1816480"/>
              <a:gd name="connsiteX1824" fmla="*/ 731266 w 1663700"/>
              <a:gd name="connsiteY1824" fmla="*/ 1338072 h 1816480"/>
              <a:gd name="connsiteX1825" fmla="*/ 718058 w 1663700"/>
              <a:gd name="connsiteY1825" fmla="*/ 1324864 h 1816480"/>
              <a:gd name="connsiteX1826" fmla="*/ 718058 w 1663700"/>
              <a:gd name="connsiteY1826" fmla="*/ 1324864 h 1816480"/>
              <a:gd name="connsiteX1827" fmla="*/ 704850 w 1663700"/>
              <a:gd name="connsiteY1827" fmla="*/ 1338072 h 1816480"/>
              <a:gd name="connsiteX1828" fmla="*/ 704850 w 1663700"/>
              <a:gd name="connsiteY1828" fmla="*/ 1338072 h 1816480"/>
              <a:gd name="connsiteX1829" fmla="*/ 718058 w 1663700"/>
              <a:gd name="connsiteY1829" fmla="*/ 1351280 h 1816480"/>
              <a:gd name="connsiteX1830" fmla="*/ 718058 w 1663700"/>
              <a:gd name="connsiteY1830" fmla="*/ 1351280 h 1816480"/>
              <a:gd name="connsiteX1831" fmla="*/ 731266 w 1663700"/>
              <a:gd name="connsiteY1831" fmla="*/ 1338072 h 1816480"/>
              <a:gd name="connsiteX1832" fmla="*/ 731266 w 1663700"/>
              <a:gd name="connsiteY1832" fmla="*/ 1338072 h 1816480"/>
              <a:gd name="connsiteX1833" fmla="*/ 731012 w 1663700"/>
              <a:gd name="connsiteY1833" fmla="*/ 1415669 h 1816480"/>
              <a:gd name="connsiteX1834" fmla="*/ 717931 w 1663700"/>
              <a:gd name="connsiteY1834" fmla="*/ 1402715 h 1816480"/>
              <a:gd name="connsiteX1835" fmla="*/ 717931 w 1663700"/>
              <a:gd name="connsiteY1835" fmla="*/ 1402715 h 1816480"/>
              <a:gd name="connsiteX1836" fmla="*/ 704850 w 1663700"/>
              <a:gd name="connsiteY1836" fmla="*/ 1415669 h 1816480"/>
              <a:gd name="connsiteX1837" fmla="*/ 704850 w 1663700"/>
              <a:gd name="connsiteY1837" fmla="*/ 1415669 h 1816480"/>
              <a:gd name="connsiteX1838" fmla="*/ 717931 w 1663700"/>
              <a:gd name="connsiteY1838" fmla="*/ 1428623 h 1816480"/>
              <a:gd name="connsiteX1839" fmla="*/ 717931 w 1663700"/>
              <a:gd name="connsiteY1839" fmla="*/ 1428623 h 1816480"/>
              <a:gd name="connsiteX1840" fmla="*/ 731012 w 1663700"/>
              <a:gd name="connsiteY1840" fmla="*/ 1415669 h 1816480"/>
              <a:gd name="connsiteX1841" fmla="*/ 731012 w 1663700"/>
              <a:gd name="connsiteY1841" fmla="*/ 1415669 h 1816480"/>
              <a:gd name="connsiteX1842" fmla="*/ 730885 w 1663700"/>
              <a:gd name="connsiteY1842" fmla="*/ 1493393 h 1816480"/>
              <a:gd name="connsiteX1843" fmla="*/ 718058 w 1663700"/>
              <a:gd name="connsiteY1843" fmla="*/ 1480566 h 1816480"/>
              <a:gd name="connsiteX1844" fmla="*/ 705231 w 1663700"/>
              <a:gd name="connsiteY1844" fmla="*/ 1493393 h 1816480"/>
              <a:gd name="connsiteX1845" fmla="*/ 718058 w 1663700"/>
              <a:gd name="connsiteY1845" fmla="*/ 1506220 h 1816480"/>
              <a:gd name="connsiteX1846" fmla="*/ 730885 w 1663700"/>
              <a:gd name="connsiteY1846" fmla="*/ 1493393 h 1816480"/>
              <a:gd name="connsiteX1847" fmla="*/ 730885 w 1663700"/>
              <a:gd name="connsiteY1847" fmla="*/ 1493393 h 1816480"/>
              <a:gd name="connsiteX1848" fmla="*/ 730885 w 1663700"/>
              <a:gd name="connsiteY1848" fmla="*/ 1493393 h 1816480"/>
              <a:gd name="connsiteX1849" fmla="*/ 730885 w 1663700"/>
              <a:gd name="connsiteY1849" fmla="*/ 1493393 h 1816480"/>
              <a:gd name="connsiteX1850" fmla="*/ 730631 w 1663700"/>
              <a:gd name="connsiteY1850" fmla="*/ 1570990 h 1816480"/>
              <a:gd name="connsiteX1851" fmla="*/ 718058 w 1663700"/>
              <a:gd name="connsiteY1851" fmla="*/ 1558417 h 1816480"/>
              <a:gd name="connsiteX1852" fmla="*/ 705485 w 1663700"/>
              <a:gd name="connsiteY1852" fmla="*/ 1570990 h 1816480"/>
              <a:gd name="connsiteX1853" fmla="*/ 718058 w 1663700"/>
              <a:gd name="connsiteY1853" fmla="*/ 1583563 h 1816480"/>
              <a:gd name="connsiteX1854" fmla="*/ 730631 w 1663700"/>
              <a:gd name="connsiteY1854" fmla="*/ 1570990 h 1816480"/>
              <a:gd name="connsiteX1855" fmla="*/ 730631 w 1663700"/>
              <a:gd name="connsiteY1855" fmla="*/ 1570990 h 1816480"/>
              <a:gd name="connsiteX1856" fmla="*/ 730631 w 1663700"/>
              <a:gd name="connsiteY1856" fmla="*/ 1570990 h 1816480"/>
              <a:gd name="connsiteX1857" fmla="*/ 730504 w 1663700"/>
              <a:gd name="connsiteY1857" fmla="*/ 1648587 h 1816480"/>
              <a:gd name="connsiteX1858" fmla="*/ 718058 w 1663700"/>
              <a:gd name="connsiteY1858" fmla="*/ 1636141 h 1816480"/>
              <a:gd name="connsiteX1859" fmla="*/ 718058 w 1663700"/>
              <a:gd name="connsiteY1859" fmla="*/ 1636141 h 1816480"/>
              <a:gd name="connsiteX1860" fmla="*/ 705612 w 1663700"/>
              <a:gd name="connsiteY1860" fmla="*/ 1648587 h 1816480"/>
              <a:gd name="connsiteX1861" fmla="*/ 718058 w 1663700"/>
              <a:gd name="connsiteY1861" fmla="*/ 1661033 h 1816480"/>
              <a:gd name="connsiteX1862" fmla="*/ 730504 w 1663700"/>
              <a:gd name="connsiteY1862" fmla="*/ 1648587 h 1816480"/>
              <a:gd name="connsiteX1863" fmla="*/ 730504 w 1663700"/>
              <a:gd name="connsiteY1863" fmla="*/ 1648587 h 1816480"/>
              <a:gd name="connsiteX1864" fmla="*/ 730250 w 1663700"/>
              <a:gd name="connsiteY1864" fmla="*/ 1726184 h 1816480"/>
              <a:gd name="connsiteX1865" fmla="*/ 718058 w 1663700"/>
              <a:gd name="connsiteY1865" fmla="*/ 1713992 h 1816480"/>
              <a:gd name="connsiteX1866" fmla="*/ 705866 w 1663700"/>
              <a:gd name="connsiteY1866" fmla="*/ 1726184 h 1816480"/>
              <a:gd name="connsiteX1867" fmla="*/ 705866 w 1663700"/>
              <a:gd name="connsiteY1867" fmla="*/ 1726184 h 1816480"/>
              <a:gd name="connsiteX1868" fmla="*/ 718058 w 1663700"/>
              <a:gd name="connsiteY1868" fmla="*/ 1738376 h 1816480"/>
              <a:gd name="connsiteX1869" fmla="*/ 730250 w 1663700"/>
              <a:gd name="connsiteY1869" fmla="*/ 1726184 h 1816480"/>
              <a:gd name="connsiteX1870" fmla="*/ 730250 w 1663700"/>
              <a:gd name="connsiteY1870" fmla="*/ 1726184 h 1816480"/>
              <a:gd name="connsiteX1871" fmla="*/ 730250 w 1663700"/>
              <a:gd name="connsiteY1871" fmla="*/ 1726184 h 1816480"/>
              <a:gd name="connsiteX1872" fmla="*/ 730250 w 1663700"/>
              <a:gd name="connsiteY1872" fmla="*/ 1726184 h 1816480"/>
              <a:gd name="connsiteX1873" fmla="*/ 729488 w 1663700"/>
              <a:gd name="connsiteY1873" fmla="*/ 1800098 h 1816480"/>
              <a:gd name="connsiteX1874" fmla="*/ 718058 w 1663700"/>
              <a:gd name="connsiteY1874" fmla="*/ 1791970 h 1816480"/>
              <a:gd name="connsiteX1875" fmla="*/ 705993 w 1663700"/>
              <a:gd name="connsiteY1875" fmla="*/ 1804035 h 1816480"/>
              <a:gd name="connsiteX1876" fmla="*/ 705993 w 1663700"/>
              <a:gd name="connsiteY1876" fmla="*/ 1804289 h 1816480"/>
              <a:gd name="connsiteX1877" fmla="*/ 729488 w 1663700"/>
              <a:gd name="connsiteY1877" fmla="*/ 1800098 h 1816480"/>
              <a:gd name="connsiteX1878" fmla="*/ 729488 w 1663700"/>
              <a:gd name="connsiteY1878" fmla="*/ 1800098 h 1816480"/>
              <a:gd name="connsiteX1879" fmla="*/ 656971 w 1663700"/>
              <a:gd name="connsiteY1879" fmla="*/ 18034 h 1816480"/>
              <a:gd name="connsiteX1880" fmla="*/ 640207 w 1663700"/>
              <a:gd name="connsiteY1880" fmla="*/ 1651 h 1816480"/>
              <a:gd name="connsiteX1881" fmla="*/ 623443 w 1663700"/>
              <a:gd name="connsiteY1881" fmla="*/ 18288 h 1816480"/>
              <a:gd name="connsiteX1882" fmla="*/ 640207 w 1663700"/>
              <a:gd name="connsiteY1882" fmla="*/ 34925 h 1816480"/>
              <a:gd name="connsiteX1883" fmla="*/ 656971 w 1663700"/>
              <a:gd name="connsiteY1883" fmla="*/ 18288 h 1816480"/>
              <a:gd name="connsiteX1884" fmla="*/ 656971 w 1663700"/>
              <a:gd name="connsiteY1884" fmla="*/ 18288 h 1816480"/>
              <a:gd name="connsiteX1885" fmla="*/ 656971 w 1663700"/>
              <a:gd name="connsiteY1885" fmla="*/ 18288 h 1816480"/>
              <a:gd name="connsiteX1886" fmla="*/ 656971 w 1663700"/>
              <a:gd name="connsiteY1886" fmla="*/ 18034 h 1816480"/>
              <a:gd name="connsiteX1887" fmla="*/ 656844 w 1663700"/>
              <a:gd name="connsiteY1887" fmla="*/ 95758 h 1816480"/>
              <a:gd name="connsiteX1888" fmla="*/ 640334 w 1663700"/>
              <a:gd name="connsiteY1888" fmla="*/ 79375 h 1816480"/>
              <a:gd name="connsiteX1889" fmla="*/ 623824 w 1663700"/>
              <a:gd name="connsiteY1889" fmla="*/ 95885 h 1816480"/>
              <a:gd name="connsiteX1890" fmla="*/ 640334 w 1663700"/>
              <a:gd name="connsiteY1890" fmla="*/ 112395 h 1816480"/>
              <a:gd name="connsiteX1891" fmla="*/ 656844 w 1663700"/>
              <a:gd name="connsiteY1891" fmla="*/ 96012 h 1816480"/>
              <a:gd name="connsiteX1892" fmla="*/ 656844 w 1663700"/>
              <a:gd name="connsiteY1892" fmla="*/ 95758 h 1816480"/>
              <a:gd name="connsiteX1893" fmla="*/ 656844 w 1663700"/>
              <a:gd name="connsiteY1893" fmla="*/ 95758 h 1816480"/>
              <a:gd name="connsiteX1894" fmla="*/ 656844 w 1663700"/>
              <a:gd name="connsiteY1894" fmla="*/ 95758 h 1816480"/>
              <a:gd name="connsiteX1895" fmla="*/ 656590 w 1663700"/>
              <a:gd name="connsiteY1895" fmla="*/ 173482 h 1816480"/>
              <a:gd name="connsiteX1896" fmla="*/ 640207 w 1663700"/>
              <a:gd name="connsiteY1896" fmla="*/ 157226 h 1816480"/>
              <a:gd name="connsiteX1897" fmla="*/ 623824 w 1663700"/>
              <a:gd name="connsiteY1897" fmla="*/ 173482 h 1816480"/>
              <a:gd name="connsiteX1898" fmla="*/ 640207 w 1663700"/>
              <a:gd name="connsiteY1898" fmla="*/ 189738 h 1816480"/>
              <a:gd name="connsiteX1899" fmla="*/ 656590 w 1663700"/>
              <a:gd name="connsiteY1899" fmla="*/ 173482 h 1816480"/>
              <a:gd name="connsiteX1900" fmla="*/ 656590 w 1663700"/>
              <a:gd name="connsiteY1900" fmla="*/ 173482 h 1816480"/>
              <a:gd name="connsiteX1901" fmla="*/ 656463 w 1663700"/>
              <a:gd name="connsiteY1901" fmla="*/ 251206 h 1816480"/>
              <a:gd name="connsiteX1902" fmla="*/ 640334 w 1663700"/>
              <a:gd name="connsiteY1902" fmla="*/ 235077 h 1816480"/>
              <a:gd name="connsiteX1903" fmla="*/ 624205 w 1663700"/>
              <a:gd name="connsiteY1903" fmla="*/ 251206 h 1816480"/>
              <a:gd name="connsiteX1904" fmla="*/ 640334 w 1663700"/>
              <a:gd name="connsiteY1904" fmla="*/ 267335 h 1816480"/>
              <a:gd name="connsiteX1905" fmla="*/ 656463 w 1663700"/>
              <a:gd name="connsiteY1905" fmla="*/ 251206 h 1816480"/>
              <a:gd name="connsiteX1906" fmla="*/ 656209 w 1663700"/>
              <a:gd name="connsiteY1906" fmla="*/ 328803 h 1816480"/>
              <a:gd name="connsiteX1907" fmla="*/ 640334 w 1663700"/>
              <a:gd name="connsiteY1907" fmla="*/ 312928 h 1816480"/>
              <a:gd name="connsiteX1908" fmla="*/ 624459 w 1663700"/>
              <a:gd name="connsiteY1908" fmla="*/ 328803 h 1816480"/>
              <a:gd name="connsiteX1909" fmla="*/ 640334 w 1663700"/>
              <a:gd name="connsiteY1909" fmla="*/ 344678 h 1816480"/>
              <a:gd name="connsiteX1910" fmla="*/ 640334 w 1663700"/>
              <a:gd name="connsiteY1910" fmla="*/ 344678 h 1816480"/>
              <a:gd name="connsiteX1911" fmla="*/ 656209 w 1663700"/>
              <a:gd name="connsiteY1911" fmla="*/ 328803 h 1816480"/>
              <a:gd name="connsiteX1912" fmla="*/ 656209 w 1663700"/>
              <a:gd name="connsiteY1912" fmla="*/ 328803 h 1816480"/>
              <a:gd name="connsiteX1913" fmla="*/ 656209 w 1663700"/>
              <a:gd name="connsiteY1913" fmla="*/ 328803 h 1816480"/>
              <a:gd name="connsiteX1914" fmla="*/ 656209 w 1663700"/>
              <a:gd name="connsiteY1914" fmla="*/ 328803 h 1816480"/>
              <a:gd name="connsiteX1915" fmla="*/ 656082 w 1663700"/>
              <a:gd name="connsiteY1915" fmla="*/ 406400 h 1816480"/>
              <a:gd name="connsiteX1916" fmla="*/ 640334 w 1663700"/>
              <a:gd name="connsiteY1916" fmla="*/ 390652 h 1816480"/>
              <a:gd name="connsiteX1917" fmla="*/ 640334 w 1663700"/>
              <a:gd name="connsiteY1917" fmla="*/ 390652 h 1816480"/>
              <a:gd name="connsiteX1918" fmla="*/ 624586 w 1663700"/>
              <a:gd name="connsiteY1918" fmla="*/ 406400 h 1816480"/>
              <a:gd name="connsiteX1919" fmla="*/ 640334 w 1663700"/>
              <a:gd name="connsiteY1919" fmla="*/ 422148 h 1816480"/>
              <a:gd name="connsiteX1920" fmla="*/ 656082 w 1663700"/>
              <a:gd name="connsiteY1920" fmla="*/ 406400 h 1816480"/>
              <a:gd name="connsiteX1921" fmla="*/ 656082 w 1663700"/>
              <a:gd name="connsiteY1921" fmla="*/ 406400 h 1816480"/>
              <a:gd name="connsiteX1922" fmla="*/ 656082 w 1663700"/>
              <a:gd name="connsiteY1922" fmla="*/ 406400 h 1816480"/>
              <a:gd name="connsiteX1923" fmla="*/ 655828 w 1663700"/>
              <a:gd name="connsiteY1923" fmla="*/ 483997 h 1816480"/>
              <a:gd name="connsiteX1924" fmla="*/ 640334 w 1663700"/>
              <a:gd name="connsiteY1924" fmla="*/ 468630 h 1816480"/>
              <a:gd name="connsiteX1925" fmla="*/ 624840 w 1663700"/>
              <a:gd name="connsiteY1925" fmla="*/ 484124 h 1816480"/>
              <a:gd name="connsiteX1926" fmla="*/ 640334 w 1663700"/>
              <a:gd name="connsiteY1926" fmla="*/ 499618 h 1816480"/>
              <a:gd name="connsiteX1927" fmla="*/ 655828 w 1663700"/>
              <a:gd name="connsiteY1927" fmla="*/ 483997 h 1816480"/>
              <a:gd name="connsiteX1928" fmla="*/ 655828 w 1663700"/>
              <a:gd name="connsiteY1928" fmla="*/ 483997 h 1816480"/>
              <a:gd name="connsiteX1929" fmla="*/ 655828 w 1663700"/>
              <a:gd name="connsiteY1929" fmla="*/ 483997 h 1816480"/>
              <a:gd name="connsiteX1930" fmla="*/ 655701 w 1663700"/>
              <a:gd name="connsiteY1930" fmla="*/ 561721 h 1816480"/>
              <a:gd name="connsiteX1931" fmla="*/ 640334 w 1663700"/>
              <a:gd name="connsiteY1931" fmla="*/ 546354 h 1816480"/>
              <a:gd name="connsiteX1932" fmla="*/ 640334 w 1663700"/>
              <a:gd name="connsiteY1932" fmla="*/ 546354 h 1816480"/>
              <a:gd name="connsiteX1933" fmla="*/ 624967 w 1663700"/>
              <a:gd name="connsiteY1933" fmla="*/ 561721 h 1816480"/>
              <a:gd name="connsiteX1934" fmla="*/ 640334 w 1663700"/>
              <a:gd name="connsiteY1934" fmla="*/ 577088 h 1816480"/>
              <a:gd name="connsiteX1935" fmla="*/ 655701 w 1663700"/>
              <a:gd name="connsiteY1935" fmla="*/ 561721 h 1816480"/>
              <a:gd name="connsiteX1936" fmla="*/ 655701 w 1663700"/>
              <a:gd name="connsiteY1936" fmla="*/ 561721 h 1816480"/>
              <a:gd name="connsiteX1937" fmla="*/ 655701 w 1663700"/>
              <a:gd name="connsiteY1937" fmla="*/ 561721 h 1816480"/>
              <a:gd name="connsiteX1938" fmla="*/ 655447 w 1663700"/>
              <a:gd name="connsiteY1938" fmla="*/ 639191 h 1816480"/>
              <a:gd name="connsiteX1939" fmla="*/ 640334 w 1663700"/>
              <a:gd name="connsiteY1939" fmla="*/ 624205 h 1816480"/>
              <a:gd name="connsiteX1940" fmla="*/ 625221 w 1663700"/>
              <a:gd name="connsiteY1940" fmla="*/ 639318 h 1816480"/>
              <a:gd name="connsiteX1941" fmla="*/ 640334 w 1663700"/>
              <a:gd name="connsiteY1941" fmla="*/ 654431 h 1816480"/>
              <a:gd name="connsiteX1942" fmla="*/ 655447 w 1663700"/>
              <a:gd name="connsiteY1942" fmla="*/ 639445 h 1816480"/>
              <a:gd name="connsiteX1943" fmla="*/ 655447 w 1663700"/>
              <a:gd name="connsiteY1943" fmla="*/ 639318 h 1816480"/>
              <a:gd name="connsiteX1944" fmla="*/ 655447 w 1663700"/>
              <a:gd name="connsiteY1944" fmla="*/ 639191 h 1816480"/>
              <a:gd name="connsiteX1945" fmla="*/ 655447 w 1663700"/>
              <a:gd name="connsiteY1945" fmla="*/ 639191 h 1816480"/>
              <a:gd name="connsiteX1946" fmla="*/ 655193 w 1663700"/>
              <a:gd name="connsiteY1946" fmla="*/ 716915 h 1816480"/>
              <a:gd name="connsiteX1947" fmla="*/ 640207 w 1663700"/>
              <a:gd name="connsiteY1947" fmla="*/ 702056 h 1816480"/>
              <a:gd name="connsiteX1948" fmla="*/ 625221 w 1663700"/>
              <a:gd name="connsiteY1948" fmla="*/ 717042 h 1816480"/>
              <a:gd name="connsiteX1949" fmla="*/ 640207 w 1663700"/>
              <a:gd name="connsiteY1949" fmla="*/ 732028 h 1816480"/>
              <a:gd name="connsiteX1950" fmla="*/ 655193 w 1663700"/>
              <a:gd name="connsiteY1950" fmla="*/ 716915 h 1816480"/>
              <a:gd name="connsiteX1951" fmla="*/ 655193 w 1663700"/>
              <a:gd name="connsiteY1951" fmla="*/ 716915 h 1816480"/>
              <a:gd name="connsiteX1952" fmla="*/ 655193 w 1663700"/>
              <a:gd name="connsiteY1952" fmla="*/ 716915 h 1816480"/>
              <a:gd name="connsiteX1953" fmla="*/ 655193 w 1663700"/>
              <a:gd name="connsiteY1953" fmla="*/ 716915 h 1816480"/>
              <a:gd name="connsiteX1954" fmla="*/ 655066 w 1663700"/>
              <a:gd name="connsiteY1954" fmla="*/ 794639 h 1816480"/>
              <a:gd name="connsiteX1955" fmla="*/ 640334 w 1663700"/>
              <a:gd name="connsiteY1955" fmla="*/ 779907 h 1816480"/>
              <a:gd name="connsiteX1956" fmla="*/ 625602 w 1663700"/>
              <a:gd name="connsiteY1956" fmla="*/ 794639 h 1816480"/>
              <a:gd name="connsiteX1957" fmla="*/ 640334 w 1663700"/>
              <a:gd name="connsiteY1957" fmla="*/ 809371 h 1816480"/>
              <a:gd name="connsiteX1958" fmla="*/ 655066 w 1663700"/>
              <a:gd name="connsiteY1958" fmla="*/ 794639 h 1816480"/>
              <a:gd name="connsiteX1959" fmla="*/ 655066 w 1663700"/>
              <a:gd name="connsiteY1959" fmla="*/ 794639 h 1816480"/>
              <a:gd name="connsiteX1960" fmla="*/ 655066 w 1663700"/>
              <a:gd name="connsiteY1960" fmla="*/ 794639 h 1816480"/>
              <a:gd name="connsiteX1961" fmla="*/ 654812 w 1663700"/>
              <a:gd name="connsiteY1961" fmla="*/ 872236 h 1816480"/>
              <a:gd name="connsiteX1962" fmla="*/ 640207 w 1663700"/>
              <a:gd name="connsiteY1962" fmla="*/ 857631 h 1816480"/>
              <a:gd name="connsiteX1963" fmla="*/ 640207 w 1663700"/>
              <a:gd name="connsiteY1963" fmla="*/ 857631 h 1816480"/>
              <a:gd name="connsiteX1964" fmla="*/ 625602 w 1663700"/>
              <a:gd name="connsiteY1964" fmla="*/ 872236 h 1816480"/>
              <a:gd name="connsiteX1965" fmla="*/ 640207 w 1663700"/>
              <a:gd name="connsiteY1965" fmla="*/ 886841 h 1816480"/>
              <a:gd name="connsiteX1966" fmla="*/ 654812 w 1663700"/>
              <a:gd name="connsiteY1966" fmla="*/ 872236 h 1816480"/>
              <a:gd name="connsiteX1967" fmla="*/ 654812 w 1663700"/>
              <a:gd name="connsiteY1967" fmla="*/ 872236 h 1816480"/>
              <a:gd name="connsiteX1968" fmla="*/ 654685 w 1663700"/>
              <a:gd name="connsiteY1968" fmla="*/ 949833 h 1816480"/>
              <a:gd name="connsiteX1969" fmla="*/ 640334 w 1663700"/>
              <a:gd name="connsiteY1969" fmla="*/ 935482 h 1816480"/>
              <a:gd name="connsiteX1970" fmla="*/ 625983 w 1663700"/>
              <a:gd name="connsiteY1970" fmla="*/ 949833 h 1816480"/>
              <a:gd name="connsiteX1971" fmla="*/ 640334 w 1663700"/>
              <a:gd name="connsiteY1971" fmla="*/ 964184 h 1816480"/>
              <a:gd name="connsiteX1972" fmla="*/ 654685 w 1663700"/>
              <a:gd name="connsiteY1972" fmla="*/ 949833 h 1816480"/>
              <a:gd name="connsiteX1973" fmla="*/ 654685 w 1663700"/>
              <a:gd name="connsiteY1973" fmla="*/ 949833 h 1816480"/>
              <a:gd name="connsiteX1974" fmla="*/ 654431 w 1663700"/>
              <a:gd name="connsiteY1974" fmla="*/ 1027303 h 1816480"/>
              <a:gd name="connsiteX1975" fmla="*/ 640207 w 1663700"/>
              <a:gd name="connsiteY1975" fmla="*/ 1013333 h 1816480"/>
              <a:gd name="connsiteX1976" fmla="*/ 625983 w 1663700"/>
              <a:gd name="connsiteY1976" fmla="*/ 1027557 h 1816480"/>
              <a:gd name="connsiteX1977" fmla="*/ 640207 w 1663700"/>
              <a:gd name="connsiteY1977" fmla="*/ 1041781 h 1816480"/>
              <a:gd name="connsiteX1978" fmla="*/ 640207 w 1663700"/>
              <a:gd name="connsiteY1978" fmla="*/ 1041781 h 1816480"/>
              <a:gd name="connsiteX1979" fmla="*/ 654431 w 1663700"/>
              <a:gd name="connsiteY1979" fmla="*/ 1027557 h 1816480"/>
              <a:gd name="connsiteX1980" fmla="*/ 654431 w 1663700"/>
              <a:gd name="connsiteY1980" fmla="*/ 1027303 h 1816480"/>
              <a:gd name="connsiteX1981" fmla="*/ 654431 w 1663700"/>
              <a:gd name="connsiteY1981" fmla="*/ 1027303 h 1816480"/>
              <a:gd name="connsiteX1982" fmla="*/ 654304 w 1663700"/>
              <a:gd name="connsiteY1982" fmla="*/ 1105154 h 1816480"/>
              <a:gd name="connsiteX1983" fmla="*/ 640334 w 1663700"/>
              <a:gd name="connsiteY1983" fmla="*/ 1091184 h 1816480"/>
              <a:gd name="connsiteX1984" fmla="*/ 626364 w 1663700"/>
              <a:gd name="connsiteY1984" fmla="*/ 1105154 h 1816480"/>
              <a:gd name="connsiteX1985" fmla="*/ 640334 w 1663700"/>
              <a:gd name="connsiteY1985" fmla="*/ 1119124 h 1816480"/>
              <a:gd name="connsiteX1986" fmla="*/ 654304 w 1663700"/>
              <a:gd name="connsiteY1986" fmla="*/ 1105154 h 1816480"/>
              <a:gd name="connsiteX1987" fmla="*/ 654304 w 1663700"/>
              <a:gd name="connsiteY1987" fmla="*/ 1105154 h 1816480"/>
              <a:gd name="connsiteX1988" fmla="*/ 654304 w 1663700"/>
              <a:gd name="connsiteY1988" fmla="*/ 1105154 h 1816480"/>
              <a:gd name="connsiteX1989" fmla="*/ 654050 w 1663700"/>
              <a:gd name="connsiteY1989" fmla="*/ 1182624 h 1816480"/>
              <a:gd name="connsiteX1990" fmla="*/ 640207 w 1663700"/>
              <a:gd name="connsiteY1990" fmla="*/ 1169035 h 1816480"/>
              <a:gd name="connsiteX1991" fmla="*/ 626364 w 1663700"/>
              <a:gd name="connsiteY1991" fmla="*/ 1182751 h 1816480"/>
              <a:gd name="connsiteX1992" fmla="*/ 640207 w 1663700"/>
              <a:gd name="connsiteY1992" fmla="*/ 1196594 h 1816480"/>
              <a:gd name="connsiteX1993" fmla="*/ 640207 w 1663700"/>
              <a:gd name="connsiteY1993" fmla="*/ 1196594 h 1816480"/>
              <a:gd name="connsiteX1994" fmla="*/ 654050 w 1663700"/>
              <a:gd name="connsiteY1994" fmla="*/ 1182878 h 1816480"/>
              <a:gd name="connsiteX1995" fmla="*/ 654050 w 1663700"/>
              <a:gd name="connsiteY1995" fmla="*/ 1182878 h 1816480"/>
              <a:gd name="connsiteX1996" fmla="*/ 654050 w 1663700"/>
              <a:gd name="connsiteY1996" fmla="*/ 1182751 h 1816480"/>
              <a:gd name="connsiteX1997" fmla="*/ 654050 w 1663700"/>
              <a:gd name="connsiteY1997" fmla="*/ 1182624 h 1816480"/>
              <a:gd name="connsiteX1998" fmla="*/ 654050 w 1663700"/>
              <a:gd name="connsiteY1998" fmla="*/ 1182624 h 1816480"/>
              <a:gd name="connsiteX1999" fmla="*/ 653923 w 1663700"/>
              <a:gd name="connsiteY1999" fmla="*/ 1260348 h 1816480"/>
              <a:gd name="connsiteX2000" fmla="*/ 640334 w 1663700"/>
              <a:gd name="connsiteY2000" fmla="*/ 1246886 h 1816480"/>
              <a:gd name="connsiteX2001" fmla="*/ 626745 w 1663700"/>
              <a:gd name="connsiteY2001" fmla="*/ 1260475 h 1816480"/>
              <a:gd name="connsiteX2002" fmla="*/ 640334 w 1663700"/>
              <a:gd name="connsiteY2002" fmla="*/ 1274064 h 1816480"/>
              <a:gd name="connsiteX2003" fmla="*/ 653923 w 1663700"/>
              <a:gd name="connsiteY2003" fmla="*/ 1260348 h 1816480"/>
              <a:gd name="connsiteX2004" fmla="*/ 653923 w 1663700"/>
              <a:gd name="connsiteY2004" fmla="*/ 1260348 h 1816480"/>
              <a:gd name="connsiteX2005" fmla="*/ 653923 w 1663700"/>
              <a:gd name="connsiteY2005" fmla="*/ 1260348 h 1816480"/>
              <a:gd name="connsiteX2006" fmla="*/ 653669 w 1663700"/>
              <a:gd name="connsiteY2006" fmla="*/ 1338072 h 1816480"/>
              <a:gd name="connsiteX2007" fmla="*/ 640207 w 1663700"/>
              <a:gd name="connsiteY2007" fmla="*/ 1324737 h 1816480"/>
              <a:gd name="connsiteX2008" fmla="*/ 626745 w 1663700"/>
              <a:gd name="connsiteY2008" fmla="*/ 1338072 h 1816480"/>
              <a:gd name="connsiteX2009" fmla="*/ 640207 w 1663700"/>
              <a:gd name="connsiteY2009" fmla="*/ 1351407 h 1816480"/>
              <a:gd name="connsiteX2010" fmla="*/ 653669 w 1663700"/>
              <a:gd name="connsiteY2010" fmla="*/ 1338072 h 1816480"/>
              <a:gd name="connsiteX2011" fmla="*/ 653669 w 1663700"/>
              <a:gd name="connsiteY2011" fmla="*/ 1338072 h 1816480"/>
              <a:gd name="connsiteX2012" fmla="*/ 653669 w 1663700"/>
              <a:gd name="connsiteY2012" fmla="*/ 1338072 h 1816480"/>
              <a:gd name="connsiteX2013" fmla="*/ 653669 w 1663700"/>
              <a:gd name="connsiteY2013" fmla="*/ 1338072 h 1816480"/>
              <a:gd name="connsiteX2014" fmla="*/ 653542 w 1663700"/>
              <a:gd name="connsiteY2014" fmla="*/ 1415542 h 1816480"/>
              <a:gd name="connsiteX2015" fmla="*/ 640334 w 1663700"/>
              <a:gd name="connsiteY2015" fmla="*/ 1402461 h 1816480"/>
              <a:gd name="connsiteX2016" fmla="*/ 627126 w 1663700"/>
              <a:gd name="connsiteY2016" fmla="*/ 1415669 h 1816480"/>
              <a:gd name="connsiteX2017" fmla="*/ 627126 w 1663700"/>
              <a:gd name="connsiteY2017" fmla="*/ 1415669 h 1816480"/>
              <a:gd name="connsiteX2018" fmla="*/ 640334 w 1663700"/>
              <a:gd name="connsiteY2018" fmla="*/ 1428877 h 1816480"/>
              <a:gd name="connsiteX2019" fmla="*/ 640334 w 1663700"/>
              <a:gd name="connsiteY2019" fmla="*/ 1428877 h 1816480"/>
              <a:gd name="connsiteX2020" fmla="*/ 653542 w 1663700"/>
              <a:gd name="connsiteY2020" fmla="*/ 1415796 h 1816480"/>
              <a:gd name="connsiteX2021" fmla="*/ 653542 w 1663700"/>
              <a:gd name="connsiteY2021" fmla="*/ 1415796 h 1816480"/>
              <a:gd name="connsiteX2022" fmla="*/ 653542 w 1663700"/>
              <a:gd name="connsiteY2022" fmla="*/ 1415669 h 1816480"/>
              <a:gd name="connsiteX2023" fmla="*/ 653542 w 1663700"/>
              <a:gd name="connsiteY2023" fmla="*/ 1415542 h 1816480"/>
              <a:gd name="connsiteX2024" fmla="*/ 653542 w 1663700"/>
              <a:gd name="connsiteY2024" fmla="*/ 1415542 h 1816480"/>
              <a:gd name="connsiteX2025" fmla="*/ 653288 w 1663700"/>
              <a:gd name="connsiteY2025" fmla="*/ 1493393 h 1816480"/>
              <a:gd name="connsiteX2026" fmla="*/ 640207 w 1663700"/>
              <a:gd name="connsiteY2026" fmla="*/ 1480439 h 1816480"/>
              <a:gd name="connsiteX2027" fmla="*/ 640207 w 1663700"/>
              <a:gd name="connsiteY2027" fmla="*/ 1480439 h 1816480"/>
              <a:gd name="connsiteX2028" fmla="*/ 627253 w 1663700"/>
              <a:gd name="connsiteY2028" fmla="*/ 1493393 h 1816480"/>
              <a:gd name="connsiteX2029" fmla="*/ 640207 w 1663700"/>
              <a:gd name="connsiteY2029" fmla="*/ 1506347 h 1816480"/>
              <a:gd name="connsiteX2030" fmla="*/ 653288 w 1663700"/>
              <a:gd name="connsiteY2030" fmla="*/ 1493393 h 1816480"/>
              <a:gd name="connsiteX2031" fmla="*/ 653288 w 1663700"/>
              <a:gd name="connsiteY2031" fmla="*/ 1493393 h 1816480"/>
              <a:gd name="connsiteX2032" fmla="*/ 653161 w 1663700"/>
              <a:gd name="connsiteY2032" fmla="*/ 1570990 h 1816480"/>
              <a:gd name="connsiteX2033" fmla="*/ 640334 w 1663700"/>
              <a:gd name="connsiteY2033" fmla="*/ 1558163 h 1816480"/>
              <a:gd name="connsiteX2034" fmla="*/ 627507 w 1663700"/>
              <a:gd name="connsiteY2034" fmla="*/ 1570990 h 1816480"/>
              <a:gd name="connsiteX2035" fmla="*/ 627507 w 1663700"/>
              <a:gd name="connsiteY2035" fmla="*/ 1570990 h 1816480"/>
              <a:gd name="connsiteX2036" fmla="*/ 640334 w 1663700"/>
              <a:gd name="connsiteY2036" fmla="*/ 1583817 h 1816480"/>
              <a:gd name="connsiteX2037" fmla="*/ 640334 w 1663700"/>
              <a:gd name="connsiteY2037" fmla="*/ 1583817 h 1816480"/>
              <a:gd name="connsiteX2038" fmla="*/ 653161 w 1663700"/>
              <a:gd name="connsiteY2038" fmla="*/ 1570990 h 1816480"/>
              <a:gd name="connsiteX2039" fmla="*/ 653161 w 1663700"/>
              <a:gd name="connsiteY2039" fmla="*/ 1570990 h 1816480"/>
              <a:gd name="connsiteX2040" fmla="*/ 652907 w 1663700"/>
              <a:gd name="connsiteY2040" fmla="*/ 1648587 h 1816480"/>
              <a:gd name="connsiteX2041" fmla="*/ 640334 w 1663700"/>
              <a:gd name="connsiteY2041" fmla="*/ 1636014 h 1816480"/>
              <a:gd name="connsiteX2042" fmla="*/ 627761 w 1663700"/>
              <a:gd name="connsiteY2042" fmla="*/ 1648587 h 1816480"/>
              <a:gd name="connsiteX2043" fmla="*/ 640334 w 1663700"/>
              <a:gd name="connsiteY2043" fmla="*/ 1661160 h 1816480"/>
              <a:gd name="connsiteX2044" fmla="*/ 652907 w 1663700"/>
              <a:gd name="connsiteY2044" fmla="*/ 1648587 h 1816480"/>
              <a:gd name="connsiteX2045" fmla="*/ 652907 w 1663700"/>
              <a:gd name="connsiteY2045" fmla="*/ 1648587 h 1816480"/>
              <a:gd name="connsiteX2046" fmla="*/ 652907 w 1663700"/>
              <a:gd name="connsiteY2046" fmla="*/ 1648587 h 1816480"/>
              <a:gd name="connsiteX2047" fmla="*/ 652780 w 1663700"/>
              <a:gd name="connsiteY2047" fmla="*/ 1726311 h 1816480"/>
              <a:gd name="connsiteX2048" fmla="*/ 640334 w 1663700"/>
              <a:gd name="connsiteY2048" fmla="*/ 1713865 h 1816480"/>
              <a:gd name="connsiteX2049" fmla="*/ 640334 w 1663700"/>
              <a:gd name="connsiteY2049" fmla="*/ 1713865 h 1816480"/>
              <a:gd name="connsiteX2050" fmla="*/ 627888 w 1663700"/>
              <a:gd name="connsiteY2050" fmla="*/ 1726311 h 1816480"/>
              <a:gd name="connsiteX2051" fmla="*/ 627888 w 1663700"/>
              <a:gd name="connsiteY2051" fmla="*/ 1726311 h 1816480"/>
              <a:gd name="connsiteX2052" fmla="*/ 640334 w 1663700"/>
              <a:gd name="connsiteY2052" fmla="*/ 1738757 h 1816480"/>
              <a:gd name="connsiteX2053" fmla="*/ 652780 w 1663700"/>
              <a:gd name="connsiteY2053" fmla="*/ 1726311 h 1816480"/>
              <a:gd name="connsiteX2054" fmla="*/ 652526 w 1663700"/>
              <a:gd name="connsiteY2054" fmla="*/ 1803781 h 1816480"/>
              <a:gd name="connsiteX2055" fmla="*/ 640334 w 1663700"/>
              <a:gd name="connsiteY2055" fmla="*/ 1791589 h 1816480"/>
              <a:gd name="connsiteX2056" fmla="*/ 628142 w 1663700"/>
              <a:gd name="connsiteY2056" fmla="*/ 1803781 h 1816480"/>
              <a:gd name="connsiteX2057" fmla="*/ 633095 w 1663700"/>
              <a:gd name="connsiteY2057" fmla="*/ 1813560 h 1816480"/>
              <a:gd name="connsiteX2058" fmla="*/ 649605 w 1663700"/>
              <a:gd name="connsiteY2058" fmla="*/ 1811782 h 1816480"/>
              <a:gd name="connsiteX2059" fmla="*/ 652653 w 1663700"/>
              <a:gd name="connsiteY2059" fmla="*/ 1803781 h 1816480"/>
              <a:gd name="connsiteX2060" fmla="*/ 652526 w 1663700"/>
              <a:gd name="connsiteY2060" fmla="*/ 1803781 h 1816480"/>
              <a:gd name="connsiteX2061" fmla="*/ 652526 w 1663700"/>
              <a:gd name="connsiteY2061" fmla="*/ 1803781 h 1816480"/>
              <a:gd name="connsiteX2062" fmla="*/ 652526 w 1663700"/>
              <a:gd name="connsiteY2062" fmla="*/ 1803781 h 1816480"/>
              <a:gd name="connsiteX2063" fmla="*/ 579501 w 1663700"/>
              <a:gd name="connsiteY2063" fmla="*/ 18288 h 1816480"/>
              <a:gd name="connsiteX2064" fmla="*/ 562610 w 1663700"/>
              <a:gd name="connsiteY2064" fmla="*/ 1397 h 1816480"/>
              <a:gd name="connsiteX2065" fmla="*/ 545719 w 1663700"/>
              <a:gd name="connsiteY2065" fmla="*/ 18288 h 1816480"/>
              <a:gd name="connsiteX2066" fmla="*/ 562610 w 1663700"/>
              <a:gd name="connsiteY2066" fmla="*/ 35179 h 1816480"/>
              <a:gd name="connsiteX2067" fmla="*/ 579501 w 1663700"/>
              <a:gd name="connsiteY2067" fmla="*/ 18288 h 1816480"/>
              <a:gd name="connsiteX2068" fmla="*/ 579501 w 1663700"/>
              <a:gd name="connsiteY2068" fmla="*/ 18288 h 1816480"/>
              <a:gd name="connsiteX2069" fmla="*/ 579501 w 1663700"/>
              <a:gd name="connsiteY2069" fmla="*/ 18288 h 1816480"/>
              <a:gd name="connsiteX2070" fmla="*/ 579247 w 1663700"/>
              <a:gd name="connsiteY2070" fmla="*/ 95885 h 1816480"/>
              <a:gd name="connsiteX2071" fmla="*/ 562483 w 1663700"/>
              <a:gd name="connsiteY2071" fmla="*/ 79248 h 1816480"/>
              <a:gd name="connsiteX2072" fmla="*/ 562483 w 1663700"/>
              <a:gd name="connsiteY2072" fmla="*/ 79248 h 1816480"/>
              <a:gd name="connsiteX2073" fmla="*/ 545719 w 1663700"/>
              <a:gd name="connsiteY2073" fmla="*/ 95885 h 1816480"/>
              <a:gd name="connsiteX2074" fmla="*/ 562483 w 1663700"/>
              <a:gd name="connsiteY2074" fmla="*/ 112522 h 1816480"/>
              <a:gd name="connsiteX2075" fmla="*/ 579247 w 1663700"/>
              <a:gd name="connsiteY2075" fmla="*/ 95885 h 1816480"/>
              <a:gd name="connsiteX2076" fmla="*/ 579247 w 1663700"/>
              <a:gd name="connsiteY2076" fmla="*/ 95885 h 1816480"/>
              <a:gd name="connsiteX2077" fmla="*/ 579120 w 1663700"/>
              <a:gd name="connsiteY2077" fmla="*/ 173482 h 1816480"/>
              <a:gd name="connsiteX2078" fmla="*/ 562610 w 1663700"/>
              <a:gd name="connsiteY2078" fmla="*/ 157099 h 1816480"/>
              <a:gd name="connsiteX2079" fmla="*/ 546100 w 1663700"/>
              <a:gd name="connsiteY2079" fmla="*/ 173609 h 1816480"/>
              <a:gd name="connsiteX2080" fmla="*/ 562610 w 1663700"/>
              <a:gd name="connsiteY2080" fmla="*/ 190119 h 1816480"/>
              <a:gd name="connsiteX2081" fmla="*/ 579120 w 1663700"/>
              <a:gd name="connsiteY2081" fmla="*/ 173482 h 1816480"/>
              <a:gd name="connsiteX2082" fmla="*/ 579120 w 1663700"/>
              <a:gd name="connsiteY2082" fmla="*/ 173482 h 1816480"/>
              <a:gd name="connsiteX2083" fmla="*/ 579120 w 1663700"/>
              <a:gd name="connsiteY2083" fmla="*/ 173482 h 1816480"/>
              <a:gd name="connsiteX2084" fmla="*/ 578866 w 1663700"/>
              <a:gd name="connsiteY2084" fmla="*/ 251206 h 1816480"/>
              <a:gd name="connsiteX2085" fmla="*/ 562483 w 1663700"/>
              <a:gd name="connsiteY2085" fmla="*/ 234950 h 1816480"/>
              <a:gd name="connsiteX2086" fmla="*/ 546100 w 1663700"/>
              <a:gd name="connsiteY2086" fmla="*/ 251206 h 1816480"/>
              <a:gd name="connsiteX2087" fmla="*/ 562483 w 1663700"/>
              <a:gd name="connsiteY2087" fmla="*/ 267462 h 1816480"/>
              <a:gd name="connsiteX2088" fmla="*/ 578866 w 1663700"/>
              <a:gd name="connsiteY2088" fmla="*/ 251206 h 1816480"/>
              <a:gd name="connsiteX2089" fmla="*/ 578866 w 1663700"/>
              <a:gd name="connsiteY2089" fmla="*/ 251206 h 1816480"/>
              <a:gd name="connsiteX2090" fmla="*/ 578866 w 1663700"/>
              <a:gd name="connsiteY2090" fmla="*/ 251206 h 1816480"/>
              <a:gd name="connsiteX2091" fmla="*/ 578866 w 1663700"/>
              <a:gd name="connsiteY2091" fmla="*/ 251206 h 1816480"/>
              <a:gd name="connsiteX2092" fmla="*/ 578612 w 1663700"/>
              <a:gd name="connsiteY2092" fmla="*/ 328549 h 1816480"/>
              <a:gd name="connsiteX2093" fmla="*/ 562483 w 1663700"/>
              <a:gd name="connsiteY2093" fmla="*/ 312674 h 1816480"/>
              <a:gd name="connsiteX2094" fmla="*/ 546354 w 1663700"/>
              <a:gd name="connsiteY2094" fmla="*/ 328803 h 1816480"/>
              <a:gd name="connsiteX2095" fmla="*/ 562483 w 1663700"/>
              <a:gd name="connsiteY2095" fmla="*/ 344932 h 1816480"/>
              <a:gd name="connsiteX2096" fmla="*/ 578612 w 1663700"/>
              <a:gd name="connsiteY2096" fmla="*/ 328930 h 1816480"/>
              <a:gd name="connsiteX2097" fmla="*/ 578612 w 1663700"/>
              <a:gd name="connsiteY2097" fmla="*/ 328803 h 1816480"/>
              <a:gd name="connsiteX2098" fmla="*/ 578612 w 1663700"/>
              <a:gd name="connsiteY2098" fmla="*/ 328549 h 1816480"/>
              <a:gd name="connsiteX2099" fmla="*/ 578485 w 1663700"/>
              <a:gd name="connsiteY2099" fmla="*/ 406400 h 1816480"/>
              <a:gd name="connsiteX2100" fmla="*/ 562483 w 1663700"/>
              <a:gd name="connsiteY2100" fmla="*/ 390525 h 1816480"/>
              <a:gd name="connsiteX2101" fmla="*/ 546608 w 1663700"/>
              <a:gd name="connsiteY2101" fmla="*/ 406400 h 1816480"/>
              <a:gd name="connsiteX2102" fmla="*/ 562483 w 1663700"/>
              <a:gd name="connsiteY2102" fmla="*/ 422275 h 1816480"/>
              <a:gd name="connsiteX2103" fmla="*/ 578485 w 1663700"/>
              <a:gd name="connsiteY2103" fmla="*/ 406400 h 1816480"/>
              <a:gd name="connsiteX2104" fmla="*/ 578485 w 1663700"/>
              <a:gd name="connsiteY2104" fmla="*/ 406400 h 1816480"/>
              <a:gd name="connsiteX2105" fmla="*/ 578485 w 1663700"/>
              <a:gd name="connsiteY2105" fmla="*/ 406400 h 1816480"/>
              <a:gd name="connsiteX2106" fmla="*/ 578485 w 1663700"/>
              <a:gd name="connsiteY2106" fmla="*/ 406400 h 1816480"/>
              <a:gd name="connsiteX2107" fmla="*/ 578231 w 1663700"/>
              <a:gd name="connsiteY2107" fmla="*/ 484124 h 1816480"/>
              <a:gd name="connsiteX2108" fmla="*/ 562483 w 1663700"/>
              <a:gd name="connsiteY2108" fmla="*/ 468376 h 1816480"/>
              <a:gd name="connsiteX2109" fmla="*/ 562483 w 1663700"/>
              <a:gd name="connsiteY2109" fmla="*/ 468376 h 1816480"/>
              <a:gd name="connsiteX2110" fmla="*/ 546735 w 1663700"/>
              <a:gd name="connsiteY2110" fmla="*/ 484124 h 1816480"/>
              <a:gd name="connsiteX2111" fmla="*/ 562483 w 1663700"/>
              <a:gd name="connsiteY2111" fmla="*/ 499872 h 1816480"/>
              <a:gd name="connsiteX2112" fmla="*/ 578231 w 1663700"/>
              <a:gd name="connsiteY2112" fmla="*/ 484124 h 1816480"/>
              <a:gd name="connsiteX2113" fmla="*/ 578231 w 1663700"/>
              <a:gd name="connsiteY2113" fmla="*/ 484124 h 1816480"/>
              <a:gd name="connsiteX2114" fmla="*/ 578104 w 1663700"/>
              <a:gd name="connsiteY2114" fmla="*/ 561594 h 1816480"/>
              <a:gd name="connsiteX2115" fmla="*/ 562610 w 1663700"/>
              <a:gd name="connsiteY2115" fmla="*/ 546227 h 1816480"/>
              <a:gd name="connsiteX2116" fmla="*/ 547116 w 1663700"/>
              <a:gd name="connsiteY2116" fmla="*/ 561721 h 1816480"/>
              <a:gd name="connsiteX2117" fmla="*/ 562610 w 1663700"/>
              <a:gd name="connsiteY2117" fmla="*/ 577215 h 1816480"/>
              <a:gd name="connsiteX2118" fmla="*/ 578104 w 1663700"/>
              <a:gd name="connsiteY2118" fmla="*/ 561594 h 1816480"/>
              <a:gd name="connsiteX2119" fmla="*/ 578104 w 1663700"/>
              <a:gd name="connsiteY2119" fmla="*/ 561594 h 1816480"/>
              <a:gd name="connsiteX2120" fmla="*/ 578104 w 1663700"/>
              <a:gd name="connsiteY2120" fmla="*/ 561594 h 1816480"/>
              <a:gd name="connsiteX2121" fmla="*/ 577850 w 1663700"/>
              <a:gd name="connsiteY2121" fmla="*/ 639318 h 1816480"/>
              <a:gd name="connsiteX2122" fmla="*/ 562483 w 1663700"/>
              <a:gd name="connsiteY2122" fmla="*/ 623951 h 1816480"/>
              <a:gd name="connsiteX2123" fmla="*/ 562483 w 1663700"/>
              <a:gd name="connsiteY2123" fmla="*/ 623951 h 1816480"/>
              <a:gd name="connsiteX2124" fmla="*/ 547116 w 1663700"/>
              <a:gd name="connsiteY2124" fmla="*/ 639318 h 1816480"/>
              <a:gd name="connsiteX2125" fmla="*/ 562483 w 1663700"/>
              <a:gd name="connsiteY2125" fmla="*/ 654685 h 1816480"/>
              <a:gd name="connsiteX2126" fmla="*/ 577850 w 1663700"/>
              <a:gd name="connsiteY2126" fmla="*/ 639318 h 1816480"/>
              <a:gd name="connsiteX2127" fmla="*/ 577850 w 1663700"/>
              <a:gd name="connsiteY2127" fmla="*/ 639318 h 1816480"/>
              <a:gd name="connsiteX2128" fmla="*/ 577723 w 1663700"/>
              <a:gd name="connsiteY2128" fmla="*/ 716788 h 1816480"/>
              <a:gd name="connsiteX2129" fmla="*/ 562610 w 1663700"/>
              <a:gd name="connsiteY2129" fmla="*/ 701802 h 1816480"/>
              <a:gd name="connsiteX2130" fmla="*/ 547497 w 1663700"/>
              <a:gd name="connsiteY2130" fmla="*/ 716915 h 1816480"/>
              <a:gd name="connsiteX2131" fmla="*/ 562610 w 1663700"/>
              <a:gd name="connsiteY2131" fmla="*/ 732028 h 1816480"/>
              <a:gd name="connsiteX2132" fmla="*/ 577723 w 1663700"/>
              <a:gd name="connsiteY2132" fmla="*/ 716915 h 1816480"/>
              <a:gd name="connsiteX2133" fmla="*/ 577723 w 1663700"/>
              <a:gd name="connsiteY2133" fmla="*/ 716915 h 1816480"/>
              <a:gd name="connsiteX2134" fmla="*/ 577723 w 1663700"/>
              <a:gd name="connsiteY2134" fmla="*/ 716788 h 1816480"/>
              <a:gd name="connsiteX2135" fmla="*/ 577723 w 1663700"/>
              <a:gd name="connsiteY2135" fmla="*/ 716788 h 1816480"/>
              <a:gd name="connsiteX2136" fmla="*/ 577469 w 1663700"/>
              <a:gd name="connsiteY2136" fmla="*/ 794639 h 1816480"/>
              <a:gd name="connsiteX2137" fmla="*/ 562483 w 1663700"/>
              <a:gd name="connsiteY2137" fmla="*/ 779780 h 1816480"/>
              <a:gd name="connsiteX2138" fmla="*/ 547497 w 1663700"/>
              <a:gd name="connsiteY2138" fmla="*/ 794766 h 1816480"/>
              <a:gd name="connsiteX2139" fmla="*/ 562483 w 1663700"/>
              <a:gd name="connsiteY2139" fmla="*/ 809752 h 1816480"/>
              <a:gd name="connsiteX2140" fmla="*/ 577469 w 1663700"/>
              <a:gd name="connsiteY2140" fmla="*/ 794639 h 1816480"/>
              <a:gd name="connsiteX2141" fmla="*/ 577469 w 1663700"/>
              <a:gd name="connsiteY2141" fmla="*/ 794639 h 1816480"/>
              <a:gd name="connsiteX2142" fmla="*/ 577469 w 1663700"/>
              <a:gd name="connsiteY2142" fmla="*/ 794639 h 1816480"/>
              <a:gd name="connsiteX2143" fmla="*/ 577469 w 1663700"/>
              <a:gd name="connsiteY2143" fmla="*/ 794639 h 1816480"/>
              <a:gd name="connsiteX2144" fmla="*/ 577342 w 1663700"/>
              <a:gd name="connsiteY2144" fmla="*/ 872236 h 1816480"/>
              <a:gd name="connsiteX2145" fmla="*/ 562610 w 1663700"/>
              <a:gd name="connsiteY2145" fmla="*/ 857504 h 1816480"/>
              <a:gd name="connsiteX2146" fmla="*/ 562610 w 1663700"/>
              <a:gd name="connsiteY2146" fmla="*/ 857504 h 1816480"/>
              <a:gd name="connsiteX2147" fmla="*/ 547878 w 1663700"/>
              <a:gd name="connsiteY2147" fmla="*/ 872236 h 1816480"/>
              <a:gd name="connsiteX2148" fmla="*/ 562610 w 1663700"/>
              <a:gd name="connsiteY2148" fmla="*/ 886968 h 1816480"/>
              <a:gd name="connsiteX2149" fmla="*/ 577342 w 1663700"/>
              <a:gd name="connsiteY2149" fmla="*/ 872236 h 1816480"/>
              <a:gd name="connsiteX2150" fmla="*/ 577342 w 1663700"/>
              <a:gd name="connsiteY2150" fmla="*/ 872236 h 1816480"/>
              <a:gd name="connsiteX2151" fmla="*/ 577088 w 1663700"/>
              <a:gd name="connsiteY2151" fmla="*/ 949833 h 1816480"/>
              <a:gd name="connsiteX2152" fmla="*/ 562483 w 1663700"/>
              <a:gd name="connsiteY2152" fmla="*/ 935355 h 1816480"/>
              <a:gd name="connsiteX2153" fmla="*/ 547878 w 1663700"/>
              <a:gd name="connsiteY2153" fmla="*/ 949960 h 1816480"/>
              <a:gd name="connsiteX2154" fmla="*/ 562483 w 1663700"/>
              <a:gd name="connsiteY2154" fmla="*/ 964565 h 1816480"/>
              <a:gd name="connsiteX2155" fmla="*/ 577088 w 1663700"/>
              <a:gd name="connsiteY2155" fmla="*/ 949833 h 1816480"/>
              <a:gd name="connsiteX2156" fmla="*/ 577088 w 1663700"/>
              <a:gd name="connsiteY2156" fmla="*/ 949833 h 1816480"/>
              <a:gd name="connsiteX2157" fmla="*/ 577088 w 1663700"/>
              <a:gd name="connsiteY2157" fmla="*/ 949833 h 1816480"/>
              <a:gd name="connsiteX2158" fmla="*/ 576961 w 1663700"/>
              <a:gd name="connsiteY2158" fmla="*/ 1027557 h 1816480"/>
              <a:gd name="connsiteX2159" fmla="*/ 562610 w 1663700"/>
              <a:gd name="connsiteY2159" fmla="*/ 1013206 h 1816480"/>
              <a:gd name="connsiteX2160" fmla="*/ 562610 w 1663700"/>
              <a:gd name="connsiteY2160" fmla="*/ 1013206 h 1816480"/>
              <a:gd name="connsiteX2161" fmla="*/ 548259 w 1663700"/>
              <a:gd name="connsiteY2161" fmla="*/ 1027557 h 1816480"/>
              <a:gd name="connsiteX2162" fmla="*/ 562610 w 1663700"/>
              <a:gd name="connsiteY2162" fmla="*/ 1041908 h 1816480"/>
              <a:gd name="connsiteX2163" fmla="*/ 576961 w 1663700"/>
              <a:gd name="connsiteY2163" fmla="*/ 1027557 h 1816480"/>
              <a:gd name="connsiteX2164" fmla="*/ 576961 w 1663700"/>
              <a:gd name="connsiteY2164" fmla="*/ 1027557 h 1816480"/>
              <a:gd name="connsiteX2165" fmla="*/ 576961 w 1663700"/>
              <a:gd name="connsiteY2165" fmla="*/ 1027557 h 1816480"/>
              <a:gd name="connsiteX2166" fmla="*/ 576961 w 1663700"/>
              <a:gd name="connsiteY2166" fmla="*/ 1027557 h 1816480"/>
              <a:gd name="connsiteX2167" fmla="*/ 576707 w 1663700"/>
              <a:gd name="connsiteY2167" fmla="*/ 1105154 h 1816480"/>
              <a:gd name="connsiteX2168" fmla="*/ 562483 w 1663700"/>
              <a:gd name="connsiteY2168" fmla="*/ 1090930 h 1816480"/>
              <a:gd name="connsiteX2169" fmla="*/ 548259 w 1663700"/>
              <a:gd name="connsiteY2169" fmla="*/ 1105154 h 1816480"/>
              <a:gd name="connsiteX2170" fmla="*/ 562483 w 1663700"/>
              <a:gd name="connsiteY2170" fmla="*/ 1119378 h 1816480"/>
              <a:gd name="connsiteX2171" fmla="*/ 576707 w 1663700"/>
              <a:gd name="connsiteY2171" fmla="*/ 1105408 h 1816480"/>
              <a:gd name="connsiteX2172" fmla="*/ 576707 w 1663700"/>
              <a:gd name="connsiteY2172" fmla="*/ 1105154 h 1816480"/>
              <a:gd name="connsiteX2173" fmla="*/ 576707 w 1663700"/>
              <a:gd name="connsiteY2173" fmla="*/ 1105154 h 1816480"/>
              <a:gd name="connsiteX2174" fmla="*/ 576580 w 1663700"/>
              <a:gd name="connsiteY2174" fmla="*/ 1182751 h 1816480"/>
              <a:gd name="connsiteX2175" fmla="*/ 562610 w 1663700"/>
              <a:gd name="connsiteY2175" fmla="*/ 1168781 h 1816480"/>
              <a:gd name="connsiteX2176" fmla="*/ 548640 w 1663700"/>
              <a:gd name="connsiteY2176" fmla="*/ 1182751 h 1816480"/>
              <a:gd name="connsiteX2177" fmla="*/ 562610 w 1663700"/>
              <a:gd name="connsiteY2177" fmla="*/ 1196721 h 1816480"/>
              <a:gd name="connsiteX2178" fmla="*/ 576580 w 1663700"/>
              <a:gd name="connsiteY2178" fmla="*/ 1182751 h 1816480"/>
              <a:gd name="connsiteX2179" fmla="*/ 576580 w 1663700"/>
              <a:gd name="connsiteY2179" fmla="*/ 1182751 h 1816480"/>
              <a:gd name="connsiteX2180" fmla="*/ 576580 w 1663700"/>
              <a:gd name="connsiteY2180" fmla="*/ 1182751 h 1816480"/>
              <a:gd name="connsiteX2181" fmla="*/ 576326 w 1663700"/>
              <a:gd name="connsiteY2181" fmla="*/ 1260475 h 1816480"/>
              <a:gd name="connsiteX2182" fmla="*/ 562483 w 1663700"/>
              <a:gd name="connsiteY2182" fmla="*/ 1246632 h 1816480"/>
              <a:gd name="connsiteX2183" fmla="*/ 562483 w 1663700"/>
              <a:gd name="connsiteY2183" fmla="*/ 1246632 h 1816480"/>
              <a:gd name="connsiteX2184" fmla="*/ 548640 w 1663700"/>
              <a:gd name="connsiteY2184" fmla="*/ 1260475 h 1816480"/>
              <a:gd name="connsiteX2185" fmla="*/ 562483 w 1663700"/>
              <a:gd name="connsiteY2185" fmla="*/ 1274191 h 1816480"/>
              <a:gd name="connsiteX2186" fmla="*/ 576326 w 1663700"/>
              <a:gd name="connsiteY2186" fmla="*/ 1260475 h 1816480"/>
              <a:gd name="connsiteX2187" fmla="*/ 576326 w 1663700"/>
              <a:gd name="connsiteY2187" fmla="*/ 1260475 h 1816480"/>
              <a:gd name="connsiteX2188" fmla="*/ 576199 w 1663700"/>
              <a:gd name="connsiteY2188" fmla="*/ 1337945 h 1816480"/>
              <a:gd name="connsiteX2189" fmla="*/ 562610 w 1663700"/>
              <a:gd name="connsiteY2189" fmla="*/ 1324483 h 1816480"/>
              <a:gd name="connsiteX2190" fmla="*/ 549021 w 1663700"/>
              <a:gd name="connsiteY2190" fmla="*/ 1338072 h 1816480"/>
              <a:gd name="connsiteX2191" fmla="*/ 562610 w 1663700"/>
              <a:gd name="connsiteY2191" fmla="*/ 1351661 h 1816480"/>
              <a:gd name="connsiteX2192" fmla="*/ 576199 w 1663700"/>
              <a:gd name="connsiteY2192" fmla="*/ 1337945 h 1816480"/>
              <a:gd name="connsiteX2193" fmla="*/ 576199 w 1663700"/>
              <a:gd name="connsiteY2193" fmla="*/ 1337945 h 1816480"/>
              <a:gd name="connsiteX2194" fmla="*/ 576199 w 1663700"/>
              <a:gd name="connsiteY2194" fmla="*/ 1337945 h 1816480"/>
              <a:gd name="connsiteX2195" fmla="*/ 575945 w 1663700"/>
              <a:gd name="connsiteY2195" fmla="*/ 1415669 h 1816480"/>
              <a:gd name="connsiteX2196" fmla="*/ 562483 w 1663700"/>
              <a:gd name="connsiteY2196" fmla="*/ 1402334 h 1816480"/>
              <a:gd name="connsiteX2197" fmla="*/ 562483 w 1663700"/>
              <a:gd name="connsiteY2197" fmla="*/ 1402334 h 1816480"/>
              <a:gd name="connsiteX2198" fmla="*/ 549021 w 1663700"/>
              <a:gd name="connsiteY2198" fmla="*/ 1415669 h 1816480"/>
              <a:gd name="connsiteX2199" fmla="*/ 549021 w 1663700"/>
              <a:gd name="connsiteY2199" fmla="*/ 1415669 h 1816480"/>
              <a:gd name="connsiteX2200" fmla="*/ 562483 w 1663700"/>
              <a:gd name="connsiteY2200" fmla="*/ 1429004 h 1816480"/>
              <a:gd name="connsiteX2201" fmla="*/ 575945 w 1663700"/>
              <a:gd name="connsiteY2201" fmla="*/ 1415669 h 1816480"/>
              <a:gd name="connsiteX2202" fmla="*/ 575691 w 1663700"/>
              <a:gd name="connsiteY2202" fmla="*/ 1493266 h 1816480"/>
              <a:gd name="connsiteX2203" fmla="*/ 562483 w 1663700"/>
              <a:gd name="connsiteY2203" fmla="*/ 1480185 h 1816480"/>
              <a:gd name="connsiteX2204" fmla="*/ 549275 w 1663700"/>
              <a:gd name="connsiteY2204" fmla="*/ 1493393 h 1816480"/>
              <a:gd name="connsiteX2205" fmla="*/ 562483 w 1663700"/>
              <a:gd name="connsiteY2205" fmla="*/ 1506601 h 1816480"/>
              <a:gd name="connsiteX2206" fmla="*/ 575691 w 1663700"/>
              <a:gd name="connsiteY2206" fmla="*/ 1493393 h 1816480"/>
              <a:gd name="connsiteX2207" fmla="*/ 575691 w 1663700"/>
              <a:gd name="connsiteY2207" fmla="*/ 1493393 h 1816480"/>
              <a:gd name="connsiteX2208" fmla="*/ 575691 w 1663700"/>
              <a:gd name="connsiteY2208" fmla="*/ 1493266 h 1816480"/>
              <a:gd name="connsiteX2209" fmla="*/ 575691 w 1663700"/>
              <a:gd name="connsiteY2209" fmla="*/ 1493266 h 1816480"/>
              <a:gd name="connsiteX2210" fmla="*/ 575564 w 1663700"/>
              <a:gd name="connsiteY2210" fmla="*/ 1570990 h 1816480"/>
              <a:gd name="connsiteX2211" fmla="*/ 562483 w 1663700"/>
              <a:gd name="connsiteY2211" fmla="*/ 1558036 h 1816480"/>
              <a:gd name="connsiteX2212" fmla="*/ 549402 w 1663700"/>
              <a:gd name="connsiteY2212" fmla="*/ 1570990 h 1816480"/>
              <a:gd name="connsiteX2213" fmla="*/ 562483 w 1663700"/>
              <a:gd name="connsiteY2213" fmla="*/ 1583944 h 1816480"/>
              <a:gd name="connsiteX2214" fmla="*/ 575564 w 1663700"/>
              <a:gd name="connsiteY2214" fmla="*/ 1570990 h 1816480"/>
              <a:gd name="connsiteX2215" fmla="*/ 575310 w 1663700"/>
              <a:gd name="connsiteY2215" fmla="*/ 1648587 h 1816480"/>
              <a:gd name="connsiteX2216" fmla="*/ 562483 w 1663700"/>
              <a:gd name="connsiteY2216" fmla="*/ 1635760 h 1816480"/>
              <a:gd name="connsiteX2217" fmla="*/ 562483 w 1663700"/>
              <a:gd name="connsiteY2217" fmla="*/ 1635760 h 1816480"/>
              <a:gd name="connsiteX2218" fmla="*/ 549656 w 1663700"/>
              <a:gd name="connsiteY2218" fmla="*/ 1648587 h 1816480"/>
              <a:gd name="connsiteX2219" fmla="*/ 562483 w 1663700"/>
              <a:gd name="connsiteY2219" fmla="*/ 1661414 h 1816480"/>
              <a:gd name="connsiteX2220" fmla="*/ 575310 w 1663700"/>
              <a:gd name="connsiteY2220" fmla="*/ 1648587 h 1816480"/>
              <a:gd name="connsiteX2221" fmla="*/ 575310 w 1663700"/>
              <a:gd name="connsiteY2221" fmla="*/ 1648587 h 1816480"/>
              <a:gd name="connsiteX2222" fmla="*/ 575310 w 1663700"/>
              <a:gd name="connsiteY2222" fmla="*/ 1648587 h 1816480"/>
              <a:gd name="connsiteX2223" fmla="*/ 575183 w 1663700"/>
              <a:gd name="connsiteY2223" fmla="*/ 1726184 h 1816480"/>
              <a:gd name="connsiteX2224" fmla="*/ 562610 w 1663700"/>
              <a:gd name="connsiteY2224" fmla="*/ 1713611 h 1816480"/>
              <a:gd name="connsiteX2225" fmla="*/ 550037 w 1663700"/>
              <a:gd name="connsiteY2225" fmla="*/ 1726184 h 1816480"/>
              <a:gd name="connsiteX2226" fmla="*/ 562610 w 1663700"/>
              <a:gd name="connsiteY2226" fmla="*/ 1738757 h 1816480"/>
              <a:gd name="connsiteX2227" fmla="*/ 575183 w 1663700"/>
              <a:gd name="connsiteY2227" fmla="*/ 1726184 h 1816480"/>
              <a:gd name="connsiteX2228" fmla="*/ 575183 w 1663700"/>
              <a:gd name="connsiteY2228" fmla="*/ 1726184 h 1816480"/>
              <a:gd name="connsiteX2229" fmla="*/ 575183 w 1663700"/>
              <a:gd name="connsiteY2229" fmla="*/ 1726184 h 1816480"/>
              <a:gd name="connsiteX2230" fmla="*/ 574929 w 1663700"/>
              <a:gd name="connsiteY2230" fmla="*/ 1803908 h 1816480"/>
              <a:gd name="connsiteX2231" fmla="*/ 562483 w 1663700"/>
              <a:gd name="connsiteY2231" fmla="*/ 1791462 h 1816480"/>
              <a:gd name="connsiteX2232" fmla="*/ 562483 w 1663700"/>
              <a:gd name="connsiteY2232" fmla="*/ 1791462 h 1816480"/>
              <a:gd name="connsiteX2233" fmla="*/ 550037 w 1663700"/>
              <a:gd name="connsiteY2233" fmla="*/ 1803908 h 1816480"/>
              <a:gd name="connsiteX2234" fmla="*/ 562483 w 1663700"/>
              <a:gd name="connsiteY2234" fmla="*/ 1816354 h 1816480"/>
              <a:gd name="connsiteX2235" fmla="*/ 574929 w 1663700"/>
              <a:gd name="connsiteY2235" fmla="*/ 1803908 h 1816480"/>
              <a:gd name="connsiteX2236" fmla="*/ 574929 w 1663700"/>
              <a:gd name="connsiteY2236" fmla="*/ 1803908 h 1816480"/>
              <a:gd name="connsiteX2237" fmla="*/ 501904 w 1663700"/>
              <a:gd name="connsiteY2237" fmla="*/ 18034 h 1816480"/>
              <a:gd name="connsiteX2238" fmla="*/ 484759 w 1663700"/>
              <a:gd name="connsiteY2238" fmla="*/ 1143 h 1816480"/>
              <a:gd name="connsiteX2239" fmla="*/ 467614 w 1663700"/>
              <a:gd name="connsiteY2239" fmla="*/ 18161 h 1816480"/>
              <a:gd name="connsiteX2240" fmla="*/ 484759 w 1663700"/>
              <a:gd name="connsiteY2240" fmla="*/ 35179 h 1816480"/>
              <a:gd name="connsiteX2241" fmla="*/ 501904 w 1663700"/>
              <a:gd name="connsiteY2241" fmla="*/ 18161 h 1816480"/>
              <a:gd name="connsiteX2242" fmla="*/ 501904 w 1663700"/>
              <a:gd name="connsiteY2242" fmla="*/ 18034 h 1816480"/>
              <a:gd name="connsiteX2243" fmla="*/ 501904 w 1663700"/>
              <a:gd name="connsiteY2243" fmla="*/ 18034 h 1816480"/>
              <a:gd name="connsiteX2244" fmla="*/ 501650 w 1663700"/>
              <a:gd name="connsiteY2244" fmla="*/ 95885 h 1816480"/>
              <a:gd name="connsiteX2245" fmla="*/ 484759 w 1663700"/>
              <a:gd name="connsiteY2245" fmla="*/ 78994 h 1816480"/>
              <a:gd name="connsiteX2246" fmla="*/ 467868 w 1663700"/>
              <a:gd name="connsiteY2246" fmla="*/ 95885 h 1816480"/>
              <a:gd name="connsiteX2247" fmla="*/ 484759 w 1663700"/>
              <a:gd name="connsiteY2247" fmla="*/ 112776 h 1816480"/>
              <a:gd name="connsiteX2248" fmla="*/ 501650 w 1663700"/>
              <a:gd name="connsiteY2248" fmla="*/ 95885 h 1816480"/>
              <a:gd name="connsiteX2249" fmla="*/ 501650 w 1663700"/>
              <a:gd name="connsiteY2249" fmla="*/ 95885 h 1816480"/>
              <a:gd name="connsiteX2250" fmla="*/ 501650 w 1663700"/>
              <a:gd name="connsiteY2250" fmla="*/ 95885 h 1816480"/>
              <a:gd name="connsiteX2251" fmla="*/ 501523 w 1663700"/>
              <a:gd name="connsiteY2251" fmla="*/ 173482 h 1816480"/>
              <a:gd name="connsiteX2252" fmla="*/ 484759 w 1663700"/>
              <a:gd name="connsiteY2252" fmla="*/ 156845 h 1816480"/>
              <a:gd name="connsiteX2253" fmla="*/ 484759 w 1663700"/>
              <a:gd name="connsiteY2253" fmla="*/ 156845 h 1816480"/>
              <a:gd name="connsiteX2254" fmla="*/ 467995 w 1663700"/>
              <a:gd name="connsiteY2254" fmla="*/ 173482 h 1816480"/>
              <a:gd name="connsiteX2255" fmla="*/ 484759 w 1663700"/>
              <a:gd name="connsiteY2255" fmla="*/ 190119 h 1816480"/>
              <a:gd name="connsiteX2256" fmla="*/ 484759 w 1663700"/>
              <a:gd name="connsiteY2256" fmla="*/ 190119 h 1816480"/>
              <a:gd name="connsiteX2257" fmla="*/ 501523 w 1663700"/>
              <a:gd name="connsiteY2257" fmla="*/ 173482 h 1816480"/>
              <a:gd name="connsiteX2258" fmla="*/ 501523 w 1663700"/>
              <a:gd name="connsiteY2258" fmla="*/ 173482 h 1816480"/>
              <a:gd name="connsiteX2259" fmla="*/ 501269 w 1663700"/>
              <a:gd name="connsiteY2259" fmla="*/ 251206 h 1816480"/>
              <a:gd name="connsiteX2260" fmla="*/ 484759 w 1663700"/>
              <a:gd name="connsiteY2260" fmla="*/ 234696 h 1816480"/>
              <a:gd name="connsiteX2261" fmla="*/ 484759 w 1663700"/>
              <a:gd name="connsiteY2261" fmla="*/ 234696 h 1816480"/>
              <a:gd name="connsiteX2262" fmla="*/ 468249 w 1663700"/>
              <a:gd name="connsiteY2262" fmla="*/ 251206 h 1816480"/>
              <a:gd name="connsiteX2263" fmla="*/ 484759 w 1663700"/>
              <a:gd name="connsiteY2263" fmla="*/ 267716 h 1816480"/>
              <a:gd name="connsiteX2264" fmla="*/ 501269 w 1663700"/>
              <a:gd name="connsiteY2264" fmla="*/ 251333 h 1816480"/>
              <a:gd name="connsiteX2265" fmla="*/ 501269 w 1663700"/>
              <a:gd name="connsiteY2265" fmla="*/ 251206 h 1816480"/>
              <a:gd name="connsiteX2266" fmla="*/ 501269 w 1663700"/>
              <a:gd name="connsiteY2266" fmla="*/ 251206 h 1816480"/>
              <a:gd name="connsiteX2267" fmla="*/ 501142 w 1663700"/>
              <a:gd name="connsiteY2267" fmla="*/ 328803 h 1816480"/>
              <a:gd name="connsiteX2268" fmla="*/ 484759 w 1663700"/>
              <a:gd name="connsiteY2268" fmla="*/ 312547 h 1816480"/>
              <a:gd name="connsiteX2269" fmla="*/ 468376 w 1663700"/>
              <a:gd name="connsiteY2269" fmla="*/ 328803 h 1816480"/>
              <a:gd name="connsiteX2270" fmla="*/ 484759 w 1663700"/>
              <a:gd name="connsiteY2270" fmla="*/ 345059 h 1816480"/>
              <a:gd name="connsiteX2271" fmla="*/ 501142 w 1663700"/>
              <a:gd name="connsiteY2271" fmla="*/ 328803 h 1816480"/>
              <a:gd name="connsiteX2272" fmla="*/ 501142 w 1663700"/>
              <a:gd name="connsiteY2272" fmla="*/ 328803 h 1816480"/>
              <a:gd name="connsiteX2273" fmla="*/ 501142 w 1663700"/>
              <a:gd name="connsiteY2273" fmla="*/ 328803 h 1816480"/>
              <a:gd name="connsiteX2274" fmla="*/ 500888 w 1663700"/>
              <a:gd name="connsiteY2274" fmla="*/ 406400 h 1816480"/>
              <a:gd name="connsiteX2275" fmla="*/ 484759 w 1663700"/>
              <a:gd name="connsiteY2275" fmla="*/ 390271 h 1816480"/>
              <a:gd name="connsiteX2276" fmla="*/ 468630 w 1663700"/>
              <a:gd name="connsiteY2276" fmla="*/ 406400 h 1816480"/>
              <a:gd name="connsiteX2277" fmla="*/ 484759 w 1663700"/>
              <a:gd name="connsiteY2277" fmla="*/ 422529 h 1816480"/>
              <a:gd name="connsiteX2278" fmla="*/ 500888 w 1663700"/>
              <a:gd name="connsiteY2278" fmla="*/ 406527 h 1816480"/>
              <a:gd name="connsiteX2279" fmla="*/ 500888 w 1663700"/>
              <a:gd name="connsiteY2279" fmla="*/ 406400 h 1816480"/>
              <a:gd name="connsiteX2280" fmla="*/ 500888 w 1663700"/>
              <a:gd name="connsiteY2280" fmla="*/ 406400 h 1816480"/>
              <a:gd name="connsiteX2281" fmla="*/ 500761 w 1663700"/>
              <a:gd name="connsiteY2281" fmla="*/ 483997 h 1816480"/>
              <a:gd name="connsiteX2282" fmla="*/ 484886 w 1663700"/>
              <a:gd name="connsiteY2282" fmla="*/ 468122 h 1816480"/>
              <a:gd name="connsiteX2283" fmla="*/ 469011 w 1663700"/>
              <a:gd name="connsiteY2283" fmla="*/ 483997 h 1816480"/>
              <a:gd name="connsiteX2284" fmla="*/ 484886 w 1663700"/>
              <a:gd name="connsiteY2284" fmla="*/ 499872 h 1816480"/>
              <a:gd name="connsiteX2285" fmla="*/ 500761 w 1663700"/>
              <a:gd name="connsiteY2285" fmla="*/ 483997 h 1816480"/>
              <a:gd name="connsiteX2286" fmla="*/ 500761 w 1663700"/>
              <a:gd name="connsiteY2286" fmla="*/ 483997 h 1816480"/>
              <a:gd name="connsiteX2287" fmla="*/ 500761 w 1663700"/>
              <a:gd name="connsiteY2287" fmla="*/ 483997 h 1816480"/>
              <a:gd name="connsiteX2288" fmla="*/ 500761 w 1663700"/>
              <a:gd name="connsiteY2288" fmla="*/ 483997 h 1816480"/>
              <a:gd name="connsiteX2289" fmla="*/ 500507 w 1663700"/>
              <a:gd name="connsiteY2289" fmla="*/ 561467 h 1816480"/>
              <a:gd name="connsiteX2290" fmla="*/ 484759 w 1663700"/>
              <a:gd name="connsiteY2290" fmla="*/ 545973 h 1816480"/>
              <a:gd name="connsiteX2291" fmla="*/ 469011 w 1663700"/>
              <a:gd name="connsiteY2291" fmla="*/ 561721 h 1816480"/>
              <a:gd name="connsiteX2292" fmla="*/ 484759 w 1663700"/>
              <a:gd name="connsiteY2292" fmla="*/ 577469 h 1816480"/>
              <a:gd name="connsiteX2293" fmla="*/ 500507 w 1663700"/>
              <a:gd name="connsiteY2293" fmla="*/ 561721 h 1816480"/>
              <a:gd name="connsiteX2294" fmla="*/ 500507 w 1663700"/>
              <a:gd name="connsiteY2294" fmla="*/ 561721 h 1816480"/>
              <a:gd name="connsiteX2295" fmla="*/ 500507 w 1663700"/>
              <a:gd name="connsiteY2295" fmla="*/ 561467 h 1816480"/>
              <a:gd name="connsiteX2296" fmla="*/ 500380 w 1663700"/>
              <a:gd name="connsiteY2296" fmla="*/ 639191 h 1816480"/>
              <a:gd name="connsiteX2297" fmla="*/ 484886 w 1663700"/>
              <a:gd name="connsiteY2297" fmla="*/ 623824 h 1816480"/>
              <a:gd name="connsiteX2298" fmla="*/ 469392 w 1663700"/>
              <a:gd name="connsiteY2298" fmla="*/ 639318 h 1816480"/>
              <a:gd name="connsiteX2299" fmla="*/ 484886 w 1663700"/>
              <a:gd name="connsiteY2299" fmla="*/ 654812 h 1816480"/>
              <a:gd name="connsiteX2300" fmla="*/ 500380 w 1663700"/>
              <a:gd name="connsiteY2300" fmla="*/ 639191 h 1816480"/>
              <a:gd name="connsiteX2301" fmla="*/ 500380 w 1663700"/>
              <a:gd name="connsiteY2301" fmla="*/ 639191 h 1816480"/>
              <a:gd name="connsiteX2302" fmla="*/ 500380 w 1663700"/>
              <a:gd name="connsiteY2302" fmla="*/ 639191 h 1816480"/>
              <a:gd name="connsiteX2303" fmla="*/ 500380 w 1663700"/>
              <a:gd name="connsiteY2303" fmla="*/ 639191 h 1816480"/>
              <a:gd name="connsiteX2304" fmla="*/ 500126 w 1663700"/>
              <a:gd name="connsiteY2304" fmla="*/ 717042 h 1816480"/>
              <a:gd name="connsiteX2305" fmla="*/ 484759 w 1663700"/>
              <a:gd name="connsiteY2305" fmla="*/ 701675 h 1816480"/>
              <a:gd name="connsiteX2306" fmla="*/ 469392 w 1663700"/>
              <a:gd name="connsiteY2306" fmla="*/ 717042 h 1816480"/>
              <a:gd name="connsiteX2307" fmla="*/ 484759 w 1663700"/>
              <a:gd name="connsiteY2307" fmla="*/ 732409 h 1816480"/>
              <a:gd name="connsiteX2308" fmla="*/ 500126 w 1663700"/>
              <a:gd name="connsiteY2308" fmla="*/ 717042 h 1816480"/>
              <a:gd name="connsiteX2309" fmla="*/ 500126 w 1663700"/>
              <a:gd name="connsiteY2309" fmla="*/ 717042 h 1816480"/>
              <a:gd name="connsiteX2310" fmla="*/ 500126 w 1663700"/>
              <a:gd name="connsiteY2310" fmla="*/ 717042 h 1816480"/>
              <a:gd name="connsiteX2311" fmla="*/ 500126 w 1663700"/>
              <a:gd name="connsiteY2311" fmla="*/ 717042 h 1816480"/>
              <a:gd name="connsiteX2312" fmla="*/ 499999 w 1663700"/>
              <a:gd name="connsiteY2312" fmla="*/ 794639 h 1816480"/>
              <a:gd name="connsiteX2313" fmla="*/ 484886 w 1663700"/>
              <a:gd name="connsiteY2313" fmla="*/ 779526 h 1816480"/>
              <a:gd name="connsiteX2314" fmla="*/ 484886 w 1663700"/>
              <a:gd name="connsiteY2314" fmla="*/ 779526 h 1816480"/>
              <a:gd name="connsiteX2315" fmla="*/ 469773 w 1663700"/>
              <a:gd name="connsiteY2315" fmla="*/ 794639 h 1816480"/>
              <a:gd name="connsiteX2316" fmla="*/ 469773 w 1663700"/>
              <a:gd name="connsiteY2316" fmla="*/ 794639 h 1816480"/>
              <a:gd name="connsiteX2317" fmla="*/ 484886 w 1663700"/>
              <a:gd name="connsiteY2317" fmla="*/ 809752 h 1816480"/>
              <a:gd name="connsiteX2318" fmla="*/ 499999 w 1663700"/>
              <a:gd name="connsiteY2318" fmla="*/ 794766 h 1816480"/>
              <a:gd name="connsiteX2319" fmla="*/ 499999 w 1663700"/>
              <a:gd name="connsiteY2319" fmla="*/ 794639 h 1816480"/>
              <a:gd name="connsiteX2320" fmla="*/ 499999 w 1663700"/>
              <a:gd name="connsiteY2320" fmla="*/ 794639 h 1816480"/>
              <a:gd name="connsiteX2321" fmla="*/ 499745 w 1663700"/>
              <a:gd name="connsiteY2321" fmla="*/ 872236 h 1816480"/>
              <a:gd name="connsiteX2322" fmla="*/ 484759 w 1663700"/>
              <a:gd name="connsiteY2322" fmla="*/ 857377 h 1816480"/>
              <a:gd name="connsiteX2323" fmla="*/ 469773 w 1663700"/>
              <a:gd name="connsiteY2323" fmla="*/ 872363 h 1816480"/>
              <a:gd name="connsiteX2324" fmla="*/ 484759 w 1663700"/>
              <a:gd name="connsiteY2324" fmla="*/ 887349 h 1816480"/>
              <a:gd name="connsiteX2325" fmla="*/ 499745 w 1663700"/>
              <a:gd name="connsiteY2325" fmla="*/ 872236 h 1816480"/>
              <a:gd name="connsiteX2326" fmla="*/ 499745 w 1663700"/>
              <a:gd name="connsiteY2326" fmla="*/ 872236 h 1816480"/>
              <a:gd name="connsiteX2327" fmla="*/ 499745 w 1663700"/>
              <a:gd name="connsiteY2327" fmla="*/ 872236 h 1816480"/>
              <a:gd name="connsiteX2328" fmla="*/ 499745 w 1663700"/>
              <a:gd name="connsiteY2328" fmla="*/ 872236 h 1816480"/>
              <a:gd name="connsiteX2329" fmla="*/ 499491 w 1663700"/>
              <a:gd name="connsiteY2329" fmla="*/ 949833 h 1816480"/>
              <a:gd name="connsiteX2330" fmla="*/ 484759 w 1663700"/>
              <a:gd name="connsiteY2330" fmla="*/ 935101 h 1816480"/>
              <a:gd name="connsiteX2331" fmla="*/ 470027 w 1663700"/>
              <a:gd name="connsiteY2331" fmla="*/ 949833 h 1816480"/>
              <a:gd name="connsiteX2332" fmla="*/ 484759 w 1663700"/>
              <a:gd name="connsiteY2332" fmla="*/ 964565 h 1816480"/>
              <a:gd name="connsiteX2333" fmla="*/ 499491 w 1663700"/>
              <a:gd name="connsiteY2333" fmla="*/ 949833 h 1816480"/>
              <a:gd name="connsiteX2334" fmla="*/ 499491 w 1663700"/>
              <a:gd name="connsiteY2334" fmla="*/ 949833 h 1816480"/>
              <a:gd name="connsiteX2335" fmla="*/ 499491 w 1663700"/>
              <a:gd name="connsiteY2335" fmla="*/ 949833 h 1816480"/>
              <a:gd name="connsiteX2336" fmla="*/ 499364 w 1663700"/>
              <a:gd name="connsiteY2336" fmla="*/ 1027430 h 1816480"/>
              <a:gd name="connsiteX2337" fmla="*/ 484759 w 1663700"/>
              <a:gd name="connsiteY2337" fmla="*/ 1012952 h 1816480"/>
              <a:gd name="connsiteX2338" fmla="*/ 470154 w 1663700"/>
              <a:gd name="connsiteY2338" fmla="*/ 1027557 h 1816480"/>
              <a:gd name="connsiteX2339" fmla="*/ 484759 w 1663700"/>
              <a:gd name="connsiteY2339" fmla="*/ 1042162 h 1816480"/>
              <a:gd name="connsiteX2340" fmla="*/ 484759 w 1663700"/>
              <a:gd name="connsiteY2340" fmla="*/ 1042162 h 1816480"/>
              <a:gd name="connsiteX2341" fmla="*/ 499364 w 1663700"/>
              <a:gd name="connsiteY2341" fmla="*/ 1027430 h 1816480"/>
              <a:gd name="connsiteX2342" fmla="*/ 499364 w 1663700"/>
              <a:gd name="connsiteY2342" fmla="*/ 1027430 h 1816480"/>
              <a:gd name="connsiteX2343" fmla="*/ 499364 w 1663700"/>
              <a:gd name="connsiteY2343" fmla="*/ 1027430 h 1816480"/>
              <a:gd name="connsiteX2344" fmla="*/ 499110 w 1663700"/>
              <a:gd name="connsiteY2344" fmla="*/ 1105154 h 1816480"/>
              <a:gd name="connsiteX2345" fmla="*/ 484759 w 1663700"/>
              <a:gd name="connsiteY2345" fmla="*/ 1090803 h 1816480"/>
              <a:gd name="connsiteX2346" fmla="*/ 470408 w 1663700"/>
              <a:gd name="connsiteY2346" fmla="*/ 1105154 h 1816480"/>
              <a:gd name="connsiteX2347" fmla="*/ 484759 w 1663700"/>
              <a:gd name="connsiteY2347" fmla="*/ 1119505 h 1816480"/>
              <a:gd name="connsiteX2348" fmla="*/ 499110 w 1663700"/>
              <a:gd name="connsiteY2348" fmla="*/ 1105154 h 1816480"/>
              <a:gd name="connsiteX2349" fmla="*/ 499110 w 1663700"/>
              <a:gd name="connsiteY2349" fmla="*/ 1105154 h 1816480"/>
              <a:gd name="connsiteX2350" fmla="*/ 498983 w 1663700"/>
              <a:gd name="connsiteY2350" fmla="*/ 1182624 h 1816480"/>
              <a:gd name="connsiteX2351" fmla="*/ 484759 w 1663700"/>
              <a:gd name="connsiteY2351" fmla="*/ 1168654 h 1816480"/>
              <a:gd name="connsiteX2352" fmla="*/ 470535 w 1663700"/>
              <a:gd name="connsiteY2352" fmla="*/ 1182878 h 1816480"/>
              <a:gd name="connsiteX2353" fmla="*/ 484759 w 1663700"/>
              <a:gd name="connsiteY2353" fmla="*/ 1197102 h 1816480"/>
              <a:gd name="connsiteX2354" fmla="*/ 498983 w 1663700"/>
              <a:gd name="connsiteY2354" fmla="*/ 1182878 h 1816480"/>
              <a:gd name="connsiteX2355" fmla="*/ 498983 w 1663700"/>
              <a:gd name="connsiteY2355" fmla="*/ 1182878 h 1816480"/>
              <a:gd name="connsiteX2356" fmla="*/ 498983 w 1663700"/>
              <a:gd name="connsiteY2356" fmla="*/ 1182624 h 1816480"/>
              <a:gd name="connsiteX2357" fmla="*/ 498983 w 1663700"/>
              <a:gd name="connsiteY2357" fmla="*/ 1182624 h 1816480"/>
              <a:gd name="connsiteX2358" fmla="*/ 498729 w 1663700"/>
              <a:gd name="connsiteY2358" fmla="*/ 1260475 h 1816480"/>
              <a:gd name="connsiteX2359" fmla="*/ 484759 w 1663700"/>
              <a:gd name="connsiteY2359" fmla="*/ 1246505 h 1816480"/>
              <a:gd name="connsiteX2360" fmla="*/ 470789 w 1663700"/>
              <a:gd name="connsiteY2360" fmla="*/ 1260475 h 1816480"/>
              <a:gd name="connsiteX2361" fmla="*/ 484759 w 1663700"/>
              <a:gd name="connsiteY2361" fmla="*/ 1274445 h 1816480"/>
              <a:gd name="connsiteX2362" fmla="*/ 498729 w 1663700"/>
              <a:gd name="connsiteY2362" fmla="*/ 1260475 h 1816480"/>
              <a:gd name="connsiteX2363" fmla="*/ 498729 w 1663700"/>
              <a:gd name="connsiteY2363" fmla="*/ 1260475 h 1816480"/>
              <a:gd name="connsiteX2364" fmla="*/ 498729 w 1663700"/>
              <a:gd name="connsiteY2364" fmla="*/ 1260475 h 1816480"/>
              <a:gd name="connsiteX2365" fmla="*/ 498602 w 1663700"/>
              <a:gd name="connsiteY2365" fmla="*/ 1338072 h 1816480"/>
              <a:gd name="connsiteX2366" fmla="*/ 484759 w 1663700"/>
              <a:gd name="connsiteY2366" fmla="*/ 1324356 h 1816480"/>
              <a:gd name="connsiteX2367" fmla="*/ 470916 w 1663700"/>
              <a:gd name="connsiteY2367" fmla="*/ 1338072 h 1816480"/>
              <a:gd name="connsiteX2368" fmla="*/ 484759 w 1663700"/>
              <a:gd name="connsiteY2368" fmla="*/ 1351915 h 1816480"/>
              <a:gd name="connsiteX2369" fmla="*/ 498602 w 1663700"/>
              <a:gd name="connsiteY2369" fmla="*/ 1338072 h 1816480"/>
              <a:gd name="connsiteX2370" fmla="*/ 498602 w 1663700"/>
              <a:gd name="connsiteY2370" fmla="*/ 1338072 h 1816480"/>
              <a:gd name="connsiteX2371" fmla="*/ 498348 w 1663700"/>
              <a:gd name="connsiteY2371" fmla="*/ 1415669 h 1816480"/>
              <a:gd name="connsiteX2372" fmla="*/ 484759 w 1663700"/>
              <a:gd name="connsiteY2372" fmla="*/ 1402080 h 1816480"/>
              <a:gd name="connsiteX2373" fmla="*/ 484759 w 1663700"/>
              <a:gd name="connsiteY2373" fmla="*/ 1402080 h 1816480"/>
              <a:gd name="connsiteX2374" fmla="*/ 471170 w 1663700"/>
              <a:gd name="connsiteY2374" fmla="*/ 1415669 h 1816480"/>
              <a:gd name="connsiteX2375" fmla="*/ 484759 w 1663700"/>
              <a:gd name="connsiteY2375" fmla="*/ 1429258 h 1816480"/>
              <a:gd name="connsiteX2376" fmla="*/ 498348 w 1663700"/>
              <a:gd name="connsiteY2376" fmla="*/ 1415669 h 1816480"/>
              <a:gd name="connsiteX2377" fmla="*/ 498348 w 1663700"/>
              <a:gd name="connsiteY2377" fmla="*/ 1415669 h 1816480"/>
              <a:gd name="connsiteX2378" fmla="*/ 498221 w 1663700"/>
              <a:gd name="connsiteY2378" fmla="*/ 1493393 h 1816480"/>
              <a:gd name="connsiteX2379" fmla="*/ 484759 w 1663700"/>
              <a:gd name="connsiteY2379" fmla="*/ 1480058 h 1816480"/>
              <a:gd name="connsiteX2380" fmla="*/ 484759 w 1663700"/>
              <a:gd name="connsiteY2380" fmla="*/ 1480058 h 1816480"/>
              <a:gd name="connsiteX2381" fmla="*/ 471297 w 1663700"/>
              <a:gd name="connsiteY2381" fmla="*/ 1493393 h 1816480"/>
              <a:gd name="connsiteX2382" fmla="*/ 484759 w 1663700"/>
              <a:gd name="connsiteY2382" fmla="*/ 1506728 h 1816480"/>
              <a:gd name="connsiteX2383" fmla="*/ 498221 w 1663700"/>
              <a:gd name="connsiteY2383" fmla="*/ 1493393 h 1816480"/>
              <a:gd name="connsiteX2384" fmla="*/ 498221 w 1663700"/>
              <a:gd name="connsiteY2384" fmla="*/ 1493393 h 1816480"/>
              <a:gd name="connsiteX2385" fmla="*/ 498221 w 1663700"/>
              <a:gd name="connsiteY2385" fmla="*/ 1493393 h 1816480"/>
              <a:gd name="connsiteX2386" fmla="*/ 498221 w 1663700"/>
              <a:gd name="connsiteY2386" fmla="*/ 1493393 h 1816480"/>
              <a:gd name="connsiteX2387" fmla="*/ 497967 w 1663700"/>
              <a:gd name="connsiteY2387" fmla="*/ 1570863 h 1816480"/>
              <a:gd name="connsiteX2388" fmla="*/ 484759 w 1663700"/>
              <a:gd name="connsiteY2388" fmla="*/ 1557782 h 1816480"/>
              <a:gd name="connsiteX2389" fmla="*/ 471551 w 1663700"/>
              <a:gd name="connsiteY2389" fmla="*/ 1570990 h 1816480"/>
              <a:gd name="connsiteX2390" fmla="*/ 471551 w 1663700"/>
              <a:gd name="connsiteY2390" fmla="*/ 1570990 h 1816480"/>
              <a:gd name="connsiteX2391" fmla="*/ 484759 w 1663700"/>
              <a:gd name="connsiteY2391" fmla="*/ 1584198 h 1816480"/>
              <a:gd name="connsiteX2392" fmla="*/ 484759 w 1663700"/>
              <a:gd name="connsiteY2392" fmla="*/ 1584198 h 1816480"/>
              <a:gd name="connsiteX2393" fmla="*/ 497967 w 1663700"/>
              <a:gd name="connsiteY2393" fmla="*/ 1571117 h 1816480"/>
              <a:gd name="connsiteX2394" fmla="*/ 497967 w 1663700"/>
              <a:gd name="connsiteY2394" fmla="*/ 1571117 h 1816480"/>
              <a:gd name="connsiteX2395" fmla="*/ 497967 w 1663700"/>
              <a:gd name="connsiteY2395" fmla="*/ 1570990 h 1816480"/>
              <a:gd name="connsiteX2396" fmla="*/ 497967 w 1663700"/>
              <a:gd name="connsiteY2396" fmla="*/ 1570863 h 1816480"/>
              <a:gd name="connsiteX2397" fmla="*/ 497967 w 1663700"/>
              <a:gd name="connsiteY2397" fmla="*/ 1570863 h 1816480"/>
              <a:gd name="connsiteX2398" fmla="*/ 497840 w 1663700"/>
              <a:gd name="connsiteY2398" fmla="*/ 1648587 h 1816480"/>
              <a:gd name="connsiteX2399" fmla="*/ 484759 w 1663700"/>
              <a:gd name="connsiteY2399" fmla="*/ 1635633 h 1816480"/>
              <a:gd name="connsiteX2400" fmla="*/ 484759 w 1663700"/>
              <a:gd name="connsiteY2400" fmla="*/ 1635633 h 1816480"/>
              <a:gd name="connsiteX2401" fmla="*/ 471678 w 1663700"/>
              <a:gd name="connsiteY2401" fmla="*/ 1648587 h 1816480"/>
              <a:gd name="connsiteX2402" fmla="*/ 484759 w 1663700"/>
              <a:gd name="connsiteY2402" fmla="*/ 1661541 h 1816480"/>
              <a:gd name="connsiteX2403" fmla="*/ 497840 w 1663700"/>
              <a:gd name="connsiteY2403" fmla="*/ 1648587 h 1816480"/>
              <a:gd name="connsiteX2404" fmla="*/ 497840 w 1663700"/>
              <a:gd name="connsiteY2404" fmla="*/ 1648587 h 1816480"/>
              <a:gd name="connsiteX2405" fmla="*/ 497586 w 1663700"/>
              <a:gd name="connsiteY2405" fmla="*/ 1726057 h 1816480"/>
              <a:gd name="connsiteX2406" fmla="*/ 484759 w 1663700"/>
              <a:gd name="connsiteY2406" fmla="*/ 1713484 h 1816480"/>
              <a:gd name="connsiteX2407" fmla="*/ 471932 w 1663700"/>
              <a:gd name="connsiteY2407" fmla="*/ 1726311 h 1816480"/>
              <a:gd name="connsiteX2408" fmla="*/ 484759 w 1663700"/>
              <a:gd name="connsiteY2408" fmla="*/ 1739138 h 1816480"/>
              <a:gd name="connsiteX2409" fmla="*/ 497586 w 1663700"/>
              <a:gd name="connsiteY2409" fmla="*/ 1726438 h 1816480"/>
              <a:gd name="connsiteX2410" fmla="*/ 497586 w 1663700"/>
              <a:gd name="connsiteY2410" fmla="*/ 1726311 h 1816480"/>
              <a:gd name="connsiteX2411" fmla="*/ 497586 w 1663700"/>
              <a:gd name="connsiteY2411" fmla="*/ 1726057 h 1816480"/>
              <a:gd name="connsiteX2412" fmla="*/ 497586 w 1663700"/>
              <a:gd name="connsiteY2412" fmla="*/ 1726057 h 1816480"/>
              <a:gd name="connsiteX2413" fmla="*/ 497459 w 1663700"/>
              <a:gd name="connsiteY2413" fmla="*/ 1803908 h 1816480"/>
              <a:gd name="connsiteX2414" fmla="*/ 484886 w 1663700"/>
              <a:gd name="connsiteY2414" fmla="*/ 1791335 h 1816480"/>
              <a:gd name="connsiteX2415" fmla="*/ 472313 w 1663700"/>
              <a:gd name="connsiteY2415" fmla="*/ 1803908 h 1816480"/>
              <a:gd name="connsiteX2416" fmla="*/ 484886 w 1663700"/>
              <a:gd name="connsiteY2416" fmla="*/ 1816481 h 1816480"/>
              <a:gd name="connsiteX2417" fmla="*/ 497459 w 1663700"/>
              <a:gd name="connsiteY2417" fmla="*/ 1804035 h 1816480"/>
              <a:gd name="connsiteX2418" fmla="*/ 497459 w 1663700"/>
              <a:gd name="connsiteY2418" fmla="*/ 1803908 h 1816480"/>
              <a:gd name="connsiteX2419" fmla="*/ 497459 w 1663700"/>
              <a:gd name="connsiteY2419" fmla="*/ 1803908 h 1816480"/>
              <a:gd name="connsiteX2420" fmla="*/ 424307 w 1663700"/>
              <a:gd name="connsiteY2420" fmla="*/ 18288 h 1816480"/>
              <a:gd name="connsiteX2421" fmla="*/ 407035 w 1663700"/>
              <a:gd name="connsiteY2421" fmla="*/ 1016 h 1816480"/>
              <a:gd name="connsiteX2422" fmla="*/ 407035 w 1663700"/>
              <a:gd name="connsiteY2422" fmla="*/ 1016 h 1816480"/>
              <a:gd name="connsiteX2423" fmla="*/ 389763 w 1663700"/>
              <a:gd name="connsiteY2423" fmla="*/ 18288 h 1816480"/>
              <a:gd name="connsiteX2424" fmla="*/ 407035 w 1663700"/>
              <a:gd name="connsiteY2424" fmla="*/ 35560 h 1816480"/>
              <a:gd name="connsiteX2425" fmla="*/ 424307 w 1663700"/>
              <a:gd name="connsiteY2425" fmla="*/ 18288 h 1816480"/>
              <a:gd name="connsiteX2426" fmla="*/ 424307 w 1663700"/>
              <a:gd name="connsiteY2426" fmla="*/ 18288 h 1816480"/>
              <a:gd name="connsiteX2427" fmla="*/ 424180 w 1663700"/>
              <a:gd name="connsiteY2427" fmla="*/ 95885 h 1816480"/>
              <a:gd name="connsiteX2428" fmla="*/ 407035 w 1663700"/>
              <a:gd name="connsiteY2428" fmla="*/ 78867 h 1816480"/>
              <a:gd name="connsiteX2429" fmla="*/ 407035 w 1663700"/>
              <a:gd name="connsiteY2429" fmla="*/ 78867 h 1816480"/>
              <a:gd name="connsiteX2430" fmla="*/ 389890 w 1663700"/>
              <a:gd name="connsiteY2430" fmla="*/ 95885 h 1816480"/>
              <a:gd name="connsiteX2431" fmla="*/ 389890 w 1663700"/>
              <a:gd name="connsiteY2431" fmla="*/ 95885 h 1816480"/>
              <a:gd name="connsiteX2432" fmla="*/ 407035 w 1663700"/>
              <a:gd name="connsiteY2432" fmla="*/ 112903 h 1816480"/>
              <a:gd name="connsiteX2433" fmla="*/ 407035 w 1663700"/>
              <a:gd name="connsiteY2433" fmla="*/ 112903 h 1816480"/>
              <a:gd name="connsiteX2434" fmla="*/ 424180 w 1663700"/>
              <a:gd name="connsiteY2434" fmla="*/ 95885 h 1816480"/>
              <a:gd name="connsiteX2435" fmla="*/ 424180 w 1663700"/>
              <a:gd name="connsiteY2435" fmla="*/ 95885 h 1816480"/>
              <a:gd name="connsiteX2436" fmla="*/ 424180 w 1663700"/>
              <a:gd name="connsiteY2436" fmla="*/ 95885 h 1816480"/>
              <a:gd name="connsiteX2437" fmla="*/ 424180 w 1663700"/>
              <a:gd name="connsiteY2437" fmla="*/ 95885 h 1816480"/>
              <a:gd name="connsiteX2438" fmla="*/ 423926 w 1663700"/>
              <a:gd name="connsiteY2438" fmla="*/ 173482 h 1816480"/>
              <a:gd name="connsiteX2439" fmla="*/ 407035 w 1663700"/>
              <a:gd name="connsiteY2439" fmla="*/ 156591 h 1816480"/>
              <a:gd name="connsiteX2440" fmla="*/ 390144 w 1663700"/>
              <a:gd name="connsiteY2440" fmla="*/ 173482 h 1816480"/>
              <a:gd name="connsiteX2441" fmla="*/ 407035 w 1663700"/>
              <a:gd name="connsiteY2441" fmla="*/ 190373 h 1816480"/>
              <a:gd name="connsiteX2442" fmla="*/ 423926 w 1663700"/>
              <a:gd name="connsiteY2442" fmla="*/ 173482 h 1816480"/>
              <a:gd name="connsiteX2443" fmla="*/ 423926 w 1663700"/>
              <a:gd name="connsiteY2443" fmla="*/ 173482 h 1816480"/>
              <a:gd name="connsiteX2444" fmla="*/ 423926 w 1663700"/>
              <a:gd name="connsiteY2444" fmla="*/ 173482 h 1816480"/>
              <a:gd name="connsiteX2445" fmla="*/ 423799 w 1663700"/>
              <a:gd name="connsiteY2445" fmla="*/ 250952 h 1816480"/>
              <a:gd name="connsiteX2446" fmla="*/ 407035 w 1663700"/>
              <a:gd name="connsiteY2446" fmla="*/ 234569 h 1816480"/>
              <a:gd name="connsiteX2447" fmla="*/ 390271 w 1663700"/>
              <a:gd name="connsiteY2447" fmla="*/ 251206 h 1816480"/>
              <a:gd name="connsiteX2448" fmla="*/ 407035 w 1663700"/>
              <a:gd name="connsiteY2448" fmla="*/ 267843 h 1816480"/>
              <a:gd name="connsiteX2449" fmla="*/ 423799 w 1663700"/>
              <a:gd name="connsiteY2449" fmla="*/ 251206 h 1816480"/>
              <a:gd name="connsiteX2450" fmla="*/ 423799 w 1663700"/>
              <a:gd name="connsiteY2450" fmla="*/ 251206 h 1816480"/>
              <a:gd name="connsiteX2451" fmla="*/ 423799 w 1663700"/>
              <a:gd name="connsiteY2451" fmla="*/ 251206 h 1816480"/>
              <a:gd name="connsiteX2452" fmla="*/ 423799 w 1663700"/>
              <a:gd name="connsiteY2452" fmla="*/ 250952 h 1816480"/>
              <a:gd name="connsiteX2453" fmla="*/ 423799 w 1663700"/>
              <a:gd name="connsiteY2453" fmla="*/ 250952 h 1816480"/>
              <a:gd name="connsiteX2454" fmla="*/ 423545 w 1663700"/>
              <a:gd name="connsiteY2454" fmla="*/ 328676 h 1816480"/>
              <a:gd name="connsiteX2455" fmla="*/ 407035 w 1663700"/>
              <a:gd name="connsiteY2455" fmla="*/ 312293 h 1816480"/>
              <a:gd name="connsiteX2456" fmla="*/ 390525 w 1663700"/>
              <a:gd name="connsiteY2456" fmla="*/ 328803 h 1816480"/>
              <a:gd name="connsiteX2457" fmla="*/ 407035 w 1663700"/>
              <a:gd name="connsiteY2457" fmla="*/ 345313 h 1816480"/>
              <a:gd name="connsiteX2458" fmla="*/ 423545 w 1663700"/>
              <a:gd name="connsiteY2458" fmla="*/ 328676 h 1816480"/>
              <a:gd name="connsiteX2459" fmla="*/ 423545 w 1663700"/>
              <a:gd name="connsiteY2459" fmla="*/ 328676 h 1816480"/>
              <a:gd name="connsiteX2460" fmla="*/ 423545 w 1663700"/>
              <a:gd name="connsiteY2460" fmla="*/ 328676 h 1816480"/>
              <a:gd name="connsiteX2461" fmla="*/ 423418 w 1663700"/>
              <a:gd name="connsiteY2461" fmla="*/ 406400 h 1816480"/>
              <a:gd name="connsiteX2462" fmla="*/ 407035 w 1663700"/>
              <a:gd name="connsiteY2462" fmla="*/ 390144 h 1816480"/>
              <a:gd name="connsiteX2463" fmla="*/ 390652 w 1663700"/>
              <a:gd name="connsiteY2463" fmla="*/ 406400 h 1816480"/>
              <a:gd name="connsiteX2464" fmla="*/ 407035 w 1663700"/>
              <a:gd name="connsiteY2464" fmla="*/ 422656 h 1816480"/>
              <a:gd name="connsiteX2465" fmla="*/ 423418 w 1663700"/>
              <a:gd name="connsiteY2465" fmla="*/ 406400 h 1816480"/>
              <a:gd name="connsiteX2466" fmla="*/ 423418 w 1663700"/>
              <a:gd name="connsiteY2466" fmla="*/ 406400 h 1816480"/>
              <a:gd name="connsiteX2467" fmla="*/ 423418 w 1663700"/>
              <a:gd name="connsiteY2467" fmla="*/ 406400 h 1816480"/>
              <a:gd name="connsiteX2468" fmla="*/ 423164 w 1663700"/>
              <a:gd name="connsiteY2468" fmla="*/ 484124 h 1816480"/>
              <a:gd name="connsiteX2469" fmla="*/ 407035 w 1663700"/>
              <a:gd name="connsiteY2469" fmla="*/ 467995 h 1816480"/>
              <a:gd name="connsiteX2470" fmla="*/ 407035 w 1663700"/>
              <a:gd name="connsiteY2470" fmla="*/ 467995 h 1816480"/>
              <a:gd name="connsiteX2471" fmla="*/ 390906 w 1663700"/>
              <a:gd name="connsiteY2471" fmla="*/ 484124 h 1816480"/>
              <a:gd name="connsiteX2472" fmla="*/ 407035 w 1663700"/>
              <a:gd name="connsiteY2472" fmla="*/ 500253 h 1816480"/>
              <a:gd name="connsiteX2473" fmla="*/ 423164 w 1663700"/>
              <a:gd name="connsiteY2473" fmla="*/ 484124 h 1816480"/>
              <a:gd name="connsiteX2474" fmla="*/ 422910 w 1663700"/>
              <a:gd name="connsiteY2474" fmla="*/ 561721 h 1816480"/>
              <a:gd name="connsiteX2475" fmla="*/ 406908 w 1663700"/>
              <a:gd name="connsiteY2475" fmla="*/ 545846 h 1816480"/>
              <a:gd name="connsiteX2476" fmla="*/ 391033 w 1663700"/>
              <a:gd name="connsiteY2476" fmla="*/ 561721 h 1816480"/>
              <a:gd name="connsiteX2477" fmla="*/ 391033 w 1663700"/>
              <a:gd name="connsiteY2477" fmla="*/ 561721 h 1816480"/>
              <a:gd name="connsiteX2478" fmla="*/ 406908 w 1663700"/>
              <a:gd name="connsiteY2478" fmla="*/ 577596 h 1816480"/>
              <a:gd name="connsiteX2479" fmla="*/ 422910 w 1663700"/>
              <a:gd name="connsiteY2479" fmla="*/ 561721 h 1816480"/>
              <a:gd name="connsiteX2480" fmla="*/ 422910 w 1663700"/>
              <a:gd name="connsiteY2480" fmla="*/ 561721 h 1816480"/>
              <a:gd name="connsiteX2481" fmla="*/ 422910 w 1663700"/>
              <a:gd name="connsiteY2481" fmla="*/ 561721 h 1816480"/>
              <a:gd name="connsiteX2482" fmla="*/ 422910 w 1663700"/>
              <a:gd name="connsiteY2482" fmla="*/ 561721 h 1816480"/>
              <a:gd name="connsiteX2483" fmla="*/ 422783 w 1663700"/>
              <a:gd name="connsiteY2483" fmla="*/ 639318 h 1816480"/>
              <a:gd name="connsiteX2484" fmla="*/ 407035 w 1663700"/>
              <a:gd name="connsiteY2484" fmla="*/ 623570 h 1816480"/>
              <a:gd name="connsiteX2485" fmla="*/ 407035 w 1663700"/>
              <a:gd name="connsiteY2485" fmla="*/ 623570 h 1816480"/>
              <a:gd name="connsiteX2486" fmla="*/ 391287 w 1663700"/>
              <a:gd name="connsiteY2486" fmla="*/ 639318 h 1816480"/>
              <a:gd name="connsiteX2487" fmla="*/ 391287 w 1663700"/>
              <a:gd name="connsiteY2487" fmla="*/ 639318 h 1816480"/>
              <a:gd name="connsiteX2488" fmla="*/ 407035 w 1663700"/>
              <a:gd name="connsiteY2488" fmla="*/ 655066 h 1816480"/>
              <a:gd name="connsiteX2489" fmla="*/ 407035 w 1663700"/>
              <a:gd name="connsiteY2489" fmla="*/ 655066 h 1816480"/>
              <a:gd name="connsiteX2490" fmla="*/ 422783 w 1663700"/>
              <a:gd name="connsiteY2490" fmla="*/ 639318 h 1816480"/>
              <a:gd name="connsiteX2491" fmla="*/ 422783 w 1663700"/>
              <a:gd name="connsiteY2491" fmla="*/ 639318 h 1816480"/>
              <a:gd name="connsiteX2492" fmla="*/ 422783 w 1663700"/>
              <a:gd name="connsiteY2492" fmla="*/ 639318 h 1816480"/>
              <a:gd name="connsiteX2493" fmla="*/ 422529 w 1663700"/>
              <a:gd name="connsiteY2493" fmla="*/ 716915 h 1816480"/>
              <a:gd name="connsiteX2494" fmla="*/ 407035 w 1663700"/>
              <a:gd name="connsiteY2494" fmla="*/ 701548 h 1816480"/>
              <a:gd name="connsiteX2495" fmla="*/ 391541 w 1663700"/>
              <a:gd name="connsiteY2495" fmla="*/ 717042 h 1816480"/>
              <a:gd name="connsiteX2496" fmla="*/ 407035 w 1663700"/>
              <a:gd name="connsiteY2496" fmla="*/ 732536 h 1816480"/>
              <a:gd name="connsiteX2497" fmla="*/ 407035 w 1663700"/>
              <a:gd name="connsiteY2497" fmla="*/ 732536 h 1816480"/>
              <a:gd name="connsiteX2498" fmla="*/ 422529 w 1663700"/>
              <a:gd name="connsiteY2498" fmla="*/ 716915 h 1816480"/>
              <a:gd name="connsiteX2499" fmla="*/ 422529 w 1663700"/>
              <a:gd name="connsiteY2499" fmla="*/ 716915 h 1816480"/>
              <a:gd name="connsiteX2500" fmla="*/ 422529 w 1663700"/>
              <a:gd name="connsiteY2500" fmla="*/ 716915 h 1816480"/>
              <a:gd name="connsiteX2501" fmla="*/ 422402 w 1663700"/>
              <a:gd name="connsiteY2501" fmla="*/ 794639 h 1816480"/>
              <a:gd name="connsiteX2502" fmla="*/ 407035 w 1663700"/>
              <a:gd name="connsiteY2502" fmla="*/ 779272 h 1816480"/>
              <a:gd name="connsiteX2503" fmla="*/ 391668 w 1663700"/>
              <a:gd name="connsiteY2503" fmla="*/ 794639 h 1816480"/>
              <a:gd name="connsiteX2504" fmla="*/ 407035 w 1663700"/>
              <a:gd name="connsiteY2504" fmla="*/ 810006 h 1816480"/>
              <a:gd name="connsiteX2505" fmla="*/ 422402 w 1663700"/>
              <a:gd name="connsiteY2505" fmla="*/ 794639 h 1816480"/>
              <a:gd name="connsiteX2506" fmla="*/ 422402 w 1663700"/>
              <a:gd name="connsiteY2506" fmla="*/ 794639 h 1816480"/>
              <a:gd name="connsiteX2507" fmla="*/ 422402 w 1663700"/>
              <a:gd name="connsiteY2507" fmla="*/ 794639 h 1816480"/>
              <a:gd name="connsiteX2508" fmla="*/ 422148 w 1663700"/>
              <a:gd name="connsiteY2508" fmla="*/ 872109 h 1816480"/>
              <a:gd name="connsiteX2509" fmla="*/ 407035 w 1663700"/>
              <a:gd name="connsiteY2509" fmla="*/ 857123 h 1816480"/>
              <a:gd name="connsiteX2510" fmla="*/ 391922 w 1663700"/>
              <a:gd name="connsiteY2510" fmla="*/ 872236 h 1816480"/>
              <a:gd name="connsiteX2511" fmla="*/ 391922 w 1663700"/>
              <a:gd name="connsiteY2511" fmla="*/ 872236 h 1816480"/>
              <a:gd name="connsiteX2512" fmla="*/ 407035 w 1663700"/>
              <a:gd name="connsiteY2512" fmla="*/ 887349 h 1816480"/>
              <a:gd name="connsiteX2513" fmla="*/ 407035 w 1663700"/>
              <a:gd name="connsiteY2513" fmla="*/ 887349 h 1816480"/>
              <a:gd name="connsiteX2514" fmla="*/ 422148 w 1663700"/>
              <a:gd name="connsiteY2514" fmla="*/ 872236 h 1816480"/>
              <a:gd name="connsiteX2515" fmla="*/ 422148 w 1663700"/>
              <a:gd name="connsiteY2515" fmla="*/ 872236 h 1816480"/>
              <a:gd name="connsiteX2516" fmla="*/ 422148 w 1663700"/>
              <a:gd name="connsiteY2516" fmla="*/ 872109 h 1816480"/>
              <a:gd name="connsiteX2517" fmla="*/ 422148 w 1663700"/>
              <a:gd name="connsiteY2517" fmla="*/ 872109 h 1816480"/>
              <a:gd name="connsiteX2518" fmla="*/ 422021 w 1663700"/>
              <a:gd name="connsiteY2518" fmla="*/ 949833 h 1816480"/>
              <a:gd name="connsiteX2519" fmla="*/ 407035 w 1663700"/>
              <a:gd name="connsiteY2519" fmla="*/ 934974 h 1816480"/>
              <a:gd name="connsiteX2520" fmla="*/ 392049 w 1663700"/>
              <a:gd name="connsiteY2520" fmla="*/ 949960 h 1816480"/>
              <a:gd name="connsiteX2521" fmla="*/ 407035 w 1663700"/>
              <a:gd name="connsiteY2521" fmla="*/ 964946 h 1816480"/>
              <a:gd name="connsiteX2522" fmla="*/ 422021 w 1663700"/>
              <a:gd name="connsiteY2522" fmla="*/ 949833 h 1816480"/>
              <a:gd name="connsiteX2523" fmla="*/ 422021 w 1663700"/>
              <a:gd name="connsiteY2523" fmla="*/ 949833 h 1816480"/>
              <a:gd name="connsiteX2524" fmla="*/ 422021 w 1663700"/>
              <a:gd name="connsiteY2524" fmla="*/ 949833 h 1816480"/>
              <a:gd name="connsiteX2525" fmla="*/ 422021 w 1663700"/>
              <a:gd name="connsiteY2525" fmla="*/ 949833 h 1816480"/>
              <a:gd name="connsiteX2526" fmla="*/ 421767 w 1663700"/>
              <a:gd name="connsiteY2526" fmla="*/ 1027557 h 1816480"/>
              <a:gd name="connsiteX2527" fmla="*/ 407035 w 1663700"/>
              <a:gd name="connsiteY2527" fmla="*/ 1012825 h 1816480"/>
              <a:gd name="connsiteX2528" fmla="*/ 392303 w 1663700"/>
              <a:gd name="connsiteY2528" fmla="*/ 1027557 h 1816480"/>
              <a:gd name="connsiteX2529" fmla="*/ 407035 w 1663700"/>
              <a:gd name="connsiteY2529" fmla="*/ 1042289 h 1816480"/>
              <a:gd name="connsiteX2530" fmla="*/ 421767 w 1663700"/>
              <a:gd name="connsiteY2530" fmla="*/ 1027557 h 1816480"/>
              <a:gd name="connsiteX2531" fmla="*/ 421640 w 1663700"/>
              <a:gd name="connsiteY2531" fmla="*/ 1105154 h 1816480"/>
              <a:gd name="connsiteX2532" fmla="*/ 407035 w 1663700"/>
              <a:gd name="connsiteY2532" fmla="*/ 1090549 h 1816480"/>
              <a:gd name="connsiteX2533" fmla="*/ 407035 w 1663700"/>
              <a:gd name="connsiteY2533" fmla="*/ 1090549 h 1816480"/>
              <a:gd name="connsiteX2534" fmla="*/ 392430 w 1663700"/>
              <a:gd name="connsiteY2534" fmla="*/ 1105154 h 1816480"/>
              <a:gd name="connsiteX2535" fmla="*/ 407035 w 1663700"/>
              <a:gd name="connsiteY2535" fmla="*/ 1119759 h 1816480"/>
              <a:gd name="connsiteX2536" fmla="*/ 407035 w 1663700"/>
              <a:gd name="connsiteY2536" fmla="*/ 1119759 h 1816480"/>
              <a:gd name="connsiteX2537" fmla="*/ 421640 w 1663700"/>
              <a:gd name="connsiteY2537" fmla="*/ 1105154 h 1816480"/>
              <a:gd name="connsiteX2538" fmla="*/ 421640 w 1663700"/>
              <a:gd name="connsiteY2538" fmla="*/ 1105154 h 1816480"/>
              <a:gd name="connsiteX2539" fmla="*/ 421386 w 1663700"/>
              <a:gd name="connsiteY2539" fmla="*/ 1182751 h 1816480"/>
              <a:gd name="connsiteX2540" fmla="*/ 407035 w 1663700"/>
              <a:gd name="connsiteY2540" fmla="*/ 1168400 h 1816480"/>
              <a:gd name="connsiteX2541" fmla="*/ 407035 w 1663700"/>
              <a:gd name="connsiteY2541" fmla="*/ 1168400 h 1816480"/>
              <a:gd name="connsiteX2542" fmla="*/ 392684 w 1663700"/>
              <a:gd name="connsiteY2542" fmla="*/ 1182751 h 1816480"/>
              <a:gd name="connsiteX2543" fmla="*/ 407035 w 1663700"/>
              <a:gd name="connsiteY2543" fmla="*/ 1197102 h 1816480"/>
              <a:gd name="connsiteX2544" fmla="*/ 421386 w 1663700"/>
              <a:gd name="connsiteY2544" fmla="*/ 1182751 h 1816480"/>
              <a:gd name="connsiteX2545" fmla="*/ 421386 w 1663700"/>
              <a:gd name="connsiteY2545" fmla="*/ 1182751 h 1816480"/>
              <a:gd name="connsiteX2546" fmla="*/ 421259 w 1663700"/>
              <a:gd name="connsiteY2546" fmla="*/ 1260475 h 1816480"/>
              <a:gd name="connsiteX2547" fmla="*/ 407035 w 1663700"/>
              <a:gd name="connsiteY2547" fmla="*/ 1246251 h 1816480"/>
              <a:gd name="connsiteX2548" fmla="*/ 407035 w 1663700"/>
              <a:gd name="connsiteY2548" fmla="*/ 1246251 h 1816480"/>
              <a:gd name="connsiteX2549" fmla="*/ 392811 w 1663700"/>
              <a:gd name="connsiteY2549" fmla="*/ 1260475 h 1816480"/>
              <a:gd name="connsiteX2550" fmla="*/ 392811 w 1663700"/>
              <a:gd name="connsiteY2550" fmla="*/ 1260475 h 1816480"/>
              <a:gd name="connsiteX2551" fmla="*/ 407035 w 1663700"/>
              <a:gd name="connsiteY2551" fmla="*/ 1274699 h 1816480"/>
              <a:gd name="connsiteX2552" fmla="*/ 421259 w 1663700"/>
              <a:gd name="connsiteY2552" fmla="*/ 1260475 h 1816480"/>
              <a:gd name="connsiteX2553" fmla="*/ 421005 w 1663700"/>
              <a:gd name="connsiteY2553" fmla="*/ 1338072 h 1816480"/>
              <a:gd name="connsiteX2554" fmla="*/ 407035 w 1663700"/>
              <a:gd name="connsiteY2554" fmla="*/ 1324102 h 1816480"/>
              <a:gd name="connsiteX2555" fmla="*/ 393065 w 1663700"/>
              <a:gd name="connsiteY2555" fmla="*/ 1338072 h 1816480"/>
              <a:gd name="connsiteX2556" fmla="*/ 407035 w 1663700"/>
              <a:gd name="connsiteY2556" fmla="*/ 1352042 h 1816480"/>
              <a:gd name="connsiteX2557" fmla="*/ 421005 w 1663700"/>
              <a:gd name="connsiteY2557" fmla="*/ 1338072 h 1816480"/>
              <a:gd name="connsiteX2558" fmla="*/ 421005 w 1663700"/>
              <a:gd name="connsiteY2558" fmla="*/ 1338072 h 1816480"/>
              <a:gd name="connsiteX2559" fmla="*/ 421005 w 1663700"/>
              <a:gd name="connsiteY2559" fmla="*/ 1338072 h 1816480"/>
              <a:gd name="connsiteX2560" fmla="*/ 420878 w 1663700"/>
              <a:gd name="connsiteY2560" fmla="*/ 1415415 h 1816480"/>
              <a:gd name="connsiteX2561" fmla="*/ 407035 w 1663700"/>
              <a:gd name="connsiteY2561" fmla="*/ 1401826 h 1816480"/>
              <a:gd name="connsiteX2562" fmla="*/ 393192 w 1663700"/>
              <a:gd name="connsiteY2562" fmla="*/ 1415669 h 1816480"/>
              <a:gd name="connsiteX2563" fmla="*/ 393192 w 1663700"/>
              <a:gd name="connsiteY2563" fmla="*/ 1415669 h 1816480"/>
              <a:gd name="connsiteX2564" fmla="*/ 407035 w 1663700"/>
              <a:gd name="connsiteY2564" fmla="*/ 1429385 h 1816480"/>
              <a:gd name="connsiteX2565" fmla="*/ 420878 w 1663700"/>
              <a:gd name="connsiteY2565" fmla="*/ 1415669 h 1816480"/>
              <a:gd name="connsiteX2566" fmla="*/ 420878 w 1663700"/>
              <a:gd name="connsiteY2566" fmla="*/ 1415542 h 1816480"/>
              <a:gd name="connsiteX2567" fmla="*/ 420878 w 1663700"/>
              <a:gd name="connsiteY2567" fmla="*/ 1415415 h 1816480"/>
              <a:gd name="connsiteX2568" fmla="*/ 420624 w 1663700"/>
              <a:gd name="connsiteY2568" fmla="*/ 1493266 h 1816480"/>
              <a:gd name="connsiteX2569" fmla="*/ 407035 w 1663700"/>
              <a:gd name="connsiteY2569" fmla="*/ 1479804 h 1816480"/>
              <a:gd name="connsiteX2570" fmla="*/ 393446 w 1663700"/>
              <a:gd name="connsiteY2570" fmla="*/ 1493393 h 1816480"/>
              <a:gd name="connsiteX2571" fmla="*/ 407035 w 1663700"/>
              <a:gd name="connsiteY2571" fmla="*/ 1506982 h 1816480"/>
              <a:gd name="connsiteX2572" fmla="*/ 420624 w 1663700"/>
              <a:gd name="connsiteY2572" fmla="*/ 1493266 h 1816480"/>
              <a:gd name="connsiteX2573" fmla="*/ 420624 w 1663700"/>
              <a:gd name="connsiteY2573" fmla="*/ 1493266 h 1816480"/>
              <a:gd name="connsiteX2574" fmla="*/ 420624 w 1663700"/>
              <a:gd name="connsiteY2574" fmla="*/ 1493266 h 1816480"/>
              <a:gd name="connsiteX2575" fmla="*/ 420624 w 1663700"/>
              <a:gd name="connsiteY2575" fmla="*/ 1493266 h 1816480"/>
              <a:gd name="connsiteX2576" fmla="*/ 420497 w 1663700"/>
              <a:gd name="connsiteY2576" fmla="*/ 1570990 h 1816480"/>
              <a:gd name="connsiteX2577" fmla="*/ 407035 w 1663700"/>
              <a:gd name="connsiteY2577" fmla="*/ 1557655 h 1816480"/>
              <a:gd name="connsiteX2578" fmla="*/ 393573 w 1663700"/>
              <a:gd name="connsiteY2578" fmla="*/ 1570990 h 1816480"/>
              <a:gd name="connsiteX2579" fmla="*/ 407035 w 1663700"/>
              <a:gd name="connsiteY2579" fmla="*/ 1584325 h 1816480"/>
              <a:gd name="connsiteX2580" fmla="*/ 420497 w 1663700"/>
              <a:gd name="connsiteY2580" fmla="*/ 1570990 h 1816480"/>
              <a:gd name="connsiteX2581" fmla="*/ 420497 w 1663700"/>
              <a:gd name="connsiteY2581" fmla="*/ 1570990 h 1816480"/>
              <a:gd name="connsiteX2582" fmla="*/ 420497 w 1663700"/>
              <a:gd name="connsiteY2582" fmla="*/ 1570990 h 1816480"/>
              <a:gd name="connsiteX2583" fmla="*/ 420243 w 1663700"/>
              <a:gd name="connsiteY2583" fmla="*/ 1648460 h 1816480"/>
              <a:gd name="connsiteX2584" fmla="*/ 407035 w 1663700"/>
              <a:gd name="connsiteY2584" fmla="*/ 1635379 h 1816480"/>
              <a:gd name="connsiteX2585" fmla="*/ 393827 w 1663700"/>
              <a:gd name="connsiteY2585" fmla="*/ 1648587 h 1816480"/>
              <a:gd name="connsiteX2586" fmla="*/ 393827 w 1663700"/>
              <a:gd name="connsiteY2586" fmla="*/ 1648587 h 1816480"/>
              <a:gd name="connsiteX2587" fmla="*/ 407035 w 1663700"/>
              <a:gd name="connsiteY2587" fmla="*/ 1661795 h 1816480"/>
              <a:gd name="connsiteX2588" fmla="*/ 407035 w 1663700"/>
              <a:gd name="connsiteY2588" fmla="*/ 1661795 h 1816480"/>
              <a:gd name="connsiteX2589" fmla="*/ 420243 w 1663700"/>
              <a:gd name="connsiteY2589" fmla="*/ 1648587 h 1816480"/>
              <a:gd name="connsiteX2590" fmla="*/ 420243 w 1663700"/>
              <a:gd name="connsiteY2590" fmla="*/ 1648587 h 1816480"/>
              <a:gd name="connsiteX2591" fmla="*/ 420243 w 1663700"/>
              <a:gd name="connsiteY2591" fmla="*/ 1648460 h 1816480"/>
              <a:gd name="connsiteX2592" fmla="*/ 420243 w 1663700"/>
              <a:gd name="connsiteY2592" fmla="*/ 1648460 h 1816480"/>
              <a:gd name="connsiteX2593" fmla="*/ 419989 w 1663700"/>
              <a:gd name="connsiteY2593" fmla="*/ 1726311 h 1816480"/>
              <a:gd name="connsiteX2594" fmla="*/ 406908 w 1663700"/>
              <a:gd name="connsiteY2594" fmla="*/ 1713357 h 1816480"/>
              <a:gd name="connsiteX2595" fmla="*/ 406908 w 1663700"/>
              <a:gd name="connsiteY2595" fmla="*/ 1713357 h 1816480"/>
              <a:gd name="connsiteX2596" fmla="*/ 393827 w 1663700"/>
              <a:gd name="connsiteY2596" fmla="*/ 1726311 h 1816480"/>
              <a:gd name="connsiteX2597" fmla="*/ 406908 w 1663700"/>
              <a:gd name="connsiteY2597" fmla="*/ 1739265 h 1816480"/>
              <a:gd name="connsiteX2598" fmla="*/ 419989 w 1663700"/>
              <a:gd name="connsiteY2598" fmla="*/ 1726311 h 1816480"/>
              <a:gd name="connsiteX2599" fmla="*/ 419862 w 1663700"/>
              <a:gd name="connsiteY2599" fmla="*/ 1803908 h 1816480"/>
              <a:gd name="connsiteX2600" fmla="*/ 407035 w 1663700"/>
              <a:gd name="connsiteY2600" fmla="*/ 1791081 h 1816480"/>
              <a:gd name="connsiteX2601" fmla="*/ 394208 w 1663700"/>
              <a:gd name="connsiteY2601" fmla="*/ 1803908 h 1816480"/>
              <a:gd name="connsiteX2602" fmla="*/ 397637 w 1663700"/>
              <a:gd name="connsiteY2602" fmla="*/ 1812544 h 1816480"/>
              <a:gd name="connsiteX2603" fmla="*/ 414528 w 1663700"/>
              <a:gd name="connsiteY2603" fmla="*/ 1814195 h 1816480"/>
              <a:gd name="connsiteX2604" fmla="*/ 419862 w 1663700"/>
              <a:gd name="connsiteY2604" fmla="*/ 1803908 h 1816480"/>
              <a:gd name="connsiteX2605" fmla="*/ 419862 w 1663700"/>
              <a:gd name="connsiteY2605" fmla="*/ 1803908 h 1816480"/>
              <a:gd name="connsiteX2606" fmla="*/ 346837 w 1663700"/>
              <a:gd name="connsiteY2606" fmla="*/ 18161 h 1816480"/>
              <a:gd name="connsiteX2607" fmla="*/ 329311 w 1663700"/>
              <a:gd name="connsiteY2607" fmla="*/ 762 h 1816480"/>
              <a:gd name="connsiteX2608" fmla="*/ 311785 w 1663700"/>
              <a:gd name="connsiteY2608" fmla="*/ 18288 h 1816480"/>
              <a:gd name="connsiteX2609" fmla="*/ 329311 w 1663700"/>
              <a:gd name="connsiteY2609" fmla="*/ 35814 h 1816480"/>
              <a:gd name="connsiteX2610" fmla="*/ 346837 w 1663700"/>
              <a:gd name="connsiteY2610" fmla="*/ 18415 h 1816480"/>
              <a:gd name="connsiteX2611" fmla="*/ 346837 w 1663700"/>
              <a:gd name="connsiteY2611" fmla="*/ 18415 h 1816480"/>
              <a:gd name="connsiteX2612" fmla="*/ 346837 w 1663700"/>
              <a:gd name="connsiteY2612" fmla="*/ 18161 h 1816480"/>
              <a:gd name="connsiteX2613" fmla="*/ 346837 w 1663700"/>
              <a:gd name="connsiteY2613" fmla="*/ 18161 h 1816480"/>
              <a:gd name="connsiteX2614" fmla="*/ 346583 w 1663700"/>
              <a:gd name="connsiteY2614" fmla="*/ 95885 h 1816480"/>
              <a:gd name="connsiteX2615" fmla="*/ 329311 w 1663700"/>
              <a:gd name="connsiteY2615" fmla="*/ 78613 h 1816480"/>
              <a:gd name="connsiteX2616" fmla="*/ 329311 w 1663700"/>
              <a:gd name="connsiteY2616" fmla="*/ 78613 h 1816480"/>
              <a:gd name="connsiteX2617" fmla="*/ 312039 w 1663700"/>
              <a:gd name="connsiteY2617" fmla="*/ 95885 h 1816480"/>
              <a:gd name="connsiteX2618" fmla="*/ 329311 w 1663700"/>
              <a:gd name="connsiteY2618" fmla="*/ 113157 h 1816480"/>
              <a:gd name="connsiteX2619" fmla="*/ 329311 w 1663700"/>
              <a:gd name="connsiteY2619" fmla="*/ 113157 h 1816480"/>
              <a:gd name="connsiteX2620" fmla="*/ 346583 w 1663700"/>
              <a:gd name="connsiteY2620" fmla="*/ 95885 h 1816480"/>
              <a:gd name="connsiteX2621" fmla="*/ 346583 w 1663700"/>
              <a:gd name="connsiteY2621" fmla="*/ 95885 h 1816480"/>
              <a:gd name="connsiteX2622" fmla="*/ 346329 w 1663700"/>
              <a:gd name="connsiteY2622" fmla="*/ 173355 h 1816480"/>
              <a:gd name="connsiteX2623" fmla="*/ 329184 w 1663700"/>
              <a:gd name="connsiteY2623" fmla="*/ 156464 h 1816480"/>
              <a:gd name="connsiteX2624" fmla="*/ 312039 w 1663700"/>
              <a:gd name="connsiteY2624" fmla="*/ 173482 h 1816480"/>
              <a:gd name="connsiteX2625" fmla="*/ 329184 w 1663700"/>
              <a:gd name="connsiteY2625" fmla="*/ 190500 h 1816480"/>
              <a:gd name="connsiteX2626" fmla="*/ 346329 w 1663700"/>
              <a:gd name="connsiteY2626" fmla="*/ 173482 h 1816480"/>
              <a:gd name="connsiteX2627" fmla="*/ 346329 w 1663700"/>
              <a:gd name="connsiteY2627" fmla="*/ 173482 h 1816480"/>
              <a:gd name="connsiteX2628" fmla="*/ 346329 w 1663700"/>
              <a:gd name="connsiteY2628" fmla="*/ 173355 h 1816480"/>
              <a:gd name="connsiteX2629" fmla="*/ 346329 w 1663700"/>
              <a:gd name="connsiteY2629" fmla="*/ 173355 h 1816480"/>
              <a:gd name="connsiteX2630" fmla="*/ 346329 w 1663700"/>
              <a:gd name="connsiteY2630" fmla="*/ 173355 h 1816480"/>
              <a:gd name="connsiteX2631" fmla="*/ 346202 w 1663700"/>
              <a:gd name="connsiteY2631" fmla="*/ 251206 h 1816480"/>
              <a:gd name="connsiteX2632" fmla="*/ 329311 w 1663700"/>
              <a:gd name="connsiteY2632" fmla="*/ 234315 h 1816480"/>
              <a:gd name="connsiteX2633" fmla="*/ 312420 w 1663700"/>
              <a:gd name="connsiteY2633" fmla="*/ 251206 h 1816480"/>
              <a:gd name="connsiteX2634" fmla="*/ 329311 w 1663700"/>
              <a:gd name="connsiteY2634" fmla="*/ 268097 h 1816480"/>
              <a:gd name="connsiteX2635" fmla="*/ 346202 w 1663700"/>
              <a:gd name="connsiteY2635" fmla="*/ 251206 h 1816480"/>
              <a:gd name="connsiteX2636" fmla="*/ 346202 w 1663700"/>
              <a:gd name="connsiteY2636" fmla="*/ 251206 h 1816480"/>
              <a:gd name="connsiteX2637" fmla="*/ 346202 w 1663700"/>
              <a:gd name="connsiteY2637" fmla="*/ 251206 h 1816480"/>
              <a:gd name="connsiteX2638" fmla="*/ 345948 w 1663700"/>
              <a:gd name="connsiteY2638" fmla="*/ 328549 h 1816480"/>
              <a:gd name="connsiteX2639" fmla="*/ 329184 w 1663700"/>
              <a:gd name="connsiteY2639" fmla="*/ 312166 h 1816480"/>
              <a:gd name="connsiteX2640" fmla="*/ 312420 w 1663700"/>
              <a:gd name="connsiteY2640" fmla="*/ 328803 h 1816480"/>
              <a:gd name="connsiteX2641" fmla="*/ 329184 w 1663700"/>
              <a:gd name="connsiteY2641" fmla="*/ 345440 h 1816480"/>
              <a:gd name="connsiteX2642" fmla="*/ 345948 w 1663700"/>
              <a:gd name="connsiteY2642" fmla="*/ 328803 h 1816480"/>
              <a:gd name="connsiteX2643" fmla="*/ 345948 w 1663700"/>
              <a:gd name="connsiteY2643" fmla="*/ 328803 h 1816480"/>
              <a:gd name="connsiteX2644" fmla="*/ 345948 w 1663700"/>
              <a:gd name="connsiteY2644" fmla="*/ 328549 h 1816480"/>
              <a:gd name="connsiteX2645" fmla="*/ 345821 w 1663700"/>
              <a:gd name="connsiteY2645" fmla="*/ 406273 h 1816480"/>
              <a:gd name="connsiteX2646" fmla="*/ 329311 w 1663700"/>
              <a:gd name="connsiteY2646" fmla="*/ 389890 h 1816480"/>
              <a:gd name="connsiteX2647" fmla="*/ 312801 w 1663700"/>
              <a:gd name="connsiteY2647" fmla="*/ 406400 h 1816480"/>
              <a:gd name="connsiteX2648" fmla="*/ 329311 w 1663700"/>
              <a:gd name="connsiteY2648" fmla="*/ 422910 h 1816480"/>
              <a:gd name="connsiteX2649" fmla="*/ 329311 w 1663700"/>
              <a:gd name="connsiteY2649" fmla="*/ 422910 h 1816480"/>
              <a:gd name="connsiteX2650" fmla="*/ 345821 w 1663700"/>
              <a:gd name="connsiteY2650" fmla="*/ 406273 h 1816480"/>
              <a:gd name="connsiteX2651" fmla="*/ 345821 w 1663700"/>
              <a:gd name="connsiteY2651" fmla="*/ 406273 h 1816480"/>
              <a:gd name="connsiteX2652" fmla="*/ 345821 w 1663700"/>
              <a:gd name="connsiteY2652" fmla="*/ 406273 h 1816480"/>
              <a:gd name="connsiteX2653" fmla="*/ 345567 w 1663700"/>
              <a:gd name="connsiteY2653" fmla="*/ 484124 h 1816480"/>
              <a:gd name="connsiteX2654" fmla="*/ 329184 w 1663700"/>
              <a:gd name="connsiteY2654" fmla="*/ 467868 h 1816480"/>
              <a:gd name="connsiteX2655" fmla="*/ 312801 w 1663700"/>
              <a:gd name="connsiteY2655" fmla="*/ 484124 h 1816480"/>
              <a:gd name="connsiteX2656" fmla="*/ 329184 w 1663700"/>
              <a:gd name="connsiteY2656" fmla="*/ 500380 h 1816480"/>
              <a:gd name="connsiteX2657" fmla="*/ 345567 w 1663700"/>
              <a:gd name="connsiteY2657" fmla="*/ 484124 h 1816480"/>
              <a:gd name="connsiteX2658" fmla="*/ 345567 w 1663700"/>
              <a:gd name="connsiteY2658" fmla="*/ 484124 h 1816480"/>
              <a:gd name="connsiteX2659" fmla="*/ 345440 w 1663700"/>
              <a:gd name="connsiteY2659" fmla="*/ 561721 h 1816480"/>
              <a:gd name="connsiteX2660" fmla="*/ 329311 w 1663700"/>
              <a:gd name="connsiteY2660" fmla="*/ 545592 h 1816480"/>
              <a:gd name="connsiteX2661" fmla="*/ 329311 w 1663700"/>
              <a:gd name="connsiteY2661" fmla="*/ 545592 h 1816480"/>
              <a:gd name="connsiteX2662" fmla="*/ 313182 w 1663700"/>
              <a:gd name="connsiteY2662" fmla="*/ 561721 h 1816480"/>
              <a:gd name="connsiteX2663" fmla="*/ 329311 w 1663700"/>
              <a:gd name="connsiteY2663" fmla="*/ 577850 h 1816480"/>
              <a:gd name="connsiteX2664" fmla="*/ 345440 w 1663700"/>
              <a:gd name="connsiteY2664" fmla="*/ 561848 h 1816480"/>
              <a:gd name="connsiteX2665" fmla="*/ 345440 w 1663700"/>
              <a:gd name="connsiteY2665" fmla="*/ 561848 h 1816480"/>
              <a:gd name="connsiteX2666" fmla="*/ 345440 w 1663700"/>
              <a:gd name="connsiteY2666" fmla="*/ 561721 h 1816480"/>
              <a:gd name="connsiteX2667" fmla="*/ 345186 w 1663700"/>
              <a:gd name="connsiteY2667" fmla="*/ 639318 h 1816480"/>
              <a:gd name="connsiteX2668" fmla="*/ 329311 w 1663700"/>
              <a:gd name="connsiteY2668" fmla="*/ 623443 h 1816480"/>
              <a:gd name="connsiteX2669" fmla="*/ 313436 w 1663700"/>
              <a:gd name="connsiteY2669" fmla="*/ 639318 h 1816480"/>
              <a:gd name="connsiteX2670" fmla="*/ 313436 w 1663700"/>
              <a:gd name="connsiteY2670" fmla="*/ 639318 h 1816480"/>
              <a:gd name="connsiteX2671" fmla="*/ 329311 w 1663700"/>
              <a:gd name="connsiteY2671" fmla="*/ 655193 h 1816480"/>
              <a:gd name="connsiteX2672" fmla="*/ 345186 w 1663700"/>
              <a:gd name="connsiteY2672" fmla="*/ 639318 h 1816480"/>
              <a:gd name="connsiteX2673" fmla="*/ 345186 w 1663700"/>
              <a:gd name="connsiteY2673" fmla="*/ 639318 h 1816480"/>
              <a:gd name="connsiteX2674" fmla="*/ 345186 w 1663700"/>
              <a:gd name="connsiteY2674" fmla="*/ 639318 h 1816480"/>
              <a:gd name="connsiteX2675" fmla="*/ 345186 w 1663700"/>
              <a:gd name="connsiteY2675" fmla="*/ 639318 h 1816480"/>
              <a:gd name="connsiteX2676" fmla="*/ 345059 w 1663700"/>
              <a:gd name="connsiteY2676" fmla="*/ 716915 h 1816480"/>
              <a:gd name="connsiteX2677" fmla="*/ 329311 w 1663700"/>
              <a:gd name="connsiteY2677" fmla="*/ 701167 h 1816480"/>
              <a:gd name="connsiteX2678" fmla="*/ 329311 w 1663700"/>
              <a:gd name="connsiteY2678" fmla="*/ 701167 h 1816480"/>
              <a:gd name="connsiteX2679" fmla="*/ 313563 w 1663700"/>
              <a:gd name="connsiteY2679" fmla="*/ 716915 h 1816480"/>
              <a:gd name="connsiteX2680" fmla="*/ 329311 w 1663700"/>
              <a:gd name="connsiteY2680" fmla="*/ 732663 h 1816480"/>
              <a:gd name="connsiteX2681" fmla="*/ 345059 w 1663700"/>
              <a:gd name="connsiteY2681" fmla="*/ 716915 h 1816480"/>
              <a:gd name="connsiteX2682" fmla="*/ 345059 w 1663700"/>
              <a:gd name="connsiteY2682" fmla="*/ 716915 h 1816480"/>
              <a:gd name="connsiteX2683" fmla="*/ 345059 w 1663700"/>
              <a:gd name="connsiteY2683" fmla="*/ 716915 h 1816480"/>
              <a:gd name="connsiteX2684" fmla="*/ 345059 w 1663700"/>
              <a:gd name="connsiteY2684" fmla="*/ 716915 h 1816480"/>
              <a:gd name="connsiteX2685" fmla="*/ 344805 w 1663700"/>
              <a:gd name="connsiteY2685" fmla="*/ 794512 h 1816480"/>
              <a:gd name="connsiteX2686" fmla="*/ 329311 w 1663700"/>
              <a:gd name="connsiteY2686" fmla="*/ 779145 h 1816480"/>
              <a:gd name="connsiteX2687" fmla="*/ 313817 w 1663700"/>
              <a:gd name="connsiteY2687" fmla="*/ 794639 h 1816480"/>
              <a:gd name="connsiteX2688" fmla="*/ 329311 w 1663700"/>
              <a:gd name="connsiteY2688" fmla="*/ 810133 h 1816480"/>
              <a:gd name="connsiteX2689" fmla="*/ 344805 w 1663700"/>
              <a:gd name="connsiteY2689" fmla="*/ 794512 h 1816480"/>
              <a:gd name="connsiteX2690" fmla="*/ 344805 w 1663700"/>
              <a:gd name="connsiteY2690" fmla="*/ 794512 h 1816480"/>
              <a:gd name="connsiteX2691" fmla="*/ 344805 w 1663700"/>
              <a:gd name="connsiteY2691" fmla="*/ 794512 h 1816480"/>
              <a:gd name="connsiteX2692" fmla="*/ 344805 w 1663700"/>
              <a:gd name="connsiteY2692" fmla="*/ 794512 h 1816480"/>
              <a:gd name="connsiteX2693" fmla="*/ 344678 w 1663700"/>
              <a:gd name="connsiteY2693" fmla="*/ 872236 h 1816480"/>
              <a:gd name="connsiteX2694" fmla="*/ 329311 w 1663700"/>
              <a:gd name="connsiteY2694" fmla="*/ 856869 h 1816480"/>
              <a:gd name="connsiteX2695" fmla="*/ 313944 w 1663700"/>
              <a:gd name="connsiteY2695" fmla="*/ 872236 h 1816480"/>
              <a:gd name="connsiteX2696" fmla="*/ 329311 w 1663700"/>
              <a:gd name="connsiteY2696" fmla="*/ 887603 h 1816480"/>
              <a:gd name="connsiteX2697" fmla="*/ 344678 w 1663700"/>
              <a:gd name="connsiteY2697" fmla="*/ 872236 h 1816480"/>
              <a:gd name="connsiteX2698" fmla="*/ 344678 w 1663700"/>
              <a:gd name="connsiteY2698" fmla="*/ 872236 h 1816480"/>
              <a:gd name="connsiteX2699" fmla="*/ 344678 w 1663700"/>
              <a:gd name="connsiteY2699" fmla="*/ 872236 h 1816480"/>
              <a:gd name="connsiteX2700" fmla="*/ 344424 w 1663700"/>
              <a:gd name="connsiteY2700" fmla="*/ 949706 h 1816480"/>
              <a:gd name="connsiteX2701" fmla="*/ 329311 w 1663700"/>
              <a:gd name="connsiteY2701" fmla="*/ 934720 h 1816480"/>
              <a:gd name="connsiteX2702" fmla="*/ 314198 w 1663700"/>
              <a:gd name="connsiteY2702" fmla="*/ 949833 h 1816480"/>
              <a:gd name="connsiteX2703" fmla="*/ 329311 w 1663700"/>
              <a:gd name="connsiteY2703" fmla="*/ 964946 h 1816480"/>
              <a:gd name="connsiteX2704" fmla="*/ 329311 w 1663700"/>
              <a:gd name="connsiteY2704" fmla="*/ 964946 h 1816480"/>
              <a:gd name="connsiteX2705" fmla="*/ 344424 w 1663700"/>
              <a:gd name="connsiteY2705" fmla="*/ 949833 h 1816480"/>
              <a:gd name="connsiteX2706" fmla="*/ 344424 w 1663700"/>
              <a:gd name="connsiteY2706" fmla="*/ 949833 h 1816480"/>
              <a:gd name="connsiteX2707" fmla="*/ 344424 w 1663700"/>
              <a:gd name="connsiteY2707" fmla="*/ 949706 h 1816480"/>
              <a:gd name="connsiteX2708" fmla="*/ 344424 w 1663700"/>
              <a:gd name="connsiteY2708" fmla="*/ 949706 h 1816480"/>
              <a:gd name="connsiteX2709" fmla="*/ 344297 w 1663700"/>
              <a:gd name="connsiteY2709" fmla="*/ 1027430 h 1816480"/>
              <a:gd name="connsiteX2710" fmla="*/ 329311 w 1663700"/>
              <a:gd name="connsiteY2710" fmla="*/ 1012571 h 1816480"/>
              <a:gd name="connsiteX2711" fmla="*/ 314325 w 1663700"/>
              <a:gd name="connsiteY2711" fmla="*/ 1027557 h 1816480"/>
              <a:gd name="connsiteX2712" fmla="*/ 329311 w 1663700"/>
              <a:gd name="connsiteY2712" fmla="*/ 1042543 h 1816480"/>
              <a:gd name="connsiteX2713" fmla="*/ 344297 w 1663700"/>
              <a:gd name="connsiteY2713" fmla="*/ 1027430 h 1816480"/>
              <a:gd name="connsiteX2714" fmla="*/ 344297 w 1663700"/>
              <a:gd name="connsiteY2714" fmla="*/ 1027430 h 1816480"/>
              <a:gd name="connsiteX2715" fmla="*/ 344297 w 1663700"/>
              <a:gd name="connsiteY2715" fmla="*/ 1027430 h 1816480"/>
              <a:gd name="connsiteX2716" fmla="*/ 344297 w 1663700"/>
              <a:gd name="connsiteY2716" fmla="*/ 1027430 h 1816480"/>
              <a:gd name="connsiteX2717" fmla="*/ 344043 w 1663700"/>
              <a:gd name="connsiteY2717" fmla="*/ 1105154 h 1816480"/>
              <a:gd name="connsiteX2718" fmla="*/ 329311 w 1663700"/>
              <a:gd name="connsiteY2718" fmla="*/ 1090422 h 1816480"/>
              <a:gd name="connsiteX2719" fmla="*/ 314579 w 1663700"/>
              <a:gd name="connsiteY2719" fmla="*/ 1105154 h 1816480"/>
              <a:gd name="connsiteX2720" fmla="*/ 329311 w 1663700"/>
              <a:gd name="connsiteY2720" fmla="*/ 1119886 h 1816480"/>
              <a:gd name="connsiteX2721" fmla="*/ 344043 w 1663700"/>
              <a:gd name="connsiteY2721" fmla="*/ 1105154 h 1816480"/>
              <a:gd name="connsiteX2722" fmla="*/ 344043 w 1663700"/>
              <a:gd name="connsiteY2722" fmla="*/ 1105154 h 1816480"/>
              <a:gd name="connsiteX2723" fmla="*/ 344043 w 1663700"/>
              <a:gd name="connsiteY2723" fmla="*/ 1105154 h 1816480"/>
              <a:gd name="connsiteX2724" fmla="*/ 343789 w 1663700"/>
              <a:gd name="connsiteY2724" fmla="*/ 1182624 h 1816480"/>
              <a:gd name="connsiteX2725" fmla="*/ 329184 w 1663700"/>
              <a:gd name="connsiteY2725" fmla="*/ 1168146 h 1816480"/>
              <a:gd name="connsiteX2726" fmla="*/ 314579 w 1663700"/>
              <a:gd name="connsiteY2726" fmla="*/ 1182751 h 1816480"/>
              <a:gd name="connsiteX2727" fmla="*/ 329184 w 1663700"/>
              <a:gd name="connsiteY2727" fmla="*/ 1197356 h 1816480"/>
              <a:gd name="connsiteX2728" fmla="*/ 343789 w 1663700"/>
              <a:gd name="connsiteY2728" fmla="*/ 1182624 h 1816480"/>
              <a:gd name="connsiteX2729" fmla="*/ 343789 w 1663700"/>
              <a:gd name="connsiteY2729" fmla="*/ 1182624 h 1816480"/>
              <a:gd name="connsiteX2730" fmla="*/ 343789 w 1663700"/>
              <a:gd name="connsiteY2730" fmla="*/ 1182624 h 1816480"/>
              <a:gd name="connsiteX2731" fmla="*/ 343789 w 1663700"/>
              <a:gd name="connsiteY2731" fmla="*/ 1182624 h 1816480"/>
              <a:gd name="connsiteX2732" fmla="*/ 343662 w 1663700"/>
              <a:gd name="connsiteY2732" fmla="*/ 1260475 h 1816480"/>
              <a:gd name="connsiteX2733" fmla="*/ 329311 w 1663700"/>
              <a:gd name="connsiteY2733" fmla="*/ 1246124 h 1816480"/>
              <a:gd name="connsiteX2734" fmla="*/ 329311 w 1663700"/>
              <a:gd name="connsiteY2734" fmla="*/ 1246124 h 1816480"/>
              <a:gd name="connsiteX2735" fmla="*/ 314960 w 1663700"/>
              <a:gd name="connsiteY2735" fmla="*/ 1260475 h 1816480"/>
              <a:gd name="connsiteX2736" fmla="*/ 329311 w 1663700"/>
              <a:gd name="connsiteY2736" fmla="*/ 1274826 h 1816480"/>
              <a:gd name="connsiteX2737" fmla="*/ 343662 w 1663700"/>
              <a:gd name="connsiteY2737" fmla="*/ 1260475 h 1816480"/>
              <a:gd name="connsiteX2738" fmla="*/ 343662 w 1663700"/>
              <a:gd name="connsiteY2738" fmla="*/ 1260475 h 1816480"/>
              <a:gd name="connsiteX2739" fmla="*/ 343662 w 1663700"/>
              <a:gd name="connsiteY2739" fmla="*/ 1260475 h 1816480"/>
              <a:gd name="connsiteX2740" fmla="*/ 343408 w 1663700"/>
              <a:gd name="connsiteY2740" fmla="*/ 1337945 h 1816480"/>
              <a:gd name="connsiteX2741" fmla="*/ 329184 w 1663700"/>
              <a:gd name="connsiteY2741" fmla="*/ 1323975 h 1816480"/>
              <a:gd name="connsiteX2742" fmla="*/ 314960 w 1663700"/>
              <a:gd name="connsiteY2742" fmla="*/ 1338199 h 1816480"/>
              <a:gd name="connsiteX2743" fmla="*/ 329184 w 1663700"/>
              <a:gd name="connsiteY2743" fmla="*/ 1352423 h 1816480"/>
              <a:gd name="connsiteX2744" fmla="*/ 329184 w 1663700"/>
              <a:gd name="connsiteY2744" fmla="*/ 1352423 h 1816480"/>
              <a:gd name="connsiteX2745" fmla="*/ 343408 w 1663700"/>
              <a:gd name="connsiteY2745" fmla="*/ 1338199 h 1816480"/>
              <a:gd name="connsiteX2746" fmla="*/ 343408 w 1663700"/>
              <a:gd name="connsiteY2746" fmla="*/ 1337945 h 1816480"/>
              <a:gd name="connsiteX2747" fmla="*/ 343281 w 1663700"/>
              <a:gd name="connsiteY2747" fmla="*/ 1415669 h 1816480"/>
              <a:gd name="connsiteX2748" fmla="*/ 329311 w 1663700"/>
              <a:gd name="connsiteY2748" fmla="*/ 1401699 h 1816480"/>
              <a:gd name="connsiteX2749" fmla="*/ 315341 w 1663700"/>
              <a:gd name="connsiteY2749" fmla="*/ 1415669 h 1816480"/>
              <a:gd name="connsiteX2750" fmla="*/ 329311 w 1663700"/>
              <a:gd name="connsiteY2750" fmla="*/ 1429639 h 1816480"/>
              <a:gd name="connsiteX2751" fmla="*/ 343281 w 1663700"/>
              <a:gd name="connsiteY2751" fmla="*/ 1415669 h 1816480"/>
              <a:gd name="connsiteX2752" fmla="*/ 343281 w 1663700"/>
              <a:gd name="connsiteY2752" fmla="*/ 1415669 h 1816480"/>
              <a:gd name="connsiteX2753" fmla="*/ 343281 w 1663700"/>
              <a:gd name="connsiteY2753" fmla="*/ 1415669 h 1816480"/>
              <a:gd name="connsiteX2754" fmla="*/ 343027 w 1663700"/>
              <a:gd name="connsiteY2754" fmla="*/ 1493139 h 1816480"/>
              <a:gd name="connsiteX2755" fmla="*/ 329184 w 1663700"/>
              <a:gd name="connsiteY2755" fmla="*/ 1479550 h 1816480"/>
              <a:gd name="connsiteX2756" fmla="*/ 315341 w 1663700"/>
              <a:gd name="connsiteY2756" fmla="*/ 1493266 h 1816480"/>
              <a:gd name="connsiteX2757" fmla="*/ 315341 w 1663700"/>
              <a:gd name="connsiteY2757" fmla="*/ 1493266 h 1816480"/>
              <a:gd name="connsiteX2758" fmla="*/ 329184 w 1663700"/>
              <a:gd name="connsiteY2758" fmla="*/ 1507109 h 1816480"/>
              <a:gd name="connsiteX2759" fmla="*/ 329184 w 1663700"/>
              <a:gd name="connsiteY2759" fmla="*/ 1507109 h 1816480"/>
              <a:gd name="connsiteX2760" fmla="*/ 343027 w 1663700"/>
              <a:gd name="connsiteY2760" fmla="*/ 1493393 h 1816480"/>
              <a:gd name="connsiteX2761" fmla="*/ 343027 w 1663700"/>
              <a:gd name="connsiteY2761" fmla="*/ 1493393 h 1816480"/>
              <a:gd name="connsiteX2762" fmla="*/ 343027 w 1663700"/>
              <a:gd name="connsiteY2762" fmla="*/ 1493139 h 1816480"/>
              <a:gd name="connsiteX2763" fmla="*/ 342900 w 1663700"/>
              <a:gd name="connsiteY2763" fmla="*/ 1570863 h 1816480"/>
              <a:gd name="connsiteX2764" fmla="*/ 329311 w 1663700"/>
              <a:gd name="connsiteY2764" fmla="*/ 1557401 h 1816480"/>
              <a:gd name="connsiteX2765" fmla="*/ 315722 w 1663700"/>
              <a:gd name="connsiteY2765" fmla="*/ 1570990 h 1816480"/>
              <a:gd name="connsiteX2766" fmla="*/ 329311 w 1663700"/>
              <a:gd name="connsiteY2766" fmla="*/ 1584579 h 1816480"/>
              <a:gd name="connsiteX2767" fmla="*/ 342900 w 1663700"/>
              <a:gd name="connsiteY2767" fmla="*/ 1570863 h 1816480"/>
              <a:gd name="connsiteX2768" fmla="*/ 342900 w 1663700"/>
              <a:gd name="connsiteY2768" fmla="*/ 1570863 h 1816480"/>
              <a:gd name="connsiteX2769" fmla="*/ 342900 w 1663700"/>
              <a:gd name="connsiteY2769" fmla="*/ 1570863 h 1816480"/>
              <a:gd name="connsiteX2770" fmla="*/ 342900 w 1663700"/>
              <a:gd name="connsiteY2770" fmla="*/ 1570863 h 1816480"/>
              <a:gd name="connsiteX2771" fmla="*/ 342646 w 1663700"/>
              <a:gd name="connsiteY2771" fmla="*/ 1648587 h 1816480"/>
              <a:gd name="connsiteX2772" fmla="*/ 329184 w 1663700"/>
              <a:gd name="connsiteY2772" fmla="*/ 1635252 h 1816480"/>
              <a:gd name="connsiteX2773" fmla="*/ 315722 w 1663700"/>
              <a:gd name="connsiteY2773" fmla="*/ 1648587 h 1816480"/>
              <a:gd name="connsiteX2774" fmla="*/ 315722 w 1663700"/>
              <a:gd name="connsiteY2774" fmla="*/ 1648587 h 1816480"/>
              <a:gd name="connsiteX2775" fmla="*/ 329184 w 1663700"/>
              <a:gd name="connsiteY2775" fmla="*/ 1661922 h 1816480"/>
              <a:gd name="connsiteX2776" fmla="*/ 329184 w 1663700"/>
              <a:gd name="connsiteY2776" fmla="*/ 1661922 h 1816480"/>
              <a:gd name="connsiteX2777" fmla="*/ 342646 w 1663700"/>
              <a:gd name="connsiteY2777" fmla="*/ 1648587 h 1816480"/>
              <a:gd name="connsiteX2778" fmla="*/ 342646 w 1663700"/>
              <a:gd name="connsiteY2778" fmla="*/ 1648587 h 1816480"/>
              <a:gd name="connsiteX2779" fmla="*/ 342646 w 1663700"/>
              <a:gd name="connsiteY2779" fmla="*/ 1648587 h 1816480"/>
              <a:gd name="connsiteX2780" fmla="*/ 342646 w 1663700"/>
              <a:gd name="connsiteY2780" fmla="*/ 1648587 h 1816480"/>
              <a:gd name="connsiteX2781" fmla="*/ 342519 w 1663700"/>
              <a:gd name="connsiteY2781" fmla="*/ 1726311 h 1816480"/>
              <a:gd name="connsiteX2782" fmla="*/ 329311 w 1663700"/>
              <a:gd name="connsiteY2782" fmla="*/ 1713103 h 1816480"/>
              <a:gd name="connsiteX2783" fmla="*/ 329311 w 1663700"/>
              <a:gd name="connsiteY2783" fmla="*/ 1713103 h 1816480"/>
              <a:gd name="connsiteX2784" fmla="*/ 316103 w 1663700"/>
              <a:gd name="connsiteY2784" fmla="*/ 1726311 h 1816480"/>
              <a:gd name="connsiteX2785" fmla="*/ 329311 w 1663700"/>
              <a:gd name="connsiteY2785" fmla="*/ 1739519 h 1816480"/>
              <a:gd name="connsiteX2786" fmla="*/ 342519 w 1663700"/>
              <a:gd name="connsiteY2786" fmla="*/ 1726311 h 1816480"/>
              <a:gd name="connsiteX2787" fmla="*/ 342265 w 1663700"/>
              <a:gd name="connsiteY2787" fmla="*/ 1803908 h 1816480"/>
              <a:gd name="connsiteX2788" fmla="*/ 329184 w 1663700"/>
              <a:gd name="connsiteY2788" fmla="*/ 1790954 h 1816480"/>
              <a:gd name="connsiteX2789" fmla="*/ 329184 w 1663700"/>
              <a:gd name="connsiteY2789" fmla="*/ 1790954 h 1816480"/>
              <a:gd name="connsiteX2790" fmla="*/ 316484 w 1663700"/>
              <a:gd name="connsiteY2790" fmla="*/ 1800860 h 1816480"/>
              <a:gd name="connsiteX2791" fmla="*/ 342138 w 1663700"/>
              <a:gd name="connsiteY2791" fmla="*/ 1805178 h 1816480"/>
              <a:gd name="connsiteX2792" fmla="*/ 342265 w 1663700"/>
              <a:gd name="connsiteY2792" fmla="*/ 1803908 h 1816480"/>
              <a:gd name="connsiteX2793" fmla="*/ 269240 w 1663700"/>
              <a:gd name="connsiteY2793" fmla="*/ 18034 h 1816480"/>
              <a:gd name="connsiteX2794" fmla="*/ 251587 w 1663700"/>
              <a:gd name="connsiteY2794" fmla="*/ 635 h 1816480"/>
              <a:gd name="connsiteX2795" fmla="*/ 233934 w 1663700"/>
              <a:gd name="connsiteY2795" fmla="*/ 18288 h 1816480"/>
              <a:gd name="connsiteX2796" fmla="*/ 251587 w 1663700"/>
              <a:gd name="connsiteY2796" fmla="*/ 35941 h 1816480"/>
              <a:gd name="connsiteX2797" fmla="*/ 269240 w 1663700"/>
              <a:gd name="connsiteY2797" fmla="*/ 18288 h 1816480"/>
              <a:gd name="connsiteX2798" fmla="*/ 269240 w 1663700"/>
              <a:gd name="connsiteY2798" fmla="*/ 18034 h 1816480"/>
              <a:gd name="connsiteX2799" fmla="*/ 269240 w 1663700"/>
              <a:gd name="connsiteY2799" fmla="*/ 18034 h 1816480"/>
              <a:gd name="connsiteX2800" fmla="*/ 268986 w 1663700"/>
              <a:gd name="connsiteY2800" fmla="*/ 95885 h 1816480"/>
              <a:gd name="connsiteX2801" fmla="*/ 251460 w 1663700"/>
              <a:gd name="connsiteY2801" fmla="*/ 78486 h 1816480"/>
              <a:gd name="connsiteX2802" fmla="*/ 233934 w 1663700"/>
              <a:gd name="connsiteY2802" fmla="*/ 96012 h 1816480"/>
              <a:gd name="connsiteX2803" fmla="*/ 251460 w 1663700"/>
              <a:gd name="connsiteY2803" fmla="*/ 113538 h 1816480"/>
              <a:gd name="connsiteX2804" fmla="*/ 268986 w 1663700"/>
              <a:gd name="connsiteY2804" fmla="*/ 95885 h 1816480"/>
              <a:gd name="connsiteX2805" fmla="*/ 268986 w 1663700"/>
              <a:gd name="connsiteY2805" fmla="*/ 95885 h 1816480"/>
              <a:gd name="connsiteX2806" fmla="*/ 268986 w 1663700"/>
              <a:gd name="connsiteY2806" fmla="*/ 95885 h 1816480"/>
              <a:gd name="connsiteX2807" fmla="*/ 268986 w 1663700"/>
              <a:gd name="connsiteY2807" fmla="*/ 95885 h 1816480"/>
              <a:gd name="connsiteX2808" fmla="*/ 268859 w 1663700"/>
              <a:gd name="connsiteY2808" fmla="*/ 173482 h 1816480"/>
              <a:gd name="connsiteX2809" fmla="*/ 251587 w 1663700"/>
              <a:gd name="connsiteY2809" fmla="*/ 156210 h 1816480"/>
              <a:gd name="connsiteX2810" fmla="*/ 251587 w 1663700"/>
              <a:gd name="connsiteY2810" fmla="*/ 156210 h 1816480"/>
              <a:gd name="connsiteX2811" fmla="*/ 234315 w 1663700"/>
              <a:gd name="connsiteY2811" fmla="*/ 173482 h 1816480"/>
              <a:gd name="connsiteX2812" fmla="*/ 251587 w 1663700"/>
              <a:gd name="connsiteY2812" fmla="*/ 190754 h 1816480"/>
              <a:gd name="connsiteX2813" fmla="*/ 268859 w 1663700"/>
              <a:gd name="connsiteY2813" fmla="*/ 173482 h 1816480"/>
              <a:gd name="connsiteX2814" fmla="*/ 268605 w 1663700"/>
              <a:gd name="connsiteY2814" fmla="*/ 251206 h 1816480"/>
              <a:gd name="connsiteX2815" fmla="*/ 251460 w 1663700"/>
              <a:gd name="connsiteY2815" fmla="*/ 234188 h 1816480"/>
              <a:gd name="connsiteX2816" fmla="*/ 251460 w 1663700"/>
              <a:gd name="connsiteY2816" fmla="*/ 234188 h 1816480"/>
              <a:gd name="connsiteX2817" fmla="*/ 234315 w 1663700"/>
              <a:gd name="connsiteY2817" fmla="*/ 251206 h 1816480"/>
              <a:gd name="connsiteX2818" fmla="*/ 251460 w 1663700"/>
              <a:gd name="connsiteY2818" fmla="*/ 268224 h 1816480"/>
              <a:gd name="connsiteX2819" fmla="*/ 268605 w 1663700"/>
              <a:gd name="connsiteY2819" fmla="*/ 251206 h 1816480"/>
              <a:gd name="connsiteX2820" fmla="*/ 268605 w 1663700"/>
              <a:gd name="connsiteY2820" fmla="*/ 251206 h 1816480"/>
              <a:gd name="connsiteX2821" fmla="*/ 268478 w 1663700"/>
              <a:gd name="connsiteY2821" fmla="*/ 328803 h 1816480"/>
              <a:gd name="connsiteX2822" fmla="*/ 251587 w 1663700"/>
              <a:gd name="connsiteY2822" fmla="*/ 311912 h 1816480"/>
              <a:gd name="connsiteX2823" fmla="*/ 234696 w 1663700"/>
              <a:gd name="connsiteY2823" fmla="*/ 328803 h 1816480"/>
              <a:gd name="connsiteX2824" fmla="*/ 251587 w 1663700"/>
              <a:gd name="connsiteY2824" fmla="*/ 345694 h 1816480"/>
              <a:gd name="connsiteX2825" fmla="*/ 268478 w 1663700"/>
              <a:gd name="connsiteY2825" fmla="*/ 328803 h 1816480"/>
              <a:gd name="connsiteX2826" fmla="*/ 268478 w 1663700"/>
              <a:gd name="connsiteY2826" fmla="*/ 328803 h 1816480"/>
              <a:gd name="connsiteX2827" fmla="*/ 268478 w 1663700"/>
              <a:gd name="connsiteY2827" fmla="*/ 328803 h 1816480"/>
              <a:gd name="connsiteX2828" fmla="*/ 268224 w 1663700"/>
              <a:gd name="connsiteY2828" fmla="*/ 406400 h 1816480"/>
              <a:gd name="connsiteX2829" fmla="*/ 251460 w 1663700"/>
              <a:gd name="connsiteY2829" fmla="*/ 389763 h 1816480"/>
              <a:gd name="connsiteX2830" fmla="*/ 251460 w 1663700"/>
              <a:gd name="connsiteY2830" fmla="*/ 389763 h 1816480"/>
              <a:gd name="connsiteX2831" fmla="*/ 234696 w 1663700"/>
              <a:gd name="connsiteY2831" fmla="*/ 406400 h 1816480"/>
              <a:gd name="connsiteX2832" fmla="*/ 251460 w 1663700"/>
              <a:gd name="connsiteY2832" fmla="*/ 423037 h 1816480"/>
              <a:gd name="connsiteX2833" fmla="*/ 251460 w 1663700"/>
              <a:gd name="connsiteY2833" fmla="*/ 423037 h 1816480"/>
              <a:gd name="connsiteX2834" fmla="*/ 268224 w 1663700"/>
              <a:gd name="connsiteY2834" fmla="*/ 406400 h 1816480"/>
              <a:gd name="connsiteX2835" fmla="*/ 268224 w 1663700"/>
              <a:gd name="connsiteY2835" fmla="*/ 406400 h 1816480"/>
              <a:gd name="connsiteX2836" fmla="*/ 268224 w 1663700"/>
              <a:gd name="connsiteY2836" fmla="*/ 406400 h 1816480"/>
              <a:gd name="connsiteX2837" fmla="*/ 268097 w 1663700"/>
              <a:gd name="connsiteY2837" fmla="*/ 483997 h 1816480"/>
              <a:gd name="connsiteX2838" fmla="*/ 251587 w 1663700"/>
              <a:gd name="connsiteY2838" fmla="*/ 467614 h 1816480"/>
              <a:gd name="connsiteX2839" fmla="*/ 235077 w 1663700"/>
              <a:gd name="connsiteY2839" fmla="*/ 484124 h 1816480"/>
              <a:gd name="connsiteX2840" fmla="*/ 251587 w 1663700"/>
              <a:gd name="connsiteY2840" fmla="*/ 500634 h 1816480"/>
              <a:gd name="connsiteX2841" fmla="*/ 268097 w 1663700"/>
              <a:gd name="connsiteY2841" fmla="*/ 483997 h 1816480"/>
              <a:gd name="connsiteX2842" fmla="*/ 268097 w 1663700"/>
              <a:gd name="connsiteY2842" fmla="*/ 483997 h 1816480"/>
              <a:gd name="connsiteX2843" fmla="*/ 268097 w 1663700"/>
              <a:gd name="connsiteY2843" fmla="*/ 483997 h 1816480"/>
              <a:gd name="connsiteX2844" fmla="*/ 268097 w 1663700"/>
              <a:gd name="connsiteY2844" fmla="*/ 483997 h 1816480"/>
              <a:gd name="connsiteX2845" fmla="*/ 267843 w 1663700"/>
              <a:gd name="connsiteY2845" fmla="*/ 561721 h 1816480"/>
              <a:gd name="connsiteX2846" fmla="*/ 251460 w 1663700"/>
              <a:gd name="connsiteY2846" fmla="*/ 545465 h 1816480"/>
              <a:gd name="connsiteX2847" fmla="*/ 251460 w 1663700"/>
              <a:gd name="connsiteY2847" fmla="*/ 545465 h 1816480"/>
              <a:gd name="connsiteX2848" fmla="*/ 235077 w 1663700"/>
              <a:gd name="connsiteY2848" fmla="*/ 561721 h 1816480"/>
              <a:gd name="connsiteX2849" fmla="*/ 251460 w 1663700"/>
              <a:gd name="connsiteY2849" fmla="*/ 577977 h 1816480"/>
              <a:gd name="connsiteX2850" fmla="*/ 267843 w 1663700"/>
              <a:gd name="connsiteY2850" fmla="*/ 561721 h 1816480"/>
              <a:gd name="connsiteX2851" fmla="*/ 267843 w 1663700"/>
              <a:gd name="connsiteY2851" fmla="*/ 561721 h 1816480"/>
              <a:gd name="connsiteX2852" fmla="*/ 267589 w 1663700"/>
              <a:gd name="connsiteY2852" fmla="*/ 639191 h 1816480"/>
              <a:gd name="connsiteX2853" fmla="*/ 251460 w 1663700"/>
              <a:gd name="connsiteY2853" fmla="*/ 623316 h 1816480"/>
              <a:gd name="connsiteX2854" fmla="*/ 235331 w 1663700"/>
              <a:gd name="connsiteY2854" fmla="*/ 639445 h 1816480"/>
              <a:gd name="connsiteX2855" fmla="*/ 251460 w 1663700"/>
              <a:gd name="connsiteY2855" fmla="*/ 655574 h 1816480"/>
              <a:gd name="connsiteX2856" fmla="*/ 267589 w 1663700"/>
              <a:gd name="connsiteY2856" fmla="*/ 639445 h 1816480"/>
              <a:gd name="connsiteX2857" fmla="*/ 267589 w 1663700"/>
              <a:gd name="connsiteY2857" fmla="*/ 639445 h 1816480"/>
              <a:gd name="connsiteX2858" fmla="*/ 267589 w 1663700"/>
              <a:gd name="connsiteY2858" fmla="*/ 639191 h 1816480"/>
              <a:gd name="connsiteX2859" fmla="*/ 267462 w 1663700"/>
              <a:gd name="connsiteY2859" fmla="*/ 716915 h 1816480"/>
              <a:gd name="connsiteX2860" fmla="*/ 251587 w 1663700"/>
              <a:gd name="connsiteY2860" fmla="*/ 701040 h 1816480"/>
              <a:gd name="connsiteX2861" fmla="*/ 235585 w 1663700"/>
              <a:gd name="connsiteY2861" fmla="*/ 716915 h 1816480"/>
              <a:gd name="connsiteX2862" fmla="*/ 251587 w 1663700"/>
              <a:gd name="connsiteY2862" fmla="*/ 732790 h 1816480"/>
              <a:gd name="connsiteX2863" fmla="*/ 251587 w 1663700"/>
              <a:gd name="connsiteY2863" fmla="*/ 732790 h 1816480"/>
              <a:gd name="connsiteX2864" fmla="*/ 267462 w 1663700"/>
              <a:gd name="connsiteY2864" fmla="*/ 716915 h 1816480"/>
              <a:gd name="connsiteX2865" fmla="*/ 267462 w 1663700"/>
              <a:gd name="connsiteY2865" fmla="*/ 716915 h 1816480"/>
              <a:gd name="connsiteX2866" fmla="*/ 267462 w 1663700"/>
              <a:gd name="connsiteY2866" fmla="*/ 716915 h 1816480"/>
              <a:gd name="connsiteX2867" fmla="*/ 267462 w 1663700"/>
              <a:gd name="connsiteY2867" fmla="*/ 716915 h 1816480"/>
              <a:gd name="connsiteX2868" fmla="*/ 267208 w 1663700"/>
              <a:gd name="connsiteY2868" fmla="*/ 794639 h 1816480"/>
              <a:gd name="connsiteX2869" fmla="*/ 251460 w 1663700"/>
              <a:gd name="connsiteY2869" fmla="*/ 778891 h 1816480"/>
              <a:gd name="connsiteX2870" fmla="*/ 251460 w 1663700"/>
              <a:gd name="connsiteY2870" fmla="*/ 778891 h 1816480"/>
              <a:gd name="connsiteX2871" fmla="*/ 235712 w 1663700"/>
              <a:gd name="connsiteY2871" fmla="*/ 794639 h 1816480"/>
              <a:gd name="connsiteX2872" fmla="*/ 251460 w 1663700"/>
              <a:gd name="connsiteY2872" fmla="*/ 810387 h 1816480"/>
              <a:gd name="connsiteX2873" fmla="*/ 267208 w 1663700"/>
              <a:gd name="connsiteY2873" fmla="*/ 794639 h 1816480"/>
              <a:gd name="connsiteX2874" fmla="*/ 267208 w 1663700"/>
              <a:gd name="connsiteY2874" fmla="*/ 794639 h 1816480"/>
              <a:gd name="connsiteX2875" fmla="*/ 267081 w 1663700"/>
              <a:gd name="connsiteY2875" fmla="*/ 872109 h 1816480"/>
              <a:gd name="connsiteX2876" fmla="*/ 251587 w 1663700"/>
              <a:gd name="connsiteY2876" fmla="*/ 856742 h 1816480"/>
              <a:gd name="connsiteX2877" fmla="*/ 236093 w 1663700"/>
              <a:gd name="connsiteY2877" fmla="*/ 872236 h 1816480"/>
              <a:gd name="connsiteX2878" fmla="*/ 251587 w 1663700"/>
              <a:gd name="connsiteY2878" fmla="*/ 887730 h 1816480"/>
              <a:gd name="connsiteX2879" fmla="*/ 267081 w 1663700"/>
              <a:gd name="connsiteY2879" fmla="*/ 872109 h 1816480"/>
              <a:gd name="connsiteX2880" fmla="*/ 267081 w 1663700"/>
              <a:gd name="connsiteY2880" fmla="*/ 872109 h 1816480"/>
              <a:gd name="connsiteX2881" fmla="*/ 266827 w 1663700"/>
              <a:gd name="connsiteY2881" fmla="*/ 949833 h 1816480"/>
              <a:gd name="connsiteX2882" fmla="*/ 251460 w 1663700"/>
              <a:gd name="connsiteY2882" fmla="*/ 934466 h 1816480"/>
              <a:gd name="connsiteX2883" fmla="*/ 251460 w 1663700"/>
              <a:gd name="connsiteY2883" fmla="*/ 934466 h 1816480"/>
              <a:gd name="connsiteX2884" fmla="*/ 236093 w 1663700"/>
              <a:gd name="connsiteY2884" fmla="*/ 949833 h 1816480"/>
              <a:gd name="connsiteX2885" fmla="*/ 251460 w 1663700"/>
              <a:gd name="connsiteY2885" fmla="*/ 965200 h 1816480"/>
              <a:gd name="connsiteX2886" fmla="*/ 266827 w 1663700"/>
              <a:gd name="connsiteY2886" fmla="*/ 949833 h 1816480"/>
              <a:gd name="connsiteX2887" fmla="*/ 266827 w 1663700"/>
              <a:gd name="connsiteY2887" fmla="*/ 949833 h 1816480"/>
              <a:gd name="connsiteX2888" fmla="*/ 266827 w 1663700"/>
              <a:gd name="connsiteY2888" fmla="*/ 949833 h 1816480"/>
              <a:gd name="connsiteX2889" fmla="*/ 266700 w 1663700"/>
              <a:gd name="connsiteY2889" fmla="*/ 1027303 h 1816480"/>
              <a:gd name="connsiteX2890" fmla="*/ 251587 w 1663700"/>
              <a:gd name="connsiteY2890" fmla="*/ 1012317 h 1816480"/>
              <a:gd name="connsiteX2891" fmla="*/ 236474 w 1663700"/>
              <a:gd name="connsiteY2891" fmla="*/ 1027430 h 1816480"/>
              <a:gd name="connsiteX2892" fmla="*/ 251587 w 1663700"/>
              <a:gd name="connsiteY2892" fmla="*/ 1042543 h 1816480"/>
              <a:gd name="connsiteX2893" fmla="*/ 266700 w 1663700"/>
              <a:gd name="connsiteY2893" fmla="*/ 1027430 h 1816480"/>
              <a:gd name="connsiteX2894" fmla="*/ 266700 w 1663700"/>
              <a:gd name="connsiteY2894" fmla="*/ 1027430 h 1816480"/>
              <a:gd name="connsiteX2895" fmla="*/ 266700 w 1663700"/>
              <a:gd name="connsiteY2895" fmla="*/ 1027303 h 1816480"/>
              <a:gd name="connsiteX2896" fmla="*/ 266446 w 1663700"/>
              <a:gd name="connsiteY2896" fmla="*/ 1105154 h 1816480"/>
              <a:gd name="connsiteX2897" fmla="*/ 251460 w 1663700"/>
              <a:gd name="connsiteY2897" fmla="*/ 1090295 h 1816480"/>
              <a:gd name="connsiteX2898" fmla="*/ 236474 w 1663700"/>
              <a:gd name="connsiteY2898" fmla="*/ 1105281 h 1816480"/>
              <a:gd name="connsiteX2899" fmla="*/ 251460 w 1663700"/>
              <a:gd name="connsiteY2899" fmla="*/ 1120267 h 1816480"/>
              <a:gd name="connsiteX2900" fmla="*/ 266446 w 1663700"/>
              <a:gd name="connsiteY2900" fmla="*/ 1105154 h 1816480"/>
              <a:gd name="connsiteX2901" fmla="*/ 266446 w 1663700"/>
              <a:gd name="connsiteY2901" fmla="*/ 1105154 h 1816480"/>
              <a:gd name="connsiteX2902" fmla="*/ 266446 w 1663700"/>
              <a:gd name="connsiteY2902" fmla="*/ 1105154 h 1816480"/>
              <a:gd name="connsiteX2903" fmla="*/ 266446 w 1663700"/>
              <a:gd name="connsiteY2903" fmla="*/ 1105154 h 1816480"/>
              <a:gd name="connsiteX2904" fmla="*/ 266319 w 1663700"/>
              <a:gd name="connsiteY2904" fmla="*/ 1182751 h 1816480"/>
              <a:gd name="connsiteX2905" fmla="*/ 251587 w 1663700"/>
              <a:gd name="connsiteY2905" fmla="*/ 1168019 h 1816480"/>
              <a:gd name="connsiteX2906" fmla="*/ 236855 w 1663700"/>
              <a:gd name="connsiteY2906" fmla="*/ 1182751 h 1816480"/>
              <a:gd name="connsiteX2907" fmla="*/ 251587 w 1663700"/>
              <a:gd name="connsiteY2907" fmla="*/ 1197483 h 1816480"/>
              <a:gd name="connsiteX2908" fmla="*/ 266319 w 1663700"/>
              <a:gd name="connsiteY2908" fmla="*/ 1182751 h 1816480"/>
              <a:gd name="connsiteX2909" fmla="*/ 266319 w 1663700"/>
              <a:gd name="connsiteY2909" fmla="*/ 1182751 h 1816480"/>
              <a:gd name="connsiteX2910" fmla="*/ 266065 w 1663700"/>
              <a:gd name="connsiteY2910" fmla="*/ 1260348 h 1816480"/>
              <a:gd name="connsiteX2911" fmla="*/ 251460 w 1663700"/>
              <a:gd name="connsiteY2911" fmla="*/ 1245870 h 1816480"/>
              <a:gd name="connsiteX2912" fmla="*/ 236855 w 1663700"/>
              <a:gd name="connsiteY2912" fmla="*/ 1260475 h 1816480"/>
              <a:gd name="connsiteX2913" fmla="*/ 251460 w 1663700"/>
              <a:gd name="connsiteY2913" fmla="*/ 1275080 h 1816480"/>
              <a:gd name="connsiteX2914" fmla="*/ 266065 w 1663700"/>
              <a:gd name="connsiteY2914" fmla="*/ 1260348 h 1816480"/>
              <a:gd name="connsiteX2915" fmla="*/ 266065 w 1663700"/>
              <a:gd name="connsiteY2915" fmla="*/ 1260348 h 1816480"/>
              <a:gd name="connsiteX2916" fmla="*/ 266065 w 1663700"/>
              <a:gd name="connsiteY2916" fmla="*/ 1260348 h 1816480"/>
              <a:gd name="connsiteX2917" fmla="*/ 265938 w 1663700"/>
              <a:gd name="connsiteY2917" fmla="*/ 1338072 h 1816480"/>
              <a:gd name="connsiteX2918" fmla="*/ 251587 w 1663700"/>
              <a:gd name="connsiteY2918" fmla="*/ 1323721 h 1816480"/>
              <a:gd name="connsiteX2919" fmla="*/ 251587 w 1663700"/>
              <a:gd name="connsiteY2919" fmla="*/ 1323721 h 1816480"/>
              <a:gd name="connsiteX2920" fmla="*/ 237236 w 1663700"/>
              <a:gd name="connsiteY2920" fmla="*/ 1338072 h 1816480"/>
              <a:gd name="connsiteX2921" fmla="*/ 251587 w 1663700"/>
              <a:gd name="connsiteY2921" fmla="*/ 1352423 h 1816480"/>
              <a:gd name="connsiteX2922" fmla="*/ 265938 w 1663700"/>
              <a:gd name="connsiteY2922" fmla="*/ 1338072 h 1816480"/>
              <a:gd name="connsiteX2923" fmla="*/ 265938 w 1663700"/>
              <a:gd name="connsiteY2923" fmla="*/ 1338072 h 1816480"/>
              <a:gd name="connsiteX2924" fmla="*/ 265684 w 1663700"/>
              <a:gd name="connsiteY2924" fmla="*/ 1415669 h 1816480"/>
              <a:gd name="connsiteX2925" fmla="*/ 251460 w 1663700"/>
              <a:gd name="connsiteY2925" fmla="*/ 1401445 h 1816480"/>
              <a:gd name="connsiteX2926" fmla="*/ 251460 w 1663700"/>
              <a:gd name="connsiteY2926" fmla="*/ 1401445 h 1816480"/>
              <a:gd name="connsiteX2927" fmla="*/ 237236 w 1663700"/>
              <a:gd name="connsiteY2927" fmla="*/ 1415669 h 1816480"/>
              <a:gd name="connsiteX2928" fmla="*/ 251460 w 1663700"/>
              <a:gd name="connsiteY2928" fmla="*/ 1429893 h 1816480"/>
              <a:gd name="connsiteX2929" fmla="*/ 265684 w 1663700"/>
              <a:gd name="connsiteY2929" fmla="*/ 1415669 h 1816480"/>
              <a:gd name="connsiteX2930" fmla="*/ 265684 w 1663700"/>
              <a:gd name="connsiteY2930" fmla="*/ 1415669 h 1816480"/>
              <a:gd name="connsiteX2931" fmla="*/ 265557 w 1663700"/>
              <a:gd name="connsiteY2931" fmla="*/ 1493266 h 1816480"/>
              <a:gd name="connsiteX2932" fmla="*/ 251587 w 1663700"/>
              <a:gd name="connsiteY2932" fmla="*/ 1479296 h 1816480"/>
              <a:gd name="connsiteX2933" fmla="*/ 237617 w 1663700"/>
              <a:gd name="connsiteY2933" fmla="*/ 1493266 h 1816480"/>
              <a:gd name="connsiteX2934" fmla="*/ 251587 w 1663700"/>
              <a:gd name="connsiteY2934" fmla="*/ 1507236 h 1816480"/>
              <a:gd name="connsiteX2935" fmla="*/ 265557 w 1663700"/>
              <a:gd name="connsiteY2935" fmla="*/ 1493266 h 1816480"/>
              <a:gd name="connsiteX2936" fmla="*/ 265557 w 1663700"/>
              <a:gd name="connsiteY2936" fmla="*/ 1493266 h 1816480"/>
              <a:gd name="connsiteX2937" fmla="*/ 265557 w 1663700"/>
              <a:gd name="connsiteY2937" fmla="*/ 1493266 h 1816480"/>
              <a:gd name="connsiteX2938" fmla="*/ 265303 w 1663700"/>
              <a:gd name="connsiteY2938" fmla="*/ 1570990 h 1816480"/>
              <a:gd name="connsiteX2939" fmla="*/ 251460 w 1663700"/>
              <a:gd name="connsiteY2939" fmla="*/ 1557274 h 1816480"/>
              <a:gd name="connsiteX2940" fmla="*/ 251460 w 1663700"/>
              <a:gd name="connsiteY2940" fmla="*/ 1557274 h 1816480"/>
              <a:gd name="connsiteX2941" fmla="*/ 237617 w 1663700"/>
              <a:gd name="connsiteY2941" fmla="*/ 1570990 h 1816480"/>
              <a:gd name="connsiteX2942" fmla="*/ 251460 w 1663700"/>
              <a:gd name="connsiteY2942" fmla="*/ 1584706 h 1816480"/>
              <a:gd name="connsiteX2943" fmla="*/ 265303 w 1663700"/>
              <a:gd name="connsiteY2943" fmla="*/ 1570990 h 1816480"/>
              <a:gd name="connsiteX2944" fmla="*/ 265303 w 1663700"/>
              <a:gd name="connsiteY2944" fmla="*/ 1570990 h 1816480"/>
              <a:gd name="connsiteX2945" fmla="*/ 265303 w 1663700"/>
              <a:gd name="connsiteY2945" fmla="*/ 1570990 h 1816480"/>
              <a:gd name="connsiteX2946" fmla="*/ 265176 w 1663700"/>
              <a:gd name="connsiteY2946" fmla="*/ 1648587 h 1816480"/>
              <a:gd name="connsiteX2947" fmla="*/ 251587 w 1663700"/>
              <a:gd name="connsiteY2947" fmla="*/ 1635125 h 1816480"/>
              <a:gd name="connsiteX2948" fmla="*/ 237998 w 1663700"/>
              <a:gd name="connsiteY2948" fmla="*/ 1648714 h 1816480"/>
              <a:gd name="connsiteX2949" fmla="*/ 251587 w 1663700"/>
              <a:gd name="connsiteY2949" fmla="*/ 1662303 h 1816480"/>
              <a:gd name="connsiteX2950" fmla="*/ 265176 w 1663700"/>
              <a:gd name="connsiteY2950" fmla="*/ 1648587 h 1816480"/>
              <a:gd name="connsiteX2951" fmla="*/ 265176 w 1663700"/>
              <a:gd name="connsiteY2951" fmla="*/ 1648587 h 1816480"/>
              <a:gd name="connsiteX2952" fmla="*/ 265176 w 1663700"/>
              <a:gd name="connsiteY2952" fmla="*/ 1648587 h 1816480"/>
              <a:gd name="connsiteX2953" fmla="*/ 264922 w 1663700"/>
              <a:gd name="connsiteY2953" fmla="*/ 1726311 h 1816480"/>
              <a:gd name="connsiteX2954" fmla="*/ 251460 w 1663700"/>
              <a:gd name="connsiteY2954" fmla="*/ 1712976 h 1816480"/>
              <a:gd name="connsiteX2955" fmla="*/ 251460 w 1663700"/>
              <a:gd name="connsiteY2955" fmla="*/ 1712976 h 1816480"/>
              <a:gd name="connsiteX2956" fmla="*/ 237998 w 1663700"/>
              <a:gd name="connsiteY2956" fmla="*/ 1726311 h 1816480"/>
              <a:gd name="connsiteX2957" fmla="*/ 251460 w 1663700"/>
              <a:gd name="connsiteY2957" fmla="*/ 1739646 h 1816480"/>
              <a:gd name="connsiteX2958" fmla="*/ 264922 w 1663700"/>
              <a:gd name="connsiteY2958" fmla="*/ 1726311 h 1816480"/>
              <a:gd name="connsiteX2959" fmla="*/ 264922 w 1663700"/>
              <a:gd name="connsiteY2959" fmla="*/ 1726311 h 1816480"/>
              <a:gd name="connsiteX2960" fmla="*/ 264922 w 1663700"/>
              <a:gd name="connsiteY2960" fmla="*/ 1726311 h 1816480"/>
              <a:gd name="connsiteX2961" fmla="*/ 264922 w 1663700"/>
              <a:gd name="connsiteY2961" fmla="*/ 1726311 h 1816480"/>
              <a:gd name="connsiteX2962" fmla="*/ 191643 w 1663700"/>
              <a:gd name="connsiteY2962" fmla="*/ 18288 h 1816480"/>
              <a:gd name="connsiteX2963" fmla="*/ 173736 w 1663700"/>
              <a:gd name="connsiteY2963" fmla="*/ 381 h 1816480"/>
              <a:gd name="connsiteX2964" fmla="*/ 173736 w 1663700"/>
              <a:gd name="connsiteY2964" fmla="*/ 381 h 1816480"/>
              <a:gd name="connsiteX2965" fmla="*/ 155829 w 1663700"/>
              <a:gd name="connsiteY2965" fmla="*/ 18288 h 1816480"/>
              <a:gd name="connsiteX2966" fmla="*/ 173736 w 1663700"/>
              <a:gd name="connsiteY2966" fmla="*/ 36195 h 1816480"/>
              <a:gd name="connsiteX2967" fmla="*/ 191643 w 1663700"/>
              <a:gd name="connsiteY2967" fmla="*/ 18288 h 1816480"/>
              <a:gd name="connsiteX2968" fmla="*/ 191643 w 1663700"/>
              <a:gd name="connsiteY2968" fmla="*/ 18288 h 1816480"/>
              <a:gd name="connsiteX2969" fmla="*/ 191516 w 1663700"/>
              <a:gd name="connsiteY2969" fmla="*/ 95885 h 1816480"/>
              <a:gd name="connsiteX2970" fmla="*/ 173863 w 1663700"/>
              <a:gd name="connsiteY2970" fmla="*/ 78232 h 1816480"/>
              <a:gd name="connsiteX2971" fmla="*/ 173863 w 1663700"/>
              <a:gd name="connsiteY2971" fmla="*/ 78232 h 1816480"/>
              <a:gd name="connsiteX2972" fmla="*/ 156210 w 1663700"/>
              <a:gd name="connsiteY2972" fmla="*/ 95885 h 1816480"/>
              <a:gd name="connsiteX2973" fmla="*/ 173863 w 1663700"/>
              <a:gd name="connsiteY2973" fmla="*/ 113538 h 1816480"/>
              <a:gd name="connsiteX2974" fmla="*/ 191516 w 1663700"/>
              <a:gd name="connsiteY2974" fmla="*/ 95885 h 1816480"/>
              <a:gd name="connsiteX2975" fmla="*/ 191516 w 1663700"/>
              <a:gd name="connsiteY2975" fmla="*/ 95885 h 1816480"/>
              <a:gd name="connsiteX2976" fmla="*/ 191262 w 1663700"/>
              <a:gd name="connsiteY2976" fmla="*/ 173482 h 1816480"/>
              <a:gd name="connsiteX2977" fmla="*/ 173736 w 1663700"/>
              <a:gd name="connsiteY2977" fmla="*/ 156083 h 1816480"/>
              <a:gd name="connsiteX2978" fmla="*/ 156210 w 1663700"/>
              <a:gd name="connsiteY2978" fmla="*/ 173609 h 1816480"/>
              <a:gd name="connsiteX2979" fmla="*/ 173736 w 1663700"/>
              <a:gd name="connsiteY2979" fmla="*/ 191135 h 1816480"/>
              <a:gd name="connsiteX2980" fmla="*/ 191262 w 1663700"/>
              <a:gd name="connsiteY2980" fmla="*/ 173736 h 1816480"/>
              <a:gd name="connsiteX2981" fmla="*/ 191262 w 1663700"/>
              <a:gd name="connsiteY2981" fmla="*/ 173482 h 1816480"/>
              <a:gd name="connsiteX2982" fmla="*/ 191262 w 1663700"/>
              <a:gd name="connsiteY2982" fmla="*/ 173482 h 1816480"/>
              <a:gd name="connsiteX2983" fmla="*/ 191008 w 1663700"/>
              <a:gd name="connsiteY2983" fmla="*/ 251206 h 1816480"/>
              <a:gd name="connsiteX2984" fmla="*/ 173736 w 1663700"/>
              <a:gd name="connsiteY2984" fmla="*/ 233934 h 1816480"/>
              <a:gd name="connsiteX2985" fmla="*/ 173736 w 1663700"/>
              <a:gd name="connsiteY2985" fmla="*/ 233934 h 1816480"/>
              <a:gd name="connsiteX2986" fmla="*/ 156464 w 1663700"/>
              <a:gd name="connsiteY2986" fmla="*/ 251206 h 1816480"/>
              <a:gd name="connsiteX2987" fmla="*/ 173736 w 1663700"/>
              <a:gd name="connsiteY2987" fmla="*/ 268478 h 1816480"/>
              <a:gd name="connsiteX2988" fmla="*/ 173736 w 1663700"/>
              <a:gd name="connsiteY2988" fmla="*/ 268478 h 1816480"/>
              <a:gd name="connsiteX2989" fmla="*/ 191008 w 1663700"/>
              <a:gd name="connsiteY2989" fmla="*/ 251206 h 1816480"/>
              <a:gd name="connsiteX2990" fmla="*/ 191008 w 1663700"/>
              <a:gd name="connsiteY2990" fmla="*/ 251206 h 1816480"/>
              <a:gd name="connsiteX2991" fmla="*/ 190881 w 1663700"/>
              <a:gd name="connsiteY2991" fmla="*/ 328676 h 1816480"/>
              <a:gd name="connsiteX2992" fmla="*/ 173736 w 1663700"/>
              <a:gd name="connsiteY2992" fmla="*/ 311785 h 1816480"/>
              <a:gd name="connsiteX2993" fmla="*/ 156591 w 1663700"/>
              <a:gd name="connsiteY2993" fmla="*/ 328803 h 1816480"/>
              <a:gd name="connsiteX2994" fmla="*/ 173736 w 1663700"/>
              <a:gd name="connsiteY2994" fmla="*/ 345821 h 1816480"/>
              <a:gd name="connsiteX2995" fmla="*/ 190881 w 1663700"/>
              <a:gd name="connsiteY2995" fmla="*/ 328803 h 1816480"/>
              <a:gd name="connsiteX2996" fmla="*/ 190881 w 1663700"/>
              <a:gd name="connsiteY2996" fmla="*/ 328676 h 1816480"/>
              <a:gd name="connsiteX2997" fmla="*/ 190881 w 1663700"/>
              <a:gd name="connsiteY2997" fmla="*/ 328676 h 1816480"/>
              <a:gd name="connsiteX2998" fmla="*/ 190627 w 1663700"/>
              <a:gd name="connsiteY2998" fmla="*/ 406400 h 1816480"/>
              <a:gd name="connsiteX2999" fmla="*/ 173736 w 1663700"/>
              <a:gd name="connsiteY2999" fmla="*/ 389509 h 1816480"/>
              <a:gd name="connsiteX3000" fmla="*/ 156845 w 1663700"/>
              <a:gd name="connsiteY3000" fmla="*/ 406400 h 1816480"/>
              <a:gd name="connsiteX3001" fmla="*/ 173736 w 1663700"/>
              <a:gd name="connsiteY3001" fmla="*/ 423291 h 1816480"/>
              <a:gd name="connsiteX3002" fmla="*/ 190627 w 1663700"/>
              <a:gd name="connsiteY3002" fmla="*/ 406400 h 1816480"/>
              <a:gd name="connsiteX3003" fmla="*/ 190627 w 1663700"/>
              <a:gd name="connsiteY3003" fmla="*/ 406400 h 1816480"/>
              <a:gd name="connsiteX3004" fmla="*/ 190627 w 1663700"/>
              <a:gd name="connsiteY3004" fmla="*/ 406400 h 1816480"/>
              <a:gd name="connsiteX3005" fmla="*/ 190500 w 1663700"/>
              <a:gd name="connsiteY3005" fmla="*/ 484124 h 1816480"/>
              <a:gd name="connsiteX3006" fmla="*/ 173736 w 1663700"/>
              <a:gd name="connsiteY3006" fmla="*/ 467487 h 1816480"/>
              <a:gd name="connsiteX3007" fmla="*/ 173736 w 1663700"/>
              <a:gd name="connsiteY3007" fmla="*/ 467487 h 1816480"/>
              <a:gd name="connsiteX3008" fmla="*/ 156972 w 1663700"/>
              <a:gd name="connsiteY3008" fmla="*/ 484124 h 1816480"/>
              <a:gd name="connsiteX3009" fmla="*/ 173736 w 1663700"/>
              <a:gd name="connsiteY3009" fmla="*/ 500761 h 1816480"/>
              <a:gd name="connsiteX3010" fmla="*/ 190500 w 1663700"/>
              <a:gd name="connsiteY3010" fmla="*/ 484124 h 1816480"/>
              <a:gd name="connsiteX3011" fmla="*/ 190500 w 1663700"/>
              <a:gd name="connsiteY3011" fmla="*/ 484124 h 1816480"/>
              <a:gd name="connsiteX3012" fmla="*/ 190246 w 1663700"/>
              <a:gd name="connsiteY3012" fmla="*/ 561594 h 1816480"/>
              <a:gd name="connsiteX3013" fmla="*/ 173736 w 1663700"/>
              <a:gd name="connsiteY3013" fmla="*/ 545211 h 1816480"/>
              <a:gd name="connsiteX3014" fmla="*/ 157226 w 1663700"/>
              <a:gd name="connsiteY3014" fmla="*/ 561721 h 1816480"/>
              <a:gd name="connsiteX3015" fmla="*/ 157226 w 1663700"/>
              <a:gd name="connsiteY3015" fmla="*/ 561721 h 1816480"/>
              <a:gd name="connsiteX3016" fmla="*/ 173736 w 1663700"/>
              <a:gd name="connsiteY3016" fmla="*/ 578231 h 1816480"/>
              <a:gd name="connsiteX3017" fmla="*/ 190246 w 1663700"/>
              <a:gd name="connsiteY3017" fmla="*/ 561594 h 1816480"/>
              <a:gd name="connsiteX3018" fmla="*/ 190246 w 1663700"/>
              <a:gd name="connsiteY3018" fmla="*/ 561594 h 1816480"/>
              <a:gd name="connsiteX3019" fmla="*/ 190246 w 1663700"/>
              <a:gd name="connsiteY3019" fmla="*/ 561594 h 1816480"/>
              <a:gd name="connsiteX3020" fmla="*/ 190119 w 1663700"/>
              <a:gd name="connsiteY3020" fmla="*/ 639318 h 1816480"/>
              <a:gd name="connsiteX3021" fmla="*/ 173736 w 1663700"/>
              <a:gd name="connsiteY3021" fmla="*/ 623062 h 1816480"/>
              <a:gd name="connsiteX3022" fmla="*/ 157353 w 1663700"/>
              <a:gd name="connsiteY3022" fmla="*/ 639318 h 1816480"/>
              <a:gd name="connsiteX3023" fmla="*/ 173736 w 1663700"/>
              <a:gd name="connsiteY3023" fmla="*/ 655574 h 1816480"/>
              <a:gd name="connsiteX3024" fmla="*/ 190119 w 1663700"/>
              <a:gd name="connsiteY3024" fmla="*/ 639318 h 1816480"/>
              <a:gd name="connsiteX3025" fmla="*/ 190119 w 1663700"/>
              <a:gd name="connsiteY3025" fmla="*/ 639318 h 1816480"/>
              <a:gd name="connsiteX3026" fmla="*/ 190119 w 1663700"/>
              <a:gd name="connsiteY3026" fmla="*/ 639318 h 1816480"/>
              <a:gd name="connsiteX3027" fmla="*/ 189865 w 1663700"/>
              <a:gd name="connsiteY3027" fmla="*/ 716788 h 1816480"/>
              <a:gd name="connsiteX3028" fmla="*/ 173736 w 1663700"/>
              <a:gd name="connsiteY3028" fmla="*/ 700913 h 1816480"/>
              <a:gd name="connsiteX3029" fmla="*/ 157607 w 1663700"/>
              <a:gd name="connsiteY3029" fmla="*/ 717042 h 1816480"/>
              <a:gd name="connsiteX3030" fmla="*/ 173736 w 1663700"/>
              <a:gd name="connsiteY3030" fmla="*/ 733171 h 1816480"/>
              <a:gd name="connsiteX3031" fmla="*/ 189865 w 1663700"/>
              <a:gd name="connsiteY3031" fmla="*/ 717169 h 1816480"/>
              <a:gd name="connsiteX3032" fmla="*/ 189865 w 1663700"/>
              <a:gd name="connsiteY3032" fmla="*/ 717042 h 1816480"/>
              <a:gd name="connsiteX3033" fmla="*/ 189865 w 1663700"/>
              <a:gd name="connsiteY3033" fmla="*/ 716788 h 1816480"/>
              <a:gd name="connsiteX3034" fmla="*/ 189865 w 1663700"/>
              <a:gd name="connsiteY3034" fmla="*/ 716788 h 1816480"/>
              <a:gd name="connsiteX3035" fmla="*/ 189738 w 1663700"/>
              <a:gd name="connsiteY3035" fmla="*/ 794639 h 1816480"/>
              <a:gd name="connsiteX3036" fmla="*/ 173863 w 1663700"/>
              <a:gd name="connsiteY3036" fmla="*/ 778764 h 1816480"/>
              <a:gd name="connsiteX3037" fmla="*/ 157861 w 1663700"/>
              <a:gd name="connsiteY3037" fmla="*/ 794639 h 1816480"/>
              <a:gd name="connsiteX3038" fmla="*/ 173863 w 1663700"/>
              <a:gd name="connsiteY3038" fmla="*/ 810514 h 1816480"/>
              <a:gd name="connsiteX3039" fmla="*/ 189738 w 1663700"/>
              <a:gd name="connsiteY3039" fmla="*/ 794639 h 1816480"/>
              <a:gd name="connsiteX3040" fmla="*/ 189738 w 1663700"/>
              <a:gd name="connsiteY3040" fmla="*/ 794639 h 1816480"/>
              <a:gd name="connsiteX3041" fmla="*/ 189738 w 1663700"/>
              <a:gd name="connsiteY3041" fmla="*/ 794639 h 1816480"/>
              <a:gd name="connsiteX3042" fmla="*/ 189484 w 1663700"/>
              <a:gd name="connsiteY3042" fmla="*/ 872236 h 1816480"/>
              <a:gd name="connsiteX3043" fmla="*/ 173736 w 1663700"/>
              <a:gd name="connsiteY3043" fmla="*/ 856488 h 1816480"/>
              <a:gd name="connsiteX3044" fmla="*/ 173736 w 1663700"/>
              <a:gd name="connsiteY3044" fmla="*/ 856488 h 1816480"/>
              <a:gd name="connsiteX3045" fmla="*/ 157988 w 1663700"/>
              <a:gd name="connsiteY3045" fmla="*/ 872236 h 1816480"/>
              <a:gd name="connsiteX3046" fmla="*/ 173736 w 1663700"/>
              <a:gd name="connsiteY3046" fmla="*/ 887984 h 1816480"/>
              <a:gd name="connsiteX3047" fmla="*/ 189484 w 1663700"/>
              <a:gd name="connsiteY3047" fmla="*/ 872236 h 1816480"/>
              <a:gd name="connsiteX3048" fmla="*/ 189484 w 1663700"/>
              <a:gd name="connsiteY3048" fmla="*/ 872236 h 1816480"/>
              <a:gd name="connsiteX3049" fmla="*/ 189484 w 1663700"/>
              <a:gd name="connsiteY3049" fmla="*/ 872236 h 1816480"/>
              <a:gd name="connsiteX3050" fmla="*/ 189357 w 1663700"/>
              <a:gd name="connsiteY3050" fmla="*/ 949706 h 1816480"/>
              <a:gd name="connsiteX3051" fmla="*/ 173863 w 1663700"/>
              <a:gd name="connsiteY3051" fmla="*/ 934339 h 1816480"/>
              <a:gd name="connsiteX3052" fmla="*/ 158369 w 1663700"/>
              <a:gd name="connsiteY3052" fmla="*/ 949833 h 1816480"/>
              <a:gd name="connsiteX3053" fmla="*/ 173863 w 1663700"/>
              <a:gd name="connsiteY3053" fmla="*/ 965327 h 1816480"/>
              <a:gd name="connsiteX3054" fmla="*/ 189357 w 1663700"/>
              <a:gd name="connsiteY3054" fmla="*/ 949706 h 1816480"/>
              <a:gd name="connsiteX3055" fmla="*/ 189357 w 1663700"/>
              <a:gd name="connsiteY3055" fmla="*/ 949706 h 1816480"/>
              <a:gd name="connsiteX3056" fmla="*/ 189357 w 1663700"/>
              <a:gd name="connsiteY3056" fmla="*/ 949706 h 1816480"/>
              <a:gd name="connsiteX3057" fmla="*/ 189357 w 1663700"/>
              <a:gd name="connsiteY3057" fmla="*/ 949706 h 1816480"/>
              <a:gd name="connsiteX3058" fmla="*/ 189103 w 1663700"/>
              <a:gd name="connsiteY3058" fmla="*/ 1027557 h 1816480"/>
              <a:gd name="connsiteX3059" fmla="*/ 173736 w 1663700"/>
              <a:gd name="connsiteY3059" fmla="*/ 1012190 h 1816480"/>
              <a:gd name="connsiteX3060" fmla="*/ 158369 w 1663700"/>
              <a:gd name="connsiteY3060" fmla="*/ 1027557 h 1816480"/>
              <a:gd name="connsiteX3061" fmla="*/ 173736 w 1663700"/>
              <a:gd name="connsiteY3061" fmla="*/ 1042924 h 1816480"/>
              <a:gd name="connsiteX3062" fmla="*/ 189103 w 1663700"/>
              <a:gd name="connsiteY3062" fmla="*/ 1027557 h 1816480"/>
              <a:gd name="connsiteX3063" fmla="*/ 189103 w 1663700"/>
              <a:gd name="connsiteY3063" fmla="*/ 1027557 h 1816480"/>
              <a:gd name="connsiteX3064" fmla="*/ 189103 w 1663700"/>
              <a:gd name="connsiteY3064" fmla="*/ 1027557 h 1816480"/>
              <a:gd name="connsiteX3065" fmla="*/ 188976 w 1663700"/>
              <a:gd name="connsiteY3065" fmla="*/ 1105154 h 1816480"/>
              <a:gd name="connsiteX3066" fmla="*/ 173863 w 1663700"/>
              <a:gd name="connsiteY3066" fmla="*/ 1090041 h 1816480"/>
              <a:gd name="connsiteX3067" fmla="*/ 173863 w 1663700"/>
              <a:gd name="connsiteY3067" fmla="*/ 1090041 h 1816480"/>
              <a:gd name="connsiteX3068" fmla="*/ 158750 w 1663700"/>
              <a:gd name="connsiteY3068" fmla="*/ 1105154 h 1816480"/>
              <a:gd name="connsiteX3069" fmla="*/ 173863 w 1663700"/>
              <a:gd name="connsiteY3069" fmla="*/ 1120267 h 1816480"/>
              <a:gd name="connsiteX3070" fmla="*/ 188976 w 1663700"/>
              <a:gd name="connsiteY3070" fmla="*/ 1105154 h 1816480"/>
              <a:gd name="connsiteX3071" fmla="*/ 188976 w 1663700"/>
              <a:gd name="connsiteY3071" fmla="*/ 1105154 h 1816480"/>
              <a:gd name="connsiteX3072" fmla="*/ 188722 w 1663700"/>
              <a:gd name="connsiteY3072" fmla="*/ 1182751 h 1816480"/>
              <a:gd name="connsiteX3073" fmla="*/ 173736 w 1663700"/>
              <a:gd name="connsiteY3073" fmla="*/ 1167892 h 1816480"/>
              <a:gd name="connsiteX3074" fmla="*/ 158750 w 1663700"/>
              <a:gd name="connsiteY3074" fmla="*/ 1182878 h 1816480"/>
              <a:gd name="connsiteX3075" fmla="*/ 173736 w 1663700"/>
              <a:gd name="connsiteY3075" fmla="*/ 1197864 h 1816480"/>
              <a:gd name="connsiteX3076" fmla="*/ 173736 w 1663700"/>
              <a:gd name="connsiteY3076" fmla="*/ 1197864 h 1816480"/>
              <a:gd name="connsiteX3077" fmla="*/ 188722 w 1663700"/>
              <a:gd name="connsiteY3077" fmla="*/ 1182751 h 1816480"/>
              <a:gd name="connsiteX3078" fmla="*/ 188722 w 1663700"/>
              <a:gd name="connsiteY3078" fmla="*/ 1182751 h 1816480"/>
              <a:gd name="connsiteX3079" fmla="*/ 188722 w 1663700"/>
              <a:gd name="connsiteY3079" fmla="*/ 1182751 h 1816480"/>
              <a:gd name="connsiteX3080" fmla="*/ 188722 w 1663700"/>
              <a:gd name="connsiteY3080" fmla="*/ 1182751 h 1816480"/>
              <a:gd name="connsiteX3081" fmla="*/ 188595 w 1663700"/>
              <a:gd name="connsiteY3081" fmla="*/ 1260475 h 1816480"/>
              <a:gd name="connsiteX3082" fmla="*/ 173863 w 1663700"/>
              <a:gd name="connsiteY3082" fmla="*/ 1245743 h 1816480"/>
              <a:gd name="connsiteX3083" fmla="*/ 173863 w 1663700"/>
              <a:gd name="connsiteY3083" fmla="*/ 1245743 h 1816480"/>
              <a:gd name="connsiteX3084" fmla="*/ 159131 w 1663700"/>
              <a:gd name="connsiteY3084" fmla="*/ 1260475 h 1816480"/>
              <a:gd name="connsiteX3085" fmla="*/ 173863 w 1663700"/>
              <a:gd name="connsiteY3085" fmla="*/ 1275207 h 1816480"/>
              <a:gd name="connsiteX3086" fmla="*/ 188595 w 1663700"/>
              <a:gd name="connsiteY3086" fmla="*/ 1260475 h 1816480"/>
              <a:gd name="connsiteX3087" fmla="*/ 188595 w 1663700"/>
              <a:gd name="connsiteY3087" fmla="*/ 1260475 h 1816480"/>
              <a:gd name="connsiteX3088" fmla="*/ 188595 w 1663700"/>
              <a:gd name="connsiteY3088" fmla="*/ 1260475 h 1816480"/>
              <a:gd name="connsiteX3089" fmla="*/ 188595 w 1663700"/>
              <a:gd name="connsiteY3089" fmla="*/ 1260475 h 1816480"/>
              <a:gd name="connsiteX3090" fmla="*/ 188341 w 1663700"/>
              <a:gd name="connsiteY3090" fmla="*/ 1337945 h 1816480"/>
              <a:gd name="connsiteX3091" fmla="*/ 173736 w 1663700"/>
              <a:gd name="connsiteY3091" fmla="*/ 1323467 h 1816480"/>
              <a:gd name="connsiteX3092" fmla="*/ 159131 w 1663700"/>
              <a:gd name="connsiteY3092" fmla="*/ 1338072 h 1816480"/>
              <a:gd name="connsiteX3093" fmla="*/ 173736 w 1663700"/>
              <a:gd name="connsiteY3093" fmla="*/ 1352677 h 1816480"/>
              <a:gd name="connsiteX3094" fmla="*/ 188341 w 1663700"/>
              <a:gd name="connsiteY3094" fmla="*/ 1337945 h 1816480"/>
              <a:gd name="connsiteX3095" fmla="*/ 188341 w 1663700"/>
              <a:gd name="connsiteY3095" fmla="*/ 1337945 h 1816480"/>
              <a:gd name="connsiteX3096" fmla="*/ 188341 w 1663700"/>
              <a:gd name="connsiteY3096" fmla="*/ 1337945 h 1816480"/>
              <a:gd name="connsiteX3097" fmla="*/ 188087 w 1663700"/>
              <a:gd name="connsiteY3097" fmla="*/ 1415669 h 1816480"/>
              <a:gd name="connsiteX3098" fmla="*/ 173736 w 1663700"/>
              <a:gd name="connsiteY3098" fmla="*/ 1401318 h 1816480"/>
              <a:gd name="connsiteX3099" fmla="*/ 173736 w 1663700"/>
              <a:gd name="connsiteY3099" fmla="*/ 1401318 h 1816480"/>
              <a:gd name="connsiteX3100" fmla="*/ 159385 w 1663700"/>
              <a:gd name="connsiteY3100" fmla="*/ 1415669 h 1816480"/>
              <a:gd name="connsiteX3101" fmla="*/ 173736 w 1663700"/>
              <a:gd name="connsiteY3101" fmla="*/ 1430020 h 1816480"/>
              <a:gd name="connsiteX3102" fmla="*/ 188087 w 1663700"/>
              <a:gd name="connsiteY3102" fmla="*/ 1415669 h 1816480"/>
              <a:gd name="connsiteX3103" fmla="*/ 188087 w 1663700"/>
              <a:gd name="connsiteY3103" fmla="*/ 1415669 h 1816480"/>
              <a:gd name="connsiteX3104" fmla="*/ 188087 w 1663700"/>
              <a:gd name="connsiteY3104" fmla="*/ 1415669 h 1816480"/>
              <a:gd name="connsiteX3105" fmla="*/ 187960 w 1663700"/>
              <a:gd name="connsiteY3105" fmla="*/ 1493139 h 1816480"/>
              <a:gd name="connsiteX3106" fmla="*/ 173736 w 1663700"/>
              <a:gd name="connsiteY3106" fmla="*/ 1479169 h 1816480"/>
              <a:gd name="connsiteX3107" fmla="*/ 159512 w 1663700"/>
              <a:gd name="connsiteY3107" fmla="*/ 1493393 h 1816480"/>
              <a:gd name="connsiteX3108" fmla="*/ 173736 w 1663700"/>
              <a:gd name="connsiteY3108" fmla="*/ 1507617 h 1816480"/>
              <a:gd name="connsiteX3109" fmla="*/ 187960 w 1663700"/>
              <a:gd name="connsiteY3109" fmla="*/ 1493393 h 1816480"/>
              <a:gd name="connsiteX3110" fmla="*/ 187960 w 1663700"/>
              <a:gd name="connsiteY3110" fmla="*/ 1493393 h 1816480"/>
              <a:gd name="connsiteX3111" fmla="*/ 187960 w 1663700"/>
              <a:gd name="connsiteY3111" fmla="*/ 1493139 h 1816480"/>
              <a:gd name="connsiteX3112" fmla="*/ 187960 w 1663700"/>
              <a:gd name="connsiteY3112" fmla="*/ 1493139 h 1816480"/>
              <a:gd name="connsiteX3113" fmla="*/ 187706 w 1663700"/>
              <a:gd name="connsiteY3113" fmla="*/ 1570990 h 1816480"/>
              <a:gd name="connsiteX3114" fmla="*/ 173736 w 1663700"/>
              <a:gd name="connsiteY3114" fmla="*/ 1557020 h 1816480"/>
              <a:gd name="connsiteX3115" fmla="*/ 159766 w 1663700"/>
              <a:gd name="connsiteY3115" fmla="*/ 1570990 h 1816480"/>
              <a:gd name="connsiteX3116" fmla="*/ 173736 w 1663700"/>
              <a:gd name="connsiteY3116" fmla="*/ 1584960 h 1816480"/>
              <a:gd name="connsiteX3117" fmla="*/ 187706 w 1663700"/>
              <a:gd name="connsiteY3117" fmla="*/ 1570990 h 1816480"/>
              <a:gd name="connsiteX3118" fmla="*/ 187706 w 1663700"/>
              <a:gd name="connsiteY3118" fmla="*/ 1570990 h 1816480"/>
              <a:gd name="connsiteX3119" fmla="*/ 187706 w 1663700"/>
              <a:gd name="connsiteY3119" fmla="*/ 1570990 h 1816480"/>
              <a:gd name="connsiteX3120" fmla="*/ 187579 w 1663700"/>
              <a:gd name="connsiteY3120" fmla="*/ 1648587 h 1816480"/>
              <a:gd name="connsiteX3121" fmla="*/ 173736 w 1663700"/>
              <a:gd name="connsiteY3121" fmla="*/ 1634871 h 1816480"/>
              <a:gd name="connsiteX3122" fmla="*/ 173736 w 1663700"/>
              <a:gd name="connsiteY3122" fmla="*/ 1634871 h 1816480"/>
              <a:gd name="connsiteX3123" fmla="*/ 159893 w 1663700"/>
              <a:gd name="connsiteY3123" fmla="*/ 1648587 h 1816480"/>
              <a:gd name="connsiteX3124" fmla="*/ 173736 w 1663700"/>
              <a:gd name="connsiteY3124" fmla="*/ 1662430 h 1816480"/>
              <a:gd name="connsiteX3125" fmla="*/ 173736 w 1663700"/>
              <a:gd name="connsiteY3125" fmla="*/ 1662430 h 1816480"/>
              <a:gd name="connsiteX3126" fmla="*/ 187579 w 1663700"/>
              <a:gd name="connsiteY3126" fmla="*/ 1648587 h 1816480"/>
              <a:gd name="connsiteX3127" fmla="*/ 187579 w 1663700"/>
              <a:gd name="connsiteY3127" fmla="*/ 1648587 h 1816480"/>
              <a:gd name="connsiteX3128" fmla="*/ 187325 w 1663700"/>
              <a:gd name="connsiteY3128" fmla="*/ 1726184 h 1816480"/>
              <a:gd name="connsiteX3129" fmla="*/ 173736 w 1663700"/>
              <a:gd name="connsiteY3129" fmla="*/ 1712722 h 1816480"/>
              <a:gd name="connsiteX3130" fmla="*/ 160147 w 1663700"/>
              <a:gd name="connsiteY3130" fmla="*/ 1726311 h 1816480"/>
              <a:gd name="connsiteX3131" fmla="*/ 173736 w 1663700"/>
              <a:gd name="connsiteY3131" fmla="*/ 1739900 h 1816480"/>
              <a:gd name="connsiteX3132" fmla="*/ 187325 w 1663700"/>
              <a:gd name="connsiteY3132" fmla="*/ 1726184 h 1816480"/>
              <a:gd name="connsiteX3133" fmla="*/ 187325 w 1663700"/>
              <a:gd name="connsiteY3133" fmla="*/ 1726184 h 1816480"/>
              <a:gd name="connsiteX3134" fmla="*/ 187325 w 1663700"/>
              <a:gd name="connsiteY3134" fmla="*/ 1726184 h 1816480"/>
              <a:gd name="connsiteX3135" fmla="*/ 187325 w 1663700"/>
              <a:gd name="connsiteY3135" fmla="*/ 1726184 h 1816480"/>
              <a:gd name="connsiteX3136" fmla="*/ 114046 w 1663700"/>
              <a:gd name="connsiteY3136" fmla="*/ 18161 h 1816480"/>
              <a:gd name="connsiteX3137" fmla="*/ 96012 w 1663700"/>
              <a:gd name="connsiteY3137" fmla="*/ 254 h 1816480"/>
              <a:gd name="connsiteX3138" fmla="*/ 77978 w 1663700"/>
              <a:gd name="connsiteY3138" fmla="*/ 18288 h 1816480"/>
              <a:gd name="connsiteX3139" fmla="*/ 96012 w 1663700"/>
              <a:gd name="connsiteY3139" fmla="*/ 36322 h 1816480"/>
              <a:gd name="connsiteX3140" fmla="*/ 114046 w 1663700"/>
              <a:gd name="connsiteY3140" fmla="*/ 18161 h 1816480"/>
              <a:gd name="connsiteX3141" fmla="*/ 114046 w 1663700"/>
              <a:gd name="connsiteY3141" fmla="*/ 18161 h 1816480"/>
              <a:gd name="connsiteX3142" fmla="*/ 114046 w 1663700"/>
              <a:gd name="connsiteY3142" fmla="*/ 18161 h 1816480"/>
              <a:gd name="connsiteX3143" fmla="*/ 114046 w 1663700"/>
              <a:gd name="connsiteY3143" fmla="*/ 18161 h 1816480"/>
              <a:gd name="connsiteX3144" fmla="*/ 113919 w 1663700"/>
              <a:gd name="connsiteY3144" fmla="*/ 95885 h 1816480"/>
              <a:gd name="connsiteX3145" fmla="*/ 96012 w 1663700"/>
              <a:gd name="connsiteY3145" fmla="*/ 77978 h 1816480"/>
              <a:gd name="connsiteX3146" fmla="*/ 96012 w 1663700"/>
              <a:gd name="connsiteY3146" fmla="*/ 77978 h 1816480"/>
              <a:gd name="connsiteX3147" fmla="*/ 78105 w 1663700"/>
              <a:gd name="connsiteY3147" fmla="*/ 95885 h 1816480"/>
              <a:gd name="connsiteX3148" fmla="*/ 96012 w 1663700"/>
              <a:gd name="connsiteY3148" fmla="*/ 113792 h 1816480"/>
              <a:gd name="connsiteX3149" fmla="*/ 113919 w 1663700"/>
              <a:gd name="connsiteY3149" fmla="*/ 96139 h 1816480"/>
              <a:gd name="connsiteX3150" fmla="*/ 113919 w 1663700"/>
              <a:gd name="connsiteY3150" fmla="*/ 95885 h 1816480"/>
              <a:gd name="connsiteX3151" fmla="*/ 113919 w 1663700"/>
              <a:gd name="connsiteY3151" fmla="*/ 95885 h 1816480"/>
              <a:gd name="connsiteX3152" fmla="*/ 113665 w 1663700"/>
              <a:gd name="connsiteY3152" fmla="*/ 173482 h 1816480"/>
              <a:gd name="connsiteX3153" fmla="*/ 96012 w 1663700"/>
              <a:gd name="connsiteY3153" fmla="*/ 155829 h 1816480"/>
              <a:gd name="connsiteX3154" fmla="*/ 96012 w 1663700"/>
              <a:gd name="connsiteY3154" fmla="*/ 155829 h 1816480"/>
              <a:gd name="connsiteX3155" fmla="*/ 78359 w 1663700"/>
              <a:gd name="connsiteY3155" fmla="*/ 173482 h 1816480"/>
              <a:gd name="connsiteX3156" fmla="*/ 96012 w 1663700"/>
              <a:gd name="connsiteY3156" fmla="*/ 191135 h 1816480"/>
              <a:gd name="connsiteX3157" fmla="*/ 113665 w 1663700"/>
              <a:gd name="connsiteY3157" fmla="*/ 173482 h 1816480"/>
              <a:gd name="connsiteX3158" fmla="*/ 113665 w 1663700"/>
              <a:gd name="connsiteY3158" fmla="*/ 173482 h 1816480"/>
              <a:gd name="connsiteX3159" fmla="*/ 113538 w 1663700"/>
              <a:gd name="connsiteY3159" fmla="*/ 251079 h 1816480"/>
              <a:gd name="connsiteX3160" fmla="*/ 96012 w 1663700"/>
              <a:gd name="connsiteY3160" fmla="*/ 233680 h 1816480"/>
              <a:gd name="connsiteX3161" fmla="*/ 78486 w 1663700"/>
              <a:gd name="connsiteY3161" fmla="*/ 251206 h 1816480"/>
              <a:gd name="connsiteX3162" fmla="*/ 96012 w 1663700"/>
              <a:gd name="connsiteY3162" fmla="*/ 268732 h 1816480"/>
              <a:gd name="connsiteX3163" fmla="*/ 113538 w 1663700"/>
              <a:gd name="connsiteY3163" fmla="*/ 251079 h 1816480"/>
              <a:gd name="connsiteX3164" fmla="*/ 113538 w 1663700"/>
              <a:gd name="connsiteY3164" fmla="*/ 251079 h 1816480"/>
              <a:gd name="connsiteX3165" fmla="*/ 113538 w 1663700"/>
              <a:gd name="connsiteY3165" fmla="*/ 251079 h 1816480"/>
              <a:gd name="connsiteX3166" fmla="*/ 113538 w 1663700"/>
              <a:gd name="connsiteY3166" fmla="*/ 251079 h 1816480"/>
              <a:gd name="connsiteX3167" fmla="*/ 113284 w 1663700"/>
              <a:gd name="connsiteY3167" fmla="*/ 328803 h 1816480"/>
              <a:gd name="connsiteX3168" fmla="*/ 96012 w 1663700"/>
              <a:gd name="connsiteY3168" fmla="*/ 311531 h 1816480"/>
              <a:gd name="connsiteX3169" fmla="*/ 96012 w 1663700"/>
              <a:gd name="connsiteY3169" fmla="*/ 311531 h 1816480"/>
              <a:gd name="connsiteX3170" fmla="*/ 78740 w 1663700"/>
              <a:gd name="connsiteY3170" fmla="*/ 328803 h 1816480"/>
              <a:gd name="connsiteX3171" fmla="*/ 96012 w 1663700"/>
              <a:gd name="connsiteY3171" fmla="*/ 346075 h 1816480"/>
              <a:gd name="connsiteX3172" fmla="*/ 113284 w 1663700"/>
              <a:gd name="connsiteY3172" fmla="*/ 328803 h 1816480"/>
              <a:gd name="connsiteX3173" fmla="*/ 113284 w 1663700"/>
              <a:gd name="connsiteY3173" fmla="*/ 328803 h 1816480"/>
              <a:gd name="connsiteX3174" fmla="*/ 113157 w 1663700"/>
              <a:gd name="connsiteY3174" fmla="*/ 406273 h 1816480"/>
              <a:gd name="connsiteX3175" fmla="*/ 96012 w 1663700"/>
              <a:gd name="connsiteY3175" fmla="*/ 389382 h 1816480"/>
              <a:gd name="connsiteX3176" fmla="*/ 78867 w 1663700"/>
              <a:gd name="connsiteY3176" fmla="*/ 406400 h 1816480"/>
              <a:gd name="connsiteX3177" fmla="*/ 96012 w 1663700"/>
              <a:gd name="connsiteY3177" fmla="*/ 423545 h 1816480"/>
              <a:gd name="connsiteX3178" fmla="*/ 113157 w 1663700"/>
              <a:gd name="connsiteY3178" fmla="*/ 406527 h 1816480"/>
              <a:gd name="connsiteX3179" fmla="*/ 113157 w 1663700"/>
              <a:gd name="connsiteY3179" fmla="*/ 406400 h 1816480"/>
              <a:gd name="connsiteX3180" fmla="*/ 113157 w 1663700"/>
              <a:gd name="connsiteY3180" fmla="*/ 406273 h 1816480"/>
              <a:gd name="connsiteX3181" fmla="*/ 113157 w 1663700"/>
              <a:gd name="connsiteY3181" fmla="*/ 406273 h 1816480"/>
              <a:gd name="connsiteX3182" fmla="*/ 112903 w 1663700"/>
              <a:gd name="connsiteY3182" fmla="*/ 483997 h 1816480"/>
              <a:gd name="connsiteX3183" fmla="*/ 96012 w 1663700"/>
              <a:gd name="connsiteY3183" fmla="*/ 467106 h 1816480"/>
              <a:gd name="connsiteX3184" fmla="*/ 79121 w 1663700"/>
              <a:gd name="connsiteY3184" fmla="*/ 483997 h 1816480"/>
              <a:gd name="connsiteX3185" fmla="*/ 96012 w 1663700"/>
              <a:gd name="connsiteY3185" fmla="*/ 500888 h 1816480"/>
              <a:gd name="connsiteX3186" fmla="*/ 112903 w 1663700"/>
              <a:gd name="connsiteY3186" fmla="*/ 483997 h 1816480"/>
              <a:gd name="connsiteX3187" fmla="*/ 112903 w 1663700"/>
              <a:gd name="connsiteY3187" fmla="*/ 483997 h 1816480"/>
              <a:gd name="connsiteX3188" fmla="*/ 112903 w 1663700"/>
              <a:gd name="connsiteY3188" fmla="*/ 483997 h 1816480"/>
              <a:gd name="connsiteX3189" fmla="*/ 112776 w 1663700"/>
              <a:gd name="connsiteY3189" fmla="*/ 561721 h 1816480"/>
              <a:gd name="connsiteX3190" fmla="*/ 96012 w 1663700"/>
              <a:gd name="connsiteY3190" fmla="*/ 545084 h 1816480"/>
              <a:gd name="connsiteX3191" fmla="*/ 96012 w 1663700"/>
              <a:gd name="connsiteY3191" fmla="*/ 545084 h 1816480"/>
              <a:gd name="connsiteX3192" fmla="*/ 79248 w 1663700"/>
              <a:gd name="connsiteY3192" fmla="*/ 561721 h 1816480"/>
              <a:gd name="connsiteX3193" fmla="*/ 79248 w 1663700"/>
              <a:gd name="connsiteY3193" fmla="*/ 561721 h 1816480"/>
              <a:gd name="connsiteX3194" fmla="*/ 96012 w 1663700"/>
              <a:gd name="connsiteY3194" fmla="*/ 578358 h 1816480"/>
              <a:gd name="connsiteX3195" fmla="*/ 112776 w 1663700"/>
              <a:gd name="connsiteY3195" fmla="*/ 561721 h 1816480"/>
              <a:gd name="connsiteX3196" fmla="*/ 112776 w 1663700"/>
              <a:gd name="connsiteY3196" fmla="*/ 561721 h 1816480"/>
              <a:gd name="connsiteX3197" fmla="*/ 112522 w 1663700"/>
              <a:gd name="connsiteY3197" fmla="*/ 639191 h 1816480"/>
              <a:gd name="connsiteX3198" fmla="*/ 96012 w 1663700"/>
              <a:gd name="connsiteY3198" fmla="*/ 622808 h 1816480"/>
              <a:gd name="connsiteX3199" fmla="*/ 79502 w 1663700"/>
              <a:gd name="connsiteY3199" fmla="*/ 639318 h 1816480"/>
              <a:gd name="connsiteX3200" fmla="*/ 79502 w 1663700"/>
              <a:gd name="connsiteY3200" fmla="*/ 639318 h 1816480"/>
              <a:gd name="connsiteX3201" fmla="*/ 96012 w 1663700"/>
              <a:gd name="connsiteY3201" fmla="*/ 655828 h 1816480"/>
              <a:gd name="connsiteX3202" fmla="*/ 96012 w 1663700"/>
              <a:gd name="connsiteY3202" fmla="*/ 655828 h 1816480"/>
              <a:gd name="connsiteX3203" fmla="*/ 112522 w 1663700"/>
              <a:gd name="connsiteY3203" fmla="*/ 639445 h 1816480"/>
              <a:gd name="connsiteX3204" fmla="*/ 112522 w 1663700"/>
              <a:gd name="connsiteY3204" fmla="*/ 639191 h 1816480"/>
              <a:gd name="connsiteX3205" fmla="*/ 112522 w 1663700"/>
              <a:gd name="connsiteY3205" fmla="*/ 639191 h 1816480"/>
              <a:gd name="connsiteX3206" fmla="*/ 112395 w 1663700"/>
              <a:gd name="connsiteY3206" fmla="*/ 716915 h 1816480"/>
              <a:gd name="connsiteX3207" fmla="*/ 96012 w 1663700"/>
              <a:gd name="connsiteY3207" fmla="*/ 700659 h 1816480"/>
              <a:gd name="connsiteX3208" fmla="*/ 79629 w 1663700"/>
              <a:gd name="connsiteY3208" fmla="*/ 716915 h 1816480"/>
              <a:gd name="connsiteX3209" fmla="*/ 96012 w 1663700"/>
              <a:gd name="connsiteY3209" fmla="*/ 733171 h 1816480"/>
              <a:gd name="connsiteX3210" fmla="*/ 112395 w 1663700"/>
              <a:gd name="connsiteY3210" fmla="*/ 716915 h 1816480"/>
              <a:gd name="connsiteX3211" fmla="*/ 112395 w 1663700"/>
              <a:gd name="connsiteY3211" fmla="*/ 716915 h 1816480"/>
              <a:gd name="connsiteX3212" fmla="*/ 112395 w 1663700"/>
              <a:gd name="connsiteY3212" fmla="*/ 716915 h 1816480"/>
              <a:gd name="connsiteX3213" fmla="*/ 112141 w 1663700"/>
              <a:gd name="connsiteY3213" fmla="*/ 794385 h 1816480"/>
              <a:gd name="connsiteX3214" fmla="*/ 96012 w 1663700"/>
              <a:gd name="connsiteY3214" fmla="*/ 778510 h 1816480"/>
              <a:gd name="connsiteX3215" fmla="*/ 79883 w 1663700"/>
              <a:gd name="connsiteY3215" fmla="*/ 794639 h 1816480"/>
              <a:gd name="connsiteX3216" fmla="*/ 96012 w 1663700"/>
              <a:gd name="connsiteY3216" fmla="*/ 810768 h 1816480"/>
              <a:gd name="connsiteX3217" fmla="*/ 112141 w 1663700"/>
              <a:gd name="connsiteY3217" fmla="*/ 794639 h 1816480"/>
              <a:gd name="connsiteX3218" fmla="*/ 112141 w 1663700"/>
              <a:gd name="connsiteY3218" fmla="*/ 794639 h 1816480"/>
              <a:gd name="connsiteX3219" fmla="*/ 112141 w 1663700"/>
              <a:gd name="connsiteY3219" fmla="*/ 794385 h 1816480"/>
              <a:gd name="connsiteX3220" fmla="*/ 111887 w 1663700"/>
              <a:gd name="connsiteY3220" fmla="*/ 872236 h 1816480"/>
              <a:gd name="connsiteX3221" fmla="*/ 96012 w 1663700"/>
              <a:gd name="connsiteY3221" fmla="*/ 856361 h 1816480"/>
              <a:gd name="connsiteX3222" fmla="*/ 80010 w 1663700"/>
              <a:gd name="connsiteY3222" fmla="*/ 872236 h 1816480"/>
              <a:gd name="connsiteX3223" fmla="*/ 80010 w 1663700"/>
              <a:gd name="connsiteY3223" fmla="*/ 872236 h 1816480"/>
              <a:gd name="connsiteX3224" fmla="*/ 96012 w 1663700"/>
              <a:gd name="connsiteY3224" fmla="*/ 888111 h 1816480"/>
              <a:gd name="connsiteX3225" fmla="*/ 111887 w 1663700"/>
              <a:gd name="connsiteY3225" fmla="*/ 872236 h 1816480"/>
              <a:gd name="connsiteX3226" fmla="*/ 111887 w 1663700"/>
              <a:gd name="connsiteY3226" fmla="*/ 872236 h 1816480"/>
              <a:gd name="connsiteX3227" fmla="*/ 111887 w 1663700"/>
              <a:gd name="connsiteY3227" fmla="*/ 872236 h 1816480"/>
              <a:gd name="connsiteX3228" fmla="*/ 111760 w 1663700"/>
              <a:gd name="connsiteY3228" fmla="*/ 949833 h 1816480"/>
              <a:gd name="connsiteX3229" fmla="*/ 96012 w 1663700"/>
              <a:gd name="connsiteY3229" fmla="*/ 934085 h 1816480"/>
              <a:gd name="connsiteX3230" fmla="*/ 80264 w 1663700"/>
              <a:gd name="connsiteY3230" fmla="*/ 949833 h 1816480"/>
              <a:gd name="connsiteX3231" fmla="*/ 96012 w 1663700"/>
              <a:gd name="connsiteY3231" fmla="*/ 965581 h 1816480"/>
              <a:gd name="connsiteX3232" fmla="*/ 111760 w 1663700"/>
              <a:gd name="connsiteY3232" fmla="*/ 949833 h 1816480"/>
              <a:gd name="connsiteX3233" fmla="*/ 111760 w 1663700"/>
              <a:gd name="connsiteY3233" fmla="*/ 949833 h 1816480"/>
              <a:gd name="connsiteX3234" fmla="*/ 111760 w 1663700"/>
              <a:gd name="connsiteY3234" fmla="*/ 949833 h 1816480"/>
              <a:gd name="connsiteX3235" fmla="*/ 111506 w 1663700"/>
              <a:gd name="connsiteY3235" fmla="*/ 1027430 h 1816480"/>
              <a:gd name="connsiteX3236" fmla="*/ 96012 w 1663700"/>
              <a:gd name="connsiteY3236" fmla="*/ 1012063 h 1816480"/>
              <a:gd name="connsiteX3237" fmla="*/ 80518 w 1663700"/>
              <a:gd name="connsiteY3237" fmla="*/ 1027557 h 1816480"/>
              <a:gd name="connsiteX3238" fmla="*/ 96012 w 1663700"/>
              <a:gd name="connsiteY3238" fmla="*/ 1043051 h 1816480"/>
              <a:gd name="connsiteX3239" fmla="*/ 111506 w 1663700"/>
              <a:gd name="connsiteY3239" fmla="*/ 1027430 h 1816480"/>
              <a:gd name="connsiteX3240" fmla="*/ 111506 w 1663700"/>
              <a:gd name="connsiteY3240" fmla="*/ 1027430 h 1816480"/>
              <a:gd name="connsiteX3241" fmla="*/ 111506 w 1663700"/>
              <a:gd name="connsiteY3241" fmla="*/ 1027430 h 1816480"/>
              <a:gd name="connsiteX3242" fmla="*/ 111506 w 1663700"/>
              <a:gd name="connsiteY3242" fmla="*/ 1027430 h 1816480"/>
              <a:gd name="connsiteX3243" fmla="*/ 111379 w 1663700"/>
              <a:gd name="connsiteY3243" fmla="*/ 1105154 h 1816480"/>
              <a:gd name="connsiteX3244" fmla="*/ 96012 w 1663700"/>
              <a:gd name="connsiteY3244" fmla="*/ 1089787 h 1816480"/>
              <a:gd name="connsiteX3245" fmla="*/ 80645 w 1663700"/>
              <a:gd name="connsiteY3245" fmla="*/ 1105154 h 1816480"/>
              <a:gd name="connsiteX3246" fmla="*/ 96012 w 1663700"/>
              <a:gd name="connsiteY3246" fmla="*/ 1120521 h 1816480"/>
              <a:gd name="connsiteX3247" fmla="*/ 111379 w 1663700"/>
              <a:gd name="connsiteY3247" fmla="*/ 1105154 h 1816480"/>
              <a:gd name="connsiteX3248" fmla="*/ 111379 w 1663700"/>
              <a:gd name="connsiteY3248" fmla="*/ 1105154 h 1816480"/>
              <a:gd name="connsiteX3249" fmla="*/ 111379 w 1663700"/>
              <a:gd name="connsiteY3249" fmla="*/ 1105154 h 1816480"/>
              <a:gd name="connsiteX3250" fmla="*/ 111379 w 1663700"/>
              <a:gd name="connsiteY3250" fmla="*/ 1105154 h 1816480"/>
              <a:gd name="connsiteX3251" fmla="*/ 111125 w 1663700"/>
              <a:gd name="connsiteY3251" fmla="*/ 1182751 h 1816480"/>
              <a:gd name="connsiteX3252" fmla="*/ 96012 w 1663700"/>
              <a:gd name="connsiteY3252" fmla="*/ 1167638 h 1816480"/>
              <a:gd name="connsiteX3253" fmla="*/ 96012 w 1663700"/>
              <a:gd name="connsiteY3253" fmla="*/ 1167638 h 1816480"/>
              <a:gd name="connsiteX3254" fmla="*/ 80899 w 1663700"/>
              <a:gd name="connsiteY3254" fmla="*/ 1182751 h 1816480"/>
              <a:gd name="connsiteX3255" fmla="*/ 96012 w 1663700"/>
              <a:gd name="connsiteY3255" fmla="*/ 1197864 h 1816480"/>
              <a:gd name="connsiteX3256" fmla="*/ 96012 w 1663700"/>
              <a:gd name="connsiteY3256" fmla="*/ 1197864 h 1816480"/>
              <a:gd name="connsiteX3257" fmla="*/ 111125 w 1663700"/>
              <a:gd name="connsiteY3257" fmla="*/ 1182878 h 1816480"/>
              <a:gd name="connsiteX3258" fmla="*/ 111125 w 1663700"/>
              <a:gd name="connsiteY3258" fmla="*/ 1182751 h 1816480"/>
              <a:gd name="connsiteX3259" fmla="*/ 111125 w 1663700"/>
              <a:gd name="connsiteY3259" fmla="*/ 1182751 h 1816480"/>
              <a:gd name="connsiteX3260" fmla="*/ 110998 w 1663700"/>
              <a:gd name="connsiteY3260" fmla="*/ 1260348 h 1816480"/>
              <a:gd name="connsiteX3261" fmla="*/ 96012 w 1663700"/>
              <a:gd name="connsiteY3261" fmla="*/ 1245489 h 1816480"/>
              <a:gd name="connsiteX3262" fmla="*/ 81026 w 1663700"/>
              <a:gd name="connsiteY3262" fmla="*/ 1260475 h 1816480"/>
              <a:gd name="connsiteX3263" fmla="*/ 96012 w 1663700"/>
              <a:gd name="connsiteY3263" fmla="*/ 1275461 h 1816480"/>
              <a:gd name="connsiteX3264" fmla="*/ 110998 w 1663700"/>
              <a:gd name="connsiteY3264" fmla="*/ 1260348 h 1816480"/>
              <a:gd name="connsiteX3265" fmla="*/ 110998 w 1663700"/>
              <a:gd name="connsiteY3265" fmla="*/ 1260348 h 1816480"/>
              <a:gd name="connsiteX3266" fmla="*/ 110998 w 1663700"/>
              <a:gd name="connsiteY3266" fmla="*/ 1260348 h 1816480"/>
              <a:gd name="connsiteX3267" fmla="*/ 110998 w 1663700"/>
              <a:gd name="connsiteY3267" fmla="*/ 1260348 h 1816480"/>
              <a:gd name="connsiteX3268" fmla="*/ 110744 w 1663700"/>
              <a:gd name="connsiteY3268" fmla="*/ 1338072 h 1816480"/>
              <a:gd name="connsiteX3269" fmla="*/ 96012 w 1663700"/>
              <a:gd name="connsiteY3269" fmla="*/ 1323340 h 1816480"/>
              <a:gd name="connsiteX3270" fmla="*/ 81280 w 1663700"/>
              <a:gd name="connsiteY3270" fmla="*/ 1338072 h 1816480"/>
              <a:gd name="connsiteX3271" fmla="*/ 96012 w 1663700"/>
              <a:gd name="connsiteY3271" fmla="*/ 1352804 h 1816480"/>
              <a:gd name="connsiteX3272" fmla="*/ 110744 w 1663700"/>
              <a:gd name="connsiteY3272" fmla="*/ 1338072 h 1816480"/>
              <a:gd name="connsiteX3273" fmla="*/ 110744 w 1663700"/>
              <a:gd name="connsiteY3273" fmla="*/ 1338072 h 1816480"/>
              <a:gd name="connsiteX3274" fmla="*/ 110744 w 1663700"/>
              <a:gd name="connsiteY3274" fmla="*/ 1338072 h 1816480"/>
              <a:gd name="connsiteX3275" fmla="*/ 110744 w 1663700"/>
              <a:gd name="connsiteY3275" fmla="*/ 1338072 h 1816480"/>
              <a:gd name="connsiteX3276" fmla="*/ 110617 w 1663700"/>
              <a:gd name="connsiteY3276" fmla="*/ 1415542 h 1816480"/>
              <a:gd name="connsiteX3277" fmla="*/ 96012 w 1663700"/>
              <a:gd name="connsiteY3277" fmla="*/ 1401064 h 1816480"/>
              <a:gd name="connsiteX3278" fmla="*/ 81407 w 1663700"/>
              <a:gd name="connsiteY3278" fmla="*/ 1415669 h 1816480"/>
              <a:gd name="connsiteX3279" fmla="*/ 81407 w 1663700"/>
              <a:gd name="connsiteY3279" fmla="*/ 1415669 h 1816480"/>
              <a:gd name="connsiteX3280" fmla="*/ 96012 w 1663700"/>
              <a:gd name="connsiteY3280" fmla="*/ 1430274 h 1816480"/>
              <a:gd name="connsiteX3281" fmla="*/ 110617 w 1663700"/>
              <a:gd name="connsiteY3281" fmla="*/ 1415542 h 1816480"/>
              <a:gd name="connsiteX3282" fmla="*/ 110617 w 1663700"/>
              <a:gd name="connsiteY3282" fmla="*/ 1415542 h 1816480"/>
              <a:gd name="connsiteX3283" fmla="*/ 110617 w 1663700"/>
              <a:gd name="connsiteY3283" fmla="*/ 1415542 h 1816480"/>
              <a:gd name="connsiteX3284" fmla="*/ 110363 w 1663700"/>
              <a:gd name="connsiteY3284" fmla="*/ 1493393 h 1816480"/>
              <a:gd name="connsiteX3285" fmla="*/ 96012 w 1663700"/>
              <a:gd name="connsiteY3285" fmla="*/ 1479042 h 1816480"/>
              <a:gd name="connsiteX3286" fmla="*/ 96012 w 1663700"/>
              <a:gd name="connsiteY3286" fmla="*/ 1479042 h 1816480"/>
              <a:gd name="connsiteX3287" fmla="*/ 81661 w 1663700"/>
              <a:gd name="connsiteY3287" fmla="*/ 1493393 h 1816480"/>
              <a:gd name="connsiteX3288" fmla="*/ 81661 w 1663700"/>
              <a:gd name="connsiteY3288" fmla="*/ 1493393 h 1816480"/>
              <a:gd name="connsiteX3289" fmla="*/ 96012 w 1663700"/>
              <a:gd name="connsiteY3289" fmla="*/ 1507744 h 1816480"/>
              <a:gd name="connsiteX3290" fmla="*/ 96012 w 1663700"/>
              <a:gd name="connsiteY3290" fmla="*/ 1507744 h 1816480"/>
              <a:gd name="connsiteX3291" fmla="*/ 110363 w 1663700"/>
              <a:gd name="connsiteY3291" fmla="*/ 1493393 h 1816480"/>
              <a:gd name="connsiteX3292" fmla="*/ 110363 w 1663700"/>
              <a:gd name="connsiteY3292" fmla="*/ 1493393 h 1816480"/>
              <a:gd name="connsiteX3293" fmla="*/ 110236 w 1663700"/>
              <a:gd name="connsiteY3293" fmla="*/ 1570863 h 1816480"/>
              <a:gd name="connsiteX3294" fmla="*/ 96012 w 1663700"/>
              <a:gd name="connsiteY3294" fmla="*/ 1556893 h 1816480"/>
              <a:gd name="connsiteX3295" fmla="*/ 81788 w 1663700"/>
              <a:gd name="connsiteY3295" fmla="*/ 1571117 h 1816480"/>
              <a:gd name="connsiteX3296" fmla="*/ 96012 w 1663700"/>
              <a:gd name="connsiteY3296" fmla="*/ 1585341 h 1816480"/>
              <a:gd name="connsiteX3297" fmla="*/ 110236 w 1663700"/>
              <a:gd name="connsiteY3297" fmla="*/ 1571117 h 1816480"/>
              <a:gd name="connsiteX3298" fmla="*/ 110236 w 1663700"/>
              <a:gd name="connsiteY3298" fmla="*/ 1571117 h 1816480"/>
              <a:gd name="connsiteX3299" fmla="*/ 110236 w 1663700"/>
              <a:gd name="connsiteY3299" fmla="*/ 1570863 h 1816480"/>
              <a:gd name="connsiteX3300" fmla="*/ 110236 w 1663700"/>
              <a:gd name="connsiteY3300" fmla="*/ 1570863 h 1816480"/>
              <a:gd name="connsiteX3301" fmla="*/ 109982 w 1663700"/>
              <a:gd name="connsiteY3301" fmla="*/ 1648587 h 1816480"/>
              <a:gd name="connsiteX3302" fmla="*/ 96012 w 1663700"/>
              <a:gd name="connsiteY3302" fmla="*/ 1634617 h 1816480"/>
              <a:gd name="connsiteX3303" fmla="*/ 82042 w 1663700"/>
              <a:gd name="connsiteY3303" fmla="*/ 1648587 h 1816480"/>
              <a:gd name="connsiteX3304" fmla="*/ 96012 w 1663700"/>
              <a:gd name="connsiteY3304" fmla="*/ 1662557 h 1816480"/>
              <a:gd name="connsiteX3305" fmla="*/ 109982 w 1663700"/>
              <a:gd name="connsiteY3305" fmla="*/ 1648587 h 1816480"/>
              <a:gd name="connsiteX3306" fmla="*/ 109982 w 1663700"/>
              <a:gd name="connsiteY3306" fmla="*/ 1648587 h 1816480"/>
              <a:gd name="connsiteX3307" fmla="*/ 109982 w 1663700"/>
              <a:gd name="connsiteY3307" fmla="*/ 1648587 h 1816480"/>
              <a:gd name="connsiteX3308" fmla="*/ 109855 w 1663700"/>
              <a:gd name="connsiteY3308" fmla="*/ 1726311 h 1816480"/>
              <a:gd name="connsiteX3309" fmla="*/ 96012 w 1663700"/>
              <a:gd name="connsiteY3309" fmla="*/ 1712468 h 1816480"/>
              <a:gd name="connsiteX3310" fmla="*/ 96012 w 1663700"/>
              <a:gd name="connsiteY3310" fmla="*/ 1712468 h 1816480"/>
              <a:gd name="connsiteX3311" fmla="*/ 82169 w 1663700"/>
              <a:gd name="connsiteY3311" fmla="*/ 1726311 h 1816480"/>
              <a:gd name="connsiteX3312" fmla="*/ 83566 w 1663700"/>
              <a:gd name="connsiteY3312" fmla="*/ 1732407 h 1816480"/>
              <a:gd name="connsiteX3313" fmla="*/ 100584 w 1663700"/>
              <a:gd name="connsiteY3313" fmla="*/ 1739265 h 1816480"/>
              <a:gd name="connsiteX3314" fmla="*/ 109855 w 1663700"/>
              <a:gd name="connsiteY3314" fmla="*/ 1726311 h 1816480"/>
              <a:gd name="connsiteX3315" fmla="*/ 109855 w 1663700"/>
              <a:gd name="connsiteY3315" fmla="*/ 1726311 h 1816480"/>
              <a:gd name="connsiteX3316" fmla="*/ 109855 w 1663700"/>
              <a:gd name="connsiteY3316" fmla="*/ 1726311 h 1816480"/>
              <a:gd name="connsiteX3317" fmla="*/ 36576 w 1663700"/>
              <a:gd name="connsiteY3317" fmla="*/ 18034 h 1816480"/>
              <a:gd name="connsiteX3318" fmla="*/ 18288 w 1663700"/>
              <a:gd name="connsiteY3318" fmla="*/ 0 h 1816480"/>
              <a:gd name="connsiteX3319" fmla="*/ 0 w 1663700"/>
              <a:gd name="connsiteY3319" fmla="*/ 18288 h 1816480"/>
              <a:gd name="connsiteX3320" fmla="*/ 18288 w 1663700"/>
              <a:gd name="connsiteY3320" fmla="*/ 36576 h 1816480"/>
              <a:gd name="connsiteX3321" fmla="*/ 36576 w 1663700"/>
              <a:gd name="connsiteY3321" fmla="*/ 18542 h 1816480"/>
              <a:gd name="connsiteX3322" fmla="*/ 36576 w 1663700"/>
              <a:gd name="connsiteY3322" fmla="*/ 18542 h 1816480"/>
              <a:gd name="connsiteX3323" fmla="*/ 36576 w 1663700"/>
              <a:gd name="connsiteY3323" fmla="*/ 18415 h 1816480"/>
              <a:gd name="connsiteX3324" fmla="*/ 36576 w 1663700"/>
              <a:gd name="connsiteY3324" fmla="*/ 18034 h 1816480"/>
              <a:gd name="connsiteX3325" fmla="*/ 36322 w 1663700"/>
              <a:gd name="connsiteY3325" fmla="*/ 95758 h 1816480"/>
              <a:gd name="connsiteX3326" fmla="*/ 18288 w 1663700"/>
              <a:gd name="connsiteY3326" fmla="*/ 77851 h 1816480"/>
              <a:gd name="connsiteX3327" fmla="*/ 254 w 1663700"/>
              <a:gd name="connsiteY3327" fmla="*/ 95885 h 1816480"/>
              <a:gd name="connsiteX3328" fmla="*/ 18288 w 1663700"/>
              <a:gd name="connsiteY3328" fmla="*/ 113919 h 1816480"/>
              <a:gd name="connsiteX3329" fmla="*/ 36322 w 1663700"/>
              <a:gd name="connsiteY3329" fmla="*/ 95758 h 1816480"/>
              <a:gd name="connsiteX3330" fmla="*/ 36322 w 1663700"/>
              <a:gd name="connsiteY3330" fmla="*/ 95758 h 1816480"/>
              <a:gd name="connsiteX3331" fmla="*/ 36322 w 1663700"/>
              <a:gd name="connsiteY3331" fmla="*/ 95758 h 1816480"/>
              <a:gd name="connsiteX3332" fmla="*/ 36195 w 1663700"/>
              <a:gd name="connsiteY3332" fmla="*/ 173482 h 1816480"/>
              <a:gd name="connsiteX3333" fmla="*/ 18288 w 1663700"/>
              <a:gd name="connsiteY3333" fmla="*/ 155575 h 1816480"/>
              <a:gd name="connsiteX3334" fmla="*/ 18288 w 1663700"/>
              <a:gd name="connsiteY3334" fmla="*/ 155575 h 1816480"/>
              <a:gd name="connsiteX3335" fmla="*/ 381 w 1663700"/>
              <a:gd name="connsiteY3335" fmla="*/ 173482 h 1816480"/>
              <a:gd name="connsiteX3336" fmla="*/ 18288 w 1663700"/>
              <a:gd name="connsiteY3336" fmla="*/ 191389 h 1816480"/>
              <a:gd name="connsiteX3337" fmla="*/ 36195 w 1663700"/>
              <a:gd name="connsiteY3337" fmla="*/ 173482 h 1816480"/>
              <a:gd name="connsiteX3338" fmla="*/ 36195 w 1663700"/>
              <a:gd name="connsiteY3338" fmla="*/ 173482 h 1816480"/>
              <a:gd name="connsiteX3339" fmla="*/ 35941 w 1663700"/>
              <a:gd name="connsiteY3339" fmla="*/ 251206 h 1816480"/>
              <a:gd name="connsiteX3340" fmla="*/ 18288 w 1663700"/>
              <a:gd name="connsiteY3340" fmla="*/ 233553 h 1816480"/>
              <a:gd name="connsiteX3341" fmla="*/ 18288 w 1663700"/>
              <a:gd name="connsiteY3341" fmla="*/ 233553 h 1816480"/>
              <a:gd name="connsiteX3342" fmla="*/ 635 w 1663700"/>
              <a:gd name="connsiteY3342" fmla="*/ 251206 h 1816480"/>
              <a:gd name="connsiteX3343" fmla="*/ 18288 w 1663700"/>
              <a:gd name="connsiteY3343" fmla="*/ 268859 h 1816480"/>
              <a:gd name="connsiteX3344" fmla="*/ 35941 w 1663700"/>
              <a:gd name="connsiteY3344" fmla="*/ 251206 h 1816480"/>
              <a:gd name="connsiteX3345" fmla="*/ 35941 w 1663700"/>
              <a:gd name="connsiteY3345" fmla="*/ 251206 h 1816480"/>
              <a:gd name="connsiteX3346" fmla="*/ 35814 w 1663700"/>
              <a:gd name="connsiteY3346" fmla="*/ 328676 h 1816480"/>
              <a:gd name="connsiteX3347" fmla="*/ 18288 w 1663700"/>
              <a:gd name="connsiteY3347" fmla="*/ 311277 h 1816480"/>
              <a:gd name="connsiteX3348" fmla="*/ 762 w 1663700"/>
              <a:gd name="connsiteY3348" fmla="*/ 328803 h 1816480"/>
              <a:gd name="connsiteX3349" fmla="*/ 18288 w 1663700"/>
              <a:gd name="connsiteY3349" fmla="*/ 346329 h 1816480"/>
              <a:gd name="connsiteX3350" fmla="*/ 35814 w 1663700"/>
              <a:gd name="connsiteY3350" fmla="*/ 328930 h 1816480"/>
              <a:gd name="connsiteX3351" fmla="*/ 35814 w 1663700"/>
              <a:gd name="connsiteY3351" fmla="*/ 328676 h 1816480"/>
              <a:gd name="connsiteX3352" fmla="*/ 35814 w 1663700"/>
              <a:gd name="connsiteY3352" fmla="*/ 328676 h 1816480"/>
              <a:gd name="connsiteX3353" fmla="*/ 35814 w 1663700"/>
              <a:gd name="connsiteY3353" fmla="*/ 328676 h 1816480"/>
              <a:gd name="connsiteX3354" fmla="*/ 35560 w 1663700"/>
              <a:gd name="connsiteY3354" fmla="*/ 406400 h 1816480"/>
              <a:gd name="connsiteX3355" fmla="*/ 18288 w 1663700"/>
              <a:gd name="connsiteY3355" fmla="*/ 389128 h 1816480"/>
              <a:gd name="connsiteX3356" fmla="*/ 1016 w 1663700"/>
              <a:gd name="connsiteY3356" fmla="*/ 406400 h 1816480"/>
              <a:gd name="connsiteX3357" fmla="*/ 18288 w 1663700"/>
              <a:gd name="connsiteY3357" fmla="*/ 423672 h 1816480"/>
              <a:gd name="connsiteX3358" fmla="*/ 18288 w 1663700"/>
              <a:gd name="connsiteY3358" fmla="*/ 423672 h 1816480"/>
              <a:gd name="connsiteX3359" fmla="*/ 35560 w 1663700"/>
              <a:gd name="connsiteY3359" fmla="*/ 406400 h 1816480"/>
              <a:gd name="connsiteX3360" fmla="*/ 35560 w 1663700"/>
              <a:gd name="connsiteY3360" fmla="*/ 406400 h 1816480"/>
              <a:gd name="connsiteX3361" fmla="*/ 35306 w 1663700"/>
              <a:gd name="connsiteY3361" fmla="*/ 483870 h 1816480"/>
              <a:gd name="connsiteX3362" fmla="*/ 18161 w 1663700"/>
              <a:gd name="connsiteY3362" fmla="*/ 466979 h 1816480"/>
              <a:gd name="connsiteX3363" fmla="*/ 1016 w 1663700"/>
              <a:gd name="connsiteY3363" fmla="*/ 483997 h 1816480"/>
              <a:gd name="connsiteX3364" fmla="*/ 18161 w 1663700"/>
              <a:gd name="connsiteY3364" fmla="*/ 501015 h 1816480"/>
              <a:gd name="connsiteX3365" fmla="*/ 35306 w 1663700"/>
              <a:gd name="connsiteY3365" fmla="*/ 483997 h 1816480"/>
              <a:gd name="connsiteX3366" fmla="*/ 35306 w 1663700"/>
              <a:gd name="connsiteY3366" fmla="*/ 483870 h 1816480"/>
              <a:gd name="connsiteX3367" fmla="*/ 35306 w 1663700"/>
              <a:gd name="connsiteY3367" fmla="*/ 483870 h 1816480"/>
              <a:gd name="connsiteX3368" fmla="*/ 35306 w 1663700"/>
              <a:gd name="connsiteY3368" fmla="*/ 483870 h 1816480"/>
              <a:gd name="connsiteX3369" fmla="*/ 35179 w 1663700"/>
              <a:gd name="connsiteY3369" fmla="*/ 561721 h 1816480"/>
              <a:gd name="connsiteX3370" fmla="*/ 18288 w 1663700"/>
              <a:gd name="connsiteY3370" fmla="*/ 544830 h 1816480"/>
              <a:gd name="connsiteX3371" fmla="*/ 1397 w 1663700"/>
              <a:gd name="connsiteY3371" fmla="*/ 561721 h 1816480"/>
              <a:gd name="connsiteX3372" fmla="*/ 18288 w 1663700"/>
              <a:gd name="connsiteY3372" fmla="*/ 578612 h 1816480"/>
              <a:gd name="connsiteX3373" fmla="*/ 35179 w 1663700"/>
              <a:gd name="connsiteY3373" fmla="*/ 561721 h 1816480"/>
              <a:gd name="connsiteX3374" fmla="*/ 35179 w 1663700"/>
              <a:gd name="connsiteY3374" fmla="*/ 561721 h 1816480"/>
              <a:gd name="connsiteX3375" fmla="*/ 35179 w 1663700"/>
              <a:gd name="connsiteY3375" fmla="*/ 561721 h 1816480"/>
              <a:gd name="connsiteX3376" fmla="*/ 34925 w 1663700"/>
              <a:gd name="connsiteY3376" fmla="*/ 639318 h 1816480"/>
              <a:gd name="connsiteX3377" fmla="*/ 18161 w 1663700"/>
              <a:gd name="connsiteY3377" fmla="*/ 622681 h 1816480"/>
              <a:gd name="connsiteX3378" fmla="*/ 18161 w 1663700"/>
              <a:gd name="connsiteY3378" fmla="*/ 622681 h 1816480"/>
              <a:gd name="connsiteX3379" fmla="*/ 1397 w 1663700"/>
              <a:gd name="connsiteY3379" fmla="*/ 639318 h 1816480"/>
              <a:gd name="connsiteX3380" fmla="*/ 18161 w 1663700"/>
              <a:gd name="connsiteY3380" fmla="*/ 655955 h 1816480"/>
              <a:gd name="connsiteX3381" fmla="*/ 34925 w 1663700"/>
              <a:gd name="connsiteY3381" fmla="*/ 639318 h 1816480"/>
              <a:gd name="connsiteX3382" fmla="*/ 34925 w 1663700"/>
              <a:gd name="connsiteY3382" fmla="*/ 639318 h 1816480"/>
              <a:gd name="connsiteX3383" fmla="*/ 34798 w 1663700"/>
              <a:gd name="connsiteY3383" fmla="*/ 716915 h 1816480"/>
              <a:gd name="connsiteX3384" fmla="*/ 18288 w 1663700"/>
              <a:gd name="connsiteY3384" fmla="*/ 700532 h 1816480"/>
              <a:gd name="connsiteX3385" fmla="*/ 1778 w 1663700"/>
              <a:gd name="connsiteY3385" fmla="*/ 717042 h 1816480"/>
              <a:gd name="connsiteX3386" fmla="*/ 1778 w 1663700"/>
              <a:gd name="connsiteY3386" fmla="*/ 717042 h 1816480"/>
              <a:gd name="connsiteX3387" fmla="*/ 18288 w 1663700"/>
              <a:gd name="connsiteY3387" fmla="*/ 733552 h 1816480"/>
              <a:gd name="connsiteX3388" fmla="*/ 34798 w 1663700"/>
              <a:gd name="connsiteY3388" fmla="*/ 716915 h 1816480"/>
              <a:gd name="connsiteX3389" fmla="*/ 34798 w 1663700"/>
              <a:gd name="connsiteY3389" fmla="*/ 716915 h 1816480"/>
              <a:gd name="connsiteX3390" fmla="*/ 34798 w 1663700"/>
              <a:gd name="connsiteY3390" fmla="*/ 716915 h 1816480"/>
              <a:gd name="connsiteX3391" fmla="*/ 34798 w 1663700"/>
              <a:gd name="connsiteY3391" fmla="*/ 716915 h 1816480"/>
              <a:gd name="connsiteX3392" fmla="*/ 34544 w 1663700"/>
              <a:gd name="connsiteY3392" fmla="*/ 794639 h 1816480"/>
              <a:gd name="connsiteX3393" fmla="*/ 18161 w 1663700"/>
              <a:gd name="connsiteY3393" fmla="*/ 778383 h 1816480"/>
              <a:gd name="connsiteX3394" fmla="*/ 18161 w 1663700"/>
              <a:gd name="connsiteY3394" fmla="*/ 778383 h 1816480"/>
              <a:gd name="connsiteX3395" fmla="*/ 1778 w 1663700"/>
              <a:gd name="connsiteY3395" fmla="*/ 794639 h 1816480"/>
              <a:gd name="connsiteX3396" fmla="*/ 18161 w 1663700"/>
              <a:gd name="connsiteY3396" fmla="*/ 810895 h 1816480"/>
              <a:gd name="connsiteX3397" fmla="*/ 34544 w 1663700"/>
              <a:gd name="connsiteY3397" fmla="*/ 794639 h 1816480"/>
              <a:gd name="connsiteX3398" fmla="*/ 34544 w 1663700"/>
              <a:gd name="connsiteY3398" fmla="*/ 794639 h 1816480"/>
              <a:gd name="connsiteX3399" fmla="*/ 34544 w 1663700"/>
              <a:gd name="connsiteY3399" fmla="*/ 794639 h 1816480"/>
              <a:gd name="connsiteX3400" fmla="*/ 34417 w 1663700"/>
              <a:gd name="connsiteY3400" fmla="*/ 872236 h 1816480"/>
              <a:gd name="connsiteX3401" fmla="*/ 18288 w 1663700"/>
              <a:gd name="connsiteY3401" fmla="*/ 856107 h 1816480"/>
              <a:gd name="connsiteX3402" fmla="*/ 18288 w 1663700"/>
              <a:gd name="connsiteY3402" fmla="*/ 856107 h 1816480"/>
              <a:gd name="connsiteX3403" fmla="*/ 2159 w 1663700"/>
              <a:gd name="connsiteY3403" fmla="*/ 872236 h 1816480"/>
              <a:gd name="connsiteX3404" fmla="*/ 18288 w 1663700"/>
              <a:gd name="connsiteY3404" fmla="*/ 888365 h 1816480"/>
              <a:gd name="connsiteX3405" fmla="*/ 34417 w 1663700"/>
              <a:gd name="connsiteY3405" fmla="*/ 872363 h 1816480"/>
              <a:gd name="connsiteX3406" fmla="*/ 34417 w 1663700"/>
              <a:gd name="connsiteY3406" fmla="*/ 872363 h 1816480"/>
              <a:gd name="connsiteX3407" fmla="*/ 34417 w 1663700"/>
              <a:gd name="connsiteY3407" fmla="*/ 872236 h 1816480"/>
              <a:gd name="connsiteX3408" fmla="*/ 34417 w 1663700"/>
              <a:gd name="connsiteY3408" fmla="*/ 872236 h 1816480"/>
              <a:gd name="connsiteX3409" fmla="*/ 34163 w 1663700"/>
              <a:gd name="connsiteY3409" fmla="*/ 949833 h 1816480"/>
              <a:gd name="connsiteX3410" fmla="*/ 18288 w 1663700"/>
              <a:gd name="connsiteY3410" fmla="*/ 933958 h 1816480"/>
              <a:gd name="connsiteX3411" fmla="*/ 2286 w 1663700"/>
              <a:gd name="connsiteY3411" fmla="*/ 949833 h 1816480"/>
              <a:gd name="connsiteX3412" fmla="*/ 18288 w 1663700"/>
              <a:gd name="connsiteY3412" fmla="*/ 965708 h 1816480"/>
              <a:gd name="connsiteX3413" fmla="*/ 18288 w 1663700"/>
              <a:gd name="connsiteY3413" fmla="*/ 965708 h 1816480"/>
              <a:gd name="connsiteX3414" fmla="*/ 34163 w 1663700"/>
              <a:gd name="connsiteY3414" fmla="*/ 949833 h 1816480"/>
              <a:gd name="connsiteX3415" fmla="*/ 34163 w 1663700"/>
              <a:gd name="connsiteY3415" fmla="*/ 949833 h 1816480"/>
              <a:gd name="connsiteX3416" fmla="*/ 34163 w 1663700"/>
              <a:gd name="connsiteY3416" fmla="*/ 949833 h 1816480"/>
              <a:gd name="connsiteX3417" fmla="*/ 34163 w 1663700"/>
              <a:gd name="connsiteY3417" fmla="*/ 949833 h 1816480"/>
              <a:gd name="connsiteX3418" fmla="*/ 34036 w 1663700"/>
              <a:gd name="connsiteY3418" fmla="*/ 1027557 h 1816480"/>
              <a:gd name="connsiteX3419" fmla="*/ 18288 w 1663700"/>
              <a:gd name="connsiteY3419" fmla="*/ 1011809 h 1816480"/>
              <a:gd name="connsiteX3420" fmla="*/ 2540 w 1663700"/>
              <a:gd name="connsiteY3420" fmla="*/ 1027557 h 1816480"/>
              <a:gd name="connsiteX3421" fmla="*/ 18288 w 1663700"/>
              <a:gd name="connsiteY3421" fmla="*/ 1043305 h 1816480"/>
              <a:gd name="connsiteX3422" fmla="*/ 18288 w 1663700"/>
              <a:gd name="connsiteY3422" fmla="*/ 1043305 h 1816480"/>
              <a:gd name="connsiteX3423" fmla="*/ 34036 w 1663700"/>
              <a:gd name="connsiteY3423" fmla="*/ 1027557 h 1816480"/>
              <a:gd name="connsiteX3424" fmla="*/ 34036 w 1663700"/>
              <a:gd name="connsiteY3424" fmla="*/ 1027557 h 1816480"/>
              <a:gd name="connsiteX3425" fmla="*/ 34036 w 1663700"/>
              <a:gd name="connsiteY3425" fmla="*/ 1027557 h 1816480"/>
              <a:gd name="connsiteX3426" fmla="*/ 33782 w 1663700"/>
              <a:gd name="connsiteY3426" fmla="*/ 1105027 h 1816480"/>
              <a:gd name="connsiteX3427" fmla="*/ 18288 w 1663700"/>
              <a:gd name="connsiteY3427" fmla="*/ 1089660 h 1816480"/>
              <a:gd name="connsiteX3428" fmla="*/ 2794 w 1663700"/>
              <a:gd name="connsiteY3428" fmla="*/ 1105154 h 1816480"/>
              <a:gd name="connsiteX3429" fmla="*/ 18288 w 1663700"/>
              <a:gd name="connsiteY3429" fmla="*/ 1120648 h 1816480"/>
              <a:gd name="connsiteX3430" fmla="*/ 33782 w 1663700"/>
              <a:gd name="connsiteY3430" fmla="*/ 1105027 h 1816480"/>
              <a:gd name="connsiteX3431" fmla="*/ 33782 w 1663700"/>
              <a:gd name="connsiteY3431" fmla="*/ 1105027 h 1816480"/>
              <a:gd name="connsiteX3432" fmla="*/ 33782 w 1663700"/>
              <a:gd name="connsiteY3432" fmla="*/ 1105027 h 1816480"/>
              <a:gd name="connsiteX3433" fmla="*/ 33655 w 1663700"/>
              <a:gd name="connsiteY3433" fmla="*/ 1182751 h 1816480"/>
              <a:gd name="connsiteX3434" fmla="*/ 18288 w 1663700"/>
              <a:gd name="connsiteY3434" fmla="*/ 1167384 h 1816480"/>
              <a:gd name="connsiteX3435" fmla="*/ 2921 w 1663700"/>
              <a:gd name="connsiteY3435" fmla="*/ 1182751 h 1816480"/>
              <a:gd name="connsiteX3436" fmla="*/ 18288 w 1663700"/>
              <a:gd name="connsiteY3436" fmla="*/ 1198118 h 1816480"/>
              <a:gd name="connsiteX3437" fmla="*/ 33655 w 1663700"/>
              <a:gd name="connsiteY3437" fmla="*/ 1182751 h 1816480"/>
              <a:gd name="connsiteX3438" fmla="*/ 33655 w 1663700"/>
              <a:gd name="connsiteY3438" fmla="*/ 1182751 h 1816480"/>
              <a:gd name="connsiteX3439" fmla="*/ 33655 w 1663700"/>
              <a:gd name="connsiteY3439" fmla="*/ 1182751 h 1816480"/>
              <a:gd name="connsiteX3440" fmla="*/ 33401 w 1663700"/>
              <a:gd name="connsiteY3440" fmla="*/ 1260475 h 1816480"/>
              <a:gd name="connsiteX3441" fmla="*/ 18288 w 1663700"/>
              <a:gd name="connsiteY3441" fmla="*/ 1245362 h 1816480"/>
              <a:gd name="connsiteX3442" fmla="*/ 18288 w 1663700"/>
              <a:gd name="connsiteY3442" fmla="*/ 1245362 h 1816480"/>
              <a:gd name="connsiteX3443" fmla="*/ 3175 w 1663700"/>
              <a:gd name="connsiteY3443" fmla="*/ 1260475 h 1816480"/>
              <a:gd name="connsiteX3444" fmla="*/ 3175 w 1663700"/>
              <a:gd name="connsiteY3444" fmla="*/ 1260475 h 1816480"/>
              <a:gd name="connsiteX3445" fmla="*/ 18288 w 1663700"/>
              <a:gd name="connsiteY3445" fmla="*/ 1275588 h 1816480"/>
              <a:gd name="connsiteX3446" fmla="*/ 33401 w 1663700"/>
              <a:gd name="connsiteY3446" fmla="*/ 1260475 h 1816480"/>
              <a:gd name="connsiteX3447" fmla="*/ 33401 w 1663700"/>
              <a:gd name="connsiteY3447" fmla="*/ 1260475 h 1816480"/>
              <a:gd name="connsiteX3448" fmla="*/ 33274 w 1663700"/>
              <a:gd name="connsiteY3448" fmla="*/ 1338072 h 1816480"/>
              <a:gd name="connsiteX3449" fmla="*/ 18288 w 1663700"/>
              <a:gd name="connsiteY3449" fmla="*/ 1323213 h 1816480"/>
              <a:gd name="connsiteX3450" fmla="*/ 3302 w 1663700"/>
              <a:gd name="connsiteY3450" fmla="*/ 1338199 h 1816480"/>
              <a:gd name="connsiteX3451" fmla="*/ 18288 w 1663700"/>
              <a:gd name="connsiteY3451" fmla="*/ 1353185 h 1816480"/>
              <a:gd name="connsiteX3452" fmla="*/ 33274 w 1663700"/>
              <a:gd name="connsiteY3452" fmla="*/ 1338072 h 1816480"/>
              <a:gd name="connsiteX3453" fmla="*/ 33274 w 1663700"/>
              <a:gd name="connsiteY3453" fmla="*/ 1338072 h 1816480"/>
              <a:gd name="connsiteX3454" fmla="*/ 33274 w 1663700"/>
              <a:gd name="connsiteY3454" fmla="*/ 1338072 h 1816480"/>
              <a:gd name="connsiteX3455" fmla="*/ 33274 w 1663700"/>
              <a:gd name="connsiteY3455" fmla="*/ 1338072 h 1816480"/>
              <a:gd name="connsiteX3456" fmla="*/ 33020 w 1663700"/>
              <a:gd name="connsiteY3456" fmla="*/ 1415669 h 1816480"/>
              <a:gd name="connsiteX3457" fmla="*/ 18288 w 1663700"/>
              <a:gd name="connsiteY3457" fmla="*/ 1400937 h 1816480"/>
              <a:gd name="connsiteX3458" fmla="*/ 18288 w 1663700"/>
              <a:gd name="connsiteY3458" fmla="*/ 1400937 h 1816480"/>
              <a:gd name="connsiteX3459" fmla="*/ 3556 w 1663700"/>
              <a:gd name="connsiteY3459" fmla="*/ 1415669 h 1816480"/>
              <a:gd name="connsiteX3460" fmla="*/ 18288 w 1663700"/>
              <a:gd name="connsiteY3460" fmla="*/ 1430401 h 1816480"/>
              <a:gd name="connsiteX3461" fmla="*/ 33020 w 1663700"/>
              <a:gd name="connsiteY3461" fmla="*/ 1415669 h 1816480"/>
              <a:gd name="connsiteX3462" fmla="*/ 33020 w 1663700"/>
              <a:gd name="connsiteY3462" fmla="*/ 1415669 h 1816480"/>
              <a:gd name="connsiteX3463" fmla="*/ 33020 w 1663700"/>
              <a:gd name="connsiteY3463" fmla="*/ 1415669 h 1816480"/>
              <a:gd name="connsiteX3464" fmla="*/ 33020 w 1663700"/>
              <a:gd name="connsiteY3464" fmla="*/ 1415669 h 1816480"/>
              <a:gd name="connsiteX3465" fmla="*/ 32766 w 1663700"/>
              <a:gd name="connsiteY3465" fmla="*/ 1493266 h 1816480"/>
              <a:gd name="connsiteX3466" fmla="*/ 18161 w 1663700"/>
              <a:gd name="connsiteY3466" fmla="*/ 1478788 h 1816480"/>
              <a:gd name="connsiteX3467" fmla="*/ 3556 w 1663700"/>
              <a:gd name="connsiteY3467" fmla="*/ 1493393 h 1816480"/>
              <a:gd name="connsiteX3468" fmla="*/ 18161 w 1663700"/>
              <a:gd name="connsiteY3468" fmla="*/ 1507998 h 1816480"/>
              <a:gd name="connsiteX3469" fmla="*/ 32766 w 1663700"/>
              <a:gd name="connsiteY3469" fmla="*/ 1493266 h 1816480"/>
              <a:gd name="connsiteX3470" fmla="*/ 32766 w 1663700"/>
              <a:gd name="connsiteY3470" fmla="*/ 1493266 h 1816480"/>
              <a:gd name="connsiteX3471" fmla="*/ 32766 w 1663700"/>
              <a:gd name="connsiteY3471" fmla="*/ 1493266 h 1816480"/>
              <a:gd name="connsiteX3472" fmla="*/ 32639 w 1663700"/>
              <a:gd name="connsiteY3472" fmla="*/ 1570990 h 1816480"/>
              <a:gd name="connsiteX3473" fmla="*/ 18288 w 1663700"/>
              <a:gd name="connsiteY3473" fmla="*/ 1556639 h 1816480"/>
              <a:gd name="connsiteX3474" fmla="*/ 18288 w 1663700"/>
              <a:gd name="connsiteY3474" fmla="*/ 1556639 h 1816480"/>
              <a:gd name="connsiteX3475" fmla="*/ 3937 w 1663700"/>
              <a:gd name="connsiteY3475" fmla="*/ 1570990 h 1816480"/>
              <a:gd name="connsiteX3476" fmla="*/ 18288 w 1663700"/>
              <a:gd name="connsiteY3476" fmla="*/ 1585341 h 1816480"/>
              <a:gd name="connsiteX3477" fmla="*/ 32639 w 1663700"/>
              <a:gd name="connsiteY3477" fmla="*/ 1570990 h 1816480"/>
              <a:gd name="connsiteX3478" fmla="*/ 32639 w 1663700"/>
              <a:gd name="connsiteY3478" fmla="*/ 1570990 h 1816480"/>
              <a:gd name="connsiteX3479" fmla="*/ 32639 w 1663700"/>
              <a:gd name="connsiteY3479" fmla="*/ 1570990 h 1816480"/>
              <a:gd name="connsiteX3480" fmla="*/ 32385 w 1663700"/>
              <a:gd name="connsiteY3480" fmla="*/ 1648460 h 1816480"/>
              <a:gd name="connsiteX3481" fmla="*/ 18161 w 1663700"/>
              <a:gd name="connsiteY3481" fmla="*/ 1634490 h 1816480"/>
              <a:gd name="connsiteX3482" fmla="*/ 3937 w 1663700"/>
              <a:gd name="connsiteY3482" fmla="*/ 1648714 h 1816480"/>
              <a:gd name="connsiteX3483" fmla="*/ 18161 w 1663700"/>
              <a:gd name="connsiteY3483" fmla="*/ 1662938 h 1816480"/>
              <a:gd name="connsiteX3484" fmla="*/ 32385 w 1663700"/>
              <a:gd name="connsiteY3484" fmla="*/ 1648968 h 1816480"/>
              <a:gd name="connsiteX3485" fmla="*/ 32385 w 1663700"/>
              <a:gd name="connsiteY3485" fmla="*/ 1648968 h 1816480"/>
              <a:gd name="connsiteX3486" fmla="*/ 32385 w 1663700"/>
              <a:gd name="connsiteY3486" fmla="*/ 1648841 h 1816480"/>
              <a:gd name="connsiteX3487" fmla="*/ 32385 w 1663700"/>
              <a:gd name="connsiteY3487" fmla="*/ 1648460 h 1816480"/>
              <a:gd name="connsiteX3488" fmla="*/ 32385 w 1663700"/>
              <a:gd name="connsiteY3488" fmla="*/ 1648460 h 18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Lst>
            <a:rect l="l" t="t" r="r" b="b"/>
            <a:pathLst>
              <a:path w="1663700" h="1816480">
                <a:moveTo>
                  <a:pt x="1663700" y="639318"/>
                </a:moveTo>
                <a:cubicBezTo>
                  <a:pt x="1663700" y="632333"/>
                  <a:pt x="1657985" y="626745"/>
                  <a:pt x="1651127" y="626745"/>
                </a:cubicBezTo>
                <a:cubicBezTo>
                  <a:pt x="1644142" y="626745"/>
                  <a:pt x="1638554" y="632333"/>
                  <a:pt x="1638554" y="639318"/>
                </a:cubicBezTo>
                <a:cubicBezTo>
                  <a:pt x="1638554" y="646303"/>
                  <a:pt x="1644269" y="651891"/>
                  <a:pt x="1651127" y="651891"/>
                </a:cubicBezTo>
                <a:cubicBezTo>
                  <a:pt x="1657985" y="652018"/>
                  <a:pt x="1663700" y="646303"/>
                  <a:pt x="1663700" y="639318"/>
                </a:cubicBezTo>
                <a:cubicBezTo>
                  <a:pt x="1663700" y="639318"/>
                  <a:pt x="1663700" y="639318"/>
                  <a:pt x="1663700" y="639318"/>
                </a:cubicBezTo>
                <a:lnTo>
                  <a:pt x="1663700" y="639318"/>
                </a:lnTo>
                <a:close/>
                <a:moveTo>
                  <a:pt x="1663446" y="717042"/>
                </a:moveTo>
                <a:cubicBezTo>
                  <a:pt x="1663446" y="710184"/>
                  <a:pt x="1657858" y="704596"/>
                  <a:pt x="1651000" y="704596"/>
                </a:cubicBezTo>
                <a:cubicBezTo>
                  <a:pt x="1651000" y="704596"/>
                  <a:pt x="1651000" y="704596"/>
                  <a:pt x="1651000" y="704596"/>
                </a:cubicBezTo>
                <a:cubicBezTo>
                  <a:pt x="1644142" y="704596"/>
                  <a:pt x="1638554" y="710184"/>
                  <a:pt x="1638554" y="717042"/>
                </a:cubicBezTo>
                <a:cubicBezTo>
                  <a:pt x="1638554" y="723900"/>
                  <a:pt x="1644142" y="729488"/>
                  <a:pt x="1651000" y="729488"/>
                </a:cubicBezTo>
                <a:cubicBezTo>
                  <a:pt x="1657985" y="729361"/>
                  <a:pt x="1663446" y="723900"/>
                  <a:pt x="1663446" y="717042"/>
                </a:cubicBezTo>
                <a:cubicBezTo>
                  <a:pt x="1663446" y="717042"/>
                  <a:pt x="1663446" y="717042"/>
                  <a:pt x="1663446" y="717042"/>
                </a:cubicBezTo>
                <a:close/>
                <a:moveTo>
                  <a:pt x="1660017" y="570992"/>
                </a:moveTo>
                <a:cubicBezTo>
                  <a:pt x="1659382" y="564261"/>
                  <a:pt x="1658747" y="557657"/>
                  <a:pt x="1657985" y="550926"/>
                </a:cubicBezTo>
                <a:cubicBezTo>
                  <a:pt x="1655953" y="549656"/>
                  <a:pt x="1653540" y="548894"/>
                  <a:pt x="1651127" y="548894"/>
                </a:cubicBezTo>
                <a:cubicBezTo>
                  <a:pt x="1644015" y="548894"/>
                  <a:pt x="1638300" y="554609"/>
                  <a:pt x="1638300" y="561721"/>
                </a:cubicBezTo>
                <a:cubicBezTo>
                  <a:pt x="1638300" y="568833"/>
                  <a:pt x="1644015" y="574548"/>
                  <a:pt x="1651127" y="574548"/>
                </a:cubicBezTo>
                <a:cubicBezTo>
                  <a:pt x="1654429" y="574548"/>
                  <a:pt x="1657604" y="573278"/>
                  <a:pt x="1660017" y="570992"/>
                </a:cubicBezTo>
                <a:lnTo>
                  <a:pt x="1660017" y="570992"/>
                </a:lnTo>
                <a:close/>
                <a:moveTo>
                  <a:pt x="1659382" y="785622"/>
                </a:moveTo>
                <a:cubicBezTo>
                  <a:pt x="1657096" y="783463"/>
                  <a:pt x="1654175" y="782320"/>
                  <a:pt x="1651000" y="782320"/>
                </a:cubicBezTo>
                <a:cubicBezTo>
                  <a:pt x="1644269" y="782320"/>
                  <a:pt x="1638808" y="787781"/>
                  <a:pt x="1638808" y="794512"/>
                </a:cubicBezTo>
                <a:cubicBezTo>
                  <a:pt x="1638808" y="801243"/>
                  <a:pt x="1644269" y="806704"/>
                  <a:pt x="1651000" y="806704"/>
                </a:cubicBezTo>
                <a:cubicBezTo>
                  <a:pt x="1653159" y="806704"/>
                  <a:pt x="1655445" y="806069"/>
                  <a:pt x="1657350" y="804926"/>
                </a:cubicBezTo>
                <a:cubicBezTo>
                  <a:pt x="1658112" y="798703"/>
                  <a:pt x="1658747" y="792226"/>
                  <a:pt x="1659382" y="785622"/>
                </a:cubicBezTo>
                <a:close/>
                <a:moveTo>
                  <a:pt x="1650746" y="497078"/>
                </a:moveTo>
                <a:cubicBezTo>
                  <a:pt x="1649476" y="488696"/>
                  <a:pt x="1647952" y="480314"/>
                  <a:pt x="1646428" y="471932"/>
                </a:cubicBezTo>
                <a:cubicBezTo>
                  <a:pt x="1641348" y="473837"/>
                  <a:pt x="1637919" y="478663"/>
                  <a:pt x="1637919" y="484124"/>
                </a:cubicBezTo>
                <a:cubicBezTo>
                  <a:pt x="1638046" y="491109"/>
                  <a:pt x="1643634" y="496951"/>
                  <a:pt x="1650746" y="497078"/>
                </a:cubicBezTo>
                <a:lnTo>
                  <a:pt x="1650746" y="497078"/>
                </a:lnTo>
                <a:close/>
                <a:moveTo>
                  <a:pt x="1649730" y="860298"/>
                </a:moveTo>
                <a:cubicBezTo>
                  <a:pt x="1643634" y="860933"/>
                  <a:pt x="1639062" y="866140"/>
                  <a:pt x="1639062" y="872236"/>
                </a:cubicBezTo>
                <a:cubicBezTo>
                  <a:pt x="1639062" y="876808"/>
                  <a:pt x="1641729" y="880999"/>
                  <a:pt x="1645793" y="883031"/>
                </a:cubicBezTo>
                <a:cubicBezTo>
                  <a:pt x="1647190" y="875538"/>
                  <a:pt x="1648460" y="867918"/>
                  <a:pt x="1649730" y="860298"/>
                </a:cubicBezTo>
                <a:close/>
                <a:moveTo>
                  <a:pt x="1586865" y="328676"/>
                </a:moveTo>
                <a:cubicBezTo>
                  <a:pt x="1586865" y="321183"/>
                  <a:pt x="1580769" y="315214"/>
                  <a:pt x="1573276" y="315214"/>
                </a:cubicBezTo>
                <a:cubicBezTo>
                  <a:pt x="1565783" y="315214"/>
                  <a:pt x="1559687" y="321310"/>
                  <a:pt x="1559687" y="328803"/>
                </a:cubicBezTo>
                <a:cubicBezTo>
                  <a:pt x="1559687" y="336296"/>
                  <a:pt x="1565783" y="342392"/>
                  <a:pt x="1573276" y="342392"/>
                </a:cubicBezTo>
                <a:cubicBezTo>
                  <a:pt x="1573276" y="342392"/>
                  <a:pt x="1573276" y="342392"/>
                  <a:pt x="1573276" y="342392"/>
                </a:cubicBezTo>
                <a:cubicBezTo>
                  <a:pt x="1580769" y="342392"/>
                  <a:pt x="1586865" y="336296"/>
                  <a:pt x="1586865" y="328676"/>
                </a:cubicBezTo>
                <a:lnTo>
                  <a:pt x="1586865" y="328676"/>
                </a:lnTo>
                <a:cubicBezTo>
                  <a:pt x="1586865" y="328803"/>
                  <a:pt x="1586865" y="328803"/>
                  <a:pt x="1586865" y="328676"/>
                </a:cubicBezTo>
                <a:lnTo>
                  <a:pt x="1586865" y="328676"/>
                </a:lnTo>
                <a:close/>
                <a:moveTo>
                  <a:pt x="1586738" y="406400"/>
                </a:moveTo>
                <a:cubicBezTo>
                  <a:pt x="1586738" y="399034"/>
                  <a:pt x="1580769" y="393065"/>
                  <a:pt x="1573276" y="393065"/>
                </a:cubicBezTo>
                <a:cubicBezTo>
                  <a:pt x="1565910" y="393065"/>
                  <a:pt x="1559814" y="399034"/>
                  <a:pt x="1559814" y="406400"/>
                </a:cubicBezTo>
                <a:cubicBezTo>
                  <a:pt x="1559814" y="413766"/>
                  <a:pt x="1565783" y="419735"/>
                  <a:pt x="1573276" y="419735"/>
                </a:cubicBezTo>
                <a:cubicBezTo>
                  <a:pt x="1580642" y="419862"/>
                  <a:pt x="1586738" y="413893"/>
                  <a:pt x="1586738" y="406400"/>
                </a:cubicBezTo>
                <a:cubicBezTo>
                  <a:pt x="1586738" y="406527"/>
                  <a:pt x="1586738" y="406400"/>
                  <a:pt x="1586738" y="406400"/>
                </a:cubicBezTo>
                <a:lnTo>
                  <a:pt x="1586738" y="406400"/>
                </a:lnTo>
                <a:close/>
                <a:moveTo>
                  <a:pt x="1586484" y="483997"/>
                </a:moveTo>
                <a:cubicBezTo>
                  <a:pt x="1586357" y="476758"/>
                  <a:pt x="1580515" y="470916"/>
                  <a:pt x="1573276" y="470916"/>
                </a:cubicBezTo>
                <a:cubicBezTo>
                  <a:pt x="1566037" y="470916"/>
                  <a:pt x="1560068" y="476885"/>
                  <a:pt x="1560068" y="484124"/>
                </a:cubicBezTo>
                <a:lnTo>
                  <a:pt x="1560068" y="484124"/>
                </a:lnTo>
                <a:cubicBezTo>
                  <a:pt x="1560068" y="491363"/>
                  <a:pt x="1566037" y="497332"/>
                  <a:pt x="1573276" y="497332"/>
                </a:cubicBezTo>
                <a:lnTo>
                  <a:pt x="1573276" y="497332"/>
                </a:lnTo>
                <a:cubicBezTo>
                  <a:pt x="1580515" y="497332"/>
                  <a:pt x="1586484" y="491363"/>
                  <a:pt x="1586484" y="484124"/>
                </a:cubicBezTo>
                <a:lnTo>
                  <a:pt x="1586484" y="484124"/>
                </a:lnTo>
                <a:cubicBezTo>
                  <a:pt x="1586484" y="483997"/>
                  <a:pt x="1586484" y="483997"/>
                  <a:pt x="1586484" y="483997"/>
                </a:cubicBezTo>
                <a:lnTo>
                  <a:pt x="1586484" y="483997"/>
                </a:lnTo>
                <a:close/>
                <a:moveTo>
                  <a:pt x="1586357" y="561721"/>
                </a:moveTo>
                <a:cubicBezTo>
                  <a:pt x="1586357" y="554482"/>
                  <a:pt x="1580515" y="548767"/>
                  <a:pt x="1573276" y="548767"/>
                </a:cubicBezTo>
                <a:lnTo>
                  <a:pt x="1573276" y="548767"/>
                </a:lnTo>
                <a:cubicBezTo>
                  <a:pt x="1566037" y="548767"/>
                  <a:pt x="1560322" y="554609"/>
                  <a:pt x="1560322" y="561721"/>
                </a:cubicBezTo>
                <a:cubicBezTo>
                  <a:pt x="1560322" y="568960"/>
                  <a:pt x="1566164" y="574675"/>
                  <a:pt x="1573276" y="574675"/>
                </a:cubicBezTo>
                <a:cubicBezTo>
                  <a:pt x="1580515" y="574675"/>
                  <a:pt x="1586357" y="568960"/>
                  <a:pt x="1586357" y="561721"/>
                </a:cubicBezTo>
                <a:close/>
                <a:moveTo>
                  <a:pt x="1586103" y="639318"/>
                </a:moveTo>
                <a:cubicBezTo>
                  <a:pt x="1586103" y="632206"/>
                  <a:pt x="1580388" y="626491"/>
                  <a:pt x="1573276" y="626491"/>
                </a:cubicBezTo>
                <a:cubicBezTo>
                  <a:pt x="1566164" y="626491"/>
                  <a:pt x="1560449" y="632206"/>
                  <a:pt x="1560449" y="639318"/>
                </a:cubicBezTo>
                <a:cubicBezTo>
                  <a:pt x="1560449" y="646430"/>
                  <a:pt x="1566164" y="652145"/>
                  <a:pt x="1573276" y="652145"/>
                </a:cubicBezTo>
                <a:cubicBezTo>
                  <a:pt x="1580388" y="652145"/>
                  <a:pt x="1586103" y="646430"/>
                  <a:pt x="1586103" y="639318"/>
                </a:cubicBezTo>
                <a:cubicBezTo>
                  <a:pt x="1586103" y="639445"/>
                  <a:pt x="1586103" y="639318"/>
                  <a:pt x="1586103" y="639318"/>
                </a:cubicBezTo>
                <a:close/>
                <a:moveTo>
                  <a:pt x="1585976" y="716915"/>
                </a:moveTo>
                <a:cubicBezTo>
                  <a:pt x="1585976" y="709930"/>
                  <a:pt x="1580261" y="704342"/>
                  <a:pt x="1573403" y="704342"/>
                </a:cubicBezTo>
                <a:cubicBezTo>
                  <a:pt x="1566418" y="704342"/>
                  <a:pt x="1560830" y="709930"/>
                  <a:pt x="1560830" y="716915"/>
                </a:cubicBezTo>
                <a:cubicBezTo>
                  <a:pt x="1560830" y="723900"/>
                  <a:pt x="1566418" y="729488"/>
                  <a:pt x="1573403" y="729488"/>
                </a:cubicBezTo>
                <a:cubicBezTo>
                  <a:pt x="1580261" y="729488"/>
                  <a:pt x="1585976" y="723900"/>
                  <a:pt x="1585976" y="717042"/>
                </a:cubicBezTo>
                <a:cubicBezTo>
                  <a:pt x="1585976" y="717042"/>
                  <a:pt x="1585976" y="717042"/>
                  <a:pt x="1585976" y="716915"/>
                </a:cubicBezTo>
                <a:lnTo>
                  <a:pt x="1585976" y="716915"/>
                </a:lnTo>
                <a:close/>
                <a:moveTo>
                  <a:pt x="1585722" y="794639"/>
                </a:moveTo>
                <a:cubicBezTo>
                  <a:pt x="1585722" y="787781"/>
                  <a:pt x="1580134" y="782193"/>
                  <a:pt x="1573276" y="782193"/>
                </a:cubicBezTo>
                <a:cubicBezTo>
                  <a:pt x="1566418" y="782193"/>
                  <a:pt x="1560830" y="787781"/>
                  <a:pt x="1560830" y="794639"/>
                </a:cubicBezTo>
                <a:cubicBezTo>
                  <a:pt x="1560830" y="801497"/>
                  <a:pt x="1566418" y="807085"/>
                  <a:pt x="1573276" y="807085"/>
                </a:cubicBezTo>
                <a:cubicBezTo>
                  <a:pt x="1580134" y="807085"/>
                  <a:pt x="1585722" y="801497"/>
                  <a:pt x="1585722" y="794639"/>
                </a:cubicBezTo>
                <a:close/>
                <a:moveTo>
                  <a:pt x="1585595" y="257429"/>
                </a:moveTo>
                <a:cubicBezTo>
                  <a:pt x="1583055" y="250952"/>
                  <a:pt x="1580515" y="244602"/>
                  <a:pt x="1577848" y="238252"/>
                </a:cubicBezTo>
                <a:cubicBezTo>
                  <a:pt x="1576324" y="237744"/>
                  <a:pt x="1574800" y="237490"/>
                  <a:pt x="1573276" y="237490"/>
                </a:cubicBezTo>
                <a:cubicBezTo>
                  <a:pt x="1565656" y="237490"/>
                  <a:pt x="1559433" y="243713"/>
                  <a:pt x="1559433" y="251206"/>
                </a:cubicBezTo>
                <a:cubicBezTo>
                  <a:pt x="1559433" y="258826"/>
                  <a:pt x="1565656" y="265049"/>
                  <a:pt x="1573276" y="265049"/>
                </a:cubicBezTo>
                <a:cubicBezTo>
                  <a:pt x="1578483" y="264922"/>
                  <a:pt x="1583309" y="262001"/>
                  <a:pt x="1585595" y="257429"/>
                </a:cubicBezTo>
                <a:close/>
                <a:moveTo>
                  <a:pt x="1585595" y="872236"/>
                </a:moveTo>
                <a:cubicBezTo>
                  <a:pt x="1585595" y="865505"/>
                  <a:pt x="1580134" y="860044"/>
                  <a:pt x="1573403" y="860044"/>
                </a:cubicBezTo>
                <a:cubicBezTo>
                  <a:pt x="1566672" y="860044"/>
                  <a:pt x="1561211" y="865505"/>
                  <a:pt x="1561211" y="872236"/>
                </a:cubicBezTo>
                <a:cubicBezTo>
                  <a:pt x="1561211" y="878967"/>
                  <a:pt x="1566672" y="884428"/>
                  <a:pt x="1573403" y="884428"/>
                </a:cubicBezTo>
                <a:cubicBezTo>
                  <a:pt x="1580134" y="884428"/>
                  <a:pt x="1585595" y="878967"/>
                  <a:pt x="1585595" y="872236"/>
                </a:cubicBezTo>
                <a:cubicBezTo>
                  <a:pt x="1585595" y="872363"/>
                  <a:pt x="1585595" y="872236"/>
                  <a:pt x="1585595" y="872236"/>
                </a:cubicBezTo>
                <a:cubicBezTo>
                  <a:pt x="1585595" y="872236"/>
                  <a:pt x="1585595" y="872236"/>
                  <a:pt x="1585595" y="872236"/>
                </a:cubicBezTo>
                <a:lnTo>
                  <a:pt x="1585595" y="872236"/>
                </a:lnTo>
                <a:close/>
                <a:moveTo>
                  <a:pt x="1585341" y="949960"/>
                </a:moveTo>
                <a:cubicBezTo>
                  <a:pt x="1585341" y="943356"/>
                  <a:pt x="1580007" y="937895"/>
                  <a:pt x="1573276" y="937895"/>
                </a:cubicBezTo>
                <a:cubicBezTo>
                  <a:pt x="1566672" y="937895"/>
                  <a:pt x="1561211" y="943229"/>
                  <a:pt x="1561211" y="949960"/>
                </a:cubicBezTo>
                <a:cubicBezTo>
                  <a:pt x="1561211" y="956564"/>
                  <a:pt x="1566545" y="962025"/>
                  <a:pt x="1573276" y="962025"/>
                </a:cubicBezTo>
                <a:lnTo>
                  <a:pt x="1573276" y="962025"/>
                </a:lnTo>
                <a:cubicBezTo>
                  <a:pt x="1580007" y="961898"/>
                  <a:pt x="1585341" y="956564"/>
                  <a:pt x="1585341" y="949960"/>
                </a:cubicBezTo>
                <a:cubicBezTo>
                  <a:pt x="1585341" y="949960"/>
                  <a:pt x="1585341" y="949960"/>
                  <a:pt x="1585341" y="949960"/>
                </a:cubicBezTo>
                <a:close/>
                <a:moveTo>
                  <a:pt x="1585214" y="1027430"/>
                </a:moveTo>
                <a:cubicBezTo>
                  <a:pt x="1585214" y="1020953"/>
                  <a:pt x="1579880" y="1015619"/>
                  <a:pt x="1573403" y="1015619"/>
                </a:cubicBezTo>
                <a:cubicBezTo>
                  <a:pt x="1566799" y="1015619"/>
                  <a:pt x="1561592" y="1020953"/>
                  <a:pt x="1561592" y="1027430"/>
                </a:cubicBezTo>
                <a:lnTo>
                  <a:pt x="1561592" y="1027430"/>
                </a:lnTo>
                <a:cubicBezTo>
                  <a:pt x="1561592" y="1033907"/>
                  <a:pt x="1566926" y="1039241"/>
                  <a:pt x="1573403" y="1039241"/>
                </a:cubicBezTo>
                <a:lnTo>
                  <a:pt x="1573403" y="1039241"/>
                </a:lnTo>
                <a:cubicBezTo>
                  <a:pt x="1579880" y="1039368"/>
                  <a:pt x="1585214" y="1034034"/>
                  <a:pt x="1585214" y="1027430"/>
                </a:cubicBezTo>
                <a:lnTo>
                  <a:pt x="1585214" y="1027430"/>
                </a:lnTo>
                <a:cubicBezTo>
                  <a:pt x="1585214" y="1027557"/>
                  <a:pt x="1585214" y="1027430"/>
                  <a:pt x="1585214" y="1027430"/>
                </a:cubicBezTo>
                <a:lnTo>
                  <a:pt x="1585214" y="1027430"/>
                </a:lnTo>
                <a:close/>
                <a:moveTo>
                  <a:pt x="1583309" y="1099185"/>
                </a:moveTo>
                <a:cubicBezTo>
                  <a:pt x="1581150" y="1095629"/>
                  <a:pt x="1577340" y="1093470"/>
                  <a:pt x="1573276" y="1093470"/>
                </a:cubicBezTo>
                <a:cubicBezTo>
                  <a:pt x="1566799" y="1093470"/>
                  <a:pt x="1561592" y="1098677"/>
                  <a:pt x="1561592" y="1105154"/>
                </a:cubicBezTo>
                <a:cubicBezTo>
                  <a:pt x="1561592" y="1111631"/>
                  <a:pt x="1566799" y="1116838"/>
                  <a:pt x="1573276" y="1116838"/>
                </a:cubicBezTo>
                <a:cubicBezTo>
                  <a:pt x="1574292" y="1116838"/>
                  <a:pt x="1575308" y="1116711"/>
                  <a:pt x="1576197" y="1116457"/>
                </a:cubicBezTo>
                <a:cubicBezTo>
                  <a:pt x="1578737" y="1110742"/>
                  <a:pt x="1581023" y="1105027"/>
                  <a:pt x="1583309" y="1099185"/>
                </a:cubicBezTo>
                <a:lnTo>
                  <a:pt x="1583309" y="1099185"/>
                </a:lnTo>
                <a:close/>
                <a:moveTo>
                  <a:pt x="1509776" y="173355"/>
                </a:moveTo>
                <a:cubicBezTo>
                  <a:pt x="1509649" y="165608"/>
                  <a:pt x="1503299" y="159385"/>
                  <a:pt x="1495552" y="159385"/>
                </a:cubicBezTo>
                <a:cubicBezTo>
                  <a:pt x="1487678" y="159385"/>
                  <a:pt x="1481328" y="165735"/>
                  <a:pt x="1481328" y="173609"/>
                </a:cubicBezTo>
                <a:cubicBezTo>
                  <a:pt x="1481328" y="181483"/>
                  <a:pt x="1487678" y="187833"/>
                  <a:pt x="1495552" y="187833"/>
                </a:cubicBezTo>
                <a:cubicBezTo>
                  <a:pt x="1503426" y="187833"/>
                  <a:pt x="1509776" y="181483"/>
                  <a:pt x="1509776" y="173609"/>
                </a:cubicBezTo>
                <a:cubicBezTo>
                  <a:pt x="1509776" y="173609"/>
                  <a:pt x="1509776" y="173609"/>
                  <a:pt x="1509776" y="173609"/>
                </a:cubicBezTo>
                <a:cubicBezTo>
                  <a:pt x="1509776" y="173482"/>
                  <a:pt x="1509776" y="173355"/>
                  <a:pt x="1509776" y="173355"/>
                </a:cubicBezTo>
                <a:lnTo>
                  <a:pt x="1509776" y="173355"/>
                </a:lnTo>
                <a:close/>
                <a:moveTo>
                  <a:pt x="1509522" y="251206"/>
                </a:moveTo>
                <a:cubicBezTo>
                  <a:pt x="1509522" y="243459"/>
                  <a:pt x="1503299" y="237236"/>
                  <a:pt x="1495552" y="237236"/>
                </a:cubicBezTo>
                <a:cubicBezTo>
                  <a:pt x="1487805" y="237236"/>
                  <a:pt x="1481582" y="243459"/>
                  <a:pt x="1481582" y="251206"/>
                </a:cubicBezTo>
                <a:cubicBezTo>
                  <a:pt x="1481582" y="258953"/>
                  <a:pt x="1487805" y="265176"/>
                  <a:pt x="1495552" y="265176"/>
                </a:cubicBezTo>
                <a:cubicBezTo>
                  <a:pt x="1503299" y="265176"/>
                  <a:pt x="1509522" y="258953"/>
                  <a:pt x="1509522" y="251206"/>
                </a:cubicBezTo>
                <a:lnTo>
                  <a:pt x="1509522" y="251206"/>
                </a:lnTo>
                <a:lnTo>
                  <a:pt x="1509522" y="251206"/>
                </a:lnTo>
                <a:close/>
                <a:moveTo>
                  <a:pt x="1509395" y="99822"/>
                </a:moveTo>
                <a:cubicBezTo>
                  <a:pt x="1505839" y="93853"/>
                  <a:pt x="1502410" y="87884"/>
                  <a:pt x="1498727" y="81915"/>
                </a:cubicBezTo>
                <a:cubicBezTo>
                  <a:pt x="1497711" y="81661"/>
                  <a:pt x="1496568" y="81534"/>
                  <a:pt x="1495552" y="81534"/>
                </a:cubicBezTo>
                <a:cubicBezTo>
                  <a:pt x="1487551" y="81534"/>
                  <a:pt x="1481201" y="88011"/>
                  <a:pt x="1481201" y="95885"/>
                </a:cubicBezTo>
                <a:cubicBezTo>
                  <a:pt x="1481201" y="103759"/>
                  <a:pt x="1487678" y="110236"/>
                  <a:pt x="1495552" y="110236"/>
                </a:cubicBezTo>
                <a:cubicBezTo>
                  <a:pt x="1502029" y="110236"/>
                  <a:pt x="1507617" y="106045"/>
                  <a:pt x="1509395" y="99822"/>
                </a:cubicBezTo>
                <a:lnTo>
                  <a:pt x="1509395" y="99822"/>
                </a:lnTo>
                <a:close/>
                <a:moveTo>
                  <a:pt x="1509395" y="328549"/>
                </a:moveTo>
                <a:cubicBezTo>
                  <a:pt x="1509268" y="321056"/>
                  <a:pt x="1503172" y="314960"/>
                  <a:pt x="1495552" y="314960"/>
                </a:cubicBezTo>
                <a:cubicBezTo>
                  <a:pt x="1487932" y="314960"/>
                  <a:pt x="1481709" y="321183"/>
                  <a:pt x="1481709" y="328676"/>
                </a:cubicBezTo>
                <a:cubicBezTo>
                  <a:pt x="1481709" y="336296"/>
                  <a:pt x="1487932" y="342519"/>
                  <a:pt x="1495552" y="342519"/>
                </a:cubicBezTo>
                <a:lnTo>
                  <a:pt x="1495552" y="342519"/>
                </a:lnTo>
                <a:cubicBezTo>
                  <a:pt x="1503172" y="342519"/>
                  <a:pt x="1509268" y="336423"/>
                  <a:pt x="1509395" y="328803"/>
                </a:cubicBezTo>
                <a:cubicBezTo>
                  <a:pt x="1509395" y="328803"/>
                  <a:pt x="1509395" y="328676"/>
                  <a:pt x="1509395" y="328676"/>
                </a:cubicBezTo>
                <a:cubicBezTo>
                  <a:pt x="1509395" y="328676"/>
                  <a:pt x="1509395" y="328676"/>
                  <a:pt x="1509395" y="328549"/>
                </a:cubicBezTo>
                <a:lnTo>
                  <a:pt x="1509395" y="328549"/>
                </a:lnTo>
                <a:close/>
                <a:moveTo>
                  <a:pt x="1509141" y="406400"/>
                </a:moveTo>
                <a:cubicBezTo>
                  <a:pt x="1509141" y="398907"/>
                  <a:pt x="1503045" y="392938"/>
                  <a:pt x="1495552" y="392938"/>
                </a:cubicBezTo>
                <a:cubicBezTo>
                  <a:pt x="1488059" y="392938"/>
                  <a:pt x="1481963" y="399034"/>
                  <a:pt x="1481963" y="406527"/>
                </a:cubicBezTo>
                <a:cubicBezTo>
                  <a:pt x="1481963" y="414020"/>
                  <a:pt x="1488059" y="420116"/>
                  <a:pt x="1495552" y="420116"/>
                </a:cubicBezTo>
                <a:cubicBezTo>
                  <a:pt x="1503045" y="419989"/>
                  <a:pt x="1509141" y="413893"/>
                  <a:pt x="1509141" y="406400"/>
                </a:cubicBezTo>
                <a:cubicBezTo>
                  <a:pt x="1509141" y="406400"/>
                  <a:pt x="1509141" y="406400"/>
                  <a:pt x="1509141" y="406400"/>
                </a:cubicBezTo>
                <a:cubicBezTo>
                  <a:pt x="1509141" y="406400"/>
                  <a:pt x="1509141" y="406400"/>
                  <a:pt x="1509141" y="406400"/>
                </a:cubicBezTo>
                <a:close/>
                <a:moveTo>
                  <a:pt x="1509014" y="484124"/>
                </a:moveTo>
                <a:cubicBezTo>
                  <a:pt x="1509014" y="476758"/>
                  <a:pt x="1503045" y="470789"/>
                  <a:pt x="1495552" y="470789"/>
                </a:cubicBezTo>
                <a:cubicBezTo>
                  <a:pt x="1495552" y="470789"/>
                  <a:pt x="1495552" y="470789"/>
                  <a:pt x="1495552" y="470789"/>
                </a:cubicBezTo>
                <a:cubicBezTo>
                  <a:pt x="1488186" y="470789"/>
                  <a:pt x="1482090" y="476758"/>
                  <a:pt x="1482090" y="484124"/>
                </a:cubicBezTo>
                <a:cubicBezTo>
                  <a:pt x="1482090" y="491490"/>
                  <a:pt x="1488059" y="497459"/>
                  <a:pt x="1495552" y="497459"/>
                </a:cubicBezTo>
                <a:cubicBezTo>
                  <a:pt x="1502918" y="497459"/>
                  <a:pt x="1508887" y="491490"/>
                  <a:pt x="1509014" y="484124"/>
                </a:cubicBezTo>
                <a:lnTo>
                  <a:pt x="1509014" y="484124"/>
                </a:lnTo>
                <a:cubicBezTo>
                  <a:pt x="1509014" y="484124"/>
                  <a:pt x="1509014" y="484124"/>
                  <a:pt x="1509014" y="484124"/>
                </a:cubicBezTo>
                <a:lnTo>
                  <a:pt x="1509014" y="484124"/>
                </a:lnTo>
                <a:close/>
                <a:moveTo>
                  <a:pt x="1508760" y="561721"/>
                </a:moveTo>
                <a:cubicBezTo>
                  <a:pt x="1508760" y="554482"/>
                  <a:pt x="1502791" y="548513"/>
                  <a:pt x="1495552" y="548513"/>
                </a:cubicBezTo>
                <a:lnTo>
                  <a:pt x="1495552" y="548513"/>
                </a:lnTo>
                <a:cubicBezTo>
                  <a:pt x="1488313" y="548513"/>
                  <a:pt x="1482344" y="554482"/>
                  <a:pt x="1482344" y="561721"/>
                </a:cubicBezTo>
                <a:cubicBezTo>
                  <a:pt x="1482344" y="568960"/>
                  <a:pt x="1488313" y="574929"/>
                  <a:pt x="1495552" y="574929"/>
                </a:cubicBezTo>
                <a:cubicBezTo>
                  <a:pt x="1502791" y="574929"/>
                  <a:pt x="1508760" y="569087"/>
                  <a:pt x="1508760" y="561848"/>
                </a:cubicBezTo>
                <a:cubicBezTo>
                  <a:pt x="1508760" y="561848"/>
                  <a:pt x="1508760" y="561721"/>
                  <a:pt x="1508760" y="561721"/>
                </a:cubicBezTo>
                <a:lnTo>
                  <a:pt x="1508760" y="561721"/>
                </a:lnTo>
                <a:close/>
                <a:moveTo>
                  <a:pt x="1508633" y="639318"/>
                </a:moveTo>
                <a:cubicBezTo>
                  <a:pt x="1508633" y="632079"/>
                  <a:pt x="1502791" y="626364"/>
                  <a:pt x="1495552" y="626364"/>
                </a:cubicBezTo>
                <a:lnTo>
                  <a:pt x="1495552" y="626364"/>
                </a:lnTo>
                <a:cubicBezTo>
                  <a:pt x="1488313" y="626364"/>
                  <a:pt x="1482598" y="632206"/>
                  <a:pt x="1482598" y="639318"/>
                </a:cubicBezTo>
                <a:cubicBezTo>
                  <a:pt x="1482598" y="646557"/>
                  <a:pt x="1488440" y="652272"/>
                  <a:pt x="1495552" y="652272"/>
                </a:cubicBezTo>
                <a:cubicBezTo>
                  <a:pt x="1502791" y="652399"/>
                  <a:pt x="1508633" y="646557"/>
                  <a:pt x="1508633" y="639318"/>
                </a:cubicBezTo>
                <a:lnTo>
                  <a:pt x="1508633" y="639318"/>
                </a:lnTo>
                <a:close/>
                <a:moveTo>
                  <a:pt x="1508379" y="717042"/>
                </a:moveTo>
                <a:cubicBezTo>
                  <a:pt x="1508379" y="709930"/>
                  <a:pt x="1502664" y="704215"/>
                  <a:pt x="1495552" y="704215"/>
                </a:cubicBezTo>
                <a:lnTo>
                  <a:pt x="1495552" y="704215"/>
                </a:lnTo>
                <a:cubicBezTo>
                  <a:pt x="1488440" y="704215"/>
                  <a:pt x="1482725" y="709930"/>
                  <a:pt x="1482725" y="717042"/>
                </a:cubicBezTo>
                <a:cubicBezTo>
                  <a:pt x="1482725" y="724154"/>
                  <a:pt x="1488440" y="729869"/>
                  <a:pt x="1495552" y="729869"/>
                </a:cubicBezTo>
                <a:cubicBezTo>
                  <a:pt x="1502664" y="729742"/>
                  <a:pt x="1508379" y="724154"/>
                  <a:pt x="1508379" y="717042"/>
                </a:cubicBezTo>
                <a:lnTo>
                  <a:pt x="1508379" y="717042"/>
                </a:lnTo>
                <a:cubicBezTo>
                  <a:pt x="1508379" y="717042"/>
                  <a:pt x="1508379" y="717042"/>
                  <a:pt x="1508379" y="717042"/>
                </a:cubicBezTo>
                <a:close/>
                <a:moveTo>
                  <a:pt x="1508252" y="794639"/>
                </a:moveTo>
                <a:cubicBezTo>
                  <a:pt x="1508252" y="787654"/>
                  <a:pt x="1502537" y="782066"/>
                  <a:pt x="1495679" y="782066"/>
                </a:cubicBezTo>
                <a:cubicBezTo>
                  <a:pt x="1488694" y="782066"/>
                  <a:pt x="1483106" y="787654"/>
                  <a:pt x="1483106" y="794639"/>
                </a:cubicBezTo>
                <a:cubicBezTo>
                  <a:pt x="1483106" y="801624"/>
                  <a:pt x="1488821" y="807212"/>
                  <a:pt x="1495679" y="807212"/>
                </a:cubicBezTo>
                <a:cubicBezTo>
                  <a:pt x="1502537" y="807212"/>
                  <a:pt x="1508252" y="801624"/>
                  <a:pt x="1508252" y="794639"/>
                </a:cubicBezTo>
                <a:cubicBezTo>
                  <a:pt x="1508252" y="794639"/>
                  <a:pt x="1508252" y="794639"/>
                  <a:pt x="1508252" y="794639"/>
                </a:cubicBezTo>
                <a:lnTo>
                  <a:pt x="1508252" y="794639"/>
                </a:lnTo>
                <a:close/>
                <a:moveTo>
                  <a:pt x="1507998" y="872236"/>
                </a:moveTo>
                <a:cubicBezTo>
                  <a:pt x="1507998" y="865378"/>
                  <a:pt x="1502410" y="859790"/>
                  <a:pt x="1495552" y="859790"/>
                </a:cubicBezTo>
                <a:cubicBezTo>
                  <a:pt x="1495552" y="859790"/>
                  <a:pt x="1495552" y="859790"/>
                  <a:pt x="1495552" y="859790"/>
                </a:cubicBezTo>
                <a:cubicBezTo>
                  <a:pt x="1488694" y="859790"/>
                  <a:pt x="1483106" y="865378"/>
                  <a:pt x="1483106" y="872236"/>
                </a:cubicBezTo>
                <a:cubicBezTo>
                  <a:pt x="1483106" y="879094"/>
                  <a:pt x="1488694" y="884682"/>
                  <a:pt x="1495552" y="884682"/>
                </a:cubicBezTo>
                <a:cubicBezTo>
                  <a:pt x="1502410" y="884682"/>
                  <a:pt x="1507998" y="879094"/>
                  <a:pt x="1507998" y="872236"/>
                </a:cubicBezTo>
                <a:cubicBezTo>
                  <a:pt x="1507998" y="872236"/>
                  <a:pt x="1507998" y="872236"/>
                  <a:pt x="1507998" y="872236"/>
                </a:cubicBezTo>
                <a:close/>
                <a:moveTo>
                  <a:pt x="1507744" y="949833"/>
                </a:moveTo>
                <a:cubicBezTo>
                  <a:pt x="1507744" y="943102"/>
                  <a:pt x="1502283" y="937641"/>
                  <a:pt x="1495552" y="937641"/>
                </a:cubicBezTo>
                <a:cubicBezTo>
                  <a:pt x="1488821" y="937641"/>
                  <a:pt x="1483360" y="943102"/>
                  <a:pt x="1483360" y="949833"/>
                </a:cubicBezTo>
                <a:cubicBezTo>
                  <a:pt x="1483360" y="956564"/>
                  <a:pt x="1488821" y="962025"/>
                  <a:pt x="1495552" y="962025"/>
                </a:cubicBezTo>
                <a:cubicBezTo>
                  <a:pt x="1502283" y="962152"/>
                  <a:pt x="1507744" y="956691"/>
                  <a:pt x="1507744" y="949833"/>
                </a:cubicBezTo>
                <a:cubicBezTo>
                  <a:pt x="1507744" y="949960"/>
                  <a:pt x="1507744" y="949960"/>
                  <a:pt x="1507744" y="949833"/>
                </a:cubicBezTo>
                <a:cubicBezTo>
                  <a:pt x="1507744" y="949833"/>
                  <a:pt x="1507744" y="949833"/>
                  <a:pt x="1507744" y="949833"/>
                </a:cubicBezTo>
                <a:lnTo>
                  <a:pt x="1507744" y="949833"/>
                </a:lnTo>
                <a:close/>
                <a:moveTo>
                  <a:pt x="1507617" y="1027557"/>
                </a:moveTo>
                <a:cubicBezTo>
                  <a:pt x="1507617" y="1020953"/>
                  <a:pt x="1502283" y="1015492"/>
                  <a:pt x="1495552" y="1015492"/>
                </a:cubicBezTo>
                <a:cubicBezTo>
                  <a:pt x="1495552" y="1015492"/>
                  <a:pt x="1495552" y="1015492"/>
                  <a:pt x="1495552" y="1015492"/>
                </a:cubicBezTo>
                <a:cubicBezTo>
                  <a:pt x="1488948" y="1015492"/>
                  <a:pt x="1483487" y="1020826"/>
                  <a:pt x="1483487" y="1027557"/>
                </a:cubicBezTo>
                <a:cubicBezTo>
                  <a:pt x="1483487" y="1034161"/>
                  <a:pt x="1488821" y="1039622"/>
                  <a:pt x="1495552" y="1039622"/>
                </a:cubicBezTo>
                <a:lnTo>
                  <a:pt x="1495552" y="1039622"/>
                </a:lnTo>
                <a:cubicBezTo>
                  <a:pt x="1502156" y="1039622"/>
                  <a:pt x="1507617" y="1034161"/>
                  <a:pt x="1507617" y="1027557"/>
                </a:cubicBezTo>
                <a:cubicBezTo>
                  <a:pt x="1507617" y="1027557"/>
                  <a:pt x="1507617" y="1027557"/>
                  <a:pt x="1507617" y="1027557"/>
                </a:cubicBezTo>
                <a:close/>
                <a:moveTo>
                  <a:pt x="1507363" y="1105027"/>
                </a:moveTo>
                <a:cubicBezTo>
                  <a:pt x="1507363" y="1098550"/>
                  <a:pt x="1502029" y="1093216"/>
                  <a:pt x="1495552" y="1093216"/>
                </a:cubicBezTo>
                <a:cubicBezTo>
                  <a:pt x="1488948" y="1093216"/>
                  <a:pt x="1483741" y="1098550"/>
                  <a:pt x="1483741" y="1105027"/>
                </a:cubicBezTo>
                <a:cubicBezTo>
                  <a:pt x="1483741" y="1111504"/>
                  <a:pt x="1489075" y="1116838"/>
                  <a:pt x="1495552" y="1116838"/>
                </a:cubicBezTo>
                <a:cubicBezTo>
                  <a:pt x="1502156" y="1116965"/>
                  <a:pt x="1507363" y="1111758"/>
                  <a:pt x="1507363" y="1105027"/>
                </a:cubicBezTo>
                <a:lnTo>
                  <a:pt x="1507363" y="1105027"/>
                </a:lnTo>
                <a:cubicBezTo>
                  <a:pt x="1507363" y="1105154"/>
                  <a:pt x="1507363" y="1105154"/>
                  <a:pt x="1507363" y="1105027"/>
                </a:cubicBezTo>
                <a:lnTo>
                  <a:pt x="1507363" y="1105027"/>
                </a:lnTo>
                <a:close/>
                <a:moveTo>
                  <a:pt x="1507236" y="1182751"/>
                </a:moveTo>
                <a:cubicBezTo>
                  <a:pt x="1507236" y="1176274"/>
                  <a:pt x="1502029" y="1171067"/>
                  <a:pt x="1495552" y="1171067"/>
                </a:cubicBezTo>
                <a:cubicBezTo>
                  <a:pt x="1489075" y="1171067"/>
                  <a:pt x="1483868" y="1176274"/>
                  <a:pt x="1483868" y="1182751"/>
                </a:cubicBezTo>
                <a:cubicBezTo>
                  <a:pt x="1483868" y="1189228"/>
                  <a:pt x="1489075" y="1194435"/>
                  <a:pt x="1495552" y="1194435"/>
                </a:cubicBezTo>
                <a:cubicBezTo>
                  <a:pt x="1502029" y="1194435"/>
                  <a:pt x="1507236" y="1189228"/>
                  <a:pt x="1507236" y="1182751"/>
                </a:cubicBezTo>
                <a:cubicBezTo>
                  <a:pt x="1507236" y="1182878"/>
                  <a:pt x="1507236" y="1182878"/>
                  <a:pt x="1507236" y="1182751"/>
                </a:cubicBezTo>
                <a:lnTo>
                  <a:pt x="1507236" y="1182751"/>
                </a:lnTo>
                <a:close/>
                <a:moveTo>
                  <a:pt x="1506220" y="1256284"/>
                </a:moveTo>
                <a:cubicBezTo>
                  <a:pt x="1504569" y="1251839"/>
                  <a:pt x="1500251" y="1249045"/>
                  <a:pt x="1495552" y="1249045"/>
                </a:cubicBezTo>
                <a:cubicBezTo>
                  <a:pt x="1489202" y="1249045"/>
                  <a:pt x="1484122" y="1254125"/>
                  <a:pt x="1484122" y="1260475"/>
                </a:cubicBezTo>
                <a:cubicBezTo>
                  <a:pt x="1484122" y="1266825"/>
                  <a:pt x="1489202" y="1271905"/>
                  <a:pt x="1495552" y="1271905"/>
                </a:cubicBezTo>
                <a:cubicBezTo>
                  <a:pt x="1496060" y="1271905"/>
                  <a:pt x="1496441" y="1271905"/>
                  <a:pt x="1496949" y="1271778"/>
                </a:cubicBezTo>
                <a:cubicBezTo>
                  <a:pt x="1500124" y="1266698"/>
                  <a:pt x="1503172" y="1261491"/>
                  <a:pt x="1506220" y="1256284"/>
                </a:cubicBezTo>
                <a:lnTo>
                  <a:pt x="1506220" y="1256284"/>
                </a:lnTo>
                <a:close/>
                <a:moveTo>
                  <a:pt x="1432560" y="18034"/>
                </a:moveTo>
                <a:cubicBezTo>
                  <a:pt x="1432433" y="10033"/>
                  <a:pt x="1425829" y="3556"/>
                  <a:pt x="1417828" y="3556"/>
                </a:cubicBezTo>
                <a:cubicBezTo>
                  <a:pt x="1409700" y="3556"/>
                  <a:pt x="1403096" y="10160"/>
                  <a:pt x="1403096" y="18288"/>
                </a:cubicBezTo>
                <a:cubicBezTo>
                  <a:pt x="1403096" y="26416"/>
                  <a:pt x="1409700" y="33020"/>
                  <a:pt x="1417828" y="33020"/>
                </a:cubicBezTo>
                <a:cubicBezTo>
                  <a:pt x="1425956" y="33020"/>
                  <a:pt x="1432560" y="26543"/>
                  <a:pt x="1432560" y="18415"/>
                </a:cubicBezTo>
                <a:cubicBezTo>
                  <a:pt x="1432560" y="18415"/>
                  <a:pt x="1432560" y="18288"/>
                  <a:pt x="1432560" y="18288"/>
                </a:cubicBezTo>
                <a:cubicBezTo>
                  <a:pt x="1432560" y="18161"/>
                  <a:pt x="1432560" y="18034"/>
                  <a:pt x="1432560" y="18034"/>
                </a:cubicBezTo>
                <a:close/>
                <a:moveTo>
                  <a:pt x="1432433" y="95758"/>
                </a:moveTo>
                <a:cubicBezTo>
                  <a:pt x="1432433" y="87757"/>
                  <a:pt x="1425829" y="81280"/>
                  <a:pt x="1417828" y="81280"/>
                </a:cubicBezTo>
                <a:cubicBezTo>
                  <a:pt x="1409827" y="81280"/>
                  <a:pt x="1403223" y="87757"/>
                  <a:pt x="1403223" y="95885"/>
                </a:cubicBezTo>
                <a:cubicBezTo>
                  <a:pt x="1403223" y="103886"/>
                  <a:pt x="1409700" y="110490"/>
                  <a:pt x="1417828" y="110490"/>
                </a:cubicBezTo>
                <a:cubicBezTo>
                  <a:pt x="1425829" y="110490"/>
                  <a:pt x="1432433" y="103886"/>
                  <a:pt x="1432433" y="95758"/>
                </a:cubicBezTo>
                <a:cubicBezTo>
                  <a:pt x="1432433" y="95885"/>
                  <a:pt x="1432433" y="95885"/>
                  <a:pt x="1432433" y="95758"/>
                </a:cubicBezTo>
                <a:close/>
                <a:moveTo>
                  <a:pt x="1432179" y="173482"/>
                </a:moveTo>
                <a:cubicBezTo>
                  <a:pt x="1432179" y="165608"/>
                  <a:pt x="1425702" y="159131"/>
                  <a:pt x="1417828" y="159131"/>
                </a:cubicBezTo>
                <a:cubicBezTo>
                  <a:pt x="1409827" y="159131"/>
                  <a:pt x="1403477" y="165608"/>
                  <a:pt x="1403477" y="173482"/>
                </a:cubicBezTo>
                <a:cubicBezTo>
                  <a:pt x="1403477" y="181356"/>
                  <a:pt x="1409954" y="187833"/>
                  <a:pt x="1417828" y="187833"/>
                </a:cubicBezTo>
                <a:lnTo>
                  <a:pt x="1417828" y="187833"/>
                </a:lnTo>
                <a:cubicBezTo>
                  <a:pt x="1425702" y="187833"/>
                  <a:pt x="1432179" y="181483"/>
                  <a:pt x="1432179" y="173482"/>
                </a:cubicBezTo>
                <a:lnTo>
                  <a:pt x="1432179" y="173482"/>
                </a:lnTo>
                <a:cubicBezTo>
                  <a:pt x="1432179" y="173609"/>
                  <a:pt x="1432179" y="173609"/>
                  <a:pt x="1432179" y="173482"/>
                </a:cubicBezTo>
                <a:close/>
                <a:moveTo>
                  <a:pt x="1432052" y="251206"/>
                </a:moveTo>
                <a:cubicBezTo>
                  <a:pt x="1432052" y="243332"/>
                  <a:pt x="1425702" y="236982"/>
                  <a:pt x="1417828" y="236982"/>
                </a:cubicBezTo>
                <a:lnTo>
                  <a:pt x="1417828" y="236982"/>
                </a:lnTo>
                <a:cubicBezTo>
                  <a:pt x="1409954" y="236982"/>
                  <a:pt x="1403604" y="243332"/>
                  <a:pt x="1403604" y="251206"/>
                </a:cubicBezTo>
                <a:cubicBezTo>
                  <a:pt x="1403604" y="259080"/>
                  <a:pt x="1409954" y="265430"/>
                  <a:pt x="1417828" y="265430"/>
                </a:cubicBezTo>
                <a:cubicBezTo>
                  <a:pt x="1425702" y="265303"/>
                  <a:pt x="1432052" y="258953"/>
                  <a:pt x="1432052" y="251206"/>
                </a:cubicBezTo>
                <a:cubicBezTo>
                  <a:pt x="1432052" y="251206"/>
                  <a:pt x="1432052" y="251206"/>
                  <a:pt x="1432052" y="251206"/>
                </a:cubicBezTo>
                <a:close/>
                <a:moveTo>
                  <a:pt x="1431798" y="328803"/>
                </a:moveTo>
                <a:cubicBezTo>
                  <a:pt x="1431798" y="321056"/>
                  <a:pt x="1425575" y="314833"/>
                  <a:pt x="1417828" y="314833"/>
                </a:cubicBezTo>
                <a:cubicBezTo>
                  <a:pt x="1410081" y="314833"/>
                  <a:pt x="1403858" y="321056"/>
                  <a:pt x="1403858" y="328803"/>
                </a:cubicBezTo>
                <a:cubicBezTo>
                  <a:pt x="1403858" y="336550"/>
                  <a:pt x="1410081" y="342773"/>
                  <a:pt x="1417828" y="342773"/>
                </a:cubicBezTo>
                <a:cubicBezTo>
                  <a:pt x="1425575" y="342773"/>
                  <a:pt x="1431798" y="336550"/>
                  <a:pt x="1431798" y="328803"/>
                </a:cubicBezTo>
                <a:lnTo>
                  <a:pt x="1431798" y="328803"/>
                </a:lnTo>
                <a:lnTo>
                  <a:pt x="1431798" y="328803"/>
                </a:lnTo>
                <a:close/>
                <a:moveTo>
                  <a:pt x="1431671" y="406400"/>
                </a:moveTo>
                <a:cubicBezTo>
                  <a:pt x="1431671" y="398780"/>
                  <a:pt x="1425448" y="392557"/>
                  <a:pt x="1417828" y="392684"/>
                </a:cubicBezTo>
                <a:lnTo>
                  <a:pt x="1417828" y="392684"/>
                </a:lnTo>
                <a:cubicBezTo>
                  <a:pt x="1410208" y="392684"/>
                  <a:pt x="1403985" y="398907"/>
                  <a:pt x="1403985" y="406400"/>
                </a:cubicBezTo>
                <a:cubicBezTo>
                  <a:pt x="1403985" y="414020"/>
                  <a:pt x="1410208" y="420116"/>
                  <a:pt x="1417828" y="420243"/>
                </a:cubicBezTo>
                <a:cubicBezTo>
                  <a:pt x="1425448" y="420243"/>
                  <a:pt x="1431544" y="414020"/>
                  <a:pt x="1431671" y="406400"/>
                </a:cubicBezTo>
                <a:cubicBezTo>
                  <a:pt x="1431671" y="406400"/>
                  <a:pt x="1431671" y="406400"/>
                  <a:pt x="1431671" y="406400"/>
                </a:cubicBezTo>
                <a:close/>
                <a:moveTo>
                  <a:pt x="1431417" y="483997"/>
                </a:moveTo>
                <a:cubicBezTo>
                  <a:pt x="1431417" y="476504"/>
                  <a:pt x="1425321" y="470535"/>
                  <a:pt x="1417828" y="470535"/>
                </a:cubicBezTo>
                <a:cubicBezTo>
                  <a:pt x="1410335" y="470535"/>
                  <a:pt x="1404239" y="476631"/>
                  <a:pt x="1404239" y="484124"/>
                </a:cubicBezTo>
                <a:cubicBezTo>
                  <a:pt x="1404239" y="491617"/>
                  <a:pt x="1410335" y="497713"/>
                  <a:pt x="1417828" y="497713"/>
                </a:cubicBezTo>
                <a:cubicBezTo>
                  <a:pt x="1425321" y="497713"/>
                  <a:pt x="1431417" y="491617"/>
                  <a:pt x="1431417" y="483997"/>
                </a:cubicBezTo>
                <a:cubicBezTo>
                  <a:pt x="1431417" y="483997"/>
                  <a:pt x="1431417" y="483997"/>
                  <a:pt x="1431417" y="483997"/>
                </a:cubicBezTo>
                <a:close/>
                <a:moveTo>
                  <a:pt x="1431163" y="561721"/>
                </a:moveTo>
                <a:cubicBezTo>
                  <a:pt x="1431163" y="554355"/>
                  <a:pt x="1425194" y="548386"/>
                  <a:pt x="1417701" y="548386"/>
                </a:cubicBezTo>
                <a:cubicBezTo>
                  <a:pt x="1417701" y="548386"/>
                  <a:pt x="1417701" y="548386"/>
                  <a:pt x="1417701" y="548386"/>
                </a:cubicBezTo>
                <a:cubicBezTo>
                  <a:pt x="1410335" y="548386"/>
                  <a:pt x="1404239" y="554355"/>
                  <a:pt x="1404239" y="561721"/>
                </a:cubicBezTo>
                <a:cubicBezTo>
                  <a:pt x="1404239" y="569087"/>
                  <a:pt x="1410208" y="575056"/>
                  <a:pt x="1417701" y="575056"/>
                </a:cubicBezTo>
                <a:cubicBezTo>
                  <a:pt x="1425194" y="575056"/>
                  <a:pt x="1431163" y="569087"/>
                  <a:pt x="1431163" y="561721"/>
                </a:cubicBezTo>
                <a:lnTo>
                  <a:pt x="1431163" y="561721"/>
                </a:lnTo>
                <a:cubicBezTo>
                  <a:pt x="1431163" y="561721"/>
                  <a:pt x="1431163" y="561721"/>
                  <a:pt x="1431163" y="561721"/>
                </a:cubicBezTo>
                <a:lnTo>
                  <a:pt x="1431163" y="561721"/>
                </a:lnTo>
                <a:close/>
                <a:moveTo>
                  <a:pt x="1431036" y="639191"/>
                </a:moveTo>
                <a:cubicBezTo>
                  <a:pt x="1430909" y="631952"/>
                  <a:pt x="1425067" y="626110"/>
                  <a:pt x="1417828" y="626110"/>
                </a:cubicBezTo>
                <a:cubicBezTo>
                  <a:pt x="1410589" y="626110"/>
                  <a:pt x="1404620" y="632079"/>
                  <a:pt x="1404620" y="639318"/>
                </a:cubicBezTo>
                <a:cubicBezTo>
                  <a:pt x="1404620" y="646557"/>
                  <a:pt x="1410589" y="652526"/>
                  <a:pt x="1417828" y="652526"/>
                </a:cubicBezTo>
                <a:cubicBezTo>
                  <a:pt x="1425067" y="652526"/>
                  <a:pt x="1431036" y="646557"/>
                  <a:pt x="1431036" y="639318"/>
                </a:cubicBezTo>
                <a:lnTo>
                  <a:pt x="1431036" y="639318"/>
                </a:lnTo>
                <a:cubicBezTo>
                  <a:pt x="1431036" y="639318"/>
                  <a:pt x="1431036" y="639318"/>
                  <a:pt x="1431036" y="639191"/>
                </a:cubicBezTo>
                <a:lnTo>
                  <a:pt x="1431036" y="639191"/>
                </a:lnTo>
                <a:close/>
                <a:moveTo>
                  <a:pt x="1430782" y="717042"/>
                </a:moveTo>
                <a:cubicBezTo>
                  <a:pt x="1430782" y="709803"/>
                  <a:pt x="1424940" y="704088"/>
                  <a:pt x="1417701" y="704088"/>
                </a:cubicBezTo>
                <a:lnTo>
                  <a:pt x="1417701" y="704088"/>
                </a:lnTo>
                <a:cubicBezTo>
                  <a:pt x="1410462" y="704088"/>
                  <a:pt x="1404747" y="709930"/>
                  <a:pt x="1404747" y="717042"/>
                </a:cubicBezTo>
                <a:cubicBezTo>
                  <a:pt x="1404747" y="724281"/>
                  <a:pt x="1410589" y="729996"/>
                  <a:pt x="1417701" y="729996"/>
                </a:cubicBezTo>
                <a:cubicBezTo>
                  <a:pt x="1424940" y="729996"/>
                  <a:pt x="1430782" y="724154"/>
                  <a:pt x="1430782" y="717042"/>
                </a:cubicBezTo>
                <a:cubicBezTo>
                  <a:pt x="1430782" y="717042"/>
                  <a:pt x="1430782" y="717042"/>
                  <a:pt x="1430782" y="717042"/>
                </a:cubicBezTo>
                <a:close/>
                <a:moveTo>
                  <a:pt x="1430655" y="794385"/>
                </a:moveTo>
                <a:cubicBezTo>
                  <a:pt x="1430528" y="787400"/>
                  <a:pt x="1424813" y="781812"/>
                  <a:pt x="1417828" y="781812"/>
                </a:cubicBezTo>
                <a:cubicBezTo>
                  <a:pt x="1410716" y="781812"/>
                  <a:pt x="1405001" y="787527"/>
                  <a:pt x="1405001" y="794639"/>
                </a:cubicBezTo>
                <a:cubicBezTo>
                  <a:pt x="1405001" y="801751"/>
                  <a:pt x="1410716" y="807466"/>
                  <a:pt x="1417828" y="807466"/>
                </a:cubicBezTo>
                <a:cubicBezTo>
                  <a:pt x="1424940" y="807466"/>
                  <a:pt x="1430655" y="801751"/>
                  <a:pt x="1430655" y="794766"/>
                </a:cubicBezTo>
                <a:lnTo>
                  <a:pt x="1430655" y="794766"/>
                </a:lnTo>
                <a:cubicBezTo>
                  <a:pt x="1430655" y="794766"/>
                  <a:pt x="1430655" y="794766"/>
                  <a:pt x="1430655" y="794639"/>
                </a:cubicBezTo>
                <a:cubicBezTo>
                  <a:pt x="1430655" y="794512"/>
                  <a:pt x="1430655" y="794512"/>
                  <a:pt x="1430655" y="794385"/>
                </a:cubicBezTo>
                <a:lnTo>
                  <a:pt x="1430655" y="794385"/>
                </a:lnTo>
                <a:close/>
                <a:moveTo>
                  <a:pt x="1430401" y="872236"/>
                </a:moveTo>
                <a:cubicBezTo>
                  <a:pt x="1430401" y="865251"/>
                  <a:pt x="1424686" y="859663"/>
                  <a:pt x="1417828" y="859663"/>
                </a:cubicBezTo>
                <a:cubicBezTo>
                  <a:pt x="1410843" y="859663"/>
                  <a:pt x="1405255" y="865251"/>
                  <a:pt x="1405255" y="872236"/>
                </a:cubicBezTo>
                <a:cubicBezTo>
                  <a:pt x="1405255" y="879221"/>
                  <a:pt x="1410843" y="884809"/>
                  <a:pt x="1417828" y="884809"/>
                </a:cubicBezTo>
                <a:cubicBezTo>
                  <a:pt x="1424813" y="884936"/>
                  <a:pt x="1430401" y="879221"/>
                  <a:pt x="1430401" y="872236"/>
                </a:cubicBezTo>
                <a:cubicBezTo>
                  <a:pt x="1430401" y="872236"/>
                  <a:pt x="1430401" y="872236"/>
                  <a:pt x="1430401" y="872236"/>
                </a:cubicBezTo>
                <a:lnTo>
                  <a:pt x="1430401" y="872236"/>
                </a:lnTo>
                <a:close/>
                <a:moveTo>
                  <a:pt x="1430274" y="949960"/>
                </a:moveTo>
                <a:cubicBezTo>
                  <a:pt x="1430274" y="943102"/>
                  <a:pt x="1424686" y="937514"/>
                  <a:pt x="1417828" y="937514"/>
                </a:cubicBezTo>
                <a:cubicBezTo>
                  <a:pt x="1410970" y="937514"/>
                  <a:pt x="1405382" y="943102"/>
                  <a:pt x="1405382" y="949960"/>
                </a:cubicBezTo>
                <a:cubicBezTo>
                  <a:pt x="1405382" y="956818"/>
                  <a:pt x="1410970" y="962406"/>
                  <a:pt x="1417828" y="962406"/>
                </a:cubicBezTo>
                <a:cubicBezTo>
                  <a:pt x="1424686" y="962279"/>
                  <a:pt x="1430274" y="956818"/>
                  <a:pt x="1430274" y="949960"/>
                </a:cubicBezTo>
                <a:close/>
                <a:moveTo>
                  <a:pt x="1430020" y="1027430"/>
                </a:moveTo>
                <a:cubicBezTo>
                  <a:pt x="1430020" y="1020699"/>
                  <a:pt x="1424559" y="1015238"/>
                  <a:pt x="1417828" y="1015238"/>
                </a:cubicBezTo>
                <a:cubicBezTo>
                  <a:pt x="1411097" y="1015238"/>
                  <a:pt x="1405636" y="1020699"/>
                  <a:pt x="1405636" y="1027430"/>
                </a:cubicBezTo>
                <a:cubicBezTo>
                  <a:pt x="1405636" y="1034161"/>
                  <a:pt x="1411097" y="1039622"/>
                  <a:pt x="1417828" y="1039622"/>
                </a:cubicBezTo>
                <a:cubicBezTo>
                  <a:pt x="1424559" y="1039622"/>
                  <a:pt x="1430020" y="1034161"/>
                  <a:pt x="1430020" y="1027430"/>
                </a:cubicBezTo>
                <a:lnTo>
                  <a:pt x="1430020" y="1027430"/>
                </a:lnTo>
                <a:cubicBezTo>
                  <a:pt x="1430020" y="1027557"/>
                  <a:pt x="1430020" y="1027557"/>
                  <a:pt x="1430020" y="1027430"/>
                </a:cubicBezTo>
                <a:cubicBezTo>
                  <a:pt x="1430020" y="1027557"/>
                  <a:pt x="1430020" y="1027557"/>
                  <a:pt x="1430020" y="1027430"/>
                </a:cubicBezTo>
                <a:lnTo>
                  <a:pt x="1430020" y="1027430"/>
                </a:lnTo>
                <a:close/>
                <a:moveTo>
                  <a:pt x="1429893" y="1105154"/>
                </a:moveTo>
                <a:cubicBezTo>
                  <a:pt x="1429893" y="1098550"/>
                  <a:pt x="1424559" y="1093089"/>
                  <a:pt x="1417828" y="1093089"/>
                </a:cubicBezTo>
                <a:cubicBezTo>
                  <a:pt x="1411224" y="1093089"/>
                  <a:pt x="1405763" y="1098423"/>
                  <a:pt x="1405763" y="1105154"/>
                </a:cubicBezTo>
                <a:cubicBezTo>
                  <a:pt x="1405763" y="1111758"/>
                  <a:pt x="1411097" y="1117219"/>
                  <a:pt x="1417828" y="1117219"/>
                </a:cubicBezTo>
                <a:lnTo>
                  <a:pt x="1417828" y="1117219"/>
                </a:lnTo>
                <a:cubicBezTo>
                  <a:pt x="1424432" y="1117219"/>
                  <a:pt x="1429766" y="1111885"/>
                  <a:pt x="1429893" y="1105281"/>
                </a:cubicBezTo>
                <a:cubicBezTo>
                  <a:pt x="1429893" y="1105281"/>
                  <a:pt x="1429893" y="1105281"/>
                  <a:pt x="1429893" y="1105154"/>
                </a:cubicBezTo>
                <a:close/>
                <a:moveTo>
                  <a:pt x="1429639" y="1182751"/>
                </a:moveTo>
                <a:cubicBezTo>
                  <a:pt x="1429639" y="1176274"/>
                  <a:pt x="1424305" y="1171067"/>
                  <a:pt x="1417828" y="1171067"/>
                </a:cubicBezTo>
                <a:cubicBezTo>
                  <a:pt x="1411224" y="1171067"/>
                  <a:pt x="1406017" y="1176401"/>
                  <a:pt x="1406017" y="1182878"/>
                </a:cubicBezTo>
                <a:cubicBezTo>
                  <a:pt x="1406017" y="1189355"/>
                  <a:pt x="1411351" y="1194689"/>
                  <a:pt x="1417828" y="1194689"/>
                </a:cubicBezTo>
                <a:lnTo>
                  <a:pt x="1417828" y="1194689"/>
                </a:lnTo>
                <a:cubicBezTo>
                  <a:pt x="1424305" y="1194689"/>
                  <a:pt x="1429639" y="1189355"/>
                  <a:pt x="1429639" y="1182751"/>
                </a:cubicBezTo>
                <a:lnTo>
                  <a:pt x="1429639" y="1182751"/>
                </a:lnTo>
                <a:cubicBezTo>
                  <a:pt x="1429639" y="1182751"/>
                  <a:pt x="1429639" y="1182751"/>
                  <a:pt x="1429639" y="1182751"/>
                </a:cubicBezTo>
                <a:lnTo>
                  <a:pt x="1429639" y="1182751"/>
                </a:lnTo>
                <a:close/>
                <a:moveTo>
                  <a:pt x="1429512" y="1260475"/>
                </a:moveTo>
                <a:cubicBezTo>
                  <a:pt x="1429512" y="1253998"/>
                  <a:pt x="1424305" y="1248791"/>
                  <a:pt x="1417828" y="1248791"/>
                </a:cubicBezTo>
                <a:lnTo>
                  <a:pt x="1417828" y="1248791"/>
                </a:lnTo>
                <a:cubicBezTo>
                  <a:pt x="1411351" y="1248791"/>
                  <a:pt x="1406144" y="1253998"/>
                  <a:pt x="1406144" y="1260475"/>
                </a:cubicBezTo>
                <a:cubicBezTo>
                  <a:pt x="1406144" y="1266952"/>
                  <a:pt x="1411351" y="1272159"/>
                  <a:pt x="1417828" y="1272159"/>
                </a:cubicBezTo>
                <a:cubicBezTo>
                  <a:pt x="1424178" y="1272032"/>
                  <a:pt x="1429385" y="1266952"/>
                  <a:pt x="1429512" y="1260475"/>
                </a:cubicBezTo>
                <a:cubicBezTo>
                  <a:pt x="1429512" y="1260475"/>
                  <a:pt x="1429512" y="1260475"/>
                  <a:pt x="1429512" y="1260475"/>
                </a:cubicBezTo>
                <a:lnTo>
                  <a:pt x="1429512" y="1260475"/>
                </a:lnTo>
                <a:close/>
                <a:moveTo>
                  <a:pt x="1429258" y="1337945"/>
                </a:moveTo>
                <a:cubicBezTo>
                  <a:pt x="1429131" y="1331722"/>
                  <a:pt x="1424051" y="1326642"/>
                  <a:pt x="1417828" y="1326642"/>
                </a:cubicBezTo>
                <a:cubicBezTo>
                  <a:pt x="1411478" y="1326642"/>
                  <a:pt x="1406398" y="1331722"/>
                  <a:pt x="1406398" y="1338072"/>
                </a:cubicBezTo>
                <a:cubicBezTo>
                  <a:pt x="1406398" y="1344422"/>
                  <a:pt x="1411478" y="1349502"/>
                  <a:pt x="1417828" y="1349502"/>
                </a:cubicBezTo>
                <a:cubicBezTo>
                  <a:pt x="1424178" y="1349502"/>
                  <a:pt x="1429258" y="1344422"/>
                  <a:pt x="1429258" y="1337945"/>
                </a:cubicBezTo>
                <a:cubicBezTo>
                  <a:pt x="1429258" y="1338072"/>
                  <a:pt x="1429258" y="1338072"/>
                  <a:pt x="1429258" y="1337945"/>
                </a:cubicBezTo>
                <a:cubicBezTo>
                  <a:pt x="1429258" y="1338072"/>
                  <a:pt x="1429258" y="1337945"/>
                  <a:pt x="1429258" y="1337945"/>
                </a:cubicBezTo>
                <a:close/>
                <a:moveTo>
                  <a:pt x="1355090" y="18161"/>
                </a:moveTo>
                <a:cubicBezTo>
                  <a:pt x="1355090" y="9906"/>
                  <a:pt x="1348359" y="3302"/>
                  <a:pt x="1340104" y="3302"/>
                </a:cubicBezTo>
                <a:cubicBezTo>
                  <a:pt x="1331849" y="3302"/>
                  <a:pt x="1325118" y="10033"/>
                  <a:pt x="1325118" y="18288"/>
                </a:cubicBezTo>
                <a:cubicBezTo>
                  <a:pt x="1325118" y="26543"/>
                  <a:pt x="1331849" y="33274"/>
                  <a:pt x="1340104" y="33274"/>
                </a:cubicBezTo>
                <a:cubicBezTo>
                  <a:pt x="1340104" y="33274"/>
                  <a:pt x="1340104" y="33274"/>
                  <a:pt x="1340104" y="33274"/>
                </a:cubicBezTo>
                <a:cubicBezTo>
                  <a:pt x="1348359" y="33147"/>
                  <a:pt x="1354963" y="26543"/>
                  <a:pt x="1355090" y="18161"/>
                </a:cubicBezTo>
                <a:lnTo>
                  <a:pt x="1355090" y="18161"/>
                </a:lnTo>
                <a:cubicBezTo>
                  <a:pt x="1355090" y="18288"/>
                  <a:pt x="1355090" y="18288"/>
                  <a:pt x="1355090" y="18161"/>
                </a:cubicBezTo>
                <a:lnTo>
                  <a:pt x="1355090" y="18161"/>
                </a:lnTo>
                <a:close/>
                <a:moveTo>
                  <a:pt x="1354836" y="95885"/>
                </a:moveTo>
                <a:cubicBezTo>
                  <a:pt x="1354836" y="87757"/>
                  <a:pt x="1348232" y="81153"/>
                  <a:pt x="1340104" y="81153"/>
                </a:cubicBezTo>
                <a:cubicBezTo>
                  <a:pt x="1340104" y="81153"/>
                  <a:pt x="1340104" y="81153"/>
                  <a:pt x="1340104" y="81153"/>
                </a:cubicBezTo>
                <a:cubicBezTo>
                  <a:pt x="1331976" y="81153"/>
                  <a:pt x="1325372" y="87757"/>
                  <a:pt x="1325372" y="95885"/>
                </a:cubicBezTo>
                <a:cubicBezTo>
                  <a:pt x="1325372" y="104013"/>
                  <a:pt x="1331976" y="110617"/>
                  <a:pt x="1340104" y="110617"/>
                </a:cubicBezTo>
                <a:cubicBezTo>
                  <a:pt x="1348232" y="110617"/>
                  <a:pt x="1354709" y="104140"/>
                  <a:pt x="1354836" y="95885"/>
                </a:cubicBezTo>
                <a:cubicBezTo>
                  <a:pt x="1354836" y="96012"/>
                  <a:pt x="1354836" y="95885"/>
                  <a:pt x="1354836" y="95885"/>
                </a:cubicBezTo>
                <a:close/>
                <a:moveTo>
                  <a:pt x="1354582" y="173482"/>
                </a:moveTo>
                <a:cubicBezTo>
                  <a:pt x="1354582" y="165481"/>
                  <a:pt x="1347978" y="159004"/>
                  <a:pt x="1339977" y="159004"/>
                </a:cubicBezTo>
                <a:cubicBezTo>
                  <a:pt x="1331976" y="159004"/>
                  <a:pt x="1325372" y="165481"/>
                  <a:pt x="1325372" y="173609"/>
                </a:cubicBezTo>
                <a:lnTo>
                  <a:pt x="1325372" y="173609"/>
                </a:lnTo>
                <a:cubicBezTo>
                  <a:pt x="1325372" y="181610"/>
                  <a:pt x="1331849" y="188214"/>
                  <a:pt x="1339977" y="188214"/>
                </a:cubicBezTo>
                <a:cubicBezTo>
                  <a:pt x="1348105" y="188087"/>
                  <a:pt x="1354582" y="181610"/>
                  <a:pt x="1354582" y="173482"/>
                </a:cubicBezTo>
                <a:cubicBezTo>
                  <a:pt x="1354582" y="173482"/>
                  <a:pt x="1354582" y="173482"/>
                  <a:pt x="1354582" y="173482"/>
                </a:cubicBezTo>
                <a:lnTo>
                  <a:pt x="1354582" y="173482"/>
                </a:lnTo>
                <a:close/>
                <a:moveTo>
                  <a:pt x="1354455" y="251206"/>
                </a:moveTo>
                <a:cubicBezTo>
                  <a:pt x="1354455" y="243332"/>
                  <a:pt x="1347978" y="236855"/>
                  <a:pt x="1340104" y="236855"/>
                </a:cubicBezTo>
                <a:cubicBezTo>
                  <a:pt x="1332103" y="236855"/>
                  <a:pt x="1325753" y="243332"/>
                  <a:pt x="1325753" y="251206"/>
                </a:cubicBezTo>
                <a:cubicBezTo>
                  <a:pt x="1325753" y="259080"/>
                  <a:pt x="1332230" y="265557"/>
                  <a:pt x="1340104" y="265557"/>
                </a:cubicBezTo>
                <a:cubicBezTo>
                  <a:pt x="1347978" y="265557"/>
                  <a:pt x="1354455" y="259080"/>
                  <a:pt x="1354455" y="251206"/>
                </a:cubicBezTo>
                <a:cubicBezTo>
                  <a:pt x="1354455" y="251206"/>
                  <a:pt x="1354455" y="251206"/>
                  <a:pt x="1354455" y="251206"/>
                </a:cubicBezTo>
                <a:lnTo>
                  <a:pt x="1354455" y="251206"/>
                </a:lnTo>
                <a:close/>
                <a:moveTo>
                  <a:pt x="1354201" y="328676"/>
                </a:moveTo>
                <a:cubicBezTo>
                  <a:pt x="1354074" y="320929"/>
                  <a:pt x="1347724" y="314706"/>
                  <a:pt x="1339977" y="314706"/>
                </a:cubicBezTo>
                <a:cubicBezTo>
                  <a:pt x="1332103" y="314706"/>
                  <a:pt x="1325753" y="321056"/>
                  <a:pt x="1325753" y="328930"/>
                </a:cubicBezTo>
                <a:cubicBezTo>
                  <a:pt x="1325753" y="336804"/>
                  <a:pt x="1332103" y="343154"/>
                  <a:pt x="1339977" y="343154"/>
                </a:cubicBezTo>
                <a:cubicBezTo>
                  <a:pt x="1347851" y="343154"/>
                  <a:pt x="1354201" y="336804"/>
                  <a:pt x="1354201" y="328930"/>
                </a:cubicBezTo>
                <a:cubicBezTo>
                  <a:pt x="1354201" y="328930"/>
                  <a:pt x="1354201" y="328930"/>
                  <a:pt x="1354201" y="328930"/>
                </a:cubicBezTo>
                <a:cubicBezTo>
                  <a:pt x="1354201" y="328803"/>
                  <a:pt x="1354201" y="328676"/>
                  <a:pt x="1354201" y="328676"/>
                </a:cubicBezTo>
                <a:lnTo>
                  <a:pt x="1354201" y="328676"/>
                </a:lnTo>
                <a:close/>
                <a:moveTo>
                  <a:pt x="1354074" y="406400"/>
                </a:moveTo>
                <a:cubicBezTo>
                  <a:pt x="1354074" y="398653"/>
                  <a:pt x="1347851" y="392430"/>
                  <a:pt x="1340104" y="392430"/>
                </a:cubicBezTo>
                <a:cubicBezTo>
                  <a:pt x="1332357" y="392430"/>
                  <a:pt x="1326134" y="398653"/>
                  <a:pt x="1326134" y="406400"/>
                </a:cubicBezTo>
                <a:cubicBezTo>
                  <a:pt x="1326134" y="414147"/>
                  <a:pt x="1332357" y="420370"/>
                  <a:pt x="1340104" y="420370"/>
                </a:cubicBezTo>
                <a:lnTo>
                  <a:pt x="1340104" y="420370"/>
                </a:lnTo>
                <a:cubicBezTo>
                  <a:pt x="1347724" y="420370"/>
                  <a:pt x="1354074" y="414147"/>
                  <a:pt x="1354074" y="406400"/>
                </a:cubicBezTo>
                <a:lnTo>
                  <a:pt x="1354074" y="406400"/>
                </a:lnTo>
                <a:lnTo>
                  <a:pt x="1354074" y="406400"/>
                </a:lnTo>
                <a:close/>
                <a:moveTo>
                  <a:pt x="1353820" y="484124"/>
                </a:moveTo>
                <a:cubicBezTo>
                  <a:pt x="1353820" y="476504"/>
                  <a:pt x="1347597" y="470281"/>
                  <a:pt x="1339977" y="470281"/>
                </a:cubicBezTo>
                <a:cubicBezTo>
                  <a:pt x="1339977" y="470281"/>
                  <a:pt x="1339977" y="470281"/>
                  <a:pt x="1339977" y="470281"/>
                </a:cubicBezTo>
                <a:cubicBezTo>
                  <a:pt x="1332357" y="470281"/>
                  <a:pt x="1326134" y="476504"/>
                  <a:pt x="1326134" y="484124"/>
                </a:cubicBezTo>
                <a:cubicBezTo>
                  <a:pt x="1326134" y="491744"/>
                  <a:pt x="1332357" y="497840"/>
                  <a:pt x="1339977" y="497840"/>
                </a:cubicBezTo>
                <a:cubicBezTo>
                  <a:pt x="1347597" y="497840"/>
                  <a:pt x="1353820" y="491744"/>
                  <a:pt x="1353820" y="484124"/>
                </a:cubicBezTo>
                <a:cubicBezTo>
                  <a:pt x="1353820" y="484124"/>
                  <a:pt x="1353820" y="484124"/>
                  <a:pt x="1353820" y="484124"/>
                </a:cubicBezTo>
                <a:close/>
                <a:moveTo>
                  <a:pt x="1353693" y="561594"/>
                </a:moveTo>
                <a:cubicBezTo>
                  <a:pt x="1353693" y="554101"/>
                  <a:pt x="1347597" y="548132"/>
                  <a:pt x="1340104" y="548132"/>
                </a:cubicBezTo>
                <a:cubicBezTo>
                  <a:pt x="1332611" y="548132"/>
                  <a:pt x="1326515" y="554228"/>
                  <a:pt x="1326515" y="561721"/>
                </a:cubicBezTo>
                <a:cubicBezTo>
                  <a:pt x="1326515" y="569214"/>
                  <a:pt x="1332611" y="575310"/>
                  <a:pt x="1340104" y="575310"/>
                </a:cubicBezTo>
                <a:cubicBezTo>
                  <a:pt x="1347597" y="575310"/>
                  <a:pt x="1353693" y="569214"/>
                  <a:pt x="1353693" y="561594"/>
                </a:cubicBezTo>
                <a:lnTo>
                  <a:pt x="1353693" y="561594"/>
                </a:lnTo>
                <a:cubicBezTo>
                  <a:pt x="1353693" y="561721"/>
                  <a:pt x="1353693" y="561721"/>
                  <a:pt x="1353693" y="561594"/>
                </a:cubicBezTo>
                <a:lnTo>
                  <a:pt x="1353693" y="561594"/>
                </a:lnTo>
                <a:close/>
                <a:moveTo>
                  <a:pt x="1353439" y="639318"/>
                </a:moveTo>
                <a:cubicBezTo>
                  <a:pt x="1353439" y="631952"/>
                  <a:pt x="1347470" y="625983"/>
                  <a:pt x="1339977" y="625983"/>
                </a:cubicBezTo>
                <a:cubicBezTo>
                  <a:pt x="1339977" y="625983"/>
                  <a:pt x="1339977" y="625983"/>
                  <a:pt x="1339977" y="625983"/>
                </a:cubicBezTo>
                <a:cubicBezTo>
                  <a:pt x="1332611" y="625983"/>
                  <a:pt x="1326515" y="631952"/>
                  <a:pt x="1326515" y="639318"/>
                </a:cubicBezTo>
                <a:cubicBezTo>
                  <a:pt x="1326515" y="646684"/>
                  <a:pt x="1332484" y="652653"/>
                  <a:pt x="1339977" y="652653"/>
                </a:cubicBezTo>
                <a:cubicBezTo>
                  <a:pt x="1347470" y="652780"/>
                  <a:pt x="1353439" y="646811"/>
                  <a:pt x="1353439" y="639318"/>
                </a:cubicBezTo>
                <a:cubicBezTo>
                  <a:pt x="1353439" y="639318"/>
                  <a:pt x="1353439" y="639318"/>
                  <a:pt x="1353439" y="639318"/>
                </a:cubicBezTo>
                <a:lnTo>
                  <a:pt x="1353439" y="639318"/>
                </a:lnTo>
                <a:close/>
                <a:moveTo>
                  <a:pt x="1353312" y="716915"/>
                </a:moveTo>
                <a:cubicBezTo>
                  <a:pt x="1353185" y="709676"/>
                  <a:pt x="1347343" y="703834"/>
                  <a:pt x="1340104" y="703834"/>
                </a:cubicBezTo>
                <a:cubicBezTo>
                  <a:pt x="1332865" y="703834"/>
                  <a:pt x="1326896" y="709803"/>
                  <a:pt x="1326896" y="717042"/>
                </a:cubicBezTo>
                <a:lnTo>
                  <a:pt x="1326896" y="717042"/>
                </a:lnTo>
                <a:cubicBezTo>
                  <a:pt x="1326896" y="724281"/>
                  <a:pt x="1332865" y="730250"/>
                  <a:pt x="1340104" y="730250"/>
                </a:cubicBezTo>
                <a:lnTo>
                  <a:pt x="1340104" y="730250"/>
                </a:lnTo>
                <a:cubicBezTo>
                  <a:pt x="1347343" y="730250"/>
                  <a:pt x="1353312" y="724408"/>
                  <a:pt x="1353312" y="717169"/>
                </a:cubicBezTo>
                <a:cubicBezTo>
                  <a:pt x="1353312" y="717169"/>
                  <a:pt x="1353312" y="717042"/>
                  <a:pt x="1353312" y="717042"/>
                </a:cubicBezTo>
                <a:cubicBezTo>
                  <a:pt x="1353312" y="716915"/>
                  <a:pt x="1353312" y="716915"/>
                  <a:pt x="1353312" y="716915"/>
                </a:cubicBezTo>
                <a:lnTo>
                  <a:pt x="1353312" y="716915"/>
                </a:lnTo>
                <a:close/>
                <a:moveTo>
                  <a:pt x="1353058" y="794639"/>
                </a:moveTo>
                <a:cubicBezTo>
                  <a:pt x="1353058" y="787400"/>
                  <a:pt x="1347216" y="781685"/>
                  <a:pt x="1339977" y="781685"/>
                </a:cubicBezTo>
                <a:cubicBezTo>
                  <a:pt x="1332738" y="781685"/>
                  <a:pt x="1326896" y="787527"/>
                  <a:pt x="1326896" y="794639"/>
                </a:cubicBezTo>
                <a:cubicBezTo>
                  <a:pt x="1326896" y="801878"/>
                  <a:pt x="1332738" y="807593"/>
                  <a:pt x="1339977" y="807593"/>
                </a:cubicBezTo>
                <a:cubicBezTo>
                  <a:pt x="1347216" y="807593"/>
                  <a:pt x="1353058" y="801751"/>
                  <a:pt x="1353058" y="794639"/>
                </a:cubicBezTo>
                <a:lnTo>
                  <a:pt x="1353058" y="794639"/>
                </a:lnTo>
                <a:close/>
                <a:moveTo>
                  <a:pt x="1352931" y="872109"/>
                </a:moveTo>
                <a:cubicBezTo>
                  <a:pt x="1352804" y="865124"/>
                  <a:pt x="1347089" y="859409"/>
                  <a:pt x="1340104" y="859409"/>
                </a:cubicBezTo>
                <a:cubicBezTo>
                  <a:pt x="1332992" y="859409"/>
                  <a:pt x="1327277" y="865124"/>
                  <a:pt x="1327277" y="872236"/>
                </a:cubicBezTo>
                <a:cubicBezTo>
                  <a:pt x="1327277" y="879348"/>
                  <a:pt x="1332992" y="885063"/>
                  <a:pt x="1340104" y="885063"/>
                </a:cubicBezTo>
                <a:cubicBezTo>
                  <a:pt x="1347216" y="885063"/>
                  <a:pt x="1352931" y="879348"/>
                  <a:pt x="1352931" y="872363"/>
                </a:cubicBezTo>
                <a:cubicBezTo>
                  <a:pt x="1352931" y="872363"/>
                  <a:pt x="1352931" y="872363"/>
                  <a:pt x="1352931" y="872236"/>
                </a:cubicBezTo>
                <a:cubicBezTo>
                  <a:pt x="1352931" y="872236"/>
                  <a:pt x="1352931" y="872109"/>
                  <a:pt x="1352931" y="872109"/>
                </a:cubicBezTo>
                <a:lnTo>
                  <a:pt x="1352931" y="872109"/>
                </a:lnTo>
                <a:close/>
                <a:moveTo>
                  <a:pt x="1352677" y="949833"/>
                </a:moveTo>
                <a:cubicBezTo>
                  <a:pt x="1352677" y="942848"/>
                  <a:pt x="1346962" y="937260"/>
                  <a:pt x="1340104" y="937260"/>
                </a:cubicBezTo>
                <a:cubicBezTo>
                  <a:pt x="1333119" y="937260"/>
                  <a:pt x="1327531" y="942848"/>
                  <a:pt x="1327531" y="949833"/>
                </a:cubicBezTo>
                <a:cubicBezTo>
                  <a:pt x="1327531" y="956818"/>
                  <a:pt x="1333246" y="962406"/>
                  <a:pt x="1340104" y="962406"/>
                </a:cubicBezTo>
                <a:cubicBezTo>
                  <a:pt x="1347089" y="962533"/>
                  <a:pt x="1352677" y="956818"/>
                  <a:pt x="1352677" y="949833"/>
                </a:cubicBezTo>
                <a:cubicBezTo>
                  <a:pt x="1352677" y="949960"/>
                  <a:pt x="1352677" y="949960"/>
                  <a:pt x="1352677" y="949833"/>
                </a:cubicBezTo>
                <a:lnTo>
                  <a:pt x="1352677" y="949833"/>
                </a:lnTo>
                <a:close/>
                <a:moveTo>
                  <a:pt x="1352550" y="1027557"/>
                </a:moveTo>
                <a:cubicBezTo>
                  <a:pt x="1352550" y="1020699"/>
                  <a:pt x="1346962" y="1015111"/>
                  <a:pt x="1340104" y="1015111"/>
                </a:cubicBezTo>
                <a:cubicBezTo>
                  <a:pt x="1333246" y="1015111"/>
                  <a:pt x="1327658" y="1020699"/>
                  <a:pt x="1327658" y="1027557"/>
                </a:cubicBezTo>
                <a:cubicBezTo>
                  <a:pt x="1327658" y="1034415"/>
                  <a:pt x="1333246" y="1040003"/>
                  <a:pt x="1340104" y="1040003"/>
                </a:cubicBezTo>
                <a:cubicBezTo>
                  <a:pt x="1346962" y="1040003"/>
                  <a:pt x="1352550" y="1034415"/>
                  <a:pt x="1352550" y="1027557"/>
                </a:cubicBezTo>
                <a:close/>
                <a:moveTo>
                  <a:pt x="1352296" y="1105154"/>
                </a:moveTo>
                <a:cubicBezTo>
                  <a:pt x="1352296" y="1098423"/>
                  <a:pt x="1346835" y="1092962"/>
                  <a:pt x="1340104" y="1092962"/>
                </a:cubicBezTo>
                <a:cubicBezTo>
                  <a:pt x="1333373" y="1092962"/>
                  <a:pt x="1327912" y="1098423"/>
                  <a:pt x="1327912" y="1105154"/>
                </a:cubicBezTo>
                <a:cubicBezTo>
                  <a:pt x="1327912" y="1111885"/>
                  <a:pt x="1333373" y="1117346"/>
                  <a:pt x="1340104" y="1117346"/>
                </a:cubicBezTo>
                <a:cubicBezTo>
                  <a:pt x="1346835" y="1117346"/>
                  <a:pt x="1352296" y="1111885"/>
                  <a:pt x="1352296" y="1105154"/>
                </a:cubicBezTo>
                <a:cubicBezTo>
                  <a:pt x="1352296" y="1105154"/>
                  <a:pt x="1352296" y="1105154"/>
                  <a:pt x="1352296" y="1105154"/>
                </a:cubicBezTo>
                <a:cubicBezTo>
                  <a:pt x="1352296" y="1105154"/>
                  <a:pt x="1352296" y="1105154"/>
                  <a:pt x="1352296" y="1105154"/>
                </a:cubicBezTo>
                <a:lnTo>
                  <a:pt x="1352296" y="1105154"/>
                </a:lnTo>
                <a:close/>
                <a:moveTo>
                  <a:pt x="1352042" y="1182751"/>
                </a:moveTo>
                <a:cubicBezTo>
                  <a:pt x="1352042" y="1176147"/>
                  <a:pt x="1346708" y="1170686"/>
                  <a:pt x="1339977" y="1170686"/>
                </a:cubicBezTo>
                <a:cubicBezTo>
                  <a:pt x="1333373" y="1170686"/>
                  <a:pt x="1327912" y="1176020"/>
                  <a:pt x="1327912" y="1182751"/>
                </a:cubicBezTo>
                <a:cubicBezTo>
                  <a:pt x="1327912" y="1189355"/>
                  <a:pt x="1333246" y="1194816"/>
                  <a:pt x="1339977" y="1194816"/>
                </a:cubicBezTo>
                <a:cubicBezTo>
                  <a:pt x="1339977" y="1194816"/>
                  <a:pt x="1339977" y="1194816"/>
                  <a:pt x="1339977" y="1194816"/>
                </a:cubicBezTo>
                <a:cubicBezTo>
                  <a:pt x="1346708" y="1194816"/>
                  <a:pt x="1352042" y="1189482"/>
                  <a:pt x="1352042" y="1182751"/>
                </a:cubicBezTo>
                <a:close/>
                <a:moveTo>
                  <a:pt x="1351915" y="1260475"/>
                </a:moveTo>
                <a:cubicBezTo>
                  <a:pt x="1351915" y="1253998"/>
                  <a:pt x="1346581" y="1248664"/>
                  <a:pt x="1340104" y="1248664"/>
                </a:cubicBezTo>
                <a:cubicBezTo>
                  <a:pt x="1340104" y="1248664"/>
                  <a:pt x="1340104" y="1248664"/>
                  <a:pt x="1340104" y="1248664"/>
                </a:cubicBezTo>
                <a:cubicBezTo>
                  <a:pt x="1333500" y="1248664"/>
                  <a:pt x="1328293" y="1253998"/>
                  <a:pt x="1328293" y="1260475"/>
                </a:cubicBezTo>
                <a:cubicBezTo>
                  <a:pt x="1328293" y="1260475"/>
                  <a:pt x="1328293" y="1260475"/>
                  <a:pt x="1328293" y="1260475"/>
                </a:cubicBezTo>
                <a:cubicBezTo>
                  <a:pt x="1328293" y="1266952"/>
                  <a:pt x="1333627" y="1272286"/>
                  <a:pt x="1340104" y="1272286"/>
                </a:cubicBezTo>
                <a:lnTo>
                  <a:pt x="1340104" y="1272286"/>
                </a:lnTo>
                <a:cubicBezTo>
                  <a:pt x="1346581" y="1272286"/>
                  <a:pt x="1351915" y="1266952"/>
                  <a:pt x="1351915" y="1260475"/>
                </a:cubicBezTo>
                <a:lnTo>
                  <a:pt x="1351915" y="1260475"/>
                </a:lnTo>
                <a:close/>
                <a:moveTo>
                  <a:pt x="1351661" y="1338072"/>
                </a:moveTo>
                <a:cubicBezTo>
                  <a:pt x="1351661" y="1331595"/>
                  <a:pt x="1346454" y="1326388"/>
                  <a:pt x="1339977" y="1326388"/>
                </a:cubicBezTo>
                <a:cubicBezTo>
                  <a:pt x="1333500" y="1326388"/>
                  <a:pt x="1328293" y="1331595"/>
                  <a:pt x="1328293" y="1338072"/>
                </a:cubicBezTo>
                <a:cubicBezTo>
                  <a:pt x="1328293" y="1344549"/>
                  <a:pt x="1333500" y="1349756"/>
                  <a:pt x="1339977" y="1349756"/>
                </a:cubicBezTo>
                <a:cubicBezTo>
                  <a:pt x="1346454" y="1349756"/>
                  <a:pt x="1351661" y="1344549"/>
                  <a:pt x="1351661" y="1338072"/>
                </a:cubicBezTo>
                <a:lnTo>
                  <a:pt x="1351661" y="1338072"/>
                </a:lnTo>
                <a:close/>
                <a:moveTo>
                  <a:pt x="1351534" y="1415542"/>
                </a:moveTo>
                <a:cubicBezTo>
                  <a:pt x="1351407" y="1409319"/>
                  <a:pt x="1346327" y="1404239"/>
                  <a:pt x="1340104" y="1404239"/>
                </a:cubicBezTo>
                <a:cubicBezTo>
                  <a:pt x="1333754" y="1404239"/>
                  <a:pt x="1328674" y="1409319"/>
                  <a:pt x="1328674" y="1415669"/>
                </a:cubicBezTo>
                <a:cubicBezTo>
                  <a:pt x="1328674" y="1422019"/>
                  <a:pt x="1333754" y="1427099"/>
                  <a:pt x="1340104" y="1427099"/>
                </a:cubicBezTo>
                <a:cubicBezTo>
                  <a:pt x="1346327" y="1427226"/>
                  <a:pt x="1351534" y="1422019"/>
                  <a:pt x="1351534" y="1415542"/>
                </a:cubicBezTo>
                <a:cubicBezTo>
                  <a:pt x="1351534" y="1415669"/>
                  <a:pt x="1351534" y="1415669"/>
                  <a:pt x="1351534" y="1415542"/>
                </a:cubicBezTo>
                <a:lnTo>
                  <a:pt x="1351534" y="1415542"/>
                </a:lnTo>
                <a:close/>
                <a:moveTo>
                  <a:pt x="1277493" y="18034"/>
                </a:moveTo>
                <a:cubicBezTo>
                  <a:pt x="1277366" y="9779"/>
                  <a:pt x="1270635" y="3048"/>
                  <a:pt x="1262380" y="3048"/>
                </a:cubicBezTo>
                <a:cubicBezTo>
                  <a:pt x="1253998" y="3048"/>
                  <a:pt x="1247267" y="9779"/>
                  <a:pt x="1247267" y="18161"/>
                </a:cubicBezTo>
                <a:cubicBezTo>
                  <a:pt x="1247267" y="26543"/>
                  <a:pt x="1253998" y="33274"/>
                  <a:pt x="1262380" y="33274"/>
                </a:cubicBezTo>
                <a:cubicBezTo>
                  <a:pt x="1270762" y="33274"/>
                  <a:pt x="1277493" y="26543"/>
                  <a:pt x="1277493" y="18161"/>
                </a:cubicBezTo>
                <a:cubicBezTo>
                  <a:pt x="1277493" y="18161"/>
                  <a:pt x="1277493" y="18161"/>
                  <a:pt x="1277493" y="18034"/>
                </a:cubicBezTo>
                <a:close/>
                <a:moveTo>
                  <a:pt x="1277239" y="95885"/>
                </a:moveTo>
                <a:cubicBezTo>
                  <a:pt x="1277239" y="87630"/>
                  <a:pt x="1270508" y="81026"/>
                  <a:pt x="1262253" y="81026"/>
                </a:cubicBezTo>
                <a:cubicBezTo>
                  <a:pt x="1253998" y="81026"/>
                  <a:pt x="1247267" y="87757"/>
                  <a:pt x="1247267" y="96012"/>
                </a:cubicBezTo>
                <a:cubicBezTo>
                  <a:pt x="1247267" y="104267"/>
                  <a:pt x="1253998" y="110998"/>
                  <a:pt x="1262253" y="110998"/>
                </a:cubicBezTo>
                <a:cubicBezTo>
                  <a:pt x="1270635" y="110871"/>
                  <a:pt x="1277239" y="104140"/>
                  <a:pt x="1277239" y="95885"/>
                </a:cubicBezTo>
                <a:lnTo>
                  <a:pt x="1277239" y="95885"/>
                </a:lnTo>
                <a:cubicBezTo>
                  <a:pt x="1277239" y="95885"/>
                  <a:pt x="1277239" y="95885"/>
                  <a:pt x="1277239" y="95885"/>
                </a:cubicBezTo>
                <a:lnTo>
                  <a:pt x="1277239" y="95885"/>
                </a:lnTo>
                <a:close/>
                <a:moveTo>
                  <a:pt x="1277112" y="173482"/>
                </a:moveTo>
                <a:cubicBezTo>
                  <a:pt x="1277112" y="165354"/>
                  <a:pt x="1270508" y="158750"/>
                  <a:pt x="1262380" y="158750"/>
                </a:cubicBezTo>
                <a:cubicBezTo>
                  <a:pt x="1254252" y="158750"/>
                  <a:pt x="1247648" y="165354"/>
                  <a:pt x="1247648" y="173482"/>
                </a:cubicBezTo>
                <a:cubicBezTo>
                  <a:pt x="1247648" y="181610"/>
                  <a:pt x="1254252" y="188214"/>
                  <a:pt x="1262380" y="188214"/>
                </a:cubicBezTo>
                <a:cubicBezTo>
                  <a:pt x="1270381" y="188341"/>
                  <a:pt x="1276985" y="181737"/>
                  <a:pt x="1277112" y="173482"/>
                </a:cubicBezTo>
                <a:cubicBezTo>
                  <a:pt x="1277112" y="173609"/>
                  <a:pt x="1277112" y="173609"/>
                  <a:pt x="1277112" y="173482"/>
                </a:cubicBezTo>
                <a:lnTo>
                  <a:pt x="1277112" y="173482"/>
                </a:lnTo>
                <a:close/>
                <a:moveTo>
                  <a:pt x="1276858" y="251206"/>
                </a:moveTo>
                <a:cubicBezTo>
                  <a:pt x="1276858" y="243205"/>
                  <a:pt x="1270381" y="236601"/>
                  <a:pt x="1262253" y="236601"/>
                </a:cubicBezTo>
                <a:lnTo>
                  <a:pt x="1262253" y="236601"/>
                </a:lnTo>
                <a:cubicBezTo>
                  <a:pt x="1254252" y="236601"/>
                  <a:pt x="1247648" y="243078"/>
                  <a:pt x="1247648" y="251206"/>
                </a:cubicBezTo>
                <a:cubicBezTo>
                  <a:pt x="1247648" y="259207"/>
                  <a:pt x="1254125" y="265811"/>
                  <a:pt x="1262253" y="265811"/>
                </a:cubicBezTo>
                <a:cubicBezTo>
                  <a:pt x="1270381" y="265684"/>
                  <a:pt x="1276858" y="259207"/>
                  <a:pt x="1276858" y="251206"/>
                </a:cubicBezTo>
                <a:lnTo>
                  <a:pt x="1276858" y="251206"/>
                </a:lnTo>
                <a:close/>
                <a:moveTo>
                  <a:pt x="1276731" y="328803"/>
                </a:moveTo>
                <a:cubicBezTo>
                  <a:pt x="1276731" y="320929"/>
                  <a:pt x="1270254" y="314452"/>
                  <a:pt x="1262380" y="314452"/>
                </a:cubicBezTo>
                <a:cubicBezTo>
                  <a:pt x="1254379" y="314452"/>
                  <a:pt x="1248029" y="320929"/>
                  <a:pt x="1248029" y="328803"/>
                </a:cubicBezTo>
                <a:cubicBezTo>
                  <a:pt x="1248029" y="336677"/>
                  <a:pt x="1254506" y="343154"/>
                  <a:pt x="1262380" y="343154"/>
                </a:cubicBezTo>
                <a:lnTo>
                  <a:pt x="1262380" y="343154"/>
                </a:lnTo>
                <a:cubicBezTo>
                  <a:pt x="1270254" y="343154"/>
                  <a:pt x="1276604" y="336804"/>
                  <a:pt x="1276731" y="328803"/>
                </a:cubicBezTo>
                <a:lnTo>
                  <a:pt x="1276731" y="328803"/>
                </a:lnTo>
                <a:cubicBezTo>
                  <a:pt x="1276731" y="328803"/>
                  <a:pt x="1276731" y="328803"/>
                  <a:pt x="1276731" y="328803"/>
                </a:cubicBezTo>
                <a:lnTo>
                  <a:pt x="1276731" y="328803"/>
                </a:lnTo>
                <a:close/>
                <a:moveTo>
                  <a:pt x="1276477" y="406273"/>
                </a:moveTo>
                <a:cubicBezTo>
                  <a:pt x="1276350" y="398526"/>
                  <a:pt x="1270000" y="392303"/>
                  <a:pt x="1262253" y="392303"/>
                </a:cubicBezTo>
                <a:cubicBezTo>
                  <a:pt x="1254379" y="392303"/>
                  <a:pt x="1248029" y="398653"/>
                  <a:pt x="1248029" y="406527"/>
                </a:cubicBezTo>
                <a:cubicBezTo>
                  <a:pt x="1248029" y="414401"/>
                  <a:pt x="1254379" y="420751"/>
                  <a:pt x="1262253" y="420751"/>
                </a:cubicBezTo>
                <a:lnTo>
                  <a:pt x="1262253" y="420751"/>
                </a:lnTo>
                <a:cubicBezTo>
                  <a:pt x="1270000" y="420751"/>
                  <a:pt x="1276350" y="414528"/>
                  <a:pt x="1276477" y="406781"/>
                </a:cubicBezTo>
                <a:cubicBezTo>
                  <a:pt x="1276477" y="406781"/>
                  <a:pt x="1276477" y="406654"/>
                  <a:pt x="1276477" y="406654"/>
                </a:cubicBezTo>
                <a:cubicBezTo>
                  <a:pt x="1276477" y="406400"/>
                  <a:pt x="1276477" y="406273"/>
                  <a:pt x="1276477" y="406273"/>
                </a:cubicBezTo>
                <a:lnTo>
                  <a:pt x="1276477" y="406273"/>
                </a:lnTo>
                <a:close/>
                <a:moveTo>
                  <a:pt x="1276350" y="483997"/>
                </a:moveTo>
                <a:cubicBezTo>
                  <a:pt x="1276350" y="476250"/>
                  <a:pt x="1270127" y="470027"/>
                  <a:pt x="1262380" y="470027"/>
                </a:cubicBezTo>
                <a:cubicBezTo>
                  <a:pt x="1254633" y="470027"/>
                  <a:pt x="1248410" y="476250"/>
                  <a:pt x="1248410" y="483997"/>
                </a:cubicBezTo>
                <a:cubicBezTo>
                  <a:pt x="1248410" y="483997"/>
                  <a:pt x="1248410" y="483997"/>
                  <a:pt x="1248410" y="483997"/>
                </a:cubicBezTo>
                <a:cubicBezTo>
                  <a:pt x="1248410" y="491744"/>
                  <a:pt x="1254633" y="497967"/>
                  <a:pt x="1262380" y="497967"/>
                </a:cubicBezTo>
                <a:cubicBezTo>
                  <a:pt x="1270000" y="498094"/>
                  <a:pt x="1276350" y="491744"/>
                  <a:pt x="1276350" y="483997"/>
                </a:cubicBezTo>
                <a:lnTo>
                  <a:pt x="1276350" y="483997"/>
                </a:lnTo>
                <a:lnTo>
                  <a:pt x="1276350" y="483997"/>
                </a:lnTo>
                <a:close/>
                <a:moveTo>
                  <a:pt x="1276096" y="561467"/>
                </a:moveTo>
                <a:cubicBezTo>
                  <a:pt x="1275969" y="553974"/>
                  <a:pt x="1269873" y="547878"/>
                  <a:pt x="1262253" y="547878"/>
                </a:cubicBezTo>
                <a:cubicBezTo>
                  <a:pt x="1254633" y="547878"/>
                  <a:pt x="1248410" y="554101"/>
                  <a:pt x="1248410" y="561721"/>
                </a:cubicBezTo>
                <a:cubicBezTo>
                  <a:pt x="1248410" y="569341"/>
                  <a:pt x="1254633" y="575437"/>
                  <a:pt x="1262253" y="575437"/>
                </a:cubicBezTo>
                <a:cubicBezTo>
                  <a:pt x="1269873" y="575437"/>
                  <a:pt x="1275969" y="569341"/>
                  <a:pt x="1276096" y="561721"/>
                </a:cubicBezTo>
                <a:lnTo>
                  <a:pt x="1276096" y="561721"/>
                </a:lnTo>
                <a:cubicBezTo>
                  <a:pt x="1276096" y="561721"/>
                  <a:pt x="1276096" y="561594"/>
                  <a:pt x="1276096" y="561594"/>
                </a:cubicBezTo>
                <a:cubicBezTo>
                  <a:pt x="1276096" y="561594"/>
                  <a:pt x="1276096" y="561594"/>
                  <a:pt x="1276096" y="561467"/>
                </a:cubicBezTo>
                <a:lnTo>
                  <a:pt x="1276096" y="561467"/>
                </a:lnTo>
                <a:close/>
                <a:moveTo>
                  <a:pt x="1275969" y="639318"/>
                </a:moveTo>
                <a:cubicBezTo>
                  <a:pt x="1275969" y="631825"/>
                  <a:pt x="1269873" y="625856"/>
                  <a:pt x="1262380" y="625856"/>
                </a:cubicBezTo>
                <a:cubicBezTo>
                  <a:pt x="1254887" y="625856"/>
                  <a:pt x="1248791" y="631952"/>
                  <a:pt x="1248791" y="639445"/>
                </a:cubicBezTo>
                <a:cubicBezTo>
                  <a:pt x="1248791" y="639445"/>
                  <a:pt x="1248791" y="639445"/>
                  <a:pt x="1248791" y="639445"/>
                </a:cubicBezTo>
                <a:cubicBezTo>
                  <a:pt x="1248791" y="646938"/>
                  <a:pt x="1254887" y="653034"/>
                  <a:pt x="1262380" y="653034"/>
                </a:cubicBezTo>
                <a:cubicBezTo>
                  <a:pt x="1262380" y="653034"/>
                  <a:pt x="1262380" y="653034"/>
                  <a:pt x="1262380" y="653034"/>
                </a:cubicBezTo>
                <a:cubicBezTo>
                  <a:pt x="1269873" y="652907"/>
                  <a:pt x="1275969" y="646811"/>
                  <a:pt x="1275969" y="639318"/>
                </a:cubicBezTo>
                <a:cubicBezTo>
                  <a:pt x="1275969" y="639318"/>
                  <a:pt x="1275969" y="639318"/>
                  <a:pt x="1275969" y="639318"/>
                </a:cubicBezTo>
                <a:lnTo>
                  <a:pt x="1275969" y="639318"/>
                </a:lnTo>
                <a:close/>
                <a:moveTo>
                  <a:pt x="1275715" y="717042"/>
                </a:moveTo>
                <a:cubicBezTo>
                  <a:pt x="1275715" y="709676"/>
                  <a:pt x="1269746" y="703707"/>
                  <a:pt x="1262253" y="703707"/>
                </a:cubicBezTo>
                <a:cubicBezTo>
                  <a:pt x="1254887" y="703707"/>
                  <a:pt x="1248791" y="709676"/>
                  <a:pt x="1248791" y="717042"/>
                </a:cubicBezTo>
                <a:cubicBezTo>
                  <a:pt x="1248791" y="724408"/>
                  <a:pt x="1254760" y="730377"/>
                  <a:pt x="1262253" y="730377"/>
                </a:cubicBezTo>
                <a:cubicBezTo>
                  <a:pt x="1269746" y="730377"/>
                  <a:pt x="1275715" y="724408"/>
                  <a:pt x="1275715" y="717042"/>
                </a:cubicBezTo>
                <a:lnTo>
                  <a:pt x="1275715" y="717042"/>
                </a:lnTo>
                <a:cubicBezTo>
                  <a:pt x="1275715" y="717042"/>
                  <a:pt x="1275715" y="717042"/>
                  <a:pt x="1275715" y="717042"/>
                </a:cubicBezTo>
                <a:lnTo>
                  <a:pt x="1275715" y="717042"/>
                </a:lnTo>
                <a:close/>
                <a:moveTo>
                  <a:pt x="1275461" y="794512"/>
                </a:moveTo>
                <a:cubicBezTo>
                  <a:pt x="1275334" y="787273"/>
                  <a:pt x="1269492" y="781431"/>
                  <a:pt x="1262253" y="781431"/>
                </a:cubicBezTo>
                <a:cubicBezTo>
                  <a:pt x="1255014" y="781431"/>
                  <a:pt x="1249045" y="787400"/>
                  <a:pt x="1249045" y="794639"/>
                </a:cubicBezTo>
                <a:lnTo>
                  <a:pt x="1249045" y="794639"/>
                </a:lnTo>
                <a:cubicBezTo>
                  <a:pt x="1249045" y="801878"/>
                  <a:pt x="1255014" y="807847"/>
                  <a:pt x="1262253" y="807847"/>
                </a:cubicBezTo>
                <a:lnTo>
                  <a:pt x="1262253" y="807847"/>
                </a:lnTo>
                <a:cubicBezTo>
                  <a:pt x="1269492" y="807847"/>
                  <a:pt x="1275461" y="801878"/>
                  <a:pt x="1275461" y="794639"/>
                </a:cubicBezTo>
                <a:lnTo>
                  <a:pt x="1275461" y="794639"/>
                </a:lnTo>
                <a:cubicBezTo>
                  <a:pt x="1275461" y="794639"/>
                  <a:pt x="1275461" y="794512"/>
                  <a:pt x="1275461" y="794512"/>
                </a:cubicBezTo>
                <a:close/>
                <a:moveTo>
                  <a:pt x="1275334" y="872236"/>
                </a:moveTo>
                <a:cubicBezTo>
                  <a:pt x="1275334" y="864997"/>
                  <a:pt x="1269492" y="859282"/>
                  <a:pt x="1262253" y="859282"/>
                </a:cubicBezTo>
                <a:lnTo>
                  <a:pt x="1262253" y="859282"/>
                </a:lnTo>
                <a:cubicBezTo>
                  <a:pt x="1255014" y="859282"/>
                  <a:pt x="1249172" y="865124"/>
                  <a:pt x="1249172" y="872236"/>
                </a:cubicBezTo>
                <a:cubicBezTo>
                  <a:pt x="1249172" y="879475"/>
                  <a:pt x="1255014" y="885190"/>
                  <a:pt x="1262253" y="885190"/>
                </a:cubicBezTo>
                <a:cubicBezTo>
                  <a:pt x="1269492" y="885317"/>
                  <a:pt x="1275334" y="879475"/>
                  <a:pt x="1275334" y="872236"/>
                </a:cubicBezTo>
                <a:lnTo>
                  <a:pt x="1275334" y="872236"/>
                </a:lnTo>
                <a:close/>
                <a:moveTo>
                  <a:pt x="1275080" y="949960"/>
                </a:moveTo>
                <a:cubicBezTo>
                  <a:pt x="1275080" y="942848"/>
                  <a:pt x="1269365" y="937133"/>
                  <a:pt x="1262253" y="937133"/>
                </a:cubicBezTo>
                <a:lnTo>
                  <a:pt x="1262253" y="937133"/>
                </a:lnTo>
                <a:cubicBezTo>
                  <a:pt x="1255141" y="937133"/>
                  <a:pt x="1249426" y="942848"/>
                  <a:pt x="1249426" y="949960"/>
                </a:cubicBezTo>
                <a:cubicBezTo>
                  <a:pt x="1249426" y="957072"/>
                  <a:pt x="1255141" y="962787"/>
                  <a:pt x="1262253" y="962787"/>
                </a:cubicBezTo>
                <a:lnTo>
                  <a:pt x="1262253" y="962787"/>
                </a:lnTo>
                <a:cubicBezTo>
                  <a:pt x="1269365" y="962660"/>
                  <a:pt x="1275080" y="957072"/>
                  <a:pt x="1275080" y="949960"/>
                </a:cubicBezTo>
                <a:cubicBezTo>
                  <a:pt x="1275080" y="949960"/>
                  <a:pt x="1275080" y="949960"/>
                  <a:pt x="1275080" y="949960"/>
                </a:cubicBezTo>
                <a:lnTo>
                  <a:pt x="1275080" y="949960"/>
                </a:lnTo>
                <a:close/>
                <a:moveTo>
                  <a:pt x="1274953" y="1027557"/>
                </a:moveTo>
                <a:cubicBezTo>
                  <a:pt x="1274953" y="1020572"/>
                  <a:pt x="1269238" y="1014984"/>
                  <a:pt x="1262380" y="1014984"/>
                </a:cubicBezTo>
                <a:cubicBezTo>
                  <a:pt x="1255395" y="1014984"/>
                  <a:pt x="1249807" y="1020572"/>
                  <a:pt x="1249807" y="1027557"/>
                </a:cubicBezTo>
                <a:cubicBezTo>
                  <a:pt x="1249807" y="1034542"/>
                  <a:pt x="1255522" y="1040130"/>
                  <a:pt x="1262380" y="1040130"/>
                </a:cubicBezTo>
                <a:cubicBezTo>
                  <a:pt x="1269238" y="1040130"/>
                  <a:pt x="1274953" y="1034542"/>
                  <a:pt x="1274953" y="1027557"/>
                </a:cubicBezTo>
                <a:lnTo>
                  <a:pt x="1274953" y="1027557"/>
                </a:lnTo>
                <a:close/>
                <a:moveTo>
                  <a:pt x="1274699" y="1105154"/>
                </a:moveTo>
                <a:cubicBezTo>
                  <a:pt x="1274699" y="1098296"/>
                  <a:pt x="1269111" y="1092708"/>
                  <a:pt x="1262253" y="1092708"/>
                </a:cubicBezTo>
                <a:cubicBezTo>
                  <a:pt x="1255395" y="1092708"/>
                  <a:pt x="1249807" y="1098296"/>
                  <a:pt x="1249807" y="1105154"/>
                </a:cubicBezTo>
                <a:cubicBezTo>
                  <a:pt x="1249807" y="1112012"/>
                  <a:pt x="1255395" y="1117600"/>
                  <a:pt x="1262253" y="1117600"/>
                </a:cubicBezTo>
                <a:cubicBezTo>
                  <a:pt x="1269111" y="1117600"/>
                  <a:pt x="1274699" y="1112012"/>
                  <a:pt x="1274699" y="1105154"/>
                </a:cubicBezTo>
                <a:cubicBezTo>
                  <a:pt x="1274699" y="1105154"/>
                  <a:pt x="1274699" y="1105154"/>
                  <a:pt x="1274699" y="1105154"/>
                </a:cubicBezTo>
                <a:close/>
                <a:moveTo>
                  <a:pt x="1274572" y="1182751"/>
                </a:moveTo>
                <a:cubicBezTo>
                  <a:pt x="1274572" y="1176020"/>
                  <a:pt x="1269111" y="1170559"/>
                  <a:pt x="1262380" y="1170559"/>
                </a:cubicBezTo>
                <a:cubicBezTo>
                  <a:pt x="1255649" y="1170559"/>
                  <a:pt x="1250188" y="1176020"/>
                  <a:pt x="1250188" y="1182751"/>
                </a:cubicBezTo>
                <a:cubicBezTo>
                  <a:pt x="1250188" y="1189482"/>
                  <a:pt x="1255649" y="1194943"/>
                  <a:pt x="1262380" y="1194943"/>
                </a:cubicBezTo>
                <a:lnTo>
                  <a:pt x="1262380" y="1194943"/>
                </a:lnTo>
                <a:cubicBezTo>
                  <a:pt x="1269111" y="1194943"/>
                  <a:pt x="1274572" y="1189482"/>
                  <a:pt x="1274572" y="1182751"/>
                </a:cubicBezTo>
                <a:cubicBezTo>
                  <a:pt x="1274572" y="1182878"/>
                  <a:pt x="1274572" y="1182878"/>
                  <a:pt x="1274572" y="1182751"/>
                </a:cubicBezTo>
                <a:cubicBezTo>
                  <a:pt x="1274572" y="1182751"/>
                  <a:pt x="1274572" y="1182751"/>
                  <a:pt x="1274572" y="1182751"/>
                </a:cubicBezTo>
                <a:lnTo>
                  <a:pt x="1274572" y="1182751"/>
                </a:lnTo>
                <a:close/>
                <a:moveTo>
                  <a:pt x="1274318" y="1260475"/>
                </a:moveTo>
                <a:cubicBezTo>
                  <a:pt x="1274318" y="1253871"/>
                  <a:pt x="1268984" y="1248410"/>
                  <a:pt x="1262253" y="1248410"/>
                </a:cubicBezTo>
                <a:cubicBezTo>
                  <a:pt x="1262253" y="1248410"/>
                  <a:pt x="1262253" y="1248410"/>
                  <a:pt x="1262253" y="1248410"/>
                </a:cubicBezTo>
                <a:cubicBezTo>
                  <a:pt x="1255649" y="1248410"/>
                  <a:pt x="1250188" y="1253744"/>
                  <a:pt x="1250188" y="1260475"/>
                </a:cubicBezTo>
                <a:lnTo>
                  <a:pt x="1250188" y="1260475"/>
                </a:lnTo>
                <a:cubicBezTo>
                  <a:pt x="1250188" y="1267079"/>
                  <a:pt x="1255522" y="1272540"/>
                  <a:pt x="1262253" y="1272540"/>
                </a:cubicBezTo>
                <a:cubicBezTo>
                  <a:pt x="1268984" y="1272540"/>
                  <a:pt x="1274318" y="1267079"/>
                  <a:pt x="1274318" y="1260475"/>
                </a:cubicBezTo>
                <a:close/>
                <a:moveTo>
                  <a:pt x="1274191" y="1337945"/>
                </a:moveTo>
                <a:cubicBezTo>
                  <a:pt x="1274191" y="1331468"/>
                  <a:pt x="1268857" y="1326261"/>
                  <a:pt x="1262380" y="1326261"/>
                </a:cubicBezTo>
                <a:cubicBezTo>
                  <a:pt x="1255776" y="1326261"/>
                  <a:pt x="1250569" y="1331595"/>
                  <a:pt x="1250569" y="1338072"/>
                </a:cubicBezTo>
                <a:cubicBezTo>
                  <a:pt x="1250569" y="1344549"/>
                  <a:pt x="1255903" y="1349883"/>
                  <a:pt x="1262380" y="1349883"/>
                </a:cubicBezTo>
                <a:lnTo>
                  <a:pt x="1262380" y="1349883"/>
                </a:lnTo>
                <a:cubicBezTo>
                  <a:pt x="1268857" y="1349883"/>
                  <a:pt x="1274191" y="1344676"/>
                  <a:pt x="1274191" y="1337945"/>
                </a:cubicBezTo>
                <a:lnTo>
                  <a:pt x="1274191" y="1337945"/>
                </a:lnTo>
                <a:cubicBezTo>
                  <a:pt x="1274191" y="1338072"/>
                  <a:pt x="1274191" y="1338072"/>
                  <a:pt x="1274191" y="1337945"/>
                </a:cubicBezTo>
                <a:lnTo>
                  <a:pt x="1274191" y="1337945"/>
                </a:lnTo>
                <a:close/>
                <a:moveTo>
                  <a:pt x="1273937" y="1415669"/>
                </a:moveTo>
                <a:cubicBezTo>
                  <a:pt x="1273937" y="1409192"/>
                  <a:pt x="1268730" y="1403985"/>
                  <a:pt x="1262253" y="1403985"/>
                </a:cubicBezTo>
                <a:lnTo>
                  <a:pt x="1262253" y="1403985"/>
                </a:lnTo>
                <a:cubicBezTo>
                  <a:pt x="1255776" y="1403985"/>
                  <a:pt x="1250569" y="1409192"/>
                  <a:pt x="1250569" y="1415669"/>
                </a:cubicBezTo>
                <a:cubicBezTo>
                  <a:pt x="1250569" y="1422146"/>
                  <a:pt x="1255776" y="1427353"/>
                  <a:pt x="1262253" y="1427353"/>
                </a:cubicBezTo>
                <a:cubicBezTo>
                  <a:pt x="1268730" y="1427353"/>
                  <a:pt x="1273937" y="1422146"/>
                  <a:pt x="1273937" y="1415669"/>
                </a:cubicBezTo>
                <a:lnTo>
                  <a:pt x="1273937" y="1415669"/>
                </a:lnTo>
                <a:cubicBezTo>
                  <a:pt x="1273937" y="1415796"/>
                  <a:pt x="1273937" y="1415796"/>
                  <a:pt x="1273937" y="1415669"/>
                </a:cubicBezTo>
                <a:lnTo>
                  <a:pt x="1273937" y="1415669"/>
                </a:lnTo>
                <a:close/>
                <a:moveTo>
                  <a:pt x="1273810" y="1493266"/>
                </a:moveTo>
                <a:cubicBezTo>
                  <a:pt x="1273810" y="1487043"/>
                  <a:pt x="1268603" y="1481963"/>
                  <a:pt x="1262380" y="1481963"/>
                </a:cubicBezTo>
                <a:cubicBezTo>
                  <a:pt x="1256030" y="1481963"/>
                  <a:pt x="1250950" y="1487043"/>
                  <a:pt x="1250950" y="1493393"/>
                </a:cubicBezTo>
                <a:lnTo>
                  <a:pt x="1250950" y="1493393"/>
                </a:lnTo>
                <a:cubicBezTo>
                  <a:pt x="1250950" y="1499743"/>
                  <a:pt x="1256030" y="1504823"/>
                  <a:pt x="1262380" y="1504823"/>
                </a:cubicBezTo>
                <a:cubicBezTo>
                  <a:pt x="1268603" y="1504823"/>
                  <a:pt x="1273810" y="1499743"/>
                  <a:pt x="1273810" y="1493520"/>
                </a:cubicBezTo>
                <a:cubicBezTo>
                  <a:pt x="1273810" y="1493520"/>
                  <a:pt x="1273810" y="1493393"/>
                  <a:pt x="1273810" y="1493266"/>
                </a:cubicBezTo>
                <a:cubicBezTo>
                  <a:pt x="1273810" y="1493266"/>
                  <a:pt x="1273810" y="1493266"/>
                  <a:pt x="1273810" y="1493266"/>
                </a:cubicBezTo>
                <a:lnTo>
                  <a:pt x="1273810" y="1493266"/>
                </a:lnTo>
                <a:close/>
                <a:moveTo>
                  <a:pt x="1199896" y="18288"/>
                </a:moveTo>
                <a:cubicBezTo>
                  <a:pt x="1199896" y="9779"/>
                  <a:pt x="1193038" y="2921"/>
                  <a:pt x="1184529" y="2921"/>
                </a:cubicBezTo>
                <a:cubicBezTo>
                  <a:pt x="1176020" y="2921"/>
                  <a:pt x="1169162" y="9779"/>
                  <a:pt x="1169162" y="18288"/>
                </a:cubicBezTo>
                <a:cubicBezTo>
                  <a:pt x="1169162" y="26797"/>
                  <a:pt x="1176020" y="33655"/>
                  <a:pt x="1184529" y="33655"/>
                </a:cubicBezTo>
                <a:cubicBezTo>
                  <a:pt x="1193038" y="33655"/>
                  <a:pt x="1199896" y="26797"/>
                  <a:pt x="1199896" y="18288"/>
                </a:cubicBezTo>
                <a:lnTo>
                  <a:pt x="1199896" y="18288"/>
                </a:lnTo>
                <a:cubicBezTo>
                  <a:pt x="1199896" y="18288"/>
                  <a:pt x="1199896" y="18288"/>
                  <a:pt x="1199896" y="18288"/>
                </a:cubicBezTo>
                <a:close/>
                <a:moveTo>
                  <a:pt x="1199769" y="95885"/>
                </a:moveTo>
                <a:cubicBezTo>
                  <a:pt x="1199769" y="87503"/>
                  <a:pt x="1193038" y="80772"/>
                  <a:pt x="1184656" y="80772"/>
                </a:cubicBezTo>
                <a:lnTo>
                  <a:pt x="1184656" y="80772"/>
                </a:lnTo>
                <a:cubicBezTo>
                  <a:pt x="1176274" y="80772"/>
                  <a:pt x="1169543" y="87503"/>
                  <a:pt x="1169543" y="95885"/>
                </a:cubicBezTo>
                <a:cubicBezTo>
                  <a:pt x="1169543" y="104267"/>
                  <a:pt x="1176274" y="110998"/>
                  <a:pt x="1184656" y="110998"/>
                </a:cubicBezTo>
                <a:lnTo>
                  <a:pt x="1184656" y="110998"/>
                </a:lnTo>
                <a:cubicBezTo>
                  <a:pt x="1192911" y="110998"/>
                  <a:pt x="1199769" y="104267"/>
                  <a:pt x="1199769" y="96012"/>
                </a:cubicBezTo>
                <a:cubicBezTo>
                  <a:pt x="1199769" y="96012"/>
                  <a:pt x="1199769" y="95885"/>
                  <a:pt x="1199769" y="95885"/>
                </a:cubicBezTo>
                <a:lnTo>
                  <a:pt x="1199769" y="95885"/>
                </a:lnTo>
                <a:close/>
                <a:moveTo>
                  <a:pt x="1199515" y="173482"/>
                </a:moveTo>
                <a:cubicBezTo>
                  <a:pt x="1199515" y="165227"/>
                  <a:pt x="1192784" y="158623"/>
                  <a:pt x="1184529" y="158623"/>
                </a:cubicBezTo>
                <a:cubicBezTo>
                  <a:pt x="1176274" y="158623"/>
                  <a:pt x="1169543" y="165354"/>
                  <a:pt x="1169543" y="173609"/>
                </a:cubicBezTo>
                <a:cubicBezTo>
                  <a:pt x="1169543" y="181864"/>
                  <a:pt x="1176274" y="188595"/>
                  <a:pt x="1184529" y="188595"/>
                </a:cubicBezTo>
                <a:cubicBezTo>
                  <a:pt x="1192784" y="188468"/>
                  <a:pt x="1199515" y="181737"/>
                  <a:pt x="1199515" y="173482"/>
                </a:cubicBezTo>
                <a:lnTo>
                  <a:pt x="1199515" y="173482"/>
                </a:lnTo>
                <a:cubicBezTo>
                  <a:pt x="1199515" y="173482"/>
                  <a:pt x="1199515" y="173482"/>
                  <a:pt x="1199515" y="173482"/>
                </a:cubicBezTo>
                <a:close/>
                <a:moveTo>
                  <a:pt x="1199388" y="251206"/>
                </a:moveTo>
                <a:cubicBezTo>
                  <a:pt x="1199388" y="243078"/>
                  <a:pt x="1192784" y="236474"/>
                  <a:pt x="1184656" y="236474"/>
                </a:cubicBezTo>
                <a:lnTo>
                  <a:pt x="1184656" y="236474"/>
                </a:lnTo>
                <a:cubicBezTo>
                  <a:pt x="1176528" y="236474"/>
                  <a:pt x="1169924" y="243078"/>
                  <a:pt x="1169924" y="251206"/>
                </a:cubicBezTo>
                <a:cubicBezTo>
                  <a:pt x="1169924" y="259334"/>
                  <a:pt x="1176528" y="265938"/>
                  <a:pt x="1184656" y="265938"/>
                </a:cubicBezTo>
                <a:cubicBezTo>
                  <a:pt x="1192657" y="265938"/>
                  <a:pt x="1199261" y="259334"/>
                  <a:pt x="1199388" y="251206"/>
                </a:cubicBezTo>
                <a:cubicBezTo>
                  <a:pt x="1199388" y="251206"/>
                  <a:pt x="1199388" y="251206"/>
                  <a:pt x="1199388" y="251206"/>
                </a:cubicBezTo>
                <a:lnTo>
                  <a:pt x="1199388" y="251206"/>
                </a:lnTo>
                <a:close/>
                <a:moveTo>
                  <a:pt x="1199134" y="328676"/>
                </a:moveTo>
                <a:cubicBezTo>
                  <a:pt x="1199134" y="320675"/>
                  <a:pt x="1192530" y="314198"/>
                  <a:pt x="1184529" y="314198"/>
                </a:cubicBezTo>
                <a:cubicBezTo>
                  <a:pt x="1176528" y="314198"/>
                  <a:pt x="1169924" y="320675"/>
                  <a:pt x="1169924" y="328803"/>
                </a:cubicBezTo>
                <a:cubicBezTo>
                  <a:pt x="1169924" y="336804"/>
                  <a:pt x="1176401" y="343408"/>
                  <a:pt x="1184529" y="343408"/>
                </a:cubicBezTo>
                <a:lnTo>
                  <a:pt x="1184529" y="343408"/>
                </a:lnTo>
                <a:cubicBezTo>
                  <a:pt x="1192657" y="343408"/>
                  <a:pt x="1199134" y="336804"/>
                  <a:pt x="1199134" y="328676"/>
                </a:cubicBezTo>
                <a:cubicBezTo>
                  <a:pt x="1199134" y="328803"/>
                  <a:pt x="1199134" y="328803"/>
                  <a:pt x="1199134" y="328676"/>
                </a:cubicBezTo>
                <a:cubicBezTo>
                  <a:pt x="1199134" y="328803"/>
                  <a:pt x="1199134" y="328676"/>
                  <a:pt x="1199134" y="328676"/>
                </a:cubicBezTo>
                <a:close/>
                <a:moveTo>
                  <a:pt x="1198880" y="406400"/>
                </a:moveTo>
                <a:cubicBezTo>
                  <a:pt x="1198880" y="398526"/>
                  <a:pt x="1192403" y="392049"/>
                  <a:pt x="1184529" y="392049"/>
                </a:cubicBezTo>
                <a:lnTo>
                  <a:pt x="1184529" y="392049"/>
                </a:lnTo>
                <a:cubicBezTo>
                  <a:pt x="1176528" y="392049"/>
                  <a:pt x="1170178" y="398526"/>
                  <a:pt x="1170178" y="406400"/>
                </a:cubicBezTo>
                <a:cubicBezTo>
                  <a:pt x="1170178" y="414274"/>
                  <a:pt x="1176655" y="420751"/>
                  <a:pt x="1184529" y="420751"/>
                </a:cubicBezTo>
                <a:cubicBezTo>
                  <a:pt x="1192530" y="420751"/>
                  <a:pt x="1198880" y="414401"/>
                  <a:pt x="1198880" y="406400"/>
                </a:cubicBezTo>
                <a:cubicBezTo>
                  <a:pt x="1198880" y="406400"/>
                  <a:pt x="1198880" y="406400"/>
                  <a:pt x="1198880" y="406400"/>
                </a:cubicBezTo>
                <a:close/>
                <a:moveTo>
                  <a:pt x="1198753" y="483870"/>
                </a:moveTo>
                <a:cubicBezTo>
                  <a:pt x="1198626" y="476123"/>
                  <a:pt x="1192276" y="469900"/>
                  <a:pt x="1184529" y="469900"/>
                </a:cubicBezTo>
                <a:cubicBezTo>
                  <a:pt x="1176655" y="469900"/>
                  <a:pt x="1170305" y="476250"/>
                  <a:pt x="1170305" y="484124"/>
                </a:cubicBezTo>
                <a:cubicBezTo>
                  <a:pt x="1170305" y="491998"/>
                  <a:pt x="1176655" y="498348"/>
                  <a:pt x="1184529" y="498348"/>
                </a:cubicBezTo>
                <a:cubicBezTo>
                  <a:pt x="1192403" y="498348"/>
                  <a:pt x="1198753" y="491998"/>
                  <a:pt x="1198753" y="484124"/>
                </a:cubicBezTo>
                <a:cubicBezTo>
                  <a:pt x="1198753" y="483997"/>
                  <a:pt x="1198753" y="483997"/>
                  <a:pt x="1198753" y="483870"/>
                </a:cubicBezTo>
                <a:lnTo>
                  <a:pt x="1198753" y="483870"/>
                </a:lnTo>
                <a:close/>
                <a:moveTo>
                  <a:pt x="1198499" y="561721"/>
                </a:moveTo>
                <a:cubicBezTo>
                  <a:pt x="1198499" y="553974"/>
                  <a:pt x="1192276" y="547751"/>
                  <a:pt x="1184529" y="547751"/>
                </a:cubicBezTo>
                <a:cubicBezTo>
                  <a:pt x="1176782" y="547751"/>
                  <a:pt x="1170559" y="553974"/>
                  <a:pt x="1170559" y="561721"/>
                </a:cubicBezTo>
                <a:cubicBezTo>
                  <a:pt x="1170559" y="569468"/>
                  <a:pt x="1176782" y="575691"/>
                  <a:pt x="1184529" y="575691"/>
                </a:cubicBezTo>
                <a:cubicBezTo>
                  <a:pt x="1192276" y="575691"/>
                  <a:pt x="1198499" y="569468"/>
                  <a:pt x="1198499" y="561721"/>
                </a:cubicBezTo>
                <a:lnTo>
                  <a:pt x="1198499" y="561721"/>
                </a:lnTo>
                <a:lnTo>
                  <a:pt x="1198499" y="561721"/>
                </a:lnTo>
                <a:close/>
                <a:moveTo>
                  <a:pt x="1198372" y="639318"/>
                </a:moveTo>
                <a:cubicBezTo>
                  <a:pt x="1198372" y="631698"/>
                  <a:pt x="1192149" y="625475"/>
                  <a:pt x="1184529" y="625475"/>
                </a:cubicBezTo>
                <a:lnTo>
                  <a:pt x="1184529" y="625475"/>
                </a:lnTo>
                <a:cubicBezTo>
                  <a:pt x="1176909" y="625475"/>
                  <a:pt x="1170686" y="631698"/>
                  <a:pt x="1170686" y="639191"/>
                </a:cubicBezTo>
                <a:cubicBezTo>
                  <a:pt x="1170686" y="639191"/>
                  <a:pt x="1170686" y="639191"/>
                  <a:pt x="1170686" y="639191"/>
                </a:cubicBezTo>
                <a:cubicBezTo>
                  <a:pt x="1170686" y="646811"/>
                  <a:pt x="1176909" y="653034"/>
                  <a:pt x="1184529" y="652907"/>
                </a:cubicBezTo>
                <a:cubicBezTo>
                  <a:pt x="1192149" y="653161"/>
                  <a:pt x="1198245" y="647065"/>
                  <a:pt x="1198372" y="639318"/>
                </a:cubicBezTo>
                <a:cubicBezTo>
                  <a:pt x="1198372" y="639445"/>
                  <a:pt x="1198372" y="639445"/>
                  <a:pt x="1198372" y="639318"/>
                </a:cubicBezTo>
                <a:close/>
                <a:moveTo>
                  <a:pt x="1198118" y="716915"/>
                </a:moveTo>
                <a:cubicBezTo>
                  <a:pt x="1198118" y="709422"/>
                  <a:pt x="1192022" y="703453"/>
                  <a:pt x="1184529" y="703453"/>
                </a:cubicBezTo>
                <a:cubicBezTo>
                  <a:pt x="1177036" y="703453"/>
                  <a:pt x="1170940" y="709549"/>
                  <a:pt x="1170940" y="717042"/>
                </a:cubicBezTo>
                <a:cubicBezTo>
                  <a:pt x="1170940" y="724535"/>
                  <a:pt x="1177036" y="730631"/>
                  <a:pt x="1184529" y="730631"/>
                </a:cubicBezTo>
                <a:cubicBezTo>
                  <a:pt x="1192022" y="730631"/>
                  <a:pt x="1198118" y="724535"/>
                  <a:pt x="1198118" y="716915"/>
                </a:cubicBezTo>
                <a:lnTo>
                  <a:pt x="1198118" y="716915"/>
                </a:lnTo>
                <a:cubicBezTo>
                  <a:pt x="1198118" y="716915"/>
                  <a:pt x="1198118" y="716915"/>
                  <a:pt x="1198118" y="716915"/>
                </a:cubicBezTo>
                <a:lnTo>
                  <a:pt x="1198118" y="716915"/>
                </a:lnTo>
                <a:close/>
                <a:moveTo>
                  <a:pt x="1197991" y="794639"/>
                </a:moveTo>
                <a:cubicBezTo>
                  <a:pt x="1197991" y="787273"/>
                  <a:pt x="1192022" y="781304"/>
                  <a:pt x="1184529" y="781304"/>
                </a:cubicBezTo>
                <a:cubicBezTo>
                  <a:pt x="1184529" y="781304"/>
                  <a:pt x="1184529" y="781304"/>
                  <a:pt x="1184529" y="781304"/>
                </a:cubicBezTo>
                <a:cubicBezTo>
                  <a:pt x="1177163" y="781304"/>
                  <a:pt x="1171067" y="787273"/>
                  <a:pt x="1171067" y="794639"/>
                </a:cubicBezTo>
                <a:cubicBezTo>
                  <a:pt x="1171067" y="802005"/>
                  <a:pt x="1177036" y="807974"/>
                  <a:pt x="1184529" y="807974"/>
                </a:cubicBezTo>
                <a:cubicBezTo>
                  <a:pt x="1191895" y="807974"/>
                  <a:pt x="1197991" y="802005"/>
                  <a:pt x="1197991" y="794639"/>
                </a:cubicBezTo>
                <a:lnTo>
                  <a:pt x="1197991" y="794639"/>
                </a:lnTo>
                <a:cubicBezTo>
                  <a:pt x="1197991" y="794639"/>
                  <a:pt x="1197991" y="794639"/>
                  <a:pt x="1197991" y="794639"/>
                </a:cubicBezTo>
                <a:lnTo>
                  <a:pt x="1197991" y="794639"/>
                </a:lnTo>
                <a:close/>
                <a:moveTo>
                  <a:pt x="1197737" y="872236"/>
                </a:moveTo>
                <a:cubicBezTo>
                  <a:pt x="1197737" y="864997"/>
                  <a:pt x="1191768" y="859028"/>
                  <a:pt x="1184529" y="859028"/>
                </a:cubicBezTo>
                <a:lnTo>
                  <a:pt x="1184529" y="859028"/>
                </a:lnTo>
                <a:cubicBezTo>
                  <a:pt x="1177290" y="859028"/>
                  <a:pt x="1171321" y="864997"/>
                  <a:pt x="1171321" y="872236"/>
                </a:cubicBezTo>
                <a:cubicBezTo>
                  <a:pt x="1171321" y="879475"/>
                  <a:pt x="1177290" y="885444"/>
                  <a:pt x="1184529" y="885444"/>
                </a:cubicBezTo>
                <a:cubicBezTo>
                  <a:pt x="1191768" y="885444"/>
                  <a:pt x="1197737" y="879602"/>
                  <a:pt x="1197737" y="872363"/>
                </a:cubicBezTo>
                <a:cubicBezTo>
                  <a:pt x="1197737" y="872363"/>
                  <a:pt x="1197737" y="872363"/>
                  <a:pt x="1197737" y="872236"/>
                </a:cubicBezTo>
                <a:close/>
                <a:moveTo>
                  <a:pt x="1197610" y="949960"/>
                </a:moveTo>
                <a:cubicBezTo>
                  <a:pt x="1197610" y="942721"/>
                  <a:pt x="1191768" y="937006"/>
                  <a:pt x="1184529" y="937006"/>
                </a:cubicBezTo>
                <a:cubicBezTo>
                  <a:pt x="1177290" y="937006"/>
                  <a:pt x="1171448" y="942848"/>
                  <a:pt x="1171448" y="949960"/>
                </a:cubicBezTo>
                <a:cubicBezTo>
                  <a:pt x="1171448" y="957199"/>
                  <a:pt x="1177290" y="962914"/>
                  <a:pt x="1184529" y="962914"/>
                </a:cubicBezTo>
                <a:cubicBezTo>
                  <a:pt x="1191768" y="962914"/>
                  <a:pt x="1197610" y="957072"/>
                  <a:pt x="1197610" y="949960"/>
                </a:cubicBezTo>
                <a:lnTo>
                  <a:pt x="1197610" y="949960"/>
                </a:lnTo>
                <a:close/>
                <a:moveTo>
                  <a:pt x="1197356" y="1027557"/>
                </a:moveTo>
                <a:cubicBezTo>
                  <a:pt x="1197356" y="1020445"/>
                  <a:pt x="1191641" y="1014730"/>
                  <a:pt x="1184529" y="1014730"/>
                </a:cubicBezTo>
                <a:lnTo>
                  <a:pt x="1184529" y="1014730"/>
                </a:lnTo>
                <a:cubicBezTo>
                  <a:pt x="1177417" y="1014730"/>
                  <a:pt x="1171702" y="1020445"/>
                  <a:pt x="1171702" y="1027557"/>
                </a:cubicBezTo>
                <a:cubicBezTo>
                  <a:pt x="1171702" y="1034669"/>
                  <a:pt x="1177417" y="1040384"/>
                  <a:pt x="1184529" y="1040384"/>
                </a:cubicBezTo>
                <a:cubicBezTo>
                  <a:pt x="1191641" y="1040384"/>
                  <a:pt x="1197356" y="1034669"/>
                  <a:pt x="1197356" y="1027557"/>
                </a:cubicBezTo>
                <a:lnTo>
                  <a:pt x="1197356" y="1027557"/>
                </a:lnTo>
                <a:cubicBezTo>
                  <a:pt x="1197356" y="1027557"/>
                  <a:pt x="1197356" y="1027557"/>
                  <a:pt x="1197356" y="1027557"/>
                </a:cubicBezTo>
                <a:lnTo>
                  <a:pt x="1197356" y="1027557"/>
                </a:lnTo>
                <a:close/>
                <a:moveTo>
                  <a:pt x="1197229" y="1105154"/>
                </a:moveTo>
                <a:cubicBezTo>
                  <a:pt x="1197229" y="1098169"/>
                  <a:pt x="1191514" y="1092581"/>
                  <a:pt x="1184656" y="1092581"/>
                </a:cubicBezTo>
                <a:cubicBezTo>
                  <a:pt x="1177671" y="1092581"/>
                  <a:pt x="1172083" y="1098169"/>
                  <a:pt x="1172083" y="1105154"/>
                </a:cubicBezTo>
                <a:cubicBezTo>
                  <a:pt x="1172083" y="1112139"/>
                  <a:pt x="1177798" y="1117727"/>
                  <a:pt x="1184656" y="1117727"/>
                </a:cubicBezTo>
                <a:cubicBezTo>
                  <a:pt x="1191514" y="1117727"/>
                  <a:pt x="1197229" y="1112139"/>
                  <a:pt x="1197229" y="1105281"/>
                </a:cubicBezTo>
                <a:cubicBezTo>
                  <a:pt x="1197229" y="1105281"/>
                  <a:pt x="1197229" y="1105281"/>
                  <a:pt x="1197229" y="1105154"/>
                </a:cubicBezTo>
                <a:lnTo>
                  <a:pt x="1197229" y="1105154"/>
                </a:lnTo>
                <a:close/>
                <a:moveTo>
                  <a:pt x="1196975" y="1182624"/>
                </a:moveTo>
                <a:cubicBezTo>
                  <a:pt x="1196848" y="1175893"/>
                  <a:pt x="1191387" y="1170432"/>
                  <a:pt x="1184529" y="1170432"/>
                </a:cubicBezTo>
                <a:cubicBezTo>
                  <a:pt x="1177671" y="1170432"/>
                  <a:pt x="1172083" y="1176020"/>
                  <a:pt x="1172083" y="1182878"/>
                </a:cubicBezTo>
                <a:cubicBezTo>
                  <a:pt x="1172083" y="1189736"/>
                  <a:pt x="1177671" y="1195324"/>
                  <a:pt x="1184529" y="1195324"/>
                </a:cubicBezTo>
                <a:cubicBezTo>
                  <a:pt x="1191387" y="1195324"/>
                  <a:pt x="1196975" y="1189736"/>
                  <a:pt x="1196975" y="1182878"/>
                </a:cubicBezTo>
                <a:lnTo>
                  <a:pt x="1196975" y="1182878"/>
                </a:lnTo>
                <a:cubicBezTo>
                  <a:pt x="1196975" y="1182751"/>
                  <a:pt x="1196975" y="1182624"/>
                  <a:pt x="1196975" y="1182624"/>
                </a:cubicBezTo>
                <a:close/>
                <a:moveTo>
                  <a:pt x="1196848" y="1260348"/>
                </a:moveTo>
                <a:cubicBezTo>
                  <a:pt x="1196848" y="1253617"/>
                  <a:pt x="1191387" y="1248156"/>
                  <a:pt x="1184656" y="1248156"/>
                </a:cubicBezTo>
                <a:cubicBezTo>
                  <a:pt x="1177925" y="1248156"/>
                  <a:pt x="1172464" y="1253617"/>
                  <a:pt x="1172464" y="1260348"/>
                </a:cubicBezTo>
                <a:cubicBezTo>
                  <a:pt x="1172464" y="1267079"/>
                  <a:pt x="1177925" y="1272540"/>
                  <a:pt x="1184656" y="1272540"/>
                </a:cubicBezTo>
                <a:cubicBezTo>
                  <a:pt x="1191387" y="1272540"/>
                  <a:pt x="1196848" y="1267079"/>
                  <a:pt x="1196848" y="1260348"/>
                </a:cubicBezTo>
                <a:cubicBezTo>
                  <a:pt x="1196848" y="1260475"/>
                  <a:pt x="1196848" y="1260475"/>
                  <a:pt x="1196848" y="1260348"/>
                </a:cubicBezTo>
                <a:cubicBezTo>
                  <a:pt x="1196848" y="1260475"/>
                  <a:pt x="1196848" y="1260348"/>
                  <a:pt x="1196848" y="1260348"/>
                </a:cubicBezTo>
                <a:lnTo>
                  <a:pt x="1196848" y="1260348"/>
                </a:lnTo>
                <a:close/>
                <a:moveTo>
                  <a:pt x="1196594" y="1338072"/>
                </a:moveTo>
                <a:cubicBezTo>
                  <a:pt x="1196594" y="1331468"/>
                  <a:pt x="1191133" y="1326007"/>
                  <a:pt x="1184529" y="1326007"/>
                </a:cubicBezTo>
                <a:cubicBezTo>
                  <a:pt x="1177925" y="1326007"/>
                  <a:pt x="1172464" y="1331341"/>
                  <a:pt x="1172464" y="1338072"/>
                </a:cubicBezTo>
                <a:cubicBezTo>
                  <a:pt x="1172464" y="1344676"/>
                  <a:pt x="1177798" y="1350137"/>
                  <a:pt x="1184529" y="1350137"/>
                </a:cubicBezTo>
                <a:cubicBezTo>
                  <a:pt x="1184529" y="1350137"/>
                  <a:pt x="1184529" y="1350137"/>
                  <a:pt x="1184529" y="1350137"/>
                </a:cubicBezTo>
                <a:cubicBezTo>
                  <a:pt x="1191260" y="1350137"/>
                  <a:pt x="1196594" y="1344676"/>
                  <a:pt x="1196594" y="1338072"/>
                </a:cubicBezTo>
                <a:cubicBezTo>
                  <a:pt x="1196594" y="1338072"/>
                  <a:pt x="1196594" y="1338072"/>
                  <a:pt x="1196594" y="1338072"/>
                </a:cubicBezTo>
                <a:close/>
                <a:moveTo>
                  <a:pt x="1196467" y="1415669"/>
                </a:moveTo>
                <a:cubicBezTo>
                  <a:pt x="1196467" y="1409192"/>
                  <a:pt x="1191133" y="1403858"/>
                  <a:pt x="1184656" y="1403858"/>
                </a:cubicBezTo>
                <a:cubicBezTo>
                  <a:pt x="1178052" y="1403858"/>
                  <a:pt x="1172845" y="1409192"/>
                  <a:pt x="1172845" y="1415669"/>
                </a:cubicBezTo>
                <a:cubicBezTo>
                  <a:pt x="1172845" y="1422146"/>
                  <a:pt x="1178179" y="1427480"/>
                  <a:pt x="1184656" y="1427480"/>
                </a:cubicBezTo>
                <a:cubicBezTo>
                  <a:pt x="1191133" y="1427607"/>
                  <a:pt x="1196340" y="1422273"/>
                  <a:pt x="1196467" y="1415669"/>
                </a:cubicBezTo>
                <a:lnTo>
                  <a:pt x="1196467" y="1415669"/>
                </a:lnTo>
                <a:cubicBezTo>
                  <a:pt x="1196467" y="1415669"/>
                  <a:pt x="1196467" y="1415669"/>
                  <a:pt x="1196467" y="1415669"/>
                </a:cubicBezTo>
                <a:lnTo>
                  <a:pt x="1196467" y="1415669"/>
                </a:lnTo>
                <a:close/>
                <a:moveTo>
                  <a:pt x="1196213" y="1493393"/>
                </a:moveTo>
                <a:cubicBezTo>
                  <a:pt x="1196213" y="1486916"/>
                  <a:pt x="1191006" y="1481709"/>
                  <a:pt x="1184529" y="1481709"/>
                </a:cubicBezTo>
                <a:lnTo>
                  <a:pt x="1184529" y="1481709"/>
                </a:lnTo>
                <a:cubicBezTo>
                  <a:pt x="1178052" y="1481709"/>
                  <a:pt x="1172845" y="1486916"/>
                  <a:pt x="1172845" y="1493393"/>
                </a:cubicBezTo>
                <a:cubicBezTo>
                  <a:pt x="1172845" y="1499870"/>
                  <a:pt x="1178052" y="1505077"/>
                  <a:pt x="1184529" y="1505077"/>
                </a:cubicBezTo>
                <a:cubicBezTo>
                  <a:pt x="1191006" y="1504950"/>
                  <a:pt x="1196213" y="1499743"/>
                  <a:pt x="1196213" y="1493393"/>
                </a:cubicBezTo>
                <a:close/>
                <a:moveTo>
                  <a:pt x="1195959" y="1570863"/>
                </a:moveTo>
                <a:cubicBezTo>
                  <a:pt x="1195832" y="1564640"/>
                  <a:pt x="1190752" y="1559560"/>
                  <a:pt x="1184529" y="1559560"/>
                </a:cubicBezTo>
                <a:cubicBezTo>
                  <a:pt x="1178179" y="1559560"/>
                  <a:pt x="1173099" y="1564640"/>
                  <a:pt x="1173099" y="1570990"/>
                </a:cubicBezTo>
                <a:cubicBezTo>
                  <a:pt x="1173099" y="1577340"/>
                  <a:pt x="1178179" y="1582420"/>
                  <a:pt x="1184529" y="1582420"/>
                </a:cubicBezTo>
                <a:cubicBezTo>
                  <a:pt x="1190879" y="1582420"/>
                  <a:pt x="1195959" y="1577340"/>
                  <a:pt x="1195959" y="1570863"/>
                </a:cubicBezTo>
                <a:lnTo>
                  <a:pt x="1195959" y="1570863"/>
                </a:lnTo>
                <a:cubicBezTo>
                  <a:pt x="1195959" y="1570990"/>
                  <a:pt x="1195959" y="1570863"/>
                  <a:pt x="1195959" y="1570863"/>
                </a:cubicBezTo>
                <a:close/>
                <a:moveTo>
                  <a:pt x="1122299" y="18288"/>
                </a:moveTo>
                <a:cubicBezTo>
                  <a:pt x="1122299" y="9652"/>
                  <a:pt x="1115314" y="2794"/>
                  <a:pt x="1106805" y="2794"/>
                </a:cubicBezTo>
                <a:lnTo>
                  <a:pt x="1106805" y="2794"/>
                </a:lnTo>
                <a:cubicBezTo>
                  <a:pt x="1098169" y="2794"/>
                  <a:pt x="1091311" y="9779"/>
                  <a:pt x="1091311" y="18288"/>
                </a:cubicBezTo>
                <a:cubicBezTo>
                  <a:pt x="1091311" y="26924"/>
                  <a:pt x="1098296" y="33782"/>
                  <a:pt x="1106805" y="33782"/>
                </a:cubicBezTo>
                <a:cubicBezTo>
                  <a:pt x="1115441" y="33782"/>
                  <a:pt x="1122299" y="26797"/>
                  <a:pt x="1122299" y="18288"/>
                </a:cubicBezTo>
                <a:lnTo>
                  <a:pt x="1122299" y="18288"/>
                </a:lnTo>
                <a:close/>
                <a:moveTo>
                  <a:pt x="1122172" y="95885"/>
                </a:moveTo>
                <a:cubicBezTo>
                  <a:pt x="1122172" y="87376"/>
                  <a:pt x="1115314" y="80518"/>
                  <a:pt x="1106805" y="80518"/>
                </a:cubicBezTo>
                <a:lnTo>
                  <a:pt x="1106805" y="80518"/>
                </a:lnTo>
                <a:cubicBezTo>
                  <a:pt x="1098296" y="80518"/>
                  <a:pt x="1091438" y="87376"/>
                  <a:pt x="1091438" y="95885"/>
                </a:cubicBezTo>
                <a:cubicBezTo>
                  <a:pt x="1091438" y="104394"/>
                  <a:pt x="1098296" y="111252"/>
                  <a:pt x="1106805" y="111252"/>
                </a:cubicBezTo>
                <a:cubicBezTo>
                  <a:pt x="1115314" y="111252"/>
                  <a:pt x="1122172" y="104394"/>
                  <a:pt x="1122172" y="95885"/>
                </a:cubicBezTo>
                <a:lnTo>
                  <a:pt x="1122172" y="95885"/>
                </a:lnTo>
                <a:cubicBezTo>
                  <a:pt x="1122172" y="95885"/>
                  <a:pt x="1122172" y="95885"/>
                  <a:pt x="1122172" y="95885"/>
                </a:cubicBezTo>
                <a:close/>
                <a:moveTo>
                  <a:pt x="1121918" y="173355"/>
                </a:moveTo>
                <a:cubicBezTo>
                  <a:pt x="1121791" y="165100"/>
                  <a:pt x="1115060" y="158369"/>
                  <a:pt x="1106805" y="158369"/>
                </a:cubicBezTo>
                <a:cubicBezTo>
                  <a:pt x="1098423" y="158369"/>
                  <a:pt x="1091692" y="165100"/>
                  <a:pt x="1091692" y="173482"/>
                </a:cubicBezTo>
                <a:cubicBezTo>
                  <a:pt x="1091692" y="181864"/>
                  <a:pt x="1098423" y="188595"/>
                  <a:pt x="1106805" y="188595"/>
                </a:cubicBezTo>
                <a:cubicBezTo>
                  <a:pt x="1115187" y="188595"/>
                  <a:pt x="1121918" y="181864"/>
                  <a:pt x="1121918" y="173482"/>
                </a:cubicBezTo>
                <a:cubicBezTo>
                  <a:pt x="1121918" y="173482"/>
                  <a:pt x="1121918" y="173482"/>
                  <a:pt x="1121918" y="173482"/>
                </a:cubicBezTo>
                <a:cubicBezTo>
                  <a:pt x="1121918" y="173482"/>
                  <a:pt x="1121918" y="173355"/>
                  <a:pt x="1121918" y="173355"/>
                </a:cubicBezTo>
                <a:lnTo>
                  <a:pt x="1121918" y="173355"/>
                </a:lnTo>
                <a:close/>
                <a:moveTo>
                  <a:pt x="1121791" y="251079"/>
                </a:moveTo>
                <a:cubicBezTo>
                  <a:pt x="1121791" y="242824"/>
                  <a:pt x="1115060" y="236220"/>
                  <a:pt x="1106805" y="236220"/>
                </a:cubicBezTo>
                <a:cubicBezTo>
                  <a:pt x="1098550" y="236220"/>
                  <a:pt x="1091819" y="242951"/>
                  <a:pt x="1091819" y="251206"/>
                </a:cubicBezTo>
                <a:cubicBezTo>
                  <a:pt x="1091819" y="259461"/>
                  <a:pt x="1098550" y="266192"/>
                  <a:pt x="1106805" y="266192"/>
                </a:cubicBezTo>
                <a:lnTo>
                  <a:pt x="1106805" y="266192"/>
                </a:lnTo>
                <a:cubicBezTo>
                  <a:pt x="1115060" y="266065"/>
                  <a:pt x="1121791" y="259461"/>
                  <a:pt x="1121791" y="251079"/>
                </a:cubicBezTo>
                <a:lnTo>
                  <a:pt x="1121791" y="251079"/>
                </a:lnTo>
                <a:cubicBezTo>
                  <a:pt x="1121791" y="251206"/>
                  <a:pt x="1121791" y="251206"/>
                  <a:pt x="1121791" y="251079"/>
                </a:cubicBezTo>
                <a:lnTo>
                  <a:pt x="1121791" y="251079"/>
                </a:lnTo>
                <a:close/>
                <a:moveTo>
                  <a:pt x="1121537" y="328549"/>
                </a:moveTo>
                <a:cubicBezTo>
                  <a:pt x="1121410" y="320548"/>
                  <a:pt x="1114806" y="314071"/>
                  <a:pt x="1106805" y="314071"/>
                </a:cubicBezTo>
                <a:cubicBezTo>
                  <a:pt x="1098677" y="314071"/>
                  <a:pt x="1092073" y="320675"/>
                  <a:pt x="1092073" y="328803"/>
                </a:cubicBezTo>
                <a:cubicBezTo>
                  <a:pt x="1092073" y="336931"/>
                  <a:pt x="1098677" y="343535"/>
                  <a:pt x="1106805" y="343535"/>
                </a:cubicBezTo>
                <a:cubicBezTo>
                  <a:pt x="1114933" y="343535"/>
                  <a:pt x="1121537" y="336931"/>
                  <a:pt x="1121537" y="328803"/>
                </a:cubicBezTo>
                <a:lnTo>
                  <a:pt x="1121537" y="328803"/>
                </a:lnTo>
                <a:cubicBezTo>
                  <a:pt x="1121537" y="328676"/>
                  <a:pt x="1121537" y="328676"/>
                  <a:pt x="1121537" y="328549"/>
                </a:cubicBezTo>
                <a:close/>
                <a:moveTo>
                  <a:pt x="1121410" y="406273"/>
                </a:moveTo>
                <a:cubicBezTo>
                  <a:pt x="1121410" y="398272"/>
                  <a:pt x="1114806" y="391795"/>
                  <a:pt x="1106805" y="391795"/>
                </a:cubicBezTo>
                <a:cubicBezTo>
                  <a:pt x="1098804" y="391922"/>
                  <a:pt x="1092200" y="398399"/>
                  <a:pt x="1092200" y="406400"/>
                </a:cubicBezTo>
                <a:cubicBezTo>
                  <a:pt x="1092200" y="414401"/>
                  <a:pt x="1098677" y="421005"/>
                  <a:pt x="1106805" y="421005"/>
                </a:cubicBezTo>
                <a:lnTo>
                  <a:pt x="1106805" y="421005"/>
                </a:lnTo>
                <a:cubicBezTo>
                  <a:pt x="1114806" y="421005"/>
                  <a:pt x="1121410" y="414528"/>
                  <a:pt x="1121410" y="406273"/>
                </a:cubicBezTo>
                <a:cubicBezTo>
                  <a:pt x="1121410" y="406400"/>
                  <a:pt x="1121410" y="406400"/>
                  <a:pt x="1121410" y="406273"/>
                </a:cubicBezTo>
                <a:cubicBezTo>
                  <a:pt x="1121410" y="406400"/>
                  <a:pt x="1121410" y="406400"/>
                  <a:pt x="1121410" y="406273"/>
                </a:cubicBezTo>
                <a:close/>
                <a:moveTo>
                  <a:pt x="1121156" y="484124"/>
                </a:moveTo>
                <a:cubicBezTo>
                  <a:pt x="1121156" y="476250"/>
                  <a:pt x="1114679" y="469773"/>
                  <a:pt x="1106805" y="469773"/>
                </a:cubicBezTo>
                <a:lnTo>
                  <a:pt x="1106805" y="469773"/>
                </a:lnTo>
                <a:cubicBezTo>
                  <a:pt x="1098804" y="469773"/>
                  <a:pt x="1092454" y="476250"/>
                  <a:pt x="1092454" y="484124"/>
                </a:cubicBezTo>
                <a:cubicBezTo>
                  <a:pt x="1092454" y="491998"/>
                  <a:pt x="1098931" y="498475"/>
                  <a:pt x="1106805" y="498475"/>
                </a:cubicBezTo>
                <a:cubicBezTo>
                  <a:pt x="1114679" y="498475"/>
                  <a:pt x="1121156" y="491998"/>
                  <a:pt x="1121156" y="484124"/>
                </a:cubicBezTo>
                <a:cubicBezTo>
                  <a:pt x="1121156" y="484124"/>
                  <a:pt x="1121156" y="484124"/>
                  <a:pt x="1121156" y="484124"/>
                </a:cubicBezTo>
                <a:lnTo>
                  <a:pt x="1121156" y="484124"/>
                </a:lnTo>
                <a:close/>
                <a:moveTo>
                  <a:pt x="1121029" y="561721"/>
                </a:moveTo>
                <a:cubicBezTo>
                  <a:pt x="1121029" y="553847"/>
                  <a:pt x="1114679" y="547497"/>
                  <a:pt x="1106805" y="547497"/>
                </a:cubicBezTo>
                <a:cubicBezTo>
                  <a:pt x="1106805" y="547497"/>
                  <a:pt x="1106805" y="547497"/>
                  <a:pt x="1106805" y="547497"/>
                </a:cubicBezTo>
                <a:cubicBezTo>
                  <a:pt x="1098931" y="547497"/>
                  <a:pt x="1092581" y="553847"/>
                  <a:pt x="1092581" y="561721"/>
                </a:cubicBezTo>
                <a:cubicBezTo>
                  <a:pt x="1092581" y="569595"/>
                  <a:pt x="1098931" y="575945"/>
                  <a:pt x="1106805" y="575945"/>
                </a:cubicBezTo>
                <a:cubicBezTo>
                  <a:pt x="1114552" y="575945"/>
                  <a:pt x="1120902" y="569722"/>
                  <a:pt x="1121029" y="561975"/>
                </a:cubicBezTo>
                <a:cubicBezTo>
                  <a:pt x="1121029" y="561848"/>
                  <a:pt x="1121029" y="561721"/>
                  <a:pt x="1121029" y="561721"/>
                </a:cubicBezTo>
                <a:close/>
                <a:moveTo>
                  <a:pt x="1120775" y="639318"/>
                </a:moveTo>
                <a:cubicBezTo>
                  <a:pt x="1120775" y="631571"/>
                  <a:pt x="1114552" y="625348"/>
                  <a:pt x="1106805" y="625348"/>
                </a:cubicBezTo>
                <a:cubicBezTo>
                  <a:pt x="1099058" y="625348"/>
                  <a:pt x="1092835" y="631571"/>
                  <a:pt x="1092835" y="639318"/>
                </a:cubicBezTo>
                <a:cubicBezTo>
                  <a:pt x="1092835" y="647065"/>
                  <a:pt x="1099058" y="653288"/>
                  <a:pt x="1106805" y="653288"/>
                </a:cubicBezTo>
                <a:cubicBezTo>
                  <a:pt x="1114552" y="653288"/>
                  <a:pt x="1120775" y="647065"/>
                  <a:pt x="1120775" y="639318"/>
                </a:cubicBezTo>
                <a:lnTo>
                  <a:pt x="1120775" y="639318"/>
                </a:lnTo>
                <a:lnTo>
                  <a:pt x="1120775" y="639318"/>
                </a:lnTo>
                <a:close/>
                <a:moveTo>
                  <a:pt x="1120648" y="717042"/>
                </a:moveTo>
                <a:cubicBezTo>
                  <a:pt x="1120648" y="709422"/>
                  <a:pt x="1114425" y="703199"/>
                  <a:pt x="1106805" y="703199"/>
                </a:cubicBezTo>
                <a:lnTo>
                  <a:pt x="1106805" y="703199"/>
                </a:lnTo>
                <a:cubicBezTo>
                  <a:pt x="1099185" y="703199"/>
                  <a:pt x="1092962" y="709422"/>
                  <a:pt x="1092962" y="717042"/>
                </a:cubicBezTo>
                <a:cubicBezTo>
                  <a:pt x="1092962" y="724662"/>
                  <a:pt x="1099185" y="730758"/>
                  <a:pt x="1106805" y="730758"/>
                </a:cubicBezTo>
                <a:cubicBezTo>
                  <a:pt x="1114425" y="730758"/>
                  <a:pt x="1120521" y="724662"/>
                  <a:pt x="1120648" y="717042"/>
                </a:cubicBezTo>
                <a:cubicBezTo>
                  <a:pt x="1120648" y="717042"/>
                  <a:pt x="1120648" y="717042"/>
                  <a:pt x="1120648" y="717042"/>
                </a:cubicBezTo>
                <a:close/>
                <a:moveTo>
                  <a:pt x="1120394" y="794512"/>
                </a:moveTo>
                <a:cubicBezTo>
                  <a:pt x="1120394" y="787019"/>
                  <a:pt x="1114298" y="781050"/>
                  <a:pt x="1106805" y="781050"/>
                </a:cubicBezTo>
                <a:cubicBezTo>
                  <a:pt x="1099312" y="781050"/>
                  <a:pt x="1093216" y="787146"/>
                  <a:pt x="1093216" y="794639"/>
                </a:cubicBezTo>
                <a:cubicBezTo>
                  <a:pt x="1093216" y="802132"/>
                  <a:pt x="1099312" y="808228"/>
                  <a:pt x="1106805" y="808228"/>
                </a:cubicBezTo>
                <a:cubicBezTo>
                  <a:pt x="1114298" y="808228"/>
                  <a:pt x="1120394" y="802132"/>
                  <a:pt x="1120394" y="794512"/>
                </a:cubicBezTo>
                <a:cubicBezTo>
                  <a:pt x="1120394" y="794639"/>
                  <a:pt x="1120394" y="794639"/>
                  <a:pt x="1120394" y="794512"/>
                </a:cubicBezTo>
                <a:lnTo>
                  <a:pt x="1120394" y="794512"/>
                </a:lnTo>
                <a:close/>
                <a:moveTo>
                  <a:pt x="1120267" y="872236"/>
                </a:moveTo>
                <a:cubicBezTo>
                  <a:pt x="1120267" y="864870"/>
                  <a:pt x="1114298" y="858901"/>
                  <a:pt x="1106805" y="858901"/>
                </a:cubicBezTo>
                <a:cubicBezTo>
                  <a:pt x="1106805" y="858901"/>
                  <a:pt x="1106805" y="858901"/>
                  <a:pt x="1106805" y="858901"/>
                </a:cubicBezTo>
                <a:cubicBezTo>
                  <a:pt x="1099439" y="858901"/>
                  <a:pt x="1093343" y="864870"/>
                  <a:pt x="1093343" y="872236"/>
                </a:cubicBezTo>
                <a:cubicBezTo>
                  <a:pt x="1093343" y="879602"/>
                  <a:pt x="1099312" y="885571"/>
                  <a:pt x="1106805" y="885571"/>
                </a:cubicBezTo>
                <a:cubicBezTo>
                  <a:pt x="1114171" y="885698"/>
                  <a:pt x="1120140" y="879729"/>
                  <a:pt x="1120267" y="872236"/>
                </a:cubicBezTo>
                <a:lnTo>
                  <a:pt x="1120267" y="872236"/>
                </a:lnTo>
                <a:cubicBezTo>
                  <a:pt x="1120267" y="872236"/>
                  <a:pt x="1120267" y="872236"/>
                  <a:pt x="1120267" y="872236"/>
                </a:cubicBezTo>
                <a:lnTo>
                  <a:pt x="1120267" y="872236"/>
                </a:lnTo>
                <a:close/>
                <a:moveTo>
                  <a:pt x="1120013" y="949833"/>
                </a:moveTo>
                <a:cubicBezTo>
                  <a:pt x="1119886" y="942594"/>
                  <a:pt x="1114044" y="936752"/>
                  <a:pt x="1106805" y="936752"/>
                </a:cubicBezTo>
                <a:cubicBezTo>
                  <a:pt x="1099566" y="936752"/>
                  <a:pt x="1093597" y="942721"/>
                  <a:pt x="1093597" y="949960"/>
                </a:cubicBezTo>
                <a:cubicBezTo>
                  <a:pt x="1093597" y="957199"/>
                  <a:pt x="1099566" y="963168"/>
                  <a:pt x="1106805" y="963168"/>
                </a:cubicBezTo>
                <a:lnTo>
                  <a:pt x="1106805" y="963168"/>
                </a:lnTo>
                <a:cubicBezTo>
                  <a:pt x="1114044" y="963168"/>
                  <a:pt x="1120013" y="957199"/>
                  <a:pt x="1120013" y="949960"/>
                </a:cubicBezTo>
                <a:cubicBezTo>
                  <a:pt x="1120013" y="949960"/>
                  <a:pt x="1120013" y="949960"/>
                  <a:pt x="1120013" y="949960"/>
                </a:cubicBezTo>
                <a:cubicBezTo>
                  <a:pt x="1120013" y="949833"/>
                  <a:pt x="1120013" y="949833"/>
                  <a:pt x="1120013" y="949833"/>
                </a:cubicBezTo>
                <a:lnTo>
                  <a:pt x="1120013" y="949833"/>
                </a:lnTo>
                <a:close/>
                <a:moveTo>
                  <a:pt x="1119886" y="1027557"/>
                </a:moveTo>
                <a:cubicBezTo>
                  <a:pt x="1119886" y="1020318"/>
                  <a:pt x="1114044" y="1014603"/>
                  <a:pt x="1106805" y="1014603"/>
                </a:cubicBezTo>
                <a:lnTo>
                  <a:pt x="1106805" y="1014603"/>
                </a:lnTo>
                <a:cubicBezTo>
                  <a:pt x="1099566" y="1014603"/>
                  <a:pt x="1093724" y="1020445"/>
                  <a:pt x="1093724" y="1027557"/>
                </a:cubicBezTo>
                <a:cubicBezTo>
                  <a:pt x="1093724" y="1034796"/>
                  <a:pt x="1099566" y="1040511"/>
                  <a:pt x="1106805" y="1040511"/>
                </a:cubicBezTo>
                <a:cubicBezTo>
                  <a:pt x="1114044" y="1040511"/>
                  <a:pt x="1119759" y="1034669"/>
                  <a:pt x="1119886" y="1027557"/>
                </a:cubicBezTo>
                <a:cubicBezTo>
                  <a:pt x="1119886" y="1027557"/>
                  <a:pt x="1119886" y="1027557"/>
                  <a:pt x="1119886" y="1027557"/>
                </a:cubicBezTo>
                <a:close/>
                <a:moveTo>
                  <a:pt x="1119632" y="1105027"/>
                </a:moveTo>
                <a:cubicBezTo>
                  <a:pt x="1119505" y="1098042"/>
                  <a:pt x="1113790" y="1092327"/>
                  <a:pt x="1106805" y="1092454"/>
                </a:cubicBezTo>
                <a:cubicBezTo>
                  <a:pt x="1099693" y="1092454"/>
                  <a:pt x="1093978" y="1098169"/>
                  <a:pt x="1093978" y="1105281"/>
                </a:cubicBezTo>
                <a:cubicBezTo>
                  <a:pt x="1093978" y="1112393"/>
                  <a:pt x="1099693" y="1118108"/>
                  <a:pt x="1106805" y="1118108"/>
                </a:cubicBezTo>
                <a:cubicBezTo>
                  <a:pt x="1113917" y="1118108"/>
                  <a:pt x="1119632" y="1112393"/>
                  <a:pt x="1119632" y="1105408"/>
                </a:cubicBezTo>
                <a:cubicBezTo>
                  <a:pt x="1119632" y="1105408"/>
                  <a:pt x="1119632" y="1105408"/>
                  <a:pt x="1119632" y="1105281"/>
                </a:cubicBezTo>
                <a:cubicBezTo>
                  <a:pt x="1119632" y="1105154"/>
                  <a:pt x="1119632" y="1105027"/>
                  <a:pt x="1119632" y="1105027"/>
                </a:cubicBezTo>
                <a:lnTo>
                  <a:pt x="1119632" y="1105027"/>
                </a:lnTo>
                <a:close/>
                <a:moveTo>
                  <a:pt x="1119378" y="1182751"/>
                </a:moveTo>
                <a:cubicBezTo>
                  <a:pt x="1119378" y="1175766"/>
                  <a:pt x="1113663" y="1170178"/>
                  <a:pt x="1106805" y="1170178"/>
                </a:cubicBezTo>
                <a:cubicBezTo>
                  <a:pt x="1099820" y="1170178"/>
                  <a:pt x="1094232" y="1175766"/>
                  <a:pt x="1094232" y="1182751"/>
                </a:cubicBezTo>
                <a:cubicBezTo>
                  <a:pt x="1094232" y="1189736"/>
                  <a:pt x="1099947" y="1195324"/>
                  <a:pt x="1106805" y="1195324"/>
                </a:cubicBezTo>
                <a:cubicBezTo>
                  <a:pt x="1113790" y="1195451"/>
                  <a:pt x="1119378" y="1189736"/>
                  <a:pt x="1119378" y="1182751"/>
                </a:cubicBezTo>
                <a:cubicBezTo>
                  <a:pt x="1119378" y="1182751"/>
                  <a:pt x="1119378" y="1182751"/>
                  <a:pt x="1119378" y="1182751"/>
                </a:cubicBezTo>
                <a:lnTo>
                  <a:pt x="1119378" y="1182751"/>
                </a:lnTo>
                <a:close/>
                <a:moveTo>
                  <a:pt x="1119251" y="1260475"/>
                </a:moveTo>
                <a:cubicBezTo>
                  <a:pt x="1119251" y="1253617"/>
                  <a:pt x="1113663" y="1248029"/>
                  <a:pt x="1106805" y="1248029"/>
                </a:cubicBezTo>
                <a:lnTo>
                  <a:pt x="1106805" y="1248029"/>
                </a:lnTo>
                <a:cubicBezTo>
                  <a:pt x="1099947" y="1248029"/>
                  <a:pt x="1094359" y="1253617"/>
                  <a:pt x="1094359" y="1260475"/>
                </a:cubicBezTo>
                <a:cubicBezTo>
                  <a:pt x="1094359" y="1267333"/>
                  <a:pt x="1099947" y="1272921"/>
                  <a:pt x="1106805" y="1272921"/>
                </a:cubicBezTo>
                <a:cubicBezTo>
                  <a:pt x="1113663" y="1272921"/>
                  <a:pt x="1119251" y="1267333"/>
                  <a:pt x="1119251" y="1260475"/>
                </a:cubicBezTo>
                <a:close/>
                <a:moveTo>
                  <a:pt x="1118997" y="1338072"/>
                </a:moveTo>
                <a:cubicBezTo>
                  <a:pt x="1118997" y="1331341"/>
                  <a:pt x="1113536" y="1325880"/>
                  <a:pt x="1106805" y="1325880"/>
                </a:cubicBezTo>
                <a:cubicBezTo>
                  <a:pt x="1100074" y="1325880"/>
                  <a:pt x="1094613" y="1331341"/>
                  <a:pt x="1094613" y="1338072"/>
                </a:cubicBezTo>
                <a:cubicBezTo>
                  <a:pt x="1094613" y="1344803"/>
                  <a:pt x="1100074" y="1350264"/>
                  <a:pt x="1106805" y="1350264"/>
                </a:cubicBezTo>
                <a:cubicBezTo>
                  <a:pt x="1113536" y="1350264"/>
                  <a:pt x="1118997" y="1344803"/>
                  <a:pt x="1118997" y="1338072"/>
                </a:cubicBezTo>
                <a:cubicBezTo>
                  <a:pt x="1118997" y="1338199"/>
                  <a:pt x="1118997" y="1338072"/>
                  <a:pt x="1118997" y="1338072"/>
                </a:cubicBezTo>
                <a:cubicBezTo>
                  <a:pt x="1118997" y="1338072"/>
                  <a:pt x="1118997" y="1338072"/>
                  <a:pt x="1118997" y="1338072"/>
                </a:cubicBezTo>
                <a:lnTo>
                  <a:pt x="1118997" y="1338072"/>
                </a:lnTo>
                <a:close/>
                <a:moveTo>
                  <a:pt x="1118870" y="1415669"/>
                </a:moveTo>
                <a:cubicBezTo>
                  <a:pt x="1118870" y="1409065"/>
                  <a:pt x="1113536" y="1403604"/>
                  <a:pt x="1106805" y="1403604"/>
                </a:cubicBezTo>
                <a:lnTo>
                  <a:pt x="1106805" y="1403604"/>
                </a:lnTo>
                <a:cubicBezTo>
                  <a:pt x="1100201" y="1403604"/>
                  <a:pt x="1094740" y="1408938"/>
                  <a:pt x="1094740" y="1415669"/>
                </a:cubicBezTo>
                <a:cubicBezTo>
                  <a:pt x="1094740" y="1415669"/>
                  <a:pt x="1094740" y="1415669"/>
                  <a:pt x="1094740" y="1415669"/>
                </a:cubicBezTo>
                <a:cubicBezTo>
                  <a:pt x="1094740" y="1422273"/>
                  <a:pt x="1100201" y="1427734"/>
                  <a:pt x="1106805" y="1427734"/>
                </a:cubicBezTo>
                <a:cubicBezTo>
                  <a:pt x="1113409" y="1427734"/>
                  <a:pt x="1118870" y="1422400"/>
                  <a:pt x="1118870" y="1415669"/>
                </a:cubicBezTo>
                <a:close/>
                <a:moveTo>
                  <a:pt x="1118616" y="1493266"/>
                </a:moveTo>
                <a:cubicBezTo>
                  <a:pt x="1118616" y="1486789"/>
                  <a:pt x="1113282" y="1481582"/>
                  <a:pt x="1106805" y="1481582"/>
                </a:cubicBezTo>
                <a:cubicBezTo>
                  <a:pt x="1100201" y="1481582"/>
                  <a:pt x="1094994" y="1486916"/>
                  <a:pt x="1094994" y="1493393"/>
                </a:cubicBezTo>
                <a:cubicBezTo>
                  <a:pt x="1094994" y="1499870"/>
                  <a:pt x="1100328" y="1505204"/>
                  <a:pt x="1106805" y="1505204"/>
                </a:cubicBezTo>
                <a:cubicBezTo>
                  <a:pt x="1113282" y="1505204"/>
                  <a:pt x="1118616" y="1499870"/>
                  <a:pt x="1118616" y="1493266"/>
                </a:cubicBezTo>
                <a:lnTo>
                  <a:pt x="1118616" y="1493266"/>
                </a:lnTo>
                <a:cubicBezTo>
                  <a:pt x="1118616" y="1493393"/>
                  <a:pt x="1118616" y="1493266"/>
                  <a:pt x="1118616" y="1493266"/>
                </a:cubicBezTo>
                <a:lnTo>
                  <a:pt x="1118616" y="1493266"/>
                </a:lnTo>
                <a:close/>
                <a:moveTo>
                  <a:pt x="1118489" y="1570990"/>
                </a:moveTo>
                <a:cubicBezTo>
                  <a:pt x="1118489" y="1564513"/>
                  <a:pt x="1113282" y="1559306"/>
                  <a:pt x="1106805" y="1559306"/>
                </a:cubicBezTo>
                <a:lnTo>
                  <a:pt x="1106805" y="1559306"/>
                </a:lnTo>
                <a:cubicBezTo>
                  <a:pt x="1100328" y="1559306"/>
                  <a:pt x="1095121" y="1564513"/>
                  <a:pt x="1095121" y="1570990"/>
                </a:cubicBezTo>
                <a:cubicBezTo>
                  <a:pt x="1095121" y="1577467"/>
                  <a:pt x="1100328" y="1582674"/>
                  <a:pt x="1106805" y="1582674"/>
                </a:cubicBezTo>
                <a:cubicBezTo>
                  <a:pt x="1113155" y="1582674"/>
                  <a:pt x="1118362" y="1577467"/>
                  <a:pt x="1118489" y="1570990"/>
                </a:cubicBezTo>
                <a:lnTo>
                  <a:pt x="1118489" y="1570990"/>
                </a:lnTo>
                <a:cubicBezTo>
                  <a:pt x="1118489" y="1570990"/>
                  <a:pt x="1118489" y="1570990"/>
                  <a:pt x="1118489" y="1570990"/>
                </a:cubicBezTo>
                <a:lnTo>
                  <a:pt x="1118489" y="1570990"/>
                </a:lnTo>
                <a:close/>
                <a:moveTo>
                  <a:pt x="1118235" y="1648587"/>
                </a:moveTo>
                <a:cubicBezTo>
                  <a:pt x="1118235" y="1642237"/>
                  <a:pt x="1113155" y="1637157"/>
                  <a:pt x="1106805" y="1637157"/>
                </a:cubicBezTo>
                <a:lnTo>
                  <a:pt x="1106805" y="1637157"/>
                </a:lnTo>
                <a:cubicBezTo>
                  <a:pt x="1100455" y="1637157"/>
                  <a:pt x="1095375" y="1642237"/>
                  <a:pt x="1095375" y="1648587"/>
                </a:cubicBezTo>
                <a:cubicBezTo>
                  <a:pt x="1095375" y="1653667"/>
                  <a:pt x="1098804" y="1658239"/>
                  <a:pt x="1103630" y="1659636"/>
                </a:cubicBezTo>
                <a:cubicBezTo>
                  <a:pt x="1108456" y="1656842"/>
                  <a:pt x="1113282" y="1653921"/>
                  <a:pt x="1117981" y="1651000"/>
                </a:cubicBezTo>
                <a:cubicBezTo>
                  <a:pt x="1118235" y="1650238"/>
                  <a:pt x="1118235" y="1649476"/>
                  <a:pt x="1118235" y="1648587"/>
                </a:cubicBezTo>
                <a:lnTo>
                  <a:pt x="1118235" y="1648587"/>
                </a:lnTo>
                <a:close/>
                <a:moveTo>
                  <a:pt x="1044829" y="18288"/>
                </a:moveTo>
                <a:cubicBezTo>
                  <a:pt x="1044829" y="9652"/>
                  <a:pt x="1037844" y="2540"/>
                  <a:pt x="1029081" y="2540"/>
                </a:cubicBezTo>
                <a:lnTo>
                  <a:pt x="1029081" y="2540"/>
                </a:lnTo>
                <a:cubicBezTo>
                  <a:pt x="1020445" y="2540"/>
                  <a:pt x="1013333" y="9525"/>
                  <a:pt x="1013333" y="18288"/>
                </a:cubicBezTo>
                <a:cubicBezTo>
                  <a:pt x="1013333" y="18288"/>
                  <a:pt x="1013333" y="18288"/>
                  <a:pt x="1013333" y="18288"/>
                </a:cubicBezTo>
                <a:cubicBezTo>
                  <a:pt x="1013333" y="26924"/>
                  <a:pt x="1020445" y="34036"/>
                  <a:pt x="1029081" y="34036"/>
                </a:cubicBezTo>
                <a:lnTo>
                  <a:pt x="1029081" y="34036"/>
                </a:lnTo>
                <a:cubicBezTo>
                  <a:pt x="1037717" y="34036"/>
                  <a:pt x="1044829" y="26924"/>
                  <a:pt x="1044829" y="18288"/>
                </a:cubicBezTo>
                <a:cubicBezTo>
                  <a:pt x="1044829" y="18288"/>
                  <a:pt x="1044829" y="18288"/>
                  <a:pt x="1044829" y="18288"/>
                </a:cubicBezTo>
                <a:close/>
                <a:moveTo>
                  <a:pt x="1044575" y="95758"/>
                </a:moveTo>
                <a:cubicBezTo>
                  <a:pt x="1044575" y="87249"/>
                  <a:pt x="1037590" y="80391"/>
                  <a:pt x="1029081" y="80391"/>
                </a:cubicBezTo>
                <a:cubicBezTo>
                  <a:pt x="1020445" y="80391"/>
                  <a:pt x="1013587" y="87376"/>
                  <a:pt x="1013587" y="95885"/>
                </a:cubicBezTo>
                <a:cubicBezTo>
                  <a:pt x="1013587" y="104521"/>
                  <a:pt x="1020572" y="111379"/>
                  <a:pt x="1029081" y="111379"/>
                </a:cubicBezTo>
                <a:lnTo>
                  <a:pt x="1029081" y="111379"/>
                </a:lnTo>
                <a:cubicBezTo>
                  <a:pt x="1037590" y="111379"/>
                  <a:pt x="1044575" y="104521"/>
                  <a:pt x="1044575" y="95758"/>
                </a:cubicBezTo>
                <a:cubicBezTo>
                  <a:pt x="1044575" y="95885"/>
                  <a:pt x="1044575" y="95758"/>
                  <a:pt x="1044575" y="95758"/>
                </a:cubicBezTo>
                <a:close/>
                <a:moveTo>
                  <a:pt x="1044448" y="173482"/>
                </a:moveTo>
                <a:cubicBezTo>
                  <a:pt x="1044448" y="164973"/>
                  <a:pt x="1037590" y="158115"/>
                  <a:pt x="1029081" y="158115"/>
                </a:cubicBezTo>
                <a:cubicBezTo>
                  <a:pt x="1020572" y="158115"/>
                  <a:pt x="1013714" y="164973"/>
                  <a:pt x="1013714" y="173482"/>
                </a:cubicBezTo>
                <a:cubicBezTo>
                  <a:pt x="1013714" y="181991"/>
                  <a:pt x="1020572" y="188849"/>
                  <a:pt x="1029081" y="188849"/>
                </a:cubicBezTo>
                <a:cubicBezTo>
                  <a:pt x="1037463" y="188849"/>
                  <a:pt x="1044321" y="181991"/>
                  <a:pt x="1044448" y="173482"/>
                </a:cubicBezTo>
                <a:cubicBezTo>
                  <a:pt x="1044448" y="173609"/>
                  <a:pt x="1044448" y="173609"/>
                  <a:pt x="1044448" y="173482"/>
                </a:cubicBezTo>
                <a:lnTo>
                  <a:pt x="1044448" y="173482"/>
                </a:lnTo>
                <a:close/>
                <a:moveTo>
                  <a:pt x="1044194" y="250952"/>
                </a:moveTo>
                <a:cubicBezTo>
                  <a:pt x="1044067" y="242697"/>
                  <a:pt x="1037336" y="235966"/>
                  <a:pt x="1029081" y="235966"/>
                </a:cubicBezTo>
                <a:cubicBezTo>
                  <a:pt x="1020699" y="235966"/>
                  <a:pt x="1013968" y="242697"/>
                  <a:pt x="1013968" y="251079"/>
                </a:cubicBezTo>
                <a:cubicBezTo>
                  <a:pt x="1013968" y="259461"/>
                  <a:pt x="1020699" y="266192"/>
                  <a:pt x="1029081" y="266192"/>
                </a:cubicBezTo>
                <a:cubicBezTo>
                  <a:pt x="1037463" y="266192"/>
                  <a:pt x="1044194" y="259461"/>
                  <a:pt x="1044194" y="251079"/>
                </a:cubicBezTo>
                <a:cubicBezTo>
                  <a:pt x="1044194" y="251079"/>
                  <a:pt x="1044194" y="251079"/>
                  <a:pt x="1044194" y="251079"/>
                </a:cubicBezTo>
                <a:cubicBezTo>
                  <a:pt x="1044194" y="251079"/>
                  <a:pt x="1044194" y="251079"/>
                  <a:pt x="1044194" y="250952"/>
                </a:cubicBezTo>
                <a:lnTo>
                  <a:pt x="1044194" y="250952"/>
                </a:lnTo>
                <a:close/>
                <a:moveTo>
                  <a:pt x="1044067" y="328803"/>
                </a:moveTo>
                <a:cubicBezTo>
                  <a:pt x="1044067" y="320548"/>
                  <a:pt x="1037336" y="313944"/>
                  <a:pt x="1029081" y="313944"/>
                </a:cubicBezTo>
                <a:cubicBezTo>
                  <a:pt x="1020826" y="313944"/>
                  <a:pt x="1014095" y="320675"/>
                  <a:pt x="1014095" y="328930"/>
                </a:cubicBezTo>
                <a:cubicBezTo>
                  <a:pt x="1014095" y="337185"/>
                  <a:pt x="1020826" y="343916"/>
                  <a:pt x="1029081" y="343916"/>
                </a:cubicBezTo>
                <a:cubicBezTo>
                  <a:pt x="1037336" y="343789"/>
                  <a:pt x="1044067" y="337058"/>
                  <a:pt x="1044067" y="328803"/>
                </a:cubicBezTo>
                <a:lnTo>
                  <a:pt x="1044067" y="328803"/>
                </a:lnTo>
                <a:cubicBezTo>
                  <a:pt x="1044067" y="328803"/>
                  <a:pt x="1044067" y="328803"/>
                  <a:pt x="1044067" y="328803"/>
                </a:cubicBezTo>
                <a:lnTo>
                  <a:pt x="1044067" y="328803"/>
                </a:lnTo>
                <a:close/>
                <a:moveTo>
                  <a:pt x="1043813" y="406400"/>
                </a:moveTo>
                <a:cubicBezTo>
                  <a:pt x="1043813" y="398272"/>
                  <a:pt x="1037209" y="391668"/>
                  <a:pt x="1029081" y="391668"/>
                </a:cubicBezTo>
                <a:cubicBezTo>
                  <a:pt x="1020953" y="391668"/>
                  <a:pt x="1014349" y="398272"/>
                  <a:pt x="1014349" y="406400"/>
                </a:cubicBezTo>
                <a:cubicBezTo>
                  <a:pt x="1014349" y="414528"/>
                  <a:pt x="1020953" y="421132"/>
                  <a:pt x="1029081" y="421132"/>
                </a:cubicBezTo>
                <a:cubicBezTo>
                  <a:pt x="1037209" y="421132"/>
                  <a:pt x="1043813" y="414655"/>
                  <a:pt x="1043813" y="406400"/>
                </a:cubicBezTo>
                <a:cubicBezTo>
                  <a:pt x="1043813" y="406527"/>
                  <a:pt x="1043813" y="406527"/>
                  <a:pt x="1043813" y="406400"/>
                </a:cubicBezTo>
                <a:lnTo>
                  <a:pt x="1043813" y="406400"/>
                </a:lnTo>
                <a:close/>
                <a:moveTo>
                  <a:pt x="1043686" y="484124"/>
                </a:moveTo>
                <a:cubicBezTo>
                  <a:pt x="1043686" y="476123"/>
                  <a:pt x="1037209" y="469519"/>
                  <a:pt x="1029081" y="469519"/>
                </a:cubicBezTo>
                <a:lnTo>
                  <a:pt x="1029081" y="469519"/>
                </a:lnTo>
                <a:cubicBezTo>
                  <a:pt x="1021080" y="469519"/>
                  <a:pt x="1014476" y="475996"/>
                  <a:pt x="1014476" y="484124"/>
                </a:cubicBezTo>
                <a:cubicBezTo>
                  <a:pt x="1014476" y="492252"/>
                  <a:pt x="1020953" y="498729"/>
                  <a:pt x="1029081" y="498729"/>
                </a:cubicBezTo>
                <a:lnTo>
                  <a:pt x="1029081" y="498729"/>
                </a:lnTo>
                <a:cubicBezTo>
                  <a:pt x="1037082" y="498602"/>
                  <a:pt x="1043686" y="492125"/>
                  <a:pt x="1043686" y="484124"/>
                </a:cubicBezTo>
                <a:cubicBezTo>
                  <a:pt x="1043686" y="484124"/>
                  <a:pt x="1043686" y="484124"/>
                  <a:pt x="1043686" y="484124"/>
                </a:cubicBezTo>
                <a:close/>
                <a:moveTo>
                  <a:pt x="1043432" y="561721"/>
                </a:moveTo>
                <a:cubicBezTo>
                  <a:pt x="1043432" y="553847"/>
                  <a:pt x="1036955" y="547370"/>
                  <a:pt x="1029081" y="547370"/>
                </a:cubicBezTo>
                <a:lnTo>
                  <a:pt x="1029081" y="547370"/>
                </a:lnTo>
                <a:cubicBezTo>
                  <a:pt x="1021080" y="547370"/>
                  <a:pt x="1014730" y="553847"/>
                  <a:pt x="1014730" y="561721"/>
                </a:cubicBezTo>
                <a:cubicBezTo>
                  <a:pt x="1014730" y="569595"/>
                  <a:pt x="1021207" y="576072"/>
                  <a:pt x="1029081" y="576072"/>
                </a:cubicBezTo>
                <a:cubicBezTo>
                  <a:pt x="1036955" y="576072"/>
                  <a:pt x="1043432" y="569722"/>
                  <a:pt x="1043432" y="561721"/>
                </a:cubicBezTo>
                <a:cubicBezTo>
                  <a:pt x="1043432" y="561721"/>
                  <a:pt x="1043432" y="561721"/>
                  <a:pt x="1043432" y="561721"/>
                </a:cubicBezTo>
                <a:close/>
                <a:moveTo>
                  <a:pt x="1043178" y="639318"/>
                </a:moveTo>
                <a:cubicBezTo>
                  <a:pt x="1043178" y="631444"/>
                  <a:pt x="1036828" y="625094"/>
                  <a:pt x="1028954" y="625094"/>
                </a:cubicBezTo>
                <a:cubicBezTo>
                  <a:pt x="1021080" y="625094"/>
                  <a:pt x="1014730" y="631444"/>
                  <a:pt x="1014730" y="639318"/>
                </a:cubicBezTo>
                <a:cubicBezTo>
                  <a:pt x="1014730" y="647192"/>
                  <a:pt x="1021080" y="653542"/>
                  <a:pt x="1028954" y="653542"/>
                </a:cubicBezTo>
                <a:cubicBezTo>
                  <a:pt x="1036828" y="653542"/>
                  <a:pt x="1043178" y="647192"/>
                  <a:pt x="1043178" y="639318"/>
                </a:cubicBezTo>
                <a:close/>
                <a:moveTo>
                  <a:pt x="1043051" y="716915"/>
                </a:moveTo>
                <a:cubicBezTo>
                  <a:pt x="1043051" y="709168"/>
                  <a:pt x="1036828" y="702945"/>
                  <a:pt x="1029081" y="702945"/>
                </a:cubicBezTo>
                <a:cubicBezTo>
                  <a:pt x="1021334" y="702945"/>
                  <a:pt x="1015111" y="709168"/>
                  <a:pt x="1015111" y="716915"/>
                </a:cubicBezTo>
                <a:cubicBezTo>
                  <a:pt x="1015111" y="724662"/>
                  <a:pt x="1021334" y="730885"/>
                  <a:pt x="1029081" y="730885"/>
                </a:cubicBezTo>
                <a:cubicBezTo>
                  <a:pt x="1036828" y="731012"/>
                  <a:pt x="1043051" y="724662"/>
                  <a:pt x="1043051" y="716915"/>
                </a:cubicBezTo>
                <a:lnTo>
                  <a:pt x="1043051" y="716915"/>
                </a:lnTo>
                <a:lnTo>
                  <a:pt x="1043051" y="716915"/>
                </a:lnTo>
                <a:close/>
                <a:moveTo>
                  <a:pt x="1042797" y="794385"/>
                </a:moveTo>
                <a:cubicBezTo>
                  <a:pt x="1042670" y="786892"/>
                  <a:pt x="1036574" y="780796"/>
                  <a:pt x="1028954" y="780796"/>
                </a:cubicBezTo>
                <a:cubicBezTo>
                  <a:pt x="1021334" y="780796"/>
                  <a:pt x="1015111" y="787019"/>
                  <a:pt x="1015111" y="794639"/>
                </a:cubicBezTo>
                <a:cubicBezTo>
                  <a:pt x="1015111" y="802259"/>
                  <a:pt x="1021334" y="808355"/>
                  <a:pt x="1028954" y="808355"/>
                </a:cubicBezTo>
                <a:cubicBezTo>
                  <a:pt x="1036574" y="808355"/>
                  <a:pt x="1042797" y="802132"/>
                  <a:pt x="1042797" y="794639"/>
                </a:cubicBezTo>
                <a:cubicBezTo>
                  <a:pt x="1042797" y="794512"/>
                  <a:pt x="1042797" y="794512"/>
                  <a:pt x="1042797" y="794385"/>
                </a:cubicBezTo>
                <a:lnTo>
                  <a:pt x="1042797" y="794385"/>
                </a:lnTo>
                <a:close/>
                <a:moveTo>
                  <a:pt x="1042670" y="872236"/>
                </a:moveTo>
                <a:cubicBezTo>
                  <a:pt x="1042670" y="864743"/>
                  <a:pt x="1036574" y="858774"/>
                  <a:pt x="1029081" y="858774"/>
                </a:cubicBezTo>
                <a:cubicBezTo>
                  <a:pt x="1021588" y="858774"/>
                  <a:pt x="1015492" y="864870"/>
                  <a:pt x="1015492" y="872363"/>
                </a:cubicBezTo>
                <a:cubicBezTo>
                  <a:pt x="1015492" y="879856"/>
                  <a:pt x="1021588" y="885952"/>
                  <a:pt x="1029081" y="885952"/>
                </a:cubicBezTo>
                <a:cubicBezTo>
                  <a:pt x="1036574" y="885825"/>
                  <a:pt x="1042670" y="879729"/>
                  <a:pt x="1042670" y="872236"/>
                </a:cubicBezTo>
                <a:cubicBezTo>
                  <a:pt x="1042670" y="872236"/>
                  <a:pt x="1042670" y="872236"/>
                  <a:pt x="1042670" y="872236"/>
                </a:cubicBezTo>
                <a:cubicBezTo>
                  <a:pt x="1042670" y="872236"/>
                  <a:pt x="1042670" y="872236"/>
                  <a:pt x="1042670" y="872236"/>
                </a:cubicBezTo>
                <a:lnTo>
                  <a:pt x="1042670" y="872236"/>
                </a:lnTo>
                <a:close/>
                <a:moveTo>
                  <a:pt x="1042416" y="949960"/>
                </a:moveTo>
                <a:cubicBezTo>
                  <a:pt x="1042416" y="942594"/>
                  <a:pt x="1036447" y="936625"/>
                  <a:pt x="1028954" y="936625"/>
                </a:cubicBezTo>
                <a:cubicBezTo>
                  <a:pt x="1021588" y="936625"/>
                  <a:pt x="1015492" y="942594"/>
                  <a:pt x="1015492" y="949960"/>
                </a:cubicBezTo>
                <a:lnTo>
                  <a:pt x="1015492" y="949960"/>
                </a:lnTo>
                <a:cubicBezTo>
                  <a:pt x="1015492" y="957326"/>
                  <a:pt x="1021461" y="963295"/>
                  <a:pt x="1028954" y="963295"/>
                </a:cubicBezTo>
                <a:lnTo>
                  <a:pt x="1028954" y="963295"/>
                </a:lnTo>
                <a:cubicBezTo>
                  <a:pt x="1036447" y="963295"/>
                  <a:pt x="1042416" y="957326"/>
                  <a:pt x="1042416" y="949960"/>
                </a:cubicBezTo>
                <a:cubicBezTo>
                  <a:pt x="1042416" y="949960"/>
                  <a:pt x="1042416" y="949960"/>
                  <a:pt x="1042416" y="949960"/>
                </a:cubicBezTo>
                <a:lnTo>
                  <a:pt x="1042416" y="949960"/>
                </a:lnTo>
                <a:close/>
                <a:moveTo>
                  <a:pt x="1042289" y="1027430"/>
                </a:moveTo>
                <a:cubicBezTo>
                  <a:pt x="1042162" y="1020191"/>
                  <a:pt x="1036320" y="1014349"/>
                  <a:pt x="1029081" y="1014349"/>
                </a:cubicBezTo>
                <a:cubicBezTo>
                  <a:pt x="1021842" y="1014349"/>
                  <a:pt x="1015873" y="1020318"/>
                  <a:pt x="1015873" y="1027557"/>
                </a:cubicBezTo>
                <a:lnTo>
                  <a:pt x="1015873" y="1027557"/>
                </a:lnTo>
                <a:cubicBezTo>
                  <a:pt x="1015873" y="1034796"/>
                  <a:pt x="1021842" y="1040765"/>
                  <a:pt x="1029081" y="1040765"/>
                </a:cubicBezTo>
                <a:lnTo>
                  <a:pt x="1029081" y="1040765"/>
                </a:lnTo>
                <a:cubicBezTo>
                  <a:pt x="1036320" y="1040765"/>
                  <a:pt x="1042162" y="1034923"/>
                  <a:pt x="1042289" y="1027684"/>
                </a:cubicBezTo>
                <a:cubicBezTo>
                  <a:pt x="1042289" y="1027684"/>
                  <a:pt x="1042289" y="1027684"/>
                  <a:pt x="1042289" y="1027684"/>
                </a:cubicBezTo>
                <a:cubicBezTo>
                  <a:pt x="1042289" y="1027684"/>
                  <a:pt x="1042289" y="1027557"/>
                  <a:pt x="1042289" y="1027430"/>
                </a:cubicBezTo>
                <a:cubicBezTo>
                  <a:pt x="1042289" y="1027430"/>
                  <a:pt x="1042289" y="1027430"/>
                  <a:pt x="1042289" y="1027430"/>
                </a:cubicBezTo>
                <a:close/>
                <a:moveTo>
                  <a:pt x="1042035" y="1105154"/>
                </a:moveTo>
                <a:cubicBezTo>
                  <a:pt x="1042035" y="1097915"/>
                  <a:pt x="1036193" y="1092200"/>
                  <a:pt x="1028954" y="1092200"/>
                </a:cubicBezTo>
                <a:cubicBezTo>
                  <a:pt x="1021842" y="1092200"/>
                  <a:pt x="1016000" y="1098042"/>
                  <a:pt x="1016000" y="1105154"/>
                </a:cubicBezTo>
                <a:cubicBezTo>
                  <a:pt x="1016000" y="1112393"/>
                  <a:pt x="1021842" y="1118108"/>
                  <a:pt x="1029081" y="1118108"/>
                </a:cubicBezTo>
                <a:cubicBezTo>
                  <a:pt x="1036193" y="1118235"/>
                  <a:pt x="1042035" y="1112393"/>
                  <a:pt x="1042035" y="1105154"/>
                </a:cubicBezTo>
                <a:close/>
                <a:moveTo>
                  <a:pt x="1041908" y="1182751"/>
                </a:moveTo>
                <a:cubicBezTo>
                  <a:pt x="1041908" y="1175639"/>
                  <a:pt x="1036193" y="1169924"/>
                  <a:pt x="1029081" y="1169924"/>
                </a:cubicBezTo>
                <a:cubicBezTo>
                  <a:pt x="1021969" y="1169924"/>
                  <a:pt x="1016254" y="1175639"/>
                  <a:pt x="1016254" y="1182751"/>
                </a:cubicBezTo>
                <a:cubicBezTo>
                  <a:pt x="1016254" y="1189863"/>
                  <a:pt x="1021969" y="1195578"/>
                  <a:pt x="1029081" y="1195578"/>
                </a:cubicBezTo>
                <a:cubicBezTo>
                  <a:pt x="1036066" y="1195578"/>
                  <a:pt x="1041781" y="1189863"/>
                  <a:pt x="1041908" y="1182751"/>
                </a:cubicBezTo>
                <a:cubicBezTo>
                  <a:pt x="1041908" y="1182878"/>
                  <a:pt x="1041908" y="1182878"/>
                  <a:pt x="1041908" y="1182751"/>
                </a:cubicBezTo>
                <a:close/>
                <a:moveTo>
                  <a:pt x="1041654" y="1260475"/>
                </a:moveTo>
                <a:cubicBezTo>
                  <a:pt x="1041654" y="1253490"/>
                  <a:pt x="1035939" y="1247902"/>
                  <a:pt x="1029081" y="1247902"/>
                </a:cubicBezTo>
                <a:cubicBezTo>
                  <a:pt x="1022096" y="1247902"/>
                  <a:pt x="1016508" y="1253490"/>
                  <a:pt x="1016508" y="1260475"/>
                </a:cubicBezTo>
                <a:cubicBezTo>
                  <a:pt x="1016508" y="1267460"/>
                  <a:pt x="1022223" y="1273048"/>
                  <a:pt x="1029081" y="1273048"/>
                </a:cubicBezTo>
                <a:cubicBezTo>
                  <a:pt x="1035939" y="1273048"/>
                  <a:pt x="1041654" y="1267460"/>
                  <a:pt x="1041654" y="1260602"/>
                </a:cubicBezTo>
                <a:cubicBezTo>
                  <a:pt x="1041654" y="1260602"/>
                  <a:pt x="1041654" y="1260475"/>
                  <a:pt x="1041654" y="1260475"/>
                </a:cubicBezTo>
                <a:lnTo>
                  <a:pt x="1041654" y="1260475"/>
                </a:lnTo>
                <a:close/>
                <a:moveTo>
                  <a:pt x="1041527" y="1338072"/>
                </a:moveTo>
                <a:cubicBezTo>
                  <a:pt x="1041527" y="1331214"/>
                  <a:pt x="1035939" y="1325626"/>
                  <a:pt x="1029081" y="1325626"/>
                </a:cubicBezTo>
                <a:cubicBezTo>
                  <a:pt x="1022223" y="1325626"/>
                  <a:pt x="1016635" y="1331214"/>
                  <a:pt x="1016635" y="1338072"/>
                </a:cubicBezTo>
                <a:cubicBezTo>
                  <a:pt x="1016635" y="1344930"/>
                  <a:pt x="1022223" y="1350518"/>
                  <a:pt x="1029081" y="1350518"/>
                </a:cubicBezTo>
                <a:cubicBezTo>
                  <a:pt x="1035939" y="1350518"/>
                  <a:pt x="1041527" y="1344930"/>
                  <a:pt x="1041527" y="1338072"/>
                </a:cubicBezTo>
                <a:cubicBezTo>
                  <a:pt x="1041527" y="1338072"/>
                  <a:pt x="1041527" y="1338072"/>
                  <a:pt x="1041527" y="1338072"/>
                </a:cubicBezTo>
                <a:close/>
                <a:moveTo>
                  <a:pt x="1041273" y="1415669"/>
                </a:moveTo>
                <a:cubicBezTo>
                  <a:pt x="1041273" y="1408938"/>
                  <a:pt x="1035812" y="1403477"/>
                  <a:pt x="1029081" y="1403477"/>
                </a:cubicBezTo>
                <a:cubicBezTo>
                  <a:pt x="1022350" y="1403477"/>
                  <a:pt x="1016889" y="1408938"/>
                  <a:pt x="1016889" y="1415669"/>
                </a:cubicBezTo>
                <a:cubicBezTo>
                  <a:pt x="1016889" y="1422400"/>
                  <a:pt x="1022350" y="1427861"/>
                  <a:pt x="1029081" y="1427861"/>
                </a:cubicBezTo>
                <a:cubicBezTo>
                  <a:pt x="1035812" y="1427861"/>
                  <a:pt x="1041273" y="1422400"/>
                  <a:pt x="1041273" y="1415669"/>
                </a:cubicBezTo>
                <a:cubicBezTo>
                  <a:pt x="1041273" y="1415796"/>
                  <a:pt x="1041273" y="1415796"/>
                  <a:pt x="1041273" y="1415669"/>
                </a:cubicBezTo>
                <a:cubicBezTo>
                  <a:pt x="1041273" y="1415669"/>
                  <a:pt x="1041273" y="1415669"/>
                  <a:pt x="1041273" y="1415669"/>
                </a:cubicBezTo>
                <a:lnTo>
                  <a:pt x="1041273" y="1415669"/>
                </a:lnTo>
                <a:close/>
                <a:moveTo>
                  <a:pt x="1041146" y="1493393"/>
                </a:moveTo>
                <a:cubicBezTo>
                  <a:pt x="1041146" y="1486789"/>
                  <a:pt x="1035812" y="1481328"/>
                  <a:pt x="1029081" y="1481328"/>
                </a:cubicBezTo>
                <a:cubicBezTo>
                  <a:pt x="1022477" y="1481328"/>
                  <a:pt x="1017016" y="1486662"/>
                  <a:pt x="1017016" y="1493393"/>
                </a:cubicBezTo>
                <a:cubicBezTo>
                  <a:pt x="1017016" y="1499997"/>
                  <a:pt x="1022350" y="1505458"/>
                  <a:pt x="1029081" y="1505458"/>
                </a:cubicBezTo>
                <a:cubicBezTo>
                  <a:pt x="1035685" y="1505331"/>
                  <a:pt x="1041146" y="1499997"/>
                  <a:pt x="1041146" y="1493393"/>
                </a:cubicBezTo>
                <a:close/>
                <a:moveTo>
                  <a:pt x="1040892" y="1570863"/>
                </a:moveTo>
                <a:cubicBezTo>
                  <a:pt x="1040892" y="1564386"/>
                  <a:pt x="1035558" y="1559179"/>
                  <a:pt x="1029081" y="1559052"/>
                </a:cubicBezTo>
                <a:cubicBezTo>
                  <a:pt x="1022477" y="1559052"/>
                  <a:pt x="1017270" y="1564386"/>
                  <a:pt x="1017270" y="1570863"/>
                </a:cubicBezTo>
                <a:lnTo>
                  <a:pt x="1017270" y="1570863"/>
                </a:lnTo>
                <a:cubicBezTo>
                  <a:pt x="1017270" y="1577340"/>
                  <a:pt x="1022604" y="1582674"/>
                  <a:pt x="1029081" y="1582674"/>
                </a:cubicBezTo>
                <a:lnTo>
                  <a:pt x="1029081" y="1582674"/>
                </a:lnTo>
                <a:cubicBezTo>
                  <a:pt x="1035558" y="1582801"/>
                  <a:pt x="1040892" y="1577594"/>
                  <a:pt x="1040892" y="1570863"/>
                </a:cubicBezTo>
                <a:lnTo>
                  <a:pt x="1040892" y="1570863"/>
                </a:lnTo>
                <a:cubicBezTo>
                  <a:pt x="1040892" y="1570990"/>
                  <a:pt x="1040892" y="1570990"/>
                  <a:pt x="1040892" y="1570863"/>
                </a:cubicBezTo>
                <a:close/>
                <a:moveTo>
                  <a:pt x="1040765" y="1648587"/>
                </a:moveTo>
                <a:cubicBezTo>
                  <a:pt x="1040765" y="1642110"/>
                  <a:pt x="1035558" y="1636903"/>
                  <a:pt x="1029081" y="1636903"/>
                </a:cubicBezTo>
                <a:cubicBezTo>
                  <a:pt x="1022604" y="1636903"/>
                  <a:pt x="1017397" y="1642110"/>
                  <a:pt x="1017397" y="1648587"/>
                </a:cubicBezTo>
                <a:cubicBezTo>
                  <a:pt x="1017397" y="1655064"/>
                  <a:pt x="1022604" y="1660271"/>
                  <a:pt x="1029081" y="1660271"/>
                </a:cubicBezTo>
                <a:cubicBezTo>
                  <a:pt x="1035431" y="1660271"/>
                  <a:pt x="1040638" y="1655064"/>
                  <a:pt x="1040765" y="1648587"/>
                </a:cubicBezTo>
                <a:cubicBezTo>
                  <a:pt x="1040765" y="1648714"/>
                  <a:pt x="1040765" y="1648714"/>
                  <a:pt x="1040765" y="1648587"/>
                </a:cubicBezTo>
                <a:close/>
                <a:moveTo>
                  <a:pt x="967232" y="18288"/>
                </a:moveTo>
                <a:cubicBezTo>
                  <a:pt x="967232" y="9525"/>
                  <a:pt x="960120" y="2413"/>
                  <a:pt x="951357" y="2413"/>
                </a:cubicBezTo>
                <a:cubicBezTo>
                  <a:pt x="942594" y="2413"/>
                  <a:pt x="935482" y="9525"/>
                  <a:pt x="935482" y="18288"/>
                </a:cubicBezTo>
                <a:cubicBezTo>
                  <a:pt x="935482" y="27051"/>
                  <a:pt x="942594" y="34163"/>
                  <a:pt x="951357" y="34163"/>
                </a:cubicBezTo>
                <a:lnTo>
                  <a:pt x="951357" y="34163"/>
                </a:lnTo>
                <a:cubicBezTo>
                  <a:pt x="960120" y="34163"/>
                  <a:pt x="967232" y="27051"/>
                  <a:pt x="967232" y="18288"/>
                </a:cubicBezTo>
                <a:cubicBezTo>
                  <a:pt x="967232" y="18288"/>
                  <a:pt x="967232" y="18288"/>
                  <a:pt x="967232" y="18288"/>
                </a:cubicBezTo>
                <a:cubicBezTo>
                  <a:pt x="967232" y="18288"/>
                  <a:pt x="967232" y="18288"/>
                  <a:pt x="967232" y="18288"/>
                </a:cubicBezTo>
                <a:lnTo>
                  <a:pt x="967232" y="18288"/>
                </a:lnTo>
                <a:close/>
                <a:moveTo>
                  <a:pt x="967105" y="95885"/>
                </a:moveTo>
                <a:cubicBezTo>
                  <a:pt x="967105" y="87249"/>
                  <a:pt x="960120" y="80137"/>
                  <a:pt x="951357" y="80137"/>
                </a:cubicBezTo>
                <a:lnTo>
                  <a:pt x="951357" y="80137"/>
                </a:lnTo>
                <a:cubicBezTo>
                  <a:pt x="942721" y="80137"/>
                  <a:pt x="935609" y="87122"/>
                  <a:pt x="935609" y="95885"/>
                </a:cubicBezTo>
                <a:lnTo>
                  <a:pt x="935609" y="95885"/>
                </a:lnTo>
                <a:cubicBezTo>
                  <a:pt x="935609" y="104521"/>
                  <a:pt x="942721" y="111633"/>
                  <a:pt x="951357" y="111633"/>
                </a:cubicBezTo>
                <a:lnTo>
                  <a:pt x="951357" y="111633"/>
                </a:lnTo>
                <a:cubicBezTo>
                  <a:pt x="959993" y="111633"/>
                  <a:pt x="966978" y="104648"/>
                  <a:pt x="967105" y="95885"/>
                </a:cubicBezTo>
                <a:cubicBezTo>
                  <a:pt x="967105" y="96012"/>
                  <a:pt x="967105" y="95885"/>
                  <a:pt x="967105" y="95885"/>
                </a:cubicBezTo>
                <a:lnTo>
                  <a:pt x="967105" y="95885"/>
                </a:lnTo>
                <a:close/>
                <a:moveTo>
                  <a:pt x="966851" y="173355"/>
                </a:moveTo>
                <a:cubicBezTo>
                  <a:pt x="966851" y="164846"/>
                  <a:pt x="959866" y="157988"/>
                  <a:pt x="951357" y="157988"/>
                </a:cubicBezTo>
                <a:cubicBezTo>
                  <a:pt x="942721" y="157988"/>
                  <a:pt x="935863" y="164973"/>
                  <a:pt x="935863" y="173482"/>
                </a:cubicBezTo>
                <a:cubicBezTo>
                  <a:pt x="935863" y="181991"/>
                  <a:pt x="942848" y="188976"/>
                  <a:pt x="951357" y="188976"/>
                </a:cubicBezTo>
                <a:lnTo>
                  <a:pt x="951357" y="188976"/>
                </a:lnTo>
                <a:cubicBezTo>
                  <a:pt x="959866" y="189103"/>
                  <a:pt x="966851" y="182118"/>
                  <a:pt x="966851" y="173355"/>
                </a:cubicBezTo>
                <a:cubicBezTo>
                  <a:pt x="966851" y="173482"/>
                  <a:pt x="966851" y="173482"/>
                  <a:pt x="966851" y="173355"/>
                </a:cubicBezTo>
                <a:cubicBezTo>
                  <a:pt x="966851" y="173482"/>
                  <a:pt x="966851" y="173482"/>
                  <a:pt x="966851" y="173355"/>
                </a:cubicBezTo>
                <a:close/>
                <a:moveTo>
                  <a:pt x="966597" y="251206"/>
                </a:moveTo>
                <a:cubicBezTo>
                  <a:pt x="966597" y="242697"/>
                  <a:pt x="959739" y="235839"/>
                  <a:pt x="951230" y="235839"/>
                </a:cubicBezTo>
                <a:cubicBezTo>
                  <a:pt x="942721" y="235839"/>
                  <a:pt x="935863" y="242697"/>
                  <a:pt x="935863" y="251206"/>
                </a:cubicBezTo>
                <a:cubicBezTo>
                  <a:pt x="935863" y="259715"/>
                  <a:pt x="942721" y="266573"/>
                  <a:pt x="951230" y="266573"/>
                </a:cubicBezTo>
                <a:cubicBezTo>
                  <a:pt x="959739" y="266446"/>
                  <a:pt x="966597" y="259715"/>
                  <a:pt x="966597" y="251206"/>
                </a:cubicBezTo>
                <a:cubicBezTo>
                  <a:pt x="966597" y="251206"/>
                  <a:pt x="966597" y="251206"/>
                  <a:pt x="966597" y="251206"/>
                </a:cubicBezTo>
                <a:lnTo>
                  <a:pt x="966597" y="251206"/>
                </a:lnTo>
                <a:close/>
                <a:moveTo>
                  <a:pt x="966470" y="328676"/>
                </a:moveTo>
                <a:cubicBezTo>
                  <a:pt x="966343" y="320421"/>
                  <a:pt x="959612" y="313690"/>
                  <a:pt x="951357" y="313690"/>
                </a:cubicBezTo>
                <a:cubicBezTo>
                  <a:pt x="942975" y="313690"/>
                  <a:pt x="936244" y="320421"/>
                  <a:pt x="936244" y="328803"/>
                </a:cubicBezTo>
                <a:cubicBezTo>
                  <a:pt x="936244" y="337185"/>
                  <a:pt x="942975" y="343916"/>
                  <a:pt x="951357" y="343916"/>
                </a:cubicBezTo>
                <a:cubicBezTo>
                  <a:pt x="959739" y="343916"/>
                  <a:pt x="966470" y="337185"/>
                  <a:pt x="966470" y="328803"/>
                </a:cubicBezTo>
                <a:lnTo>
                  <a:pt x="966470" y="328803"/>
                </a:lnTo>
                <a:cubicBezTo>
                  <a:pt x="966470" y="328803"/>
                  <a:pt x="966470" y="328676"/>
                  <a:pt x="966470" y="328676"/>
                </a:cubicBezTo>
                <a:close/>
                <a:moveTo>
                  <a:pt x="966216" y="406400"/>
                </a:moveTo>
                <a:cubicBezTo>
                  <a:pt x="966216" y="398145"/>
                  <a:pt x="959485" y="391541"/>
                  <a:pt x="951230" y="391541"/>
                </a:cubicBezTo>
                <a:cubicBezTo>
                  <a:pt x="942975" y="391541"/>
                  <a:pt x="936244" y="398272"/>
                  <a:pt x="936244" y="406527"/>
                </a:cubicBezTo>
                <a:cubicBezTo>
                  <a:pt x="936244" y="414782"/>
                  <a:pt x="942975" y="421513"/>
                  <a:pt x="951230" y="421513"/>
                </a:cubicBezTo>
                <a:cubicBezTo>
                  <a:pt x="959612" y="421386"/>
                  <a:pt x="966216" y="414655"/>
                  <a:pt x="966216" y="406400"/>
                </a:cubicBezTo>
                <a:lnTo>
                  <a:pt x="966216" y="406400"/>
                </a:lnTo>
                <a:cubicBezTo>
                  <a:pt x="966216" y="406400"/>
                  <a:pt x="966216" y="406400"/>
                  <a:pt x="966216" y="406400"/>
                </a:cubicBezTo>
                <a:lnTo>
                  <a:pt x="966216" y="406400"/>
                </a:lnTo>
                <a:close/>
                <a:moveTo>
                  <a:pt x="966089" y="484124"/>
                </a:moveTo>
                <a:cubicBezTo>
                  <a:pt x="966089" y="475996"/>
                  <a:pt x="959485" y="469392"/>
                  <a:pt x="951357" y="469392"/>
                </a:cubicBezTo>
                <a:cubicBezTo>
                  <a:pt x="943229" y="469392"/>
                  <a:pt x="936625" y="475996"/>
                  <a:pt x="936625" y="484124"/>
                </a:cubicBezTo>
                <a:cubicBezTo>
                  <a:pt x="936625" y="492252"/>
                  <a:pt x="943229" y="498856"/>
                  <a:pt x="951357" y="498856"/>
                </a:cubicBezTo>
                <a:cubicBezTo>
                  <a:pt x="959485" y="498856"/>
                  <a:pt x="966089" y="492252"/>
                  <a:pt x="966089" y="484124"/>
                </a:cubicBezTo>
                <a:close/>
                <a:moveTo>
                  <a:pt x="965835" y="561594"/>
                </a:moveTo>
                <a:cubicBezTo>
                  <a:pt x="965835" y="553593"/>
                  <a:pt x="959231" y="547116"/>
                  <a:pt x="951230" y="547116"/>
                </a:cubicBezTo>
                <a:cubicBezTo>
                  <a:pt x="943229" y="547116"/>
                  <a:pt x="936625" y="553593"/>
                  <a:pt x="936625" y="561721"/>
                </a:cubicBezTo>
                <a:cubicBezTo>
                  <a:pt x="936625" y="569722"/>
                  <a:pt x="943102" y="576326"/>
                  <a:pt x="951230" y="576326"/>
                </a:cubicBezTo>
                <a:cubicBezTo>
                  <a:pt x="959358" y="576326"/>
                  <a:pt x="965835" y="569722"/>
                  <a:pt x="965835" y="561594"/>
                </a:cubicBezTo>
                <a:lnTo>
                  <a:pt x="965835" y="561594"/>
                </a:lnTo>
                <a:cubicBezTo>
                  <a:pt x="965835" y="561721"/>
                  <a:pt x="965835" y="561594"/>
                  <a:pt x="965835" y="561594"/>
                </a:cubicBezTo>
                <a:lnTo>
                  <a:pt x="965835" y="561594"/>
                </a:lnTo>
                <a:close/>
                <a:moveTo>
                  <a:pt x="965708" y="639318"/>
                </a:moveTo>
                <a:cubicBezTo>
                  <a:pt x="965708" y="631444"/>
                  <a:pt x="959231" y="624967"/>
                  <a:pt x="951357" y="624967"/>
                </a:cubicBezTo>
                <a:cubicBezTo>
                  <a:pt x="943356" y="624967"/>
                  <a:pt x="937006" y="631444"/>
                  <a:pt x="937006" y="639318"/>
                </a:cubicBezTo>
                <a:cubicBezTo>
                  <a:pt x="937006" y="639318"/>
                  <a:pt x="937006" y="639318"/>
                  <a:pt x="937006" y="639318"/>
                </a:cubicBezTo>
                <a:cubicBezTo>
                  <a:pt x="937006" y="647192"/>
                  <a:pt x="943483" y="653669"/>
                  <a:pt x="951357" y="653669"/>
                </a:cubicBezTo>
                <a:lnTo>
                  <a:pt x="951357" y="653669"/>
                </a:lnTo>
                <a:cubicBezTo>
                  <a:pt x="959231" y="653669"/>
                  <a:pt x="965708" y="647319"/>
                  <a:pt x="965708" y="639318"/>
                </a:cubicBezTo>
                <a:lnTo>
                  <a:pt x="965708" y="639318"/>
                </a:lnTo>
                <a:cubicBezTo>
                  <a:pt x="965708" y="639445"/>
                  <a:pt x="965708" y="639318"/>
                  <a:pt x="965708" y="639318"/>
                </a:cubicBezTo>
                <a:lnTo>
                  <a:pt x="965708" y="639318"/>
                </a:lnTo>
                <a:close/>
                <a:moveTo>
                  <a:pt x="965454" y="717042"/>
                </a:moveTo>
                <a:cubicBezTo>
                  <a:pt x="965454" y="709168"/>
                  <a:pt x="959104" y="702818"/>
                  <a:pt x="951230" y="702818"/>
                </a:cubicBezTo>
                <a:cubicBezTo>
                  <a:pt x="943356" y="702818"/>
                  <a:pt x="937006" y="709168"/>
                  <a:pt x="937006" y="717042"/>
                </a:cubicBezTo>
                <a:cubicBezTo>
                  <a:pt x="937006" y="724916"/>
                  <a:pt x="943356" y="731266"/>
                  <a:pt x="951230" y="731266"/>
                </a:cubicBezTo>
                <a:cubicBezTo>
                  <a:pt x="959104" y="731139"/>
                  <a:pt x="965454" y="724789"/>
                  <a:pt x="965454" y="717042"/>
                </a:cubicBezTo>
                <a:close/>
                <a:moveTo>
                  <a:pt x="965327" y="794639"/>
                </a:moveTo>
                <a:cubicBezTo>
                  <a:pt x="965327" y="786892"/>
                  <a:pt x="959104" y="780669"/>
                  <a:pt x="951357" y="780669"/>
                </a:cubicBezTo>
                <a:cubicBezTo>
                  <a:pt x="943610" y="780669"/>
                  <a:pt x="937387" y="786892"/>
                  <a:pt x="937387" y="794639"/>
                </a:cubicBezTo>
                <a:cubicBezTo>
                  <a:pt x="937387" y="802386"/>
                  <a:pt x="943610" y="808609"/>
                  <a:pt x="951357" y="808609"/>
                </a:cubicBezTo>
                <a:cubicBezTo>
                  <a:pt x="958977" y="808609"/>
                  <a:pt x="965327" y="802386"/>
                  <a:pt x="965327" y="794639"/>
                </a:cubicBezTo>
                <a:lnTo>
                  <a:pt x="965327" y="794639"/>
                </a:lnTo>
                <a:lnTo>
                  <a:pt x="965327" y="794639"/>
                </a:lnTo>
                <a:close/>
                <a:moveTo>
                  <a:pt x="965073" y="872236"/>
                </a:moveTo>
                <a:cubicBezTo>
                  <a:pt x="965073" y="864616"/>
                  <a:pt x="958850" y="858520"/>
                  <a:pt x="951230" y="858520"/>
                </a:cubicBezTo>
                <a:cubicBezTo>
                  <a:pt x="943610" y="858520"/>
                  <a:pt x="937387" y="864743"/>
                  <a:pt x="937387" y="872236"/>
                </a:cubicBezTo>
                <a:cubicBezTo>
                  <a:pt x="937387" y="879856"/>
                  <a:pt x="943610" y="886079"/>
                  <a:pt x="951230" y="886079"/>
                </a:cubicBezTo>
                <a:lnTo>
                  <a:pt x="951230" y="886079"/>
                </a:lnTo>
                <a:cubicBezTo>
                  <a:pt x="958850" y="886079"/>
                  <a:pt x="965073" y="879983"/>
                  <a:pt x="965073" y="872236"/>
                </a:cubicBezTo>
                <a:lnTo>
                  <a:pt x="965073" y="872236"/>
                </a:lnTo>
                <a:cubicBezTo>
                  <a:pt x="965073" y="872363"/>
                  <a:pt x="965073" y="872236"/>
                  <a:pt x="965073" y="872236"/>
                </a:cubicBezTo>
                <a:lnTo>
                  <a:pt x="965073" y="872236"/>
                </a:lnTo>
                <a:close/>
                <a:moveTo>
                  <a:pt x="964946" y="949833"/>
                </a:moveTo>
                <a:cubicBezTo>
                  <a:pt x="964946" y="942340"/>
                  <a:pt x="958850" y="936371"/>
                  <a:pt x="951357" y="936371"/>
                </a:cubicBezTo>
                <a:cubicBezTo>
                  <a:pt x="943864" y="936371"/>
                  <a:pt x="937768" y="942467"/>
                  <a:pt x="937768" y="949960"/>
                </a:cubicBezTo>
                <a:cubicBezTo>
                  <a:pt x="937768" y="957453"/>
                  <a:pt x="943864" y="963549"/>
                  <a:pt x="951357" y="963549"/>
                </a:cubicBezTo>
                <a:cubicBezTo>
                  <a:pt x="958850" y="963422"/>
                  <a:pt x="964946" y="957453"/>
                  <a:pt x="964946" y="949833"/>
                </a:cubicBezTo>
                <a:cubicBezTo>
                  <a:pt x="964946" y="949833"/>
                  <a:pt x="964946" y="949833"/>
                  <a:pt x="964946" y="949833"/>
                </a:cubicBezTo>
                <a:close/>
                <a:moveTo>
                  <a:pt x="964692" y="1027557"/>
                </a:moveTo>
                <a:cubicBezTo>
                  <a:pt x="964692" y="1020191"/>
                  <a:pt x="958723" y="1014222"/>
                  <a:pt x="951230" y="1014222"/>
                </a:cubicBezTo>
                <a:lnTo>
                  <a:pt x="951230" y="1014222"/>
                </a:lnTo>
                <a:cubicBezTo>
                  <a:pt x="943864" y="1014222"/>
                  <a:pt x="937768" y="1020191"/>
                  <a:pt x="937768" y="1027557"/>
                </a:cubicBezTo>
                <a:cubicBezTo>
                  <a:pt x="937768" y="1034923"/>
                  <a:pt x="943737" y="1040892"/>
                  <a:pt x="951230" y="1040892"/>
                </a:cubicBezTo>
                <a:cubicBezTo>
                  <a:pt x="958723" y="1040892"/>
                  <a:pt x="964692" y="1034923"/>
                  <a:pt x="964692" y="1027557"/>
                </a:cubicBezTo>
                <a:cubicBezTo>
                  <a:pt x="964692" y="1027557"/>
                  <a:pt x="964692" y="1027557"/>
                  <a:pt x="964692" y="1027557"/>
                </a:cubicBezTo>
                <a:lnTo>
                  <a:pt x="964692" y="1027557"/>
                </a:lnTo>
                <a:close/>
                <a:moveTo>
                  <a:pt x="964565" y="1105027"/>
                </a:moveTo>
                <a:cubicBezTo>
                  <a:pt x="964438" y="1097788"/>
                  <a:pt x="958596" y="1091946"/>
                  <a:pt x="951357" y="1091946"/>
                </a:cubicBezTo>
                <a:cubicBezTo>
                  <a:pt x="944118" y="1091946"/>
                  <a:pt x="938149" y="1097915"/>
                  <a:pt x="938149" y="1105154"/>
                </a:cubicBezTo>
                <a:lnTo>
                  <a:pt x="938149" y="1105154"/>
                </a:lnTo>
                <a:cubicBezTo>
                  <a:pt x="938149" y="1112393"/>
                  <a:pt x="944118" y="1118362"/>
                  <a:pt x="951357" y="1118362"/>
                </a:cubicBezTo>
                <a:lnTo>
                  <a:pt x="951357" y="1118362"/>
                </a:lnTo>
                <a:cubicBezTo>
                  <a:pt x="958596" y="1118362"/>
                  <a:pt x="964438" y="1112520"/>
                  <a:pt x="964565" y="1105281"/>
                </a:cubicBezTo>
                <a:cubicBezTo>
                  <a:pt x="964565" y="1105281"/>
                  <a:pt x="964565" y="1105154"/>
                  <a:pt x="964565" y="1105154"/>
                </a:cubicBezTo>
                <a:cubicBezTo>
                  <a:pt x="964565" y="1105154"/>
                  <a:pt x="964565" y="1105027"/>
                  <a:pt x="964565" y="1105027"/>
                </a:cubicBezTo>
                <a:lnTo>
                  <a:pt x="964565" y="1105027"/>
                </a:lnTo>
                <a:close/>
                <a:moveTo>
                  <a:pt x="964311" y="1182751"/>
                </a:moveTo>
                <a:cubicBezTo>
                  <a:pt x="964311" y="1175512"/>
                  <a:pt x="958469" y="1169797"/>
                  <a:pt x="951230" y="1169797"/>
                </a:cubicBezTo>
                <a:lnTo>
                  <a:pt x="951230" y="1169797"/>
                </a:lnTo>
                <a:cubicBezTo>
                  <a:pt x="943991" y="1169797"/>
                  <a:pt x="938276" y="1175639"/>
                  <a:pt x="938276" y="1182751"/>
                </a:cubicBezTo>
                <a:cubicBezTo>
                  <a:pt x="938276" y="1189990"/>
                  <a:pt x="944118" y="1195705"/>
                  <a:pt x="951230" y="1195705"/>
                </a:cubicBezTo>
                <a:cubicBezTo>
                  <a:pt x="958469" y="1195832"/>
                  <a:pt x="964311" y="1189990"/>
                  <a:pt x="964311" y="1182751"/>
                </a:cubicBezTo>
                <a:cubicBezTo>
                  <a:pt x="964311" y="1182751"/>
                  <a:pt x="964311" y="1182751"/>
                  <a:pt x="964311" y="1182751"/>
                </a:cubicBezTo>
                <a:close/>
                <a:moveTo>
                  <a:pt x="964184" y="1260221"/>
                </a:moveTo>
                <a:cubicBezTo>
                  <a:pt x="964057" y="1253236"/>
                  <a:pt x="958342" y="1247521"/>
                  <a:pt x="951357" y="1247648"/>
                </a:cubicBezTo>
                <a:cubicBezTo>
                  <a:pt x="944245" y="1247648"/>
                  <a:pt x="938530" y="1253363"/>
                  <a:pt x="938530" y="1260475"/>
                </a:cubicBezTo>
                <a:cubicBezTo>
                  <a:pt x="938530" y="1267587"/>
                  <a:pt x="944245" y="1273302"/>
                  <a:pt x="951357" y="1273302"/>
                </a:cubicBezTo>
                <a:cubicBezTo>
                  <a:pt x="958469" y="1273302"/>
                  <a:pt x="964184" y="1267587"/>
                  <a:pt x="964184" y="1260602"/>
                </a:cubicBezTo>
                <a:cubicBezTo>
                  <a:pt x="964184" y="1260602"/>
                  <a:pt x="964184" y="1260602"/>
                  <a:pt x="964184" y="1260602"/>
                </a:cubicBezTo>
                <a:cubicBezTo>
                  <a:pt x="964184" y="1260348"/>
                  <a:pt x="964184" y="1260348"/>
                  <a:pt x="964184" y="1260221"/>
                </a:cubicBezTo>
                <a:close/>
                <a:moveTo>
                  <a:pt x="963930" y="1338072"/>
                </a:moveTo>
                <a:cubicBezTo>
                  <a:pt x="963930" y="1331087"/>
                  <a:pt x="958215" y="1325499"/>
                  <a:pt x="951357" y="1325499"/>
                </a:cubicBezTo>
                <a:cubicBezTo>
                  <a:pt x="944372" y="1325499"/>
                  <a:pt x="938784" y="1331087"/>
                  <a:pt x="938784" y="1338072"/>
                </a:cubicBezTo>
                <a:cubicBezTo>
                  <a:pt x="938784" y="1345057"/>
                  <a:pt x="944499" y="1350645"/>
                  <a:pt x="951357" y="1350645"/>
                </a:cubicBezTo>
                <a:cubicBezTo>
                  <a:pt x="958215" y="1350645"/>
                  <a:pt x="963930" y="1345057"/>
                  <a:pt x="963930" y="1338072"/>
                </a:cubicBezTo>
                <a:lnTo>
                  <a:pt x="963930" y="1338072"/>
                </a:lnTo>
                <a:close/>
                <a:moveTo>
                  <a:pt x="963676" y="1415669"/>
                </a:moveTo>
                <a:cubicBezTo>
                  <a:pt x="963676" y="1408811"/>
                  <a:pt x="958088" y="1403223"/>
                  <a:pt x="951230" y="1403223"/>
                </a:cubicBezTo>
                <a:lnTo>
                  <a:pt x="951230" y="1403223"/>
                </a:lnTo>
                <a:cubicBezTo>
                  <a:pt x="944372" y="1403223"/>
                  <a:pt x="938784" y="1408811"/>
                  <a:pt x="938784" y="1415669"/>
                </a:cubicBezTo>
                <a:cubicBezTo>
                  <a:pt x="938784" y="1415669"/>
                  <a:pt x="938784" y="1415669"/>
                  <a:pt x="938784" y="1415669"/>
                </a:cubicBezTo>
                <a:cubicBezTo>
                  <a:pt x="938784" y="1422527"/>
                  <a:pt x="944372" y="1428115"/>
                  <a:pt x="951230" y="1428115"/>
                </a:cubicBezTo>
                <a:cubicBezTo>
                  <a:pt x="958215" y="1428115"/>
                  <a:pt x="963676" y="1422527"/>
                  <a:pt x="963676" y="1415669"/>
                </a:cubicBezTo>
                <a:close/>
                <a:moveTo>
                  <a:pt x="963549" y="1493266"/>
                </a:moveTo>
                <a:cubicBezTo>
                  <a:pt x="963549" y="1486535"/>
                  <a:pt x="958088" y="1481074"/>
                  <a:pt x="951357" y="1481074"/>
                </a:cubicBezTo>
                <a:cubicBezTo>
                  <a:pt x="944626" y="1481074"/>
                  <a:pt x="939165" y="1486535"/>
                  <a:pt x="939165" y="1493266"/>
                </a:cubicBezTo>
                <a:cubicBezTo>
                  <a:pt x="939165" y="1499997"/>
                  <a:pt x="944626" y="1505458"/>
                  <a:pt x="951357" y="1505458"/>
                </a:cubicBezTo>
                <a:cubicBezTo>
                  <a:pt x="958088" y="1505458"/>
                  <a:pt x="963549" y="1500124"/>
                  <a:pt x="963549" y="1493266"/>
                </a:cubicBezTo>
                <a:cubicBezTo>
                  <a:pt x="963549" y="1493393"/>
                  <a:pt x="963549" y="1493266"/>
                  <a:pt x="963549" y="1493266"/>
                </a:cubicBezTo>
                <a:lnTo>
                  <a:pt x="963549" y="1493266"/>
                </a:lnTo>
                <a:close/>
                <a:moveTo>
                  <a:pt x="963295" y="1570990"/>
                </a:moveTo>
                <a:cubicBezTo>
                  <a:pt x="963295" y="1564386"/>
                  <a:pt x="957961" y="1558925"/>
                  <a:pt x="951230" y="1558925"/>
                </a:cubicBezTo>
                <a:lnTo>
                  <a:pt x="951230" y="1558925"/>
                </a:lnTo>
                <a:cubicBezTo>
                  <a:pt x="944626" y="1558925"/>
                  <a:pt x="939165" y="1564259"/>
                  <a:pt x="939165" y="1570990"/>
                </a:cubicBezTo>
                <a:cubicBezTo>
                  <a:pt x="939165" y="1570990"/>
                  <a:pt x="939165" y="1570990"/>
                  <a:pt x="939165" y="1570990"/>
                </a:cubicBezTo>
                <a:cubicBezTo>
                  <a:pt x="939165" y="1577594"/>
                  <a:pt x="944499" y="1583055"/>
                  <a:pt x="951230" y="1583055"/>
                </a:cubicBezTo>
                <a:cubicBezTo>
                  <a:pt x="957961" y="1583055"/>
                  <a:pt x="963295" y="1577594"/>
                  <a:pt x="963295" y="1570990"/>
                </a:cubicBezTo>
                <a:close/>
                <a:moveTo>
                  <a:pt x="963168" y="1648587"/>
                </a:moveTo>
                <a:cubicBezTo>
                  <a:pt x="963168" y="1642110"/>
                  <a:pt x="957834" y="1636776"/>
                  <a:pt x="951357" y="1636776"/>
                </a:cubicBezTo>
                <a:cubicBezTo>
                  <a:pt x="944753" y="1636776"/>
                  <a:pt x="939546" y="1642110"/>
                  <a:pt x="939546" y="1648587"/>
                </a:cubicBezTo>
                <a:lnTo>
                  <a:pt x="939546" y="1648587"/>
                </a:lnTo>
                <a:cubicBezTo>
                  <a:pt x="939546" y="1655064"/>
                  <a:pt x="944880" y="1660398"/>
                  <a:pt x="951357" y="1660398"/>
                </a:cubicBezTo>
                <a:lnTo>
                  <a:pt x="951357" y="1660398"/>
                </a:lnTo>
                <a:cubicBezTo>
                  <a:pt x="957834" y="1660525"/>
                  <a:pt x="963168" y="1655191"/>
                  <a:pt x="963168" y="1648587"/>
                </a:cubicBezTo>
                <a:lnTo>
                  <a:pt x="963168" y="1648587"/>
                </a:lnTo>
                <a:cubicBezTo>
                  <a:pt x="963168" y="1648587"/>
                  <a:pt x="963168" y="1648587"/>
                  <a:pt x="963168" y="1648587"/>
                </a:cubicBezTo>
                <a:lnTo>
                  <a:pt x="963168" y="1648587"/>
                </a:lnTo>
                <a:close/>
                <a:moveTo>
                  <a:pt x="962914" y="1726311"/>
                </a:moveTo>
                <a:cubicBezTo>
                  <a:pt x="962914" y="1719834"/>
                  <a:pt x="957707" y="1714627"/>
                  <a:pt x="951230" y="1714627"/>
                </a:cubicBezTo>
                <a:lnTo>
                  <a:pt x="951230" y="1714627"/>
                </a:lnTo>
                <a:cubicBezTo>
                  <a:pt x="944753" y="1714627"/>
                  <a:pt x="939546" y="1719834"/>
                  <a:pt x="939546" y="1726311"/>
                </a:cubicBezTo>
                <a:cubicBezTo>
                  <a:pt x="939546" y="1731010"/>
                  <a:pt x="942340" y="1735201"/>
                  <a:pt x="946658" y="1736979"/>
                </a:cubicBezTo>
                <a:cubicBezTo>
                  <a:pt x="951738" y="1734947"/>
                  <a:pt x="956945" y="1732788"/>
                  <a:pt x="962025" y="1730756"/>
                </a:cubicBezTo>
                <a:cubicBezTo>
                  <a:pt x="962660" y="1729359"/>
                  <a:pt x="962914" y="1727835"/>
                  <a:pt x="962914" y="1726311"/>
                </a:cubicBezTo>
                <a:cubicBezTo>
                  <a:pt x="962914" y="1726311"/>
                  <a:pt x="962914" y="1726311"/>
                  <a:pt x="962914" y="1726311"/>
                </a:cubicBezTo>
                <a:lnTo>
                  <a:pt x="962914" y="1726311"/>
                </a:lnTo>
                <a:close/>
                <a:moveTo>
                  <a:pt x="889635" y="18034"/>
                </a:moveTo>
                <a:cubicBezTo>
                  <a:pt x="889508" y="9271"/>
                  <a:pt x="882396" y="2159"/>
                  <a:pt x="873506" y="2159"/>
                </a:cubicBezTo>
                <a:cubicBezTo>
                  <a:pt x="864616" y="2159"/>
                  <a:pt x="857377" y="9398"/>
                  <a:pt x="857377" y="18288"/>
                </a:cubicBezTo>
                <a:cubicBezTo>
                  <a:pt x="857377" y="27178"/>
                  <a:pt x="864616" y="34417"/>
                  <a:pt x="873506" y="34417"/>
                </a:cubicBezTo>
                <a:cubicBezTo>
                  <a:pt x="882396" y="34417"/>
                  <a:pt x="889508" y="27305"/>
                  <a:pt x="889635" y="18415"/>
                </a:cubicBezTo>
                <a:cubicBezTo>
                  <a:pt x="889635" y="18415"/>
                  <a:pt x="889635" y="18288"/>
                  <a:pt x="889635" y="18288"/>
                </a:cubicBezTo>
                <a:cubicBezTo>
                  <a:pt x="889635" y="18161"/>
                  <a:pt x="889635" y="18161"/>
                  <a:pt x="889635" y="18034"/>
                </a:cubicBezTo>
                <a:lnTo>
                  <a:pt x="889635" y="18034"/>
                </a:lnTo>
                <a:close/>
                <a:moveTo>
                  <a:pt x="889508" y="95885"/>
                </a:moveTo>
                <a:cubicBezTo>
                  <a:pt x="889508" y="87122"/>
                  <a:pt x="882396" y="80010"/>
                  <a:pt x="873506" y="80010"/>
                </a:cubicBezTo>
                <a:cubicBezTo>
                  <a:pt x="864743" y="80010"/>
                  <a:pt x="857631" y="87122"/>
                  <a:pt x="857631" y="95885"/>
                </a:cubicBezTo>
                <a:cubicBezTo>
                  <a:pt x="857631" y="104648"/>
                  <a:pt x="864743" y="111760"/>
                  <a:pt x="873506" y="111760"/>
                </a:cubicBezTo>
                <a:lnTo>
                  <a:pt x="873506" y="111760"/>
                </a:lnTo>
                <a:cubicBezTo>
                  <a:pt x="882396" y="111760"/>
                  <a:pt x="889508" y="104648"/>
                  <a:pt x="889508" y="95885"/>
                </a:cubicBezTo>
                <a:cubicBezTo>
                  <a:pt x="889508" y="95885"/>
                  <a:pt x="889508" y="95885"/>
                  <a:pt x="889508" y="95885"/>
                </a:cubicBezTo>
                <a:cubicBezTo>
                  <a:pt x="889508" y="95885"/>
                  <a:pt x="889508" y="95885"/>
                  <a:pt x="889508" y="95885"/>
                </a:cubicBezTo>
                <a:lnTo>
                  <a:pt x="889508" y="95885"/>
                </a:lnTo>
                <a:close/>
                <a:moveTo>
                  <a:pt x="889254" y="173482"/>
                </a:moveTo>
                <a:cubicBezTo>
                  <a:pt x="889254" y="164846"/>
                  <a:pt x="882269" y="157734"/>
                  <a:pt x="873506" y="157734"/>
                </a:cubicBezTo>
                <a:lnTo>
                  <a:pt x="873506" y="157734"/>
                </a:lnTo>
                <a:cubicBezTo>
                  <a:pt x="864870" y="157734"/>
                  <a:pt x="857758" y="164719"/>
                  <a:pt x="857758" y="173482"/>
                </a:cubicBezTo>
                <a:cubicBezTo>
                  <a:pt x="857758" y="182245"/>
                  <a:pt x="864743" y="189230"/>
                  <a:pt x="873506" y="189230"/>
                </a:cubicBezTo>
                <a:cubicBezTo>
                  <a:pt x="882142" y="189230"/>
                  <a:pt x="889254" y="182245"/>
                  <a:pt x="889254" y="173482"/>
                </a:cubicBezTo>
                <a:cubicBezTo>
                  <a:pt x="889254" y="173609"/>
                  <a:pt x="889254" y="173609"/>
                  <a:pt x="889254" y="173482"/>
                </a:cubicBezTo>
                <a:close/>
                <a:moveTo>
                  <a:pt x="889127" y="251079"/>
                </a:moveTo>
                <a:cubicBezTo>
                  <a:pt x="889127" y="242570"/>
                  <a:pt x="882142" y="235712"/>
                  <a:pt x="873633" y="235712"/>
                </a:cubicBezTo>
                <a:cubicBezTo>
                  <a:pt x="864997" y="235712"/>
                  <a:pt x="858139" y="242697"/>
                  <a:pt x="858139" y="251206"/>
                </a:cubicBezTo>
                <a:cubicBezTo>
                  <a:pt x="858139" y="259842"/>
                  <a:pt x="865124" y="266700"/>
                  <a:pt x="873633" y="266700"/>
                </a:cubicBezTo>
                <a:cubicBezTo>
                  <a:pt x="882142" y="266700"/>
                  <a:pt x="889127" y="259715"/>
                  <a:pt x="889127" y="251079"/>
                </a:cubicBezTo>
                <a:cubicBezTo>
                  <a:pt x="889127" y="251206"/>
                  <a:pt x="889127" y="251206"/>
                  <a:pt x="889127" y="251079"/>
                </a:cubicBezTo>
                <a:cubicBezTo>
                  <a:pt x="889127" y="251079"/>
                  <a:pt x="889127" y="251079"/>
                  <a:pt x="889127" y="251079"/>
                </a:cubicBezTo>
                <a:lnTo>
                  <a:pt x="889127" y="251079"/>
                </a:lnTo>
                <a:close/>
                <a:moveTo>
                  <a:pt x="888873" y="328803"/>
                </a:moveTo>
                <a:cubicBezTo>
                  <a:pt x="888873" y="320294"/>
                  <a:pt x="882015" y="313436"/>
                  <a:pt x="873506" y="313436"/>
                </a:cubicBezTo>
                <a:cubicBezTo>
                  <a:pt x="864997" y="313436"/>
                  <a:pt x="858139" y="320294"/>
                  <a:pt x="858139" y="328803"/>
                </a:cubicBezTo>
                <a:cubicBezTo>
                  <a:pt x="858139" y="337312"/>
                  <a:pt x="864997" y="344170"/>
                  <a:pt x="873506" y="344170"/>
                </a:cubicBezTo>
                <a:cubicBezTo>
                  <a:pt x="882015" y="344170"/>
                  <a:pt x="888873" y="337312"/>
                  <a:pt x="888873" y="328803"/>
                </a:cubicBezTo>
                <a:cubicBezTo>
                  <a:pt x="888873" y="328803"/>
                  <a:pt x="888873" y="328803"/>
                  <a:pt x="888873" y="328803"/>
                </a:cubicBezTo>
                <a:lnTo>
                  <a:pt x="888873" y="328803"/>
                </a:lnTo>
                <a:close/>
                <a:moveTo>
                  <a:pt x="888746" y="406400"/>
                </a:moveTo>
                <a:cubicBezTo>
                  <a:pt x="888746" y="398018"/>
                  <a:pt x="882015" y="391287"/>
                  <a:pt x="873633" y="391287"/>
                </a:cubicBezTo>
                <a:lnTo>
                  <a:pt x="873633" y="391287"/>
                </a:lnTo>
                <a:cubicBezTo>
                  <a:pt x="865251" y="391287"/>
                  <a:pt x="858520" y="398018"/>
                  <a:pt x="858520" y="406400"/>
                </a:cubicBezTo>
                <a:cubicBezTo>
                  <a:pt x="858520" y="414782"/>
                  <a:pt x="865251" y="421513"/>
                  <a:pt x="873633" y="421513"/>
                </a:cubicBezTo>
                <a:lnTo>
                  <a:pt x="873633" y="421513"/>
                </a:lnTo>
                <a:cubicBezTo>
                  <a:pt x="881888" y="421640"/>
                  <a:pt x="888746" y="414782"/>
                  <a:pt x="888746" y="406400"/>
                </a:cubicBezTo>
                <a:cubicBezTo>
                  <a:pt x="888746" y="406400"/>
                  <a:pt x="888746" y="406400"/>
                  <a:pt x="888746" y="406400"/>
                </a:cubicBezTo>
                <a:close/>
                <a:moveTo>
                  <a:pt x="888492" y="483997"/>
                </a:moveTo>
                <a:cubicBezTo>
                  <a:pt x="888492" y="475742"/>
                  <a:pt x="881761" y="469138"/>
                  <a:pt x="873506" y="469138"/>
                </a:cubicBezTo>
                <a:cubicBezTo>
                  <a:pt x="865251" y="469138"/>
                  <a:pt x="858520" y="475869"/>
                  <a:pt x="858520" y="484124"/>
                </a:cubicBezTo>
                <a:cubicBezTo>
                  <a:pt x="858520" y="492379"/>
                  <a:pt x="865251" y="499110"/>
                  <a:pt x="873506" y="499110"/>
                </a:cubicBezTo>
                <a:cubicBezTo>
                  <a:pt x="881761" y="498983"/>
                  <a:pt x="888492" y="492379"/>
                  <a:pt x="888492" y="483997"/>
                </a:cubicBezTo>
                <a:lnTo>
                  <a:pt x="888492" y="483997"/>
                </a:lnTo>
                <a:cubicBezTo>
                  <a:pt x="888492" y="484124"/>
                  <a:pt x="888492" y="483997"/>
                  <a:pt x="888492" y="483997"/>
                </a:cubicBezTo>
                <a:close/>
                <a:moveTo>
                  <a:pt x="888365" y="561721"/>
                </a:moveTo>
                <a:cubicBezTo>
                  <a:pt x="888365" y="553593"/>
                  <a:pt x="881761" y="546989"/>
                  <a:pt x="873633" y="546989"/>
                </a:cubicBezTo>
                <a:cubicBezTo>
                  <a:pt x="873633" y="546989"/>
                  <a:pt x="873633" y="546989"/>
                  <a:pt x="873633" y="546989"/>
                </a:cubicBezTo>
                <a:cubicBezTo>
                  <a:pt x="865505" y="546989"/>
                  <a:pt x="858901" y="553593"/>
                  <a:pt x="858901" y="561721"/>
                </a:cubicBezTo>
                <a:cubicBezTo>
                  <a:pt x="858901" y="569849"/>
                  <a:pt x="865505" y="576453"/>
                  <a:pt x="873633" y="576453"/>
                </a:cubicBezTo>
                <a:cubicBezTo>
                  <a:pt x="881634" y="576453"/>
                  <a:pt x="888238" y="569976"/>
                  <a:pt x="888365" y="561721"/>
                </a:cubicBezTo>
                <a:cubicBezTo>
                  <a:pt x="888365" y="561848"/>
                  <a:pt x="888365" y="561721"/>
                  <a:pt x="888365" y="561721"/>
                </a:cubicBezTo>
                <a:close/>
                <a:moveTo>
                  <a:pt x="888111" y="639191"/>
                </a:moveTo>
                <a:cubicBezTo>
                  <a:pt x="888111" y="631190"/>
                  <a:pt x="881507" y="624713"/>
                  <a:pt x="873506" y="624713"/>
                </a:cubicBezTo>
                <a:cubicBezTo>
                  <a:pt x="865505" y="624713"/>
                  <a:pt x="858901" y="631190"/>
                  <a:pt x="858901" y="639318"/>
                </a:cubicBezTo>
                <a:cubicBezTo>
                  <a:pt x="858901" y="647319"/>
                  <a:pt x="865378" y="653923"/>
                  <a:pt x="873506" y="653923"/>
                </a:cubicBezTo>
                <a:cubicBezTo>
                  <a:pt x="881634" y="653923"/>
                  <a:pt x="888111" y="647446"/>
                  <a:pt x="888111" y="639191"/>
                </a:cubicBezTo>
                <a:lnTo>
                  <a:pt x="888111" y="639191"/>
                </a:lnTo>
                <a:cubicBezTo>
                  <a:pt x="888111" y="639318"/>
                  <a:pt x="888111" y="639318"/>
                  <a:pt x="888111" y="639191"/>
                </a:cubicBezTo>
                <a:lnTo>
                  <a:pt x="888111" y="639191"/>
                </a:lnTo>
                <a:close/>
                <a:moveTo>
                  <a:pt x="887984" y="717042"/>
                </a:moveTo>
                <a:cubicBezTo>
                  <a:pt x="887984" y="709168"/>
                  <a:pt x="881507" y="702691"/>
                  <a:pt x="873633" y="702691"/>
                </a:cubicBezTo>
                <a:cubicBezTo>
                  <a:pt x="873633" y="702691"/>
                  <a:pt x="873633" y="702691"/>
                  <a:pt x="873633" y="702691"/>
                </a:cubicBezTo>
                <a:cubicBezTo>
                  <a:pt x="865632" y="702691"/>
                  <a:pt x="859282" y="709168"/>
                  <a:pt x="859282" y="717042"/>
                </a:cubicBezTo>
                <a:cubicBezTo>
                  <a:pt x="859282" y="724916"/>
                  <a:pt x="865759" y="731393"/>
                  <a:pt x="873633" y="731393"/>
                </a:cubicBezTo>
                <a:cubicBezTo>
                  <a:pt x="881507" y="731393"/>
                  <a:pt x="887857" y="724916"/>
                  <a:pt x="887984" y="717042"/>
                </a:cubicBezTo>
                <a:lnTo>
                  <a:pt x="887984" y="717042"/>
                </a:lnTo>
                <a:cubicBezTo>
                  <a:pt x="887984" y="717042"/>
                  <a:pt x="887984" y="717042"/>
                  <a:pt x="887984" y="717042"/>
                </a:cubicBezTo>
                <a:close/>
                <a:moveTo>
                  <a:pt x="887730" y="794512"/>
                </a:moveTo>
                <a:cubicBezTo>
                  <a:pt x="887603" y="786765"/>
                  <a:pt x="881253" y="780542"/>
                  <a:pt x="873506" y="780542"/>
                </a:cubicBezTo>
                <a:cubicBezTo>
                  <a:pt x="865632" y="780542"/>
                  <a:pt x="859282" y="786892"/>
                  <a:pt x="859282" y="794766"/>
                </a:cubicBezTo>
                <a:cubicBezTo>
                  <a:pt x="859282" y="802640"/>
                  <a:pt x="865632" y="808990"/>
                  <a:pt x="873506" y="808990"/>
                </a:cubicBezTo>
                <a:cubicBezTo>
                  <a:pt x="881380" y="808990"/>
                  <a:pt x="887730" y="802640"/>
                  <a:pt x="887730" y="794766"/>
                </a:cubicBezTo>
                <a:cubicBezTo>
                  <a:pt x="887730" y="794766"/>
                  <a:pt x="887730" y="794766"/>
                  <a:pt x="887730" y="794766"/>
                </a:cubicBezTo>
                <a:cubicBezTo>
                  <a:pt x="887730" y="794512"/>
                  <a:pt x="887730" y="794512"/>
                  <a:pt x="887730" y="794512"/>
                </a:cubicBezTo>
                <a:lnTo>
                  <a:pt x="887730" y="794512"/>
                </a:lnTo>
                <a:close/>
                <a:moveTo>
                  <a:pt x="887476" y="872236"/>
                </a:moveTo>
                <a:cubicBezTo>
                  <a:pt x="887476" y="864489"/>
                  <a:pt x="881253" y="858266"/>
                  <a:pt x="873506" y="858266"/>
                </a:cubicBezTo>
                <a:cubicBezTo>
                  <a:pt x="865759" y="858266"/>
                  <a:pt x="859536" y="864489"/>
                  <a:pt x="859536" y="872236"/>
                </a:cubicBezTo>
                <a:cubicBezTo>
                  <a:pt x="859536" y="879983"/>
                  <a:pt x="865759" y="886206"/>
                  <a:pt x="873506" y="886206"/>
                </a:cubicBezTo>
                <a:cubicBezTo>
                  <a:pt x="881253" y="886206"/>
                  <a:pt x="887476" y="879983"/>
                  <a:pt x="887476" y="872236"/>
                </a:cubicBezTo>
                <a:lnTo>
                  <a:pt x="887476" y="872236"/>
                </a:lnTo>
                <a:lnTo>
                  <a:pt x="887476" y="872236"/>
                </a:lnTo>
                <a:close/>
                <a:moveTo>
                  <a:pt x="887349" y="949960"/>
                </a:moveTo>
                <a:cubicBezTo>
                  <a:pt x="887349" y="942340"/>
                  <a:pt x="881126" y="936117"/>
                  <a:pt x="873506" y="936244"/>
                </a:cubicBezTo>
                <a:cubicBezTo>
                  <a:pt x="865886" y="936244"/>
                  <a:pt x="859663" y="942467"/>
                  <a:pt x="859663" y="949960"/>
                </a:cubicBezTo>
                <a:cubicBezTo>
                  <a:pt x="859663" y="957580"/>
                  <a:pt x="865886" y="963676"/>
                  <a:pt x="873506" y="963676"/>
                </a:cubicBezTo>
                <a:lnTo>
                  <a:pt x="873506" y="963676"/>
                </a:lnTo>
                <a:cubicBezTo>
                  <a:pt x="881126" y="963676"/>
                  <a:pt x="887349" y="957453"/>
                  <a:pt x="887349" y="949960"/>
                </a:cubicBezTo>
                <a:lnTo>
                  <a:pt x="887349" y="949960"/>
                </a:lnTo>
                <a:close/>
                <a:moveTo>
                  <a:pt x="887095" y="1027430"/>
                </a:moveTo>
                <a:cubicBezTo>
                  <a:pt x="887095" y="1019937"/>
                  <a:pt x="880999" y="1013968"/>
                  <a:pt x="873506" y="1013968"/>
                </a:cubicBezTo>
                <a:cubicBezTo>
                  <a:pt x="866013" y="1013968"/>
                  <a:pt x="859917" y="1020064"/>
                  <a:pt x="859917" y="1027557"/>
                </a:cubicBezTo>
                <a:cubicBezTo>
                  <a:pt x="859917" y="1035050"/>
                  <a:pt x="866013" y="1041146"/>
                  <a:pt x="873506" y="1041146"/>
                </a:cubicBezTo>
                <a:cubicBezTo>
                  <a:pt x="880999" y="1041146"/>
                  <a:pt x="887095" y="1035050"/>
                  <a:pt x="887095" y="1027430"/>
                </a:cubicBezTo>
                <a:cubicBezTo>
                  <a:pt x="887095" y="1027557"/>
                  <a:pt x="887095" y="1027430"/>
                  <a:pt x="887095" y="1027430"/>
                </a:cubicBezTo>
                <a:lnTo>
                  <a:pt x="887095" y="1027430"/>
                </a:lnTo>
                <a:close/>
                <a:moveTo>
                  <a:pt x="886968" y="1105154"/>
                </a:moveTo>
                <a:cubicBezTo>
                  <a:pt x="886968" y="1097788"/>
                  <a:pt x="880999" y="1091819"/>
                  <a:pt x="873506" y="1091819"/>
                </a:cubicBezTo>
                <a:cubicBezTo>
                  <a:pt x="873506" y="1091819"/>
                  <a:pt x="873506" y="1091819"/>
                  <a:pt x="873506" y="1091819"/>
                </a:cubicBezTo>
                <a:cubicBezTo>
                  <a:pt x="866140" y="1091819"/>
                  <a:pt x="860044" y="1097788"/>
                  <a:pt x="860044" y="1105154"/>
                </a:cubicBezTo>
                <a:cubicBezTo>
                  <a:pt x="860044" y="1112520"/>
                  <a:pt x="866013" y="1118489"/>
                  <a:pt x="873506" y="1118489"/>
                </a:cubicBezTo>
                <a:cubicBezTo>
                  <a:pt x="880872" y="1118616"/>
                  <a:pt x="886968" y="1112647"/>
                  <a:pt x="886968" y="1105154"/>
                </a:cubicBezTo>
                <a:lnTo>
                  <a:pt x="886968" y="1105154"/>
                </a:lnTo>
                <a:cubicBezTo>
                  <a:pt x="886968" y="1105154"/>
                  <a:pt x="886968" y="1105154"/>
                  <a:pt x="886968" y="1105154"/>
                </a:cubicBezTo>
                <a:lnTo>
                  <a:pt x="886968" y="1105154"/>
                </a:lnTo>
                <a:close/>
                <a:moveTo>
                  <a:pt x="886714" y="1182624"/>
                </a:moveTo>
                <a:cubicBezTo>
                  <a:pt x="886587" y="1175385"/>
                  <a:pt x="880745" y="1169543"/>
                  <a:pt x="873506" y="1169543"/>
                </a:cubicBezTo>
                <a:cubicBezTo>
                  <a:pt x="866267" y="1169543"/>
                  <a:pt x="860298" y="1175512"/>
                  <a:pt x="860298" y="1182751"/>
                </a:cubicBezTo>
                <a:cubicBezTo>
                  <a:pt x="860298" y="1189990"/>
                  <a:pt x="866267" y="1195959"/>
                  <a:pt x="873506" y="1195959"/>
                </a:cubicBezTo>
                <a:lnTo>
                  <a:pt x="873506" y="1195959"/>
                </a:lnTo>
                <a:cubicBezTo>
                  <a:pt x="880745" y="1195959"/>
                  <a:pt x="886714" y="1189990"/>
                  <a:pt x="886714" y="1182751"/>
                </a:cubicBezTo>
                <a:cubicBezTo>
                  <a:pt x="886714" y="1182751"/>
                  <a:pt x="886714" y="1182751"/>
                  <a:pt x="886714" y="1182624"/>
                </a:cubicBezTo>
                <a:cubicBezTo>
                  <a:pt x="886714" y="1182751"/>
                  <a:pt x="886714" y="1182751"/>
                  <a:pt x="886714" y="1182624"/>
                </a:cubicBezTo>
                <a:close/>
                <a:moveTo>
                  <a:pt x="886587" y="1260475"/>
                </a:moveTo>
                <a:cubicBezTo>
                  <a:pt x="886587" y="1253236"/>
                  <a:pt x="880745" y="1247521"/>
                  <a:pt x="873506" y="1247521"/>
                </a:cubicBezTo>
                <a:lnTo>
                  <a:pt x="873506" y="1247521"/>
                </a:lnTo>
                <a:cubicBezTo>
                  <a:pt x="866267" y="1247521"/>
                  <a:pt x="860425" y="1253363"/>
                  <a:pt x="860425" y="1260475"/>
                </a:cubicBezTo>
                <a:cubicBezTo>
                  <a:pt x="860425" y="1267714"/>
                  <a:pt x="866267" y="1273429"/>
                  <a:pt x="873506" y="1273429"/>
                </a:cubicBezTo>
                <a:cubicBezTo>
                  <a:pt x="880745" y="1273429"/>
                  <a:pt x="886587" y="1267587"/>
                  <a:pt x="886587" y="1260475"/>
                </a:cubicBezTo>
                <a:lnTo>
                  <a:pt x="886587" y="1260475"/>
                </a:lnTo>
                <a:close/>
                <a:moveTo>
                  <a:pt x="886333" y="1337945"/>
                </a:moveTo>
                <a:cubicBezTo>
                  <a:pt x="886206" y="1330960"/>
                  <a:pt x="880491" y="1325245"/>
                  <a:pt x="873506" y="1325245"/>
                </a:cubicBezTo>
                <a:cubicBezTo>
                  <a:pt x="866394" y="1325245"/>
                  <a:pt x="860679" y="1330960"/>
                  <a:pt x="860679" y="1338072"/>
                </a:cubicBezTo>
                <a:cubicBezTo>
                  <a:pt x="860679" y="1345184"/>
                  <a:pt x="866394" y="1350899"/>
                  <a:pt x="873506" y="1350899"/>
                </a:cubicBezTo>
                <a:cubicBezTo>
                  <a:pt x="880618" y="1350899"/>
                  <a:pt x="886333" y="1345184"/>
                  <a:pt x="886333" y="1338199"/>
                </a:cubicBezTo>
                <a:cubicBezTo>
                  <a:pt x="886333" y="1338199"/>
                  <a:pt x="886333" y="1338199"/>
                  <a:pt x="886333" y="1338072"/>
                </a:cubicBezTo>
                <a:cubicBezTo>
                  <a:pt x="886333" y="1338072"/>
                  <a:pt x="886333" y="1337945"/>
                  <a:pt x="886333" y="1337945"/>
                </a:cubicBezTo>
                <a:lnTo>
                  <a:pt x="886333" y="1337945"/>
                </a:lnTo>
                <a:close/>
                <a:moveTo>
                  <a:pt x="886206" y="1415669"/>
                </a:moveTo>
                <a:cubicBezTo>
                  <a:pt x="886206" y="1408684"/>
                  <a:pt x="880491" y="1403096"/>
                  <a:pt x="873633" y="1403096"/>
                </a:cubicBezTo>
                <a:cubicBezTo>
                  <a:pt x="866648" y="1403096"/>
                  <a:pt x="861060" y="1408684"/>
                  <a:pt x="861060" y="1415669"/>
                </a:cubicBezTo>
                <a:cubicBezTo>
                  <a:pt x="861060" y="1422654"/>
                  <a:pt x="866648" y="1428242"/>
                  <a:pt x="873633" y="1428242"/>
                </a:cubicBezTo>
                <a:cubicBezTo>
                  <a:pt x="880491" y="1428369"/>
                  <a:pt x="886206" y="1422654"/>
                  <a:pt x="886206" y="1415669"/>
                </a:cubicBezTo>
                <a:cubicBezTo>
                  <a:pt x="886206" y="1415669"/>
                  <a:pt x="886206" y="1415669"/>
                  <a:pt x="886206" y="1415669"/>
                </a:cubicBezTo>
                <a:lnTo>
                  <a:pt x="886206" y="1415669"/>
                </a:lnTo>
                <a:close/>
                <a:moveTo>
                  <a:pt x="885952" y="1493139"/>
                </a:moveTo>
                <a:cubicBezTo>
                  <a:pt x="885825" y="1486408"/>
                  <a:pt x="880237" y="1480947"/>
                  <a:pt x="873506" y="1480947"/>
                </a:cubicBezTo>
                <a:cubicBezTo>
                  <a:pt x="866648" y="1480947"/>
                  <a:pt x="861060" y="1486535"/>
                  <a:pt x="861060" y="1493393"/>
                </a:cubicBezTo>
                <a:cubicBezTo>
                  <a:pt x="861060" y="1500251"/>
                  <a:pt x="866648" y="1505839"/>
                  <a:pt x="873506" y="1505839"/>
                </a:cubicBezTo>
                <a:cubicBezTo>
                  <a:pt x="880364" y="1505839"/>
                  <a:pt x="885952" y="1500251"/>
                  <a:pt x="885952" y="1493393"/>
                </a:cubicBezTo>
                <a:cubicBezTo>
                  <a:pt x="885952" y="1493393"/>
                  <a:pt x="885952" y="1493393"/>
                  <a:pt x="885952" y="1493393"/>
                </a:cubicBezTo>
                <a:cubicBezTo>
                  <a:pt x="885952" y="1493266"/>
                  <a:pt x="885952" y="1493266"/>
                  <a:pt x="885952" y="1493139"/>
                </a:cubicBezTo>
                <a:close/>
                <a:moveTo>
                  <a:pt x="885825" y="1570990"/>
                </a:moveTo>
                <a:cubicBezTo>
                  <a:pt x="885825" y="1564259"/>
                  <a:pt x="880364" y="1558798"/>
                  <a:pt x="873633" y="1558798"/>
                </a:cubicBezTo>
                <a:cubicBezTo>
                  <a:pt x="866902" y="1558798"/>
                  <a:pt x="861441" y="1564259"/>
                  <a:pt x="861441" y="1570990"/>
                </a:cubicBezTo>
                <a:cubicBezTo>
                  <a:pt x="861441" y="1577721"/>
                  <a:pt x="866902" y="1583182"/>
                  <a:pt x="873633" y="1583182"/>
                </a:cubicBezTo>
                <a:cubicBezTo>
                  <a:pt x="880364" y="1583182"/>
                  <a:pt x="885825" y="1577721"/>
                  <a:pt x="885825" y="1570990"/>
                </a:cubicBezTo>
                <a:lnTo>
                  <a:pt x="885825" y="1570990"/>
                </a:lnTo>
                <a:cubicBezTo>
                  <a:pt x="885825" y="1570990"/>
                  <a:pt x="885825" y="1570990"/>
                  <a:pt x="885825" y="1570990"/>
                </a:cubicBezTo>
                <a:cubicBezTo>
                  <a:pt x="885825" y="1570990"/>
                  <a:pt x="885825" y="1570990"/>
                  <a:pt x="885825" y="1570990"/>
                </a:cubicBezTo>
                <a:lnTo>
                  <a:pt x="885825" y="1570990"/>
                </a:lnTo>
                <a:close/>
                <a:moveTo>
                  <a:pt x="885571" y="1648587"/>
                </a:moveTo>
                <a:cubicBezTo>
                  <a:pt x="885571" y="1641983"/>
                  <a:pt x="880237" y="1636522"/>
                  <a:pt x="873506" y="1636522"/>
                </a:cubicBezTo>
                <a:cubicBezTo>
                  <a:pt x="873506" y="1636522"/>
                  <a:pt x="873506" y="1636522"/>
                  <a:pt x="873506" y="1636522"/>
                </a:cubicBezTo>
                <a:cubicBezTo>
                  <a:pt x="866902" y="1636522"/>
                  <a:pt x="861441" y="1641856"/>
                  <a:pt x="861441" y="1648587"/>
                </a:cubicBezTo>
                <a:cubicBezTo>
                  <a:pt x="861441" y="1655191"/>
                  <a:pt x="866775" y="1660652"/>
                  <a:pt x="873506" y="1660652"/>
                </a:cubicBezTo>
                <a:cubicBezTo>
                  <a:pt x="880237" y="1660652"/>
                  <a:pt x="885571" y="1655318"/>
                  <a:pt x="885571" y="1648587"/>
                </a:cubicBezTo>
                <a:cubicBezTo>
                  <a:pt x="885571" y="1648587"/>
                  <a:pt x="885571" y="1648587"/>
                  <a:pt x="885571" y="1648587"/>
                </a:cubicBezTo>
                <a:close/>
                <a:moveTo>
                  <a:pt x="885444" y="1726184"/>
                </a:moveTo>
                <a:cubicBezTo>
                  <a:pt x="885444" y="1719707"/>
                  <a:pt x="880110" y="1714373"/>
                  <a:pt x="873633" y="1714373"/>
                </a:cubicBezTo>
                <a:cubicBezTo>
                  <a:pt x="867029" y="1714373"/>
                  <a:pt x="861822" y="1719707"/>
                  <a:pt x="861822" y="1726184"/>
                </a:cubicBezTo>
                <a:cubicBezTo>
                  <a:pt x="861822" y="1726184"/>
                  <a:pt x="861822" y="1726184"/>
                  <a:pt x="861822" y="1726184"/>
                </a:cubicBezTo>
                <a:cubicBezTo>
                  <a:pt x="861822" y="1732661"/>
                  <a:pt x="867156" y="1737995"/>
                  <a:pt x="873633" y="1737995"/>
                </a:cubicBezTo>
                <a:cubicBezTo>
                  <a:pt x="880110" y="1738122"/>
                  <a:pt x="885444" y="1732788"/>
                  <a:pt x="885444" y="1726184"/>
                </a:cubicBezTo>
                <a:lnTo>
                  <a:pt x="885444" y="1726184"/>
                </a:lnTo>
                <a:cubicBezTo>
                  <a:pt x="885444" y="1726184"/>
                  <a:pt x="885444" y="1726184"/>
                  <a:pt x="885444" y="1726184"/>
                </a:cubicBezTo>
                <a:close/>
                <a:moveTo>
                  <a:pt x="812165" y="18288"/>
                </a:moveTo>
                <a:cubicBezTo>
                  <a:pt x="812165" y="9271"/>
                  <a:pt x="804799" y="2032"/>
                  <a:pt x="795782" y="2032"/>
                </a:cubicBezTo>
                <a:cubicBezTo>
                  <a:pt x="786765" y="2032"/>
                  <a:pt x="779399" y="9271"/>
                  <a:pt x="779399" y="18288"/>
                </a:cubicBezTo>
                <a:cubicBezTo>
                  <a:pt x="779399" y="27305"/>
                  <a:pt x="786765" y="34544"/>
                  <a:pt x="795782" y="34544"/>
                </a:cubicBezTo>
                <a:cubicBezTo>
                  <a:pt x="804799" y="34544"/>
                  <a:pt x="812165" y="27305"/>
                  <a:pt x="812165" y="18288"/>
                </a:cubicBezTo>
                <a:lnTo>
                  <a:pt x="812165" y="18288"/>
                </a:lnTo>
                <a:close/>
                <a:moveTo>
                  <a:pt x="811911" y="95885"/>
                </a:moveTo>
                <a:cubicBezTo>
                  <a:pt x="811911" y="86995"/>
                  <a:pt x="804672" y="79756"/>
                  <a:pt x="795782" y="79756"/>
                </a:cubicBezTo>
                <a:cubicBezTo>
                  <a:pt x="795782" y="79756"/>
                  <a:pt x="795782" y="79756"/>
                  <a:pt x="795782" y="79756"/>
                </a:cubicBezTo>
                <a:cubicBezTo>
                  <a:pt x="786892" y="79756"/>
                  <a:pt x="779653" y="86995"/>
                  <a:pt x="779653" y="95885"/>
                </a:cubicBezTo>
                <a:cubicBezTo>
                  <a:pt x="779653" y="104775"/>
                  <a:pt x="786892" y="112014"/>
                  <a:pt x="795782" y="112014"/>
                </a:cubicBezTo>
                <a:cubicBezTo>
                  <a:pt x="804672" y="112014"/>
                  <a:pt x="811911" y="104775"/>
                  <a:pt x="811911" y="95885"/>
                </a:cubicBezTo>
                <a:lnTo>
                  <a:pt x="811911" y="95885"/>
                </a:lnTo>
                <a:close/>
                <a:moveTo>
                  <a:pt x="811784" y="173482"/>
                </a:moveTo>
                <a:cubicBezTo>
                  <a:pt x="811784" y="164719"/>
                  <a:pt x="804672" y="157607"/>
                  <a:pt x="795909" y="157607"/>
                </a:cubicBezTo>
                <a:cubicBezTo>
                  <a:pt x="787146" y="157607"/>
                  <a:pt x="780034" y="164719"/>
                  <a:pt x="780034" y="173482"/>
                </a:cubicBezTo>
                <a:cubicBezTo>
                  <a:pt x="780034" y="182245"/>
                  <a:pt x="787146" y="189357"/>
                  <a:pt x="795909" y="189357"/>
                </a:cubicBezTo>
                <a:cubicBezTo>
                  <a:pt x="804545" y="189484"/>
                  <a:pt x="811784" y="182372"/>
                  <a:pt x="811784" y="173482"/>
                </a:cubicBezTo>
                <a:cubicBezTo>
                  <a:pt x="811784" y="173482"/>
                  <a:pt x="811784" y="173482"/>
                  <a:pt x="811784" y="173482"/>
                </a:cubicBezTo>
                <a:lnTo>
                  <a:pt x="811784" y="173482"/>
                </a:lnTo>
                <a:close/>
                <a:moveTo>
                  <a:pt x="811530" y="250952"/>
                </a:moveTo>
                <a:cubicBezTo>
                  <a:pt x="811403" y="242316"/>
                  <a:pt x="804418" y="235458"/>
                  <a:pt x="795782" y="235458"/>
                </a:cubicBezTo>
                <a:cubicBezTo>
                  <a:pt x="787146" y="235458"/>
                  <a:pt x="780034" y="242443"/>
                  <a:pt x="780034" y="251206"/>
                </a:cubicBezTo>
                <a:lnTo>
                  <a:pt x="780034" y="251206"/>
                </a:lnTo>
                <a:cubicBezTo>
                  <a:pt x="780034" y="259842"/>
                  <a:pt x="787019" y="266954"/>
                  <a:pt x="795782" y="266954"/>
                </a:cubicBezTo>
                <a:lnTo>
                  <a:pt x="795782" y="266954"/>
                </a:lnTo>
                <a:cubicBezTo>
                  <a:pt x="804418" y="266954"/>
                  <a:pt x="811530" y="259969"/>
                  <a:pt x="811530" y="251333"/>
                </a:cubicBezTo>
                <a:lnTo>
                  <a:pt x="811530" y="251333"/>
                </a:lnTo>
                <a:cubicBezTo>
                  <a:pt x="811530" y="251333"/>
                  <a:pt x="811530" y="251206"/>
                  <a:pt x="811530" y="251206"/>
                </a:cubicBezTo>
                <a:cubicBezTo>
                  <a:pt x="811530" y="251079"/>
                  <a:pt x="811530" y="250952"/>
                  <a:pt x="811530" y="250952"/>
                </a:cubicBezTo>
                <a:close/>
                <a:moveTo>
                  <a:pt x="811276" y="328676"/>
                </a:moveTo>
                <a:cubicBezTo>
                  <a:pt x="811276" y="320167"/>
                  <a:pt x="804291" y="313309"/>
                  <a:pt x="795782" y="313309"/>
                </a:cubicBezTo>
                <a:cubicBezTo>
                  <a:pt x="787146" y="313309"/>
                  <a:pt x="780288" y="320294"/>
                  <a:pt x="780288" y="328803"/>
                </a:cubicBezTo>
                <a:cubicBezTo>
                  <a:pt x="780288" y="337439"/>
                  <a:pt x="787273" y="344297"/>
                  <a:pt x="795782" y="344297"/>
                </a:cubicBezTo>
                <a:cubicBezTo>
                  <a:pt x="804418" y="344297"/>
                  <a:pt x="811276" y="337439"/>
                  <a:pt x="811276" y="328676"/>
                </a:cubicBezTo>
                <a:cubicBezTo>
                  <a:pt x="811276" y="328803"/>
                  <a:pt x="811276" y="328803"/>
                  <a:pt x="811276" y="328676"/>
                </a:cubicBezTo>
                <a:cubicBezTo>
                  <a:pt x="811276" y="328803"/>
                  <a:pt x="811276" y="328676"/>
                  <a:pt x="811276" y="328676"/>
                </a:cubicBezTo>
                <a:lnTo>
                  <a:pt x="811276" y="328676"/>
                </a:lnTo>
                <a:close/>
                <a:moveTo>
                  <a:pt x="811149" y="406400"/>
                </a:moveTo>
                <a:cubicBezTo>
                  <a:pt x="811149" y="397891"/>
                  <a:pt x="804291" y="391033"/>
                  <a:pt x="795782" y="391033"/>
                </a:cubicBezTo>
                <a:cubicBezTo>
                  <a:pt x="787273" y="391033"/>
                  <a:pt x="780415" y="397891"/>
                  <a:pt x="780415" y="406400"/>
                </a:cubicBezTo>
                <a:cubicBezTo>
                  <a:pt x="780415" y="414909"/>
                  <a:pt x="787273" y="421767"/>
                  <a:pt x="795782" y="421767"/>
                </a:cubicBezTo>
                <a:cubicBezTo>
                  <a:pt x="804291" y="421767"/>
                  <a:pt x="811149" y="414909"/>
                  <a:pt x="811149" y="406400"/>
                </a:cubicBezTo>
                <a:lnTo>
                  <a:pt x="811149" y="406400"/>
                </a:lnTo>
                <a:cubicBezTo>
                  <a:pt x="811149" y="406527"/>
                  <a:pt x="811149" y="406400"/>
                  <a:pt x="811149" y="406400"/>
                </a:cubicBezTo>
                <a:lnTo>
                  <a:pt x="811149" y="406400"/>
                </a:lnTo>
                <a:close/>
                <a:moveTo>
                  <a:pt x="810895" y="484124"/>
                </a:moveTo>
                <a:cubicBezTo>
                  <a:pt x="810895" y="475742"/>
                  <a:pt x="804164" y="469011"/>
                  <a:pt x="795782" y="469011"/>
                </a:cubicBezTo>
                <a:cubicBezTo>
                  <a:pt x="795782" y="469011"/>
                  <a:pt x="795782" y="469011"/>
                  <a:pt x="795782" y="469011"/>
                </a:cubicBezTo>
                <a:cubicBezTo>
                  <a:pt x="787400" y="469011"/>
                  <a:pt x="780669" y="475742"/>
                  <a:pt x="780669" y="484124"/>
                </a:cubicBezTo>
                <a:cubicBezTo>
                  <a:pt x="780669" y="492506"/>
                  <a:pt x="787400" y="499237"/>
                  <a:pt x="795782" y="499237"/>
                </a:cubicBezTo>
                <a:cubicBezTo>
                  <a:pt x="804037" y="499237"/>
                  <a:pt x="810895" y="492506"/>
                  <a:pt x="810895" y="484251"/>
                </a:cubicBezTo>
                <a:lnTo>
                  <a:pt x="810895" y="484251"/>
                </a:lnTo>
                <a:cubicBezTo>
                  <a:pt x="810895" y="484124"/>
                  <a:pt x="810895" y="484124"/>
                  <a:pt x="810895" y="484124"/>
                </a:cubicBezTo>
                <a:close/>
                <a:moveTo>
                  <a:pt x="810768" y="561721"/>
                </a:moveTo>
                <a:cubicBezTo>
                  <a:pt x="810768" y="553466"/>
                  <a:pt x="804037" y="546862"/>
                  <a:pt x="795782" y="546862"/>
                </a:cubicBezTo>
                <a:cubicBezTo>
                  <a:pt x="787527" y="546862"/>
                  <a:pt x="780796" y="553593"/>
                  <a:pt x="780796" y="561848"/>
                </a:cubicBezTo>
                <a:cubicBezTo>
                  <a:pt x="780796" y="570103"/>
                  <a:pt x="787527" y="576834"/>
                  <a:pt x="795782" y="576834"/>
                </a:cubicBezTo>
                <a:cubicBezTo>
                  <a:pt x="804037" y="576707"/>
                  <a:pt x="810768" y="569976"/>
                  <a:pt x="810768" y="561721"/>
                </a:cubicBezTo>
                <a:lnTo>
                  <a:pt x="810768" y="561721"/>
                </a:lnTo>
                <a:cubicBezTo>
                  <a:pt x="810768" y="561721"/>
                  <a:pt x="810768" y="561721"/>
                  <a:pt x="810768" y="561721"/>
                </a:cubicBezTo>
                <a:lnTo>
                  <a:pt x="810768" y="561721"/>
                </a:lnTo>
                <a:close/>
                <a:moveTo>
                  <a:pt x="810514" y="639318"/>
                </a:moveTo>
                <a:cubicBezTo>
                  <a:pt x="810514" y="631190"/>
                  <a:pt x="803910" y="624586"/>
                  <a:pt x="795782" y="624586"/>
                </a:cubicBezTo>
                <a:cubicBezTo>
                  <a:pt x="795782" y="624586"/>
                  <a:pt x="795782" y="624586"/>
                  <a:pt x="795782" y="624586"/>
                </a:cubicBezTo>
                <a:cubicBezTo>
                  <a:pt x="787654" y="624586"/>
                  <a:pt x="781050" y="631190"/>
                  <a:pt x="781050" y="639318"/>
                </a:cubicBezTo>
                <a:cubicBezTo>
                  <a:pt x="781050" y="647446"/>
                  <a:pt x="787654" y="654050"/>
                  <a:pt x="795782" y="654050"/>
                </a:cubicBezTo>
                <a:cubicBezTo>
                  <a:pt x="803910" y="654050"/>
                  <a:pt x="810514" y="647446"/>
                  <a:pt x="810514" y="639318"/>
                </a:cubicBezTo>
                <a:lnTo>
                  <a:pt x="810514" y="639318"/>
                </a:lnTo>
                <a:close/>
                <a:moveTo>
                  <a:pt x="810387" y="716915"/>
                </a:moveTo>
                <a:cubicBezTo>
                  <a:pt x="810387" y="708914"/>
                  <a:pt x="803783" y="702437"/>
                  <a:pt x="795782" y="702437"/>
                </a:cubicBezTo>
                <a:cubicBezTo>
                  <a:pt x="787781" y="702437"/>
                  <a:pt x="781177" y="708914"/>
                  <a:pt x="781177" y="717042"/>
                </a:cubicBezTo>
                <a:cubicBezTo>
                  <a:pt x="781177" y="725043"/>
                  <a:pt x="787654" y="731647"/>
                  <a:pt x="795782" y="731647"/>
                </a:cubicBezTo>
                <a:cubicBezTo>
                  <a:pt x="803783" y="731520"/>
                  <a:pt x="810387" y="725043"/>
                  <a:pt x="810387" y="716915"/>
                </a:cubicBezTo>
                <a:cubicBezTo>
                  <a:pt x="810387" y="716915"/>
                  <a:pt x="810387" y="716915"/>
                  <a:pt x="810387" y="716915"/>
                </a:cubicBezTo>
                <a:lnTo>
                  <a:pt x="810387" y="716915"/>
                </a:lnTo>
                <a:close/>
                <a:moveTo>
                  <a:pt x="810133" y="794639"/>
                </a:moveTo>
                <a:cubicBezTo>
                  <a:pt x="810133" y="786765"/>
                  <a:pt x="803656" y="780288"/>
                  <a:pt x="795782" y="780288"/>
                </a:cubicBezTo>
                <a:lnTo>
                  <a:pt x="795782" y="780288"/>
                </a:lnTo>
                <a:cubicBezTo>
                  <a:pt x="787781" y="780288"/>
                  <a:pt x="781431" y="786765"/>
                  <a:pt x="781431" y="794639"/>
                </a:cubicBezTo>
                <a:cubicBezTo>
                  <a:pt x="781431" y="802513"/>
                  <a:pt x="787908" y="808990"/>
                  <a:pt x="795782" y="808990"/>
                </a:cubicBezTo>
                <a:cubicBezTo>
                  <a:pt x="803656" y="808990"/>
                  <a:pt x="810133" y="802640"/>
                  <a:pt x="810133" y="794639"/>
                </a:cubicBezTo>
                <a:cubicBezTo>
                  <a:pt x="810133" y="794639"/>
                  <a:pt x="810133" y="794639"/>
                  <a:pt x="810133" y="794639"/>
                </a:cubicBezTo>
                <a:close/>
                <a:moveTo>
                  <a:pt x="810006" y="872109"/>
                </a:moveTo>
                <a:cubicBezTo>
                  <a:pt x="809879" y="864362"/>
                  <a:pt x="803529" y="858139"/>
                  <a:pt x="795782" y="858139"/>
                </a:cubicBezTo>
                <a:cubicBezTo>
                  <a:pt x="787908" y="858139"/>
                  <a:pt x="781558" y="864489"/>
                  <a:pt x="781558" y="872363"/>
                </a:cubicBezTo>
                <a:cubicBezTo>
                  <a:pt x="781558" y="880237"/>
                  <a:pt x="787908" y="886587"/>
                  <a:pt x="795782" y="886587"/>
                </a:cubicBezTo>
                <a:cubicBezTo>
                  <a:pt x="803656" y="886587"/>
                  <a:pt x="810006" y="880237"/>
                  <a:pt x="810006" y="872363"/>
                </a:cubicBezTo>
                <a:cubicBezTo>
                  <a:pt x="810006" y="872363"/>
                  <a:pt x="810006" y="872363"/>
                  <a:pt x="810006" y="872363"/>
                </a:cubicBezTo>
                <a:cubicBezTo>
                  <a:pt x="810006" y="872236"/>
                  <a:pt x="810006" y="872109"/>
                  <a:pt x="810006" y="872109"/>
                </a:cubicBezTo>
                <a:lnTo>
                  <a:pt x="810006" y="872109"/>
                </a:lnTo>
                <a:close/>
                <a:moveTo>
                  <a:pt x="809752" y="949833"/>
                </a:moveTo>
                <a:cubicBezTo>
                  <a:pt x="809752" y="942086"/>
                  <a:pt x="803529" y="935863"/>
                  <a:pt x="795782" y="935863"/>
                </a:cubicBezTo>
                <a:cubicBezTo>
                  <a:pt x="788035" y="935863"/>
                  <a:pt x="781812" y="942086"/>
                  <a:pt x="781812" y="949833"/>
                </a:cubicBezTo>
                <a:cubicBezTo>
                  <a:pt x="781812" y="957580"/>
                  <a:pt x="788035" y="963803"/>
                  <a:pt x="795782" y="963803"/>
                </a:cubicBezTo>
                <a:cubicBezTo>
                  <a:pt x="803529" y="963930"/>
                  <a:pt x="809752" y="957580"/>
                  <a:pt x="809752" y="949833"/>
                </a:cubicBezTo>
                <a:lnTo>
                  <a:pt x="809752" y="949833"/>
                </a:lnTo>
                <a:lnTo>
                  <a:pt x="809752" y="949833"/>
                </a:lnTo>
                <a:close/>
                <a:moveTo>
                  <a:pt x="809625" y="1027557"/>
                </a:moveTo>
                <a:cubicBezTo>
                  <a:pt x="809625" y="1019937"/>
                  <a:pt x="803402" y="1013714"/>
                  <a:pt x="795782" y="1013841"/>
                </a:cubicBezTo>
                <a:cubicBezTo>
                  <a:pt x="788162" y="1013841"/>
                  <a:pt x="781939" y="1020064"/>
                  <a:pt x="781939" y="1027557"/>
                </a:cubicBezTo>
                <a:cubicBezTo>
                  <a:pt x="781939" y="1035177"/>
                  <a:pt x="788162" y="1041400"/>
                  <a:pt x="795782" y="1041400"/>
                </a:cubicBezTo>
                <a:lnTo>
                  <a:pt x="795782" y="1041400"/>
                </a:lnTo>
                <a:cubicBezTo>
                  <a:pt x="803402" y="1041273"/>
                  <a:pt x="809498" y="1035177"/>
                  <a:pt x="809625" y="1027557"/>
                </a:cubicBezTo>
                <a:cubicBezTo>
                  <a:pt x="809625" y="1027557"/>
                  <a:pt x="809625" y="1027557"/>
                  <a:pt x="809625" y="1027557"/>
                </a:cubicBezTo>
                <a:lnTo>
                  <a:pt x="809625" y="1027557"/>
                </a:lnTo>
                <a:close/>
                <a:moveTo>
                  <a:pt x="809371" y="1105154"/>
                </a:moveTo>
                <a:cubicBezTo>
                  <a:pt x="809371" y="1097661"/>
                  <a:pt x="803275" y="1091692"/>
                  <a:pt x="795782" y="1091692"/>
                </a:cubicBezTo>
                <a:cubicBezTo>
                  <a:pt x="788289" y="1091692"/>
                  <a:pt x="782193" y="1097788"/>
                  <a:pt x="782193" y="1105281"/>
                </a:cubicBezTo>
                <a:cubicBezTo>
                  <a:pt x="782193" y="1112774"/>
                  <a:pt x="788289" y="1118870"/>
                  <a:pt x="795782" y="1118870"/>
                </a:cubicBezTo>
                <a:cubicBezTo>
                  <a:pt x="803275" y="1118743"/>
                  <a:pt x="809371" y="1112647"/>
                  <a:pt x="809371" y="1105154"/>
                </a:cubicBezTo>
                <a:lnTo>
                  <a:pt x="809371" y="1105154"/>
                </a:lnTo>
                <a:cubicBezTo>
                  <a:pt x="809371" y="1105154"/>
                  <a:pt x="809371" y="1105154"/>
                  <a:pt x="809371" y="1105154"/>
                </a:cubicBezTo>
                <a:lnTo>
                  <a:pt x="809371" y="1105154"/>
                </a:lnTo>
                <a:close/>
                <a:moveTo>
                  <a:pt x="809244" y="1182751"/>
                </a:moveTo>
                <a:cubicBezTo>
                  <a:pt x="809244" y="1175385"/>
                  <a:pt x="803275" y="1169416"/>
                  <a:pt x="795782" y="1169416"/>
                </a:cubicBezTo>
                <a:cubicBezTo>
                  <a:pt x="788416" y="1169416"/>
                  <a:pt x="782320" y="1175385"/>
                  <a:pt x="782320" y="1182751"/>
                </a:cubicBezTo>
                <a:cubicBezTo>
                  <a:pt x="782320" y="1190117"/>
                  <a:pt x="788289" y="1196086"/>
                  <a:pt x="795782" y="1196086"/>
                </a:cubicBezTo>
                <a:cubicBezTo>
                  <a:pt x="803148" y="1196213"/>
                  <a:pt x="809117" y="1190244"/>
                  <a:pt x="809244" y="1182751"/>
                </a:cubicBezTo>
                <a:cubicBezTo>
                  <a:pt x="809244" y="1182878"/>
                  <a:pt x="809244" y="1182878"/>
                  <a:pt x="809244" y="1182751"/>
                </a:cubicBezTo>
                <a:lnTo>
                  <a:pt x="809244" y="1182751"/>
                </a:lnTo>
                <a:close/>
                <a:moveTo>
                  <a:pt x="808990" y="1260475"/>
                </a:moveTo>
                <a:cubicBezTo>
                  <a:pt x="808990" y="1253236"/>
                  <a:pt x="803021" y="1247267"/>
                  <a:pt x="795782" y="1247267"/>
                </a:cubicBezTo>
                <a:cubicBezTo>
                  <a:pt x="795782" y="1247267"/>
                  <a:pt x="795782" y="1247267"/>
                  <a:pt x="795782" y="1247267"/>
                </a:cubicBezTo>
                <a:cubicBezTo>
                  <a:pt x="788543" y="1247267"/>
                  <a:pt x="782574" y="1253236"/>
                  <a:pt x="782574" y="1260475"/>
                </a:cubicBezTo>
                <a:cubicBezTo>
                  <a:pt x="782574" y="1260475"/>
                  <a:pt x="782574" y="1260475"/>
                  <a:pt x="782574" y="1260475"/>
                </a:cubicBezTo>
                <a:cubicBezTo>
                  <a:pt x="782574" y="1267714"/>
                  <a:pt x="788543" y="1273683"/>
                  <a:pt x="795782" y="1273683"/>
                </a:cubicBezTo>
                <a:lnTo>
                  <a:pt x="795782" y="1273683"/>
                </a:lnTo>
                <a:cubicBezTo>
                  <a:pt x="803021" y="1273683"/>
                  <a:pt x="808990" y="1267841"/>
                  <a:pt x="808990" y="1260602"/>
                </a:cubicBezTo>
                <a:cubicBezTo>
                  <a:pt x="808990" y="1260475"/>
                  <a:pt x="808990" y="1260475"/>
                  <a:pt x="808990" y="1260475"/>
                </a:cubicBezTo>
                <a:close/>
                <a:moveTo>
                  <a:pt x="808863" y="1338072"/>
                </a:moveTo>
                <a:cubicBezTo>
                  <a:pt x="808863" y="1330833"/>
                  <a:pt x="803021" y="1325118"/>
                  <a:pt x="795782" y="1325118"/>
                </a:cubicBezTo>
                <a:cubicBezTo>
                  <a:pt x="788543" y="1325118"/>
                  <a:pt x="782701" y="1330960"/>
                  <a:pt x="782701" y="1338072"/>
                </a:cubicBezTo>
                <a:cubicBezTo>
                  <a:pt x="782701" y="1345311"/>
                  <a:pt x="788543" y="1351026"/>
                  <a:pt x="795782" y="1351026"/>
                </a:cubicBezTo>
                <a:cubicBezTo>
                  <a:pt x="803021" y="1351026"/>
                  <a:pt x="808863" y="1345311"/>
                  <a:pt x="808863" y="1338072"/>
                </a:cubicBezTo>
                <a:lnTo>
                  <a:pt x="808863" y="1338072"/>
                </a:lnTo>
                <a:close/>
                <a:moveTo>
                  <a:pt x="808609" y="1415542"/>
                </a:moveTo>
                <a:cubicBezTo>
                  <a:pt x="808482" y="1408557"/>
                  <a:pt x="802767" y="1402969"/>
                  <a:pt x="795782" y="1402969"/>
                </a:cubicBezTo>
                <a:cubicBezTo>
                  <a:pt x="788670" y="1402969"/>
                  <a:pt x="782955" y="1408684"/>
                  <a:pt x="782955" y="1415796"/>
                </a:cubicBezTo>
                <a:cubicBezTo>
                  <a:pt x="782955" y="1422908"/>
                  <a:pt x="788670" y="1428623"/>
                  <a:pt x="795782" y="1428623"/>
                </a:cubicBezTo>
                <a:cubicBezTo>
                  <a:pt x="802894" y="1428623"/>
                  <a:pt x="808609" y="1422908"/>
                  <a:pt x="808609" y="1415923"/>
                </a:cubicBezTo>
                <a:lnTo>
                  <a:pt x="808609" y="1415923"/>
                </a:lnTo>
                <a:cubicBezTo>
                  <a:pt x="808609" y="1415923"/>
                  <a:pt x="808609" y="1415923"/>
                  <a:pt x="808609" y="1415796"/>
                </a:cubicBezTo>
                <a:cubicBezTo>
                  <a:pt x="808609" y="1415669"/>
                  <a:pt x="808609" y="1415542"/>
                  <a:pt x="808609" y="1415542"/>
                </a:cubicBezTo>
                <a:lnTo>
                  <a:pt x="808609" y="1415542"/>
                </a:lnTo>
                <a:close/>
                <a:moveTo>
                  <a:pt x="808355" y="1493393"/>
                </a:moveTo>
                <a:cubicBezTo>
                  <a:pt x="808355" y="1486408"/>
                  <a:pt x="802640" y="1480820"/>
                  <a:pt x="795782" y="1480820"/>
                </a:cubicBezTo>
                <a:cubicBezTo>
                  <a:pt x="788797" y="1480820"/>
                  <a:pt x="783209" y="1486408"/>
                  <a:pt x="783209" y="1493393"/>
                </a:cubicBezTo>
                <a:cubicBezTo>
                  <a:pt x="783209" y="1500378"/>
                  <a:pt x="788924" y="1505966"/>
                  <a:pt x="795782" y="1505966"/>
                </a:cubicBezTo>
                <a:cubicBezTo>
                  <a:pt x="802767" y="1505966"/>
                  <a:pt x="808355" y="1500378"/>
                  <a:pt x="808355" y="1493393"/>
                </a:cubicBezTo>
                <a:lnTo>
                  <a:pt x="808355" y="1493393"/>
                </a:lnTo>
                <a:close/>
                <a:moveTo>
                  <a:pt x="808228" y="1570736"/>
                </a:moveTo>
                <a:cubicBezTo>
                  <a:pt x="808101" y="1564005"/>
                  <a:pt x="802640" y="1558544"/>
                  <a:pt x="795782" y="1558544"/>
                </a:cubicBezTo>
                <a:cubicBezTo>
                  <a:pt x="788924" y="1558544"/>
                  <a:pt x="783336" y="1564132"/>
                  <a:pt x="783336" y="1570990"/>
                </a:cubicBezTo>
                <a:cubicBezTo>
                  <a:pt x="783336" y="1577848"/>
                  <a:pt x="788924" y="1583436"/>
                  <a:pt x="795782" y="1583436"/>
                </a:cubicBezTo>
                <a:lnTo>
                  <a:pt x="795782" y="1583436"/>
                </a:lnTo>
                <a:cubicBezTo>
                  <a:pt x="802640" y="1583436"/>
                  <a:pt x="808228" y="1577848"/>
                  <a:pt x="808228" y="1570990"/>
                </a:cubicBezTo>
                <a:cubicBezTo>
                  <a:pt x="808228" y="1570863"/>
                  <a:pt x="808228" y="1570863"/>
                  <a:pt x="808228" y="1570736"/>
                </a:cubicBezTo>
                <a:lnTo>
                  <a:pt x="808228" y="1570736"/>
                </a:lnTo>
                <a:close/>
                <a:moveTo>
                  <a:pt x="807974" y="1648587"/>
                </a:moveTo>
                <a:cubicBezTo>
                  <a:pt x="807974" y="1641856"/>
                  <a:pt x="802513" y="1636395"/>
                  <a:pt x="795782" y="1636395"/>
                </a:cubicBezTo>
                <a:cubicBezTo>
                  <a:pt x="789051" y="1636395"/>
                  <a:pt x="783590" y="1641856"/>
                  <a:pt x="783590" y="1648587"/>
                </a:cubicBezTo>
                <a:cubicBezTo>
                  <a:pt x="783590" y="1655318"/>
                  <a:pt x="789051" y="1660779"/>
                  <a:pt x="795782" y="1660779"/>
                </a:cubicBezTo>
                <a:cubicBezTo>
                  <a:pt x="802513" y="1660906"/>
                  <a:pt x="807974" y="1655318"/>
                  <a:pt x="807974" y="1648587"/>
                </a:cubicBezTo>
                <a:lnTo>
                  <a:pt x="807974" y="1648587"/>
                </a:lnTo>
                <a:cubicBezTo>
                  <a:pt x="807974" y="1648587"/>
                  <a:pt x="807974" y="1648587"/>
                  <a:pt x="807974" y="1648587"/>
                </a:cubicBezTo>
                <a:lnTo>
                  <a:pt x="807974" y="1648587"/>
                </a:lnTo>
                <a:close/>
                <a:moveTo>
                  <a:pt x="807847" y="1726311"/>
                </a:moveTo>
                <a:cubicBezTo>
                  <a:pt x="807847" y="1719707"/>
                  <a:pt x="802513" y="1714246"/>
                  <a:pt x="795782" y="1714246"/>
                </a:cubicBezTo>
                <a:cubicBezTo>
                  <a:pt x="795782" y="1714246"/>
                  <a:pt x="795782" y="1714246"/>
                  <a:pt x="795782" y="1714246"/>
                </a:cubicBezTo>
                <a:cubicBezTo>
                  <a:pt x="789178" y="1714246"/>
                  <a:pt x="783717" y="1719580"/>
                  <a:pt x="783717" y="1726311"/>
                </a:cubicBezTo>
                <a:cubicBezTo>
                  <a:pt x="783717" y="1732915"/>
                  <a:pt x="789051" y="1738376"/>
                  <a:pt x="795782" y="1738376"/>
                </a:cubicBezTo>
                <a:cubicBezTo>
                  <a:pt x="802386" y="1738249"/>
                  <a:pt x="807847" y="1732915"/>
                  <a:pt x="807847" y="1726311"/>
                </a:cubicBezTo>
                <a:close/>
                <a:moveTo>
                  <a:pt x="734568" y="18161"/>
                </a:moveTo>
                <a:cubicBezTo>
                  <a:pt x="734568" y="9144"/>
                  <a:pt x="727075" y="1778"/>
                  <a:pt x="718058" y="1778"/>
                </a:cubicBezTo>
                <a:cubicBezTo>
                  <a:pt x="708914" y="1778"/>
                  <a:pt x="701548" y="9144"/>
                  <a:pt x="701548" y="18288"/>
                </a:cubicBezTo>
                <a:cubicBezTo>
                  <a:pt x="701548" y="27432"/>
                  <a:pt x="708914" y="34798"/>
                  <a:pt x="718058" y="34798"/>
                </a:cubicBezTo>
                <a:cubicBezTo>
                  <a:pt x="727202" y="34798"/>
                  <a:pt x="734568" y="27432"/>
                  <a:pt x="734568" y="18161"/>
                </a:cubicBezTo>
                <a:cubicBezTo>
                  <a:pt x="734568" y="18288"/>
                  <a:pt x="734568" y="18288"/>
                  <a:pt x="734568" y="18161"/>
                </a:cubicBezTo>
                <a:cubicBezTo>
                  <a:pt x="734568" y="18288"/>
                  <a:pt x="734568" y="18161"/>
                  <a:pt x="734568" y="18161"/>
                </a:cubicBezTo>
                <a:close/>
                <a:moveTo>
                  <a:pt x="734314" y="95885"/>
                </a:moveTo>
                <a:cubicBezTo>
                  <a:pt x="734314" y="86868"/>
                  <a:pt x="726948" y="79629"/>
                  <a:pt x="717931" y="79629"/>
                </a:cubicBezTo>
                <a:cubicBezTo>
                  <a:pt x="708914" y="79629"/>
                  <a:pt x="701548" y="86868"/>
                  <a:pt x="701548" y="95885"/>
                </a:cubicBezTo>
                <a:cubicBezTo>
                  <a:pt x="701548" y="104902"/>
                  <a:pt x="708914" y="112141"/>
                  <a:pt x="717931" y="112141"/>
                </a:cubicBezTo>
                <a:cubicBezTo>
                  <a:pt x="727075" y="112141"/>
                  <a:pt x="734314" y="104902"/>
                  <a:pt x="734314" y="95885"/>
                </a:cubicBezTo>
                <a:lnTo>
                  <a:pt x="734314" y="95885"/>
                </a:lnTo>
                <a:close/>
                <a:moveTo>
                  <a:pt x="734187" y="173482"/>
                </a:moveTo>
                <a:cubicBezTo>
                  <a:pt x="734187" y="164592"/>
                  <a:pt x="726948" y="157353"/>
                  <a:pt x="718058" y="157353"/>
                </a:cubicBezTo>
                <a:cubicBezTo>
                  <a:pt x="718058" y="157353"/>
                  <a:pt x="718058" y="157353"/>
                  <a:pt x="718058" y="157353"/>
                </a:cubicBezTo>
                <a:cubicBezTo>
                  <a:pt x="709168" y="157353"/>
                  <a:pt x="701929" y="164592"/>
                  <a:pt x="701929" y="173482"/>
                </a:cubicBezTo>
                <a:cubicBezTo>
                  <a:pt x="701929" y="182372"/>
                  <a:pt x="709168" y="189611"/>
                  <a:pt x="718058" y="189611"/>
                </a:cubicBezTo>
                <a:cubicBezTo>
                  <a:pt x="726948" y="189611"/>
                  <a:pt x="734060" y="182499"/>
                  <a:pt x="734187" y="173609"/>
                </a:cubicBezTo>
                <a:cubicBezTo>
                  <a:pt x="734187" y="173609"/>
                  <a:pt x="734187" y="173609"/>
                  <a:pt x="734187" y="173482"/>
                </a:cubicBezTo>
                <a:lnTo>
                  <a:pt x="734187" y="173482"/>
                </a:lnTo>
                <a:close/>
                <a:moveTo>
                  <a:pt x="733933" y="251079"/>
                </a:moveTo>
                <a:cubicBezTo>
                  <a:pt x="733933" y="242316"/>
                  <a:pt x="726821" y="235204"/>
                  <a:pt x="718058" y="235204"/>
                </a:cubicBezTo>
                <a:cubicBezTo>
                  <a:pt x="709295" y="235204"/>
                  <a:pt x="702183" y="242316"/>
                  <a:pt x="702183" y="251079"/>
                </a:cubicBezTo>
                <a:cubicBezTo>
                  <a:pt x="702183" y="259842"/>
                  <a:pt x="709295" y="266954"/>
                  <a:pt x="718058" y="266954"/>
                </a:cubicBezTo>
                <a:cubicBezTo>
                  <a:pt x="726821" y="267081"/>
                  <a:pt x="733933" y="259969"/>
                  <a:pt x="733933" y="251079"/>
                </a:cubicBezTo>
                <a:cubicBezTo>
                  <a:pt x="733933" y="251206"/>
                  <a:pt x="733933" y="251206"/>
                  <a:pt x="733933" y="251079"/>
                </a:cubicBezTo>
                <a:cubicBezTo>
                  <a:pt x="733933" y="251206"/>
                  <a:pt x="733933" y="251079"/>
                  <a:pt x="733933" y="251079"/>
                </a:cubicBezTo>
                <a:lnTo>
                  <a:pt x="733933" y="251079"/>
                </a:lnTo>
                <a:close/>
                <a:moveTo>
                  <a:pt x="733806" y="328803"/>
                </a:moveTo>
                <a:cubicBezTo>
                  <a:pt x="733806" y="320167"/>
                  <a:pt x="726694" y="313055"/>
                  <a:pt x="718058" y="313055"/>
                </a:cubicBezTo>
                <a:lnTo>
                  <a:pt x="718058" y="313055"/>
                </a:lnTo>
                <a:cubicBezTo>
                  <a:pt x="709422" y="313055"/>
                  <a:pt x="702310" y="320040"/>
                  <a:pt x="702310" y="328803"/>
                </a:cubicBezTo>
                <a:cubicBezTo>
                  <a:pt x="702310" y="337439"/>
                  <a:pt x="709295" y="344551"/>
                  <a:pt x="718058" y="344551"/>
                </a:cubicBezTo>
                <a:cubicBezTo>
                  <a:pt x="726694" y="344551"/>
                  <a:pt x="733679" y="337566"/>
                  <a:pt x="733806" y="328803"/>
                </a:cubicBezTo>
                <a:lnTo>
                  <a:pt x="733806" y="328803"/>
                </a:lnTo>
                <a:cubicBezTo>
                  <a:pt x="733806" y="328803"/>
                  <a:pt x="733806" y="328803"/>
                  <a:pt x="733806" y="328803"/>
                </a:cubicBezTo>
                <a:lnTo>
                  <a:pt x="733806" y="328803"/>
                </a:lnTo>
                <a:close/>
                <a:moveTo>
                  <a:pt x="733552" y="406273"/>
                </a:moveTo>
                <a:cubicBezTo>
                  <a:pt x="733552" y="397764"/>
                  <a:pt x="726567" y="390906"/>
                  <a:pt x="718058" y="390906"/>
                </a:cubicBezTo>
                <a:cubicBezTo>
                  <a:pt x="709422" y="390906"/>
                  <a:pt x="702564" y="397891"/>
                  <a:pt x="702564" y="406400"/>
                </a:cubicBezTo>
                <a:cubicBezTo>
                  <a:pt x="702564" y="415036"/>
                  <a:pt x="709549" y="421894"/>
                  <a:pt x="718058" y="421894"/>
                </a:cubicBezTo>
                <a:cubicBezTo>
                  <a:pt x="726567" y="422021"/>
                  <a:pt x="733552" y="415036"/>
                  <a:pt x="733552" y="406273"/>
                </a:cubicBezTo>
                <a:cubicBezTo>
                  <a:pt x="733552" y="406400"/>
                  <a:pt x="733552" y="406400"/>
                  <a:pt x="733552" y="406273"/>
                </a:cubicBezTo>
                <a:cubicBezTo>
                  <a:pt x="733552" y="406400"/>
                  <a:pt x="733552" y="406400"/>
                  <a:pt x="733552" y="406273"/>
                </a:cubicBezTo>
                <a:close/>
                <a:moveTo>
                  <a:pt x="733425" y="484124"/>
                </a:moveTo>
                <a:cubicBezTo>
                  <a:pt x="733425" y="475615"/>
                  <a:pt x="726567" y="468757"/>
                  <a:pt x="718058" y="468757"/>
                </a:cubicBezTo>
                <a:cubicBezTo>
                  <a:pt x="709549" y="468757"/>
                  <a:pt x="702691" y="475615"/>
                  <a:pt x="702691" y="484124"/>
                </a:cubicBezTo>
                <a:cubicBezTo>
                  <a:pt x="702691" y="492633"/>
                  <a:pt x="709549" y="499491"/>
                  <a:pt x="718058" y="499491"/>
                </a:cubicBezTo>
                <a:cubicBezTo>
                  <a:pt x="726567" y="499364"/>
                  <a:pt x="733425" y="492506"/>
                  <a:pt x="733425" y="484124"/>
                </a:cubicBezTo>
                <a:close/>
                <a:moveTo>
                  <a:pt x="733171" y="561467"/>
                </a:moveTo>
                <a:cubicBezTo>
                  <a:pt x="733044" y="553212"/>
                  <a:pt x="726313" y="546481"/>
                  <a:pt x="718058" y="546481"/>
                </a:cubicBezTo>
                <a:cubicBezTo>
                  <a:pt x="709676" y="546481"/>
                  <a:pt x="702945" y="553212"/>
                  <a:pt x="702945" y="561594"/>
                </a:cubicBezTo>
                <a:lnTo>
                  <a:pt x="702945" y="561594"/>
                </a:lnTo>
                <a:cubicBezTo>
                  <a:pt x="702945" y="569976"/>
                  <a:pt x="709676" y="576707"/>
                  <a:pt x="718058" y="576707"/>
                </a:cubicBezTo>
                <a:cubicBezTo>
                  <a:pt x="726440" y="576707"/>
                  <a:pt x="733171" y="569976"/>
                  <a:pt x="733171" y="561594"/>
                </a:cubicBezTo>
                <a:lnTo>
                  <a:pt x="733171" y="561594"/>
                </a:lnTo>
                <a:cubicBezTo>
                  <a:pt x="733171" y="561594"/>
                  <a:pt x="733171" y="561594"/>
                  <a:pt x="733171" y="561467"/>
                </a:cubicBezTo>
                <a:lnTo>
                  <a:pt x="733171" y="561467"/>
                </a:lnTo>
                <a:close/>
                <a:moveTo>
                  <a:pt x="733044" y="639318"/>
                </a:moveTo>
                <a:cubicBezTo>
                  <a:pt x="733044" y="631063"/>
                  <a:pt x="726313" y="624459"/>
                  <a:pt x="718058" y="624459"/>
                </a:cubicBezTo>
                <a:cubicBezTo>
                  <a:pt x="709803" y="624459"/>
                  <a:pt x="703072" y="631190"/>
                  <a:pt x="703072" y="639445"/>
                </a:cubicBezTo>
                <a:cubicBezTo>
                  <a:pt x="703072" y="647700"/>
                  <a:pt x="709803" y="654431"/>
                  <a:pt x="718058" y="654431"/>
                </a:cubicBezTo>
                <a:cubicBezTo>
                  <a:pt x="726313" y="654304"/>
                  <a:pt x="733044" y="647573"/>
                  <a:pt x="733044" y="639318"/>
                </a:cubicBezTo>
                <a:lnTo>
                  <a:pt x="733044" y="639318"/>
                </a:lnTo>
                <a:cubicBezTo>
                  <a:pt x="733044" y="639318"/>
                  <a:pt x="733044" y="639318"/>
                  <a:pt x="733044" y="639318"/>
                </a:cubicBezTo>
                <a:lnTo>
                  <a:pt x="733044" y="639318"/>
                </a:lnTo>
                <a:close/>
                <a:moveTo>
                  <a:pt x="732790" y="717042"/>
                </a:moveTo>
                <a:cubicBezTo>
                  <a:pt x="732790" y="708914"/>
                  <a:pt x="726186" y="702310"/>
                  <a:pt x="718058" y="702310"/>
                </a:cubicBezTo>
                <a:cubicBezTo>
                  <a:pt x="718058" y="702310"/>
                  <a:pt x="718058" y="702310"/>
                  <a:pt x="718058" y="702310"/>
                </a:cubicBezTo>
                <a:cubicBezTo>
                  <a:pt x="709930" y="702310"/>
                  <a:pt x="703326" y="708914"/>
                  <a:pt x="703326" y="717042"/>
                </a:cubicBezTo>
                <a:cubicBezTo>
                  <a:pt x="703326" y="725170"/>
                  <a:pt x="709930" y="731774"/>
                  <a:pt x="718058" y="731774"/>
                </a:cubicBezTo>
                <a:cubicBezTo>
                  <a:pt x="726186" y="731774"/>
                  <a:pt x="732790" y="725170"/>
                  <a:pt x="732790" y="717042"/>
                </a:cubicBezTo>
                <a:lnTo>
                  <a:pt x="732790" y="717042"/>
                </a:lnTo>
                <a:cubicBezTo>
                  <a:pt x="732790" y="717042"/>
                  <a:pt x="732790" y="717042"/>
                  <a:pt x="732790" y="717042"/>
                </a:cubicBezTo>
                <a:lnTo>
                  <a:pt x="732790" y="717042"/>
                </a:lnTo>
                <a:close/>
                <a:moveTo>
                  <a:pt x="732663" y="794512"/>
                </a:moveTo>
                <a:cubicBezTo>
                  <a:pt x="732663" y="786511"/>
                  <a:pt x="726059" y="780034"/>
                  <a:pt x="718058" y="780034"/>
                </a:cubicBezTo>
                <a:cubicBezTo>
                  <a:pt x="710057" y="780034"/>
                  <a:pt x="703453" y="786511"/>
                  <a:pt x="703453" y="794639"/>
                </a:cubicBezTo>
                <a:cubicBezTo>
                  <a:pt x="703453" y="802640"/>
                  <a:pt x="709930" y="809244"/>
                  <a:pt x="718058" y="809244"/>
                </a:cubicBezTo>
                <a:cubicBezTo>
                  <a:pt x="726059" y="809117"/>
                  <a:pt x="732663" y="802640"/>
                  <a:pt x="732663" y="794512"/>
                </a:cubicBezTo>
                <a:lnTo>
                  <a:pt x="732663" y="794512"/>
                </a:lnTo>
                <a:cubicBezTo>
                  <a:pt x="732663" y="794639"/>
                  <a:pt x="732663" y="794512"/>
                  <a:pt x="732663" y="794512"/>
                </a:cubicBezTo>
                <a:lnTo>
                  <a:pt x="732663" y="794512"/>
                </a:lnTo>
                <a:close/>
                <a:moveTo>
                  <a:pt x="732409" y="872236"/>
                </a:moveTo>
                <a:cubicBezTo>
                  <a:pt x="732409" y="864362"/>
                  <a:pt x="725932" y="857885"/>
                  <a:pt x="718058" y="857885"/>
                </a:cubicBezTo>
                <a:lnTo>
                  <a:pt x="718058" y="857885"/>
                </a:lnTo>
                <a:cubicBezTo>
                  <a:pt x="710057" y="857885"/>
                  <a:pt x="703707" y="864362"/>
                  <a:pt x="703707" y="872236"/>
                </a:cubicBezTo>
                <a:cubicBezTo>
                  <a:pt x="703707" y="880110"/>
                  <a:pt x="710184" y="886587"/>
                  <a:pt x="718058" y="886587"/>
                </a:cubicBezTo>
                <a:cubicBezTo>
                  <a:pt x="725932" y="886587"/>
                  <a:pt x="732409" y="880237"/>
                  <a:pt x="732409" y="872236"/>
                </a:cubicBezTo>
                <a:cubicBezTo>
                  <a:pt x="732409" y="872236"/>
                  <a:pt x="732409" y="872236"/>
                  <a:pt x="732409" y="872236"/>
                </a:cubicBezTo>
                <a:lnTo>
                  <a:pt x="732409" y="872236"/>
                </a:lnTo>
                <a:close/>
                <a:moveTo>
                  <a:pt x="732282" y="949706"/>
                </a:moveTo>
                <a:cubicBezTo>
                  <a:pt x="732155" y="941959"/>
                  <a:pt x="725805" y="935736"/>
                  <a:pt x="718058" y="935736"/>
                </a:cubicBezTo>
                <a:cubicBezTo>
                  <a:pt x="710184" y="935736"/>
                  <a:pt x="703834" y="942086"/>
                  <a:pt x="703834" y="949960"/>
                </a:cubicBezTo>
                <a:cubicBezTo>
                  <a:pt x="703834" y="957834"/>
                  <a:pt x="710184" y="964184"/>
                  <a:pt x="718058" y="964184"/>
                </a:cubicBezTo>
                <a:lnTo>
                  <a:pt x="718058" y="964184"/>
                </a:lnTo>
                <a:cubicBezTo>
                  <a:pt x="725805" y="964184"/>
                  <a:pt x="732155" y="957961"/>
                  <a:pt x="732282" y="950214"/>
                </a:cubicBezTo>
                <a:cubicBezTo>
                  <a:pt x="732282" y="950214"/>
                  <a:pt x="732282" y="950087"/>
                  <a:pt x="732282" y="950087"/>
                </a:cubicBezTo>
                <a:cubicBezTo>
                  <a:pt x="732282" y="949833"/>
                  <a:pt x="732282" y="949833"/>
                  <a:pt x="732282" y="949706"/>
                </a:cubicBezTo>
                <a:close/>
                <a:moveTo>
                  <a:pt x="732028" y="1027557"/>
                </a:moveTo>
                <a:cubicBezTo>
                  <a:pt x="732028" y="1019810"/>
                  <a:pt x="725805" y="1013587"/>
                  <a:pt x="718058" y="1013587"/>
                </a:cubicBezTo>
                <a:cubicBezTo>
                  <a:pt x="710311" y="1013587"/>
                  <a:pt x="704088" y="1019810"/>
                  <a:pt x="704088" y="1027557"/>
                </a:cubicBezTo>
                <a:cubicBezTo>
                  <a:pt x="704088" y="1035304"/>
                  <a:pt x="710311" y="1041527"/>
                  <a:pt x="718058" y="1041527"/>
                </a:cubicBezTo>
                <a:cubicBezTo>
                  <a:pt x="725805" y="1041527"/>
                  <a:pt x="732028" y="1035304"/>
                  <a:pt x="732028" y="1027557"/>
                </a:cubicBezTo>
                <a:lnTo>
                  <a:pt x="732028" y="1027557"/>
                </a:lnTo>
                <a:lnTo>
                  <a:pt x="732028" y="1027557"/>
                </a:lnTo>
                <a:close/>
                <a:moveTo>
                  <a:pt x="731774" y="1104900"/>
                </a:moveTo>
                <a:cubicBezTo>
                  <a:pt x="731647" y="1097407"/>
                  <a:pt x="725551" y="1091311"/>
                  <a:pt x="717931" y="1091311"/>
                </a:cubicBezTo>
                <a:cubicBezTo>
                  <a:pt x="710311" y="1091311"/>
                  <a:pt x="704088" y="1097534"/>
                  <a:pt x="704088" y="1105027"/>
                </a:cubicBezTo>
                <a:cubicBezTo>
                  <a:pt x="704088" y="1112647"/>
                  <a:pt x="710311" y="1118743"/>
                  <a:pt x="717931" y="1118870"/>
                </a:cubicBezTo>
                <a:cubicBezTo>
                  <a:pt x="725551" y="1118870"/>
                  <a:pt x="731647" y="1112774"/>
                  <a:pt x="731774" y="1105154"/>
                </a:cubicBezTo>
                <a:cubicBezTo>
                  <a:pt x="731774" y="1105154"/>
                  <a:pt x="731774" y="1105027"/>
                  <a:pt x="731774" y="1105027"/>
                </a:cubicBezTo>
                <a:cubicBezTo>
                  <a:pt x="731774" y="1105027"/>
                  <a:pt x="731774" y="1105027"/>
                  <a:pt x="731774" y="1104900"/>
                </a:cubicBezTo>
                <a:close/>
                <a:moveTo>
                  <a:pt x="731647" y="1182751"/>
                </a:moveTo>
                <a:cubicBezTo>
                  <a:pt x="731647" y="1175258"/>
                  <a:pt x="725551" y="1169289"/>
                  <a:pt x="718058" y="1169289"/>
                </a:cubicBezTo>
                <a:cubicBezTo>
                  <a:pt x="710565" y="1169289"/>
                  <a:pt x="704469" y="1175385"/>
                  <a:pt x="704469" y="1182878"/>
                </a:cubicBezTo>
                <a:cubicBezTo>
                  <a:pt x="704469" y="1190371"/>
                  <a:pt x="710565" y="1196467"/>
                  <a:pt x="718058" y="1196467"/>
                </a:cubicBezTo>
                <a:lnTo>
                  <a:pt x="718058" y="1196467"/>
                </a:lnTo>
                <a:cubicBezTo>
                  <a:pt x="725551" y="1196340"/>
                  <a:pt x="731647" y="1190371"/>
                  <a:pt x="731647" y="1182751"/>
                </a:cubicBezTo>
                <a:cubicBezTo>
                  <a:pt x="731647" y="1182751"/>
                  <a:pt x="731647" y="1182751"/>
                  <a:pt x="731647" y="1182751"/>
                </a:cubicBezTo>
                <a:cubicBezTo>
                  <a:pt x="731647" y="1182751"/>
                  <a:pt x="731647" y="1182751"/>
                  <a:pt x="731647" y="1182751"/>
                </a:cubicBezTo>
                <a:lnTo>
                  <a:pt x="731647" y="1182751"/>
                </a:lnTo>
                <a:close/>
                <a:moveTo>
                  <a:pt x="731393" y="1260475"/>
                </a:moveTo>
                <a:cubicBezTo>
                  <a:pt x="731393" y="1253109"/>
                  <a:pt x="725424" y="1247140"/>
                  <a:pt x="717931" y="1247140"/>
                </a:cubicBezTo>
                <a:cubicBezTo>
                  <a:pt x="710565" y="1247140"/>
                  <a:pt x="704469" y="1253109"/>
                  <a:pt x="704469" y="1260475"/>
                </a:cubicBezTo>
                <a:lnTo>
                  <a:pt x="704469" y="1260475"/>
                </a:lnTo>
                <a:cubicBezTo>
                  <a:pt x="704469" y="1267841"/>
                  <a:pt x="710438" y="1273810"/>
                  <a:pt x="717931" y="1273810"/>
                </a:cubicBezTo>
                <a:cubicBezTo>
                  <a:pt x="725424" y="1273810"/>
                  <a:pt x="731393" y="1267841"/>
                  <a:pt x="731393" y="1260475"/>
                </a:cubicBezTo>
                <a:lnTo>
                  <a:pt x="731393" y="1260475"/>
                </a:lnTo>
                <a:cubicBezTo>
                  <a:pt x="731393" y="1260475"/>
                  <a:pt x="731393" y="1260475"/>
                  <a:pt x="731393" y="1260475"/>
                </a:cubicBezTo>
                <a:lnTo>
                  <a:pt x="731393" y="1260475"/>
                </a:lnTo>
                <a:close/>
                <a:moveTo>
                  <a:pt x="731266" y="1338072"/>
                </a:moveTo>
                <a:cubicBezTo>
                  <a:pt x="731266" y="1330833"/>
                  <a:pt x="725297" y="1324864"/>
                  <a:pt x="718058" y="1324864"/>
                </a:cubicBezTo>
                <a:lnTo>
                  <a:pt x="718058" y="1324864"/>
                </a:lnTo>
                <a:cubicBezTo>
                  <a:pt x="710819" y="1324864"/>
                  <a:pt x="704850" y="1330833"/>
                  <a:pt x="704850" y="1338072"/>
                </a:cubicBezTo>
                <a:lnTo>
                  <a:pt x="704850" y="1338072"/>
                </a:lnTo>
                <a:cubicBezTo>
                  <a:pt x="704850" y="1345311"/>
                  <a:pt x="710819" y="1351280"/>
                  <a:pt x="718058" y="1351280"/>
                </a:cubicBezTo>
                <a:lnTo>
                  <a:pt x="718058" y="1351280"/>
                </a:lnTo>
                <a:cubicBezTo>
                  <a:pt x="725297" y="1351280"/>
                  <a:pt x="731266" y="1345311"/>
                  <a:pt x="731266" y="1338072"/>
                </a:cubicBezTo>
                <a:cubicBezTo>
                  <a:pt x="731266" y="1338072"/>
                  <a:pt x="731266" y="1338072"/>
                  <a:pt x="731266" y="1338072"/>
                </a:cubicBezTo>
                <a:close/>
                <a:moveTo>
                  <a:pt x="731012" y="1415669"/>
                </a:moveTo>
                <a:cubicBezTo>
                  <a:pt x="731012" y="1408430"/>
                  <a:pt x="725170" y="1402715"/>
                  <a:pt x="717931" y="1402715"/>
                </a:cubicBezTo>
                <a:lnTo>
                  <a:pt x="717931" y="1402715"/>
                </a:lnTo>
                <a:cubicBezTo>
                  <a:pt x="710692" y="1402715"/>
                  <a:pt x="704850" y="1408557"/>
                  <a:pt x="704850" y="1415669"/>
                </a:cubicBezTo>
                <a:lnTo>
                  <a:pt x="704850" y="1415669"/>
                </a:lnTo>
                <a:cubicBezTo>
                  <a:pt x="704850" y="1422908"/>
                  <a:pt x="710692" y="1428623"/>
                  <a:pt x="717931" y="1428623"/>
                </a:cubicBezTo>
                <a:lnTo>
                  <a:pt x="717931" y="1428623"/>
                </a:lnTo>
                <a:cubicBezTo>
                  <a:pt x="725170" y="1428750"/>
                  <a:pt x="731012" y="1422908"/>
                  <a:pt x="731012" y="1415669"/>
                </a:cubicBezTo>
                <a:lnTo>
                  <a:pt x="731012" y="1415669"/>
                </a:lnTo>
                <a:close/>
                <a:moveTo>
                  <a:pt x="730885" y="1493393"/>
                </a:moveTo>
                <a:cubicBezTo>
                  <a:pt x="730885" y="1486281"/>
                  <a:pt x="725170" y="1480566"/>
                  <a:pt x="718058" y="1480566"/>
                </a:cubicBezTo>
                <a:cubicBezTo>
                  <a:pt x="710946" y="1480566"/>
                  <a:pt x="705231" y="1486281"/>
                  <a:pt x="705231" y="1493393"/>
                </a:cubicBezTo>
                <a:cubicBezTo>
                  <a:pt x="705231" y="1500505"/>
                  <a:pt x="710946" y="1506220"/>
                  <a:pt x="718058" y="1506220"/>
                </a:cubicBezTo>
                <a:cubicBezTo>
                  <a:pt x="725043" y="1506220"/>
                  <a:pt x="730885" y="1500505"/>
                  <a:pt x="730885" y="1493393"/>
                </a:cubicBezTo>
                <a:lnTo>
                  <a:pt x="730885" y="1493393"/>
                </a:lnTo>
                <a:cubicBezTo>
                  <a:pt x="730885" y="1493393"/>
                  <a:pt x="730885" y="1493393"/>
                  <a:pt x="730885" y="1493393"/>
                </a:cubicBezTo>
                <a:lnTo>
                  <a:pt x="730885" y="1493393"/>
                </a:lnTo>
                <a:close/>
                <a:moveTo>
                  <a:pt x="730631" y="1570990"/>
                </a:moveTo>
                <a:cubicBezTo>
                  <a:pt x="730631" y="1564005"/>
                  <a:pt x="724916" y="1558417"/>
                  <a:pt x="718058" y="1558417"/>
                </a:cubicBezTo>
                <a:cubicBezTo>
                  <a:pt x="711073" y="1558417"/>
                  <a:pt x="705485" y="1564005"/>
                  <a:pt x="705485" y="1570990"/>
                </a:cubicBezTo>
                <a:cubicBezTo>
                  <a:pt x="705485" y="1577975"/>
                  <a:pt x="711200" y="1583563"/>
                  <a:pt x="718058" y="1583563"/>
                </a:cubicBezTo>
                <a:cubicBezTo>
                  <a:pt x="725043" y="1583563"/>
                  <a:pt x="730631" y="1577975"/>
                  <a:pt x="730631" y="1570990"/>
                </a:cubicBezTo>
                <a:cubicBezTo>
                  <a:pt x="730631" y="1570990"/>
                  <a:pt x="730631" y="1570990"/>
                  <a:pt x="730631" y="1570990"/>
                </a:cubicBezTo>
                <a:lnTo>
                  <a:pt x="730631" y="1570990"/>
                </a:lnTo>
                <a:close/>
                <a:moveTo>
                  <a:pt x="730504" y="1648587"/>
                </a:moveTo>
                <a:cubicBezTo>
                  <a:pt x="730504" y="1641729"/>
                  <a:pt x="724916" y="1636141"/>
                  <a:pt x="718058" y="1636141"/>
                </a:cubicBezTo>
                <a:lnTo>
                  <a:pt x="718058" y="1636141"/>
                </a:lnTo>
                <a:cubicBezTo>
                  <a:pt x="711200" y="1636141"/>
                  <a:pt x="705612" y="1641729"/>
                  <a:pt x="705612" y="1648587"/>
                </a:cubicBezTo>
                <a:cubicBezTo>
                  <a:pt x="705612" y="1655445"/>
                  <a:pt x="711200" y="1661033"/>
                  <a:pt x="718058" y="1661033"/>
                </a:cubicBezTo>
                <a:cubicBezTo>
                  <a:pt x="724916" y="1661033"/>
                  <a:pt x="730504" y="1655445"/>
                  <a:pt x="730504" y="1648587"/>
                </a:cubicBezTo>
                <a:cubicBezTo>
                  <a:pt x="730504" y="1648587"/>
                  <a:pt x="730504" y="1648587"/>
                  <a:pt x="730504" y="1648587"/>
                </a:cubicBezTo>
                <a:close/>
                <a:moveTo>
                  <a:pt x="730250" y="1726184"/>
                </a:moveTo>
                <a:cubicBezTo>
                  <a:pt x="730250" y="1719453"/>
                  <a:pt x="724789" y="1713992"/>
                  <a:pt x="718058" y="1713992"/>
                </a:cubicBezTo>
                <a:cubicBezTo>
                  <a:pt x="711327" y="1713992"/>
                  <a:pt x="705866" y="1719453"/>
                  <a:pt x="705866" y="1726184"/>
                </a:cubicBezTo>
                <a:lnTo>
                  <a:pt x="705866" y="1726184"/>
                </a:lnTo>
                <a:cubicBezTo>
                  <a:pt x="705866" y="1732915"/>
                  <a:pt x="711327" y="1738376"/>
                  <a:pt x="718058" y="1738376"/>
                </a:cubicBezTo>
                <a:cubicBezTo>
                  <a:pt x="724789" y="1738376"/>
                  <a:pt x="730250" y="1732915"/>
                  <a:pt x="730250" y="1726184"/>
                </a:cubicBezTo>
                <a:lnTo>
                  <a:pt x="730250" y="1726184"/>
                </a:lnTo>
                <a:cubicBezTo>
                  <a:pt x="730250" y="1726311"/>
                  <a:pt x="730250" y="1726311"/>
                  <a:pt x="730250" y="1726184"/>
                </a:cubicBezTo>
                <a:cubicBezTo>
                  <a:pt x="730250" y="1726184"/>
                  <a:pt x="730250" y="1726184"/>
                  <a:pt x="730250" y="1726184"/>
                </a:cubicBezTo>
                <a:close/>
                <a:moveTo>
                  <a:pt x="729488" y="1800098"/>
                </a:moveTo>
                <a:cubicBezTo>
                  <a:pt x="727837" y="1795145"/>
                  <a:pt x="723265" y="1791970"/>
                  <a:pt x="718058" y="1791970"/>
                </a:cubicBezTo>
                <a:cubicBezTo>
                  <a:pt x="711454" y="1791970"/>
                  <a:pt x="705993" y="1797304"/>
                  <a:pt x="705993" y="1804035"/>
                </a:cubicBezTo>
                <a:cubicBezTo>
                  <a:pt x="705993" y="1804162"/>
                  <a:pt x="705993" y="1804162"/>
                  <a:pt x="705993" y="1804289"/>
                </a:cubicBezTo>
                <a:cubicBezTo>
                  <a:pt x="713867" y="1802892"/>
                  <a:pt x="721614" y="1801495"/>
                  <a:pt x="729488" y="1800098"/>
                </a:cubicBezTo>
                <a:lnTo>
                  <a:pt x="729488" y="1800098"/>
                </a:lnTo>
                <a:close/>
                <a:moveTo>
                  <a:pt x="656971" y="18034"/>
                </a:moveTo>
                <a:cubicBezTo>
                  <a:pt x="656844" y="8890"/>
                  <a:pt x="649351" y="1651"/>
                  <a:pt x="640207" y="1651"/>
                </a:cubicBezTo>
                <a:cubicBezTo>
                  <a:pt x="630936" y="1651"/>
                  <a:pt x="623443" y="9144"/>
                  <a:pt x="623443" y="18288"/>
                </a:cubicBezTo>
                <a:cubicBezTo>
                  <a:pt x="623443" y="27559"/>
                  <a:pt x="630936" y="34925"/>
                  <a:pt x="640207" y="34925"/>
                </a:cubicBezTo>
                <a:cubicBezTo>
                  <a:pt x="649478" y="34925"/>
                  <a:pt x="656844" y="27432"/>
                  <a:pt x="656971" y="18288"/>
                </a:cubicBezTo>
                <a:lnTo>
                  <a:pt x="656971" y="18288"/>
                </a:lnTo>
                <a:cubicBezTo>
                  <a:pt x="656971" y="18288"/>
                  <a:pt x="656971" y="18288"/>
                  <a:pt x="656971" y="18288"/>
                </a:cubicBezTo>
                <a:cubicBezTo>
                  <a:pt x="656971" y="18161"/>
                  <a:pt x="656971" y="18034"/>
                  <a:pt x="656971" y="18034"/>
                </a:cubicBezTo>
                <a:close/>
                <a:moveTo>
                  <a:pt x="656844" y="95758"/>
                </a:moveTo>
                <a:cubicBezTo>
                  <a:pt x="656844" y="86741"/>
                  <a:pt x="649351" y="79375"/>
                  <a:pt x="640334" y="79375"/>
                </a:cubicBezTo>
                <a:cubicBezTo>
                  <a:pt x="631190" y="79375"/>
                  <a:pt x="623824" y="86741"/>
                  <a:pt x="623824" y="95885"/>
                </a:cubicBezTo>
                <a:cubicBezTo>
                  <a:pt x="623824" y="105029"/>
                  <a:pt x="631190" y="112395"/>
                  <a:pt x="640334" y="112395"/>
                </a:cubicBezTo>
                <a:cubicBezTo>
                  <a:pt x="649351" y="112395"/>
                  <a:pt x="656717" y="105156"/>
                  <a:pt x="656844" y="96012"/>
                </a:cubicBezTo>
                <a:cubicBezTo>
                  <a:pt x="656844" y="96012"/>
                  <a:pt x="656844" y="95885"/>
                  <a:pt x="656844" y="95758"/>
                </a:cubicBezTo>
                <a:cubicBezTo>
                  <a:pt x="656844" y="95885"/>
                  <a:pt x="656844" y="95758"/>
                  <a:pt x="656844" y="95758"/>
                </a:cubicBezTo>
                <a:lnTo>
                  <a:pt x="656844" y="95758"/>
                </a:lnTo>
                <a:close/>
                <a:moveTo>
                  <a:pt x="656590" y="173482"/>
                </a:moveTo>
                <a:cubicBezTo>
                  <a:pt x="656590" y="164465"/>
                  <a:pt x="649224" y="157226"/>
                  <a:pt x="640207" y="157226"/>
                </a:cubicBezTo>
                <a:cubicBezTo>
                  <a:pt x="631190" y="157226"/>
                  <a:pt x="623824" y="164465"/>
                  <a:pt x="623824" y="173482"/>
                </a:cubicBezTo>
                <a:cubicBezTo>
                  <a:pt x="623824" y="182499"/>
                  <a:pt x="631190" y="189738"/>
                  <a:pt x="640207" y="189738"/>
                </a:cubicBezTo>
                <a:cubicBezTo>
                  <a:pt x="649351" y="189865"/>
                  <a:pt x="656590" y="182499"/>
                  <a:pt x="656590" y="173482"/>
                </a:cubicBezTo>
                <a:lnTo>
                  <a:pt x="656590" y="173482"/>
                </a:lnTo>
                <a:close/>
                <a:moveTo>
                  <a:pt x="656463" y="251206"/>
                </a:moveTo>
                <a:cubicBezTo>
                  <a:pt x="656463" y="242316"/>
                  <a:pt x="649224" y="235077"/>
                  <a:pt x="640334" y="235077"/>
                </a:cubicBezTo>
                <a:cubicBezTo>
                  <a:pt x="631444" y="235077"/>
                  <a:pt x="624205" y="242316"/>
                  <a:pt x="624205" y="251206"/>
                </a:cubicBezTo>
                <a:cubicBezTo>
                  <a:pt x="624205" y="260096"/>
                  <a:pt x="631444" y="267335"/>
                  <a:pt x="640334" y="267335"/>
                </a:cubicBezTo>
                <a:cubicBezTo>
                  <a:pt x="649224" y="267208"/>
                  <a:pt x="656463" y="260096"/>
                  <a:pt x="656463" y="251206"/>
                </a:cubicBezTo>
                <a:close/>
                <a:moveTo>
                  <a:pt x="656209" y="328803"/>
                </a:moveTo>
                <a:cubicBezTo>
                  <a:pt x="656209" y="320040"/>
                  <a:pt x="649097" y="312928"/>
                  <a:pt x="640334" y="312928"/>
                </a:cubicBezTo>
                <a:cubicBezTo>
                  <a:pt x="631571" y="312928"/>
                  <a:pt x="624459" y="320040"/>
                  <a:pt x="624459" y="328803"/>
                </a:cubicBezTo>
                <a:cubicBezTo>
                  <a:pt x="624459" y="337566"/>
                  <a:pt x="631571" y="344678"/>
                  <a:pt x="640334" y="344678"/>
                </a:cubicBezTo>
                <a:lnTo>
                  <a:pt x="640334" y="344678"/>
                </a:lnTo>
                <a:cubicBezTo>
                  <a:pt x="649097" y="344678"/>
                  <a:pt x="656209" y="337566"/>
                  <a:pt x="656209" y="328803"/>
                </a:cubicBezTo>
                <a:cubicBezTo>
                  <a:pt x="656209" y="328803"/>
                  <a:pt x="656209" y="328803"/>
                  <a:pt x="656209" y="328803"/>
                </a:cubicBezTo>
                <a:cubicBezTo>
                  <a:pt x="656209" y="328803"/>
                  <a:pt x="656209" y="328803"/>
                  <a:pt x="656209" y="328803"/>
                </a:cubicBezTo>
                <a:lnTo>
                  <a:pt x="656209" y="328803"/>
                </a:lnTo>
                <a:close/>
                <a:moveTo>
                  <a:pt x="656082" y="406400"/>
                </a:moveTo>
                <a:cubicBezTo>
                  <a:pt x="656082" y="397764"/>
                  <a:pt x="648970" y="390652"/>
                  <a:pt x="640334" y="390652"/>
                </a:cubicBezTo>
                <a:lnTo>
                  <a:pt x="640334" y="390652"/>
                </a:lnTo>
                <a:cubicBezTo>
                  <a:pt x="631698" y="390652"/>
                  <a:pt x="624586" y="397637"/>
                  <a:pt x="624586" y="406400"/>
                </a:cubicBezTo>
                <a:cubicBezTo>
                  <a:pt x="624586" y="415036"/>
                  <a:pt x="631571" y="422148"/>
                  <a:pt x="640334" y="422148"/>
                </a:cubicBezTo>
                <a:cubicBezTo>
                  <a:pt x="648970" y="422148"/>
                  <a:pt x="655955" y="415163"/>
                  <a:pt x="656082" y="406400"/>
                </a:cubicBezTo>
                <a:lnTo>
                  <a:pt x="656082" y="406400"/>
                </a:lnTo>
                <a:cubicBezTo>
                  <a:pt x="656082" y="406527"/>
                  <a:pt x="656082" y="406527"/>
                  <a:pt x="656082" y="406400"/>
                </a:cubicBezTo>
                <a:close/>
                <a:moveTo>
                  <a:pt x="655828" y="483997"/>
                </a:moveTo>
                <a:cubicBezTo>
                  <a:pt x="655828" y="475488"/>
                  <a:pt x="648843" y="468630"/>
                  <a:pt x="640334" y="468630"/>
                </a:cubicBezTo>
                <a:cubicBezTo>
                  <a:pt x="631698" y="468630"/>
                  <a:pt x="624840" y="475615"/>
                  <a:pt x="624840" y="484124"/>
                </a:cubicBezTo>
                <a:cubicBezTo>
                  <a:pt x="624840" y="492760"/>
                  <a:pt x="631825" y="499618"/>
                  <a:pt x="640334" y="499618"/>
                </a:cubicBezTo>
                <a:cubicBezTo>
                  <a:pt x="648843" y="499618"/>
                  <a:pt x="655828" y="492633"/>
                  <a:pt x="655828" y="483997"/>
                </a:cubicBezTo>
                <a:cubicBezTo>
                  <a:pt x="655828" y="483997"/>
                  <a:pt x="655828" y="483997"/>
                  <a:pt x="655828" y="483997"/>
                </a:cubicBezTo>
                <a:lnTo>
                  <a:pt x="655828" y="483997"/>
                </a:lnTo>
                <a:close/>
                <a:moveTo>
                  <a:pt x="655701" y="561721"/>
                </a:moveTo>
                <a:cubicBezTo>
                  <a:pt x="655701" y="553212"/>
                  <a:pt x="648843" y="546354"/>
                  <a:pt x="640334" y="546354"/>
                </a:cubicBezTo>
                <a:lnTo>
                  <a:pt x="640334" y="546354"/>
                </a:lnTo>
                <a:cubicBezTo>
                  <a:pt x="631825" y="546354"/>
                  <a:pt x="624967" y="553212"/>
                  <a:pt x="624967" y="561721"/>
                </a:cubicBezTo>
                <a:cubicBezTo>
                  <a:pt x="624967" y="570230"/>
                  <a:pt x="631825" y="577088"/>
                  <a:pt x="640334" y="577088"/>
                </a:cubicBezTo>
                <a:cubicBezTo>
                  <a:pt x="648716" y="577088"/>
                  <a:pt x="655574" y="570230"/>
                  <a:pt x="655701" y="561721"/>
                </a:cubicBezTo>
                <a:lnTo>
                  <a:pt x="655701" y="561721"/>
                </a:lnTo>
                <a:cubicBezTo>
                  <a:pt x="655701" y="561721"/>
                  <a:pt x="655701" y="561721"/>
                  <a:pt x="655701" y="561721"/>
                </a:cubicBezTo>
                <a:close/>
                <a:moveTo>
                  <a:pt x="655447" y="639191"/>
                </a:moveTo>
                <a:cubicBezTo>
                  <a:pt x="655320" y="630936"/>
                  <a:pt x="648589" y="624205"/>
                  <a:pt x="640334" y="624205"/>
                </a:cubicBezTo>
                <a:cubicBezTo>
                  <a:pt x="631952" y="624205"/>
                  <a:pt x="625221" y="630936"/>
                  <a:pt x="625221" y="639318"/>
                </a:cubicBezTo>
                <a:cubicBezTo>
                  <a:pt x="625221" y="647700"/>
                  <a:pt x="631952" y="654431"/>
                  <a:pt x="640334" y="654431"/>
                </a:cubicBezTo>
                <a:cubicBezTo>
                  <a:pt x="648589" y="654431"/>
                  <a:pt x="655447" y="647700"/>
                  <a:pt x="655447" y="639445"/>
                </a:cubicBezTo>
                <a:cubicBezTo>
                  <a:pt x="655447" y="639445"/>
                  <a:pt x="655447" y="639318"/>
                  <a:pt x="655447" y="639318"/>
                </a:cubicBezTo>
                <a:cubicBezTo>
                  <a:pt x="655447" y="639318"/>
                  <a:pt x="655447" y="639191"/>
                  <a:pt x="655447" y="639191"/>
                </a:cubicBezTo>
                <a:lnTo>
                  <a:pt x="655447" y="639191"/>
                </a:lnTo>
                <a:close/>
                <a:moveTo>
                  <a:pt x="655193" y="716915"/>
                </a:moveTo>
                <a:cubicBezTo>
                  <a:pt x="655193" y="708660"/>
                  <a:pt x="648462" y="702056"/>
                  <a:pt x="640207" y="702056"/>
                </a:cubicBezTo>
                <a:cubicBezTo>
                  <a:pt x="631952" y="702056"/>
                  <a:pt x="625221" y="708787"/>
                  <a:pt x="625221" y="717042"/>
                </a:cubicBezTo>
                <a:cubicBezTo>
                  <a:pt x="625221" y="725297"/>
                  <a:pt x="631952" y="732028"/>
                  <a:pt x="640207" y="732028"/>
                </a:cubicBezTo>
                <a:cubicBezTo>
                  <a:pt x="648589" y="731901"/>
                  <a:pt x="655193" y="725297"/>
                  <a:pt x="655193" y="716915"/>
                </a:cubicBezTo>
                <a:lnTo>
                  <a:pt x="655193" y="716915"/>
                </a:lnTo>
                <a:cubicBezTo>
                  <a:pt x="655193" y="716915"/>
                  <a:pt x="655193" y="716915"/>
                  <a:pt x="655193" y="716915"/>
                </a:cubicBezTo>
                <a:lnTo>
                  <a:pt x="655193" y="716915"/>
                </a:lnTo>
                <a:close/>
                <a:moveTo>
                  <a:pt x="655066" y="794639"/>
                </a:moveTo>
                <a:cubicBezTo>
                  <a:pt x="655066" y="786511"/>
                  <a:pt x="648462" y="779907"/>
                  <a:pt x="640334" y="779907"/>
                </a:cubicBezTo>
                <a:cubicBezTo>
                  <a:pt x="632206" y="779907"/>
                  <a:pt x="625602" y="786511"/>
                  <a:pt x="625602" y="794639"/>
                </a:cubicBezTo>
                <a:cubicBezTo>
                  <a:pt x="625602" y="802767"/>
                  <a:pt x="632206" y="809371"/>
                  <a:pt x="640334" y="809371"/>
                </a:cubicBezTo>
                <a:cubicBezTo>
                  <a:pt x="648462" y="809371"/>
                  <a:pt x="654939" y="802894"/>
                  <a:pt x="655066" y="794639"/>
                </a:cubicBezTo>
                <a:cubicBezTo>
                  <a:pt x="655066" y="794639"/>
                  <a:pt x="655066" y="794639"/>
                  <a:pt x="655066" y="794639"/>
                </a:cubicBezTo>
                <a:lnTo>
                  <a:pt x="655066" y="794639"/>
                </a:lnTo>
                <a:close/>
                <a:moveTo>
                  <a:pt x="654812" y="872236"/>
                </a:moveTo>
                <a:cubicBezTo>
                  <a:pt x="654812" y="864235"/>
                  <a:pt x="648335" y="857631"/>
                  <a:pt x="640207" y="857631"/>
                </a:cubicBezTo>
                <a:lnTo>
                  <a:pt x="640207" y="857631"/>
                </a:lnTo>
                <a:cubicBezTo>
                  <a:pt x="632206" y="857631"/>
                  <a:pt x="625602" y="864108"/>
                  <a:pt x="625602" y="872236"/>
                </a:cubicBezTo>
                <a:cubicBezTo>
                  <a:pt x="625602" y="880237"/>
                  <a:pt x="632079" y="886841"/>
                  <a:pt x="640207" y="886841"/>
                </a:cubicBezTo>
                <a:cubicBezTo>
                  <a:pt x="648335" y="886841"/>
                  <a:pt x="654812" y="880237"/>
                  <a:pt x="654812" y="872236"/>
                </a:cubicBezTo>
                <a:lnTo>
                  <a:pt x="654812" y="872236"/>
                </a:lnTo>
                <a:close/>
                <a:moveTo>
                  <a:pt x="654685" y="949833"/>
                </a:moveTo>
                <a:cubicBezTo>
                  <a:pt x="654685" y="941959"/>
                  <a:pt x="648208" y="935482"/>
                  <a:pt x="640334" y="935482"/>
                </a:cubicBezTo>
                <a:cubicBezTo>
                  <a:pt x="632333" y="935482"/>
                  <a:pt x="625983" y="941959"/>
                  <a:pt x="625983" y="949833"/>
                </a:cubicBezTo>
                <a:cubicBezTo>
                  <a:pt x="625983" y="957707"/>
                  <a:pt x="632460" y="964184"/>
                  <a:pt x="640334" y="964184"/>
                </a:cubicBezTo>
                <a:cubicBezTo>
                  <a:pt x="648208" y="964311"/>
                  <a:pt x="654685" y="957834"/>
                  <a:pt x="654685" y="949833"/>
                </a:cubicBezTo>
                <a:cubicBezTo>
                  <a:pt x="654685" y="949833"/>
                  <a:pt x="654685" y="949833"/>
                  <a:pt x="654685" y="949833"/>
                </a:cubicBezTo>
                <a:close/>
                <a:moveTo>
                  <a:pt x="654431" y="1027303"/>
                </a:moveTo>
                <a:cubicBezTo>
                  <a:pt x="654304" y="1019556"/>
                  <a:pt x="647954" y="1013333"/>
                  <a:pt x="640207" y="1013333"/>
                </a:cubicBezTo>
                <a:cubicBezTo>
                  <a:pt x="632333" y="1013333"/>
                  <a:pt x="625983" y="1019683"/>
                  <a:pt x="625983" y="1027557"/>
                </a:cubicBezTo>
                <a:cubicBezTo>
                  <a:pt x="625983" y="1035431"/>
                  <a:pt x="632333" y="1041781"/>
                  <a:pt x="640207" y="1041781"/>
                </a:cubicBezTo>
                <a:lnTo>
                  <a:pt x="640207" y="1041781"/>
                </a:lnTo>
                <a:cubicBezTo>
                  <a:pt x="648081" y="1041781"/>
                  <a:pt x="654431" y="1035431"/>
                  <a:pt x="654431" y="1027557"/>
                </a:cubicBezTo>
                <a:cubicBezTo>
                  <a:pt x="654431" y="1027430"/>
                  <a:pt x="654431" y="1027430"/>
                  <a:pt x="654431" y="1027303"/>
                </a:cubicBezTo>
                <a:lnTo>
                  <a:pt x="654431" y="1027303"/>
                </a:lnTo>
                <a:close/>
                <a:moveTo>
                  <a:pt x="654304" y="1105154"/>
                </a:moveTo>
                <a:cubicBezTo>
                  <a:pt x="654304" y="1097407"/>
                  <a:pt x="648081" y="1091184"/>
                  <a:pt x="640334" y="1091184"/>
                </a:cubicBezTo>
                <a:cubicBezTo>
                  <a:pt x="632587" y="1091184"/>
                  <a:pt x="626364" y="1097407"/>
                  <a:pt x="626364" y="1105154"/>
                </a:cubicBezTo>
                <a:cubicBezTo>
                  <a:pt x="626364" y="1112901"/>
                  <a:pt x="632587" y="1119124"/>
                  <a:pt x="640334" y="1119124"/>
                </a:cubicBezTo>
                <a:cubicBezTo>
                  <a:pt x="647954" y="1119124"/>
                  <a:pt x="654304" y="1112901"/>
                  <a:pt x="654304" y="1105154"/>
                </a:cubicBezTo>
                <a:lnTo>
                  <a:pt x="654304" y="1105154"/>
                </a:lnTo>
                <a:lnTo>
                  <a:pt x="654304" y="1105154"/>
                </a:lnTo>
                <a:close/>
                <a:moveTo>
                  <a:pt x="654050" y="1182624"/>
                </a:moveTo>
                <a:cubicBezTo>
                  <a:pt x="653923" y="1175131"/>
                  <a:pt x="647827" y="1169035"/>
                  <a:pt x="640207" y="1169035"/>
                </a:cubicBezTo>
                <a:cubicBezTo>
                  <a:pt x="632587" y="1169035"/>
                  <a:pt x="626364" y="1175258"/>
                  <a:pt x="626364" y="1182751"/>
                </a:cubicBezTo>
                <a:cubicBezTo>
                  <a:pt x="626364" y="1190244"/>
                  <a:pt x="632587" y="1196594"/>
                  <a:pt x="640207" y="1196594"/>
                </a:cubicBezTo>
                <a:lnTo>
                  <a:pt x="640207" y="1196594"/>
                </a:lnTo>
                <a:cubicBezTo>
                  <a:pt x="647827" y="1196594"/>
                  <a:pt x="653923" y="1190498"/>
                  <a:pt x="654050" y="1182878"/>
                </a:cubicBezTo>
                <a:lnTo>
                  <a:pt x="654050" y="1182878"/>
                </a:lnTo>
                <a:cubicBezTo>
                  <a:pt x="654050" y="1182878"/>
                  <a:pt x="654050" y="1182751"/>
                  <a:pt x="654050" y="1182751"/>
                </a:cubicBezTo>
                <a:cubicBezTo>
                  <a:pt x="654050" y="1182751"/>
                  <a:pt x="654050" y="1182624"/>
                  <a:pt x="654050" y="1182624"/>
                </a:cubicBezTo>
                <a:lnTo>
                  <a:pt x="654050" y="1182624"/>
                </a:lnTo>
                <a:close/>
                <a:moveTo>
                  <a:pt x="653923" y="1260348"/>
                </a:moveTo>
                <a:cubicBezTo>
                  <a:pt x="653923" y="1252855"/>
                  <a:pt x="647827" y="1246886"/>
                  <a:pt x="640334" y="1246886"/>
                </a:cubicBezTo>
                <a:cubicBezTo>
                  <a:pt x="632841" y="1246886"/>
                  <a:pt x="626745" y="1252982"/>
                  <a:pt x="626745" y="1260475"/>
                </a:cubicBezTo>
                <a:cubicBezTo>
                  <a:pt x="626745" y="1267968"/>
                  <a:pt x="632841" y="1274064"/>
                  <a:pt x="640334" y="1274064"/>
                </a:cubicBezTo>
                <a:cubicBezTo>
                  <a:pt x="647827" y="1274064"/>
                  <a:pt x="653923" y="1267968"/>
                  <a:pt x="653923" y="1260348"/>
                </a:cubicBezTo>
                <a:cubicBezTo>
                  <a:pt x="653923" y="1260475"/>
                  <a:pt x="653923" y="1260348"/>
                  <a:pt x="653923" y="1260348"/>
                </a:cubicBezTo>
                <a:lnTo>
                  <a:pt x="653923" y="1260348"/>
                </a:lnTo>
                <a:close/>
                <a:moveTo>
                  <a:pt x="653669" y="1338072"/>
                </a:moveTo>
                <a:cubicBezTo>
                  <a:pt x="653669" y="1330706"/>
                  <a:pt x="647700" y="1324737"/>
                  <a:pt x="640207" y="1324737"/>
                </a:cubicBezTo>
                <a:cubicBezTo>
                  <a:pt x="632841" y="1324737"/>
                  <a:pt x="626745" y="1330706"/>
                  <a:pt x="626745" y="1338072"/>
                </a:cubicBezTo>
                <a:cubicBezTo>
                  <a:pt x="626745" y="1345438"/>
                  <a:pt x="632714" y="1351407"/>
                  <a:pt x="640207" y="1351407"/>
                </a:cubicBezTo>
                <a:cubicBezTo>
                  <a:pt x="647700" y="1351407"/>
                  <a:pt x="653669" y="1345438"/>
                  <a:pt x="653669" y="1338072"/>
                </a:cubicBezTo>
                <a:lnTo>
                  <a:pt x="653669" y="1338072"/>
                </a:lnTo>
                <a:cubicBezTo>
                  <a:pt x="653669" y="1338072"/>
                  <a:pt x="653669" y="1338072"/>
                  <a:pt x="653669" y="1338072"/>
                </a:cubicBezTo>
                <a:lnTo>
                  <a:pt x="653669" y="1338072"/>
                </a:lnTo>
                <a:close/>
                <a:moveTo>
                  <a:pt x="653542" y="1415542"/>
                </a:moveTo>
                <a:cubicBezTo>
                  <a:pt x="653415" y="1408303"/>
                  <a:pt x="647573" y="1402461"/>
                  <a:pt x="640334" y="1402461"/>
                </a:cubicBezTo>
                <a:cubicBezTo>
                  <a:pt x="633095" y="1402461"/>
                  <a:pt x="627126" y="1408430"/>
                  <a:pt x="627126" y="1415669"/>
                </a:cubicBezTo>
                <a:lnTo>
                  <a:pt x="627126" y="1415669"/>
                </a:lnTo>
                <a:cubicBezTo>
                  <a:pt x="627126" y="1422908"/>
                  <a:pt x="633095" y="1428877"/>
                  <a:pt x="640334" y="1428877"/>
                </a:cubicBezTo>
                <a:lnTo>
                  <a:pt x="640334" y="1428877"/>
                </a:lnTo>
                <a:cubicBezTo>
                  <a:pt x="647573" y="1428877"/>
                  <a:pt x="653415" y="1423035"/>
                  <a:pt x="653542" y="1415796"/>
                </a:cubicBezTo>
                <a:cubicBezTo>
                  <a:pt x="653542" y="1415796"/>
                  <a:pt x="653542" y="1415796"/>
                  <a:pt x="653542" y="1415796"/>
                </a:cubicBezTo>
                <a:cubicBezTo>
                  <a:pt x="653542" y="1415796"/>
                  <a:pt x="653542" y="1415669"/>
                  <a:pt x="653542" y="1415669"/>
                </a:cubicBezTo>
                <a:cubicBezTo>
                  <a:pt x="653542" y="1415669"/>
                  <a:pt x="653542" y="1415669"/>
                  <a:pt x="653542" y="1415542"/>
                </a:cubicBezTo>
                <a:lnTo>
                  <a:pt x="653542" y="1415542"/>
                </a:lnTo>
                <a:close/>
                <a:moveTo>
                  <a:pt x="653288" y="1493393"/>
                </a:moveTo>
                <a:cubicBezTo>
                  <a:pt x="653288" y="1486154"/>
                  <a:pt x="647446" y="1480439"/>
                  <a:pt x="640207" y="1480439"/>
                </a:cubicBezTo>
                <a:lnTo>
                  <a:pt x="640207" y="1480439"/>
                </a:lnTo>
                <a:cubicBezTo>
                  <a:pt x="632968" y="1480439"/>
                  <a:pt x="627253" y="1486281"/>
                  <a:pt x="627253" y="1493393"/>
                </a:cubicBezTo>
                <a:cubicBezTo>
                  <a:pt x="627253" y="1500632"/>
                  <a:pt x="633095" y="1506347"/>
                  <a:pt x="640207" y="1506347"/>
                </a:cubicBezTo>
                <a:cubicBezTo>
                  <a:pt x="647446" y="1506347"/>
                  <a:pt x="653288" y="1500505"/>
                  <a:pt x="653288" y="1493393"/>
                </a:cubicBezTo>
                <a:lnTo>
                  <a:pt x="653288" y="1493393"/>
                </a:lnTo>
                <a:close/>
                <a:moveTo>
                  <a:pt x="653161" y="1570990"/>
                </a:moveTo>
                <a:cubicBezTo>
                  <a:pt x="653161" y="1563878"/>
                  <a:pt x="647446" y="1558163"/>
                  <a:pt x="640334" y="1558163"/>
                </a:cubicBezTo>
                <a:cubicBezTo>
                  <a:pt x="633222" y="1558163"/>
                  <a:pt x="627507" y="1563878"/>
                  <a:pt x="627507" y="1570990"/>
                </a:cubicBezTo>
                <a:cubicBezTo>
                  <a:pt x="627507" y="1570990"/>
                  <a:pt x="627507" y="1570990"/>
                  <a:pt x="627507" y="1570990"/>
                </a:cubicBezTo>
                <a:cubicBezTo>
                  <a:pt x="627507" y="1578102"/>
                  <a:pt x="633222" y="1583817"/>
                  <a:pt x="640334" y="1583817"/>
                </a:cubicBezTo>
                <a:lnTo>
                  <a:pt x="640334" y="1583817"/>
                </a:lnTo>
                <a:cubicBezTo>
                  <a:pt x="647319" y="1583817"/>
                  <a:pt x="653034" y="1578102"/>
                  <a:pt x="653161" y="1570990"/>
                </a:cubicBezTo>
                <a:cubicBezTo>
                  <a:pt x="653161" y="1570990"/>
                  <a:pt x="653161" y="1570990"/>
                  <a:pt x="653161" y="1570990"/>
                </a:cubicBezTo>
                <a:close/>
                <a:moveTo>
                  <a:pt x="652907" y="1648587"/>
                </a:moveTo>
                <a:cubicBezTo>
                  <a:pt x="652907" y="1641602"/>
                  <a:pt x="647192" y="1636014"/>
                  <a:pt x="640334" y="1636014"/>
                </a:cubicBezTo>
                <a:cubicBezTo>
                  <a:pt x="633349" y="1636014"/>
                  <a:pt x="627761" y="1641602"/>
                  <a:pt x="627761" y="1648587"/>
                </a:cubicBezTo>
                <a:cubicBezTo>
                  <a:pt x="627761" y="1655572"/>
                  <a:pt x="633476" y="1661160"/>
                  <a:pt x="640334" y="1661160"/>
                </a:cubicBezTo>
                <a:cubicBezTo>
                  <a:pt x="647319" y="1661287"/>
                  <a:pt x="652907" y="1655572"/>
                  <a:pt x="652907" y="1648587"/>
                </a:cubicBezTo>
                <a:cubicBezTo>
                  <a:pt x="652907" y="1648587"/>
                  <a:pt x="652907" y="1648587"/>
                  <a:pt x="652907" y="1648587"/>
                </a:cubicBezTo>
                <a:lnTo>
                  <a:pt x="652907" y="1648587"/>
                </a:lnTo>
                <a:close/>
                <a:moveTo>
                  <a:pt x="652780" y="1726311"/>
                </a:moveTo>
                <a:cubicBezTo>
                  <a:pt x="652780" y="1719453"/>
                  <a:pt x="647192" y="1713865"/>
                  <a:pt x="640334" y="1713865"/>
                </a:cubicBezTo>
                <a:cubicBezTo>
                  <a:pt x="640334" y="1713865"/>
                  <a:pt x="640334" y="1713865"/>
                  <a:pt x="640334" y="1713865"/>
                </a:cubicBezTo>
                <a:cubicBezTo>
                  <a:pt x="633476" y="1713865"/>
                  <a:pt x="627888" y="1719453"/>
                  <a:pt x="627888" y="1726311"/>
                </a:cubicBezTo>
                <a:cubicBezTo>
                  <a:pt x="627888" y="1726311"/>
                  <a:pt x="627888" y="1726311"/>
                  <a:pt x="627888" y="1726311"/>
                </a:cubicBezTo>
                <a:cubicBezTo>
                  <a:pt x="627888" y="1733169"/>
                  <a:pt x="633476" y="1738757"/>
                  <a:pt x="640334" y="1738757"/>
                </a:cubicBezTo>
                <a:cubicBezTo>
                  <a:pt x="647192" y="1738630"/>
                  <a:pt x="652780" y="1733169"/>
                  <a:pt x="652780" y="1726311"/>
                </a:cubicBezTo>
                <a:close/>
                <a:moveTo>
                  <a:pt x="652526" y="1803781"/>
                </a:moveTo>
                <a:cubicBezTo>
                  <a:pt x="652526" y="1797050"/>
                  <a:pt x="647065" y="1791589"/>
                  <a:pt x="640334" y="1791589"/>
                </a:cubicBezTo>
                <a:cubicBezTo>
                  <a:pt x="633603" y="1791589"/>
                  <a:pt x="628142" y="1797050"/>
                  <a:pt x="628142" y="1803781"/>
                </a:cubicBezTo>
                <a:cubicBezTo>
                  <a:pt x="628142" y="1807718"/>
                  <a:pt x="629920" y="1811274"/>
                  <a:pt x="633095" y="1813560"/>
                </a:cubicBezTo>
                <a:cubicBezTo>
                  <a:pt x="638556" y="1813052"/>
                  <a:pt x="644144" y="1812417"/>
                  <a:pt x="649605" y="1811782"/>
                </a:cubicBezTo>
                <a:cubicBezTo>
                  <a:pt x="651510" y="1809623"/>
                  <a:pt x="652653" y="1806702"/>
                  <a:pt x="652653" y="1803781"/>
                </a:cubicBezTo>
                <a:cubicBezTo>
                  <a:pt x="652526" y="1803908"/>
                  <a:pt x="652526" y="1803908"/>
                  <a:pt x="652526" y="1803781"/>
                </a:cubicBezTo>
                <a:cubicBezTo>
                  <a:pt x="652526" y="1803908"/>
                  <a:pt x="652526" y="1803908"/>
                  <a:pt x="652526" y="1803781"/>
                </a:cubicBezTo>
                <a:lnTo>
                  <a:pt x="652526" y="1803781"/>
                </a:lnTo>
                <a:close/>
                <a:moveTo>
                  <a:pt x="579501" y="18288"/>
                </a:moveTo>
                <a:cubicBezTo>
                  <a:pt x="579501" y="9017"/>
                  <a:pt x="571881" y="1397"/>
                  <a:pt x="562610" y="1397"/>
                </a:cubicBezTo>
                <a:cubicBezTo>
                  <a:pt x="553212" y="1397"/>
                  <a:pt x="545719" y="9017"/>
                  <a:pt x="545719" y="18288"/>
                </a:cubicBezTo>
                <a:cubicBezTo>
                  <a:pt x="545719" y="27559"/>
                  <a:pt x="553339" y="35179"/>
                  <a:pt x="562610" y="35179"/>
                </a:cubicBezTo>
                <a:cubicBezTo>
                  <a:pt x="571881" y="35179"/>
                  <a:pt x="579501" y="27559"/>
                  <a:pt x="579501" y="18288"/>
                </a:cubicBezTo>
                <a:cubicBezTo>
                  <a:pt x="579501" y="18288"/>
                  <a:pt x="579501" y="18288"/>
                  <a:pt x="579501" y="18288"/>
                </a:cubicBezTo>
                <a:lnTo>
                  <a:pt x="579501" y="18288"/>
                </a:lnTo>
                <a:close/>
                <a:moveTo>
                  <a:pt x="579247" y="95885"/>
                </a:moveTo>
                <a:cubicBezTo>
                  <a:pt x="579247" y="86614"/>
                  <a:pt x="571754" y="79248"/>
                  <a:pt x="562483" y="79248"/>
                </a:cubicBezTo>
                <a:lnTo>
                  <a:pt x="562483" y="79248"/>
                </a:lnTo>
                <a:cubicBezTo>
                  <a:pt x="553212" y="79248"/>
                  <a:pt x="545719" y="86741"/>
                  <a:pt x="545719" y="95885"/>
                </a:cubicBezTo>
                <a:cubicBezTo>
                  <a:pt x="545719" y="105156"/>
                  <a:pt x="553212" y="112522"/>
                  <a:pt x="562483" y="112522"/>
                </a:cubicBezTo>
                <a:cubicBezTo>
                  <a:pt x="571754" y="112522"/>
                  <a:pt x="579247" y="105156"/>
                  <a:pt x="579247" y="95885"/>
                </a:cubicBezTo>
                <a:cubicBezTo>
                  <a:pt x="579247" y="95885"/>
                  <a:pt x="579247" y="95885"/>
                  <a:pt x="579247" y="95885"/>
                </a:cubicBezTo>
                <a:close/>
                <a:moveTo>
                  <a:pt x="579120" y="173482"/>
                </a:moveTo>
                <a:cubicBezTo>
                  <a:pt x="579120" y="164465"/>
                  <a:pt x="571627" y="157099"/>
                  <a:pt x="562610" y="157099"/>
                </a:cubicBezTo>
                <a:cubicBezTo>
                  <a:pt x="553466" y="157099"/>
                  <a:pt x="546100" y="164465"/>
                  <a:pt x="546100" y="173609"/>
                </a:cubicBezTo>
                <a:cubicBezTo>
                  <a:pt x="546100" y="182753"/>
                  <a:pt x="553466" y="190119"/>
                  <a:pt x="562610" y="190119"/>
                </a:cubicBezTo>
                <a:cubicBezTo>
                  <a:pt x="571627" y="189992"/>
                  <a:pt x="579120" y="182626"/>
                  <a:pt x="579120" y="173482"/>
                </a:cubicBezTo>
                <a:cubicBezTo>
                  <a:pt x="579120" y="173482"/>
                  <a:pt x="579120" y="173482"/>
                  <a:pt x="579120" y="173482"/>
                </a:cubicBezTo>
                <a:cubicBezTo>
                  <a:pt x="579120" y="173482"/>
                  <a:pt x="579120" y="173482"/>
                  <a:pt x="579120" y="173482"/>
                </a:cubicBezTo>
                <a:close/>
                <a:moveTo>
                  <a:pt x="578866" y="251206"/>
                </a:moveTo>
                <a:cubicBezTo>
                  <a:pt x="578866" y="242189"/>
                  <a:pt x="571500" y="234950"/>
                  <a:pt x="562483" y="234950"/>
                </a:cubicBezTo>
                <a:cubicBezTo>
                  <a:pt x="553466" y="234950"/>
                  <a:pt x="546100" y="242189"/>
                  <a:pt x="546100" y="251206"/>
                </a:cubicBezTo>
                <a:cubicBezTo>
                  <a:pt x="546100" y="260223"/>
                  <a:pt x="553466" y="267462"/>
                  <a:pt x="562483" y="267462"/>
                </a:cubicBezTo>
                <a:cubicBezTo>
                  <a:pt x="571500" y="267462"/>
                  <a:pt x="578866" y="260223"/>
                  <a:pt x="578866" y="251206"/>
                </a:cubicBezTo>
                <a:cubicBezTo>
                  <a:pt x="578866" y="251206"/>
                  <a:pt x="578866" y="251206"/>
                  <a:pt x="578866" y="251206"/>
                </a:cubicBezTo>
                <a:cubicBezTo>
                  <a:pt x="578866" y="251206"/>
                  <a:pt x="578866" y="251206"/>
                  <a:pt x="578866" y="251206"/>
                </a:cubicBezTo>
                <a:lnTo>
                  <a:pt x="578866" y="251206"/>
                </a:lnTo>
                <a:close/>
                <a:moveTo>
                  <a:pt x="578612" y="328549"/>
                </a:moveTo>
                <a:cubicBezTo>
                  <a:pt x="578485" y="319786"/>
                  <a:pt x="571373" y="312674"/>
                  <a:pt x="562483" y="312674"/>
                </a:cubicBezTo>
                <a:cubicBezTo>
                  <a:pt x="553593" y="312674"/>
                  <a:pt x="546354" y="319913"/>
                  <a:pt x="546354" y="328803"/>
                </a:cubicBezTo>
                <a:cubicBezTo>
                  <a:pt x="546354" y="337693"/>
                  <a:pt x="553593" y="344932"/>
                  <a:pt x="562483" y="344932"/>
                </a:cubicBezTo>
                <a:cubicBezTo>
                  <a:pt x="571373" y="344932"/>
                  <a:pt x="578485" y="337820"/>
                  <a:pt x="578612" y="328930"/>
                </a:cubicBezTo>
                <a:cubicBezTo>
                  <a:pt x="578612" y="328930"/>
                  <a:pt x="578612" y="328803"/>
                  <a:pt x="578612" y="328803"/>
                </a:cubicBezTo>
                <a:cubicBezTo>
                  <a:pt x="578612" y="328676"/>
                  <a:pt x="578612" y="328676"/>
                  <a:pt x="578612" y="328549"/>
                </a:cubicBezTo>
                <a:close/>
                <a:moveTo>
                  <a:pt x="578485" y="406400"/>
                </a:moveTo>
                <a:cubicBezTo>
                  <a:pt x="578485" y="397637"/>
                  <a:pt x="571373" y="390525"/>
                  <a:pt x="562483" y="390525"/>
                </a:cubicBezTo>
                <a:cubicBezTo>
                  <a:pt x="553720" y="390525"/>
                  <a:pt x="546608" y="397637"/>
                  <a:pt x="546608" y="406400"/>
                </a:cubicBezTo>
                <a:cubicBezTo>
                  <a:pt x="546608" y="415163"/>
                  <a:pt x="553720" y="422275"/>
                  <a:pt x="562483" y="422275"/>
                </a:cubicBezTo>
                <a:cubicBezTo>
                  <a:pt x="571373" y="422402"/>
                  <a:pt x="578485" y="415290"/>
                  <a:pt x="578485" y="406400"/>
                </a:cubicBezTo>
                <a:cubicBezTo>
                  <a:pt x="578485" y="406400"/>
                  <a:pt x="578485" y="406400"/>
                  <a:pt x="578485" y="406400"/>
                </a:cubicBezTo>
                <a:cubicBezTo>
                  <a:pt x="578485" y="406400"/>
                  <a:pt x="578485" y="406400"/>
                  <a:pt x="578485" y="406400"/>
                </a:cubicBezTo>
                <a:lnTo>
                  <a:pt x="578485" y="406400"/>
                </a:lnTo>
                <a:close/>
                <a:moveTo>
                  <a:pt x="578231" y="484124"/>
                </a:moveTo>
                <a:cubicBezTo>
                  <a:pt x="578231" y="475488"/>
                  <a:pt x="571119" y="468376"/>
                  <a:pt x="562483" y="468376"/>
                </a:cubicBezTo>
                <a:lnTo>
                  <a:pt x="562483" y="468376"/>
                </a:lnTo>
                <a:cubicBezTo>
                  <a:pt x="553847" y="468376"/>
                  <a:pt x="546735" y="475361"/>
                  <a:pt x="546735" y="484124"/>
                </a:cubicBezTo>
                <a:cubicBezTo>
                  <a:pt x="546735" y="492760"/>
                  <a:pt x="553720" y="499872"/>
                  <a:pt x="562483" y="499872"/>
                </a:cubicBezTo>
                <a:cubicBezTo>
                  <a:pt x="571246" y="499745"/>
                  <a:pt x="578231" y="492760"/>
                  <a:pt x="578231" y="484124"/>
                </a:cubicBezTo>
                <a:cubicBezTo>
                  <a:pt x="578231" y="484124"/>
                  <a:pt x="578231" y="484124"/>
                  <a:pt x="578231" y="484124"/>
                </a:cubicBezTo>
                <a:close/>
                <a:moveTo>
                  <a:pt x="578104" y="561594"/>
                </a:moveTo>
                <a:cubicBezTo>
                  <a:pt x="578104" y="553085"/>
                  <a:pt x="571119" y="546227"/>
                  <a:pt x="562610" y="546227"/>
                </a:cubicBezTo>
                <a:cubicBezTo>
                  <a:pt x="553974" y="546227"/>
                  <a:pt x="547116" y="553212"/>
                  <a:pt x="547116" y="561721"/>
                </a:cubicBezTo>
                <a:cubicBezTo>
                  <a:pt x="547116" y="570357"/>
                  <a:pt x="554101" y="577215"/>
                  <a:pt x="562610" y="577215"/>
                </a:cubicBezTo>
                <a:cubicBezTo>
                  <a:pt x="571119" y="577215"/>
                  <a:pt x="578104" y="570230"/>
                  <a:pt x="578104" y="561594"/>
                </a:cubicBezTo>
                <a:cubicBezTo>
                  <a:pt x="578104" y="561721"/>
                  <a:pt x="578104" y="561594"/>
                  <a:pt x="578104" y="561594"/>
                </a:cubicBezTo>
                <a:lnTo>
                  <a:pt x="578104" y="561594"/>
                </a:lnTo>
                <a:close/>
                <a:moveTo>
                  <a:pt x="577850" y="639318"/>
                </a:moveTo>
                <a:cubicBezTo>
                  <a:pt x="577850" y="630809"/>
                  <a:pt x="570992" y="623951"/>
                  <a:pt x="562483" y="623951"/>
                </a:cubicBezTo>
                <a:lnTo>
                  <a:pt x="562483" y="623951"/>
                </a:lnTo>
                <a:cubicBezTo>
                  <a:pt x="553974" y="623951"/>
                  <a:pt x="547116" y="630809"/>
                  <a:pt x="547116" y="639318"/>
                </a:cubicBezTo>
                <a:cubicBezTo>
                  <a:pt x="547116" y="647827"/>
                  <a:pt x="553974" y="654685"/>
                  <a:pt x="562483" y="654685"/>
                </a:cubicBezTo>
                <a:cubicBezTo>
                  <a:pt x="570992" y="654685"/>
                  <a:pt x="577850" y="647827"/>
                  <a:pt x="577850" y="639318"/>
                </a:cubicBezTo>
                <a:cubicBezTo>
                  <a:pt x="577850" y="639445"/>
                  <a:pt x="577850" y="639318"/>
                  <a:pt x="577850" y="639318"/>
                </a:cubicBezTo>
                <a:close/>
                <a:moveTo>
                  <a:pt x="577723" y="716788"/>
                </a:moveTo>
                <a:cubicBezTo>
                  <a:pt x="577596" y="708533"/>
                  <a:pt x="570865" y="701802"/>
                  <a:pt x="562610" y="701802"/>
                </a:cubicBezTo>
                <a:cubicBezTo>
                  <a:pt x="554228" y="701802"/>
                  <a:pt x="547497" y="708533"/>
                  <a:pt x="547497" y="716915"/>
                </a:cubicBezTo>
                <a:cubicBezTo>
                  <a:pt x="547497" y="725297"/>
                  <a:pt x="554228" y="732028"/>
                  <a:pt x="562610" y="732028"/>
                </a:cubicBezTo>
                <a:cubicBezTo>
                  <a:pt x="570992" y="732028"/>
                  <a:pt x="577723" y="725297"/>
                  <a:pt x="577723" y="716915"/>
                </a:cubicBezTo>
                <a:lnTo>
                  <a:pt x="577723" y="716915"/>
                </a:lnTo>
                <a:cubicBezTo>
                  <a:pt x="577723" y="716915"/>
                  <a:pt x="577723" y="716788"/>
                  <a:pt x="577723" y="716788"/>
                </a:cubicBezTo>
                <a:lnTo>
                  <a:pt x="577723" y="716788"/>
                </a:lnTo>
                <a:close/>
                <a:moveTo>
                  <a:pt x="577469" y="794639"/>
                </a:moveTo>
                <a:cubicBezTo>
                  <a:pt x="577469" y="786384"/>
                  <a:pt x="570738" y="779780"/>
                  <a:pt x="562483" y="779780"/>
                </a:cubicBezTo>
                <a:cubicBezTo>
                  <a:pt x="554228" y="779780"/>
                  <a:pt x="547497" y="786511"/>
                  <a:pt x="547497" y="794766"/>
                </a:cubicBezTo>
                <a:cubicBezTo>
                  <a:pt x="547497" y="803021"/>
                  <a:pt x="554228" y="809752"/>
                  <a:pt x="562483" y="809752"/>
                </a:cubicBezTo>
                <a:cubicBezTo>
                  <a:pt x="570738" y="809625"/>
                  <a:pt x="577469" y="802894"/>
                  <a:pt x="577469" y="794639"/>
                </a:cubicBezTo>
                <a:lnTo>
                  <a:pt x="577469" y="794639"/>
                </a:lnTo>
                <a:cubicBezTo>
                  <a:pt x="577469" y="794639"/>
                  <a:pt x="577469" y="794639"/>
                  <a:pt x="577469" y="794639"/>
                </a:cubicBezTo>
                <a:lnTo>
                  <a:pt x="577469" y="794639"/>
                </a:lnTo>
                <a:close/>
                <a:moveTo>
                  <a:pt x="577342" y="872236"/>
                </a:moveTo>
                <a:cubicBezTo>
                  <a:pt x="577342" y="864108"/>
                  <a:pt x="570738" y="857504"/>
                  <a:pt x="562610" y="857504"/>
                </a:cubicBezTo>
                <a:cubicBezTo>
                  <a:pt x="562610" y="857504"/>
                  <a:pt x="562610" y="857504"/>
                  <a:pt x="562610" y="857504"/>
                </a:cubicBezTo>
                <a:cubicBezTo>
                  <a:pt x="554482" y="857504"/>
                  <a:pt x="547878" y="864108"/>
                  <a:pt x="547878" y="872236"/>
                </a:cubicBezTo>
                <a:cubicBezTo>
                  <a:pt x="547878" y="880364"/>
                  <a:pt x="554482" y="886968"/>
                  <a:pt x="562610" y="886968"/>
                </a:cubicBezTo>
                <a:cubicBezTo>
                  <a:pt x="570738" y="886968"/>
                  <a:pt x="577342" y="880364"/>
                  <a:pt x="577342" y="872236"/>
                </a:cubicBezTo>
                <a:cubicBezTo>
                  <a:pt x="577342" y="872236"/>
                  <a:pt x="577342" y="872236"/>
                  <a:pt x="577342" y="872236"/>
                </a:cubicBezTo>
                <a:close/>
                <a:moveTo>
                  <a:pt x="577088" y="949833"/>
                </a:moveTo>
                <a:cubicBezTo>
                  <a:pt x="577088" y="941832"/>
                  <a:pt x="570484" y="935355"/>
                  <a:pt x="562483" y="935355"/>
                </a:cubicBezTo>
                <a:cubicBezTo>
                  <a:pt x="554482" y="935355"/>
                  <a:pt x="547878" y="941832"/>
                  <a:pt x="547878" y="949960"/>
                </a:cubicBezTo>
                <a:cubicBezTo>
                  <a:pt x="547878" y="957961"/>
                  <a:pt x="554355" y="964565"/>
                  <a:pt x="562483" y="964565"/>
                </a:cubicBezTo>
                <a:cubicBezTo>
                  <a:pt x="570611" y="964438"/>
                  <a:pt x="577088" y="957961"/>
                  <a:pt x="577088" y="949833"/>
                </a:cubicBezTo>
                <a:cubicBezTo>
                  <a:pt x="577088" y="949833"/>
                  <a:pt x="577088" y="949833"/>
                  <a:pt x="577088" y="949833"/>
                </a:cubicBezTo>
                <a:cubicBezTo>
                  <a:pt x="577088" y="949833"/>
                  <a:pt x="577088" y="949833"/>
                  <a:pt x="577088" y="949833"/>
                </a:cubicBezTo>
                <a:close/>
                <a:moveTo>
                  <a:pt x="576961" y="1027557"/>
                </a:moveTo>
                <a:cubicBezTo>
                  <a:pt x="576961" y="1019683"/>
                  <a:pt x="570484" y="1013206"/>
                  <a:pt x="562610" y="1013206"/>
                </a:cubicBezTo>
                <a:lnTo>
                  <a:pt x="562610" y="1013206"/>
                </a:lnTo>
                <a:cubicBezTo>
                  <a:pt x="554609" y="1013206"/>
                  <a:pt x="548259" y="1019683"/>
                  <a:pt x="548259" y="1027557"/>
                </a:cubicBezTo>
                <a:cubicBezTo>
                  <a:pt x="548259" y="1035431"/>
                  <a:pt x="554736" y="1041908"/>
                  <a:pt x="562610" y="1041908"/>
                </a:cubicBezTo>
                <a:cubicBezTo>
                  <a:pt x="570484" y="1041908"/>
                  <a:pt x="576834" y="1035558"/>
                  <a:pt x="576961" y="1027557"/>
                </a:cubicBezTo>
                <a:cubicBezTo>
                  <a:pt x="576961" y="1027557"/>
                  <a:pt x="576961" y="1027557"/>
                  <a:pt x="576961" y="1027557"/>
                </a:cubicBezTo>
                <a:cubicBezTo>
                  <a:pt x="576961" y="1027557"/>
                  <a:pt x="576961" y="1027557"/>
                  <a:pt x="576961" y="1027557"/>
                </a:cubicBezTo>
                <a:lnTo>
                  <a:pt x="576961" y="1027557"/>
                </a:lnTo>
                <a:close/>
                <a:moveTo>
                  <a:pt x="576707" y="1105154"/>
                </a:moveTo>
                <a:cubicBezTo>
                  <a:pt x="576707" y="1097280"/>
                  <a:pt x="570357" y="1090930"/>
                  <a:pt x="562483" y="1090930"/>
                </a:cubicBezTo>
                <a:cubicBezTo>
                  <a:pt x="554609" y="1090930"/>
                  <a:pt x="548259" y="1097280"/>
                  <a:pt x="548259" y="1105154"/>
                </a:cubicBezTo>
                <a:cubicBezTo>
                  <a:pt x="548259" y="1113028"/>
                  <a:pt x="554609" y="1119378"/>
                  <a:pt x="562483" y="1119378"/>
                </a:cubicBezTo>
                <a:cubicBezTo>
                  <a:pt x="570230" y="1119378"/>
                  <a:pt x="576580" y="1113155"/>
                  <a:pt x="576707" y="1105408"/>
                </a:cubicBezTo>
                <a:cubicBezTo>
                  <a:pt x="576707" y="1105281"/>
                  <a:pt x="576707" y="1105154"/>
                  <a:pt x="576707" y="1105154"/>
                </a:cubicBezTo>
                <a:lnTo>
                  <a:pt x="576707" y="1105154"/>
                </a:lnTo>
                <a:close/>
                <a:moveTo>
                  <a:pt x="576580" y="1182751"/>
                </a:moveTo>
                <a:cubicBezTo>
                  <a:pt x="576580" y="1175004"/>
                  <a:pt x="570357" y="1168781"/>
                  <a:pt x="562610" y="1168781"/>
                </a:cubicBezTo>
                <a:cubicBezTo>
                  <a:pt x="554863" y="1168781"/>
                  <a:pt x="548640" y="1175004"/>
                  <a:pt x="548640" y="1182751"/>
                </a:cubicBezTo>
                <a:cubicBezTo>
                  <a:pt x="548640" y="1190498"/>
                  <a:pt x="554863" y="1196721"/>
                  <a:pt x="562610" y="1196721"/>
                </a:cubicBezTo>
                <a:cubicBezTo>
                  <a:pt x="570230" y="1196721"/>
                  <a:pt x="576580" y="1190498"/>
                  <a:pt x="576580" y="1182751"/>
                </a:cubicBezTo>
                <a:lnTo>
                  <a:pt x="576580" y="1182751"/>
                </a:lnTo>
                <a:lnTo>
                  <a:pt x="576580" y="1182751"/>
                </a:lnTo>
                <a:close/>
                <a:moveTo>
                  <a:pt x="576326" y="1260475"/>
                </a:moveTo>
                <a:cubicBezTo>
                  <a:pt x="576326" y="1252855"/>
                  <a:pt x="570103" y="1246632"/>
                  <a:pt x="562483" y="1246632"/>
                </a:cubicBezTo>
                <a:cubicBezTo>
                  <a:pt x="562483" y="1246632"/>
                  <a:pt x="562483" y="1246632"/>
                  <a:pt x="562483" y="1246632"/>
                </a:cubicBezTo>
                <a:cubicBezTo>
                  <a:pt x="554863" y="1246632"/>
                  <a:pt x="548640" y="1252855"/>
                  <a:pt x="548640" y="1260475"/>
                </a:cubicBezTo>
                <a:cubicBezTo>
                  <a:pt x="548640" y="1268095"/>
                  <a:pt x="554863" y="1274191"/>
                  <a:pt x="562483" y="1274191"/>
                </a:cubicBezTo>
                <a:cubicBezTo>
                  <a:pt x="570103" y="1274191"/>
                  <a:pt x="576326" y="1268095"/>
                  <a:pt x="576326" y="1260475"/>
                </a:cubicBezTo>
                <a:cubicBezTo>
                  <a:pt x="576326" y="1260475"/>
                  <a:pt x="576326" y="1260475"/>
                  <a:pt x="576326" y="1260475"/>
                </a:cubicBezTo>
                <a:close/>
                <a:moveTo>
                  <a:pt x="576199" y="1337945"/>
                </a:moveTo>
                <a:cubicBezTo>
                  <a:pt x="576199" y="1330452"/>
                  <a:pt x="570103" y="1324483"/>
                  <a:pt x="562610" y="1324483"/>
                </a:cubicBezTo>
                <a:cubicBezTo>
                  <a:pt x="555117" y="1324483"/>
                  <a:pt x="549021" y="1330579"/>
                  <a:pt x="549021" y="1338072"/>
                </a:cubicBezTo>
                <a:cubicBezTo>
                  <a:pt x="549021" y="1345565"/>
                  <a:pt x="555117" y="1351661"/>
                  <a:pt x="562610" y="1351661"/>
                </a:cubicBezTo>
                <a:cubicBezTo>
                  <a:pt x="570103" y="1351661"/>
                  <a:pt x="576199" y="1345565"/>
                  <a:pt x="576199" y="1337945"/>
                </a:cubicBezTo>
                <a:cubicBezTo>
                  <a:pt x="576199" y="1338072"/>
                  <a:pt x="576199" y="1338072"/>
                  <a:pt x="576199" y="1337945"/>
                </a:cubicBezTo>
                <a:cubicBezTo>
                  <a:pt x="576199" y="1338072"/>
                  <a:pt x="576199" y="1338072"/>
                  <a:pt x="576199" y="1337945"/>
                </a:cubicBezTo>
                <a:close/>
                <a:moveTo>
                  <a:pt x="575945" y="1415669"/>
                </a:moveTo>
                <a:cubicBezTo>
                  <a:pt x="575945" y="1408303"/>
                  <a:pt x="569976" y="1402334"/>
                  <a:pt x="562483" y="1402334"/>
                </a:cubicBezTo>
                <a:lnTo>
                  <a:pt x="562483" y="1402334"/>
                </a:lnTo>
                <a:cubicBezTo>
                  <a:pt x="555117" y="1402334"/>
                  <a:pt x="549021" y="1408303"/>
                  <a:pt x="549021" y="1415669"/>
                </a:cubicBezTo>
                <a:lnTo>
                  <a:pt x="549021" y="1415669"/>
                </a:lnTo>
                <a:cubicBezTo>
                  <a:pt x="549021" y="1423035"/>
                  <a:pt x="554990" y="1429004"/>
                  <a:pt x="562483" y="1429004"/>
                </a:cubicBezTo>
                <a:cubicBezTo>
                  <a:pt x="569976" y="1429131"/>
                  <a:pt x="575945" y="1423162"/>
                  <a:pt x="575945" y="1415669"/>
                </a:cubicBezTo>
                <a:close/>
                <a:moveTo>
                  <a:pt x="575691" y="1493266"/>
                </a:moveTo>
                <a:cubicBezTo>
                  <a:pt x="575564" y="1486027"/>
                  <a:pt x="569722" y="1480185"/>
                  <a:pt x="562483" y="1480185"/>
                </a:cubicBezTo>
                <a:cubicBezTo>
                  <a:pt x="555244" y="1480185"/>
                  <a:pt x="549275" y="1486154"/>
                  <a:pt x="549275" y="1493393"/>
                </a:cubicBezTo>
                <a:cubicBezTo>
                  <a:pt x="549275" y="1500632"/>
                  <a:pt x="555244" y="1506601"/>
                  <a:pt x="562483" y="1506601"/>
                </a:cubicBezTo>
                <a:cubicBezTo>
                  <a:pt x="569722" y="1506601"/>
                  <a:pt x="575691" y="1500632"/>
                  <a:pt x="575691" y="1493393"/>
                </a:cubicBezTo>
                <a:lnTo>
                  <a:pt x="575691" y="1493393"/>
                </a:lnTo>
                <a:cubicBezTo>
                  <a:pt x="575691" y="1493266"/>
                  <a:pt x="575691" y="1493266"/>
                  <a:pt x="575691" y="1493266"/>
                </a:cubicBezTo>
                <a:lnTo>
                  <a:pt x="575691" y="1493266"/>
                </a:lnTo>
                <a:close/>
                <a:moveTo>
                  <a:pt x="575564" y="1570990"/>
                </a:moveTo>
                <a:cubicBezTo>
                  <a:pt x="575564" y="1563751"/>
                  <a:pt x="569722" y="1558036"/>
                  <a:pt x="562483" y="1558036"/>
                </a:cubicBezTo>
                <a:cubicBezTo>
                  <a:pt x="555244" y="1558036"/>
                  <a:pt x="549402" y="1563878"/>
                  <a:pt x="549402" y="1570990"/>
                </a:cubicBezTo>
                <a:cubicBezTo>
                  <a:pt x="549402" y="1578229"/>
                  <a:pt x="555244" y="1583944"/>
                  <a:pt x="562483" y="1583944"/>
                </a:cubicBezTo>
                <a:cubicBezTo>
                  <a:pt x="569722" y="1583944"/>
                  <a:pt x="575564" y="1578229"/>
                  <a:pt x="575564" y="1570990"/>
                </a:cubicBezTo>
                <a:close/>
                <a:moveTo>
                  <a:pt x="575310" y="1648587"/>
                </a:moveTo>
                <a:cubicBezTo>
                  <a:pt x="575310" y="1641475"/>
                  <a:pt x="569595" y="1635760"/>
                  <a:pt x="562483" y="1635760"/>
                </a:cubicBezTo>
                <a:lnTo>
                  <a:pt x="562483" y="1635760"/>
                </a:lnTo>
                <a:cubicBezTo>
                  <a:pt x="555371" y="1635760"/>
                  <a:pt x="549656" y="1641475"/>
                  <a:pt x="549656" y="1648587"/>
                </a:cubicBezTo>
                <a:cubicBezTo>
                  <a:pt x="549656" y="1655699"/>
                  <a:pt x="555371" y="1661414"/>
                  <a:pt x="562483" y="1661414"/>
                </a:cubicBezTo>
                <a:cubicBezTo>
                  <a:pt x="569595" y="1661414"/>
                  <a:pt x="575310" y="1655699"/>
                  <a:pt x="575310" y="1648587"/>
                </a:cubicBezTo>
                <a:cubicBezTo>
                  <a:pt x="575310" y="1648714"/>
                  <a:pt x="575310" y="1648587"/>
                  <a:pt x="575310" y="1648587"/>
                </a:cubicBezTo>
                <a:lnTo>
                  <a:pt x="575310" y="1648587"/>
                </a:lnTo>
                <a:close/>
                <a:moveTo>
                  <a:pt x="575183" y="1726184"/>
                </a:moveTo>
                <a:cubicBezTo>
                  <a:pt x="575183" y="1719199"/>
                  <a:pt x="569468" y="1713611"/>
                  <a:pt x="562610" y="1713611"/>
                </a:cubicBezTo>
                <a:cubicBezTo>
                  <a:pt x="555625" y="1713611"/>
                  <a:pt x="550037" y="1719326"/>
                  <a:pt x="550037" y="1726184"/>
                </a:cubicBezTo>
                <a:cubicBezTo>
                  <a:pt x="550037" y="1733169"/>
                  <a:pt x="555625" y="1738757"/>
                  <a:pt x="562610" y="1738757"/>
                </a:cubicBezTo>
                <a:cubicBezTo>
                  <a:pt x="569468" y="1738884"/>
                  <a:pt x="575183" y="1733169"/>
                  <a:pt x="575183" y="1726184"/>
                </a:cubicBezTo>
                <a:cubicBezTo>
                  <a:pt x="575183" y="1726184"/>
                  <a:pt x="575183" y="1726184"/>
                  <a:pt x="575183" y="1726184"/>
                </a:cubicBezTo>
                <a:lnTo>
                  <a:pt x="575183" y="1726184"/>
                </a:lnTo>
                <a:close/>
                <a:moveTo>
                  <a:pt x="574929" y="1803908"/>
                </a:moveTo>
                <a:cubicBezTo>
                  <a:pt x="574929" y="1797050"/>
                  <a:pt x="569341" y="1791462"/>
                  <a:pt x="562483" y="1791462"/>
                </a:cubicBezTo>
                <a:lnTo>
                  <a:pt x="562483" y="1791462"/>
                </a:lnTo>
                <a:cubicBezTo>
                  <a:pt x="555625" y="1791462"/>
                  <a:pt x="550037" y="1797050"/>
                  <a:pt x="550037" y="1803908"/>
                </a:cubicBezTo>
                <a:cubicBezTo>
                  <a:pt x="550037" y="1810766"/>
                  <a:pt x="555625" y="1816354"/>
                  <a:pt x="562483" y="1816354"/>
                </a:cubicBezTo>
                <a:cubicBezTo>
                  <a:pt x="569341" y="1816354"/>
                  <a:pt x="574929" y="1810766"/>
                  <a:pt x="574929" y="1803908"/>
                </a:cubicBezTo>
                <a:cubicBezTo>
                  <a:pt x="574929" y="1803908"/>
                  <a:pt x="574929" y="1803908"/>
                  <a:pt x="574929" y="1803908"/>
                </a:cubicBezTo>
                <a:close/>
                <a:moveTo>
                  <a:pt x="501904" y="18034"/>
                </a:moveTo>
                <a:cubicBezTo>
                  <a:pt x="501777" y="8636"/>
                  <a:pt x="494157" y="1143"/>
                  <a:pt x="484759" y="1143"/>
                </a:cubicBezTo>
                <a:cubicBezTo>
                  <a:pt x="475361" y="1143"/>
                  <a:pt x="467614" y="8763"/>
                  <a:pt x="467614" y="18161"/>
                </a:cubicBezTo>
                <a:cubicBezTo>
                  <a:pt x="467614" y="27559"/>
                  <a:pt x="475234" y="35179"/>
                  <a:pt x="484759" y="35179"/>
                </a:cubicBezTo>
                <a:cubicBezTo>
                  <a:pt x="494157" y="35179"/>
                  <a:pt x="501904" y="27559"/>
                  <a:pt x="501904" y="18161"/>
                </a:cubicBezTo>
                <a:cubicBezTo>
                  <a:pt x="501904" y="18161"/>
                  <a:pt x="501904" y="18161"/>
                  <a:pt x="501904" y="18034"/>
                </a:cubicBezTo>
                <a:lnTo>
                  <a:pt x="501904" y="18034"/>
                </a:lnTo>
                <a:close/>
                <a:moveTo>
                  <a:pt x="501650" y="95885"/>
                </a:moveTo>
                <a:cubicBezTo>
                  <a:pt x="501650" y="86614"/>
                  <a:pt x="494030" y="78994"/>
                  <a:pt x="484759" y="78994"/>
                </a:cubicBezTo>
                <a:cubicBezTo>
                  <a:pt x="475361" y="78994"/>
                  <a:pt x="467868" y="86614"/>
                  <a:pt x="467868" y="95885"/>
                </a:cubicBezTo>
                <a:cubicBezTo>
                  <a:pt x="467868" y="105156"/>
                  <a:pt x="475488" y="112776"/>
                  <a:pt x="484759" y="112776"/>
                </a:cubicBezTo>
                <a:cubicBezTo>
                  <a:pt x="494157" y="112776"/>
                  <a:pt x="501650" y="105156"/>
                  <a:pt x="501650" y="95885"/>
                </a:cubicBezTo>
                <a:cubicBezTo>
                  <a:pt x="501650" y="95885"/>
                  <a:pt x="501650" y="95885"/>
                  <a:pt x="501650" y="95885"/>
                </a:cubicBezTo>
                <a:lnTo>
                  <a:pt x="501650" y="95885"/>
                </a:lnTo>
                <a:close/>
                <a:moveTo>
                  <a:pt x="501523" y="173482"/>
                </a:moveTo>
                <a:cubicBezTo>
                  <a:pt x="501523" y="164211"/>
                  <a:pt x="494030" y="156845"/>
                  <a:pt x="484759" y="156845"/>
                </a:cubicBezTo>
                <a:lnTo>
                  <a:pt x="484759" y="156845"/>
                </a:lnTo>
                <a:cubicBezTo>
                  <a:pt x="475488" y="156845"/>
                  <a:pt x="467995" y="164338"/>
                  <a:pt x="467995" y="173482"/>
                </a:cubicBezTo>
                <a:cubicBezTo>
                  <a:pt x="467995" y="182753"/>
                  <a:pt x="475488" y="190119"/>
                  <a:pt x="484759" y="190119"/>
                </a:cubicBezTo>
                <a:lnTo>
                  <a:pt x="484759" y="190119"/>
                </a:lnTo>
                <a:cubicBezTo>
                  <a:pt x="494030" y="190246"/>
                  <a:pt x="501523" y="182753"/>
                  <a:pt x="501523" y="173482"/>
                </a:cubicBezTo>
                <a:cubicBezTo>
                  <a:pt x="501523" y="173609"/>
                  <a:pt x="501523" y="173482"/>
                  <a:pt x="501523" y="173482"/>
                </a:cubicBezTo>
                <a:close/>
                <a:moveTo>
                  <a:pt x="501269" y="251206"/>
                </a:moveTo>
                <a:cubicBezTo>
                  <a:pt x="501269" y="242062"/>
                  <a:pt x="493903" y="234696"/>
                  <a:pt x="484759" y="234696"/>
                </a:cubicBezTo>
                <a:lnTo>
                  <a:pt x="484759" y="234696"/>
                </a:lnTo>
                <a:cubicBezTo>
                  <a:pt x="475615" y="234696"/>
                  <a:pt x="468249" y="242062"/>
                  <a:pt x="468249" y="251206"/>
                </a:cubicBezTo>
                <a:cubicBezTo>
                  <a:pt x="468249" y="260350"/>
                  <a:pt x="475615" y="267716"/>
                  <a:pt x="484759" y="267716"/>
                </a:cubicBezTo>
                <a:cubicBezTo>
                  <a:pt x="493776" y="267716"/>
                  <a:pt x="501142" y="260477"/>
                  <a:pt x="501269" y="251333"/>
                </a:cubicBezTo>
                <a:cubicBezTo>
                  <a:pt x="501269" y="251333"/>
                  <a:pt x="501269" y="251206"/>
                  <a:pt x="501269" y="251206"/>
                </a:cubicBezTo>
                <a:lnTo>
                  <a:pt x="501269" y="251206"/>
                </a:lnTo>
                <a:close/>
                <a:moveTo>
                  <a:pt x="501142" y="328803"/>
                </a:moveTo>
                <a:cubicBezTo>
                  <a:pt x="501142" y="319786"/>
                  <a:pt x="493776" y="312547"/>
                  <a:pt x="484759" y="312547"/>
                </a:cubicBezTo>
                <a:cubicBezTo>
                  <a:pt x="475742" y="312547"/>
                  <a:pt x="468503" y="319786"/>
                  <a:pt x="468376" y="328803"/>
                </a:cubicBezTo>
                <a:cubicBezTo>
                  <a:pt x="468376" y="337820"/>
                  <a:pt x="475742" y="345059"/>
                  <a:pt x="484759" y="345059"/>
                </a:cubicBezTo>
                <a:cubicBezTo>
                  <a:pt x="493776" y="345059"/>
                  <a:pt x="501142" y="337820"/>
                  <a:pt x="501142" y="328803"/>
                </a:cubicBezTo>
                <a:lnTo>
                  <a:pt x="501142" y="328803"/>
                </a:lnTo>
                <a:lnTo>
                  <a:pt x="501142" y="328803"/>
                </a:lnTo>
                <a:close/>
                <a:moveTo>
                  <a:pt x="500888" y="406400"/>
                </a:moveTo>
                <a:cubicBezTo>
                  <a:pt x="500888" y="397510"/>
                  <a:pt x="493649" y="390271"/>
                  <a:pt x="484759" y="390271"/>
                </a:cubicBezTo>
                <a:cubicBezTo>
                  <a:pt x="475869" y="390271"/>
                  <a:pt x="468630" y="397510"/>
                  <a:pt x="468630" y="406400"/>
                </a:cubicBezTo>
                <a:cubicBezTo>
                  <a:pt x="468630" y="415290"/>
                  <a:pt x="475869" y="422529"/>
                  <a:pt x="484759" y="422529"/>
                </a:cubicBezTo>
                <a:cubicBezTo>
                  <a:pt x="493649" y="422529"/>
                  <a:pt x="500761" y="415417"/>
                  <a:pt x="500888" y="406527"/>
                </a:cubicBezTo>
                <a:cubicBezTo>
                  <a:pt x="500888" y="406527"/>
                  <a:pt x="500888" y="406527"/>
                  <a:pt x="500888" y="406400"/>
                </a:cubicBezTo>
                <a:lnTo>
                  <a:pt x="500888" y="406400"/>
                </a:lnTo>
                <a:close/>
                <a:moveTo>
                  <a:pt x="500761" y="483997"/>
                </a:moveTo>
                <a:cubicBezTo>
                  <a:pt x="500761" y="475234"/>
                  <a:pt x="493649" y="468122"/>
                  <a:pt x="484886" y="468122"/>
                </a:cubicBezTo>
                <a:cubicBezTo>
                  <a:pt x="476123" y="468122"/>
                  <a:pt x="469011" y="475234"/>
                  <a:pt x="469011" y="483997"/>
                </a:cubicBezTo>
                <a:cubicBezTo>
                  <a:pt x="469011" y="492760"/>
                  <a:pt x="476123" y="499872"/>
                  <a:pt x="484886" y="499872"/>
                </a:cubicBezTo>
                <a:cubicBezTo>
                  <a:pt x="493649" y="499999"/>
                  <a:pt x="500761" y="492887"/>
                  <a:pt x="500761" y="483997"/>
                </a:cubicBezTo>
                <a:cubicBezTo>
                  <a:pt x="500761" y="484124"/>
                  <a:pt x="500761" y="484124"/>
                  <a:pt x="500761" y="483997"/>
                </a:cubicBezTo>
                <a:cubicBezTo>
                  <a:pt x="500761" y="483997"/>
                  <a:pt x="500761" y="483997"/>
                  <a:pt x="500761" y="483997"/>
                </a:cubicBezTo>
                <a:lnTo>
                  <a:pt x="500761" y="483997"/>
                </a:lnTo>
                <a:close/>
                <a:moveTo>
                  <a:pt x="500507" y="561467"/>
                </a:moveTo>
                <a:cubicBezTo>
                  <a:pt x="500380" y="552831"/>
                  <a:pt x="493395" y="545973"/>
                  <a:pt x="484759" y="545973"/>
                </a:cubicBezTo>
                <a:cubicBezTo>
                  <a:pt x="476123" y="545973"/>
                  <a:pt x="469011" y="552958"/>
                  <a:pt x="469011" y="561721"/>
                </a:cubicBezTo>
                <a:cubicBezTo>
                  <a:pt x="469011" y="570357"/>
                  <a:pt x="475996" y="577469"/>
                  <a:pt x="484759" y="577469"/>
                </a:cubicBezTo>
                <a:cubicBezTo>
                  <a:pt x="493395" y="577469"/>
                  <a:pt x="500507" y="570484"/>
                  <a:pt x="500507" y="561721"/>
                </a:cubicBezTo>
                <a:cubicBezTo>
                  <a:pt x="500507" y="561721"/>
                  <a:pt x="500507" y="561721"/>
                  <a:pt x="500507" y="561721"/>
                </a:cubicBezTo>
                <a:cubicBezTo>
                  <a:pt x="500507" y="561594"/>
                  <a:pt x="500507" y="561467"/>
                  <a:pt x="500507" y="561467"/>
                </a:cubicBezTo>
                <a:close/>
                <a:moveTo>
                  <a:pt x="500380" y="639191"/>
                </a:moveTo>
                <a:cubicBezTo>
                  <a:pt x="500380" y="630682"/>
                  <a:pt x="493395" y="623824"/>
                  <a:pt x="484886" y="623824"/>
                </a:cubicBezTo>
                <a:cubicBezTo>
                  <a:pt x="476250" y="623824"/>
                  <a:pt x="469392" y="630809"/>
                  <a:pt x="469392" y="639318"/>
                </a:cubicBezTo>
                <a:cubicBezTo>
                  <a:pt x="469392" y="647954"/>
                  <a:pt x="476377" y="654812"/>
                  <a:pt x="484886" y="654812"/>
                </a:cubicBezTo>
                <a:cubicBezTo>
                  <a:pt x="493395" y="654812"/>
                  <a:pt x="500380" y="647954"/>
                  <a:pt x="500380" y="639191"/>
                </a:cubicBezTo>
                <a:lnTo>
                  <a:pt x="500380" y="639191"/>
                </a:lnTo>
                <a:cubicBezTo>
                  <a:pt x="500380" y="639318"/>
                  <a:pt x="500380" y="639318"/>
                  <a:pt x="500380" y="639191"/>
                </a:cubicBezTo>
                <a:lnTo>
                  <a:pt x="500380" y="639191"/>
                </a:lnTo>
                <a:close/>
                <a:moveTo>
                  <a:pt x="500126" y="717042"/>
                </a:moveTo>
                <a:cubicBezTo>
                  <a:pt x="500126" y="708533"/>
                  <a:pt x="493268" y="701675"/>
                  <a:pt x="484759" y="701675"/>
                </a:cubicBezTo>
                <a:cubicBezTo>
                  <a:pt x="476250" y="701675"/>
                  <a:pt x="469392" y="708533"/>
                  <a:pt x="469392" y="717042"/>
                </a:cubicBezTo>
                <a:cubicBezTo>
                  <a:pt x="469392" y="725551"/>
                  <a:pt x="476250" y="732409"/>
                  <a:pt x="484759" y="732409"/>
                </a:cubicBezTo>
                <a:cubicBezTo>
                  <a:pt x="493268" y="732282"/>
                  <a:pt x="500126" y="725424"/>
                  <a:pt x="500126" y="717042"/>
                </a:cubicBezTo>
                <a:lnTo>
                  <a:pt x="500126" y="717042"/>
                </a:lnTo>
                <a:cubicBezTo>
                  <a:pt x="500126" y="717042"/>
                  <a:pt x="500126" y="717042"/>
                  <a:pt x="500126" y="717042"/>
                </a:cubicBezTo>
                <a:lnTo>
                  <a:pt x="500126" y="717042"/>
                </a:lnTo>
                <a:close/>
                <a:moveTo>
                  <a:pt x="499999" y="794639"/>
                </a:moveTo>
                <a:cubicBezTo>
                  <a:pt x="499999" y="786257"/>
                  <a:pt x="493268" y="779526"/>
                  <a:pt x="484886" y="779526"/>
                </a:cubicBezTo>
                <a:cubicBezTo>
                  <a:pt x="484886" y="779526"/>
                  <a:pt x="484886" y="779526"/>
                  <a:pt x="484886" y="779526"/>
                </a:cubicBezTo>
                <a:cubicBezTo>
                  <a:pt x="476504" y="779526"/>
                  <a:pt x="469773" y="786257"/>
                  <a:pt x="469773" y="794639"/>
                </a:cubicBezTo>
                <a:lnTo>
                  <a:pt x="469773" y="794639"/>
                </a:lnTo>
                <a:cubicBezTo>
                  <a:pt x="469773" y="803021"/>
                  <a:pt x="476504" y="809752"/>
                  <a:pt x="484886" y="809752"/>
                </a:cubicBezTo>
                <a:cubicBezTo>
                  <a:pt x="493141" y="809752"/>
                  <a:pt x="499999" y="803021"/>
                  <a:pt x="499999" y="794766"/>
                </a:cubicBezTo>
                <a:cubicBezTo>
                  <a:pt x="499999" y="794766"/>
                  <a:pt x="499999" y="794639"/>
                  <a:pt x="499999" y="794639"/>
                </a:cubicBezTo>
                <a:lnTo>
                  <a:pt x="499999" y="794639"/>
                </a:lnTo>
                <a:close/>
                <a:moveTo>
                  <a:pt x="499745" y="872236"/>
                </a:moveTo>
                <a:cubicBezTo>
                  <a:pt x="499745" y="863981"/>
                  <a:pt x="493014" y="857377"/>
                  <a:pt x="484759" y="857377"/>
                </a:cubicBezTo>
                <a:cubicBezTo>
                  <a:pt x="476504" y="857377"/>
                  <a:pt x="469773" y="864108"/>
                  <a:pt x="469773" y="872363"/>
                </a:cubicBezTo>
                <a:cubicBezTo>
                  <a:pt x="469773" y="880618"/>
                  <a:pt x="476504" y="887349"/>
                  <a:pt x="484759" y="887349"/>
                </a:cubicBezTo>
                <a:cubicBezTo>
                  <a:pt x="493014" y="887222"/>
                  <a:pt x="499745" y="880491"/>
                  <a:pt x="499745" y="872236"/>
                </a:cubicBezTo>
                <a:lnTo>
                  <a:pt x="499745" y="872236"/>
                </a:lnTo>
                <a:cubicBezTo>
                  <a:pt x="499745" y="872236"/>
                  <a:pt x="499745" y="872236"/>
                  <a:pt x="499745" y="872236"/>
                </a:cubicBezTo>
                <a:lnTo>
                  <a:pt x="499745" y="872236"/>
                </a:lnTo>
                <a:close/>
                <a:moveTo>
                  <a:pt x="499491" y="949833"/>
                </a:moveTo>
                <a:cubicBezTo>
                  <a:pt x="499491" y="941705"/>
                  <a:pt x="492887" y="935101"/>
                  <a:pt x="484759" y="935101"/>
                </a:cubicBezTo>
                <a:cubicBezTo>
                  <a:pt x="476631" y="935101"/>
                  <a:pt x="470027" y="941705"/>
                  <a:pt x="470027" y="949833"/>
                </a:cubicBezTo>
                <a:cubicBezTo>
                  <a:pt x="470027" y="957961"/>
                  <a:pt x="476631" y="964565"/>
                  <a:pt x="484759" y="964565"/>
                </a:cubicBezTo>
                <a:cubicBezTo>
                  <a:pt x="492887" y="964692"/>
                  <a:pt x="499491" y="958088"/>
                  <a:pt x="499491" y="949833"/>
                </a:cubicBezTo>
                <a:cubicBezTo>
                  <a:pt x="499491" y="949960"/>
                  <a:pt x="499491" y="949960"/>
                  <a:pt x="499491" y="949833"/>
                </a:cubicBezTo>
                <a:lnTo>
                  <a:pt x="499491" y="949833"/>
                </a:lnTo>
                <a:close/>
                <a:moveTo>
                  <a:pt x="499364" y="1027430"/>
                </a:moveTo>
                <a:cubicBezTo>
                  <a:pt x="499364" y="1019429"/>
                  <a:pt x="492760" y="1012952"/>
                  <a:pt x="484759" y="1012952"/>
                </a:cubicBezTo>
                <a:cubicBezTo>
                  <a:pt x="476758" y="1012952"/>
                  <a:pt x="470154" y="1019429"/>
                  <a:pt x="470154" y="1027557"/>
                </a:cubicBezTo>
                <a:cubicBezTo>
                  <a:pt x="470154" y="1035558"/>
                  <a:pt x="476631" y="1042162"/>
                  <a:pt x="484759" y="1042162"/>
                </a:cubicBezTo>
                <a:lnTo>
                  <a:pt x="484759" y="1042162"/>
                </a:lnTo>
                <a:cubicBezTo>
                  <a:pt x="492887" y="1042035"/>
                  <a:pt x="499364" y="1035558"/>
                  <a:pt x="499364" y="1027430"/>
                </a:cubicBezTo>
                <a:lnTo>
                  <a:pt x="499364" y="1027430"/>
                </a:lnTo>
                <a:cubicBezTo>
                  <a:pt x="499364" y="1027430"/>
                  <a:pt x="499364" y="1027430"/>
                  <a:pt x="499364" y="1027430"/>
                </a:cubicBezTo>
                <a:close/>
                <a:moveTo>
                  <a:pt x="499110" y="1105154"/>
                </a:moveTo>
                <a:cubicBezTo>
                  <a:pt x="499110" y="1097280"/>
                  <a:pt x="492633" y="1090803"/>
                  <a:pt x="484759" y="1090803"/>
                </a:cubicBezTo>
                <a:cubicBezTo>
                  <a:pt x="476758" y="1090803"/>
                  <a:pt x="470408" y="1097280"/>
                  <a:pt x="470408" y="1105154"/>
                </a:cubicBezTo>
                <a:cubicBezTo>
                  <a:pt x="470408" y="1113028"/>
                  <a:pt x="476885" y="1119505"/>
                  <a:pt x="484759" y="1119505"/>
                </a:cubicBezTo>
                <a:cubicBezTo>
                  <a:pt x="492760" y="1119505"/>
                  <a:pt x="499110" y="1113155"/>
                  <a:pt x="499110" y="1105154"/>
                </a:cubicBezTo>
                <a:cubicBezTo>
                  <a:pt x="499110" y="1105154"/>
                  <a:pt x="499110" y="1105154"/>
                  <a:pt x="499110" y="1105154"/>
                </a:cubicBezTo>
                <a:close/>
                <a:moveTo>
                  <a:pt x="498983" y="1182624"/>
                </a:moveTo>
                <a:cubicBezTo>
                  <a:pt x="498856" y="1174877"/>
                  <a:pt x="492506" y="1168654"/>
                  <a:pt x="484759" y="1168654"/>
                </a:cubicBezTo>
                <a:cubicBezTo>
                  <a:pt x="476885" y="1168654"/>
                  <a:pt x="470535" y="1175004"/>
                  <a:pt x="470535" y="1182878"/>
                </a:cubicBezTo>
                <a:cubicBezTo>
                  <a:pt x="470535" y="1190752"/>
                  <a:pt x="476885" y="1197102"/>
                  <a:pt x="484759" y="1197102"/>
                </a:cubicBezTo>
                <a:cubicBezTo>
                  <a:pt x="492633" y="1197102"/>
                  <a:pt x="498983" y="1190752"/>
                  <a:pt x="498983" y="1182878"/>
                </a:cubicBezTo>
                <a:cubicBezTo>
                  <a:pt x="498983" y="1182878"/>
                  <a:pt x="498983" y="1182878"/>
                  <a:pt x="498983" y="1182878"/>
                </a:cubicBezTo>
                <a:cubicBezTo>
                  <a:pt x="498983" y="1182751"/>
                  <a:pt x="498983" y="1182624"/>
                  <a:pt x="498983" y="1182624"/>
                </a:cubicBezTo>
                <a:lnTo>
                  <a:pt x="498983" y="1182624"/>
                </a:lnTo>
                <a:close/>
                <a:moveTo>
                  <a:pt x="498729" y="1260475"/>
                </a:moveTo>
                <a:cubicBezTo>
                  <a:pt x="498729" y="1252728"/>
                  <a:pt x="492506" y="1246505"/>
                  <a:pt x="484759" y="1246505"/>
                </a:cubicBezTo>
                <a:cubicBezTo>
                  <a:pt x="477012" y="1246505"/>
                  <a:pt x="470789" y="1252728"/>
                  <a:pt x="470789" y="1260475"/>
                </a:cubicBezTo>
                <a:cubicBezTo>
                  <a:pt x="470789" y="1268222"/>
                  <a:pt x="477012" y="1274445"/>
                  <a:pt x="484759" y="1274445"/>
                </a:cubicBezTo>
                <a:cubicBezTo>
                  <a:pt x="492506" y="1274445"/>
                  <a:pt x="498729" y="1268222"/>
                  <a:pt x="498729" y="1260475"/>
                </a:cubicBezTo>
                <a:lnTo>
                  <a:pt x="498729" y="1260475"/>
                </a:lnTo>
                <a:lnTo>
                  <a:pt x="498729" y="1260475"/>
                </a:lnTo>
                <a:close/>
                <a:moveTo>
                  <a:pt x="498602" y="1338072"/>
                </a:moveTo>
                <a:cubicBezTo>
                  <a:pt x="498602" y="1330452"/>
                  <a:pt x="492379" y="1324356"/>
                  <a:pt x="484759" y="1324356"/>
                </a:cubicBezTo>
                <a:cubicBezTo>
                  <a:pt x="477139" y="1324356"/>
                  <a:pt x="470916" y="1330579"/>
                  <a:pt x="470916" y="1338072"/>
                </a:cubicBezTo>
                <a:cubicBezTo>
                  <a:pt x="470916" y="1345692"/>
                  <a:pt x="477139" y="1351915"/>
                  <a:pt x="484759" y="1351915"/>
                </a:cubicBezTo>
                <a:cubicBezTo>
                  <a:pt x="492379" y="1351915"/>
                  <a:pt x="498602" y="1345692"/>
                  <a:pt x="498602" y="1338072"/>
                </a:cubicBezTo>
                <a:cubicBezTo>
                  <a:pt x="498602" y="1338072"/>
                  <a:pt x="498602" y="1338072"/>
                  <a:pt x="498602" y="1338072"/>
                </a:cubicBezTo>
                <a:close/>
                <a:moveTo>
                  <a:pt x="498348" y="1415669"/>
                </a:moveTo>
                <a:cubicBezTo>
                  <a:pt x="498348" y="1408176"/>
                  <a:pt x="492252" y="1402080"/>
                  <a:pt x="484759" y="1402080"/>
                </a:cubicBezTo>
                <a:cubicBezTo>
                  <a:pt x="484759" y="1402080"/>
                  <a:pt x="484759" y="1402080"/>
                  <a:pt x="484759" y="1402080"/>
                </a:cubicBezTo>
                <a:cubicBezTo>
                  <a:pt x="477266" y="1402080"/>
                  <a:pt x="471170" y="1408176"/>
                  <a:pt x="471170" y="1415669"/>
                </a:cubicBezTo>
                <a:cubicBezTo>
                  <a:pt x="471170" y="1423162"/>
                  <a:pt x="477266" y="1429258"/>
                  <a:pt x="484759" y="1429258"/>
                </a:cubicBezTo>
                <a:cubicBezTo>
                  <a:pt x="492252" y="1429258"/>
                  <a:pt x="498348" y="1423162"/>
                  <a:pt x="498348" y="1415669"/>
                </a:cubicBezTo>
                <a:lnTo>
                  <a:pt x="498348" y="1415669"/>
                </a:lnTo>
                <a:close/>
                <a:moveTo>
                  <a:pt x="498221" y="1493393"/>
                </a:moveTo>
                <a:cubicBezTo>
                  <a:pt x="498221" y="1486027"/>
                  <a:pt x="492252" y="1480058"/>
                  <a:pt x="484759" y="1480058"/>
                </a:cubicBezTo>
                <a:cubicBezTo>
                  <a:pt x="484759" y="1480058"/>
                  <a:pt x="484759" y="1480058"/>
                  <a:pt x="484759" y="1480058"/>
                </a:cubicBezTo>
                <a:cubicBezTo>
                  <a:pt x="477393" y="1480058"/>
                  <a:pt x="471297" y="1486027"/>
                  <a:pt x="471297" y="1493393"/>
                </a:cubicBezTo>
                <a:cubicBezTo>
                  <a:pt x="471297" y="1500759"/>
                  <a:pt x="477266" y="1506728"/>
                  <a:pt x="484759" y="1506728"/>
                </a:cubicBezTo>
                <a:cubicBezTo>
                  <a:pt x="492125" y="1506728"/>
                  <a:pt x="498221" y="1500759"/>
                  <a:pt x="498221" y="1493393"/>
                </a:cubicBezTo>
                <a:lnTo>
                  <a:pt x="498221" y="1493393"/>
                </a:lnTo>
                <a:cubicBezTo>
                  <a:pt x="498221" y="1493393"/>
                  <a:pt x="498221" y="1493393"/>
                  <a:pt x="498221" y="1493393"/>
                </a:cubicBezTo>
                <a:lnTo>
                  <a:pt x="498221" y="1493393"/>
                </a:lnTo>
                <a:close/>
                <a:moveTo>
                  <a:pt x="497967" y="1570863"/>
                </a:moveTo>
                <a:cubicBezTo>
                  <a:pt x="497840" y="1563624"/>
                  <a:pt x="491998" y="1557782"/>
                  <a:pt x="484759" y="1557782"/>
                </a:cubicBezTo>
                <a:cubicBezTo>
                  <a:pt x="477520" y="1557782"/>
                  <a:pt x="471551" y="1563751"/>
                  <a:pt x="471551" y="1570990"/>
                </a:cubicBezTo>
                <a:lnTo>
                  <a:pt x="471551" y="1570990"/>
                </a:lnTo>
                <a:cubicBezTo>
                  <a:pt x="471551" y="1578229"/>
                  <a:pt x="477520" y="1584198"/>
                  <a:pt x="484759" y="1584198"/>
                </a:cubicBezTo>
                <a:lnTo>
                  <a:pt x="484759" y="1584198"/>
                </a:lnTo>
                <a:cubicBezTo>
                  <a:pt x="491998" y="1584198"/>
                  <a:pt x="497840" y="1578356"/>
                  <a:pt x="497967" y="1571117"/>
                </a:cubicBezTo>
                <a:lnTo>
                  <a:pt x="497967" y="1571117"/>
                </a:lnTo>
                <a:cubicBezTo>
                  <a:pt x="497967" y="1571117"/>
                  <a:pt x="497967" y="1570990"/>
                  <a:pt x="497967" y="1570990"/>
                </a:cubicBezTo>
                <a:cubicBezTo>
                  <a:pt x="497967" y="1570990"/>
                  <a:pt x="497967" y="1570863"/>
                  <a:pt x="497967" y="1570863"/>
                </a:cubicBezTo>
                <a:lnTo>
                  <a:pt x="497967" y="1570863"/>
                </a:lnTo>
                <a:close/>
                <a:moveTo>
                  <a:pt x="497840" y="1648587"/>
                </a:moveTo>
                <a:cubicBezTo>
                  <a:pt x="497840" y="1641348"/>
                  <a:pt x="491998" y="1635633"/>
                  <a:pt x="484759" y="1635633"/>
                </a:cubicBezTo>
                <a:lnTo>
                  <a:pt x="484759" y="1635633"/>
                </a:lnTo>
                <a:cubicBezTo>
                  <a:pt x="477520" y="1635633"/>
                  <a:pt x="471678" y="1641475"/>
                  <a:pt x="471678" y="1648587"/>
                </a:cubicBezTo>
                <a:cubicBezTo>
                  <a:pt x="471678" y="1655826"/>
                  <a:pt x="477520" y="1661541"/>
                  <a:pt x="484759" y="1661541"/>
                </a:cubicBezTo>
                <a:cubicBezTo>
                  <a:pt x="491998" y="1661668"/>
                  <a:pt x="497840" y="1655826"/>
                  <a:pt x="497840" y="1648587"/>
                </a:cubicBezTo>
                <a:lnTo>
                  <a:pt x="497840" y="1648587"/>
                </a:lnTo>
                <a:close/>
                <a:moveTo>
                  <a:pt x="497586" y="1726057"/>
                </a:moveTo>
                <a:cubicBezTo>
                  <a:pt x="497459" y="1719072"/>
                  <a:pt x="491744" y="1713484"/>
                  <a:pt x="484759" y="1713484"/>
                </a:cubicBezTo>
                <a:cubicBezTo>
                  <a:pt x="477647" y="1713484"/>
                  <a:pt x="471932" y="1719199"/>
                  <a:pt x="471932" y="1726311"/>
                </a:cubicBezTo>
                <a:cubicBezTo>
                  <a:pt x="471932" y="1733423"/>
                  <a:pt x="477647" y="1739138"/>
                  <a:pt x="484759" y="1739138"/>
                </a:cubicBezTo>
                <a:cubicBezTo>
                  <a:pt x="491871" y="1739138"/>
                  <a:pt x="497586" y="1733423"/>
                  <a:pt x="497586" y="1726438"/>
                </a:cubicBezTo>
                <a:cubicBezTo>
                  <a:pt x="497586" y="1726438"/>
                  <a:pt x="497586" y="1726438"/>
                  <a:pt x="497586" y="1726311"/>
                </a:cubicBezTo>
                <a:cubicBezTo>
                  <a:pt x="497586" y="1726184"/>
                  <a:pt x="497586" y="1726184"/>
                  <a:pt x="497586" y="1726057"/>
                </a:cubicBezTo>
                <a:lnTo>
                  <a:pt x="497586" y="1726057"/>
                </a:lnTo>
                <a:close/>
                <a:moveTo>
                  <a:pt x="497459" y="1803908"/>
                </a:moveTo>
                <a:cubicBezTo>
                  <a:pt x="497459" y="1796923"/>
                  <a:pt x="491744" y="1791335"/>
                  <a:pt x="484886" y="1791335"/>
                </a:cubicBezTo>
                <a:cubicBezTo>
                  <a:pt x="477901" y="1791335"/>
                  <a:pt x="472313" y="1796923"/>
                  <a:pt x="472313" y="1803908"/>
                </a:cubicBezTo>
                <a:cubicBezTo>
                  <a:pt x="472313" y="1810893"/>
                  <a:pt x="478028" y="1816481"/>
                  <a:pt x="484886" y="1816481"/>
                </a:cubicBezTo>
                <a:cubicBezTo>
                  <a:pt x="491744" y="1816481"/>
                  <a:pt x="497459" y="1810893"/>
                  <a:pt x="497459" y="1804035"/>
                </a:cubicBezTo>
                <a:cubicBezTo>
                  <a:pt x="497459" y="1804035"/>
                  <a:pt x="497459" y="1803908"/>
                  <a:pt x="497459" y="1803908"/>
                </a:cubicBezTo>
                <a:lnTo>
                  <a:pt x="497459" y="1803908"/>
                </a:lnTo>
                <a:close/>
                <a:moveTo>
                  <a:pt x="424307" y="18288"/>
                </a:moveTo>
                <a:cubicBezTo>
                  <a:pt x="424307" y="8763"/>
                  <a:pt x="416560" y="1016"/>
                  <a:pt x="407035" y="1016"/>
                </a:cubicBezTo>
                <a:lnTo>
                  <a:pt x="407035" y="1016"/>
                </a:lnTo>
                <a:cubicBezTo>
                  <a:pt x="397510" y="1016"/>
                  <a:pt x="389763" y="8763"/>
                  <a:pt x="389763" y="18288"/>
                </a:cubicBezTo>
                <a:cubicBezTo>
                  <a:pt x="389763" y="27813"/>
                  <a:pt x="397510" y="35560"/>
                  <a:pt x="407035" y="35560"/>
                </a:cubicBezTo>
                <a:cubicBezTo>
                  <a:pt x="416560" y="35560"/>
                  <a:pt x="424307" y="27813"/>
                  <a:pt x="424307" y="18288"/>
                </a:cubicBezTo>
                <a:cubicBezTo>
                  <a:pt x="424307" y="18288"/>
                  <a:pt x="424307" y="18288"/>
                  <a:pt x="424307" y="18288"/>
                </a:cubicBezTo>
                <a:close/>
                <a:moveTo>
                  <a:pt x="424180" y="95885"/>
                </a:moveTo>
                <a:cubicBezTo>
                  <a:pt x="424180" y="86487"/>
                  <a:pt x="416560" y="78867"/>
                  <a:pt x="407035" y="78867"/>
                </a:cubicBezTo>
                <a:lnTo>
                  <a:pt x="407035" y="78867"/>
                </a:lnTo>
                <a:cubicBezTo>
                  <a:pt x="397637" y="78867"/>
                  <a:pt x="389890" y="86487"/>
                  <a:pt x="389890" y="95885"/>
                </a:cubicBezTo>
                <a:lnTo>
                  <a:pt x="389890" y="95885"/>
                </a:lnTo>
                <a:cubicBezTo>
                  <a:pt x="389890" y="105283"/>
                  <a:pt x="397510" y="112903"/>
                  <a:pt x="407035" y="112903"/>
                </a:cubicBezTo>
                <a:lnTo>
                  <a:pt x="407035" y="112903"/>
                </a:lnTo>
                <a:cubicBezTo>
                  <a:pt x="416433" y="112903"/>
                  <a:pt x="424053" y="105410"/>
                  <a:pt x="424180" y="95885"/>
                </a:cubicBezTo>
                <a:cubicBezTo>
                  <a:pt x="424180" y="96012"/>
                  <a:pt x="424180" y="96012"/>
                  <a:pt x="424180" y="95885"/>
                </a:cubicBezTo>
                <a:cubicBezTo>
                  <a:pt x="424180" y="95885"/>
                  <a:pt x="424180" y="95885"/>
                  <a:pt x="424180" y="95885"/>
                </a:cubicBezTo>
                <a:lnTo>
                  <a:pt x="424180" y="95885"/>
                </a:lnTo>
                <a:close/>
                <a:moveTo>
                  <a:pt x="423926" y="173482"/>
                </a:moveTo>
                <a:cubicBezTo>
                  <a:pt x="423926" y="164211"/>
                  <a:pt x="416306" y="156591"/>
                  <a:pt x="407035" y="156591"/>
                </a:cubicBezTo>
                <a:cubicBezTo>
                  <a:pt x="397764" y="156591"/>
                  <a:pt x="390144" y="164211"/>
                  <a:pt x="390144" y="173482"/>
                </a:cubicBezTo>
                <a:cubicBezTo>
                  <a:pt x="390144" y="182753"/>
                  <a:pt x="397764" y="190373"/>
                  <a:pt x="407035" y="190373"/>
                </a:cubicBezTo>
                <a:cubicBezTo>
                  <a:pt x="416433" y="190373"/>
                  <a:pt x="423926" y="182880"/>
                  <a:pt x="423926" y="173482"/>
                </a:cubicBezTo>
                <a:lnTo>
                  <a:pt x="423926" y="173482"/>
                </a:lnTo>
                <a:lnTo>
                  <a:pt x="423926" y="173482"/>
                </a:lnTo>
                <a:close/>
                <a:moveTo>
                  <a:pt x="423799" y="250952"/>
                </a:moveTo>
                <a:cubicBezTo>
                  <a:pt x="423672" y="241808"/>
                  <a:pt x="416179" y="234569"/>
                  <a:pt x="407035" y="234569"/>
                </a:cubicBezTo>
                <a:cubicBezTo>
                  <a:pt x="397764" y="234569"/>
                  <a:pt x="390271" y="242062"/>
                  <a:pt x="390271" y="251206"/>
                </a:cubicBezTo>
                <a:cubicBezTo>
                  <a:pt x="390271" y="260477"/>
                  <a:pt x="397764" y="267843"/>
                  <a:pt x="407035" y="267843"/>
                </a:cubicBezTo>
                <a:cubicBezTo>
                  <a:pt x="416306" y="267843"/>
                  <a:pt x="423672" y="260350"/>
                  <a:pt x="423799" y="251206"/>
                </a:cubicBezTo>
                <a:cubicBezTo>
                  <a:pt x="423799" y="251206"/>
                  <a:pt x="423799" y="251206"/>
                  <a:pt x="423799" y="251206"/>
                </a:cubicBezTo>
                <a:cubicBezTo>
                  <a:pt x="423799" y="251206"/>
                  <a:pt x="423799" y="251206"/>
                  <a:pt x="423799" y="251206"/>
                </a:cubicBezTo>
                <a:cubicBezTo>
                  <a:pt x="423799" y="251079"/>
                  <a:pt x="423799" y="250952"/>
                  <a:pt x="423799" y="250952"/>
                </a:cubicBezTo>
                <a:lnTo>
                  <a:pt x="423799" y="250952"/>
                </a:lnTo>
                <a:close/>
                <a:moveTo>
                  <a:pt x="423545" y="328676"/>
                </a:moveTo>
                <a:cubicBezTo>
                  <a:pt x="423545" y="319659"/>
                  <a:pt x="416052" y="312293"/>
                  <a:pt x="407035" y="312293"/>
                </a:cubicBezTo>
                <a:cubicBezTo>
                  <a:pt x="397891" y="312293"/>
                  <a:pt x="390525" y="319659"/>
                  <a:pt x="390525" y="328803"/>
                </a:cubicBezTo>
                <a:cubicBezTo>
                  <a:pt x="390525" y="337947"/>
                  <a:pt x="397891" y="345313"/>
                  <a:pt x="407035" y="345313"/>
                </a:cubicBezTo>
                <a:cubicBezTo>
                  <a:pt x="416179" y="345313"/>
                  <a:pt x="423545" y="337947"/>
                  <a:pt x="423545" y="328676"/>
                </a:cubicBezTo>
                <a:cubicBezTo>
                  <a:pt x="423545" y="328803"/>
                  <a:pt x="423545" y="328803"/>
                  <a:pt x="423545" y="328676"/>
                </a:cubicBezTo>
                <a:cubicBezTo>
                  <a:pt x="423545" y="328803"/>
                  <a:pt x="423545" y="328676"/>
                  <a:pt x="423545" y="328676"/>
                </a:cubicBezTo>
                <a:close/>
                <a:moveTo>
                  <a:pt x="423418" y="406400"/>
                </a:moveTo>
                <a:cubicBezTo>
                  <a:pt x="423418" y="397383"/>
                  <a:pt x="416052" y="390144"/>
                  <a:pt x="407035" y="390144"/>
                </a:cubicBezTo>
                <a:cubicBezTo>
                  <a:pt x="398018" y="390144"/>
                  <a:pt x="390652" y="397383"/>
                  <a:pt x="390652" y="406400"/>
                </a:cubicBezTo>
                <a:cubicBezTo>
                  <a:pt x="390652" y="415417"/>
                  <a:pt x="398018" y="422656"/>
                  <a:pt x="407035" y="422656"/>
                </a:cubicBezTo>
                <a:cubicBezTo>
                  <a:pt x="416052" y="422783"/>
                  <a:pt x="423291" y="415417"/>
                  <a:pt x="423418" y="406400"/>
                </a:cubicBezTo>
                <a:lnTo>
                  <a:pt x="423418" y="406400"/>
                </a:lnTo>
                <a:lnTo>
                  <a:pt x="423418" y="406400"/>
                </a:lnTo>
                <a:close/>
                <a:moveTo>
                  <a:pt x="423164" y="484124"/>
                </a:moveTo>
                <a:cubicBezTo>
                  <a:pt x="423164" y="475234"/>
                  <a:pt x="415925" y="467995"/>
                  <a:pt x="407035" y="467995"/>
                </a:cubicBezTo>
                <a:cubicBezTo>
                  <a:pt x="407035" y="467995"/>
                  <a:pt x="407035" y="467995"/>
                  <a:pt x="407035" y="467995"/>
                </a:cubicBezTo>
                <a:cubicBezTo>
                  <a:pt x="398145" y="467995"/>
                  <a:pt x="390906" y="475234"/>
                  <a:pt x="390906" y="484124"/>
                </a:cubicBezTo>
                <a:cubicBezTo>
                  <a:pt x="390906" y="493014"/>
                  <a:pt x="398145" y="500253"/>
                  <a:pt x="407035" y="500253"/>
                </a:cubicBezTo>
                <a:cubicBezTo>
                  <a:pt x="415925" y="500126"/>
                  <a:pt x="423164" y="493014"/>
                  <a:pt x="423164" y="484124"/>
                </a:cubicBezTo>
                <a:close/>
                <a:moveTo>
                  <a:pt x="422910" y="561721"/>
                </a:moveTo>
                <a:cubicBezTo>
                  <a:pt x="422910" y="552958"/>
                  <a:pt x="415798" y="545846"/>
                  <a:pt x="406908" y="545846"/>
                </a:cubicBezTo>
                <a:cubicBezTo>
                  <a:pt x="398145" y="545846"/>
                  <a:pt x="391033" y="552958"/>
                  <a:pt x="391033" y="561721"/>
                </a:cubicBezTo>
                <a:cubicBezTo>
                  <a:pt x="391033" y="561721"/>
                  <a:pt x="391033" y="561721"/>
                  <a:pt x="391033" y="561721"/>
                </a:cubicBezTo>
                <a:cubicBezTo>
                  <a:pt x="391033" y="570484"/>
                  <a:pt x="398145" y="577596"/>
                  <a:pt x="406908" y="577596"/>
                </a:cubicBezTo>
                <a:cubicBezTo>
                  <a:pt x="415798" y="577596"/>
                  <a:pt x="422910" y="570484"/>
                  <a:pt x="422910" y="561721"/>
                </a:cubicBezTo>
                <a:lnTo>
                  <a:pt x="422910" y="561721"/>
                </a:lnTo>
                <a:cubicBezTo>
                  <a:pt x="422910" y="561721"/>
                  <a:pt x="422910" y="561721"/>
                  <a:pt x="422910" y="561721"/>
                </a:cubicBezTo>
                <a:lnTo>
                  <a:pt x="422910" y="561721"/>
                </a:lnTo>
                <a:close/>
                <a:moveTo>
                  <a:pt x="422783" y="639318"/>
                </a:moveTo>
                <a:cubicBezTo>
                  <a:pt x="422783" y="630682"/>
                  <a:pt x="415798" y="623570"/>
                  <a:pt x="407035" y="623570"/>
                </a:cubicBezTo>
                <a:lnTo>
                  <a:pt x="407035" y="623570"/>
                </a:lnTo>
                <a:cubicBezTo>
                  <a:pt x="398399" y="623570"/>
                  <a:pt x="391287" y="630555"/>
                  <a:pt x="391287" y="639318"/>
                </a:cubicBezTo>
                <a:cubicBezTo>
                  <a:pt x="391287" y="639318"/>
                  <a:pt x="391287" y="639318"/>
                  <a:pt x="391287" y="639318"/>
                </a:cubicBezTo>
                <a:cubicBezTo>
                  <a:pt x="391287" y="647954"/>
                  <a:pt x="398399" y="655066"/>
                  <a:pt x="407035" y="655066"/>
                </a:cubicBezTo>
                <a:lnTo>
                  <a:pt x="407035" y="655066"/>
                </a:lnTo>
                <a:cubicBezTo>
                  <a:pt x="415671" y="655066"/>
                  <a:pt x="422783" y="648081"/>
                  <a:pt x="422783" y="639318"/>
                </a:cubicBezTo>
                <a:cubicBezTo>
                  <a:pt x="422783" y="639445"/>
                  <a:pt x="422783" y="639318"/>
                  <a:pt x="422783" y="639318"/>
                </a:cubicBezTo>
                <a:lnTo>
                  <a:pt x="422783" y="639318"/>
                </a:lnTo>
                <a:close/>
                <a:moveTo>
                  <a:pt x="422529" y="716915"/>
                </a:moveTo>
                <a:cubicBezTo>
                  <a:pt x="422529" y="708406"/>
                  <a:pt x="415544" y="701548"/>
                  <a:pt x="407035" y="701548"/>
                </a:cubicBezTo>
                <a:cubicBezTo>
                  <a:pt x="398399" y="701548"/>
                  <a:pt x="391541" y="708533"/>
                  <a:pt x="391541" y="717042"/>
                </a:cubicBezTo>
                <a:cubicBezTo>
                  <a:pt x="391541" y="725678"/>
                  <a:pt x="398526" y="732536"/>
                  <a:pt x="407035" y="732536"/>
                </a:cubicBezTo>
                <a:lnTo>
                  <a:pt x="407035" y="732536"/>
                </a:lnTo>
                <a:cubicBezTo>
                  <a:pt x="415671" y="732536"/>
                  <a:pt x="422529" y="725551"/>
                  <a:pt x="422529" y="716915"/>
                </a:cubicBezTo>
                <a:cubicBezTo>
                  <a:pt x="422529" y="717042"/>
                  <a:pt x="422529" y="717042"/>
                  <a:pt x="422529" y="716915"/>
                </a:cubicBezTo>
                <a:cubicBezTo>
                  <a:pt x="422529" y="716915"/>
                  <a:pt x="422529" y="716915"/>
                  <a:pt x="422529" y="716915"/>
                </a:cubicBezTo>
                <a:close/>
                <a:moveTo>
                  <a:pt x="422402" y="794639"/>
                </a:moveTo>
                <a:cubicBezTo>
                  <a:pt x="422402" y="786130"/>
                  <a:pt x="415544" y="779272"/>
                  <a:pt x="407035" y="779272"/>
                </a:cubicBezTo>
                <a:cubicBezTo>
                  <a:pt x="398526" y="779272"/>
                  <a:pt x="391668" y="786130"/>
                  <a:pt x="391668" y="794639"/>
                </a:cubicBezTo>
                <a:cubicBezTo>
                  <a:pt x="391668" y="803148"/>
                  <a:pt x="398526" y="810006"/>
                  <a:pt x="407035" y="810006"/>
                </a:cubicBezTo>
                <a:cubicBezTo>
                  <a:pt x="415544" y="810006"/>
                  <a:pt x="422402" y="803148"/>
                  <a:pt x="422402" y="794639"/>
                </a:cubicBezTo>
                <a:cubicBezTo>
                  <a:pt x="422402" y="794639"/>
                  <a:pt x="422402" y="794639"/>
                  <a:pt x="422402" y="794639"/>
                </a:cubicBezTo>
                <a:lnTo>
                  <a:pt x="422402" y="794639"/>
                </a:lnTo>
                <a:close/>
                <a:moveTo>
                  <a:pt x="422148" y="872109"/>
                </a:moveTo>
                <a:cubicBezTo>
                  <a:pt x="422021" y="863854"/>
                  <a:pt x="415290" y="857123"/>
                  <a:pt x="407035" y="857123"/>
                </a:cubicBezTo>
                <a:cubicBezTo>
                  <a:pt x="398653" y="857123"/>
                  <a:pt x="391922" y="863854"/>
                  <a:pt x="391922" y="872236"/>
                </a:cubicBezTo>
                <a:lnTo>
                  <a:pt x="391922" y="872236"/>
                </a:lnTo>
                <a:cubicBezTo>
                  <a:pt x="391922" y="880618"/>
                  <a:pt x="398653" y="887349"/>
                  <a:pt x="407035" y="887349"/>
                </a:cubicBezTo>
                <a:lnTo>
                  <a:pt x="407035" y="887349"/>
                </a:lnTo>
                <a:cubicBezTo>
                  <a:pt x="415417" y="887349"/>
                  <a:pt x="422148" y="880618"/>
                  <a:pt x="422148" y="872236"/>
                </a:cubicBezTo>
                <a:lnTo>
                  <a:pt x="422148" y="872236"/>
                </a:lnTo>
                <a:cubicBezTo>
                  <a:pt x="422148" y="872236"/>
                  <a:pt x="422148" y="872109"/>
                  <a:pt x="422148" y="872109"/>
                </a:cubicBezTo>
                <a:lnTo>
                  <a:pt x="422148" y="872109"/>
                </a:lnTo>
                <a:close/>
                <a:moveTo>
                  <a:pt x="422021" y="949833"/>
                </a:moveTo>
                <a:cubicBezTo>
                  <a:pt x="422021" y="941578"/>
                  <a:pt x="415290" y="934974"/>
                  <a:pt x="407035" y="934974"/>
                </a:cubicBezTo>
                <a:cubicBezTo>
                  <a:pt x="398780" y="934974"/>
                  <a:pt x="392049" y="941705"/>
                  <a:pt x="392049" y="949960"/>
                </a:cubicBezTo>
                <a:cubicBezTo>
                  <a:pt x="392049" y="958215"/>
                  <a:pt x="398780" y="964946"/>
                  <a:pt x="407035" y="964946"/>
                </a:cubicBezTo>
                <a:cubicBezTo>
                  <a:pt x="415290" y="964819"/>
                  <a:pt x="422021" y="958088"/>
                  <a:pt x="422021" y="949833"/>
                </a:cubicBezTo>
                <a:lnTo>
                  <a:pt x="422021" y="949833"/>
                </a:lnTo>
                <a:cubicBezTo>
                  <a:pt x="422021" y="949833"/>
                  <a:pt x="422021" y="949833"/>
                  <a:pt x="422021" y="949833"/>
                </a:cubicBezTo>
                <a:lnTo>
                  <a:pt x="422021" y="949833"/>
                </a:lnTo>
                <a:close/>
                <a:moveTo>
                  <a:pt x="421767" y="1027557"/>
                </a:moveTo>
                <a:cubicBezTo>
                  <a:pt x="421767" y="1019429"/>
                  <a:pt x="415163" y="1012825"/>
                  <a:pt x="407035" y="1012825"/>
                </a:cubicBezTo>
                <a:cubicBezTo>
                  <a:pt x="398907" y="1012825"/>
                  <a:pt x="392303" y="1019429"/>
                  <a:pt x="392303" y="1027557"/>
                </a:cubicBezTo>
                <a:cubicBezTo>
                  <a:pt x="392303" y="1035685"/>
                  <a:pt x="398907" y="1042289"/>
                  <a:pt x="407035" y="1042289"/>
                </a:cubicBezTo>
                <a:cubicBezTo>
                  <a:pt x="415163" y="1042289"/>
                  <a:pt x="421767" y="1035685"/>
                  <a:pt x="421767" y="1027557"/>
                </a:cubicBezTo>
                <a:close/>
                <a:moveTo>
                  <a:pt x="421640" y="1105154"/>
                </a:moveTo>
                <a:cubicBezTo>
                  <a:pt x="421640" y="1097153"/>
                  <a:pt x="415163" y="1090549"/>
                  <a:pt x="407035" y="1090549"/>
                </a:cubicBezTo>
                <a:cubicBezTo>
                  <a:pt x="407035" y="1090549"/>
                  <a:pt x="407035" y="1090549"/>
                  <a:pt x="407035" y="1090549"/>
                </a:cubicBezTo>
                <a:cubicBezTo>
                  <a:pt x="399034" y="1090549"/>
                  <a:pt x="392430" y="1097026"/>
                  <a:pt x="392430" y="1105154"/>
                </a:cubicBezTo>
                <a:cubicBezTo>
                  <a:pt x="392430" y="1113155"/>
                  <a:pt x="398907" y="1119759"/>
                  <a:pt x="407035" y="1119759"/>
                </a:cubicBezTo>
                <a:lnTo>
                  <a:pt x="407035" y="1119759"/>
                </a:lnTo>
                <a:cubicBezTo>
                  <a:pt x="415036" y="1119759"/>
                  <a:pt x="421640" y="1113155"/>
                  <a:pt x="421640" y="1105154"/>
                </a:cubicBezTo>
                <a:cubicBezTo>
                  <a:pt x="421640" y="1105154"/>
                  <a:pt x="421640" y="1105154"/>
                  <a:pt x="421640" y="1105154"/>
                </a:cubicBezTo>
                <a:close/>
                <a:moveTo>
                  <a:pt x="421386" y="1182751"/>
                </a:moveTo>
                <a:cubicBezTo>
                  <a:pt x="421386" y="1174877"/>
                  <a:pt x="414909" y="1168400"/>
                  <a:pt x="407035" y="1168400"/>
                </a:cubicBezTo>
                <a:lnTo>
                  <a:pt x="407035" y="1168400"/>
                </a:lnTo>
                <a:cubicBezTo>
                  <a:pt x="399034" y="1168400"/>
                  <a:pt x="392684" y="1174877"/>
                  <a:pt x="392684" y="1182751"/>
                </a:cubicBezTo>
                <a:cubicBezTo>
                  <a:pt x="392684" y="1190625"/>
                  <a:pt x="399161" y="1197102"/>
                  <a:pt x="407035" y="1197102"/>
                </a:cubicBezTo>
                <a:cubicBezTo>
                  <a:pt x="414909" y="1197102"/>
                  <a:pt x="421386" y="1190752"/>
                  <a:pt x="421386" y="1182751"/>
                </a:cubicBezTo>
                <a:cubicBezTo>
                  <a:pt x="421386" y="1182878"/>
                  <a:pt x="421386" y="1182878"/>
                  <a:pt x="421386" y="1182751"/>
                </a:cubicBezTo>
                <a:close/>
                <a:moveTo>
                  <a:pt x="421259" y="1260475"/>
                </a:moveTo>
                <a:cubicBezTo>
                  <a:pt x="421259" y="1252601"/>
                  <a:pt x="414909" y="1246251"/>
                  <a:pt x="407035" y="1246251"/>
                </a:cubicBezTo>
                <a:lnTo>
                  <a:pt x="407035" y="1246251"/>
                </a:lnTo>
                <a:cubicBezTo>
                  <a:pt x="399161" y="1246251"/>
                  <a:pt x="392811" y="1252601"/>
                  <a:pt x="392811" y="1260475"/>
                </a:cubicBezTo>
                <a:cubicBezTo>
                  <a:pt x="392811" y="1260475"/>
                  <a:pt x="392811" y="1260475"/>
                  <a:pt x="392811" y="1260475"/>
                </a:cubicBezTo>
                <a:cubicBezTo>
                  <a:pt x="392811" y="1268349"/>
                  <a:pt x="399161" y="1274699"/>
                  <a:pt x="407035" y="1274699"/>
                </a:cubicBezTo>
                <a:cubicBezTo>
                  <a:pt x="414909" y="1274572"/>
                  <a:pt x="421259" y="1268222"/>
                  <a:pt x="421259" y="1260475"/>
                </a:cubicBezTo>
                <a:close/>
                <a:moveTo>
                  <a:pt x="421005" y="1338072"/>
                </a:moveTo>
                <a:cubicBezTo>
                  <a:pt x="421005" y="1330325"/>
                  <a:pt x="414782" y="1324102"/>
                  <a:pt x="407035" y="1324102"/>
                </a:cubicBezTo>
                <a:cubicBezTo>
                  <a:pt x="399288" y="1324102"/>
                  <a:pt x="393065" y="1330325"/>
                  <a:pt x="393065" y="1338072"/>
                </a:cubicBezTo>
                <a:cubicBezTo>
                  <a:pt x="393065" y="1345819"/>
                  <a:pt x="399288" y="1352042"/>
                  <a:pt x="407035" y="1352042"/>
                </a:cubicBezTo>
                <a:cubicBezTo>
                  <a:pt x="414782" y="1352042"/>
                  <a:pt x="421005" y="1345819"/>
                  <a:pt x="421005" y="1338072"/>
                </a:cubicBezTo>
                <a:lnTo>
                  <a:pt x="421005" y="1338072"/>
                </a:lnTo>
                <a:lnTo>
                  <a:pt x="421005" y="1338072"/>
                </a:lnTo>
                <a:close/>
                <a:moveTo>
                  <a:pt x="420878" y="1415415"/>
                </a:moveTo>
                <a:cubicBezTo>
                  <a:pt x="420751" y="1407922"/>
                  <a:pt x="414655" y="1401826"/>
                  <a:pt x="407035" y="1401826"/>
                </a:cubicBezTo>
                <a:cubicBezTo>
                  <a:pt x="399415" y="1401826"/>
                  <a:pt x="393192" y="1408049"/>
                  <a:pt x="393192" y="1415669"/>
                </a:cubicBezTo>
                <a:lnTo>
                  <a:pt x="393192" y="1415669"/>
                </a:lnTo>
                <a:cubicBezTo>
                  <a:pt x="393192" y="1423289"/>
                  <a:pt x="399415" y="1429385"/>
                  <a:pt x="407035" y="1429385"/>
                </a:cubicBezTo>
                <a:cubicBezTo>
                  <a:pt x="414655" y="1429385"/>
                  <a:pt x="420751" y="1423289"/>
                  <a:pt x="420878" y="1415669"/>
                </a:cubicBezTo>
                <a:cubicBezTo>
                  <a:pt x="420878" y="1415669"/>
                  <a:pt x="420878" y="1415542"/>
                  <a:pt x="420878" y="1415542"/>
                </a:cubicBezTo>
                <a:cubicBezTo>
                  <a:pt x="420878" y="1415669"/>
                  <a:pt x="420878" y="1415542"/>
                  <a:pt x="420878" y="1415415"/>
                </a:cubicBezTo>
                <a:close/>
                <a:moveTo>
                  <a:pt x="420624" y="1493266"/>
                </a:moveTo>
                <a:cubicBezTo>
                  <a:pt x="420624" y="1485773"/>
                  <a:pt x="414528" y="1479804"/>
                  <a:pt x="407035" y="1479804"/>
                </a:cubicBezTo>
                <a:cubicBezTo>
                  <a:pt x="399542" y="1479804"/>
                  <a:pt x="393446" y="1485900"/>
                  <a:pt x="393446" y="1493393"/>
                </a:cubicBezTo>
                <a:cubicBezTo>
                  <a:pt x="393446" y="1500886"/>
                  <a:pt x="399542" y="1506982"/>
                  <a:pt x="407035" y="1506982"/>
                </a:cubicBezTo>
                <a:cubicBezTo>
                  <a:pt x="414528" y="1506982"/>
                  <a:pt x="420624" y="1500886"/>
                  <a:pt x="420624" y="1493266"/>
                </a:cubicBezTo>
                <a:cubicBezTo>
                  <a:pt x="420624" y="1493393"/>
                  <a:pt x="420624" y="1493393"/>
                  <a:pt x="420624" y="1493266"/>
                </a:cubicBezTo>
                <a:cubicBezTo>
                  <a:pt x="420624" y="1493266"/>
                  <a:pt x="420624" y="1493266"/>
                  <a:pt x="420624" y="1493266"/>
                </a:cubicBezTo>
                <a:lnTo>
                  <a:pt x="420624" y="1493266"/>
                </a:lnTo>
                <a:close/>
                <a:moveTo>
                  <a:pt x="420497" y="1570990"/>
                </a:moveTo>
                <a:cubicBezTo>
                  <a:pt x="420497" y="1563624"/>
                  <a:pt x="414528" y="1557655"/>
                  <a:pt x="407035" y="1557655"/>
                </a:cubicBezTo>
                <a:cubicBezTo>
                  <a:pt x="399669" y="1557655"/>
                  <a:pt x="393573" y="1563624"/>
                  <a:pt x="393573" y="1570990"/>
                </a:cubicBezTo>
                <a:cubicBezTo>
                  <a:pt x="393573" y="1578356"/>
                  <a:pt x="399542" y="1584325"/>
                  <a:pt x="407035" y="1584325"/>
                </a:cubicBezTo>
                <a:cubicBezTo>
                  <a:pt x="414401" y="1584325"/>
                  <a:pt x="420370" y="1578356"/>
                  <a:pt x="420497" y="1570990"/>
                </a:cubicBezTo>
                <a:cubicBezTo>
                  <a:pt x="420497" y="1570990"/>
                  <a:pt x="420497" y="1570990"/>
                  <a:pt x="420497" y="1570990"/>
                </a:cubicBezTo>
                <a:lnTo>
                  <a:pt x="420497" y="1570990"/>
                </a:lnTo>
                <a:close/>
                <a:moveTo>
                  <a:pt x="420243" y="1648460"/>
                </a:moveTo>
                <a:cubicBezTo>
                  <a:pt x="420116" y="1641221"/>
                  <a:pt x="414274" y="1635379"/>
                  <a:pt x="407035" y="1635379"/>
                </a:cubicBezTo>
                <a:cubicBezTo>
                  <a:pt x="399796" y="1635379"/>
                  <a:pt x="393827" y="1641348"/>
                  <a:pt x="393827" y="1648587"/>
                </a:cubicBezTo>
                <a:lnTo>
                  <a:pt x="393827" y="1648587"/>
                </a:lnTo>
                <a:cubicBezTo>
                  <a:pt x="393827" y="1655826"/>
                  <a:pt x="399796" y="1661795"/>
                  <a:pt x="407035" y="1661795"/>
                </a:cubicBezTo>
                <a:lnTo>
                  <a:pt x="407035" y="1661795"/>
                </a:lnTo>
                <a:cubicBezTo>
                  <a:pt x="414274" y="1661795"/>
                  <a:pt x="420243" y="1655953"/>
                  <a:pt x="420243" y="1648587"/>
                </a:cubicBezTo>
                <a:cubicBezTo>
                  <a:pt x="420243" y="1648587"/>
                  <a:pt x="420243" y="1648587"/>
                  <a:pt x="420243" y="1648587"/>
                </a:cubicBezTo>
                <a:cubicBezTo>
                  <a:pt x="420243" y="1648587"/>
                  <a:pt x="420243" y="1648587"/>
                  <a:pt x="420243" y="1648460"/>
                </a:cubicBezTo>
                <a:lnTo>
                  <a:pt x="420243" y="1648460"/>
                </a:lnTo>
                <a:close/>
                <a:moveTo>
                  <a:pt x="419989" y="1726311"/>
                </a:moveTo>
                <a:cubicBezTo>
                  <a:pt x="419989" y="1719072"/>
                  <a:pt x="414147" y="1713357"/>
                  <a:pt x="406908" y="1713357"/>
                </a:cubicBezTo>
                <a:lnTo>
                  <a:pt x="406908" y="1713357"/>
                </a:lnTo>
                <a:cubicBezTo>
                  <a:pt x="399669" y="1713357"/>
                  <a:pt x="393827" y="1719199"/>
                  <a:pt x="393827" y="1726311"/>
                </a:cubicBezTo>
                <a:cubicBezTo>
                  <a:pt x="393827" y="1733550"/>
                  <a:pt x="399669" y="1739265"/>
                  <a:pt x="406908" y="1739265"/>
                </a:cubicBezTo>
                <a:cubicBezTo>
                  <a:pt x="414274" y="1739265"/>
                  <a:pt x="419989" y="1733423"/>
                  <a:pt x="419989" y="1726311"/>
                </a:cubicBezTo>
                <a:close/>
                <a:moveTo>
                  <a:pt x="419862" y="1803908"/>
                </a:moveTo>
                <a:cubicBezTo>
                  <a:pt x="419862" y="1796796"/>
                  <a:pt x="414147" y="1791081"/>
                  <a:pt x="407035" y="1791081"/>
                </a:cubicBezTo>
                <a:cubicBezTo>
                  <a:pt x="399923" y="1791081"/>
                  <a:pt x="394208" y="1796796"/>
                  <a:pt x="394208" y="1803908"/>
                </a:cubicBezTo>
                <a:cubicBezTo>
                  <a:pt x="394208" y="1807083"/>
                  <a:pt x="395478" y="1810258"/>
                  <a:pt x="397637" y="1812544"/>
                </a:cubicBezTo>
                <a:cubicBezTo>
                  <a:pt x="403225" y="1813179"/>
                  <a:pt x="408940" y="1813687"/>
                  <a:pt x="414528" y="1814195"/>
                </a:cubicBezTo>
                <a:cubicBezTo>
                  <a:pt x="417830" y="1811909"/>
                  <a:pt x="419862" y="1807972"/>
                  <a:pt x="419862" y="1803908"/>
                </a:cubicBezTo>
                <a:lnTo>
                  <a:pt x="419862" y="1803908"/>
                </a:lnTo>
                <a:close/>
                <a:moveTo>
                  <a:pt x="346837" y="18161"/>
                </a:moveTo>
                <a:cubicBezTo>
                  <a:pt x="346837" y="8509"/>
                  <a:pt x="338963" y="762"/>
                  <a:pt x="329311" y="762"/>
                </a:cubicBezTo>
                <a:cubicBezTo>
                  <a:pt x="319659" y="762"/>
                  <a:pt x="311785" y="8636"/>
                  <a:pt x="311785" y="18288"/>
                </a:cubicBezTo>
                <a:cubicBezTo>
                  <a:pt x="311785" y="27940"/>
                  <a:pt x="319659" y="35814"/>
                  <a:pt x="329311" y="35814"/>
                </a:cubicBezTo>
                <a:cubicBezTo>
                  <a:pt x="338963" y="35814"/>
                  <a:pt x="346710" y="28067"/>
                  <a:pt x="346837" y="18415"/>
                </a:cubicBezTo>
                <a:lnTo>
                  <a:pt x="346837" y="18415"/>
                </a:lnTo>
                <a:cubicBezTo>
                  <a:pt x="346837" y="18288"/>
                  <a:pt x="346837" y="18288"/>
                  <a:pt x="346837" y="18161"/>
                </a:cubicBezTo>
                <a:cubicBezTo>
                  <a:pt x="346837" y="18288"/>
                  <a:pt x="346837" y="18161"/>
                  <a:pt x="346837" y="18161"/>
                </a:cubicBezTo>
                <a:close/>
                <a:moveTo>
                  <a:pt x="346583" y="95885"/>
                </a:moveTo>
                <a:cubicBezTo>
                  <a:pt x="346583" y="86360"/>
                  <a:pt x="338836" y="78613"/>
                  <a:pt x="329311" y="78613"/>
                </a:cubicBezTo>
                <a:lnTo>
                  <a:pt x="329311" y="78613"/>
                </a:lnTo>
                <a:cubicBezTo>
                  <a:pt x="319786" y="78613"/>
                  <a:pt x="312039" y="86360"/>
                  <a:pt x="312039" y="95885"/>
                </a:cubicBezTo>
                <a:cubicBezTo>
                  <a:pt x="312039" y="105410"/>
                  <a:pt x="319786" y="113157"/>
                  <a:pt x="329311" y="113157"/>
                </a:cubicBezTo>
                <a:lnTo>
                  <a:pt x="329311" y="113157"/>
                </a:lnTo>
                <a:cubicBezTo>
                  <a:pt x="338836" y="113157"/>
                  <a:pt x="346583" y="105410"/>
                  <a:pt x="346583" y="95885"/>
                </a:cubicBezTo>
                <a:cubicBezTo>
                  <a:pt x="346583" y="95885"/>
                  <a:pt x="346583" y="95885"/>
                  <a:pt x="346583" y="95885"/>
                </a:cubicBezTo>
                <a:close/>
                <a:moveTo>
                  <a:pt x="346329" y="173355"/>
                </a:moveTo>
                <a:cubicBezTo>
                  <a:pt x="346202" y="163957"/>
                  <a:pt x="338582" y="156464"/>
                  <a:pt x="329184" y="156464"/>
                </a:cubicBezTo>
                <a:cubicBezTo>
                  <a:pt x="319786" y="156464"/>
                  <a:pt x="312039" y="164084"/>
                  <a:pt x="312039" y="173482"/>
                </a:cubicBezTo>
                <a:cubicBezTo>
                  <a:pt x="312039" y="182880"/>
                  <a:pt x="319659" y="190500"/>
                  <a:pt x="329184" y="190500"/>
                </a:cubicBezTo>
                <a:cubicBezTo>
                  <a:pt x="338582" y="190500"/>
                  <a:pt x="346202" y="182880"/>
                  <a:pt x="346329" y="173482"/>
                </a:cubicBezTo>
                <a:lnTo>
                  <a:pt x="346329" y="173482"/>
                </a:lnTo>
                <a:cubicBezTo>
                  <a:pt x="346329" y="173482"/>
                  <a:pt x="346329" y="173482"/>
                  <a:pt x="346329" y="173355"/>
                </a:cubicBezTo>
                <a:cubicBezTo>
                  <a:pt x="346329" y="173482"/>
                  <a:pt x="346329" y="173355"/>
                  <a:pt x="346329" y="173355"/>
                </a:cubicBezTo>
                <a:lnTo>
                  <a:pt x="346329" y="173355"/>
                </a:lnTo>
                <a:close/>
                <a:moveTo>
                  <a:pt x="346202" y="251206"/>
                </a:moveTo>
                <a:cubicBezTo>
                  <a:pt x="346202" y="241935"/>
                  <a:pt x="338582" y="234315"/>
                  <a:pt x="329311" y="234315"/>
                </a:cubicBezTo>
                <a:cubicBezTo>
                  <a:pt x="319913" y="234315"/>
                  <a:pt x="312420" y="241935"/>
                  <a:pt x="312420" y="251206"/>
                </a:cubicBezTo>
                <a:cubicBezTo>
                  <a:pt x="312420" y="260477"/>
                  <a:pt x="320040" y="268097"/>
                  <a:pt x="329311" y="268097"/>
                </a:cubicBezTo>
                <a:cubicBezTo>
                  <a:pt x="338582" y="268097"/>
                  <a:pt x="346202" y="260477"/>
                  <a:pt x="346202" y="251206"/>
                </a:cubicBezTo>
                <a:cubicBezTo>
                  <a:pt x="346202" y="251206"/>
                  <a:pt x="346202" y="251206"/>
                  <a:pt x="346202" y="251206"/>
                </a:cubicBezTo>
                <a:lnTo>
                  <a:pt x="346202" y="251206"/>
                </a:lnTo>
                <a:close/>
                <a:moveTo>
                  <a:pt x="345948" y="328549"/>
                </a:moveTo>
                <a:cubicBezTo>
                  <a:pt x="345821" y="319405"/>
                  <a:pt x="338328" y="312166"/>
                  <a:pt x="329184" y="312166"/>
                </a:cubicBezTo>
                <a:cubicBezTo>
                  <a:pt x="319913" y="312166"/>
                  <a:pt x="312420" y="319659"/>
                  <a:pt x="312420" y="328803"/>
                </a:cubicBezTo>
                <a:cubicBezTo>
                  <a:pt x="312420" y="338074"/>
                  <a:pt x="319913" y="345440"/>
                  <a:pt x="329184" y="345440"/>
                </a:cubicBezTo>
                <a:cubicBezTo>
                  <a:pt x="338455" y="345440"/>
                  <a:pt x="345821" y="337947"/>
                  <a:pt x="345948" y="328803"/>
                </a:cubicBezTo>
                <a:cubicBezTo>
                  <a:pt x="345948" y="328803"/>
                  <a:pt x="345948" y="328803"/>
                  <a:pt x="345948" y="328803"/>
                </a:cubicBezTo>
                <a:cubicBezTo>
                  <a:pt x="345948" y="328676"/>
                  <a:pt x="345948" y="328676"/>
                  <a:pt x="345948" y="328549"/>
                </a:cubicBezTo>
                <a:close/>
                <a:moveTo>
                  <a:pt x="345821" y="406273"/>
                </a:moveTo>
                <a:cubicBezTo>
                  <a:pt x="345821" y="397256"/>
                  <a:pt x="338328" y="389890"/>
                  <a:pt x="329311" y="389890"/>
                </a:cubicBezTo>
                <a:cubicBezTo>
                  <a:pt x="320167" y="389890"/>
                  <a:pt x="312801" y="397256"/>
                  <a:pt x="312801" y="406400"/>
                </a:cubicBezTo>
                <a:cubicBezTo>
                  <a:pt x="312801" y="415544"/>
                  <a:pt x="320167" y="422910"/>
                  <a:pt x="329311" y="422910"/>
                </a:cubicBezTo>
                <a:cubicBezTo>
                  <a:pt x="329311" y="422910"/>
                  <a:pt x="329311" y="422910"/>
                  <a:pt x="329311" y="422910"/>
                </a:cubicBezTo>
                <a:cubicBezTo>
                  <a:pt x="338455" y="422910"/>
                  <a:pt x="345821" y="415544"/>
                  <a:pt x="345821" y="406273"/>
                </a:cubicBezTo>
                <a:cubicBezTo>
                  <a:pt x="345821" y="406400"/>
                  <a:pt x="345821" y="406400"/>
                  <a:pt x="345821" y="406273"/>
                </a:cubicBezTo>
                <a:cubicBezTo>
                  <a:pt x="345821" y="406400"/>
                  <a:pt x="345821" y="406400"/>
                  <a:pt x="345821" y="406273"/>
                </a:cubicBezTo>
                <a:close/>
                <a:moveTo>
                  <a:pt x="345567" y="484124"/>
                </a:moveTo>
                <a:cubicBezTo>
                  <a:pt x="345567" y="475107"/>
                  <a:pt x="338201" y="467868"/>
                  <a:pt x="329184" y="467868"/>
                </a:cubicBezTo>
                <a:cubicBezTo>
                  <a:pt x="320167" y="467868"/>
                  <a:pt x="312801" y="475107"/>
                  <a:pt x="312801" y="484124"/>
                </a:cubicBezTo>
                <a:cubicBezTo>
                  <a:pt x="312801" y="493141"/>
                  <a:pt x="320167" y="500380"/>
                  <a:pt x="329184" y="500380"/>
                </a:cubicBezTo>
                <a:cubicBezTo>
                  <a:pt x="338328" y="500380"/>
                  <a:pt x="345567" y="493141"/>
                  <a:pt x="345567" y="484124"/>
                </a:cubicBezTo>
                <a:lnTo>
                  <a:pt x="345567" y="484124"/>
                </a:lnTo>
                <a:close/>
                <a:moveTo>
                  <a:pt x="345440" y="561721"/>
                </a:moveTo>
                <a:cubicBezTo>
                  <a:pt x="345440" y="552831"/>
                  <a:pt x="338201" y="545592"/>
                  <a:pt x="329311" y="545592"/>
                </a:cubicBezTo>
                <a:cubicBezTo>
                  <a:pt x="329311" y="545592"/>
                  <a:pt x="329311" y="545592"/>
                  <a:pt x="329311" y="545592"/>
                </a:cubicBezTo>
                <a:cubicBezTo>
                  <a:pt x="320421" y="545592"/>
                  <a:pt x="313182" y="552831"/>
                  <a:pt x="313182" y="561721"/>
                </a:cubicBezTo>
                <a:cubicBezTo>
                  <a:pt x="313182" y="570611"/>
                  <a:pt x="320421" y="577850"/>
                  <a:pt x="329311" y="577850"/>
                </a:cubicBezTo>
                <a:cubicBezTo>
                  <a:pt x="338201" y="577850"/>
                  <a:pt x="345313" y="570738"/>
                  <a:pt x="345440" y="561848"/>
                </a:cubicBezTo>
                <a:lnTo>
                  <a:pt x="345440" y="561848"/>
                </a:lnTo>
                <a:cubicBezTo>
                  <a:pt x="345440" y="561848"/>
                  <a:pt x="345440" y="561721"/>
                  <a:pt x="345440" y="561721"/>
                </a:cubicBezTo>
                <a:close/>
                <a:moveTo>
                  <a:pt x="345186" y="639318"/>
                </a:moveTo>
                <a:cubicBezTo>
                  <a:pt x="345186" y="630555"/>
                  <a:pt x="338074" y="623443"/>
                  <a:pt x="329311" y="623443"/>
                </a:cubicBezTo>
                <a:cubicBezTo>
                  <a:pt x="320548" y="623443"/>
                  <a:pt x="313436" y="630555"/>
                  <a:pt x="313436" y="639318"/>
                </a:cubicBezTo>
                <a:lnTo>
                  <a:pt x="313436" y="639318"/>
                </a:lnTo>
                <a:cubicBezTo>
                  <a:pt x="313436" y="648081"/>
                  <a:pt x="320548" y="655193"/>
                  <a:pt x="329311" y="655193"/>
                </a:cubicBezTo>
                <a:cubicBezTo>
                  <a:pt x="338074" y="655193"/>
                  <a:pt x="345186" y="648081"/>
                  <a:pt x="345186" y="639318"/>
                </a:cubicBezTo>
                <a:cubicBezTo>
                  <a:pt x="345186" y="639318"/>
                  <a:pt x="345186" y="639318"/>
                  <a:pt x="345186" y="639318"/>
                </a:cubicBezTo>
                <a:cubicBezTo>
                  <a:pt x="345186" y="639318"/>
                  <a:pt x="345186" y="639318"/>
                  <a:pt x="345186" y="639318"/>
                </a:cubicBezTo>
                <a:lnTo>
                  <a:pt x="345186" y="639318"/>
                </a:lnTo>
                <a:close/>
                <a:moveTo>
                  <a:pt x="345059" y="716915"/>
                </a:moveTo>
                <a:cubicBezTo>
                  <a:pt x="345059" y="708279"/>
                  <a:pt x="338074" y="701167"/>
                  <a:pt x="329311" y="701167"/>
                </a:cubicBezTo>
                <a:lnTo>
                  <a:pt x="329311" y="701167"/>
                </a:lnTo>
                <a:cubicBezTo>
                  <a:pt x="320675" y="701167"/>
                  <a:pt x="313563" y="708152"/>
                  <a:pt x="313563" y="716915"/>
                </a:cubicBezTo>
                <a:cubicBezTo>
                  <a:pt x="313563" y="725551"/>
                  <a:pt x="320548" y="732663"/>
                  <a:pt x="329311" y="732663"/>
                </a:cubicBezTo>
                <a:cubicBezTo>
                  <a:pt x="337947" y="732663"/>
                  <a:pt x="344932" y="725678"/>
                  <a:pt x="345059" y="716915"/>
                </a:cubicBezTo>
                <a:lnTo>
                  <a:pt x="345059" y="716915"/>
                </a:lnTo>
                <a:cubicBezTo>
                  <a:pt x="345059" y="717042"/>
                  <a:pt x="345059" y="717042"/>
                  <a:pt x="345059" y="716915"/>
                </a:cubicBezTo>
                <a:lnTo>
                  <a:pt x="345059" y="716915"/>
                </a:lnTo>
                <a:close/>
                <a:moveTo>
                  <a:pt x="344805" y="794512"/>
                </a:moveTo>
                <a:cubicBezTo>
                  <a:pt x="344678" y="786003"/>
                  <a:pt x="337820" y="779145"/>
                  <a:pt x="329311" y="779145"/>
                </a:cubicBezTo>
                <a:cubicBezTo>
                  <a:pt x="320675" y="779145"/>
                  <a:pt x="313817" y="786130"/>
                  <a:pt x="313817" y="794639"/>
                </a:cubicBezTo>
                <a:cubicBezTo>
                  <a:pt x="313817" y="803275"/>
                  <a:pt x="320802" y="810133"/>
                  <a:pt x="329311" y="810133"/>
                </a:cubicBezTo>
                <a:cubicBezTo>
                  <a:pt x="337820" y="810133"/>
                  <a:pt x="344805" y="803148"/>
                  <a:pt x="344805" y="794512"/>
                </a:cubicBezTo>
                <a:cubicBezTo>
                  <a:pt x="344805" y="794639"/>
                  <a:pt x="344805" y="794639"/>
                  <a:pt x="344805" y="794512"/>
                </a:cubicBezTo>
                <a:cubicBezTo>
                  <a:pt x="344805" y="794512"/>
                  <a:pt x="344805" y="794512"/>
                  <a:pt x="344805" y="794512"/>
                </a:cubicBezTo>
                <a:lnTo>
                  <a:pt x="344805" y="794512"/>
                </a:lnTo>
                <a:close/>
                <a:moveTo>
                  <a:pt x="344678" y="872236"/>
                </a:moveTo>
                <a:cubicBezTo>
                  <a:pt x="344678" y="863727"/>
                  <a:pt x="337820" y="856869"/>
                  <a:pt x="329311" y="856869"/>
                </a:cubicBezTo>
                <a:cubicBezTo>
                  <a:pt x="320802" y="856869"/>
                  <a:pt x="313944" y="863727"/>
                  <a:pt x="313944" y="872236"/>
                </a:cubicBezTo>
                <a:cubicBezTo>
                  <a:pt x="313944" y="880745"/>
                  <a:pt x="320802" y="887603"/>
                  <a:pt x="329311" y="887603"/>
                </a:cubicBezTo>
                <a:cubicBezTo>
                  <a:pt x="337693" y="887603"/>
                  <a:pt x="344551" y="880745"/>
                  <a:pt x="344678" y="872236"/>
                </a:cubicBezTo>
                <a:cubicBezTo>
                  <a:pt x="344678" y="872236"/>
                  <a:pt x="344678" y="872236"/>
                  <a:pt x="344678" y="872236"/>
                </a:cubicBezTo>
                <a:lnTo>
                  <a:pt x="344678" y="872236"/>
                </a:lnTo>
                <a:close/>
                <a:moveTo>
                  <a:pt x="344424" y="949706"/>
                </a:moveTo>
                <a:cubicBezTo>
                  <a:pt x="344297" y="941451"/>
                  <a:pt x="337566" y="934720"/>
                  <a:pt x="329311" y="934720"/>
                </a:cubicBezTo>
                <a:cubicBezTo>
                  <a:pt x="320929" y="934720"/>
                  <a:pt x="314198" y="941451"/>
                  <a:pt x="314198" y="949833"/>
                </a:cubicBezTo>
                <a:cubicBezTo>
                  <a:pt x="314198" y="958215"/>
                  <a:pt x="320929" y="964946"/>
                  <a:pt x="329311" y="964946"/>
                </a:cubicBezTo>
                <a:lnTo>
                  <a:pt x="329311" y="964946"/>
                </a:lnTo>
                <a:cubicBezTo>
                  <a:pt x="337693" y="964946"/>
                  <a:pt x="344424" y="958215"/>
                  <a:pt x="344424" y="949833"/>
                </a:cubicBezTo>
                <a:cubicBezTo>
                  <a:pt x="344424" y="949833"/>
                  <a:pt x="344424" y="949833"/>
                  <a:pt x="344424" y="949833"/>
                </a:cubicBezTo>
                <a:cubicBezTo>
                  <a:pt x="344424" y="949833"/>
                  <a:pt x="344424" y="949706"/>
                  <a:pt x="344424" y="949706"/>
                </a:cubicBezTo>
                <a:lnTo>
                  <a:pt x="344424" y="949706"/>
                </a:lnTo>
                <a:close/>
                <a:moveTo>
                  <a:pt x="344297" y="1027430"/>
                </a:moveTo>
                <a:cubicBezTo>
                  <a:pt x="344297" y="1019175"/>
                  <a:pt x="337566" y="1012571"/>
                  <a:pt x="329311" y="1012571"/>
                </a:cubicBezTo>
                <a:cubicBezTo>
                  <a:pt x="321056" y="1012571"/>
                  <a:pt x="314325" y="1019302"/>
                  <a:pt x="314325" y="1027557"/>
                </a:cubicBezTo>
                <a:cubicBezTo>
                  <a:pt x="314325" y="1035812"/>
                  <a:pt x="321056" y="1042543"/>
                  <a:pt x="329311" y="1042543"/>
                </a:cubicBezTo>
                <a:cubicBezTo>
                  <a:pt x="337566" y="1042416"/>
                  <a:pt x="344297" y="1035812"/>
                  <a:pt x="344297" y="1027430"/>
                </a:cubicBezTo>
                <a:lnTo>
                  <a:pt x="344297" y="1027430"/>
                </a:lnTo>
                <a:cubicBezTo>
                  <a:pt x="344297" y="1027557"/>
                  <a:pt x="344297" y="1027557"/>
                  <a:pt x="344297" y="1027430"/>
                </a:cubicBezTo>
                <a:lnTo>
                  <a:pt x="344297" y="1027430"/>
                </a:lnTo>
                <a:close/>
                <a:moveTo>
                  <a:pt x="344043" y="1105154"/>
                </a:moveTo>
                <a:cubicBezTo>
                  <a:pt x="344043" y="1097026"/>
                  <a:pt x="337439" y="1090422"/>
                  <a:pt x="329311" y="1090422"/>
                </a:cubicBezTo>
                <a:cubicBezTo>
                  <a:pt x="321183" y="1090422"/>
                  <a:pt x="314579" y="1097026"/>
                  <a:pt x="314579" y="1105154"/>
                </a:cubicBezTo>
                <a:cubicBezTo>
                  <a:pt x="314579" y="1113282"/>
                  <a:pt x="321183" y="1119886"/>
                  <a:pt x="329311" y="1119886"/>
                </a:cubicBezTo>
                <a:cubicBezTo>
                  <a:pt x="337439" y="1119886"/>
                  <a:pt x="344043" y="1113409"/>
                  <a:pt x="344043" y="1105154"/>
                </a:cubicBezTo>
                <a:cubicBezTo>
                  <a:pt x="344043" y="1105281"/>
                  <a:pt x="344043" y="1105154"/>
                  <a:pt x="344043" y="1105154"/>
                </a:cubicBezTo>
                <a:lnTo>
                  <a:pt x="344043" y="1105154"/>
                </a:lnTo>
                <a:close/>
                <a:moveTo>
                  <a:pt x="343789" y="1182624"/>
                </a:moveTo>
                <a:cubicBezTo>
                  <a:pt x="343789" y="1174623"/>
                  <a:pt x="337185" y="1168146"/>
                  <a:pt x="329184" y="1168146"/>
                </a:cubicBezTo>
                <a:cubicBezTo>
                  <a:pt x="321183" y="1168146"/>
                  <a:pt x="314579" y="1174623"/>
                  <a:pt x="314579" y="1182751"/>
                </a:cubicBezTo>
                <a:cubicBezTo>
                  <a:pt x="314579" y="1190752"/>
                  <a:pt x="321056" y="1197356"/>
                  <a:pt x="329184" y="1197356"/>
                </a:cubicBezTo>
                <a:cubicBezTo>
                  <a:pt x="337312" y="1197356"/>
                  <a:pt x="343789" y="1190879"/>
                  <a:pt x="343789" y="1182624"/>
                </a:cubicBezTo>
                <a:cubicBezTo>
                  <a:pt x="343789" y="1182751"/>
                  <a:pt x="343789" y="1182751"/>
                  <a:pt x="343789" y="1182624"/>
                </a:cubicBezTo>
                <a:cubicBezTo>
                  <a:pt x="343789" y="1182751"/>
                  <a:pt x="343789" y="1182751"/>
                  <a:pt x="343789" y="1182624"/>
                </a:cubicBezTo>
                <a:lnTo>
                  <a:pt x="343789" y="1182624"/>
                </a:lnTo>
                <a:close/>
                <a:moveTo>
                  <a:pt x="343662" y="1260475"/>
                </a:moveTo>
                <a:cubicBezTo>
                  <a:pt x="343662" y="1252601"/>
                  <a:pt x="337185" y="1246124"/>
                  <a:pt x="329311" y="1246124"/>
                </a:cubicBezTo>
                <a:lnTo>
                  <a:pt x="329311" y="1246124"/>
                </a:lnTo>
                <a:cubicBezTo>
                  <a:pt x="321310" y="1246124"/>
                  <a:pt x="314960" y="1252601"/>
                  <a:pt x="314960" y="1260475"/>
                </a:cubicBezTo>
                <a:cubicBezTo>
                  <a:pt x="314960" y="1268349"/>
                  <a:pt x="321437" y="1274826"/>
                  <a:pt x="329311" y="1274826"/>
                </a:cubicBezTo>
                <a:cubicBezTo>
                  <a:pt x="337185" y="1274826"/>
                  <a:pt x="343662" y="1268349"/>
                  <a:pt x="343662" y="1260475"/>
                </a:cubicBezTo>
                <a:cubicBezTo>
                  <a:pt x="343662" y="1260475"/>
                  <a:pt x="343662" y="1260475"/>
                  <a:pt x="343662" y="1260475"/>
                </a:cubicBezTo>
                <a:lnTo>
                  <a:pt x="343662" y="1260475"/>
                </a:lnTo>
                <a:close/>
                <a:moveTo>
                  <a:pt x="343408" y="1337945"/>
                </a:moveTo>
                <a:cubicBezTo>
                  <a:pt x="343281" y="1330198"/>
                  <a:pt x="336931" y="1323975"/>
                  <a:pt x="329184" y="1323975"/>
                </a:cubicBezTo>
                <a:cubicBezTo>
                  <a:pt x="321310" y="1323975"/>
                  <a:pt x="314960" y="1330325"/>
                  <a:pt x="314960" y="1338199"/>
                </a:cubicBezTo>
                <a:cubicBezTo>
                  <a:pt x="314960" y="1346073"/>
                  <a:pt x="321310" y="1352423"/>
                  <a:pt x="329184" y="1352423"/>
                </a:cubicBezTo>
                <a:lnTo>
                  <a:pt x="329184" y="1352423"/>
                </a:lnTo>
                <a:cubicBezTo>
                  <a:pt x="337058" y="1352423"/>
                  <a:pt x="343408" y="1346073"/>
                  <a:pt x="343408" y="1338199"/>
                </a:cubicBezTo>
                <a:cubicBezTo>
                  <a:pt x="343408" y="1338072"/>
                  <a:pt x="343408" y="1337945"/>
                  <a:pt x="343408" y="1337945"/>
                </a:cubicBezTo>
                <a:close/>
                <a:moveTo>
                  <a:pt x="343281" y="1415669"/>
                </a:moveTo>
                <a:cubicBezTo>
                  <a:pt x="343281" y="1407922"/>
                  <a:pt x="337058" y="1401699"/>
                  <a:pt x="329311" y="1401699"/>
                </a:cubicBezTo>
                <a:cubicBezTo>
                  <a:pt x="321564" y="1401699"/>
                  <a:pt x="315341" y="1407922"/>
                  <a:pt x="315341" y="1415669"/>
                </a:cubicBezTo>
                <a:cubicBezTo>
                  <a:pt x="315341" y="1423416"/>
                  <a:pt x="321564" y="1429639"/>
                  <a:pt x="329311" y="1429639"/>
                </a:cubicBezTo>
                <a:cubicBezTo>
                  <a:pt x="337058" y="1429639"/>
                  <a:pt x="343281" y="1423416"/>
                  <a:pt x="343281" y="1415669"/>
                </a:cubicBezTo>
                <a:lnTo>
                  <a:pt x="343281" y="1415669"/>
                </a:lnTo>
                <a:lnTo>
                  <a:pt x="343281" y="1415669"/>
                </a:lnTo>
                <a:close/>
                <a:moveTo>
                  <a:pt x="343027" y="1493139"/>
                </a:moveTo>
                <a:cubicBezTo>
                  <a:pt x="342900" y="1485646"/>
                  <a:pt x="336804" y="1479550"/>
                  <a:pt x="329184" y="1479550"/>
                </a:cubicBezTo>
                <a:cubicBezTo>
                  <a:pt x="321564" y="1479550"/>
                  <a:pt x="315341" y="1485773"/>
                  <a:pt x="315341" y="1493266"/>
                </a:cubicBezTo>
                <a:lnTo>
                  <a:pt x="315341" y="1493266"/>
                </a:lnTo>
                <a:cubicBezTo>
                  <a:pt x="315341" y="1500886"/>
                  <a:pt x="321564" y="1507109"/>
                  <a:pt x="329184" y="1507109"/>
                </a:cubicBezTo>
                <a:lnTo>
                  <a:pt x="329184" y="1507109"/>
                </a:lnTo>
                <a:cubicBezTo>
                  <a:pt x="336804" y="1507109"/>
                  <a:pt x="343027" y="1500886"/>
                  <a:pt x="343027" y="1493393"/>
                </a:cubicBezTo>
                <a:cubicBezTo>
                  <a:pt x="343027" y="1493393"/>
                  <a:pt x="343027" y="1493393"/>
                  <a:pt x="343027" y="1493393"/>
                </a:cubicBezTo>
                <a:cubicBezTo>
                  <a:pt x="343027" y="1493266"/>
                  <a:pt x="343027" y="1493139"/>
                  <a:pt x="343027" y="1493139"/>
                </a:cubicBezTo>
                <a:close/>
                <a:moveTo>
                  <a:pt x="342900" y="1570863"/>
                </a:moveTo>
                <a:cubicBezTo>
                  <a:pt x="342900" y="1563370"/>
                  <a:pt x="336804" y="1557401"/>
                  <a:pt x="329311" y="1557401"/>
                </a:cubicBezTo>
                <a:cubicBezTo>
                  <a:pt x="321818" y="1557401"/>
                  <a:pt x="315722" y="1563497"/>
                  <a:pt x="315722" y="1570990"/>
                </a:cubicBezTo>
                <a:cubicBezTo>
                  <a:pt x="315722" y="1578483"/>
                  <a:pt x="321818" y="1584579"/>
                  <a:pt x="329311" y="1584579"/>
                </a:cubicBezTo>
                <a:cubicBezTo>
                  <a:pt x="336804" y="1584579"/>
                  <a:pt x="342900" y="1578483"/>
                  <a:pt x="342900" y="1570863"/>
                </a:cubicBezTo>
                <a:lnTo>
                  <a:pt x="342900" y="1570863"/>
                </a:lnTo>
                <a:cubicBezTo>
                  <a:pt x="342900" y="1570990"/>
                  <a:pt x="342900" y="1570990"/>
                  <a:pt x="342900" y="1570863"/>
                </a:cubicBezTo>
                <a:lnTo>
                  <a:pt x="342900" y="1570863"/>
                </a:lnTo>
                <a:close/>
                <a:moveTo>
                  <a:pt x="342646" y="1648587"/>
                </a:moveTo>
                <a:cubicBezTo>
                  <a:pt x="342646" y="1641221"/>
                  <a:pt x="336677" y="1635252"/>
                  <a:pt x="329184" y="1635252"/>
                </a:cubicBezTo>
                <a:cubicBezTo>
                  <a:pt x="321818" y="1635252"/>
                  <a:pt x="315722" y="1641221"/>
                  <a:pt x="315722" y="1648587"/>
                </a:cubicBezTo>
                <a:lnTo>
                  <a:pt x="315722" y="1648587"/>
                </a:lnTo>
                <a:cubicBezTo>
                  <a:pt x="315722" y="1655953"/>
                  <a:pt x="321691" y="1661922"/>
                  <a:pt x="329184" y="1661922"/>
                </a:cubicBezTo>
                <a:lnTo>
                  <a:pt x="329184" y="1661922"/>
                </a:lnTo>
                <a:cubicBezTo>
                  <a:pt x="336677" y="1662049"/>
                  <a:pt x="342646" y="1656080"/>
                  <a:pt x="342646" y="1648587"/>
                </a:cubicBezTo>
                <a:lnTo>
                  <a:pt x="342646" y="1648587"/>
                </a:lnTo>
                <a:cubicBezTo>
                  <a:pt x="342646" y="1648587"/>
                  <a:pt x="342646" y="1648587"/>
                  <a:pt x="342646" y="1648587"/>
                </a:cubicBezTo>
                <a:lnTo>
                  <a:pt x="342646" y="1648587"/>
                </a:lnTo>
                <a:close/>
                <a:moveTo>
                  <a:pt x="342519" y="1726311"/>
                </a:moveTo>
                <a:cubicBezTo>
                  <a:pt x="342519" y="1719072"/>
                  <a:pt x="336550" y="1713103"/>
                  <a:pt x="329311" y="1713103"/>
                </a:cubicBezTo>
                <a:cubicBezTo>
                  <a:pt x="329311" y="1713103"/>
                  <a:pt x="329311" y="1713103"/>
                  <a:pt x="329311" y="1713103"/>
                </a:cubicBezTo>
                <a:cubicBezTo>
                  <a:pt x="322072" y="1713103"/>
                  <a:pt x="316103" y="1719072"/>
                  <a:pt x="316103" y="1726311"/>
                </a:cubicBezTo>
                <a:cubicBezTo>
                  <a:pt x="316103" y="1733550"/>
                  <a:pt x="322072" y="1739519"/>
                  <a:pt x="329311" y="1739519"/>
                </a:cubicBezTo>
                <a:cubicBezTo>
                  <a:pt x="336550" y="1739392"/>
                  <a:pt x="342519" y="1733550"/>
                  <a:pt x="342519" y="1726311"/>
                </a:cubicBezTo>
                <a:close/>
                <a:moveTo>
                  <a:pt x="342265" y="1803908"/>
                </a:moveTo>
                <a:cubicBezTo>
                  <a:pt x="342265" y="1796669"/>
                  <a:pt x="336423" y="1790954"/>
                  <a:pt x="329184" y="1790954"/>
                </a:cubicBezTo>
                <a:lnTo>
                  <a:pt x="329184" y="1790954"/>
                </a:lnTo>
                <a:cubicBezTo>
                  <a:pt x="323215" y="1790954"/>
                  <a:pt x="317881" y="1795018"/>
                  <a:pt x="316484" y="1800860"/>
                </a:cubicBezTo>
                <a:cubicBezTo>
                  <a:pt x="324993" y="1802384"/>
                  <a:pt x="333502" y="1803908"/>
                  <a:pt x="342138" y="1805178"/>
                </a:cubicBezTo>
                <a:cubicBezTo>
                  <a:pt x="342265" y="1804797"/>
                  <a:pt x="342265" y="1804289"/>
                  <a:pt x="342265" y="1803908"/>
                </a:cubicBezTo>
                <a:close/>
                <a:moveTo>
                  <a:pt x="269240" y="18034"/>
                </a:moveTo>
                <a:cubicBezTo>
                  <a:pt x="269113" y="8382"/>
                  <a:pt x="261239" y="635"/>
                  <a:pt x="251587" y="635"/>
                </a:cubicBezTo>
                <a:cubicBezTo>
                  <a:pt x="241808" y="635"/>
                  <a:pt x="233934" y="8509"/>
                  <a:pt x="233934" y="18288"/>
                </a:cubicBezTo>
                <a:cubicBezTo>
                  <a:pt x="233934" y="28067"/>
                  <a:pt x="241808" y="35941"/>
                  <a:pt x="251587" y="35941"/>
                </a:cubicBezTo>
                <a:cubicBezTo>
                  <a:pt x="261366" y="35941"/>
                  <a:pt x="269240" y="28067"/>
                  <a:pt x="269240" y="18288"/>
                </a:cubicBezTo>
                <a:cubicBezTo>
                  <a:pt x="269240" y="18161"/>
                  <a:pt x="269240" y="18161"/>
                  <a:pt x="269240" y="18034"/>
                </a:cubicBezTo>
                <a:lnTo>
                  <a:pt x="269240" y="18034"/>
                </a:lnTo>
                <a:close/>
                <a:moveTo>
                  <a:pt x="268986" y="95885"/>
                </a:moveTo>
                <a:cubicBezTo>
                  <a:pt x="268986" y="86233"/>
                  <a:pt x="261112" y="78486"/>
                  <a:pt x="251460" y="78486"/>
                </a:cubicBezTo>
                <a:cubicBezTo>
                  <a:pt x="241808" y="78486"/>
                  <a:pt x="233934" y="86360"/>
                  <a:pt x="233934" y="96012"/>
                </a:cubicBezTo>
                <a:cubicBezTo>
                  <a:pt x="233934" y="105664"/>
                  <a:pt x="241808" y="113538"/>
                  <a:pt x="251460" y="113538"/>
                </a:cubicBezTo>
                <a:cubicBezTo>
                  <a:pt x="261239" y="113411"/>
                  <a:pt x="268986" y="105537"/>
                  <a:pt x="268986" y="95885"/>
                </a:cubicBezTo>
                <a:lnTo>
                  <a:pt x="268986" y="95885"/>
                </a:lnTo>
                <a:cubicBezTo>
                  <a:pt x="268986" y="95885"/>
                  <a:pt x="268986" y="95885"/>
                  <a:pt x="268986" y="95885"/>
                </a:cubicBezTo>
                <a:lnTo>
                  <a:pt x="268986" y="95885"/>
                </a:lnTo>
                <a:close/>
                <a:moveTo>
                  <a:pt x="268859" y="173482"/>
                </a:moveTo>
                <a:cubicBezTo>
                  <a:pt x="268859" y="163957"/>
                  <a:pt x="261112" y="156210"/>
                  <a:pt x="251587" y="156210"/>
                </a:cubicBezTo>
                <a:lnTo>
                  <a:pt x="251587" y="156210"/>
                </a:lnTo>
                <a:cubicBezTo>
                  <a:pt x="242062" y="156210"/>
                  <a:pt x="234315" y="163957"/>
                  <a:pt x="234315" y="173482"/>
                </a:cubicBezTo>
                <a:cubicBezTo>
                  <a:pt x="234315" y="183007"/>
                  <a:pt x="242062" y="190754"/>
                  <a:pt x="251587" y="190754"/>
                </a:cubicBezTo>
                <a:cubicBezTo>
                  <a:pt x="261112" y="190754"/>
                  <a:pt x="268859" y="183007"/>
                  <a:pt x="268859" y="173482"/>
                </a:cubicBezTo>
                <a:close/>
                <a:moveTo>
                  <a:pt x="268605" y="251206"/>
                </a:moveTo>
                <a:cubicBezTo>
                  <a:pt x="268605" y="241808"/>
                  <a:pt x="260985" y="234188"/>
                  <a:pt x="251460" y="234188"/>
                </a:cubicBezTo>
                <a:lnTo>
                  <a:pt x="251460" y="234188"/>
                </a:lnTo>
                <a:cubicBezTo>
                  <a:pt x="242062" y="234188"/>
                  <a:pt x="234315" y="241808"/>
                  <a:pt x="234315" y="251206"/>
                </a:cubicBezTo>
                <a:cubicBezTo>
                  <a:pt x="234315" y="260604"/>
                  <a:pt x="241935" y="268224"/>
                  <a:pt x="251460" y="268224"/>
                </a:cubicBezTo>
                <a:cubicBezTo>
                  <a:pt x="260985" y="268224"/>
                  <a:pt x="268605" y="260604"/>
                  <a:pt x="268605" y="251206"/>
                </a:cubicBezTo>
                <a:cubicBezTo>
                  <a:pt x="268605" y="251206"/>
                  <a:pt x="268605" y="251206"/>
                  <a:pt x="268605" y="251206"/>
                </a:cubicBezTo>
                <a:close/>
                <a:moveTo>
                  <a:pt x="268478" y="328803"/>
                </a:moveTo>
                <a:cubicBezTo>
                  <a:pt x="268478" y="319532"/>
                  <a:pt x="260858" y="311912"/>
                  <a:pt x="251587" y="311912"/>
                </a:cubicBezTo>
                <a:cubicBezTo>
                  <a:pt x="242189" y="311912"/>
                  <a:pt x="234696" y="319532"/>
                  <a:pt x="234696" y="328803"/>
                </a:cubicBezTo>
                <a:cubicBezTo>
                  <a:pt x="234696" y="338074"/>
                  <a:pt x="242316" y="345694"/>
                  <a:pt x="251587" y="345694"/>
                </a:cubicBezTo>
                <a:cubicBezTo>
                  <a:pt x="260858" y="345694"/>
                  <a:pt x="268478" y="338074"/>
                  <a:pt x="268478" y="328803"/>
                </a:cubicBezTo>
                <a:cubicBezTo>
                  <a:pt x="268478" y="328803"/>
                  <a:pt x="268478" y="328803"/>
                  <a:pt x="268478" y="328803"/>
                </a:cubicBezTo>
                <a:lnTo>
                  <a:pt x="268478" y="328803"/>
                </a:lnTo>
                <a:close/>
                <a:moveTo>
                  <a:pt x="268224" y="406400"/>
                </a:moveTo>
                <a:cubicBezTo>
                  <a:pt x="268224" y="397129"/>
                  <a:pt x="260731" y="389763"/>
                  <a:pt x="251460" y="389763"/>
                </a:cubicBezTo>
                <a:cubicBezTo>
                  <a:pt x="251460" y="389763"/>
                  <a:pt x="251460" y="389763"/>
                  <a:pt x="251460" y="389763"/>
                </a:cubicBezTo>
                <a:cubicBezTo>
                  <a:pt x="242189" y="389763"/>
                  <a:pt x="234696" y="397256"/>
                  <a:pt x="234696" y="406400"/>
                </a:cubicBezTo>
                <a:cubicBezTo>
                  <a:pt x="234696" y="415671"/>
                  <a:pt x="242189" y="423037"/>
                  <a:pt x="251460" y="423037"/>
                </a:cubicBezTo>
                <a:lnTo>
                  <a:pt x="251460" y="423037"/>
                </a:lnTo>
                <a:cubicBezTo>
                  <a:pt x="260731" y="423164"/>
                  <a:pt x="268224" y="415671"/>
                  <a:pt x="268224" y="406400"/>
                </a:cubicBezTo>
                <a:cubicBezTo>
                  <a:pt x="268224" y="406527"/>
                  <a:pt x="268224" y="406400"/>
                  <a:pt x="268224" y="406400"/>
                </a:cubicBezTo>
                <a:lnTo>
                  <a:pt x="268224" y="406400"/>
                </a:lnTo>
                <a:close/>
                <a:moveTo>
                  <a:pt x="268097" y="483997"/>
                </a:moveTo>
                <a:cubicBezTo>
                  <a:pt x="268097" y="474980"/>
                  <a:pt x="260604" y="467614"/>
                  <a:pt x="251587" y="467614"/>
                </a:cubicBezTo>
                <a:cubicBezTo>
                  <a:pt x="242443" y="467614"/>
                  <a:pt x="235077" y="474980"/>
                  <a:pt x="235077" y="484124"/>
                </a:cubicBezTo>
                <a:cubicBezTo>
                  <a:pt x="235077" y="493268"/>
                  <a:pt x="242443" y="500634"/>
                  <a:pt x="251587" y="500634"/>
                </a:cubicBezTo>
                <a:cubicBezTo>
                  <a:pt x="260604" y="500507"/>
                  <a:pt x="268097" y="493141"/>
                  <a:pt x="268097" y="483997"/>
                </a:cubicBezTo>
                <a:cubicBezTo>
                  <a:pt x="268097" y="484124"/>
                  <a:pt x="268097" y="484124"/>
                  <a:pt x="268097" y="483997"/>
                </a:cubicBezTo>
                <a:cubicBezTo>
                  <a:pt x="268097" y="483997"/>
                  <a:pt x="268097" y="483997"/>
                  <a:pt x="268097" y="483997"/>
                </a:cubicBezTo>
                <a:lnTo>
                  <a:pt x="268097" y="483997"/>
                </a:lnTo>
                <a:close/>
                <a:moveTo>
                  <a:pt x="267843" y="561721"/>
                </a:moveTo>
                <a:cubicBezTo>
                  <a:pt x="267843" y="552704"/>
                  <a:pt x="260477" y="545465"/>
                  <a:pt x="251460" y="545465"/>
                </a:cubicBezTo>
                <a:cubicBezTo>
                  <a:pt x="251460" y="545465"/>
                  <a:pt x="251460" y="545465"/>
                  <a:pt x="251460" y="545465"/>
                </a:cubicBezTo>
                <a:cubicBezTo>
                  <a:pt x="242443" y="545465"/>
                  <a:pt x="235077" y="552704"/>
                  <a:pt x="235077" y="561721"/>
                </a:cubicBezTo>
                <a:cubicBezTo>
                  <a:pt x="235077" y="570738"/>
                  <a:pt x="242443" y="577977"/>
                  <a:pt x="251460" y="577977"/>
                </a:cubicBezTo>
                <a:cubicBezTo>
                  <a:pt x="260477" y="577977"/>
                  <a:pt x="267843" y="570738"/>
                  <a:pt x="267843" y="561721"/>
                </a:cubicBezTo>
                <a:lnTo>
                  <a:pt x="267843" y="561721"/>
                </a:lnTo>
                <a:close/>
                <a:moveTo>
                  <a:pt x="267589" y="639191"/>
                </a:moveTo>
                <a:cubicBezTo>
                  <a:pt x="267462" y="630428"/>
                  <a:pt x="260350" y="623316"/>
                  <a:pt x="251460" y="623316"/>
                </a:cubicBezTo>
                <a:cubicBezTo>
                  <a:pt x="242570" y="623316"/>
                  <a:pt x="235331" y="630555"/>
                  <a:pt x="235331" y="639445"/>
                </a:cubicBezTo>
                <a:cubicBezTo>
                  <a:pt x="235331" y="648335"/>
                  <a:pt x="242570" y="655574"/>
                  <a:pt x="251460" y="655574"/>
                </a:cubicBezTo>
                <a:cubicBezTo>
                  <a:pt x="260350" y="655574"/>
                  <a:pt x="267589" y="648335"/>
                  <a:pt x="267589" y="639445"/>
                </a:cubicBezTo>
                <a:lnTo>
                  <a:pt x="267589" y="639445"/>
                </a:lnTo>
                <a:cubicBezTo>
                  <a:pt x="267589" y="639318"/>
                  <a:pt x="267589" y="639191"/>
                  <a:pt x="267589" y="639191"/>
                </a:cubicBezTo>
                <a:close/>
                <a:moveTo>
                  <a:pt x="267462" y="716915"/>
                </a:moveTo>
                <a:cubicBezTo>
                  <a:pt x="267462" y="708152"/>
                  <a:pt x="260350" y="701040"/>
                  <a:pt x="251587" y="701040"/>
                </a:cubicBezTo>
                <a:cubicBezTo>
                  <a:pt x="242824" y="701040"/>
                  <a:pt x="235585" y="708152"/>
                  <a:pt x="235585" y="716915"/>
                </a:cubicBezTo>
                <a:cubicBezTo>
                  <a:pt x="235585" y="725678"/>
                  <a:pt x="242697" y="732790"/>
                  <a:pt x="251587" y="732790"/>
                </a:cubicBezTo>
                <a:lnTo>
                  <a:pt x="251587" y="732790"/>
                </a:lnTo>
                <a:cubicBezTo>
                  <a:pt x="260350" y="732917"/>
                  <a:pt x="267462" y="725805"/>
                  <a:pt x="267462" y="716915"/>
                </a:cubicBezTo>
                <a:lnTo>
                  <a:pt x="267462" y="716915"/>
                </a:lnTo>
                <a:cubicBezTo>
                  <a:pt x="267462" y="716915"/>
                  <a:pt x="267462" y="716915"/>
                  <a:pt x="267462" y="716915"/>
                </a:cubicBezTo>
                <a:lnTo>
                  <a:pt x="267462" y="716915"/>
                </a:lnTo>
                <a:close/>
                <a:moveTo>
                  <a:pt x="267208" y="794639"/>
                </a:moveTo>
                <a:cubicBezTo>
                  <a:pt x="267208" y="786003"/>
                  <a:pt x="260096" y="778891"/>
                  <a:pt x="251460" y="778891"/>
                </a:cubicBezTo>
                <a:lnTo>
                  <a:pt x="251460" y="778891"/>
                </a:lnTo>
                <a:cubicBezTo>
                  <a:pt x="242824" y="778891"/>
                  <a:pt x="235712" y="785876"/>
                  <a:pt x="235712" y="794639"/>
                </a:cubicBezTo>
                <a:cubicBezTo>
                  <a:pt x="235712" y="803275"/>
                  <a:pt x="242697" y="810387"/>
                  <a:pt x="251460" y="810387"/>
                </a:cubicBezTo>
                <a:cubicBezTo>
                  <a:pt x="260223" y="810387"/>
                  <a:pt x="267208" y="803402"/>
                  <a:pt x="267208" y="794639"/>
                </a:cubicBezTo>
                <a:cubicBezTo>
                  <a:pt x="267208" y="794639"/>
                  <a:pt x="267208" y="794639"/>
                  <a:pt x="267208" y="794639"/>
                </a:cubicBezTo>
                <a:close/>
                <a:moveTo>
                  <a:pt x="267081" y="872109"/>
                </a:moveTo>
                <a:cubicBezTo>
                  <a:pt x="266954" y="863600"/>
                  <a:pt x="260096" y="856742"/>
                  <a:pt x="251587" y="856742"/>
                </a:cubicBezTo>
                <a:cubicBezTo>
                  <a:pt x="242951" y="856742"/>
                  <a:pt x="236093" y="863727"/>
                  <a:pt x="236093" y="872236"/>
                </a:cubicBezTo>
                <a:cubicBezTo>
                  <a:pt x="236093" y="880872"/>
                  <a:pt x="243078" y="887730"/>
                  <a:pt x="251587" y="887730"/>
                </a:cubicBezTo>
                <a:cubicBezTo>
                  <a:pt x="260096" y="887730"/>
                  <a:pt x="267081" y="880872"/>
                  <a:pt x="267081" y="872109"/>
                </a:cubicBezTo>
                <a:cubicBezTo>
                  <a:pt x="267081" y="872236"/>
                  <a:pt x="267081" y="872109"/>
                  <a:pt x="267081" y="872109"/>
                </a:cubicBezTo>
                <a:close/>
                <a:moveTo>
                  <a:pt x="266827" y="949833"/>
                </a:moveTo>
                <a:cubicBezTo>
                  <a:pt x="266827" y="941324"/>
                  <a:pt x="259969" y="934466"/>
                  <a:pt x="251460" y="934466"/>
                </a:cubicBezTo>
                <a:lnTo>
                  <a:pt x="251460" y="934466"/>
                </a:lnTo>
                <a:cubicBezTo>
                  <a:pt x="242951" y="934466"/>
                  <a:pt x="236093" y="941324"/>
                  <a:pt x="236093" y="949833"/>
                </a:cubicBezTo>
                <a:cubicBezTo>
                  <a:pt x="236093" y="958342"/>
                  <a:pt x="242951" y="965200"/>
                  <a:pt x="251460" y="965200"/>
                </a:cubicBezTo>
                <a:cubicBezTo>
                  <a:pt x="259969" y="965200"/>
                  <a:pt x="266827" y="958342"/>
                  <a:pt x="266827" y="949833"/>
                </a:cubicBezTo>
                <a:lnTo>
                  <a:pt x="266827" y="949833"/>
                </a:lnTo>
                <a:cubicBezTo>
                  <a:pt x="266827" y="949960"/>
                  <a:pt x="266827" y="949960"/>
                  <a:pt x="266827" y="949833"/>
                </a:cubicBezTo>
                <a:close/>
                <a:moveTo>
                  <a:pt x="266700" y="1027303"/>
                </a:moveTo>
                <a:cubicBezTo>
                  <a:pt x="266573" y="1019048"/>
                  <a:pt x="259842" y="1012317"/>
                  <a:pt x="251587" y="1012317"/>
                </a:cubicBezTo>
                <a:cubicBezTo>
                  <a:pt x="243205" y="1012317"/>
                  <a:pt x="236474" y="1019048"/>
                  <a:pt x="236474" y="1027430"/>
                </a:cubicBezTo>
                <a:cubicBezTo>
                  <a:pt x="236474" y="1035812"/>
                  <a:pt x="243205" y="1042543"/>
                  <a:pt x="251587" y="1042543"/>
                </a:cubicBezTo>
                <a:cubicBezTo>
                  <a:pt x="259969" y="1042543"/>
                  <a:pt x="266700" y="1035812"/>
                  <a:pt x="266700" y="1027430"/>
                </a:cubicBezTo>
                <a:cubicBezTo>
                  <a:pt x="266700" y="1027430"/>
                  <a:pt x="266700" y="1027430"/>
                  <a:pt x="266700" y="1027430"/>
                </a:cubicBezTo>
                <a:cubicBezTo>
                  <a:pt x="266700" y="1027430"/>
                  <a:pt x="266700" y="1027430"/>
                  <a:pt x="266700" y="1027303"/>
                </a:cubicBezTo>
                <a:close/>
                <a:moveTo>
                  <a:pt x="266446" y="1105154"/>
                </a:moveTo>
                <a:cubicBezTo>
                  <a:pt x="266446" y="1096899"/>
                  <a:pt x="259715" y="1090295"/>
                  <a:pt x="251460" y="1090295"/>
                </a:cubicBezTo>
                <a:cubicBezTo>
                  <a:pt x="243205" y="1090295"/>
                  <a:pt x="236474" y="1097026"/>
                  <a:pt x="236474" y="1105281"/>
                </a:cubicBezTo>
                <a:cubicBezTo>
                  <a:pt x="236474" y="1113536"/>
                  <a:pt x="243205" y="1120267"/>
                  <a:pt x="251460" y="1120267"/>
                </a:cubicBezTo>
                <a:cubicBezTo>
                  <a:pt x="259715" y="1120140"/>
                  <a:pt x="266446" y="1113409"/>
                  <a:pt x="266446" y="1105154"/>
                </a:cubicBezTo>
                <a:lnTo>
                  <a:pt x="266446" y="1105154"/>
                </a:lnTo>
                <a:cubicBezTo>
                  <a:pt x="266446" y="1105154"/>
                  <a:pt x="266446" y="1105154"/>
                  <a:pt x="266446" y="1105154"/>
                </a:cubicBezTo>
                <a:lnTo>
                  <a:pt x="266446" y="1105154"/>
                </a:lnTo>
                <a:close/>
                <a:moveTo>
                  <a:pt x="266319" y="1182751"/>
                </a:moveTo>
                <a:cubicBezTo>
                  <a:pt x="266319" y="1174623"/>
                  <a:pt x="259715" y="1168019"/>
                  <a:pt x="251587" y="1168019"/>
                </a:cubicBezTo>
                <a:cubicBezTo>
                  <a:pt x="243459" y="1168019"/>
                  <a:pt x="236855" y="1174623"/>
                  <a:pt x="236855" y="1182751"/>
                </a:cubicBezTo>
                <a:cubicBezTo>
                  <a:pt x="236855" y="1190879"/>
                  <a:pt x="243459" y="1197483"/>
                  <a:pt x="251587" y="1197483"/>
                </a:cubicBezTo>
                <a:cubicBezTo>
                  <a:pt x="259715" y="1197483"/>
                  <a:pt x="266319" y="1190879"/>
                  <a:pt x="266319" y="1182751"/>
                </a:cubicBezTo>
                <a:lnTo>
                  <a:pt x="266319" y="1182751"/>
                </a:lnTo>
                <a:close/>
                <a:moveTo>
                  <a:pt x="266065" y="1260348"/>
                </a:moveTo>
                <a:cubicBezTo>
                  <a:pt x="266065" y="1252347"/>
                  <a:pt x="259461" y="1245870"/>
                  <a:pt x="251460" y="1245870"/>
                </a:cubicBezTo>
                <a:cubicBezTo>
                  <a:pt x="243459" y="1245870"/>
                  <a:pt x="236855" y="1252347"/>
                  <a:pt x="236855" y="1260475"/>
                </a:cubicBezTo>
                <a:cubicBezTo>
                  <a:pt x="236855" y="1268476"/>
                  <a:pt x="243332" y="1275080"/>
                  <a:pt x="251460" y="1275080"/>
                </a:cubicBezTo>
                <a:cubicBezTo>
                  <a:pt x="259588" y="1274953"/>
                  <a:pt x="266065" y="1268476"/>
                  <a:pt x="266065" y="1260348"/>
                </a:cubicBezTo>
                <a:lnTo>
                  <a:pt x="266065" y="1260348"/>
                </a:lnTo>
                <a:cubicBezTo>
                  <a:pt x="266065" y="1260348"/>
                  <a:pt x="266065" y="1260348"/>
                  <a:pt x="266065" y="1260348"/>
                </a:cubicBezTo>
                <a:close/>
                <a:moveTo>
                  <a:pt x="265938" y="1338072"/>
                </a:moveTo>
                <a:cubicBezTo>
                  <a:pt x="265938" y="1330198"/>
                  <a:pt x="259461" y="1323721"/>
                  <a:pt x="251587" y="1323721"/>
                </a:cubicBezTo>
                <a:lnTo>
                  <a:pt x="251587" y="1323721"/>
                </a:lnTo>
                <a:cubicBezTo>
                  <a:pt x="243586" y="1323721"/>
                  <a:pt x="237236" y="1330198"/>
                  <a:pt x="237236" y="1338072"/>
                </a:cubicBezTo>
                <a:cubicBezTo>
                  <a:pt x="237236" y="1345946"/>
                  <a:pt x="243713" y="1352423"/>
                  <a:pt x="251587" y="1352423"/>
                </a:cubicBezTo>
                <a:cubicBezTo>
                  <a:pt x="259461" y="1352423"/>
                  <a:pt x="265811" y="1346073"/>
                  <a:pt x="265938" y="1338072"/>
                </a:cubicBezTo>
                <a:cubicBezTo>
                  <a:pt x="265938" y="1338072"/>
                  <a:pt x="265938" y="1338072"/>
                  <a:pt x="265938" y="1338072"/>
                </a:cubicBezTo>
                <a:close/>
                <a:moveTo>
                  <a:pt x="265684" y="1415669"/>
                </a:moveTo>
                <a:cubicBezTo>
                  <a:pt x="265684" y="1407795"/>
                  <a:pt x="259334" y="1401445"/>
                  <a:pt x="251460" y="1401445"/>
                </a:cubicBezTo>
                <a:lnTo>
                  <a:pt x="251460" y="1401445"/>
                </a:lnTo>
                <a:cubicBezTo>
                  <a:pt x="243586" y="1401445"/>
                  <a:pt x="237236" y="1407795"/>
                  <a:pt x="237236" y="1415669"/>
                </a:cubicBezTo>
                <a:cubicBezTo>
                  <a:pt x="237236" y="1423543"/>
                  <a:pt x="243586" y="1429893"/>
                  <a:pt x="251460" y="1429893"/>
                </a:cubicBezTo>
                <a:cubicBezTo>
                  <a:pt x="259334" y="1429893"/>
                  <a:pt x="265684" y="1423543"/>
                  <a:pt x="265684" y="1415669"/>
                </a:cubicBezTo>
                <a:cubicBezTo>
                  <a:pt x="265684" y="1415669"/>
                  <a:pt x="265684" y="1415669"/>
                  <a:pt x="265684" y="1415669"/>
                </a:cubicBezTo>
                <a:close/>
                <a:moveTo>
                  <a:pt x="265557" y="1493266"/>
                </a:moveTo>
                <a:cubicBezTo>
                  <a:pt x="265557" y="1485519"/>
                  <a:pt x="259334" y="1479296"/>
                  <a:pt x="251587" y="1479296"/>
                </a:cubicBezTo>
                <a:cubicBezTo>
                  <a:pt x="243840" y="1479296"/>
                  <a:pt x="237617" y="1485519"/>
                  <a:pt x="237617" y="1493266"/>
                </a:cubicBezTo>
                <a:cubicBezTo>
                  <a:pt x="237617" y="1501013"/>
                  <a:pt x="243840" y="1507236"/>
                  <a:pt x="251587" y="1507236"/>
                </a:cubicBezTo>
                <a:cubicBezTo>
                  <a:pt x="259207" y="1507363"/>
                  <a:pt x="265557" y="1501013"/>
                  <a:pt x="265557" y="1493266"/>
                </a:cubicBezTo>
                <a:lnTo>
                  <a:pt x="265557" y="1493266"/>
                </a:lnTo>
                <a:lnTo>
                  <a:pt x="265557" y="1493266"/>
                </a:lnTo>
                <a:close/>
                <a:moveTo>
                  <a:pt x="265303" y="1570990"/>
                </a:moveTo>
                <a:cubicBezTo>
                  <a:pt x="265303" y="1563370"/>
                  <a:pt x="259080" y="1557274"/>
                  <a:pt x="251460" y="1557274"/>
                </a:cubicBezTo>
                <a:lnTo>
                  <a:pt x="251460" y="1557274"/>
                </a:lnTo>
                <a:cubicBezTo>
                  <a:pt x="243840" y="1557274"/>
                  <a:pt x="237617" y="1563497"/>
                  <a:pt x="237617" y="1570990"/>
                </a:cubicBezTo>
                <a:cubicBezTo>
                  <a:pt x="237617" y="1578610"/>
                  <a:pt x="243840" y="1584706"/>
                  <a:pt x="251460" y="1584706"/>
                </a:cubicBezTo>
                <a:cubicBezTo>
                  <a:pt x="259080" y="1584706"/>
                  <a:pt x="265303" y="1578610"/>
                  <a:pt x="265303" y="1570990"/>
                </a:cubicBezTo>
                <a:lnTo>
                  <a:pt x="265303" y="1570990"/>
                </a:lnTo>
                <a:cubicBezTo>
                  <a:pt x="265303" y="1570990"/>
                  <a:pt x="265303" y="1570990"/>
                  <a:pt x="265303" y="1570990"/>
                </a:cubicBezTo>
                <a:close/>
                <a:moveTo>
                  <a:pt x="265176" y="1648587"/>
                </a:moveTo>
                <a:cubicBezTo>
                  <a:pt x="265176" y="1641094"/>
                  <a:pt x="259080" y="1635125"/>
                  <a:pt x="251587" y="1635125"/>
                </a:cubicBezTo>
                <a:cubicBezTo>
                  <a:pt x="244094" y="1635125"/>
                  <a:pt x="237998" y="1641221"/>
                  <a:pt x="237998" y="1648714"/>
                </a:cubicBezTo>
                <a:cubicBezTo>
                  <a:pt x="237998" y="1656207"/>
                  <a:pt x="244094" y="1662303"/>
                  <a:pt x="251587" y="1662303"/>
                </a:cubicBezTo>
                <a:cubicBezTo>
                  <a:pt x="259080" y="1662176"/>
                  <a:pt x="265176" y="1656080"/>
                  <a:pt x="265176" y="1648587"/>
                </a:cubicBezTo>
                <a:cubicBezTo>
                  <a:pt x="265176" y="1648587"/>
                  <a:pt x="265176" y="1648587"/>
                  <a:pt x="265176" y="1648587"/>
                </a:cubicBezTo>
                <a:lnTo>
                  <a:pt x="265176" y="1648587"/>
                </a:lnTo>
                <a:close/>
                <a:moveTo>
                  <a:pt x="264922" y="1726311"/>
                </a:moveTo>
                <a:cubicBezTo>
                  <a:pt x="264922" y="1718945"/>
                  <a:pt x="258953" y="1712976"/>
                  <a:pt x="251460" y="1712976"/>
                </a:cubicBezTo>
                <a:lnTo>
                  <a:pt x="251460" y="1712976"/>
                </a:lnTo>
                <a:cubicBezTo>
                  <a:pt x="244094" y="1712976"/>
                  <a:pt x="237998" y="1718945"/>
                  <a:pt x="237998" y="1726311"/>
                </a:cubicBezTo>
                <a:cubicBezTo>
                  <a:pt x="237998" y="1733677"/>
                  <a:pt x="243967" y="1739646"/>
                  <a:pt x="251460" y="1739646"/>
                </a:cubicBezTo>
                <a:cubicBezTo>
                  <a:pt x="258953" y="1739646"/>
                  <a:pt x="264922" y="1733677"/>
                  <a:pt x="264922" y="1726311"/>
                </a:cubicBezTo>
                <a:lnTo>
                  <a:pt x="264922" y="1726311"/>
                </a:lnTo>
                <a:cubicBezTo>
                  <a:pt x="264922" y="1726311"/>
                  <a:pt x="264922" y="1726311"/>
                  <a:pt x="264922" y="1726311"/>
                </a:cubicBezTo>
                <a:lnTo>
                  <a:pt x="264922" y="1726311"/>
                </a:lnTo>
                <a:close/>
                <a:moveTo>
                  <a:pt x="191643" y="18288"/>
                </a:moveTo>
                <a:cubicBezTo>
                  <a:pt x="191643" y="8382"/>
                  <a:pt x="183642" y="381"/>
                  <a:pt x="173736" y="381"/>
                </a:cubicBezTo>
                <a:lnTo>
                  <a:pt x="173736" y="381"/>
                </a:lnTo>
                <a:cubicBezTo>
                  <a:pt x="163830" y="381"/>
                  <a:pt x="155829" y="8382"/>
                  <a:pt x="155829" y="18288"/>
                </a:cubicBezTo>
                <a:cubicBezTo>
                  <a:pt x="155829" y="28194"/>
                  <a:pt x="163830" y="36195"/>
                  <a:pt x="173736" y="36195"/>
                </a:cubicBezTo>
                <a:cubicBezTo>
                  <a:pt x="183642" y="36068"/>
                  <a:pt x="191643" y="28067"/>
                  <a:pt x="191643" y="18288"/>
                </a:cubicBezTo>
                <a:cubicBezTo>
                  <a:pt x="191643" y="18288"/>
                  <a:pt x="191643" y="18288"/>
                  <a:pt x="191643" y="18288"/>
                </a:cubicBezTo>
                <a:close/>
                <a:moveTo>
                  <a:pt x="191516" y="95885"/>
                </a:moveTo>
                <a:cubicBezTo>
                  <a:pt x="191516" y="86106"/>
                  <a:pt x="183642" y="78232"/>
                  <a:pt x="173863" y="78232"/>
                </a:cubicBezTo>
                <a:lnTo>
                  <a:pt x="173863" y="78232"/>
                </a:lnTo>
                <a:cubicBezTo>
                  <a:pt x="164084" y="78232"/>
                  <a:pt x="156210" y="86106"/>
                  <a:pt x="156210" y="95885"/>
                </a:cubicBezTo>
                <a:cubicBezTo>
                  <a:pt x="156210" y="105664"/>
                  <a:pt x="164084" y="113538"/>
                  <a:pt x="173863" y="113538"/>
                </a:cubicBezTo>
                <a:cubicBezTo>
                  <a:pt x="183515" y="113538"/>
                  <a:pt x="191516" y="105664"/>
                  <a:pt x="191516" y="95885"/>
                </a:cubicBezTo>
                <a:cubicBezTo>
                  <a:pt x="191516" y="95885"/>
                  <a:pt x="191516" y="95885"/>
                  <a:pt x="191516" y="95885"/>
                </a:cubicBezTo>
                <a:close/>
                <a:moveTo>
                  <a:pt x="191262" y="173482"/>
                </a:moveTo>
                <a:cubicBezTo>
                  <a:pt x="191262" y="163830"/>
                  <a:pt x="183388" y="156083"/>
                  <a:pt x="173736" y="156083"/>
                </a:cubicBezTo>
                <a:cubicBezTo>
                  <a:pt x="164084" y="156083"/>
                  <a:pt x="156210" y="163957"/>
                  <a:pt x="156210" y="173609"/>
                </a:cubicBezTo>
                <a:cubicBezTo>
                  <a:pt x="156210" y="183261"/>
                  <a:pt x="164084" y="191135"/>
                  <a:pt x="173736" y="191135"/>
                </a:cubicBezTo>
                <a:cubicBezTo>
                  <a:pt x="183388" y="191135"/>
                  <a:pt x="191135" y="183388"/>
                  <a:pt x="191262" y="173736"/>
                </a:cubicBezTo>
                <a:cubicBezTo>
                  <a:pt x="191262" y="173609"/>
                  <a:pt x="191262" y="173609"/>
                  <a:pt x="191262" y="173482"/>
                </a:cubicBezTo>
                <a:cubicBezTo>
                  <a:pt x="191262" y="173482"/>
                  <a:pt x="191262" y="173482"/>
                  <a:pt x="191262" y="173482"/>
                </a:cubicBezTo>
                <a:close/>
                <a:moveTo>
                  <a:pt x="191008" y="251206"/>
                </a:moveTo>
                <a:cubicBezTo>
                  <a:pt x="191008" y="241681"/>
                  <a:pt x="183261" y="233934"/>
                  <a:pt x="173736" y="233934"/>
                </a:cubicBezTo>
                <a:lnTo>
                  <a:pt x="173736" y="233934"/>
                </a:lnTo>
                <a:cubicBezTo>
                  <a:pt x="164211" y="233934"/>
                  <a:pt x="156464" y="241681"/>
                  <a:pt x="156464" y="251206"/>
                </a:cubicBezTo>
                <a:cubicBezTo>
                  <a:pt x="156464" y="260731"/>
                  <a:pt x="164211" y="268478"/>
                  <a:pt x="173736" y="268478"/>
                </a:cubicBezTo>
                <a:lnTo>
                  <a:pt x="173736" y="268478"/>
                </a:lnTo>
                <a:cubicBezTo>
                  <a:pt x="183261" y="268478"/>
                  <a:pt x="191008" y="260731"/>
                  <a:pt x="191008" y="251206"/>
                </a:cubicBezTo>
                <a:cubicBezTo>
                  <a:pt x="191008" y="251206"/>
                  <a:pt x="191008" y="251206"/>
                  <a:pt x="191008" y="251206"/>
                </a:cubicBezTo>
                <a:close/>
                <a:moveTo>
                  <a:pt x="190881" y="328676"/>
                </a:moveTo>
                <a:cubicBezTo>
                  <a:pt x="190754" y="319278"/>
                  <a:pt x="183134" y="311785"/>
                  <a:pt x="173736" y="311785"/>
                </a:cubicBezTo>
                <a:cubicBezTo>
                  <a:pt x="164338" y="311785"/>
                  <a:pt x="156591" y="319405"/>
                  <a:pt x="156591" y="328803"/>
                </a:cubicBezTo>
                <a:cubicBezTo>
                  <a:pt x="156591" y="338201"/>
                  <a:pt x="164211" y="345821"/>
                  <a:pt x="173736" y="345821"/>
                </a:cubicBezTo>
                <a:cubicBezTo>
                  <a:pt x="183134" y="345821"/>
                  <a:pt x="190754" y="338201"/>
                  <a:pt x="190881" y="328803"/>
                </a:cubicBezTo>
                <a:cubicBezTo>
                  <a:pt x="190881" y="328803"/>
                  <a:pt x="190881" y="328803"/>
                  <a:pt x="190881" y="328676"/>
                </a:cubicBezTo>
                <a:cubicBezTo>
                  <a:pt x="190881" y="328676"/>
                  <a:pt x="190881" y="328676"/>
                  <a:pt x="190881" y="328676"/>
                </a:cubicBezTo>
                <a:close/>
                <a:moveTo>
                  <a:pt x="190627" y="406400"/>
                </a:moveTo>
                <a:cubicBezTo>
                  <a:pt x="190627" y="397129"/>
                  <a:pt x="183007" y="389509"/>
                  <a:pt x="173736" y="389509"/>
                </a:cubicBezTo>
                <a:cubicBezTo>
                  <a:pt x="164338" y="389509"/>
                  <a:pt x="156845" y="397129"/>
                  <a:pt x="156845" y="406400"/>
                </a:cubicBezTo>
                <a:cubicBezTo>
                  <a:pt x="156845" y="415671"/>
                  <a:pt x="164465" y="423291"/>
                  <a:pt x="173736" y="423291"/>
                </a:cubicBezTo>
                <a:cubicBezTo>
                  <a:pt x="183134" y="423291"/>
                  <a:pt x="190627" y="415798"/>
                  <a:pt x="190627" y="406400"/>
                </a:cubicBezTo>
                <a:cubicBezTo>
                  <a:pt x="190627" y="406400"/>
                  <a:pt x="190627" y="406400"/>
                  <a:pt x="190627" y="406400"/>
                </a:cubicBezTo>
                <a:cubicBezTo>
                  <a:pt x="190627" y="406400"/>
                  <a:pt x="190627" y="406400"/>
                  <a:pt x="190627" y="406400"/>
                </a:cubicBezTo>
                <a:close/>
                <a:moveTo>
                  <a:pt x="190500" y="484124"/>
                </a:moveTo>
                <a:cubicBezTo>
                  <a:pt x="190500" y="474853"/>
                  <a:pt x="183007" y="467487"/>
                  <a:pt x="173736" y="467487"/>
                </a:cubicBezTo>
                <a:lnTo>
                  <a:pt x="173736" y="467487"/>
                </a:lnTo>
                <a:cubicBezTo>
                  <a:pt x="164465" y="467487"/>
                  <a:pt x="156972" y="474980"/>
                  <a:pt x="156972" y="484124"/>
                </a:cubicBezTo>
                <a:cubicBezTo>
                  <a:pt x="156972" y="493395"/>
                  <a:pt x="164465" y="500761"/>
                  <a:pt x="173736" y="500761"/>
                </a:cubicBezTo>
                <a:cubicBezTo>
                  <a:pt x="183007" y="500761"/>
                  <a:pt x="190500" y="493268"/>
                  <a:pt x="190500" y="484124"/>
                </a:cubicBezTo>
                <a:cubicBezTo>
                  <a:pt x="190500" y="484124"/>
                  <a:pt x="190500" y="484124"/>
                  <a:pt x="190500" y="484124"/>
                </a:cubicBezTo>
                <a:close/>
                <a:moveTo>
                  <a:pt x="190246" y="561594"/>
                </a:moveTo>
                <a:cubicBezTo>
                  <a:pt x="190246" y="552577"/>
                  <a:pt x="182753" y="545211"/>
                  <a:pt x="173736" y="545211"/>
                </a:cubicBezTo>
                <a:cubicBezTo>
                  <a:pt x="164592" y="545211"/>
                  <a:pt x="157226" y="552577"/>
                  <a:pt x="157226" y="561721"/>
                </a:cubicBezTo>
                <a:lnTo>
                  <a:pt x="157226" y="561721"/>
                </a:lnTo>
                <a:cubicBezTo>
                  <a:pt x="157226" y="570865"/>
                  <a:pt x="164592" y="578231"/>
                  <a:pt x="173736" y="578231"/>
                </a:cubicBezTo>
                <a:cubicBezTo>
                  <a:pt x="182880" y="578231"/>
                  <a:pt x="190246" y="570865"/>
                  <a:pt x="190246" y="561594"/>
                </a:cubicBezTo>
                <a:cubicBezTo>
                  <a:pt x="190246" y="561721"/>
                  <a:pt x="190246" y="561594"/>
                  <a:pt x="190246" y="561594"/>
                </a:cubicBezTo>
                <a:lnTo>
                  <a:pt x="190246" y="561594"/>
                </a:lnTo>
                <a:close/>
                <a:moveTo>
                  <a:pt x="190119" y="639318"/>
                </a:moveTo>
                <a:cubicBezTo>
                  <a:pt x="190119" y="630301"/>
                  <a:pt x="182753" y="623062"/>
                  <a:pt x="173736" y="623062"/>
                </a:cubicBezTo>
                <a:cubicBezTo>
                  <a:pt x="164719" y="623062"/>
                  <a:pt x="157353" y="630301"/>
                  <a:pt x="157353" y="639318"/>
                </a:cubicBezTo>
                <a:cubicBezTo>
                  <a:pt x="157353" y="648335"/>
                  <a:pt x="164719" y="655574"/>
                  <a:pt x="173736" y="655574"/>
                </a:cubicBezTo>
                <a:cubicBezTo>
                  <a:pt x="182753" y="655701"/>
                  <a:pt x="190119" y="648335"/>
                  <a:pt x="190119" y="639318"/>
                </a:cubicBezTo>
                <a:lnTo>
                  <a:pt x="190119" y="639318"/>
                </a:lnTo>
                <a:lnTo>
                  <a:pt x="190119" y="639318"/>
                </a:lnTo>
                <a:close/>
                <a:moveTo>
                  <a:pt x="189865" y="716788"/>
                </a:moveTo>
                <a:cubicBezTo>
                  <a:pt x="189738" y="708025"/>
                  <a:pt x="182626" y="700913"/>
                  <a:pt x="173736" y="700913"/>
                </a:cubicBezTo>
                <a:cubicBezTo>
                  <a:pt x="164846" y="700913"/>
                  <a:pt x="157607" y="708152"/>
                  <a:pt x="157607" y="717042"/>
                </a:cubicBezTo>
                <a:cubicBezTo>
                  <a:pt x="157607" y="725932"/>
                  <a:pt x="164846" y="733171"/>
                  <a:pt x="173736" y="733171"/>
                </a:cubicBezTo>
                <a:cubicBezTo>
                  <a:pt x="182626" y="733171"/>
                  <a:pt x="189738" y="726059"/>
                  <a:pt x="189865" y="717169"/>
                </a:cubicBezTo>
                <a:cubicBezTo>
                  <a:pt x="189865" y="717169"/>
                  <a:pt x="189865" y="717042"/>
                  <a:pt x="189865" y="717042"/>
                </a:cubicBezTo>
                <a:cubicBezTo>
                  <a:pt x="189865" y="716915"/>
                  <a:pt x="189865" y="716788"/>
                  <a:pt x="189865" y="716788"/>
                </a:cubicBezTo>
                <a:lnTo>
                  <a:pt x="189865" y="716788"/>
                </a:lnTo>
                <a:close/>
                <a:moveTo>
                  <a:pt x="189738" y="794639"/>
                </a:moveTo>
                <a:cubicBezTo>
                  <a:pt x="189738" y="785876"/>
                  <a:pt x="182626" y="778764"/>
                  <a:pt x="173863" y="778764"/>
                </a:cubicBezTo>
                <a:cubicBezTo>
                  <a:pt x="165100" y="778764"/>
                  <a:pt x="157861" y="785876"/>
                  <a:pt x="157861" y="794639"/>
                </a:cubicBezTo>
                <a:cubicBezTo>
                  <a:pt x="157861" y="803402"/>
                  <a:pt x="164973" y="810514"/>
                  <a:pt x="173863" y="810514"/>
                </a:cubicBezTo>
                <a:cubicBezTo>
                  <a:pt x="182499" y="810514"/>
                  <a:pt x="189738" y="803402"/>
                  <a:pt x="189738" y="794639"/>
                </a:cubicBezTo>
                <a:cubicBezTo>
                  <a:pt x="189738" y="794639"/>
                  <a:pt x="189738" y="794639"/>
                  <a:pt x="189738" y="794639"/>
                </a:cubicBezTo>
                <a:lnTo>
                  <a:pt x="189738" y="794639"/>
                </a:lnTo>
                <a:close/>
                <a:moveTo>
                  <a:pt x="189484" y="872236"/>
                </a:moveTo>
                <a:cubicBezTo>
                  <a:pt x="189484" y="863600"/>
                  <a:pt x="182372" y="856488"/>
                  <a:pt x="173736" y="856488"/>
                </a:cubicBezTo>
                <a:lnTo>
                  <a:pt x="173736" y="856488"/>
                </a:lnTo>
                <a:cubicBezTo>
                  <a:pt x="165100" y="856488"/>
                  <a:pt x="157988" y="863473"/>
                  <a:pt x="157988" y="872236"/>
                </a:cubicBezTo>
                <a:cubicBezTo>
                  <a:pt x="157988" y="880872"/>
                  <a:pt x="164973" y="887984"/>
                  <a:pt x="173736" y="887984"/>
                </a:cubicBezTo>
                <a:cubicBezTo>
                  <a:pt x="182372" y="887984"/>
                  <a:pt x="189484" y="880999"/>
                  <a:pt x="189484" y="872236"/>
                </a:cubicBezTo>
                <a:lnTo>
                  <a:pt x="189484" y="872236"/>
                </a:lnTo>
                <a:cubicBezTo>
                  <a:pt x="189484" y="872363"/>
                  <a:pt x="189484" y="872236"/>
                  <a:pt x="189484" y="872236"/>
                </a:cubicBezTo>
                <a:close/>
                <a:moveTo>
                  <a:pt x="189357" y="949706"/>
                </a:moveTo>
                <a:cubicBezTo>
                  <a:pt x="189230" y="941197"/>
                  <a:pt x="182372" y="934339"/>
                  <a:pt x="173863" y="934339"/>
                </a:cubicBezTo>
                <a:cubicBezTo>
                  <a:pt x="165227" y="934339"/>
                  <a:pt x="158369" y="941324"/>
                  <a:pt x="158369" y="949833"/>
                </a:cubicBezTo>
                <a:cubicBezTo>
                  <a:pt x="158369" y="958469"/>
                  <a:pt x="165354" y="965327"/>
                  <a:pt x="173863" y="965327"/>
                </a:cubicBezTo>
                <a:cubicBezTo>
                  <a:pt x="182372" y="965454"/>
                  <a:pt x="189357" y="958469"/>
                  <a:pt x="189357" y="949706"/>
                </a:cubicBezTo>
                <a:lnTo>
                  <a:pt x="189357" y="949706"/>
                </a:lnTo>
                <a:cubicBezTo>
                  <a:pt x="189357" y="949833"/>
                  <a:pt x="189357" y="949833"/>
                  <a:pt x="189357" y="949706"/>
                </a:cubicBezTo>
                <a:lnTo>
                  <a:pt x="189357" y="949706"/>
                </a:lnTo>
                <a:close/>
                <a:moveTo>
                  <a:pt x="189103" y="1027557"/>
                </a:moveTo>
                <a:cubicBezTo>
                  <a:pt x="189103" y="1019048"/>
                  <a:pt x="182245" y="1012190"/>
                  <a:pt x="173736" y="1012190"/>
                </a:cubicBezTo>
                <a:cubicBezTo>
                  <a:pt x="165227" y="1012190"/>
                  <a:pt x="158369" y="1019048"/>
                  <a:pt x="158369" y="1027557"/>
                </a:cubicBezTo>
                <a:cubicBezTo>
                  <a:pt x="158369" y="1036066"/>
                  <a:pt x="165227" y="1042924"/>
                  <a:pt x="173736" y="1042924"/>
                </a:cubicBezTo>
                <a:cubicBezTo>
                  <a:pt x="182245" y="1042797"/>
                  <a:pt x="189103" y="1036066"/>
                  <a:pt x="189103" y="1027557"/>
                </a:cubicBezTo>
                <a:cubicBezTo>
                  <a:pt x="189103" y="1027557"/>
                  <a:pt x="189103" y="1027557"/>
                  <a:pt x="189103" y="1027557"/>
                </a:cubicBezTo>
                <a:lnTo>
                  <a:pt x="189103" y="1027557"/>
                </a:lnTo>
                <a:close/>
                <a:moveTo>
                  <a:pt x="188976" y="1105154"/>
                </a:moveTo>
                <a:cubicBezTo>
                  <a:pt x="188976" y="1096772"/>
                  <a:pt x="182245" y="1090041"/>
                  <a:pt x="173863" y="1090041"/>
                </a:cubicBezTo>
                <a:lnTo>
                  <a:pt x="173863" y="1090041"/>
                </a:lnTo>
                <a:cubicBezTo>
                  <a:pt x="165481" y="1090041"/>
                  <a:pt x="158750" y="1096772"/>
                  <a:pt x="158750" y="1105154"/>
                </a:cubicBezTo>
                <a:cubicBezTo>
                  <a:pt x="158750" y="1113536"/>
                  <a:pt x="165481" y="1120267"/>
                  <a:pt x="173863" y="1120267"/>
                </a:cubicBezTo>
                <a:cubicBezTo>
                  <a:pt x="182118" y="1120267"/>
                  <a:pt x="188976" y="1113536"/>
                  <a:pt x="188976" y="1105154"/>
                </a:cubicBezTo>
                <a:cubicBezTo>
                  <a:pt x="188976" y="1105154"/>
                  <a:pt x="188976" y="1105154"/>
                  <a:pt x="188976" y="1105154"/>
                </a:cubicBezTo>
                <a:close/>
                <a:moveTo>
                  <a:pt x="188722" y="1182751"/>
                </a:moveTo>
                <a:cubicBezTo>
                  <a:pt x="188722" y="1174496"/>
                  <a:pt x="181991" y="1167892"/>
                  <a:pt x="173736" y="1167892"/>
                </a:cubicBezTo>
                <a:cubicBezTo>
                  <a:pt x="165481" y="1167892"/>
                  <a:pt x="158750" y="1174623"/>
                  <a:pt x="158750" y="1182878"/>
                </a:cubicBezTo>
                <a:cubicBezTo>
                  <a:pt x="158750" y="1191133"/>
                  <a:pt x="165481" y="1197864"/>
                  <a:pt x="173736" y="1197864"/>
                </a:cubicBezTo>
                <a:lnTo>
                  <a:pt x="173736" y="1197864"/>
                </a:lnTo>
                <a:cubicBezTo>
                  <a:pt x="181991" y="1197737"/>
                  <a:pt x="188722" y="1191006"/>
                  <a:pt x="188722" y="1182751"/>
                </a:cubicBezTo>
                <a:lnTo>
                  <a:pt x="188722" y="1182751"/>
                </a:lnTo>
                <a:cubicBezTo>
                  <a:pt x="188722" y="1182751"/>
                  <a:pt x="188722" y="1182751"/>
                  <a:pt x="188722" y="1182751"/>
                </a:cubicBezTo>
                <a:lnTo>
                  <a:pt x="188722" y="1182751"/>
                </a:lnTo>
                <a:close/>
                <a:moveTo>
                  <a:pt x="188595" y="1260475"/>
                </a:moveTo>
                <a:cubicBezTo>
                  <a:pt x="188595" y="1252347"/>
                  <a:pt x="181991" y="1245743"/>
                  <a:pt x="173863" y="1245743"/>
                </a:cubicBezTo>
                <a:lnTo>
                  <a:pt x="173863" y="1245743"/>
                </a:lnTo>
                <a:cubicBezTo>
                  <a:pt x="165735" y="1245743"/>
                  <a:pt x="159131" y="1252347"/>
                  <a:pt x="159131" y="1260475"/>
                </a:cubicBezTo>
                <a:cubicBezTo>
                  <a:pt x="159131" y="1268603"/>
                  <a:pt x="165735" y="1275207"/>
                  <a:pt x="173863" y="1275207"/>
                </a:cubicBezTo>
                <a:cubicBezTo>
                  <a:pt x="181864" y="1275207"/>
                  <a:pt x="188468" y="1268603"/>
                  <a:pt x="188595" y="1260475"/>
                </a:cubicBezTo>
                <a:lnTo>
                  <a:pt x="188595" y="1260475"/>
                </a:lnTo>
                <a:cubicBezTo>
                  <a:pt x="188595" y="1260475"/>
                  <a:pt x="188595" y="1260475"/>
                  <a:pt x="188595" y="1260475"/>
                </a:cubicBezTo>
                <a:lnTo>
                  <a:pt x="188595" y="1260475"/>
                </a:lnTo>
                <a:close/>
                <a:moveTo>
                  <a:pt x="188341" y="1337945"/>
                </a:moveTo>
                <a:cubicBezTo>
                  <a:pt x="188341" y="1329944"/>
                  <a:pt x="181737" y="1323467"/>
                  <a:pt x="173736" y="1323467"/>
                </a:cubicBezTo>
                <a:cubicBezTo>
                  <a:pt x="165735" y="1323467"/>
                  <a:pt x="159131" y="1329944"/>
                  <a:pt x="159131" y="1338072"/>
                </a:cubicBezTo>
                <a:cubicBezTo>
                  <a:pt x="159131" y="1346200"/>
                  <a:pt x="165608" y="1352677"/>
                  <a:pt x="173736" y="1352677"/>
                </a:cubicBezTo>
                <a:cubicBezTo>
                  <a:pt x="181864" y="1352677"/>
                  <a:pt x="188341" y="1346073"/>
                  <a:pt x="188341" y="1337945"/>
                </a:cubicBezTo>
                <a:lnTo>
                  <a:pt x="188341" y="1337945"/>
                </a:lnTo>
                <a:cubicBezTo>
                  <a:pt x="188341" y="1338072"/>
                  <a:pt x="188341" y="1337945"/>
                  <a:pt x="188341" y="1337945"/>
                </a:cubicBezTo>
                <a:close/>
                <a:moveTo>
                  <a:pt x="188087" y="1415669"/>
                </a:moveTo>
                <a:cubicBezTo>
                  <a:pt x="188087" y="1407795"/>
                  <a:pt x="181610" y="1401318"/>
                  <a:pt x="173736" y="1401318"/>
                </a:cubicBezTo>
                <a:lnTo>
                  <a:pt x="173736" y="1401318"/>
                </a:lnTo>
                <a:cubicBezTo>
                  <a:pt x="165735" y="1401318"/>
                  <a:pt x="159385" y="1407795"/>
                  <a:pt x="159385" y="1415669"/>
                </a:cubicBezTo>
                <a:cubicBezTo>
                  <a:pt x="159385" y="1423543"/>
                  <a:pt x="165862" y="1430020"/>
                  <a:pt x="173736" y="1430020"/>
                </a:cubicBezTo>
                <a:cubicBezTo>
                  <a:pt x="181737" y="1430020"/>
                  <a:pt x="188087" y="1423670"/>
                  <a:pt x="188087" y="1415669"/>
                </a:cubicBezTo>
                <a:cubicBezTo>
                  <a:pt x="188087" y="1415796"/>
                  <a:pt x="188087" y="1415669"/>
                  <a:pt x="188087" y="1415669"/>
                </a:cubicBezTo>
                <a:lnTo>
                  <a:pt x="188087" y="1415669"/>
                </a:lnTo>
                <a:close/>
                <a:moveTo>
                  <a:pt x="187960" y="1493139"/>
                </a:moveTo>
                <a:cubicBezTo>
                  <a:pt x="187833" y="1485392"/>
                  <a:pt x="181483" y="1479169"/>
                  <a:pt x="173736" y="1479169"/>
                </a:cubicBezTo>
                <a:cubicBezTo>
                  <a:pt x="165862" y="1479169"/>
                  <a:pt x="159512" y="1485519"/>
                  <a:pt x="159512" y="1493393"/>
                </a:cubicBezTo>
                <a:cubicBezTo>
                  <a:pt x="159512" y="1501267"/>
                  <a:pt x="165862" y="1507617"/>
                  <a:pt x="173736" y="1507617"/>
                </a:cubicBezTo>
                <a:cubicBezTo>
                  <a:pt x="181610" y="1507617"/>
                  <a:pt x="187960" y="1501267"/>
                  <a:pt x="187960" y="1493393"/>
                </a:cubicBezTo>
                <a:cubicBezTo>
                  <a:pt x="187960" y="1493393"/>
                  <a:pt x="187960" y="1493393"/>
                  <a:pt x="187960" y="1493393"/>
                </a:cubicBezTo>
                <a:cubicBezTo>
                  <a:pt x="187960" y="1493266"/>
                  <a:pt x="187960" y="1493266"/>
                  <a:pt x="187960" y="1493139"/>
                </a:cubicBezTo>
                <a:lnTo>
                  <a:pt x="187960" y="1493139"/>
                </a:lnTo>
                <a:close/>
                <a:moveTo>
                  <a:pt x="187706" y="1570990"/>
                </a:moveTo>
                <a:cubicBezTo>
                  <a:pt x="187706" y="1563243"/>
                  <a:pt x="181483" y="1557020"/>
                  <a:pt x="173736" y="1557020"/>
                </a:cubicBezTo>
                <a:cubicBezTo>
                  <a:pt x="165989" y="1557020"/>
                  <a:pt x="159766" y="1563243"/>
                  <a:pt x="159766" y="1570990"/>
                </a:cubicBezTo>
                <a:cubicBezTo>
                  <a:pt x="159766" y="1578737"/>
                  <a:pt x="165989" y="1584960"/>
                  <a:pt x="173736" y="1584960"/>
                </a:cubicBezTo>
                <a:cubicBezTo>
                  <a:pt x="181483" y="1584960"/>
                  <a:pt x="187706" y="1578737"/>
                  <a:pt x="187706" y="1570990"/>
                </a:cubicBezTo>
                <a:lnTo>
                  <a:pt x="187706" y="1570990"/>
                </a:lnTo>
                <a:lnTo>
                  <a:pt x="187706" y="1570990"/>
                </a:lnTo>
                <a:close/>
                <a:moveTo>
                  <a:pt x="187579" y="1648587"/>
                </a:moveTo>
                <a:cubicBezTo>
                  <a:pt x="187579" y="1640967"/>
                  <a:pt x="181356" y="1634744"/>
                  <a:pt x="173736" y="1634871"/>
                </a:cubicBezTo>
                <a:lnTo>
                  <a:pt x="173736" y="1634871"/>
                </a:lnTo>
                <a:cubicBezTo>
                  <a:pt x="166116" y="1634871"/>
                  <a:pt x="159893" y="1641094"/>
                  <a:pt x="159893" y="1648587"/>
                </a:cubicBezTo>
                <a:cubicBezTo>
                  <a:pt x="159893" y="1656207"/>
                  <a:pt x="166116" y="1662430"/>
                  <a:pt x="173736" y="1662430"/>
                </a:cubicBezTo>
                <a:lnTo>
                  <a:pt x="173736" y="1662430"/>
                </a:lnTo>
                <a:cubicBezTo>
                  <a:pt x="181356" y="1662430"/>
                  <a:pt x="187579" y="1656207"/>
                  <a:pt x="187579" y="1648587"/>
                </a:cubicBezTo>
                <a:cubicBezTo>
                  <a:pt x="187579" y="1648587"/>
                  <a:pt x="187579" y="1648587"/>
                  <a:pt x="187579" y="1648587"/>
                </a:cubicBezTo>
                <a:close/>
                <a:moveTo>
                  <a:pt x="187325" y="1726184"/>
                </a:moveTo>
                <a:cubicBezTo>
                  <a:pt x="187325" y="1718691"/>
                  <a:pt x="181229" y="1712722"/>
                  <a:pt x="173736" y="1712722"/>
                </a:cubicBezTo>
                <a:cubicBezTo>
                  <a:pt x="166243" y="1712722"/>
                  <a:pt x="160147" y="1718818"/>
                  <a:pt x="160147" y="1726311"/>
                </a:cubicBezTo>
                <a:cubicBezTo>
                  <a:pt x="160147" y="1733804"/>
                  <a:pt x="166243" y="1739900"/>
                  <a:pt x="173736" y="1739900"/>
                </a:cubicBezTo>
                <a:cubicBezTo>
                  <a:pt x="181229" y="1739900"/>
                  <a:pt x="187325" y="1733804"/>
                  <a:pt x="187325" y="1726184"/>
                </a:cubicBezTo>
                <a:lnTo>
                  <a:pt x="187325" y="1726184"/>
                </a:lnTo>
                <a:cubicBezTo>
                  <a:pt x="187325" y="1726184"/>
                  <a:pt x="187325" y="1726184"/>
                  <a:pt x="187325" y="1726184"/>
                </a:cubicBezTo>
                <a:lnTo>
                  <a:pt x="187325" y="1726184"/>
                </a:lnTo>
                <a:close/>
                <a:moveTo>
                  <a:pt x="114046" y="18161"/>
                </a:moveTo>
                <a:cubicBezTo>
                  <a:pt x="114046" y="8255"/>
                  <a:pt x="105918" y="254"/>
                  <a:pt x="96012" y="254"/>
                </a:cubicBezTo>
                <a:cubicBezTo>
                  <a:pt x="85979" y="254"/>
                  <a:pt x="77978" y="8382"/>
                  <a:pt x="77978" y="18288"/>
                </a:cubicBezTo>
                <a:cubicBezTo>
                  <a:pt x="77978" y="28194"/>
                  <a:pt x="86106" y="36322"/>
                  <a:pt x="96012" y="36322"/>
                </a:cubicBezTo>
                <a:cubicBezTo>
                  <a:pt x="106045" y="36322"/>
                  <a:pt x="114046" y="28194"/>
                  <a:pt x="114046" y="18161"/>
                </a:cubicBezTo>
                <a:lnTo>
                  <a:pt x="114046" y="18161"/>
                </a:lnTo>
                <a:cubicBezTo>
                  <a:pt x="114046" y="18161"/>
                  <a:pt x="114046" y="18161"/>
                  <a:pt x="114046" y="18161"/>
                </a:cubicBezTo>
                <a:lnTo>
                  <a:pt x="114046" y="18161"/>
                </a:lnTo>
                <a:close/>
                <a:moveTo>
                  <a:pt x="113919" y="95885"/>
                </a:moveTo>
                <a:cubicBezTo>
                  <a:pt x="113919" y="85979"/>
                  <a:pt x="105918" y="77978"/>
                  <a:pt x="96012" y="77978"/>
                </a:cubicBezTo>
                <a:lnTo>
                  <a:pt x="96012" y="77978"/>
                </a:lnTo>
                <a:cubicBezTo>
                  <a:pt x="86106" y="77978"/>
                  <a:pt x="78105" y="85979"/>
                  <a:pt x="78105" y="95885"/>
                </a:cubicBezTo>
                <a:cubicBezTo>
                  <a:pt x="78105" y="105791"/>
                  <a:pt x="86106" y="113792"/>
                  <a:pt x="96012" y="113792"/>
                </a:cubicBezTo>
                <a:cubicBezTo>
                  <a:pt x="105791" y="113792"/>
                  <a:pt x="113792" y="105918"/>
                  <a:pt x="113919" y="96139"/>
                </a:cubicBezTo>
                <a:cubicBezTo>
                  <a:pt x="113919" y="96012"/>
                  <a:pt x="113919" y="95885"/>
                  <a:pt x="113919" y="95885"/>
                </a:cubicBezTo>
                <a:lnTo>
                  <a:pt x="113919" y="95885"/>
                </a:lnTo>
                <a:close/>
                <a:moveTo>
                  <a:pt x="113665" y="173482"/>
                </a:moveTo>
                <a:cubicBezTo>
                  <a:pt x="113665" y="163703"/>
                  <a:pt x="105791" y="155829"/>
                  <a:pt x="96012" y="155829"/>
                </a:cubicBezTo>
                <a:lnTo>
                  <a:pt x="96012" y="155829"/>
                </a:lnTo>
                <a:cubicBezTo>
                  <a:pt x="86233" y="155829"/>
                  <a:pt x="78359" y="163703"/>
                  <a:pt x="78359" y="173482"/>
                </a:cubicBezTo>
                <a:cubicBezTo>
                  <a:pt x="78359" y="183261"/>
                  <a:pt x="86233" y="191135"/>
                  <a:pt x="96012" y="191135"/>
                </a:cubicBezTo>
                <a:cubicBezTo>
                  <a:pt x="105791" y="191135"/>
                  <a:pt x="113665" y="183261"/>
                  <a:pt x="113665" y="173482"/>
                </a:cubicBezTo>
                <a:cubicBezTo>
                  <a:pt x="113665" y="173482"/>
                  <a:pt x="113665" y="173482"/>
                  <a:pt x="113665" y="173482"/>
                </a:cubicBezTo>
                <a:close/>
                <a:moveTo>
                  <a:pt x="113538" y="251079"/>
                </a:moveTo>
                <a:cubicBezTo>
                  <a:pt x="113538" y="241427"/>
                  <a:pt x="105664" y="233680"/>
                  <a:pt x="96012" y="233680"/>
                </a:cubicBezTo>
                <a:cubicBezTo>
                  <a:pt x="86360" y="233680"/>
                  <a:pt x="78486" y="241554"/>
                  <a:pt x="78486" y="251206"/>
                </a:cubicBezTo>
                <a:cubicBezTo>
                  <a:pt x="78486" y="260858"/>
                  <a:pt x="86360" y="268732"/>
                  <a:pt x="96012" y="268732"/>
                </a:cubicBezTo>
                <a:cubicBezTo>
                  <a:pt x="105664" y="268605"/>
                  <a:pt x="113538" y="260858"/>
                  <a:pt x="113538" y="251079"/>
                </a:cubicBezTo>
                <a:lnTo>
                  <a:pt x="113538" y="251079"/>
                </a:lnTo>
                <a:cubicBezTo>
                  <a:pt x="113538" y="251079"/>
                  <a:pt x="113538" y="251079"/>
                  <a:pt x="113538" y="251079"/>
                </a:cubicBezTo>
                <a:lnTo>
                  <a:pt x="113538" y="251079"/>
                </a:lnTo>
                <a:close/>
                <a:moveTo>
                  <a:pt x="113284" y="328803"/>
                </a:moveTo>
                <a:cubicBezTo>
                  <a:pt x="113284" y="319278"/>
                  <a:pt x="105537" y="311531"/>
                  <a:pt x="96012" y="311531"/>
                </a:cubicBezTo>
                <a:lnTo>
                  <a:pt x="96012" y="311531"/>
                </a:lnTo>
                <a:cubicBezTo>
                  <a:pt x="86487" y="311531"/>
                  <a:pt x="78740" y="319278"/>
                  <a:pt x="78740" y="328803"/>
                </a:cubicBezTo>
                <a:cubicBezTo>
                  <a:pt x="78740" y="338328"/>
                  <a:pt x="86487" y="346075"/>
                  <a:pt x="96012" y="346075"/>
                </a:cubicBezTo>
                <a:cubicBezTo>
                  <a:pt x="105537" y="346075"/>
                  <a:pt x="113284" y="338328"/>
                  <a:pt x="113284" y="328803"/>
                </a:cubicBezTo>
                <a:cubicBezTo>
                  <a:pt x="113284" y="328803"/>
                  <a:pt x="113284" y="328803"/>
                  <a:pt x="113284" y="328803"/>
                </a:cubicBezTo>
                <a:close/>
                <a:moveTo>
                  <a:pt x="113157" y="406273"/>
                </a:moveTo>
                <a:cubicBezTo>
                  <a:pt x="113030" y="396875"/>
                  <a:pt x="105410" y="389382"/>
                  <a:pt x="96012" y="389382"/>
                </a:cubicBezTo>
                <a:cubicBezTo>
                  <a:pt x="86614" y="389382"/>
                  <a:pt x="78867" y="397002"/>
                  <a:pt x="78867" y="406400"/>
                </a:cubicBezTo>
                <a:cubicBezTo>
                  <a:pt x="78867" y="415798"/>
                  <a:pt x="86487" y="423418"/>
                  <a:pt x="96012" y="423545"/>
                </a:cubicBezTo>
                <a:cubicBezTo>
                  <a:pt x="105410" y="423545"/>
                  <a:pt x="113030" y="415925"/>
                  <a:pt x="113157" y="406527"/>
                </a:cubicBezTo>
                <a:cubicBezTo>
                  <a:pt x="113157" y="406527"/>
                  <a:pt x="113157" y="406527"/>
                  <a:pt x="113157" y="406400"/>
                </a:cubicBezTo>
                <a:cubicBezTo>
                  <a:pt x="113157" y="406400"/>
                  <a:pt x="113157" y="406273"/>
                  <a:pt x="113157" y="406273"/>
                </a:cubicBezTo>
                <a:lnTo>
                  <a:pt x="113157" y="406273"/>
                </a:lnTo>
                <a:close/>
                <a:moveTo>
                  <a:pt x="112903" y="483997"/>
                </a:moveTo>
                <a:cubicBezTo>
                  <a:pt x="112903" y="474726"/>
                  <a:pt x="105283" y="467106"/>
                  <a:pt x="96012" y="467106"/>
                </a:cubicBezTo>
                <a:cubicBezTo>
                  <a:pt x="86614" y="467106"/>
                  <a:pt x="79121" y="474726"/>
                  <a:pt x="79121" y="483997"/>
                </a:cubicBezTo>
                <a:cubicBezTo>
                  <a:pt x="79121" y="493268"/>
                  <a:pt x="86741" y="500888"/>
                  <a:pt x="96012" y="500888"/>
                </a:cubicBezTo>
                <a:cubicBezTo>
                  <a:pt x="105410" y="501015"/>
                  <a:pt x="112903" y="493395"/>
                  <a:pt x="112903" y="483997"/>
                </a:cubicBezTo>
                <a:cubicBezTo>
                  <a:pt x="112903" y="484124"/>
                  <a:pt x="112903" y="484124"/>
                  <a:pt x="112903" y="483997"/>
                </a:cubicBezTo>
                <a:lnTo>
                  <a:pt x="112903" y="483997"/>
                </a:lnTo>
                <a:close/>
                <a:moveTo>
                  <a:pt x="112776" y="561721"/>
                </a:moveTo>
                <a:cubicBezTo>
                  <a:pt x="112776" y="552450"/>
                  <a:pt x="105283" y="545084"/>
                  <a:pt x="96012" y="545084"/>
                </a:cubicBezTo>
                <a:lnTo>
                  <a:pt x="96012" y="545084"/>
                </a:lnTo>
                <a:cubicBezTo>
                  <a:pt x="86741" y="545084"/>
                  <a:pt x="79248" y="552577"/>
                  <a:pt x="79248" y="561721"/>
                </a:cubicBezTo>
                <a:lnTo>
                  <a:pt x="79248" y="561721"/>
                </a:lnTo>
                <a:cubicBezTo>
                  <a:pt x="79248" y="570992"/>
                  <a:pt x="86741" y="578358"/>
                  <a:pt x="96012" y="578358"/>
                </a:cubicBezTo>
                <a:cubicBezTo>
                  <a:pt x="105283" y="578358"/>
                  <a:pt x="112649" y="570992"/>
                  <a:pt x="112776" y="561721"/>
                </a:cubicBezTo>
                <a:cubicBezTo>
                  <a:pt x="112776" y="561721"/>
                  <a:pt x="112776" y="561721"/>
                  <a:pt x="112776" y="561721"/>
                </a:cubicBezTo>
                <a:close/>
                <a:moveTo>
                  <a:pt x="112522" y="639191"/>
                </a:moveTo>
                <a:cubicBezTo>
                  <a:pt x="112522" y="630174"/>
                  <a:pt x="105029" y="622808"/>
                  <a:pt x="96012" y="622808"/>
                </a:cubicBezTo>
                <a:cubicBezTo>
                  <a:pt x="86868" y="622808"/>
                  <a:pt x="79502" y="630174"/>
                  <a:pt x="79502" y="639318"/>
                </a:cubicBezTo>
                <a:lnTo>
                  <a:pt x="79502" y="639318"/>
                </a:lnTo>
                <a:cubicBezTo>
                  <a:pt x="79502" y="648462"/>
                  <a:pt x="86868" y="655828"/>
                  <a:pt x="96012" y="655828"/>
                </a:cubicBezTo>
                <a:lnTo>
                  <a:pt x="96012" y="655828"/>
                </a:lnTo>
                <a:cubicBezTo>
                  <a:pt x="105029" y="655828"/>
                  <a:pt x="112395" y="648589"/>
                  <a:pt x="112522" y="639445"/>
                </a:cubicBezTo>
                <a:cubicBezTo>
                  <a:pt x="112522" y="639445"/>
                  <a:pt x="112522" y="639445"/>
                  <a:pt x="112522" y="639191"/>
                </a:cubicBezTo>
                <a:cubicBezTo>
                  <a:pt x="112522" y="639318"/>
                  <a:pt x="112522" y="639318"/>
                  <a:pt x="112522" y="639191"/>
                </a:cubicBezTo>
                <a:close/>
                <a:moveTo>
                  <a:pt x="112395" y="716915"/>
                </a:moveTo>
                <a:cubicBezTo>
                  <a:pt x="112395" y="707898"/>
                  <a:pt x="105029" y="700659"/>
                  <a:pt x="96012" y="700659"/>
                </a:cubicBezTo>
                <a:cubicBezTo>
                  <a:pt x="86995" y="700659"/>
                  <a:pt x="79629" y="707898"/>
                  <a:pt x="79629" y="716915"/>
                </a:cubicBezTo>
                <a:cubicBezTo>
                  <a:pt x="79629" y="725932"/>
                  <a:pt x="86995" y="733171"/>
                  <a:pt x="96012" y="733171"/>
                </a:cubicBezTo>
                <a:cubicBezTo>
                  <a:pt x="105029" y="733298"/>
                  <a:pt x="112268" y="725932"/>
                  <a:pt x="112395" y="716915"/>
                </a:cubicBezTo>
                <a:lnTo>
                  <a:pt x="112395" y="716915"/>
                </a:lnTo>
                <a:lnTo>
                  <a:pt x="112395" y="716915"/>
                </a:lnTo>
                <a:close/>
                <a:moveTo>
                  <a:pt x="112141" y="794385"/>
                </a:moveTo>
                <a:cubicBezTo>
                  <a:pt x="112014" y="785622"/>
                  <a:pt x="104902" y="778510"/>
                  <a:pt x="96012" y="778510"/>
                </a:cubicBezTo>
                <a:cubicBezTo>
                  <a:pt x="87122" y="778510"/>
                  <a:pt x="79883" y="785749"/>
                  <a:pt x="79883" y="794639"/>
                </a:cubicBezTo>
                <a:cubicBezTo>
                  <a:pt x="79883" y="803529"/>
                  <a:pt x="87122" y="810768"/>
                  <a:pt x="96012" y="810768"/>
                </a:cubicBezTo>
                <a:cubicBezTo>
                  <a:pt x="104902" y="810768"/>
                  <a:pt x="112141" y="803529"/>
                  <a:pt x="112141" y="794639"/>
                </a:cubicBezTo>
                <a:lnTo>
                  <a:pt x="112141" y="794639"/>
                </a:lnTo>
                <a:cubicBezTo>
                  <a:pt x="112141" y="794512"/>
                  <a:pt x="112141" y="794512"/>
                  <a:pt x="112141" y="794385"/>
                </a:cubicBezTo>
                <a:close/>
                <a:moveTo>
                  <a:pt x="111887" y="872236"/>
                </a:moveTo>
                <a:cubicBezTo>
                  <a:pt x="111887" y="863473"/>
                  <a:pt x="104775" y="856361"/>
                  <a:pt x="96012" y="856361"/>
                </a:cubicBezTo>
                <a:cubicBezTo>
                  <a:pt x="87249" y="856361"/>
                  <a:pt x="80010" y="863473"/>
                  <a:pt x="80010" y="872236"/>
                </a:cubicBezTo>
                <a:lnTo>
                  <a:pt x="80010" y="872236"/>
                </a:lnTo>
                <a:cubicBezTo>
                  <a:pt x="80010" y="880999"/>
                  <a:pt x="87122" y="888111"/>
                  <a:pt x="96012" y="888111"/>
                </a:cubicBezTo>
                <a:cubicBezTo>
                  <a:pt x="104775" y="888111"/>
                  <a:pt x="111887" y="880999"/>
                  <a:pt x="111887" y="872236"/>
                </a:cubicBezTo>
                <a:cubicBezTo>
                  <a:pt x="111887" y="872236"/>
                  <a:pt x="111887" y="872236"/>
                  <a:pt x="111887" y="872236"/>
                </a:cubicBezTo>
                <a:lnTo>
                  <a:pt x="111887" y="872236"/>
                </a:lnTo>
                <a:close/>
                <a:moveTo>
                  <a:pt x="111760" y="949833"/>
                </a:moveTo>
                <a:cubicBezTo>
                  <a:pt x="111760" y="941197"/>
                  <a:pt x="104775" y="934085"/>
                  <a:pt x="96012" y="934085"/>
                </a:cubicBezTo>
                <a:cubicBezTo>
                  <a:pt x="87376" y="934085"/>
                  <a:pt x="80264" y="941070"/>
                  <a:pt x="80264" y="949833"/>
                </a:cubicBezTo>
                <a:cubicBezTo>
                  <a:pt x="80264" y="958469"/>
                  <a:pt x="87249" y="965581"/>
                  <a:pt x="96012" y="965581"/>
                </a:cubicBezTo>
                <a:cubicBezTo>
                  <a:pt x="104648" y="965581"/>
                  <a:pt x="111760" y="958596"/>
                  <a:pt x="111760" y="949833"/>
                </a:cubicBezTo>
                <a:cubicBezTo>
                  <a:pt x="111760" y="949960"/>
                  <a:pt x="111760" y="949960"/>
                  <a:pt x="111760" y="949833"/>
                </a:cubicBezTo>
                <a:lnTo>
                  <a:pt x="111760" y="949833"/>
                </a:lnTo>
                <a:close/>
                <a:moveTo>
                  <a:pt x="111506" y="1027430"/>
                </a:moveTo>
                <a:cubicBezTo>
                  <a:pt x="111379" y="1018921"/>
                  <a:pt x="104521" y="1012063"/>
                  <a:pt x="96012" y="1012063"/>
                </a:cubicBezTo>
                <a:cubicBezTo>
                  <a:pt x="87376" y="1012063"/>
                  <a:pt x="80518" y="1019048"/>
                  <a:pt x="80518" y="1027557"/>
                </a:cubicBezTo>
                <a:cubicBezTo>
                  <a:pt x="80518" y="1036193"/>
                  <a:pt x="87503" y="1043051"/>
                  <a:pt x="96012" y="1043051"/>
                </a:cubicBezTo>
                <a:cubicBezTo>
                  <a:pt x="104648" y="1043051"/>
                  <a:pt x="111506" y="1036066"/>
                  <a:pt x="111506" y="1027430"/>
                </a:cubicBezTo>
                <a:cubicBezTo>
                  <a:pt x="111506" y="1027557"/>
                  <a:pt x="111506" y="1027557"/>
                  <a:pt x="111506" y="1027430"/>
                </a:cubicBezTo>
                <a:cubicBezTo>
                  <a:pt x="111506" y="1027430"/>
                  <a:pt x="111506" y="1027430"/>
                  <a:pt x="111506" y="1027430"/>
                </a:cubicBezTo>
                <a:lnTo>
                  <a:pt x="111506" y="1027430"/>
                </a:lnTo>
                <a:close/>
                <a:moveTo>
                  <a:pt x="111379" y="1105154"/>
                </a:moveTo>
                <a:cubicBezTo>
                  <a:pt x="111379" y="1096645"/>
                  <a:pt x="104521" y="1089787"/>
                  <a:pt x="96012" y="1089787"/>
                </a:cubicBezTo>
                <a:cubicBezTo>
                  <a:pt x="87503" y="1089787"/>
                  <a:pt x="80645" y="1096645"/>
                  <a:pt x="80645" y="1105154"/>
                </a:cubicBezTo>
                <a:cubicBezTo>
                  <a:pt x="80645" y="1113663"/>
                  <a:pt x="87503" y="1120521"/>
                  <a:pt x="96012" y="1120521"/>
                </a:cubicBezTo>
                <a:cubicBezTo>
                  <a:pt x="104521" y="1120521"/>
                  <a:pt x="111379" y="1113663"/>
                  <a:pt x="111379" y="1105154"/>
                </a:cubicBezTo>
                <a:lnTo>
                  <a:pt x="111379" y="1105154"/>
                </a:lnTo>
                <a:cubicBezTo>
                  <a:pt x="111379" y="1105154"/>
                  <a:pt x="111379" y="1105154"/>
                  <a:pt x="111379" y="1105154"/>
                </a:cubicBezTo>
                <a:lnTo>
                  <a:pt x="111379" y="1105154"/>
                </a:lnTo>
                <a:close/>
                <a:moveTo>
                  <a:pt x="111125" y="1182751"/>
                </a:moveTo>
                <a:cubicBezTo>
                  <a:pt x="111125" y="1174369"/>
                  <a:pt x="104394" y="1167638"/>
                  <a:pt x="96012" y="1167638"/>
                </a:cubicBezTo>
                <a:lnTo>
                  <a:pt x="96012" y="1167638"/>
                </a:lnTo>
                <a:cubicBezTo>
                  <a:pt x="87630" y="1167638"/>
                  <a:pt x="80899" y="1174369"/>
                  <a:pt x="80899" y="1182751"/>
                </a:cubicBezTo>
                <a:cubicBezTo>
                  <a:pt x="80899" y="1191133"/>
                  <a:pt x="87630" y="1197864"/>
                  <a:pt x="96012" y="1197864"/>
                </a:cubicBezTo>
                <a:lnTo>
                  <a:pt x="96012" y="1197864"/>
                </a:lnTo>
                <a:cubicBezTo>
                  <a:pt x="104267" y="1197864"/>
                  <a:pt x="111125" y="1191133"/>
                  <a:pt x="111125" y="1182878"/>
                </a:cubicBezTo>
                <a:cubicBezTo>
                  <a:pt x="111125" y="1182878"/>
                  <a:pt x="111125" y="1182878"/>
                  <a:pt x="111125" y="1182751"/>
                </a:cubicBezTo>
                <a:lnTo>
                  <a:pt x="111125" y="1182751"/>
                </a:lnTo>
                <a:close/>
                <a:moveTo>
                  <a:pt x="110998" y="1260348"/>
                </a:moveTo>
                <a:cubicBezTo>
                  <a:pt x="110998" y="1252093"/>
                  <a:pt x="104267" y="1245489"/>
                  <a:pt x="96012" y="1245489"/>
                </a:cubicBezTo>
                <a:cubicBezTo>
                  <a:pt x="87757" y="1245489"/>
                  <a:pt x="81026" y="1252220"/>
                  <a:pt x="81026" y="1260475"/>
                </a:cubicBezTo>
                <a:cubicBezTo>
                  <a:pt x="81026" y="1268730"/>
                  <a:pt x="87757" y="1275461"/>
                  <a:pt x="96012" y="1275461"/>
                </a:cubicBezTo>
                <a:cubicBezTo>
                  <a:pt x="104267" y="1275334"/>
                  <a:pt x="110998" y="1268730"/>
                  <a:pt x="110998" y="1260348"/>
                </a:cubicBezTo>
                <a:lnTo>
                  <a:pt x="110998" y="1260348"/>
                </a:lnTo>
                <a:cubicBezTo>
                  <a:pt x="110998" y="1260475"/>
                  <a:pt x="110998" y="1260348"/>
                  <a:pt x="110998" y="1260348"/>
                </a:cubicBezTo>
                <a:lnTo>
                  <a:pt x="110998" y="1260348"/>
                </a:lnTo>
                <a:close/>
                <a:moveTo>
                  <a:pt x="110744" y="1338072"/>
                </a:moveTo>
                <a:cubicBezTo>
                  <a:pt x="110744" y="1329944"/>
                  <a:pt x="104140" y="1323340"/>
                  <a:pt x="96012" y="1323340"/>
                </a:cubicBezTo>
                <a:cubicBezTo>
                  <a:pt x="87884" y="1323340"/>
                  <a:pt x="81280" y="1329944"/>
                  <a:pt x="81280" y="1338072"/>
                </a:cubicBezTo>
                <a:cubicBezTo>
                  <a:pt x="81280" y="1346200"/>
                  <a:pt x="87884" y="1352804"/>
                  <a:pt x="96012" y="1352804"/>
                </a:cubicBezTo>
                <a:cubicBezTo>
                  <a:pt x="104140" y="1352804"/>
                  <a:pt x="110744" y="1346327"/>
                  <a:pt x="110744" y="1338072"/>
                </a:cubicBezTo>
                <a:lnTo>
                  <a:pt x="110744" y="1338072"/>
                </a:lnTo>
                <a:cubicBezTo>
                  <a:pt x="110744" y="1338199"/>
                  <a:pt x="110744" y="1338072"/>
                  <a:pt x="110744" y="1338072"/>
                </a:cubicBezTo>
                <a:lnTo>
                  <a:pt x="110744" y="1338072"/>
                </a:lnTo>
                <a:close/>
                <a:moveTo>
                  <a:pt x="110617" y="1415542"/>
                </a:moveTo>
                <a:cubicBezTo>
                  <a:pt x="110617" y="1407541"/>
                  <a:pt x="104013" y="1401064"/>
                  <a:pt x="96012" y="1401064"/>
                </a:cubicBezTo>
                <a:cubicBezTo>
                  <a:pt x="88011" y="1401064"/>
                  <a:pt x="81407" y="1407541"/>
                  <a:pt x="81407" y="1415669"/>
                </a:cubicBezTo>
                <a:lnTo>
                  <a:pt x="81407" y="1415669"/>
                </a:lnTo>
                <a:cubicBezTo>
                  <a:pt x="81407" y="1423670"/>
                  <a:pt x="87884" y="1430274"/>
                  <a:pt x="96012" y="1430274"/>
                </a:cubicBezTo>
                <a:cubicBezTo>
                  <a:pt x="104013" y="1430274"/>
                  <a:pt x="110617" y="1423797"/>
                  <a:pt x="110617" y="1415542"/>
                </a:cubicBezTo>
                <a:cubicBezTo>
                  <a:pt x="110617" y="1415669"/>
                  <a:pt x="110617" y="1415669"/>
                  <a:pt x="110617" y="1415542"/>
                </a:cubicBezTo>
                <a:lnTo>
                  <a:pt x="110617" y="1415542"/>
                </a:lnTo>
                <a:close/>
                <a:moveTo>
                  <a:pt x="110363" y="1493393"/>
                </a:moveTo>
                <a:cubicBezTo>
                  <a:pt x="110363" y="1485519"/>
                  <a:pt x="103886" y="1479042"/>
                  <a:pt x="96012" y="1479042"/>
                </a:cubicBezTo>
                <a:lnTo>
                  <a:pt x="96012" y="1479042"/>
                </a:lnTo>
                <a:cubicBezTo>
                  <a:pt x="88011" y="1479042"/>
                  <a:pt x="81661" y="1485519"/>
                  <a:pt x="81661" y="1493393"/>
                </a:cubicBezTo>
                <a:lnTo>
                  <a:pt x="81661" y="1493393"/>
                </a:lnTo>
                <a:cubicBezTo>
                  <a:pt x="81661" y="1501267"/>
                  <a:pt x="88138" y="1507744"/>
                  <a:pt x="96012" y="1507744"/>
                </a:cubicBezTo>
                <a:lnTo>
                  <a:pt x="96012" y="1507744"/>
                </a:lnTo>
                <a:cubicBezTo>
                  <a:pt x="104013" y="1507744"/>
                  <a:pt x="110363" y="1501267"/>
                  <a:pt x="110363" y="1493393"/>
                </a:cubicBezTo>
                <a:cubicBezTo>
                  <a:pt x="110363" y="1493393"/>
                  <a:pt x="110363" y="1493393"/>
                  <a:pt x="110363" y="1493393"/>
                </a:cubicBezTo>
                <a:close/>
                <a:moveTo>
                  <a:pt x="110236" y="1570863"/>
                </a:moveTo>
                <a:cubicBezTo>
                  <a:pt x="110109" y="1563116"/>
                  <a:pt x="103759" y="1556893"/>
                  <a:pt x="96012" y="1556893"/>
                </a:cubicBezTo>
                <a:cubicBezTo>
                  <a:pt x="88138" y="1556893"/>
                  <a:pt x="81788" y="1563243"/>
                  <a:pt x="81788" y="1571117"/>
                </a:cubicBezTo>
                <a:cubicBezTo>
                  <a:pt x="81788" y="1578991"/>
                  <a:pt x="88138" y="1585341"/>
                  <a:pt x="96012" y="1585341"/>
                </a:cubicBezTo>
                <a:cubicBezTo>
                  <a:pt x="103886" y="1585341"/>
                  <a:pt x="110236" y="1578991"/>
                  <a:pt x="110236" y="1571117"/>
                </a:cubicBezTo>
                <a:lnTo>
                  <a:pt x="110236" y="1571117"/>
                </a:lnTo>
                <a:cubicBezTo>
                  <a:pt x="110236" y="1570863"/>
                  <a:pt x="110236" y="1570863"/>
                  <a:pt x="110236" y="1570863"/>
                </a:cubicBezTo>
                <a:lnTo>
                  <a:pt x="110236" y="1570863"/>
                </a:lnTo>
                <a:close/>
                <a:moveTo>
                  <a:pt x="109982" y="1648587"/>
                </a:moveTo>
                <a:cubicBezTo>
                  <a:pt x="109982" y="1640840"/>
                  <a:pt x="103759" y="1634617"/>
                  <a:pt x="96012" y="1634617"/>
                </a:cubicBezTo>
                <a:cubicBezTo>
                  <a:pt x="88265" y="1634617"/>
                  <a:pt x="82042" y="1640840"/>
                  <a:pt x="82042" y="1648587"/>
                </a:cubicBezTo>
                <a:cubicBezTo>
                  <a:pt x="82042" y="1656334"/>
                  <a:pt x="88265" y="1662557"/>
                  <a:pt x="96012" y="1662557"/>
                </a:cubicBezTo>
                <a:cubicBezTo>
                  <a:pt x="103759" y="1662557"/>
                  <a:pt x="109982" y="1656334"/>
                  <a:pt x="109982" y="1648587"/>
                </a:cubicBezTo>
                <a:lnTo>
                  <a:pt x="109982" y="1648587"/>
                </a:lnTo>
                <a:lnTo>
                  <a:pt x="109982" y="1648587"/>
                </a:lnTo>
                <a:close/>
                <a:moveTo>
                  <a:pt x="109855" y="1726311"/>
                </a:moveTo>
                <a:cubicBezTo>
                  <a:pt x="109855" y="1718691"/>
                  <a:pt x="103632" y="1712468"/>
                  <a:pt x="96012" y="1712468"/>
                </a:cubicBezTo>
                <a:lnTo>
                  <a:pt x="96012" y="1712468"/>
                </a:lnTo>
                <a:cubicBezTo>
                  <a:pt x="88392" y="1712468"/>
                  <a:pt x="82169" y="1718691"/>
                  <a:pt x="82169" y="1726311"/>
                </a:cubicBezTo>
                <a:cubicBezTo>
                  <a:pt x="82169" y="1728470"/>
                  <a:pt x="82677" y="1730502"/>
                  <a:pt x="83566" y="1732407"/>
                </a:cubicBezTo>
                <a:cubicBezTo>
                  <a:pt x="89154" y="1734693"/>
                  <a:pt x="94869" y="1736979"/>
                  <a:pt x="100584" y="1739265"/>
                </a:cubicBezTo>
                <a:cubicBezTo>
                  <a:pt x="106045" y="1737360"/>
                  <a:pt x="109728" y="1732153"/>
                  <a:pt x="109855" y="1726311"/>
                </a:cubicBezTo>
                <a:cubicBezTo>
                  <a:pt x="109855" y="1726311"/>
                  <a:pt x="109855" y="1726311"/>
                  <a:pt x="109855" y="1726311"/>
                </a:cubicBezTo>
                <a:lnTo>
                  <a:pt x="109855" y="1726311"/>
                </a:lnTo>
                <a:close/>
                <a:moveTo>
                  <a:pt x="36576" y="18034"/>
                </a:moveTo>
                <a:cubicBezTo>
                  <a:pt x="36449" y="8001"/>
                  <a:pt x="28194" y="0"/>
                  <a:pt x="18288" y="0"/>
                </a:cubicBezTo>
                <a:cubicBezTo>
                  <a:pt x="8128" y="0"/>
                  <a:pt x="0" y="8128"/>
                  <a:pt x="0" y="18288"/>
                </a:cubicBezTo>
                <a:cubicBezTo>
                  <a:pt x="0" y="28321"/>
                  <a:pt x="8128" y="36576"/>
                  <a:pt x="18288" y="36576"/>
                </a:cubicBezTo>
                <a:cubicBezTo>
                  <a:pt x="28321" y="36576"/>
                  <a:pt x="36449" y="28448"/>
                  <a:pt x="36576" y="18542"/>
                </a:cubicBezTo>
                <a:lnTo>
                  <a:pt x="36576" y="18542"/>
                </a:lnTo>
                <a:cubicBezTo>
                  <a:pt x="36576" y="18542"/>
                  <a:pt x="36576" y="18415"/>
                  <a:pt x="36576" y="18415"/>
                </a:cubicBezTo>
                <a:cubicBezTo>
                  <a:pt x="36576" y="18161"/>
                  <a:pt x="36576" y="18034"/>
                  <a:pt x="36576" y="18034"/>
                </a:cubicBezTo>
                <a:close/>
                <a:moveTo>
                  <a:pt x="36322" y="95758"/>
                </a:moveTo>
                <a:cubicBezTo>
                  <a:pt x="36322" y="85852"/>
                  <a:pt x="28194" y="77851"/>
                  <a:pt x="18288" y="77851"/>
                </a:cubicBezTo>
                <a:cubicBezTo>
                  <a:pt x="8255" y="77851"/>
                  <a:pt x="254" y="85979"/>
                  <a:pt x="254" y="95885"/>
                </a:cubicBezTo>
                <a:cubicBezTo>
                  <a:pt x="254" y="105791"/>
                  <a:pt x="8382" y="113919"/>
                  <a:pt x="18288" y="113919"/>
                </a:cubicBezTo>
                <a:cubicBezTo>
                  <a:pt x="28194" y="113919"/>
                  <a:pt x="36322" y="105918"/>
                  <a:pt x="36322" y="95758"/>
                </a:cubicBezTo>
                <a:cubicBezTo>
                  <a:pt x="36322" y="95885"/>
                  <a:pt x="36322" y="95885"/>
                  <a:pt x="36322" y="95758"/>
                </a:cubicBezTo>
                <a:lnTo>
                  <a:pt x="36322" y="95758"/>
                </a:lnTo>
                <a:close/>
                <a:moveTo>
                  <a:pt x="36195" y="173482"/>
                </a:moveTo>
                <a:cubicBezTo>
                  <a:pt x="36195" y="163576"/>
                  <a:pt x="28194" y="155575"/>
                  <a:pt x="18288" y="155575"/>
                </a:cubicBezTo>
                <a:lnTo>
                  <a:pt x="18288" y="155575"/>
                </a:lnTo>
                <a:cubicBezTo>
                  <a:pt x="8382" y="155575"/>
                  <a:pt x="381" y="163576"/>
                  <a:pt x="381" y="173482"/>
                </a:cubicBezTo>
                <a:cubicBezTo>
                  <a:pt x="381" y="183388"/>
                  <a:pt x="8382" y="191389"/>
                  <a:pt x="18288" y="191389"/>
                </a:cubicBezTo>
                <a:cubicBezTo>
                  <a:pt x="28194" y="191389"/>
                  <a:pt x="36195" y="183388"/>
                  <a:pt x="36195" y="173482"/>
                </a:cubicBezTo>
                <a:cubicBezTo>
                  <a:pt x="36195" y="173482"/>
                  <a:pt x="36195" y="173482"/>
                  <a:pt x="36195" y="173482"/>
                </a:cubicBezTo>
                <a:close/>
                <a:moveTo>
                  <a:pt x="35941" y="251206"/>
                </a:moveTo>
                <a:cubicBezTo>
                  <a:pt x="35941" y="241427"/>
                  <a:pt x="28067" y="233553"/>
                  <a:pt x="18288" y="233553"/>
                </a:cubicBezTo>
                <a:lnTo>
                  <a:pt x="18288" y="233553"/>
                </a:lnTo>
                <a:cubicBezTo>
                  <a:pt x="8509" y="233553"/>
                  <a:pt x="635" y="241427"/>
                  <a:pt x="635" y="251206"/>
                </a:cubicBezTo>
                <a:cubicBezTo>
                  <a:pt x="635" y="260985"/>
                  <a:pt x="8509" y="268859"/>
                  <a:pt x="18288" y="268859"/>
                </a:cubicBezTo>
                <a:cubicBezTo>
                  <a:pt x="28067" y="268859"/>
                  <a:pt x="35941" y="260858"/>
                  <a:pt x="35941" y="251206"/>
                </a:cubicBezTo>
                <a:cubicBezTo>
                  <a:pt x="35941" y="251206"/>
                  <a:pt x="35941" y="251206"/>
                  <a:pt x="35941" y="251206"/>
                </a:cubicBezTo>
                <a:close/>
                <a:moveTo>
                  <a:pt x="35814" y="328676"/>
                </a:moveTo>
                <a:cubicBezTo>
                  <a:pt x="35814" y="319024"/>
                  <a:pt x="27940" y="311277"/>
                  <a:pt x="18288" y="311277"/>
                </a:cubicBezTo>
                <a:cubicBezTo>
                  <a:pt x="8636" y="311277"/>
                  <a:pt x="762" y="319151"/>
                  <a:pt x="762" y="328803"/>
                </a:cubicBezTo>
                <a:cubicBezTo>
                  <a:pt x="762" y="338455"/>
                  <a:pt x="8636" y="346329"/>
                  <a:pt x="18288" y="346329"/>
                </a:cubicBezTo>
                <a:cubicBezTo>
                  <a:pt x="27940" y="346329"/>
                  <a:pt x="35687" y="338582"/>
                  <a:pt x="35814" y="328930"/>
                </a:cubicBezTo>
                <a:cubicBezTo>
                  <a:pt x="35814" y="328930"/>
                  <a:pt x="35814" y="328803"/>
                  <a:pt x="35814" y="328676"/>
                </a:cubicBezTo>
                <a:cubicBezTo>
                  <a:pt x="35814" y="328803"/>
                  <a:pt x="35814" y="328803"/>
                  <a:pt x="35814" y="328676"/>
                </a:cubicBezTo>
                <a:lnTo>
                  <a:pt x="35814" y="328676"/>
                </a:lnTo>
                <a:close/>
                <a:moveTo>
                  <a:pt x="35560" y="406400"/>
                </a:moveTo>
                <a:cubicBezTo>
                  <a:pt x="35560" y="396875"/>
                  <a:pt x="27813" y="389128"/>
                  <a:pt x="18288" y="389128"/>
                </a:cubicBezTo>
                <a:cubicBezTo>
                  <a:pt x="8763" y="389128"/>
                  <a:pt x="1016" y="396875"/>
                  <a:pt x="1016" y="406400"/>
                </a:cubicBezTo>
                <a:cubicBezTo>
                  <a:pt x="1016" y="415925"/>
                  <a:pt x="8763" y="423672"/>
                  <a:pt x="18288" y="423672"/>
                </a:cubicBezTo>
                <a:lnTo>
                  <a:pt x="18288" y="423672"/>
                </a:lnTo>
                <a:cubicBezTo>
                  <a:pt x="27813" y="423672"/>
                  <a:pt x="35560" y="415925"/>
                  <a:pt x="35560" y="406400"/>
                </a:cubicBezTo>
                <a:cubicBezTo>
                  <a:pt x="35560" y="406400"/>
                  <a:pt x="35560" y="406400"/>
                  <a:pt x="35560" y="406400"/>
                </a:cubicBezTo>
                <a:close/>
                <a:moveTo>
                  <a:pt x="35306" y="483870"/>
                </a:moveTo>
                <a:cubicBezTo>
                  <a:pt x="35179" y="474472"/>
                  <a:pt x="27559" y="466979"/>
                  <a:pt x="18161" y="466979"/>
                </a:cubicBezTo>
                <a:cubicBezTo>
                  <a:pt x="8763" y="466979"/>
                  <a:pt x="1016" y="474599"/>
                  <a:pt x="1016" y="483997"/>
                </a:cubicBezTo>
                <a:cubicBezTo>
                  <a:pt x="1016" y="493395"/>
                  <a:pt x="8636" y="501015"/>
                  <a:pt x="18161" y="501015"/>
                </a:cubicBezTo>
                <a:cubicBezTo>
                  <a:pt x="27559" y="501015"/>
                  <a:pt x="35179" y="493395"/>
                  <a:pt x="35306" y="483997"/>
                </a:cubicBezTo>
                <a:cubicBezTo>
                  <a:pt x="35306" y="483997"/>
                  <a:pt x="35306" y="483997"/>
                  <a:pt x="35306" y="483870"/>
                </a:cubicBezTo>
                <a:cubicBezTo>
                  <a:pt x="35306" y="483997"/>
                  <a:pt x="35306" y="483997"/>
                  <a:pt x="35306" y="483870"/>
                </a:cubicBezTo>
                <a:lnTo>
                  <a:pt x="35306" y="483870"/>
                </a:lnTo>
                <a:close/>
                <a:moveTo>
                  <a:pt x="35179" y="561721"/>
                </a:moveTo>
                <a:cubicBezTo>
                  <a:pt x="35179" y="552450"/>
                  <a:pt x="27559" y="544830"/>
                  <a:pt x="18288" y="544830"/>
                </a:cubicBezTo>
                <a:cubicBezTo>
                  <a:pt x="8890" y="544830"/>
                  <a:pt x="1397" y="552450"/>
                  <a:pt x="1397" y="561721"/>
                </a:cubicBezTo>
                <a:cubicBezTo>
                  <a:pt x="1397" y="570992"/>
                  <a:pt x="9017" y="578612"/>
                  <a:pt x="18288" y="578612"/>
                </a:cubicBezTo>
                <a:cubicBezTo>
                  <a:pt x="27559" y="578612"/>
                  <a:pt x="35179" y="570992"/>
                  <a:pt x="35179" y="561721"/>
                </a:cubicBezTo>
                <a:lnTo>
                  <a:pt x="35179" y="561721"/>
                </a:lnTo>
                <a:lnTo>
                  <a:pt x="35179" y="561721"/>
                </a:lnTo>
                <a:close/>
                <a:moveTo>
                  <a:pt x="34925" y="639318"/>
                </a:moveTo>
                <a:cubicBezTo>
                  <a:pt x="34925" y="630047"/>
                  <a:pt x="27432" y="622681"/>
                  <a:pt x="18161" y="622681"/>
                </a:cubicBezTo>
                <a:lnTo>
                  <a:pt x="18161" y="622681"/>
                </a:lnTo>
                <a:cubicBezTo>
                  <a:pt x="8890" y="622681"/>
                  <a:pt x="1397" y="630174"/>
                  <a:pt x="1397" y="639318"/>
                </a:cubicBezTo>
                <a:cubicBezTo>
                  <a:pt x="1397" y="648589"/>
                  <a:pt x="8890" y="655955"/>
                  <a:pt x="18161" y="655955"/>
                </a:cubicBezTo>
                <a:cubicBezTo>
                  <a:pt x="27432" y="656082"/>
                  <a:pt x="34925" y="648589"/>
                  <a:pt x="34925" y="639318"/>
                </a:cubicBezTo>
                <a:cubicBezTo>
                  <a:pt x="34925" y="639318"/>
                  <a:pt x="34925" y="639318"/>
                  <a:pt x="34925" y="639318"/>
                </a:cubicBezTo>
                <a:close/>
                <a:moveTo>
                  <a:pt x="34798" y="716915"/>
                </a:moveTo>
                <a:cubicBezTo>
                  <a:pt x="34798" y="707898"/>
                  <a:pt x="27305" y="700532"/>
                  <a:pt x="18288" y="700532"/>
                </a:cubicBezTo>
                <a:cubicBezTo>
                  <a:pt x="9144" y="700532"/>
                  <a:pt x="1778" y="707898"/>
                  <a:pt x="1778" y="717042"/>
                </a:cubicBezTo>
                <a:lnTo>
                  <a:pt x="1778" y="717042"/>
                </a:lnTo>
                <a:cubicBezTo>
                  <a:pt x="1778" y="726186"/>
                  <a:pt x="9144" y="733552"/>
                  <a:pt x="18288" y="733552"/>
                </a:cubicBezTo>
                <a:cubicBezTo>
                  <a:pt x="27432" y="733425"/>
                  <a:pt x="34798" y="726059"/>
                  <a:pt x="34798" y="716915"/>
                </a:cubicBezTo>
                <a:lnTo>
                  <a:pt x="34798" y="716915"/>
                </a:lnTo>
                <a:cubicBezTo>
                  <a:pt x="34798" y="716915"/>
                  <a:pt x="34798" y="716915"/>
                  <a:pt x="34798" y="716915"/>
                </a:cubicBezTo>
                <a:lnTo>
                  <a:pt x="34798" y="716915"/>
                </a:lnTo>
                <a:close/>
                <a:moveTo>
                  <a:pt x="34544" y="794639"/>
                </a:moveTo>
                <a:cubicBezTo>
                  <a:pt x="34544" y="785622"/>
                  <a:pt x="27178" y="778383"/>
                  <a:pt x="18161" y="778383"/>
                </a:cubicBezTo>
                <a:lnTo>
                  <a:pt x="18161" y="778383"/>
                </a:lnTo>
                <a:cubicBezTo>
                  <a:pt x="9144" y="778383"/>
                  <a:pt x="1778" y="785622"/>
                  <a:pt x="1778" y="794639"/>
                </a:cubicBezTo>
                <a:cubicBezTo>
                  <a:pt x="1778" y="803656"/>
                  <a:pt x="9144" y="810895"/>
                  <a:pt x="18161" y="810895"/>
                </a:cubicBezTo>
                <a:cubicBezTo>
                  <a:pt x="27305" y="810895"/>
                  <a:pt x="34544" y="803656"/>
                  <a:pt x="34544" y="794639"/>
                </a:cubicBezTo>
                <a:lnTo>
                  <a:pt x="34544" y="794639"/>
                </a:lnTo>
                <a:lnTo>
                  <a:pt x="34544" y="794639"/>
                </a:lnTo>
                <a:close/>
                <a:moveTo>
                  <a:pt x="34417" y="872236"/>
                </a:moveTo>
                <a:cubicBezTo>
                  <a:pt x="34417" y="863346"/>
                  <a:pt x="27178" y="856107"/>
                  <a:pt x="18288" y="856107"/>
                </a:cubicBezTo>
                <a:lnTo>
                  <a:pt x="18288" y="856107"/>
                </a:lnTo>
                <a:cubicBezTo>
                  <a:pt x="9398" y="856107"/>
                  <a:pt x="2159" y="863346"/>
                  <a:pt x="2159" y="872236"/>
                </a:cubicBezTo>
                <a:cubicBezTo>
                  <a:pt x="2159" y="881126"/>
                  <a:pt x="9398" y="888365"/>
                  <a:pt x="18288" y="888365"/>
                </a:cubicBezTo>
                <a:cubicBezTo>
                  <a:pt x="27178" y="888365"/>
                  <a:pt x="34290" y="881253"/>
                  <a:pt x="34417" y="872363"/>
                </a:cubicBezTo>
                <a:lnTo>
                  <a:pt x="34417" y="872363"/>
                </a:lnTo>
                <a:cubicBezTo>
                  <a:pt x="34417" y="872363"/>
                  <a:pt x="34417" y="872236"/>
                  <a:pt x="34417" y="872236"/>
                </a:cubicBezTo>
                <a:lnTo>
                  <a:pt x="34417" y="872236"/>
                </a:lnTo>
                <a:close/>
                <a:moveTo>
                  <a:pt x="34163" y="949833"/>
                </a:moveTo>
                <a:cubicBezTo>
                  <a:pt x="34163" y="941070"/>
                  <a:pt x="27051" y="933958"/>
                  <a:pt x="18288" y="933958"/>
                </a:cubicBezTo>
                <a:cubicBezTo>
                  <a:pt x="9525" y="933958"/>
                  <a:pt x="2286" y="941070"/>
                  <a:pt x="2286" y="949833"/>
                </a:cubicBezTo>
                <a:cubicBezTo>
                  <a:pt x="2286" y="958596"/>
                  <a:pt x="9398" y="965708"/>
                  <a:pt x="18288" y="965708"/>
                </a:cubicBezTo>
                <a:lnTo>
                  <a:pt x="18288" y="965708"/>
                </a:lnTo>
                <a:cubicBezTo>
                  <a:pt x="27051" y="965835"/>
                  <a:pt x="34163" y="958723"/>
                  <a:pt x="34163" y="949833"/>
                </a:cubicBezTo>
                <a:cubicBezTo>
                  <a:pt x="34163" y="949833"/>
                  <a:pt x="34163" y="949833"/>
                  <a:pt x="34163" y="949833"/>
                </a:cubicBezTo>
                <a:cubicBezTo>
                  <a:pt x="34163" y="949833"/>
                  <a:pt x="34163" y="949833"/>
                  <a:pt x="34163" y="949833"/>
                </a:cubicBezTo>
                <a:lnTo>
                  <a:pt x="34163" y="949833"/>
                </a:lnTo>
                <a:close/>
                <a:moveTo>
                  <a:pt x="34036" y="1027557"/>
                </a:moveTo>
                <a:cubicBezTo>
                  <a:pt x="34036" y="1018921"/>
                  <a:pt x="26924" y="1011809"/>
                  <a:pt x="18288" y="1011809"/>
                </a:cubicBezTo>
                <a:cubicBezTo>
                  <a:pt x="9652" y="1011809"/>
                  <a:pt x="2540" y="1018794"/>
                  <a:pt x="2540" y="1027557"/>
                </a:cubicBezTo>
                <a:cubicBezTo>
                  <a:pt x="2540" y="1036193"/>
                  <a:pt x="9652" y="1043305"/>
                  <a:pt x="18288" y="1043305"/>
                </a:cubicBezTo>
                <a:lnTo>
                  <a:pt x="18288" y="1043305"/>
                </a:lnTo>
                <a:cubicBezTo>
                  <a:pt x="26924" y="1043178"/>
                  <a:pt x="33909" y="1036320"/>
                  <a:pt x="34036" y="1027557"/>
                </a:cubicBezTo>
                <a:cubicBezTo>
                  <a:pt x="34036" y="1027557"/>
                  <a:pt x="34036" y="1027557"/>
                  <a:pt x="34036" y="1027557"/>
                </a:cubicBezTo>
                <a:lnTo>
                  <a:pt x="34036" y="1027557"/>
                </a:lnTo>
                <a:close/>
                <a:moveTo>
                  <a:pt x="33782" y="1105027"/>
                </a:moveTo>
                <a:cubicBezTo>
                  <a:pt x="33782" y="1096518"/>
                  <a:pt x="26797" y="1089660"/>
                  <a:pt x="18288" y="1089660"/>
                </a:cubicBezTo>
                <a:cubicBezTo>
                  <a:pt x="9652" y="1089660"/>
                  <a:pt x="2794" y="1096645"/>
                  <a:pt x="2794" y="1105154"/>
                </a:cubicBezTo>
                <a:cubicBezTo>
                  <a:pt x="2794" y="1113790"/>
                  <a:pt x="9779" y="1120648"/>
                  <a:pt x="18288" y="1120648"/>
                </a:cubicBezTo>
                <a:cubicBezTo>
                  <a:pt x="26797" y="1120648"/>
                  <a:pt x="33782" y="1113790"/>
                  <a:pt x="33782" y="1105027"/>
                </a:cubicBezTo>
                <a:cubicBezTo>
                  <a:pt x="33782" y="1105154"/>
                  <a:pt x="33782" y="1105154"/>
                  <a:pt x="33782" y="1105027"/>
                </a:cubicBezTo>
                <a:cubicBezTo>
                  <a:pt x="33782" y="1105154"/>
                  <a:pt x="33782" y="1105027"/>
                  <a:pt x="33782" y="1105027"/>
                </a:cubicBezTo>
                <a:close/>
                <a:moveTo>
                  <a:pt x="33655" y="1182751"/>
                </a:moveTo>
                <a:cubicBezTo>
                  <a:pt x="33655" y="1174242"/>
                  <a:pt x="26797" y="1167384"/>
                  <a:pt x="18288" y="1167384"/>
                </a:cubicBezTo>
                <a:cubicBezTo>
                  <a:pt x="9779" y="1167384"/>
                  <a:pt x="2921" y="1174242"/>
                  <a:pt x="2921" y="1182751"/>
                </a:cubicBezTo>
                <a:cubicBezTo>
                  <a:pt x="2921" y="1191260"/>
                  <a:pt x="9779" y="1198118"/>
                  <a:pt x="18288" y="1198118"/>
                </a:cubicBezTo>
                <a:cubicBezTo>
                  <a:pt x="26670" y="1198118"/>
                  <a:pt x="33528" y="1191260"/>
                  <a:pt x="33655" y="1182751"/>
                </a:cubicBezTo>
                <a:cubicBezTo>
                  <a:pt x="33655" y="1182878"/>
                  <a:pt x="33655" y="1182751"/>
                  <a:pt x="33655" y="1182751"/>
                </a:cubicBezTo>
                <a:lnTo>
                  <a:pt x="33655" y="1182751"/>
                </a:lnTo>
                <a:close/>
                <a:moveTo>
                  <a:pt x="33401" y="1260475"/>
                </a:moveTo>
                <a:cubicBezTo>
                  <a:pt x="33401" y="1252093"/>
                  <a:pt x="26670" y="1245362"/>
                  <a:pt x="18288" y="1245362"/>
                </a:cubicBezTo>
                <a:lnTo>
                  <a:pt x="18288" y="1245362"/>
                </a:lnTo>
                <a:cubicBezTo>
                  <a:pt x="9906" y="1245362"/>
                  <a:pt x="3175" y="1252093"/>
                  <a:pt x="3175" y="1260475"/>
                </a:cubicBezTo>
                <a:lnTo>
                  <a:pt x="3175" y="1260475"/>
                </a:lnTo>
                <a:cubicBezTo>
                  <a:pt x="3175" y="1268857"/>
                  <a:pt x="9906" y="1275588"/>
                  <a:pt x="18288" y="1275588"/>
                </a:cubicBezTo>
                <a:cubicBezTo>
                  <a:pt x="26670" y="1275588"/>
                  <a:pt x="33401" y="1268730"/>
                  <a:pt x="33401" y="1260475"/>
                </a:cubicBezTo>
                <a:lnTo>
                  <a:pt x="33401" y="1260475"/>
                </a:lnTo>
                <a:close/>
                <a:moveTo>
                  <a:pt x="33274" y="1338072"/>
                </a:moveTo>
                <a:cubicBezTo>
                  <a:pt x="33274" y="1329817"/>
                  <a:pt x="26543" y="1323213"/>
                  <a:pt x="18288" y="1323213"/>
                </a:cubicBezTo>
                <a:cubicBezTo>
                  <a:pt x="10033" y="1323213"/>
                  <a:pt x="3302" y="1329944"/>
                  <a:pt x="3302" y="1338199"/>
                </a:cubicBezTo>
                <a:cubicBezTo>
                  <a:pt x="3302" y="1346454"/>
                  <a:pt x="10033" y="1353185"/>
                  <a:pt x="18288" y="1353185"/>
                </a:cubicBezTo>
                <a:cubicBezTo>
                  <a:pt x="26543" y="1353058"/>
                  <a:pt x="33274" y="1346327"/>
                  <a:pt x="33274" y="1338072"/>
                </a:cubicBezTo>
                <a:lnTo>
                  <a:pt x="33274" y="1338072"/>
                </a:lnTo>
                <a:cubicBezTo>
                  <a:pt x="33274" y="1338072"/>
                  <a:pt x="33274" y="1338072"/>
                  <a:pt x="33274" y="1338072"/>
                </a:cubicBezTo>
                <a:lnTo>
                  <a:pt x="33274" y="1338072"/>
                </a:lnTo>
                <a:close/>
                <a:moveTo>
                  <a:pt x="33020" y="1415669"/>
                </a:moveTo>
                <a:cubicBezTo>
                  <a:pt x="33020" y="1407541"/>
                  <a:pt x="26416" y="1400937"/>
                  <a:pt x="18288" y="1400937"/>
                </a:cubicBezTo>
                <a:lnTo>
                  <a:pt x="18288" y="1400937"/>
                </a:lnTo>
                <a:cubicBezTo>
                  <a:pt x="10160" y="1400937"/>
                  <a:pt x="3556" y="1407541"/>
                  <a:pt x="3556" y="1415669"/>
                </a:cubicBezTo>
                <a:cubicBezTo>
                  <a:pt x="3556" y="1423797"/>
                  <a:pt x="10160" y="1430401"/>
                  <a:pt x="18288" y="1430401"/>
                </a:cubicBezTo>
                <a:cubicBezTo>
                  <a:pt x="26416" y="1430401"/>
                  <a:pt x="33020" y="1423924"/>
                  <a:pt x="33020" y="1415669"/>
                </a:cubicBezTo>
                <a:lnTo>
                  <a:pt x="33020" y="1415669"/>
                </a:lnTo>
                <a:cubicBezTo>
                  <a:pt x="33020" y="1415796"/>
                  <a:pt x="33020" y="1415796"/>
                  <a:pt x="33020" y="1415669"/>
                </a:cubicBezTo>
                <a:lnTo>
                  <a:pt x="33020" y="1415669"/>
                </a:lnTo>
                <a:close/>
                <a:moveTo>
                  <a:pt x="32766" y="1493266"/>
                </a:moveTo>
                <a:cubicBezTo>
                  <a:pt x="32766" y="1485265"/>
                  <a:pt x="26162" y="1478788"/>
                  <a:pt x="18161" y="1478788"/>
                </a:cubicBezTo>
                <a:cubicBezTo>
                  <a:pt x="10160" y="1478788"/>
                  <a:pt x="3556" y="1485265"/>
                  <a:pt x="3556" y="1493393"/>
                </a:cubicBezTo>
                <a:cubicBezTo>
                  <a:pt x="3556" y="1501394"/>
                  <a:pt x="10033" y="1507998"/>
                  <a:pt x="18161" y="1507998"/>
                </a:cubicBezTo>
                <a:cubicBezTo>
                  <a:pt x="26289" y="1507998"/>
                  <a:pt x="32766" y="1501394"/>
                  <a:pt x="32766" y="1493266"/>
                </a:cubicBezTo>
                <a:cubicBezTo>
                  <a:pt x="32766" y="1493266"/>
                  <a:pt x="32766" y="1493266"/>
                  <a:pt x="32766" y="1493266"/>
                </a:cubicBezTo>
                <a:lnTo>
                  <a:pt x="32766" y="1493266"/>
                </a:lnTo>
                <a:close/>
                <a:moveTo>
                  <a:pt x="32639" y="1570990"/>
                </a:moveTo>
                <a:cubicBezTo>
                  <a:pt x="32639" y="1563116"/>
                  <a:pt x="26162" y="1556639"/>
                  <a:pt x="18288" y="1556639"/>
                </a:cubicBezTo>
                <a:lnTo>
                  <a:pt x="18288" y="1556639"/>
                </a:lnTo>
                <a:cubicBezTo>
                  <a:pt x="10287" y="1556639"/>
                  <a:pt x="3937" y="1563116"/>
                  <a:pt x="3937" y="1570990"/>
                </a:cubicBezTo>
                <a:cubicBezTo>
                  <a:pt x="3937" y="1578864"/>
                  <a:pt x="10414" y="1585341"/>
                  <a:pt x="18288" y="1585341"/>
                </a:cubicBezTo>
                <a:cubicBezTo>
                  <a:pt x="26162" y="1585341"/>
                  <a:pt x="32639" y="1578991"/>
                  <a:pt x="32639" y="1570990"/>
                </a:cubicBezTo>
                <a:lnTo>
                  <a:pt x="32639" y="1570990"/>
                </a:lnTo>
                <a:cubicBezTo>
                  <a:pt x="32639" y="1570990"/>
                  <a:pt x="32639" y="1570990"/>
                  <a:pt x="32639" y="1570990"/>
                </a:cubicBezTo>
                <a:close/>
                <a:moveTo>
                  <a:pt x="32385" y="1648460"/>
                </a:moveTo>
                <a:cubicBezTo>
                  <a:pt x="32258" y="1640713"/>
                  <a:pt x="25908" y="1634490"/>
                  <a:pt x="18161" y="1634490"/>
                </a:cubicBezTo>
                <a:cubicBezTo>
                  <a:pt x="10287" y="1634490"/>
                  <a:pt x="3937" y="1640840"/>
                  <a:pt x="3937" y="1648714"/>
                </a:cubicBezTo>
                <a:cubicBezTo>
                  <a:pt x="3937" y="1656588"/>
                  <a:pt x="10287" y="1662938"/>
                  <a:pt x="18161" y="1662938"/>
                </a:cubicBezTo>
                <a:cubicBezTo>
                  <a:pt x="25908" y="1662938"/>
                  <a:pt x="32258" y="1656715"/>
                  <a:pt x="32385" y="1648968"/>
                </a:cubicBezTo>
                <a:lnTo>
                  <a:pt x="32385" y="1648968"/>
                </a:lnTo>
                <a:cubicBezTo>
                  <a:pt x="32385" y="1648968"/>
                  <a:pt x="32385" y="1648841"/>
                  <a:pt x="32385" y="1648841"/>
                </a:cubicBezTo>
                <a:cubicBezTo>
                  <a:pt x="32385" y="1648587"/>
                  <a:pt x="32385" y="1648460"/>
                  <a:pt x="32385" y="1648460"/>
                </a:cubicBezTo>
                <a:lnTo>
                  <a:pt x="32385" y="1648460"/>
                </a:lnTo>
                <a:close/>
              </a:path>
            </a:pathLst>
          </a:custGeom>
          <a:solidFill>
            <a:schemeClr val="bg1">
              <a:lumMod val="95000"/>
            </a:schemeClr>
          </a:solidFill>
          <a:ln w="12700" cap="flat">
            <a:noFill/>
            <a:prstDash val="solid"/>
            <a:miter/>
          </a:ln>
        </p:spPr>
        <p:txBody>
          <a:bodyPr rtlCol="0" anchor="ctr"/>
          <a:lstStyle/>
          <a:p>
            <a:endParaRPr lang="en-US" sz="2700"/>
          </a:p>
        </p:txBody>
      </p:sp>
      <p:grpSp>
        <p:nvGrpSpPr>
          <p:cNvPr id="92" name="Group 91">
            <a:extLst>
              <a:ext uri="{FF2B5EF4-FFF2-40B4-BE49-F238E27FC236}">
                <a16:creationId xmlns:a16="http://schemas.microsoft.com/office/drawing/2014/main" id="{D95B8C57-22B1-48F6-9D1B-139718ABDEB4}"/>
              </a:ext>
            </a:extLst>
          </p:cNvPr>
          <p:cNvGrpSpPr/>
          <p:nvPr userDrawn="1"/>
        </p:nvGrpSpPr>
        <p:grpSpPr>
          <a:xfrm>
            <a:off x="0" y="9913622"/>
            <a:ext cx="18288000" cy="394479"/>
            <a:chOff x="0" y="6609081"/>
            <a:chExt cx="12192000" cy="262986"/>
          </a:xfrm>
        </p:grpSpPr>
        <p:sp>
          <p:nvSpPr>
            <p:cNvPr id="93" name="Rectangle 92">
              <a:extLst>
                <a:ext uri="{FF2B5EF4-FFF2-40B4-BE49-F238E27FC236}">
                  <a16:creationId xmlns:a16="http://schemas.microsoft.com/office/drawing/2014/main" id="{AC82DCA6-022C-4144-0216-6F0BC8B3DE97}"/>
                </a:ext>
              </a:extLst>
            </p:cNvPr>
            <p:cNvSpPr/>
            <p:nvPr/>
          </p:nvSpPr>
          <p:spPr>
            <a:xfrm>
              <a:off x="0" y="6609081"/>
              <a:ext cx="12192000" cy="262986"/>
            </a:xfrm>
            <a:prstGeom prst="rect">
              <a:avLst/>
            </a:prstGeom>
            <a:solidFill>
              <a:srgbClr val="1758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94" name="Picture 93">
              <a:extLst>
                <a:ext uri="{FF2B5EF4-FFF2-40B4-BE49-F238E27FC236}">
                  <a16:creationId xmlns:a16="http://schemas.microsoft.com/office/drawing/2014/main" id="{6D4666AC-DC60-F7EF-5E98-43C068B9630B}"/>
                </a:ext>
              </a:extLst>
            </p:cNvPr>
            <p:cNvPicPr>
              <a:picLocks noChangeAspect="1"/>
            </p:cNvPicPr>
            <p:nvPr userDrawn="1"/>
          </p:nvPicPr>
          <p:blipFill>
            <a:blip r:embed="rId2"/>
            <a:stretch>
              <a:fillRect/>
            </a:stretch>
          </p:blipFill>
          <p:spPr>
            <a:xfrm>
              <a:off x="673068" y="6687831"/>
              <a:ext cx="3563266" cy="138014"/>
            </a:xfrm>
            <a:prstGeom prst="rect">
              <a:avLst/>
            </a:prstGeom>
          </p:spPr>
        </p:pic>
      </p:grpSp>
      <p:sp>
        <p:nvSpPr>
          <p:cNvPr id="95" name="Freeform 94">
            <a:extLst>
              <a:ext uri="{FF2B5EF4-FFF2-40B4-BE49-F238E27FC236}">
                <a16:creationId xmlns:a16="http://schemas.microsoft.com/office/drawing/2014/main" id="{78649D68-7FC2-E188-796C-F51111100CB9}"/>
              </a:ext>
            </a:extLst>
          </p:cNvPr>
          <p:cNvSpPr/>
          <p:nvPr userDrawn="1"/>
        </p:nvSpPr>
        <p:spPr>
          <a:xfrm>
            <a:off x="1" y="2826258"/>
            <a:ext cx="145733" cy="4634673"/>
          </a:xfrm>
          <a:custGeom>
            <a:avLst/>
            <a:gdLst>
              <a:gd name="connsiteX0" fmla="*/ 0 w 97155"/>
              <a:gd name="connsiteY0" fmla="*/ 0 h 3089782"/>
              <a:gd name="connsiteX1" fmla="*/ 97155 w 97155"/>
              <a:gd name="connsiteY1" fmla="*/ 0 h 3089782"/>
              <a:gd name="connsiteX2" fmla="*/ 97155 w 97155"/>
              <a:gd name="connsiteY2" fmla="*/ 3089783 h 3089782"/>
              <a:gd name="connsiteX3" fmla="*/ 0 w 97155"/>
              <a:gd name="connsiteY3" fmla="*/ 3089783 h 3089782"/>
            </a:gdLst>
            <a:ahLst/>
            <a:cxnLst>
              <a:cxn ang="0">
                <a:pos x="connsiteX0" y="connsiteY0"/>
              </a:cxn>
              <a:cxn ang="0">
                <a:pos x="connsiteX1" y="connsiteY1"/>
              </a:cxn>
              <a:cxn ang="0">
                <a:pos x="connsiteX2" y="connsiteY2"/>
              </a:cxn>
              <a:cxn ang="0">
                <a:pos x="connsiteX3" y="connsiteY3"/>
              </a:cxn>
            </a:cxnLst>
            <a:rect l="l" t="t" r="r" b="b"/>
            <a:pathLst>
              <a:path w="97155" h="3089782">
                <a:moveTo>
                  <a:pt x="0" y="0"/>
                </a:moveTo>
                <a:lnTo>
                  <a:pt x="97155" y="0"/>
                </a:lnTo>
                <a:lnTo>
                  <a:pt x="97155" y="3089783"/>
                </a:lnTo>
                <a:lnTo>
                  <a:pt x="0" y="3089783"/>
                </a:lnTo>
                <a:close/>
              </a:path>
            </a:pathLst>
          </a:custGeom>
          <a:solidFill>
            <a:schemeClr val="accent2"/>
          </a:solidFill>
          <a:ln w="12700" cap="flat">
            <a:noFill/>
            <a:prstDash val="solid"/>
            <a:miter/>
          </a:ln>
        </p:spPr>
        <p:txBody>
          <a:bodyPr rtlCol="0" anchor="ctr"/>
          <a:lstStyle/>
          <a:p>
            <a:endParaRPr lang="en-US" sz="2700"/>
          </a:p>
        </p:txBody>
      </p:sp>
      <p:sp>
        <p:nvSpPr>
          <p:cNvPr id="96" name="Freeform 95">
            <a:extLst>
              <a:ext uri="{FF2B5EF4-FFF2-40B4-BE49-F238E27FC236}">
                <a16:creationId xmlns:a16="http://schemas.microsoft.com/office/drawing/2014/main" id="{8346220D-7B5B-E5B5-0FB4-00A9AC2CB282}"/>
              </a:ext>
            </a:extLst>
          </p:cNvPr>
          <p:cNvSpPr/>
          <p:nvPr userDrawn="1"/>
        </p:nvSpPr>
        <p:spPr>
          <a:xfrm>
            <a:off x="18173061" y="2837139"/>
            <a:ext cx="145731" cy="4634673"/>
          </a:xfrm>
          <a:custGeom>
            <a:avLst/>
            <a:gdLst>
              <a:gd name="connsiteX0" fmla="*/ 0 w 97154"/>
              <a:gd name="connsiteY0" fmla="*/ 0 h 3089782"/>
              <a:gd name="connsiteX1" fmla="*/ 97155 w 97154"/>
              <a:gd name="connsiteY1" fmla="*/ 0 h 3089782"/>
              <a:gd name="connsiteX2" fmla="*/ 97155 w 97154"/>
              <a:gd name="connsiteY2" fmla="*/ 3089783 h 3089782"/>
              <a:gd name="connsiteX3" fmla="*/ 0 w 97154"/>
              <a:gd name="connsiteY3" fmla="*/ 3089783 h 3089782"/>
            </a:gdLst>
            <a:ahLst/>
            <a:cxnLst>
              <a:cxn ang="0">
                <a:pos x="connsiteX0" y="connsiteY0"/>
              </a:cxn>
              <a:cxn ang="0">
                <a:pos x="connsiteX1" y="connsiteY1"/>
              </a:cxn>
              <a:cxn ang="0">
                <a:pos x="connsiteX2" y="connsiteY2"/>
              </a:cxn>
              <a:cxn ang="0">
                <a:pos x="connsiteX3" y="connsiteY3"/>
              </a:cxn>
            </a:cxnLst>
            <a:rect l="l" t="t" r="r" b="b"/>
            <a:pathLst>
              <a:path w="97154" h="3089782">
                <a:moveTo>
                  <a:pt x="0" y="0"/>
                </a:moveTo>
                <a:lnTo>
                  <a:pt x="97155" y="0"/>
                </a:lnTo>
                <a:lnTo>
                  <a:pt x="97155" y="3089783"/>
                </a:lnTo>
                <a:lnTo>
                  <a:pt x="0" y="3089783"/>
                </a:lnTo>
                <a:close/>
              </a:path>
            </a:pathLst>
          </a:custGeom>
          <a:solidFill>
            <a:schemeClr val="accent2"/>
          </a:solidFill>
          <a:ln w="12700" cap="flat">
            <a:noFill/>
            <a:prstDash val="solid"/>
            <a:miter/>
          </a:ln>
        </p:spPr>
        <p:txBody>
          <a:bodyPr rtlCol="0" anchor="ctr"/>
          <a:lstStyle/>
          <a:p>
            <a:endParaRPr lang="en-US" sz="2700"/>
          </a:p>
        </p:txBody>
      </p:sp>
      <p:sp>
        <p:nvSpPr>
          <p:cNvPr id="97" name="Freeform 96">
            <a:extLst>
              <a:ext uri="{FF2B5EF4-FFF2-40B4-BE49-F238E27FC236}">
                <a16:creationId xmlns:a16="http://schemas.microsoft.com/office/drawing/2014/main" id="{A74857FD-CAD7-2041-6827-4271B11A4042}"/>
              </a:ext>
            </a:extLst>
          </p:cNvPr>
          <p:cNvSpPr/>
          <p:nvPr userDrawn="1"/>
        </p:nvSpPr>
        <p:spPr>
          <a:xfrm rot="16200000" flipH="1">
            <a:off x="17477105" y="9497207"/>
            <a:ext cx="841079" cy="818289"/>
          </a:xfrm>
          <a:custGeom>
            <a:avLst/>
            <a:gdLst>
              <a:gd name="connsiteX0" fmla="*/ 0 w 519181"/>
              <a:gd name="connsiteY0" fmla="*/ 505114 h 505114"/>
              <a:gd name="connsiteX1" fmla="*/ 505114 w 519181"/>
              <a:gd name="connsiteY1" fmla="*/ 0 h 505114"/>
              <a:gd name="connsiteX2" fmla="*/ 519181 w 519181"/>
              <a:gd name="connsiteY2" fmla="*/ 1418 h 505114"/>
              <a:gd name="connsiteX3" fmla="*/ 519181 w 519181"/>
              <a:gd name="connsiteY3" fmla="*/ 505114 h 505114"/>
              <a:gd name="connsiteX4" fmla="*/ 0 w 519181"/>
              <a:gd name="connsiteY4" fmla="*/ 505114 h 505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81" h="505114">
                <a:moveTo>
                  <a:pt x="0" y="505114"/>
                </a:moveTo>
                <a:cubicBezTo>
                  <a:pt x="0" y="226147"/>
                  <a:pt x="226147" y="0"/>
                  <a:pt x="505114" y="0"/>
                </a:cubicBezTo>
                <a:lnTo>
                  <a:pt x="519181" y="1418"/>
                </a:lnTo>
                <a:lnTo>
                  <a:pt x="519181" y="505114"/>
                </a:lnTo>
                <a:lnTo>
                  <a:pt x="0" y="505114"/>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grpSp>
        <p:nvGrpSpPr>
          <p:cNvPr id="98" name="Group 97">
            <a:extLst>
              <a:ext uri="{FF2B5EF4-FFF2-40B4-BE49-F238E27FC236}">
                <a16:creationId xmlns:a16="http://schemas.microsoft.com/office/drawing/2014/main" id="{579EF628-3F50-8F02-E9F9-77D8C9B14EAD}"/>
              </a:ext>
            </a:extLst>
          </p:cNvPr>
          <p:cNvGrpSpPr/>
          <p:nvPr userDrawn="1"/>
        </p:nvGrpSpPr>
        <p:grpSpPr>
          <a:xfrm>
            <a:off x="328349" y="249694"/>
            <a:ext cx="4738049" cy="686265"/>
            <a:chOff x="164307" y="125518"/>
            <a:chExt cx="3698291" cy="535665"/>
          </a:xfrm>
        </p:grpSpPr>
        <p:pic>
          <p:nvPicPr>
            <p:cNvPr id="99" name="Picture 98">
              <a:extLst>
                <a:ext uri="{FF2B5EF4-FFF2-40B4-BE49-F238E27FC236}">
                  <a16:creationId xmlns:a16="http://schemas.microsoft.com/office/drawing/2014/main" id="{4B99DCC3-4F7A-3A68-8B51-09EECC559162}"/>
                </a:ext>
              </a:extLst>
            </p:cNvPr>
            <p:cNvPicPr>
              <a:picLocks noChangeAspect="1"/>
            </p:cNvPicPr>
            <p:nvPr/>
          </p:nvPicPr>
          <p:blipFill>
            <a:blip r:embed="rId3"/>
            <a:stretch>
              <a:fillRect/>
            </a:stretch>
          </p:blipFill>
          <p:spPr>
            <a:xfrm>
              <a:off x="782524" y="125518"/>
              <a:ext cx="3080074" cy="535665"/>
            </a:xfrm>
            <a:prstGeom prst="rect">
              <a:avLst/>
            </a:prstGeom>
          </p:spPr>
        </p:pic>
        <p:sp>
          <p:nvSpPr>
            <p:cNvPr id="100" name="object 16">
              <a:extLst>
                <a:ext uri="{FF2B5EF4-FFF2-40B4-BE49-F238E27FC236}">
                  <a16:creationId xmlns:a16="http://schemas.microsoft.com/office/drawing/2014/main" id="{512F8649-B17F-438F-D69F-B4C4E732246C}"/>
                </a:ext>
              </a:extLst>
            </p:cNvPr>
            <p:cNvSpPr/>
            <p:nvPr/>
          </p:nvSpPr>
          <p:spPr>
            <a:xfrm>
              <a:off x="164307" y="125518"/>
              <a:ext cx="531753" cy="535665"/>
            </a:xfrm>
            <a:prstGeom prst="rect">
              <a:avLst/>
            </a:prstGeom>
            <a:blipFill>
              <a:blip r:embed="rId4" cstate="print"/>
              <a:stretch>
                <a:fillRect/>
              </a:stretch>
            </a:blipFill>
          </p:spPr>
          <p:txBody>
            <a:bodyPr wrap="square" lIns="0" tIns="0" rIns="0" bIns="0" rtlCol="0"/>
            <a:lstStyle/>
            <a:p>
              <a:endParaRPr sz="2700">
                <a:solidFill>
                  <a:prstClr val="black"/>
                </a:solidFill>
              </a:endParaRPr>
            </a:p>
          </p:txBody>
        </p:sp>
      </p:grpSp>
      <p:grpSp>
        <p:nvGrpSpPr>
          <p:cNvPr id="101" name="Group 100">
            <a:extLst>
              <a:ext uri="{FF2B5EF4-FFF2-40B4-BE49-F238E27FC236}">
                <a16:creationId xmlns:a16="http://schemas.microsoft.com/office/drawing/2014/main" id="{768BF76D-C537-9903-B123-4279E005169A}"/>
              </a:ext>
            </a:extLst>
          </p:cNvPr>
          <p:cNvGrpSpPr/>
          <p:nvPr userDrawn="1"/>
        </p:nvGrpSpPr>
        <p:grpSpPr>
          <a:xfrm>
            <a:off x="15871684" y="373378"/>
            <a:ext cx="2108441" cy="438897"/>
            <a:chOff x="5682319" y="1623656"/>
            <a:chExt cx="3738968" cy="778311"/>
          </a:xfrm>
        </p:grpSpPr>
        <p:pic>
          <p:nvPicPr>
            <p:cNvPr id="102" name="Picture 101">
              <a:extLst>
                <a:ext uri="{FF2B5EF4-FFF2-40B4-BE49-F238E27FC236}">
                  <a16:creationId xmlns:a16="http://schemas.microsoft.com/office/drawing/2014/main" id="{F1B332D8-D1B3-BEB7-41F1-0254568C62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8987" y="1693274"/>
              <a:ext cx="1462300" cy="639075"/>
            </a:xfrm>
            <a:prstGeom prst="rect">
              <a:avLst/>
            </a:prstGeom>
          </p:spPr>
        </p:pic>
        <p:pic>
          <p:nvPicPr>
            <p:cNvPr id="103" name="Picture 102">
              <a:extLst>
                <a:ext uri="{FF2B5EF4-FFF2-40B4-BE49-F238E27FC236}">
                  <a16:creationId xmlns:a16="http://schemas.microsoft.com/office/drawing/2014/main" id="{4434D973-AA92-99C6-45DA-7D1DECF461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2319" y="1623656"/>
              <a:ext cx="2045552" cy="778311"/>
            </a:xfrm>
            <a:prstGeom prst="rect">
              <a:avLst/>
            </a:prstGeom>
          </p:spPr>
        </p:pic>
      </p:grpSp>
      <p:sp>
        <p:nvSpPr>
          <p:cNvPr id="104" name="Slide Number Placeholder 5">
            <a:extLst>
              <a:ext uri="{FF2B5EF4-FFF2-40B4-BE49-F238E27FC236}">
                <a16:creationId xmlns:a16="http://schemas.microsoft.com/office/drawing/2014/main" id="{3D6C6AFA-93BF-E2EA-EB39-8978F013481A}"/>
              </a:ext>
            </a:extLst>
          </p:cNvPr>
          <p:cNvSpPr txBox="1"/>
          <p:nvPr userDrawn="1"/>
        </p:nvSpPr>
        <p:spPr>
          <a:xfrm>
            <a:off x="17299773" y="9745746"/>
            <a:ext cx="962526" cy="572001"/>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B33FF6-C6FB-4C98-BC41-CA09CA0EE790}" type="slidenum">
              <a:rPr lang="en-US" sz="1800" b="0" smtClean="0">
                <a:solidFill>
                  <a:schemeClr val="bg1"/>
                </a:solidFill>
                <a:latin typeface="Arial" panose="020B0604020202020204" pitchFamily="34" charset="0"/>
                <a:cs typeface="Arial" panose="020B0604020202020204" pitchFamily="34" charset="0"/>
              </a:rPr>
              <a:pPr/>
              <a:t>‹#›</a:t>
            </a:fld>
            <a:endParaRPr lang="en-US" sz="2400" b="0" dirty="0">
              <a:solidFill>
                <a:schemeClr val="bg1"/>
              </a:solidFill>
              <a:latin typeface="Arial" panose="020B0604020202020204" pitchFamily="34" charset="0"/>
              <a:cs typeface="Arial" panose="020B0604020202020204" pitchFamily="34" charset="0"/>
            </a:endParaRPr>
          </a:p>
        </p:txBody>
      </p:sp>
      <p:sp>
        <p:nvSpPr>
          <p:cNvPr id="105" name="Freeform 104">
            <a:extLst>
              <a:ext uri="{FF2B5EF4-FFF2-40B4-BE49-F238E27FC236}">
                <a16:creationId xmlns:a16="http://schemas.microsoft.com/office/drawing/2014/main" id="{CBDFE405-501E-921A-1ECF-2A4D471A09D3}"/>
              </a:ext>
            </a:extLst>
          </p:cNvPr>
          <p:cNvSpPr/>
          <p:nvPr userDrawn="1"/>
        </p:nvSpPr>
        <p:spPr>
          <a:xfrm rot="5400000">
            <a:off x="-11393" y="9497207"/>
            <a:ext cx="841079" cy="818289"/>
          </a:xfrm>
          <a:custGeom>
            <a:avLst/>
            <a:gdLst>
              <a:gd name="connsiteX0" fmla="*/ 0 w 519181"/>
              <a:gd name="connsiteY0" fmla="*/ 505114 h 505114"/>
              <a:gd name="connsiteX1" fmla="*/ 505114 w 519181"/>
              <a:gd name="connsiteY1" fmla="*/ 0 h 505114"/>
              <a:gd name="connsiteX2" fmla="*/ 519181 w 519181"/>
              <a:gd name="connsiteY2" fmla="*/ 1418 h 505114"/>
              <a:gd name="connsiteX3" fmla="*/ 519181 w 519181"/>
              <a:gd name="connsiteY3" fmla="*/ 505114 h 505114"/>
              <a:gd name="connsiteX4" fmla="*/ 0 w 519181"/>
              <a:gd name="connsiteY4" fmla="*/ 505114 h 505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81" h="505114">
                <a:moveTo>
                  <a:pt x="0" y="505114"/>
                </a:moveTo>
                <a:cubicBezTo>
                  <a:pt x="0" y="226147"/>
                  <a:pt x="226147" y="0"/>
                  <a:pt x="505114" y="0"/>
                </a:cubicBezTo>
                <a:lnTo>
                  <a:pt x="519181" y="1418"/>
                </a:lnTo>
                <a:lnTo>
                  <a:pt x="519181" y="505114"/>
                </a:lnTo>
                <a:lnTo>
                  <a:pt x="0" y="505114"/>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Tree>
    <p:extLst>
      <p:ext uri="{BB962C8B-B14F-4D97-AF65-F5344CB8AC3E}">
        <p14:creationId xmlns:p14="http://schemas.microsoft.com/office/powerpoint/2010/main" val="2024899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lide 9">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 y="0"/>
            <a:ext cx="7918886" cy="8295048"/>
          </a:xfrm>
          <a:custGeom>
            <a:avLst/>
            <a:gdLst>
              <a:gd name="connsiteX0" fmla="*/ 0 w 5279257"/>
              <a:gd name="connsiteY0" fmla="*/ 0 h 5530032"/>
              <a:gd name="connsiteX1" fmla="*/ 3641372 w 5279257"/>
              <a:gd name="connsiteY1" fmla="*/ 0 h 5530032"/>
              <a:gd name="connsiteX2" fmla="*/ 5010556 w 5279257"/>
              <a:gd name="connsiteY2" fmla="*/ 1369184 h 5530032"/>
              <a:gd name="connsiteX3" fmla="*/ 5010556 w 5279257"/>
              <a:gd name="connsiteY3" fmla="*/ 2666592 h 5530032"/>
              <a:gd name="connsiteX4" fmla="*/ 2415817 w 5279257"/>
              <a:gd name="connsiteY4" fmla="*/ 5261331 h 5530032"/>
              <a:gd name="connsiteX5" fmla="*/ 1118409 w 5279257"/>
              <a:gd name="connsiteY5" fmla="*/ 5261331 h 5530032"/>
              <a:gd name="connsiteX6" fmla="*/ 1 w 5279257"/>
              <a:gd name="connsiteY6" fmla="*/ 4142923 h 553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9257" h="5530032">
                <a:moveTo>
                  <a:pt x="0" y="0"/>
                </a:moveTo>
                <a:lnTo>
                  <a:pt x="3641372" y="0"/>
                </a:lnTo>
                <a:lnTo>
                  <a:pt x="5010556" y="1369184"/>
                </a:lnTo>
                <a:cubicBezTo>
                  <a:pt x="5368825" y="1727453"/>
                  <a:pt x="5368825" y="2308323"/>
                  <a:pt x="5010556" y="2666592"/>
                </a:cubicBezTo>
                <a:lnTo>
                  <a:pt x="2415817" y="5261331"/>
                </a:lnTo>
                <a:cubicBezTo>
                  <a:pt x="2057548" y="5619600"/>
                  <a:pt x="1476678" y="5619600"/>
                  <a:pt x="1118409" y="5261331"/>
                </a:cubicBezTo>
                <a:lnTo>
                  <a:pt x="1" y="41429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9833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_4 with Photo">
    <p:spTree>
      <p:nvGrpSpPr>
        <p:cNvPr id="1" name=""/>
        <p:cNvGrpSpPr/>
        <p:nvPr/>
      </p:nvGrpSpPr>
      <p:grpSpPr>
        <a:xfrm>
          <a:off x="0" y="0"/>
          <a:ext cx="0" cy="0"/>
          <a:chOff x="0" y="0"/>
          <a:chExt cx="0" cy="0"/>
        </a:xfrm>
      </p:grpSpPr>
      <p:sp>
        <p:nvSpPr>
          <p:cNvPr id="74" name="Circle"/>
          <p:cNvSpPr/>
          <p:nvPr/>
        </p:nvSpPr>
        <p:spPr>
          <a:xfrm>
            <a:off x="1041549" y="2935047"/>
            <a:ext cx="253704" cy="253704"/>
          </a:xfrm>
          <a:prstGeom prst="ellipse">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82" name="Line"/>
          <p:cNvSpPr/>
          <p:nvPr/>
        </p:nvSpPr>
        <p:spPr>
          <a:xfrm flipV="1">
            <a:off x="1168400" y="4466784"/>
            <a:ext cx="0" cy="3710889"/>
          </a:xfrm>
          <a:prstGeom prst="line">
            <a:avLst/>
          </a:prstGeom>
          <a:ln w="25400">
            <a:solidFill>
              <a:srgbClr val="E4E4E4"/>
            </a:solidFill>
            <a:miter lim="400000"/>
          </a:ln>
        </p:spPr>
        <p:txBody>
          <a:bodyPr lIns="38100" tIns="38100" rIns="38100" bIns="38100" anchor="ctr"/>
          <a:lstStyle/>
          <a:p>
            <a:endParaRPr sz="1350">
              <a:solidFill>
                <a:srgbClr val="1B1E20"/>
              </a:solidFill>
            </a:endParaRPr>
          </a:p>
        </p:txBody>
      </p:sp>
      <p:sp>
        <p:nvSpPr>
          <p:cNvPr id="83" name="Circle"/>
          <p:cNvSpPr/>
          <p:nvPr/>
        </p:nvSpPr>
        <p:spPr>
          <a:xfrm>
            <a:off x="1111055" y="1752607"/>
            <a:ext cx="114698" cy="114698"/>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84" name="Circle"/>
          <p:cNvSpPr/>
          <p:nvPr/>
        </p:nvSpPr>
        <p:spPr>
          <a:xfrm>
            <a:off x="1111055" y="2169923"/>
            <a:ext cx="114698" cy="114698"/>
          </a:xfrm>
          <a:prstGeom prst="ellipse">
            <a:avLst/>
          </a:prstGeom>
          <a:solidFill>
            <a:srgbClr val="E4E5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85" name="Circle"/>
          <p:cNvSpPr/>
          <p:nvPr/>
        </p:nvSpPr>
        <p:spPr>
          <a:xfrm>
            <a:off x="1111055" y="2589019"/>
            <a:ext cx="114698" cy="114698"/>
          </a:xfrm>
          <a:prstGeom prst="ellipse">
            <a:avLst/>
          </a:prstGeom>
          <a:solidFill>
            <a:srgbClr val="E3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86" name="Circle"/>
          <p:cNvSpPr/>
          <p:nvPr/>
        </p:nvSpPr>
        <p:spPr>
          <a:xfrm>
            <a:off x="1111055" y="3004555"/>
            <a:ext cx="114698" cy="114698"/>
          </a:xfrm>
          <a:prstGeom prst="ellipse">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87" name="Circle"/>
          <p:cNvSpPr/>
          <p:nvPr/>
        </p:nvSpPr>
        <p:spPr>
          <a:xfrm>
            <a:off x="1111055" y="3421866"/>
            <a:ext cx="114698" cy="114699"/>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88" name="Slide Number"/>
          <p:cNvSpPr txBox="1">
            <a:spLocks noGrp="1"/>
          </p:cNvSpPr>
          <p:nvPr>
            <p:ph type="sldNum" sz="quarter" idx="2"/>
          </p:nvPr>
        </p:nvSpPr>
        <p:spPr>
          <a:xfrm>
            <a:off x="933060" y="8909057"/>
            <a:ext cx="470682" cy="333377"/>
          </a:xfrm>
          <a:prstGeom prst="rect">
            <a:avLst/>
          </a:prstGeom>
        </p:spPr>
        <p:txBody>
          <a:bodyPr wrap="square"/>
          <a:lstStyle>
            <a:lvl1pPr>
              <a:defRPr sz="1500">
                <a:solidFill>
                  <a:schemeClr val="tx1"/>
                </a:solidFill>
                <a:latin typeface="Open Sans Bold"/>
                <a:ea typeface="Open Sans Bold"/>
                <a:cs typeface="Open Sans Bold"/>
                <a:sym typeface="Open Sans Bold"/>
              </a:defRPr>
            </a:lvl1pPr>
          </a:lstStyle>
          <a:p>
            <a:fld id="{86CB4B4D-7CA3-9044-876B-883B54F8677D}" type="slidenum">
              <a:rPr lang="x-none" smtClean="0">
                <a:solidFill>
                  <a:srgbClr val="1B1E20"/>
                </a:solidFill>
              </a:rPr>
              <a:pPr/>
              <a:t>‹#›</a:t>
            </a:fld>
            <a:endParaRPr lang="x-none">
              <a:solidFill>
                <a:srgbClr val="1B1E20"/>
              </a:solidFill>
            </a:endParaRPr>
          </a:p>
        </p:txBody>
      </p:sp>
      <p:grpSp>
        <p:nvGrpSpPr>
          <p:cNvPr id="17" name="Group">
            <a:extLst>
              <a:ext uri="{FF2B5EF4-FFF2-40B4-BE49-F238E27FC236}">
                <a16:creationId xmlns:a16="http://schemas.microsoft.com/office/drawing/2014/main" id="{C6571757-4C21-1449-9E38-8DC81EA5F754}"/>
              </a:ext>
            </a:extLst>
          </p:cNvPr>
          <p:cNvGrpSpPr/>
          <p:nvPr userDrawn="1"/>
        </p:nvGrpSpPr>
        <p:grpSpPr>
          <a:xfrm>
            <a:off x="1022348" y="940956"/>
            <a:ext cx="3548252" cy="333425"/>
            <a:chOff x="-7" y="-33"/>
            <a:chExt cx="4731001" cy="444566"/>
          </a:xfrm>
        </p:grpSpPr>
        <p:sp>
          <p:nvSpPr>
            <p:cNvPr id="18" name="Crisis Business Report">
              <a:extLst>
                <a:ext uri="{FF2B5EF4-FFF2-40B4-BE49-F238E27FC236}">
                  <a16:creationId xmlns:a16="http://schemas.microsoft.com/office/drawing/2014/main" id="{CD56088C-83D7-CD4F-AEC5-2494C887AE6E}"/>
                </a:ext>
              </a:extLst>
            </p:cNvPr>
            <p:cNvSpPr txBox="1"/>
            <p:nvPr/>
          </p:nvSpPr>
          <p:spPr>
            <a:xfrm>
              <a:off x="529417" y="-33"/>
              <a:ext cx="4201577" cy="4445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2000" b="0" cap="all" spc="280">
                  <a:solidFill>
                    <a:srgbClr val="1C1D21"/>
                  </a:solidFill>
                  <a:latin typeface="Open Sans Bold"/>
                  <a:ea typeface="Open Sans Bold"/>
                  <a:cs typeface="Open Sans Bold"/>
                  <a:sym typeface="Open Sans Bold"/>
                </a:defRPr>
              </a:lvl1pPr>
            </a:lstStyle>
            <a:p>
              <a:r>
                <a:rPr sz="1500" dirty="0">
                  <a:solidFill>
                    <a:srgbClr val="1B1E20"/>
                  </a:solidFill>
                </a:rPr>
                <a:t>Crisis Business Report</a:t>
              </a:r>
            </a:p>
          </p:txBody>
        </p:sp>
        <p:grpSp>
          <p:nvGrpSpPr>
            <p:cNvPr id="19" name="Group">
              <a:extLst>
                <a:ext uri="{FF2B5EF4-FFF2-40B4-BE49-F238E27FC236}">
                  <a16:creationId xmlns:a16="http://schemas.microsoft.com/office/drawing/2014/main" id="{CBE2C240-EB5A-9345-AF2D-FFCE86650AF6}"/>
                </a:ext>
              </a:extLst>
            </p:cNvPr>
            <p:cNvGrpSpPr/>
            <p:nvPr/>
          </p:nvGrpSpPr>
          <p:grpSpPr>
            <a:xfrm>
              <a:off x="-7" y="10462"/>
              <a:ext cx="384700" cy="423575"/>
              <a:chOff x="-6" y="0"/>
              <a:chExt cx="384698" cy="423574"/>
            </a:xfrm>
          </p:grpSpPr>
          <p:sp>
            <p:nvSpPr>
              <p:cNvPr id="20" name="Shape">
                <a:extLst>
                  <a:ext uri="{FF2B5EF4-FFF2-40B4-BE49-F238E27FC236}">
                    <a16:creationId xmlns:a16="http://schemas.microsoft.com/office/drawing/2014/main" id="{BBB59697-4620-AD40-B4B9-4A9848713690}"/>
                  </a:ext>
                </a:extLst>
              </p:cNvPr>
              <p:cNvSpPr/>
              <p:nvPr/>
            </p:nvSpPr>
            <p:spPr>
              <a:xfrm>
                <a:off x="10" y="-1"/>
                <a:ext cx="384683" cy="423575"/>
              </a:xfrm>
              <a:custGeom>
                <a:avLst/>
                <a:gdLst/>
                <a:ahLst/>
                <a:cxnLst>
                  <a:cxn ang="0">
                    <a:pos x="wd2" y="hd2"/>
                  </a:cxn>
                  <a:cxn ang="5400000">
                    <a:pos x="wd2" y="hd2"/>
                  </a:cxn>
                  <a:cxn ang="10800000">
                    <a:pos x="wd2" y="hd2"/>
                  </a:cxn>
                  <a:cxn ang="16200000">
                    <a:pos x="wd2" y="hd2"/>
                  </a:cxn>
                </a:cxnLst>
                <a:rect l="0" t="0" r="r" b="b"/>
                <a:pathLst>
                  <a:path w="21056" h="19380" extrusionOk="0">
                    <a:moveTo>
                      <a:pt x="20949" y="3657"/>
                    </a:moveTo>
                    <a:lnTo>
                      <a:pt x="15894" y="7011"/>
                    </a:lnTo>
                    <a:cubicBezTo>
                      <a:pt x="14450" y="5490"/>
                      <a:pt x="12280" y="5089"/>
                      <a:pt x="10403" y="5539"/>
                    </a:cubicBezTo>
                    <a:cubicBezTo>
                      <a:pt x="8503" y="5994"/>
                      <a:pt x="6896" y="7324"/>
                      <a:pt x="6699" y="9282"/>
                    </a:cubicBezTo>
                    <a:cubicBezTo>
                      <a:pt x="6266" y="13575"/>
                      <a:pt x="12625" y="15568"/>
                      <a:pt x="15973" y="12367"/>
                    </a:cubicBezTo>
                    <a:lnTo>
                      <a:pt x="21056" y="15674"/>
                    </a:lnTo>
                    <a:cubicBezTo>
                      <a:pt x="15667" y="21288"/>
                      <a:pt x="5146" y="20373"/>
                      <a:pt x="1257" y="13950"/>
                    </a:cubicBezTo>
                    <a:cubicBezTo>
                      <a:pt x="-544" y="10977"/>
                      <a:pt x="-338" y="7692"/>
                      <a:pt x="1417" y="5055"/>
                    </a:cubicBezTo>
                    <a:cubicBezTo>
                      <a:pt x="3197" y="2379"/>
                      <a:pt x="6522" y="443"/>
                      <a:pt x="10600" y="60"/>
                    </a:cubicBezTo>
                    <a:cubicBezTo>
                      <a:pt x="14562" y="-312"/>
                      <a:pt x="18471" y="1047"/>
                      <a:pt x="20949" y="3657"/>
                    </a:cubicBezTo>
                    <a:close/>
                  </a:path>
                </a:pathLst>
              </a:custGeom>
              <a:gradFill flip="none" rotWithShape="1">
                <a:gsLst>
                  <a:gs pos="0">
                    <a:schemeClr val="accent1"/>
                  </a:gs>
                  <a:gs pos="100000">
                    <a:schemeClr val="accent3"/>
                  </a:gs>
                </a:gsLst>
                <a:lin ang="169680" scaled="0"/>
              </a:gradFill>
              <a:ln w="12700" cap="flat">
                <a:noFill/>
                <a:miter lim="400000"/>
              </a:ln>
              <a:effectLst/>
            </p:spPr>
            <p:txBody>
              <a:bodyPr wrap="square" lIns="50800" tIns="50800" rIns="50800" bIns="50800" numCol="1" anchor="ctr">
                <a:noAutofit/>
              </a:bodyPr>
              <a:lstStyle/>
              <a:p>
                <a:endParaRPr sz="1350">
                  <a:solidFill>
                    <a:srgbClr val="1B1E20"/>
                  </a:solidFill>
                </a:endParaRPr>
              </a:p>
            </p:txBody>
          </p:sp>
          <p:sp>
            <p:nvSpPr>
              <p:cNvPr id="21" name="Shape">
                <a:extLst>
                  <a:ext uri="{FF2B5EF4-FFF2-40B4-BE49-F238E27FC236}">
                    <a16:creationId xmlns:a16="http://schemas.microsoft.com/office/drawing/2014/main" id="{DD14FCA6-CC80-8044-91F9-AB208ED3CA77}"/>
                  </a:ext>
                </a:extLst>
              </p:cNvPr>
              <p:cNvSpPr/>
              <p:nvPr/>
            </p:nvSpPr>
            <p:spPr>
              <a:xfrm>
                <a:off x="67479" y="30518"/>
                <a:ext cx="78171" cy="144126"/>
              </a:xfrm>
              <a:custGeom>
                <a:avLst/>
                <a:gdLst/>
                <a:ahLst/>
                <a:cxnLst>
                  <a:cxn ang="0">
                    <a:pos x="wd2" y="hd2"/>
                  </a:cxn>
                  <a:cxn ang="5400000">
                    <a:pos x="wd2" y="hd2"/>
                  </a:cxn>
                  <a:cxn ang="10800000">
                    <a:pos x="wd2" y="hd2"/>
                  </a:cxn>
                  <a:cxn ang="16200000">
                    <a:pos x="wd2" y="hd2"/>
                  </a:cxn>
                </a:cxnLst>
                <a:rect l="0" t="0" r="r" b="b"/>
                <a:pathLst>
                  <a:path w="21600" h="21600" extrusionOk="0">
                    <a:moveTo>
                      <a:pt x="0" y="4086"/>
                    </a:moveTo>
                    <a:cubicBezTo>
                      <a:pt x="1595" y="3296"/>
                      <a:pt x="3271" y="2556"/>
                      <a:pt x="5019" y="1869"/>
                    </a:cubicBezTo>
                    <a:cubicBezTo>
                      <a:pt x="6737" y="1193"/>
                      <a:pt x="8522" y="569"/>
                      <a:pt x="10366" y="0"/>
                    </a:cubicBezTo>
                    <a:lnTo>
                      <a:pt x="21600" y="17718"/>
                    </a:lnTo>
                    <a:cubicBezTo>
                      <a:pt x="20632" y="18318"/>
                      <a:pt x="19721" y="18944"/>
                      <a:pt x="18871" y="19595"/>
                    </a:cubicBezTo>
                    <a:cubicBezTo>
                      <a:pt x="18026" y="20241"/>
                      <a:pt x="17243" y="20910"/>
                      <a:pt x="16524" y="21600"/>
                    </a:cubicBezTo>
                    <a:lnTo>
                      <a:pt x="0" y="4086"/>
                    </a:lnTo>
                    <a:close/>
                  </a:path>
                </a:pathLst>
              </a:custGeom>
              <a:solidFill>
                <a:schemeClr val="accent3">
                  <a:alpha val="30080"/>
                </a:schemeClr>
              </a:solidFill>
              <a:ln w="12700" cap="flat">
                <a:noFill/>
                <a:miter lim="400000"/>
              </a:ln>
              <a:effectLst/>
            </p:spPr>
            <p:txBody>
              <a:bodyPr wrap="square" lIns="50800" tIns="50800" rIns="50800" bIns="50800" numCol="1" anchor="ctr">
                <a:noAutofit/>
              </a:bodyPr>
              <a:lstStyle/>
              <a:p>
                <a:endParaRPr sz="1350">
                  <a:solidFill>
                    <a:srgbClr val="1B1E20"/>
                  </a:solidFill>
                </a:endParaRPr>
              </a:p>
            </p:txBody>
          </p:sp>
          <p:sp>
            <p:nvSpPr>
              <p:cNvPr id="22" name="Shape">
                <a:extLst>
                  <a:ext uri="{FF2B5EF4-FFF2-40B4-BE49-F238E27FC236}">
                    <a16:creationId xmlns:a16="http://schemas.microsoft.com/office/drawing/2014/main" id="{4AFD0EE8-5CA7-E042-A23D-757BF5C5DB12}"/>
                  </a:ext>
                </a:extLst>
              </p:cNvPr>
              <p:cNvSpPr/>
              <p:nvPr/>
            </p:nvSpPr>
            <p:spPr>
              <a:xfrm>
                <a:off x="68925" y="250494"/>
                <a:ext cx="76775" cy="142749"/>
              </a:xfrm>
              <a:custGeom>
                <a:avLst/>
                <a:gdLst/>
                <a:ahLst/>
                <a:cxnLst>
                  <a:cxn ang="0">
                    <a:pos x="wd2" y="hd2"/>
                  </a:cxn>
                  <a:cxn ang="5400000">
                    <a:pos x="wd2" y="hd2"/>
                  </a:cxn>
                  <a:cxn ang="10800000">
                    <a:pos x="wd2" y="hd2"/>
                  </a:cxn>
                  <a:cxn ang="16200000">
                    <a:pos x="wd2" y="hd2"/>
                  </a:cxn>
                </a:cxnLst>
                <a:rect l="0" t="0" r="r" b="b"/>
                <a:pathLst>
                  <a:path w="21600" h="21600" extrusionOk="0">
                    <a:moveTo>
                      <a:pt x="21600" y="3531"/>
                    </a:moveTo>
                    <a:cubicBezTo>
                      <a:pt x="20570" y="2979"/>
                      <a:pt x="19674" y="2360"/>
                      <a:pt x="18933" y="1687"/>
                    </a:cubicBezTo>
                    <a:cubicBezTo>
                      <a:pt x="18345" y="1153"/>
                      <a:pt x="17858" y="587"/>
                      <a:pt x="17480" y="0"/>
                    </a:cubicBezTo>
                    <a:lnTo>
                      <a:pt x="0" y="17516"/>
                    </a:lnTo>
                    <a:cubicBezTo>
                      <a:pt x="1543" y="18267"/>
                      <a:pt x="3152" y="18978"/>
                      <a:pt x="4820" y="19648"/>
                    </a:cubicBezTo>
                    <a:cubicBezTo>
                      <a:pt x="6560" y="20346"/>
                      <a:pt x="8363" y="20997"/>
                      <a:pt x="10222" y="21600"/>
                    </a:cubicBezTo>
                    <a:lnTo>
                      <a:pt x="21600" y="3531"/>
                    </a:lnTo>
                    <a:close/>
                  </a:path>
                </a:pathLst>
              </a:custGeom>
              <a:solidFill>
                <a:schemeClr val="accent3">
                  <a:alpha val="30080"/>
                </a:schemeClr>
              </a:solidFill>
              <a:ln w="12700" cap="flat">
                <a:noFill/>
                <a:miter lim="400000"/>
              </a:ln>
              <a:effectLst/>
            </p:spPr>
            <p:txBody>
              <a:bodyPr wrap="square" lIns="50800" tIns="50800" rIns="50800" bIns="50800" numCol="1" anchor="ctr">
                <a:noAutofit/>
              </a:bodyPr>
              <a:lstStyle/>
              <a:p>
                <a:endParaRPr sz="1350">
                  <a:solidFill>
                    <a:srgbClr val="1B1E20"/>
                  </a:solidFill>
                </a:endParaRPr>
              </a:p>
            </p:txBody>
          </p:sp>
          <p:sp>
            <p:nvSpPr>
              <p:cNvPr id="23" name="Shape">
                <a:extLst>
                  <a:ext uri="{FF2B5EF4-FFF2-40B4-BE49-F238E27FC236}">
                    <a16:creationId xmlns:a16="http://schemas.microsoft.com/office/drawing/2014/main" id="{7ECA0AF4-D837-1746-B804-A98683DFFD97}"/>
                  </a:ext>
                </a:extLst>
              </p:cNvPr>
              <p:cNvSpPr/>
              <p:nvPr/>
            </p:nvSpPr>
            <p:spPr>
              <a:xfrm>
                <a:off x="-7" y="55151"/>
                <a:ext cx="167212" cy="312556"/>
              </a:xfrm>
              <a:custGeom>
                <a:avLst/>
                <a:gdLst/>
                <a:ahLst/>
                <a:cxnLst>
                  <a:cxn ang="0">
                    <a:pos x="wd2" y="hd2"/>
                  </a:cxn>
                  <a:cxn ang="5400000">
                    <a:pos x="wd2" y="hd2"/>
                  </a:cxn>
                  <a:cxn ang="10800000">
                    <a:pos x="wd2" y="hd2"/>
                  </a:cxn>
                  <a:cxn ang="16200000">
                    <a:pos x="wd2" y="hd2"/>
                  </a:cxn>
                </a:cxnLst>
                <a:rect l="0" t="0" r="r" b="b"/>
                <a:pathLst>
                  <a:path w="21435" h="21600" extrusionOk="0">
                    <a:moveTo>
                      <a:pt x="9068" y="0"/>
                    </a:moveTo>
                    <a:lnTo>
                      <a:pt x="21435" y="10828"/>
                    </a:lnTo>
                    <a:lnTo>
                      <a:pt x="9046" y="21600"/>
                    </a:lnTo>
                    <a:cubicBezTo>
                      <a:pt x="3142" y="18793"/>
                      <a:pt x="-165" y="14725"/>
                      <a:pt x="6" y="10482"/>
                    </a:cubicBezTo>
                    <a:cubicBezTo>
                      <a:pt x="169" y="6458"/>
                      <a:pt x="3456" y="2655"/>
                      <a:pt x="9068" y="0"/>
                    </a:cubicBezTo>
                    <a:close/>
                  </a:path>
                </a:pathLst>
              </a:custGeom>
              <a:solidFill>
                <a:schemeClr val="accent5"/>
              </a:solidFill>
              <a:ln w="12700" cap="flat">
                <a:noFill/>
                <a:miter lim="400000"/>
              </a:ln>
              <a:effectLst/>
            </p:spPr>
            <p:txBody>
              <a:bodyPr wrap="square" lIns="50800" tIns="50800" rIns="50800" bIns="50800" numCol="1" anchor="ctr">
                <a:noAutofit/>
              </a:bodyPr>
              <a:lstStyle/>
              <a:p>
                <a:endParaRPr sz="1350">
                  <a:solidFill>
                    <a:srgbClr val="1B1E20"/>
                  </a:solidFill>
                </a:endParaRPr>
              </a:p>
            </p:txBody>
          </p:sp>
        </p:grpSp>
      </p:grpSp>
      <p:sp>
        <p:nvSpPr>
          <p:cNvPr id="3" name="Picture Placeholder 2">
            <a:extLst>
              <a:ext uri="{FF2B5EF4-FFF2-40B4-BE49-F238E27FC236}">
                <a16:creationId xmlns:a16="http://schemas.microsoft.com/office/drawing/2014/main" id="{5C8BD2DE-DC53-064B-B95E-28E723808601}"/>
              </a:ext>
            </a:extLst>
          </p:cNvPr>
          <p:cNvSpPr>
            <a:spLocks noGrp="1"/>
          </p:cNvSpPr>
          <p:nvPr>
            <p:ph type="pic" sz="quarter" idx="10"/>
          </p:nvPr>
        </p:nvSpPr>
        <p:spPr>
          <a:xfrm>
            <a:off x="5072063"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4" name="Picture Placeholder 2">
            <a:extLst>
              <a:ext uri="{FF2B5EF4-FFF2-40B4-BE49-F238E27FC236}">
                <a16:creationId xmlns:a16="http://schemas.microsoft.com/office/drawing/2014/main" id="{ADF46536-315F-2441-9961-9AC39A5871F7}"/>
              </a:ext>
            </a:extLst>
          </p:cNvPr>
          <p:cNvSpPr>
            <a:spLocks noGrp="1"/>
          </p:cNvSpPr>
          <p:nvPr>
            <p:ph type="pic" sz="quarter" idx="11"/>
          </p:nvPr>
        </p:nvSpPr>
        <p:spPr>
          <a:xfrm>
            <a:off x="6947302"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5" name="Picture Placeholder 2">
            <a:extLst>
              <a:ext uri="{FF2B5EF4-FFF2-40B4-BE49-F238E27FC236}">
                <a16:creationId xmlns:a16="http://schemas.microsoft.com/office/drawing/2014/main" id="{522A268D-0CA8-5A4E-946B-DA75CF632261}"/>
              </a:ext>
            </a:extLst>
          </p:cNvPr>
          <p:cNvSpPr>
            <a:spLocks noGrp="1"/>
          </p:cNvSpPr>
          <p:nvPr>
            <p:ph type="pic" sz="quarter" idx="12"/>
          </p:nvPr>
        </p:nvSpPr>
        <p:spPr>
          <a:xfrm>
            <a:off x="8822535"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6" name="Picture Placeholder 2">
            <a:extLst>
              <a:ext uri="{FF2B5EF4-FFF2-40B4-BE49-F238E27FC236}">
                <a16:creationId xmlns:a16="http://schemas.microsoft.com/office/drawing/2014/main" id="{1F9811B7-16C6-A740-9F14-7648EE7B6BDF}"/>
              </a:ext>
            </a:extLst>
          </p:cNvPr>
          <p:cNvSpPr>
            <a:spLocks noGrp="1"/>
          </p:cNvSpPr>
          <p:nvPr>
            <p:ph type="pic" sz="quarter" idx="13"/>
          </p:nvPr>
        </p:nvSpPr>
        <p:spPr>
          <a:xfrm>
            <a:off x="10697768"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7" name="Picture Placeholder 2">
            <a:extLst>
              <a:ext uri="{FF2B5EF4-FFF2-40B4-BE49-F238E27FC236}">
                <a16:creationId xmlns:a16="http://schemas.microsoft.com/office/drawing/2014/main" id="{05E2CAC0-C144-F742-8C35-3EE36ECEBAFC}"/>
              </a:ext>
            </a:extLst>
          </p:cNvPr>
          <p:cNvSpPr>
            <a:spLocks noGrp="1"/>
          </p:cNvSpPr>
          <p:nvPr>
            <p:ph type="pic" sz="quarter" idx="14"/>
          </p:nvPr>
        </p:nvSpPr>
        <p:spPr>
          <a:xfrm>
            <a:off x="12573004"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8" name="Picture Placeholder 2">
            <a:extLst>
              <a:ext uri="{FF2B5EF4-FFF2-40B4-BE49-F238E27FC236}">
                <a16:creationId xmlns:a16="http://schemas.microsoft.com/office/drawing/2014/main" id="{D64D1DEF-F7A3-7144-9DB8-9A61EE810943}"/>
              </a:ext>
            </a:extLst>
          </p:cNvPr>
          <p:cNvSpPr>
            <a:spLocks noGrp="1"/>
          </p:cNvSpPr>
          <p:nvPr>
            <p:ph type="pic" sz="quarter" idx="15"/>
          </p:nvPr>
        </p:nvSpPr>
        <p:spPr>
          <a:xfrm>
            <a:off x="5072063"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9" name="Picture Placeholder 2">
            <a:extLst>
              <a:ext uri="{FF2B5EF4-FFF2-40B4-BE49-F238E27FC236}">
                <a16:creationId xmlns:a16="http://schemas.microsoft.com/office/drawing/2014/main" id="{917765A8-D505-FA43-BEC1-915CB7D5B25A}"/>
              </a:ext>
            </a:extLst>
          </p:cNvPr>
          <p:cNvSpPr>
            <a:spLocks noGrp="1"/>
          </p:cNvSpPr>
          <p:nvPr>
            <p:ph type="pic" sz="quarter" idx="16"/>
          </p:nvPr>
        </p:nvSpPr>
        <p:spPr>
          <a:xfrm>
            <a:off x="6947302"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0" name="Picture Placeholder 2">
            <a:extLst>
              <a:ext uri="{FF2B5EF4-FFF2-40B4-BE49-F238E27FC236}">
                <a16:creationId xmlns:a16="http://schemas.microsoft.com/office/drawing/2014/main" id="{FFECEF55-B146-D14D-9EF7-C643C7E55D93}"/>
              </a:ext>
            </a:extLst>
          </p:cNvPr>
          <p:cNvSpPr>
            <a:spLocks noGrp="1"/>
          </p:cNvSpPr>
          <p:nvPr>
            <p:ph type="pic" sz="quarter" idx="17"/>
          </p:nvPr>
        </p:nvSpPr>
        <p:spPr>
          <a:xfrm>
            <a:off x="8822535"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1" name="Picture Placeholder 2">
            <a:extLst>
              <a:ext uri="{FF2B5EF4-FFF2-40B4-BE49-F238E27FC236}">
                <a16:creationId xmlns:a16="http://schemas.microsoft.com/office/drawing/2014/main" id="{E84ECD1E-83F0-BA4E-9F0E-38F7A0535885}"/>
              </a:ext>
            </a:extLst>
          </p:cNvPr>
          <p:cNvSpPr>
            <a:spLocks noGrp="1"/>
          </p:cNvSpPr>
          <p:nvPr>
            <p:ph type="pic" sz="quarter" idx="18"/>
          </p:nvPr>
        </p:nvSpPr>
        <p:spPr>
          <a:xfrm>
            <a:off x="10697768"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2" name="Picture Placeholder 2">
            <a:extLst>
              <a:ext uri="{FF2B5EF4-FFF2-40B4-BE49-F238E27FC236}">
                <a16:creationId xmlns:a16="http://schemas.microsoft.com/office/drawing/2014/main" id="{1178F987-01C8-7A41-8245-B0005CEC6DDE}"/>
              </a:ext>
            </a:extLst>
          </p:cNvPr>
          <p:cNvSpPr>
            <a:spLocks noGrp="1"/>
          </p:cNvSpPr>
          <p:nvPr>
            <p:ph type="pic" sz="quarter" idx="19"/>
          </p:nvPr>
        </p:nvSpPr>
        <p:spPr>
          <a:xfrm>
            <a:off x="12573004"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Tree>
    <p:extLst>
      <p:ext uri="{BB962C8B-B14F-4D97-AF65-F5344CB8AC3E}">
        <p14:creationId xmlns:p14="http://schemas.microsoft.com/office/powerpoint/2010/main" val="164154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_5 with photos">
    <p:spTree>
      <p:nvGrpSpPr>
        <p:cNvPr id="1" name=""/>
        <p:cNvGrpSpPr/>
        <p:nvPr/>
      </p:nvGrpSpPr>
      <p:grpSpPr>
        <a:xfrm>
          <a:off x="0" y="0"/>
          <a:ext cx="0" cy="0"/>
          <a:chOff x="0" y="0"/>
          <a:chExt cx="0" cy="0"/>
        </a:xfrm>
      </p:grpSpPr>
      <p:sp>
        <p:nvSpPr>
          <p:cNvPr id="95" name="Circle"/>
          <p:cNvSpPr/>
          <p:nvPr/>
        </p:nvSpPr>
        <p:spPr>
          <a:xfrm>
            <a:off x="1041549" y="3352364"/>
            <a:ext cx="253704" cy="253704"/>
          </a:xfrm>
          <a:prstGeom prst="ellipse">
            <a:avLst/>
          </a:prstGeom>
          <a:solidFill>
            <a:schemeClr val="accent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grpSp>
        <p:nvGrpSpPr>
          <p:cNvPr id="102" name="Group"/>
          <p:cNvGrpSpPr/>
          <p:nvPr/>
        </p:nvGrpSpPr>
        <p:grpSpPr>
          <a:xfrm>
            <a:off x="1022348" y="940956"/>
            <a:ext cx="3548252" cy="333425"/>
            <a:chOff x="-7" y="-33"/>
            <a:chExt cx="4731001" cy="444566"/>
          </a:xfrm>
        </p:grpSpPr>
        <p:sp>
          <p:nvSpPr>
            <p:cNvPr id="96" name="Crisis Business Report"/>
            <p:cNvSpPr txBox="1"/>
            <p:nvPr/>
          </p:nvSpPr>
          <p:spPr>
            <a:xfrm>
              <a:off x="529417" y="-33"/>
              <a:ext cx="4201577" cy="4445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2000" b="0" cap="all" spc="280">
                  <a:solidFill>
                    <a:srgbClr val="1C1D21"/>
                  </a:solidFill>
                  <a:latin typeface="Open Sans Bold"/>
                  <a:ea typeface="Open Sans Bold"/>
                  <a:cs typeface="Open Sans Bold"/>
                  <a:sym typeface="Open Sans Bold"/>
                </a:defRPr>
              </a:lvl1pPr>
            </a:lstStyle>
            <a:p>
              <a:r>
                <a:rPr sz="1500" dirty="0">
                  <a:solidFill>
                    <a:srgbClr val="1B1E20"/>
                  </a:solidFill>
                </a:rPr>
                <a:t>Crisis Business Report</a:t>
              </a:r>
            </a:p>
          </p:txBody>
        </p:sp>
        <p:grpSp>
          <p:nvGrpSpPr>
            <p:cNvPr id="101" name="Group"/>
            <p:cNvGrpSpPr/>
            <p:nvPr/>
          </p:nvGrpSpPr>
          <p:grpSpPr>
            <a:xfrm>
              <a:off x="-7" y="10462"/>
              <a:ext cx="384700" cy="423575"/>
              <a:chOff x="-6" y="0"/>
              <a:chExt cx="384698" cy="423574"/>
            </a:xfrm>
          </p:grpSpPr>
          <p:sp>
            <p:nvSpPr>
              <p:cNvPr id="97" name="Shape"/>
              <p:cNvSpPr/>
              <p:nvPr/>
            </p:nvSpPr>
            <p:spPr>
              <a:xfrm>
                <a:off x="10" y="-1"/>
                <a:ext cx="384683" cy="423575"/>
              </a:xfrm>
              <a:custGeom>
                <a:avLst/>
                <a:gdLst/>
                <a:ahLst/>
                <a:cxnLst>
                  <a:cxn ang="0">
                    <a:pos x="wd2" y="hd2"/>
                  </a:cxn>
                  <a:cxn ang="5400000">
                    <a:pos x="wd2" y="hd2"/>
                  </a:cxn>
                  <a:cxn ang="10800000">
                    <a:pos x="wd2" y="hd2"/>
                  </a:cxn>
                  <a:cxn ang="16200000">
                    <a:pos x="wd2" y="hd2"/>
                  </a:cxn>
                </a:cxnLst>
                <a:rect l="0" t="0" r="r" b="b"/>
                <a:pathLst>
                  <a:path w="21056" h="19380" extrusionOk="0">
                    <a:moveTo>
                      <a:pt x="20949" y="3657"/>
                    </a:moveTo>
                    <a:lnTo>
                      <a:pt x="15894" y="7011"/>
                    </a:lnTo>
                    <a:cubicBezTo>
                      <a:pt x="14450" y="5490"/>
                      <a:pt x="12280" y="5089"/>
                      <a:pt x="10403" y="5539"/>
                    </a:cubicBezTo>
                    <a:cubicBezTo>
                      <a:pt x="8503" y="5994"/>
                      <a:pt x="6896" y="7324"/>
                      <a:pt x="6699" y="9282"/>
                    </a:cubicBezTo>
                    <a:cubicBezTo>
                      <a:pt x="6266" y="13575"/>
                      <a:pt x="12625" y="15568"/>
                      <a:pt x="15973" y="12367"/>
                    </a:cubicBezTo>
                    <a:lnTo>
                      <a:pt x="21056" y="15674"/>
                    </a:lnTo>
                    <a:cubicBezTo>
                      <a:pt x="15667" y="21288"/>
                      <a:pt x="5146" y="20373"/>
                      <a:pt x="1257" y="13950"/>
                    </a:cubicBezTo>
                    <a:cubicBezTo>
                      <a:pt x="-544" y="10977"/>
                      <a:pt x="-338" y="7692"/>
                      <a:pt x="1417" y="5055"/>
                    </a:cubicBezTo>
                    <a:cubicBezTo>
                      <a:pt x="3197" y="2379"/>
                      <a:pt x="6522" y="443"/>
                      <a:pt x="10600" y="60"/>
                    </a:cubicBezTo>
                    <a:cubicBezTo>
                      <a:pt x="14562" y="-312"/>
                      <a:pt x="18471" y="1047"/>
                      <a:pt x="20949" y="3657"/>
                    </a:cubicBezTo>
                    <a:close/>
                  </a:path>
                </a:pathLst>
              </a:custGeom>
              <a:gradFill flip="none" rotWithShape="1">
                <a:gsLst>
                  <a:gs pos="0">
                    <a:schemeClr val="accent1"/>
                  </a:gs>
                  <a:gs pos="100000">
                    <a:schemeClr val="accent3"/>
                  </a:gs>
                </a:gsLst>
                <a:lin ang="169680" scaled="0"/>
              </a:gradFill>
              <a:ln w="12700" cap="flat">
                <a:noFill/>
                <a:miter lim="400000"/>
              </a:ln>
              <a:effectLst/>
            </p:spPr>
            <p:txBody>
              <a:bodyPr wrap="square" lIns="50800" tIns="50800" rIns="50800" bIns="50800" numCol="1" anchor="ctr">
                <a:noAutofit/>
              </a:bodyPr>
              <a:lstStyle/>
              <a:p>
                <a:endParaRPr sz="1350">
                  <a:solidFill>
                    <a:srgbClr val="1B1E20"/>
                  </a:solidFill>
                </a:endParaRPr>
              </a:p>
            </p:txBody>
          </p:sp>
          <p:sp>
            <p:nvSpPr>
              <p:cNvPr id="98" name="Shape"/>
              <p:cNvSpPr/>
              <p:nvPr/>
            </p:nvSpPr>
            <p:spPr>
              <a:xfrm>
                <a:off x="67479" y="30518"/>
                <a:ext cx="78171" cy="144126"/>
              </a:xfrm>
              <a:custGeom>
                <a:avLst/>
                <a:gdLst/>
                <a:ahLst/>
                <a:cxnLst>
                  <a:cxn ang="0">
                    <a:pos x="wd2" y="hd2"/>
                  </a:cxn>
                  <a:cxn ang="5400000">
                    <a:pos x="wd2" y="hd2"/>
                  </a:cxn>
                  <a:cxn ang="10800000">
                    <a:pos x="wd2" y="hd2"/>
                  </a:cxn>
                  <a:cxn ang="16200000">
                    <a:pos x="wd2" y="hd2"/>
                  </a:cxn>
                </a:cxnLst>
                <a:rect l="0" t="0" r="r" b="b"/>
                <a:pathLst>
                  <a:path w="21600" h="21600" extrusionOk="0">
                    <a:moveTo>
                      <a:pt x="0" y="4086"/>
                    </a:moveTo>
                    <a:cubicBezTo>
                      <a:pt x="1595" y="3296"/>
                      <a:pt x="3271" y="2556"/>
                      <a:pt x="5019" y="1869"/>
                    </a:cubicBezTo>
                    <a:cubicBezTo>
                      <a:pt x="6737" y="1193"/>
                      <a:pt x="8522" y="569"/>
                      <a:pt x="10366" y="0"/>
                    </a:cubicBezTo>
                    <a:lnTo>
                      <a:pt x="21600" y="17718"/>
                    </a:lnTo>
                    <a:cubicBezTo>
                      <a:pt x="20632" y="18318"/>
                      <a:pt x="19721" y="18944"/>
                      <a:pt x="18871" y="19595"/>
                    </a:cubicBezTo>
                    <a:cubicBezTo>
                      <a:pt x="18026" y="20241"/>
                      <a:pt x="17243" y="20910"/>
                      <a:pt x="16524" y="21600"/>
                    </a:cubicBezTo>
                    <a:lnTo>
                      <a:pt x="0" y="4086"/>
                    </a:lnTo>
                    <a:close/>
                  </a:path>
                </a:pathLst>
              </a:custGeom>
              <a:solidFill>
                <a:schemeClr val="accent3">
                  <a:alpha val="30080"/>
                </a:schemeClr>
              </a:solidFill>
              <a:ln w="12700" cap="flat">
                <a:noFill/>
                <a:miter lim="400000"/>
              </a:ln>
              <a:effectLst/>
            </p:spPr>
            <p:txBody>
              <a:bodyPr wrap="square" lIns="50800" tIns="50800" rIns="50800" bIns="50800" numCol="1" anchor="ctr">
                <a:noAutofit/>
              </a:bodyPr>
              <a:lstStyle/>
              <a:p>
                <a:endParaRPr sz="1350">
                  <a:solidFill>
                    <a:srgbClr val="1B1E20"/>
                  </a:solidFill>
                </a:endParaRPr>
              </a:p>
            </p:txBody>
          </p:sp>
          <p:sp>
            <p:nvSpPr>
              <p:cNvPr id="99" name="Shape"/>
              <p:cNvSpPr/>
              <p:nvPr/>
            </p:nvSpPr>
            <p:spPr>
              <a:xfrm>
                <a:off x="68925" y="250494"/>
                <a:ext cx="76775" cy="142749"/>
              </a:xfrm>
              <a:custGeom>
                <a:avLst/>
                <a:gdLst/>
                <a:ahLst/>
                <a:cxnLst>
                  <a:cxn ang="0">
                    <a:pos x="wd2" y="hd2"/>
                  </a:cxn>
                  <a:cxn ang="5400000">
                    <a:pos x="wd2" y="hd2"/>
                  </a:cxn>
                  <a:cxn ang="10800000">
                    <a:pos x="wd2" y="hd2"/>
                  </a:cxn>
                  <a:cxn ang="16200000">
                    <a:pos x="wd2" y="hd2"/>
                  </a:cxn>
                </a:cxnLst>
                <a:rect l="0" t="0" r="r" b="b"/>
                <a:pathLst>
                  <a:path w="21600" h="21600" extrusionOk="0">
                    <a:moveTo>
                      <a:pt x="21600" y="3531"/>
                    </a:moveTo>
                    <a:cubicBezTo>
                      <a:pt x="20570" y="2979"/>
                      <a:pt x="19674" y="2360"/>
                      <a:pt x="18933" y="1687"/>
                    </a:cubicBezTo>
                    <a:cubicBezTo>
                      <a:pt x="18345" y="1153"/>
                      <a:pt x="17858" y="587"/>
                      <a:pt x="17480" y="0"/>
                    </a:cubicBezTo>
                    <a:lnTo>
                      <a:pt x="0" y="17516"/>
                    </a:lnTo>
                    <a:cubicBezTo>
                      <a:pt x="1543" y="18267"/>
                      <a:pt x="3152" y="18978"/>
                      <a:pt x="4820" y="19648"/>
                    </a:cubicBezTo>
                    <a:cubicBezTo>
                      <a:pt x="6560" y="20346"/>
                      <a:pt x="8363" y="20997"/>
                      <a:pt x="10222" y="21600"/>
                    </a:cubicBezTo>
                    <a:lnTo>
                      <a:pt x="21600" y="3531"/>
                    </a:lnTo>
                    <a:close/>
                  </a:path>
                </a:pathLst>
              </a:custGeom>
              <a:solidFill>
                <a:schemeClr val="accent3">
                  <a:alpha val="30080"/>
                </a:schemeClr>
              </a:solidFill>
              <a:ln w="12700" cap="flat">
                <a:noFill/>
                <a:miter lim="400000"/>
              </a:ln>
              <a:effectLst/>
            </p:spPr>
            <p:txBody>
              <a:bodyPr wrap="square" lIns="50800" tIns="50800" rIns="50800" bIns="50800" numCol="1" anchor="ctr">
                <a:noAutofit/>
              </a:bodyPr>
              <a:lstStyle/>
              <a:p>
                <a:endParaRPr sz="1350">
                  <a:solidFill>
                    <a:srgbClr val="1B1E20"/>
                  </a:solidFill>
                </a:endParaRPr>
              </a:p>
            </p:txBody>
          </p:sp>
          <p:sp>
            <p:nvSpPr>
              <p:cNvPr id="100" name="Shape"/>
              <p:cNvSpPr/>
              <p:nvPr/>
            </p:nvSpPr>
            <p:spPr>
              <a:xfrm>
                <a:off x="-7" y="55151"/>
                <a:ext cx="167212" cy="312556"/>
              </a:xfrm>
              <a:custGeom>
                <a:avLst/>
                <a:gdLst/>
                <a:ahLst/>
                <a:cxnLst>
                  <a:cxn ang="0">
                    <a:pos x="wd2" y="hd2"/>
                  </a:cxn>
                  <a:cxn ang="5400000">
                    <a:pos x="wd2" y="hd2"/>
                  </a:cxn>
                  <a:cxn ang="10800000">
                    <a:pos x="wd2" y="hd2"/>
                  </a:cxn>
                  <a:cxn ang="16200000">
                    <a:pos x="wd2" y="hd2"/>
                  </a:cxn>
                </a:cxnLst>
                <a:rect l="0" t="0" r="r" b="b"/>
                <a:pathLst>
                  <a:path w="21435" h="21600" extrusionOk="0">
                    <a:moveTo>
                      <a:pt x="9068" y="0"/>
                    </a:moveTo>
                    <a:lnTo>
                      <a:pt x="21435" y="10828"/>
                    </a:lnTo>
                    <a:lnTo>
                      <a:pt x="9046" y="21600"/>
                    </a:lnTo>
                    <a:cubicBezTo>
                      <a:pt x="3142" y="18793"/>
                      <a:pt x="-165" y="14725"/>
                      <a:pt x="6" y="10482"/>
                    </a:cubicBezTo>
                    <a:cubicBezTo>
                      <a:pt x="169" y="6458"/>
                      <a:pt x="3456" y="2655"/>
                      <a:pt x="9068" y="0"/>
                    </a:cubicBezTo>
                    <a:close/>
                  </a:path>
                </a:pathLst>
              </a:custGeom>
              <a:solidFill>
                <a:schemeClr val="accent5"/>
              </a:solidFill>
              <a:ln w="12700" cap="flat">
                <a:noFill/>
                <a:miter lim="400000"/>
              </a:ln>
              <a:effectLst/>
            </p:spPr>
            <p:txBody>
              <a:bodyPr wrap="square" lIns="50800" tIns="50800" rIns="50800" bIns="50800" numCol="1" anchor="ctr">
                <a:noAutofit/>
              </a:bodyPr>
              <a:lstStyle/>
              <a:p>
                <a:endParaRPr sz="1350">
                  <a:solidFill>
                    <a:srgbClr val="1B1E20"/>
                  </a:solidFill>
                </a:endParaRPr>
              </a:p>
            </p:txBody>
          </p:sp>
        </p:grpSp>
      </p:grpSp>
      <p:sp>
        <p:nvSpPr>
          <p:cNvPr id="103" name="Line"/>
          <p:cNvSpPr/>
          <p:nvPr/>
        </p:nvSpPr>
        <p:spPr>
          <a:xfrm flipV="1">
            <a:off x="1168400" y="4466784"/>
            <a:ext cx="0" cy="3710889"/>
          </a:xfrm>
          <a:prstGeom prst="line">
            <a:avLst/>
          </a:prstGeom>
          <a:ln w="25400">
            <a:solidFill>
              <a:srgbClr val="E4E4E4"/>
            </a:solidFill>
            <a:miter lim="400000"/>
          </a:ln>
        </p:spPr>
        <p:txBody>
          <a:bodyPr lIns="38100" tIns="38100" rIns="38100" bIns="38100" anchor="ctr"/>
          <a:lstStyle/>
          <a:p>
            <a:endParaRPr sz="1350">
              <a:solidFill>
                <a:srgbClr val="1B1E20"/>
              </a:solidFill>
            </a:endParaRPr>
          </a:p>
        </p:txBody>
      </p:sp>
      <p:sp>
        <p:nvSpPr>
          <p:cNvPr id="104" name="Circle"/>
          <p:cNvSpPr/>
          <p:nvPr/>
        </p:nvSpPr>
        <p:spPr>
          <a:xfrm>
            <a:off x="1111055" y="1752607"/>
            <a:ext cx="114698" cy="114698"/>
          </a:xfrm>
          <a:prstGeom prst="ellipse">
            <a:avLst/>
          </a:prstGeom>
          <a:solidFill>
            <a:srgbClr val="E4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105" name="Circle"/>
          <p:cNvSpPr/>
          <p:nvPr/>
        </p:nvSpPr>
        <p:spPr>
          <a:xfrm>
            <a:off x="1111055" y="2169923"/>
            <a:ext cx="114698" cy="114698"/>
          </a:xfrm>
          <a:prstGeom prst="ellipse">
            <a:avLst/>
          </a:prstGeom>
          <a:solidFill>
            <a:srgbClr val="E4E5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106" name="Circle"/>
          <p:cNvSpPr/>
          <p:nvPr/>
        </p:nvSpPr>
        <p:spPr>
          <a:xfrm>
            <a:off x="1111055" y="2589019"/>
            <a:ext cx="114698" cy="114698"/>
          </a:xfrm>
          <a:prstGeom prst="ellipse">
            <a:avLst/>
          </a:prstGeom>
          <a:solidFill>
            <a:srgbClr val="E3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107" name="Circle"/>
          <p:cNvSpPr/>
          <p:nvPr/>
        </p:nvSpPr>
        <p:spPr>
          <a:xfrm>
            <a:off x="1111055" y="3004555"/>
            <a:ext cx="114698" cy="114698"/>
          </a:xfrm>
          <a:prstGeom prst="ellipse">
            <a:avLst/>
          </a:prstGeom>
          <a:solidFill>
            <a:srgbClr val="E3E4E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108" name="Circle"/>
          <p:cNvSpPr/>
          <p:nvPr/>
        </p:nvSpPr>
        <p:spPr>
          <a:xfrm>
            <a:off x="1111055" y="3421866"/>
            <a:ext cx="114698" cy="114699"/>
          </a:xfrm>
          <a:prstGeom prst="ellipse">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solidFill>
                <a:srgbClr val="FFFFFF"/>
              </a:solidFill>
              <a:sym typeface="Helvetica Neue Medium"/>
            </a:endParaRPr>
          </a:p>
        </p:txBody>
      </p:sp>
      <p:sp>
        <p:nvSpPr>
          <p:cNvPr id="109" name="Slide Number"/>
          <p:cNvSpPr txBox="1">
            <a:spLocks noGrp="1"/>
          </p:cNvSpPr>
          <p:nvPr>
            <p:ph type="sldNum" sz="quarter" idx="2"/>
          </p:nvPr>
        </p:nvSpPr>
        <p:spPr>
          <a:xfrm>
            <a:off x="933060" y="8909057"/>
            <a:ext cx="470682" cy="333377"/>
          </a:xfrm>
          <a:prstGeom prst="rect">
            <a:avLst/>
          </a:prstGeom>
        </p:spPr>
        <p:txBody>
          <a:bodyPr wrap="square"/>
          <a:lstStyle>
            <a:lvl1pPr>
              <a:defRPr sz="1500">
                <a:solidFill>
                  <a:schemeClr val="tx1"/>
                </a:solidFill>
                <a:latin typeface="Open Sans Bold"/>
                <a:ea typeface="Open Sans Bold"/>
                <a:cs typeface="Open Sans Bold"/>
                <a:sym typeface="Open Sans Bold"/>
              </a:defRPr>
            </a:lvl1pPr>
          </a:lstStyle>
          <a:p>
            <a:fld id="{86CB4B4D-7CA3-9044-876B-883B54F8677D}" type="slidenum">
              <a:rPr lang="x-none" smtClean="0">
                <a:solidFill>
                  <a:srgbClr val="1B1E20"/>
                </a:solidFill>
              </a:rPr>
              <a:pPr/>
              <a:t>‹#›</a:t>
            </a:fld>
            <a:endParaRPr lang="x-none">
              <a:solidFill>
                <a:srgbClr val="1B1E20"/>
              </a:solidFill>
            </a:endParaRPr>
          </a:p>
        </p:txBody>
      </p:sp>
      <p:sp>
        <p:nvSpPr>
          <p:cNvPr id="17" name="Picture Placeholder 2">
            <a:extLst>
              <a:ext uri="{FF2B5EF4-FFF2-40B4-BE49-F238E27FC236}">
                <a16:creationId xmlns:a16="http://schemas.microsoft.com/office/drawing/2014/main" id="{43CC8164-5EA0-2047-9B0B-802D598AF075}"/>
              </a:ext>
            </a:extLst>
          </p:cNvPr>
          <p:cNvSpPr>
            <a:spLocks noGrp="1"/>
          </p:cNvSpPr>
          <p:nvPr>
            <p:ph type="pic" sz="quarter" idx="10"/>
          </p:nvPr>
        </p:nvSpPr>
        <p:spPr>
          <a:xfrm>
            <a:off x="5072063" y="2052201"/>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8" name="Picture Placeholder 2">
            <a:extLst>
              <a:ext uri="{FF2B5EF4-FFF2-40B4-BE49-F238E27FC236}">
                <a16:creationId xmlns:a16="http://schemas.microsoft.com/office/drawing/2014/main" id="{DD34FD1C-A8EF-F147-9EB4-C3B22C76A99D}"/>
              </a:ext>
            </a:extLst>
          </p:cNvPr>
          <p:cNvSpPr>
            <a:spLocks noGrp="1"/>
          </p:cNvSpPr>
          <p:nvPr>
            <p:ph type="pic" sz="quarter" idx="11"/>
          </p:nvPr>
        </p:nvSpPr>
        <p:spPr>
          <a:xfrm>
            <a:off x="6947302" y="2052201"/>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9" name="Picture Placeholder 2">
            <a:extLst>
              <a:ext uri="{FF2B5EF4-FFF2-40B4-BE49-F238E27FC236}">
                <a16:creationId xmlns:a16="http://schemas.microsoft.com/office/drawing/2014/main" id="{A97F1679-EBFA-104E-99CD-C224E615D65D}"/>
              </a:ext>
            </a:extLst>
          </p:cNvPr>
          <p:cNvSpPr>
            <a:spLocks noGrp="1"/>
          </p:cNvSpPr>
          <p:nvPr>
            <p:ph type="pic" sz="quarter" idx="12"/>
          </p:nvPr>
        </p:nvSpPr>
        <p:spPr>
          <a:xfrm>
            <a:off x="8822535" y="2052201"/>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0" name="Picture Placeholder 2">
            <a:extLst>
              <a:ext uri="{FF2B5EF4-FFF2-40B4-BE49-F238E27FC236}">
                <a16:creationId xmlns:a16="http://schemas.microsoft.com/office/drawing/2014/main" id="{BE73C086-7763-6247-9DB1-BACD83B7B7B8}"/>
              </a:ext>
            </a:extLst>
          </p:cNvPr>
          <p:cNvSpPr>
            <a:spLocks noGrp="1"/>
          </p:cNvSpPr>
          <p:nvPr>
            <p:ph type="pic" sz="quarter" idx="13"/>
          </p:nvPr>
        </p:nvSpPr>
        <p:spPr>
          <a:xfrm>
            <a:off x="10697768" y="2052201"/>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1" name="Picture Placeholder 2">
            <a:extLst>
              <a:ext uri="{FF2B5EF4-FFF2-40B4-BE49-F238E27FC236}">
                <a16:creationId xmlns:a16="http://schemas.microsoft.com/office/drawing/2014/main" id="{C1D93687-04C9-9A4A-AF01-725BA246AC2E}"/>
              </a:ext>
            </a:extLst>
          </p:cNvPr>
          <p:cNvSpPr>
            <a:spLocks noGrp="1"/>
          </p:cNvSpPr>
          <p:nvPr>
            <p:ph type="pic" sz="quarter" idx="14"/>
          </p:nvPr>
        </p:nvSpPr>
        <p:spPr>
          <a:xfrm>
            <a:off x="12573004" y="2052201"/>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2" name="Picture Placeholder 2">
            <a:extLst>
              <a:ext uri="{FF2B5EF4-FFF2-40B4-BE49-F238E27FC236}">
                <a16:creationId xmlns:a16="http://schemas.microsoft.com/office/drawing/2014/main" id="{3C892556-5609-C643-887B-2E537ECDAF80}"/>
              </a:ext>
            </a:extLst>
          </p:cNvPr>
          <p:cNvSpPr>
            <a:spLocks noGrp="1"/>
          </p:cNvSpPr>
          <p:nvPr>
            <p:ph type="pic" sz="quarter" idx="15"/>
          </p:nvPr>
        </p:nvSpPr>
        <p:spPr>
          <a:xfrm>
            <a:off x="5072063" y="381508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3" name="Picture Placeholder 2">
            <a:extLst>
              <a:ext uri="{FF2B5EF4-FFF2-40B4-BE49-F238E27FC236}">
                <a16:creationId xmlns:a16="http://schemas.microsoft.com/office/drawing/2014/main" id="{5C16A8B2-C0A4-E84A-8538-F08474AF81EA}"/>
              </a:ext>
            </a:extLst>
          </p:cNvPr>
          <p:cNvSpPr>
            <a:spLocks noGrp="1"/>
          </p:cNvSpPr>
          <p:nvPr>
            <p:ph type="pic" sz="quarter" idx="16"/>
          </p:nvPr>
        </p:nvSpPr>
        <p:spPr>
          <a:xfrm>
            <a:off x="6947302" y="381508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4" name="Picture Placeholder 2">
            <a:extLst>
              <a:ext uri="{FF2B5EF4-FFF2-40B4-BE49-F238E27FC236}">
                <a16:creationId xmlns:a16="http://schemas.microsoft.com/office/drawing/2014/main" id="{95FE8697-9EE3-0D48-BAAA-01251CF061B4}"/>
              </a:ext>
            </a:extLst>
          </p:cNvPr>
          <p:cNvSpPr>
            <a:spLocks noGrp="1"/>
          </p:cNvSpPr>
          <p:nvPr>
            <p:ph type="pic" sz="quarter" idx="17"/>
          </p:nvPr>
        </p:nvSpPr>
        <p:spPr>
          <a:xfrm>
            <a:off x="8822535" y="381508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5" name="Picture Placeholder 2">
            <a:extLst>
              <a:ext uri="{FF2B5EF4-FFF2-40B4-BE49-F238E27FC236}">
                <a16:creationId xmlns:a16="http://schemas.microsoft.com/office/drawing/2014/main" id="{576CEA3C-EE4C-7D46-AF30-720D7C50D7A2}"/>
              </a:ext>
            </a:extLst>
          </p:cNvPr>
          <p:cNvSpPr>
            <a:spLocks noGrp="1"/>
          </p:cNvSpPr>
          <p:nvPr>
            <p:ph type="pic" sz="quarter" idx="18"/>
          </p:nvPr>
        </p:nvSpPr>
        <p:spPr>
          <a:xfrm>
            <a:off x="10697768" y="381508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6" name="Picture Placeholder 2">
            <a:extLst>
              <a:ext uri="{FF2B5EF4-FFF2-40B4-BE49-F238E27FC236}">
                <a16:creationId xmlns:a16="http://schemas.microsoft.com/office/drawing/2014/main" id="{F2CAEEAB-4306-634F-919A-D5F70F1D985C}"/>
              </a:ext>
            </a:extLst>
          </p:cNvPr>
          <p:cNvSpPr>
            <a:spLocks noGrp="1"/>
          </p:cNvSpPr>
          <p:nvPr>
            <p:ph type="pic" sz="quarter" idx="19"/>
          </p:nvPr>
        </p:nvSpPr>
        <p:spPr>
          <a:xfrm>
            <a:off x="12573004" y="381508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7" name="Picture Placeholder 2">
            <a:extLst>
              <a:ext uri="{FF2B5EF4-FFF2-40B4-BE49-F238E27FC236}">
                <a16:creationId xmlns:a16="http://schemas.microsoft.com/office/drawing/2014/main" id="{84D9D125-277E-F54D-9C4A-B0B313929B6E}"/>
              </a:ext>
            </a:extLst>
          </p:cNvPr>
          <p:cNvSpPr>
            <a:spLocks noGrp="1"/>
          </p:cNvSpPr>
          <p:nvPr>
            <p:ph type="pic" sz="quarter" idx="20"/>
          </p:nvPr>
        </p:nvSpPr>
        <p:spPr>
          <a:xfrm>
            <a:off x="5072063" y="557826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8" name="Picture Placeholder 2">
            <a:extLst>
              <a:ext uri="{FF2B5EF4-FFF2-40B4-BE49-F238E27FC236}">
                <a16:creationId xmlns:a16="http://schemas.microsoft.com/office/drawing/2014/main" id="{6FE1A628-8BDA-AE4A-8611-3E5B4221603D}"/>
              </a:ext>
            </a:extLst>
          </p:cNvPr>
          <p:cNvSpPr>
            <a:spLocks noGrp="1"/>
          </p:cNvSpPr>
          <p:nvPr>
            <p:ph type="pic" sz="quarter" idx="21"/>
          </p:nvPr>
        </p:nvSpPr>
        <p:spPr>
          <a:xfrm>
            <a:off x="6947302" y="557826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29" name="Picture Placeholder 2">
            <a:extLst>
              <a:ext uri="{FF2B5EF4-FFF2-40B4-BE49-F238E27FC236}">
                <a16:creationId xmlns:a16="http://schemas.microsoft.com/office/drawing/2014/main" id="{DFD4AF40-8571-0748-AED6-71D9283E181F}"/>
              </a:ext>
            </a:extLst>
          </p:cNvPr>
          <p:cNvSpPr>
            <a:spLocks noGrp="1"/>
          </p:cNvSpPr>
          <p:nvPr>
            <p:ph type="pic" sz="quarter" idx="22"/>
          </p:nvPr>
        </p:nvSpPr>
        <p:spPr>
          <a:xfrm>
            <a:off x="8822535" y="557826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0" name="Picture Placeholder 2">
            <a:extLst>
              <a:ext uri="{FF2B5EF4-FFF2-40B4-BE49-F238E27FC236}">
                <a16:creationId xmlns:a16="http://schemas.microsoft.com/office/drawing/2014/main" id="{0653CA0A-B105-EC46-8D0F-C928BD5D89D9}"/>
              </a:ext>
            </a:extLst>
          </p:cNvPr>
          <p:cNvSpPr>
            <a:spLocks noGrp="1"/>
          </p:cNvSpPr>
          <p:nvPr>
            <p:ph type="pic" sz="quarter" idx="23"/>
          </p:nvPr>
        </p:nvSpPr>
        <p:spPr>
          <a:xfrm>
            <a:off x="10697768" y="557826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1" name="Picture Placeholder 2">
            <a:extLst>
              <a:ext uri="{FF2B5EF4-FFF2-40B4-BE49-F238E27FC236}">
                <a16:creationId xmlns:a16="http://schemas.microsoft.com/office/drawing/2014/main" id="{DC49D6D5-8CD7-9640-9F28-60EA8D73436E}"/>
              </a:ext>
            </a:extLst>
          </p:cNvPr>
          <p:cNvSpPr>
            <a:spLocks noGrp="1"/>
          </p:cNvSpPr>
          <p:nvPr>
            <p:ph type="pic" sz="quarter" idx="24"/>
          </p:nvPr>
        </p:nvSpPr>
        <p:spPr>
          <a:xfrm>
            <a:off x="12573004" y="557826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2" name="Picture Placeholder 2">
            <a:extLst>
              <a:ext uri="{FF2B5EF4-FFF2-40B4-BE49-F238E27FC236}">
                <a16:creationId xmlns:a16="http://schemas.microsoft.com/office/drawing/2014/main" id="{E50201F5-F89F-4A4B-93F5-0719CEBFCDB8}"/>
              </a:ext>
            </a:extLst>
          </p:cNvPr>
          <p:cNvSpPr>
            <a:spLocks noGrp="1"/>
          </p:cNvSpPr>
          <p:nvPr>
            <p:ph type="pic" sz="quarter" idx="25"/>
          </p:nvPr>
        </p:nvSpPr>
        <p:spPr>
          <a:xfrm>
            <a:off x="5072063" y="734114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3" name="Picture Placeholder 2">
            <a:extLst>
              <a:ext uri="{FF2B5EF4-FFF2-40B4-BE49-F238E27FC236}">
                <a16:creationId xmlns:a16="http://schemas.microsoft.com/office/drawing/2014/main" id="{6D254E75-C2DA-5C43-9552-14423C1A62E2}"/>
              </a:ext>
            </a:extLst>
          </p:cNvPr>
          <p:cNvSpPr>
            <a:spLocks noGrp="1"/>
          </p:cNvSpPr>
          <p:nvPr>
            <p:ph type="pic" sz="quarter" idx="26"/>
          </p:nvPr>
        </p:nvSpPr>
        <p:spPr>
          <a:xfrm>
            <a:off x="6947302" y="734114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4" name="Picture Placeholder 2">
            <a:extLst>
              <a:ext uri="{FF2B5EF4-FFF2-40B4-BE49-F238E27FC236}">
                <a16:creationId xmlns:a16="http://schemas.microsoft.com/office/drawing/2014/main" id="{D91E3018-8848-C343-8C2C-85075DCE108C}"/>
              </a:ext>
            </a:extLst>
          </p:cNvPr>
          <p:cNvSpPr>
            <a:spLocks noGrp="1"/>
          </p:cNvSpPr>
          <p:nvPr>
            <p:ph type="pic" sz="quarter" idx="27"/>
          </p:nvPr>
        </p:nvSpPr>
        <p:spPr>
          <a:xfrm>
            <a:off x="8822535" y="734114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5" name="Picture Placeholder 2">
            <a:extLst>
              <a:ext uri="{FF2B5EF4-FFF2-40B4-BE49-F238E27FC236}">
                <a16:creationId xmlns:a16="http://schemas.microsoft.com/office/drawing/2014/main" id="{204CB16E-F9A7-1E46-ABA3-0B388373029E}"/>
              </a:ext>
            </a:extLst>
          </p:cNvPr>
          <p:cNvSpPr>
            <a:spLocks noGrp="1"/>
          </p:cNvSpPr>
          <p:nvPr>
            <p:ph type="pic" sz="quarter" idx="28"/>
          </p:nvPr>
        </p:nvSpPr>
        <p:spPr>
          <a:xfrm>
            <a:off x="10697768" y="734114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36" name="Picture Placeholder 2">
            <a:extLst>
              <a:ext uri="{FF2B5EF4-FFF2-40B4-BE49-F238E27FC236}">
                <a16:creationId xmlns:a16="http://schemas.microsoft.com/office/drawing/2014/main" id="{02FD95AF-EEE6-E141-9F2E-C43B3A130A46}"/>
              </a:ext>
            </a:extLst>
          </p:cNvPr>
          <p:cNvSpPr>
            <a:spLocks noGrp="1"/>
          </p:cNvSpPr>
          <p:nvPr>
            <p:ph type="pic" sz="quarter" idx="29"/>
          </p:nvPr>
        </p:nvSpPr>
        <p:spPr>
          <a:xfrm>
            <a:off x="12573004" y="7341143"/>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Tree>
    <p:extLst>
      <p:ext uri="{BB962C8B-B14F-4D97-AF65-F5344CB8AC3E}">
        <p14:creationId xmlns:p14="http://schemas.microsoft.com/office/powerpoint/2010/main" val="1273739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with photos">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79805C7-033F-BB4A-8292-D6ECE708EE77}"/>
              </a:ext>
            </a:extLst>
          </p:cNvPr>
          <p:cNvSpPr>
            <a:spLocks noGrp="1"/>
          </p:cNvSpPr>
          <p:nvPr>
            <p:ph type="pic" sz="quarter" idx="10"/>
          </p:nvPr>
        </p:nvSpPr>
        <p:spPr>
          <a:xfrm>
            <a:off x="5072063"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6" name="Picture Placeholder 2">
            <a:extLst>
              <a:ext uri="{FF2B5EF4-FFF2-40B4-BE49-F238E27FC236}">
                <a16:creationId xmlns:a16="http://schemas.microsoft.com/office/drawing/2014/main" id="{659C4EC1-ECAE-024C-8B6F-AB81578B6E23}"/>
              </a:ext>
            </a:extLst>
          </p:cNvPr>
          <p:cNvSpPr>
            <a:spLocks noGrp="1"/>
          </p:cNvSpPr>
          <p:nvPr>
            <p:ph type="pic" sz="quarter" idx="11"/>
          </p:nvPr>
        </p:nvSpPr>
        <p:spPr>
          <a:xfrm>
            <a:off x="6947302"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7" name="Picture Placeholder 2">
            <a:extLst>
              <a:ext uri="{FF2B5EF4-FFF2-40B4-BE49-F238E27FC236}">
                <a16:creationId xmlns:a16="http://schemas.microsoft.com/office/drawing/2014/main" id="{E78F95BF-8DAD-2342-870B-377E97B993D0}"/>
              </a:ext>
            </a:extLst>
          </p:cNvPr>
          <p:cNvSpPr>
            <a:spLocks noGrp="1"/>
          </p:cNvSpPr>
          <p:nvPr>
            <p:ph type="pic" sz="quarter" idx="12"/>
          </p:nvPr>
        </p:nvSpPr>
        <p:spPr>
          <a:xfrm>
            <a:off x="8822535"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8" name="Picture Placeholder 2">
            <a:extLst>
              <a:ext uri="{FF2B5EF4-FFF2-40B4-BE49-F238E27FC236}">
                <a16:creationId xmlns:a16="http://schemas.microsoft.com/office/drawing/2014/main" id="{452C4CE5-497E-184B-A4CC-B575AFA2AB3C}"/>
              </a:ext>
            </a:extLst>
          </p:cNvPr>
          <p:cNvSpPr>
            <a:spLocks noGrp="1"/>
          </p:cNvSpPr>
          <p:nvPr>
            <p:ph type="pic" sz="quarter" idx="13"/>
          </p:nvPr>
        </p:nvSpPr>
        <p:spPr>
          <a:xfrm>
            <a:off x="10697768"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9" name="Picture Placeholder 2">
            <a:extLst>
              <a:ext uri="{FF2B5EF4-FFF2-40B4-BE49-F238E27FC236}">
                <a16:creationId xmlns:a16="http://schemas.microsoft.com/office/drawing/2014/main" id="{3B49EB0C-A756-B646-936C-C81002199689}"/>
              </a:ext>
            </a:extLst>
          </p:cNvPr>
          <p:cNvSpPr>
            <a:spLocks noGrp="1"/>
          </p:cNvSpPr>
          <p:nvPr>
            <p:ph type="pic" sz="quarter" idx="14"/>
          </p:nvPr>
        </p:nvSpPr>
        <p:spPr>
          <a:xfrm>
            <a:off x="12573004" y="3536572"/>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0" name="Picture Placeholder 2">
            <a:extLst>
              <a:ext uri="{FF2B5EF4-FFF2-40B4-BE49-F238E27FC236}">
                <a16:creationId xmlns:a16="http://schemas.microsoft.com/office/drawing/2014/main" id="{5593E5A1-EFFD-6F43-8A84-C144C8C3C39E}"/>
              </a:ext>
            </a:extLst>
          </p:cNvPr>
          <p:cNvSpPr>
            <a:spLocks noGrp="1"/>
          </p:cNvSpPr>
          <p:nvPr>
            <p:ph type="pic" sz="quarter" idx="15"/>
          </p:nvPr>
        </p:nvSpPr>
        <p:spPr>
          <a:xfrm>
            <a:off x="5072063"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1" name="Picture Placeholder 2">
            <a:extLst>
              <a:ext uri="{FF2B5EF4-FFF2-40B4-BE49-F238E27FC236}">
                <a16:creationId xmlns:a16="http://schemas.microsoft.com/office/drawing/2014/main" id="{EDA06E62-1341-1B4A-8BF7-77E6B64C5512}"/>
              </a:ext>
            </a:extLst>
          </p:cNvPr>
          <p:cNvSpPr>
            <a:spLocks noGrp="1"/>
          </p:cNvSpPr>
          <p:nvPr>
            <p:ph type="pic" sz="quarter" idx="16"/>
          </p:nvPr>
        </p:nvSpPr>
        <p:spPr>
          <a:xfrm>
            <a:off x="6947302"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2" name="Picture Placeholder 2">
            <a:extLst>
              <a:ext uri="{FF2B5EF4-FFF2-40B4-BE49-F238E27FC236}">
                <a16:creationId xmlns:a16="http://schemas.microsoft.com/office/drawing/2014/main" id="{0047CC3C-99C4-6B45-8038-B13E8AE406F0}"/>
              </a:ext>
            </a:extLst>
          </p:cNvPr>
          <p:cNvSpPr>
            <a:spLocks noGrp="1"/>
          </p:cNvSpPr>
          <p:nvPr>
            <p:ph type="pic" sz="quarter" idx="17"/>
          </p:nvPr>
        </p:nvSpPr>
        <p:spPr>
          <a:xfrm>
            <a:off x="8822535"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3" name="Picture Placeholder 2">
            <a:extLst>
              <a:ext uri="{FF2B5EF4-FFF2-40B4-BE49-F238E27FC236}">
                <a16:creationId xmlns:a16="http://schemas.microsoft.com/office/drawing/2014/main" id="{7294D7BD-3BDA-3A4B-AA26-63D8552A107A}"/>
              </a:ext>
            </a:extLst>
          </p:cNvPr>
          <p:cNvSpPr>
            <a:spLocks noGrp="1"/>
          </p:cNvSpPr>
          <p:nvPr>
            <p:ph type="pic" sz="quarter" idx="18"/>
          </p:nvPr>
        </p:nvSpPr>
        <p:spPr>
          <a:xfrm>
            <a:off x="10697768"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4" name="Picture Placeholder 2">
            <a:extLst>
              <a:ext uri="{FF2B5EF4-FFF2-40B4-BE49-F238E27FC236}">
                <a16:creationId xmlns:a16="http://schemas.microsoft.com/office/drawing/2014/main" id="{0A7952D6-F534-6B43-B16C-BFA4252C3D2A}"/>
              </a:ext>
            </a:extLst>
          </p:cNvPr>
          <p:cNvSpPr>
            <a:spLocks noGrp="1"/>
          </p:cNvSpPr>
          <p:nvPr>
            <p:ph type="pic" sz="quarter" idx="19"/>
          </p:nvPr>
        </p:nvSpPr>
        <p:spPr>
          <a:xfrm>
            <a:off x="12573004" y="5299445"/>
            <a:ext cx="1300163" cy="1300163"/>
          </a:xfrm>
          <a:prstGeom prst="rect">
            <a:avLst/>
          </a:prstGeom>
        </p:spPr>
        <p:txBody>
          <a:bodyPr/>
          <a:lstStyle>
            <a:lvl1pPr marL="0" indent="0">
              <a:buNone/>
              <a:defRPr sz="105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Tree>
    <p:extLst>
      <p:ext uri="{BB962C8B-B14F-4D97-AF65-F5344CB8AC3E}">
        <p14:creationId xmlns:p14="http://schemas.microsoft.com/office/powerpoint/2010/main" val="563802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914400" y="7815931"/>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11/22/2025</a:t>
            </a:fld>
            <a:endParaRPr lang="en-US"/>
          </a:p>
        </p:txBody>
      </p:sp>
      <p:sp>
        <p:nvSpPr>
          <p:cNvPr id="4" name="Holder 4"/>
          <p:cNvSpPr>
            <a:spLocks noGrp="1"/>
          </p:cNvSpPr>
          <p:nvPr>
            <p:ph type="sldNum" sz="quarter" idx="7"/>
          </p:nvPr>
        </p:nvSpPr>
        <p:spPr>
          <a:xfrm>
            <a:off x="17436275" y="9725760"/>
            <a:ext cx="521969" cy="523875"/>
          </a:xfrm>
          <a:prstGeom prst="rect">
            <a:avLst/>
          </a:prstGeom>
        </p:spPr>
        <p:txBody>
          <a:bodyPr lIns="0" tIns="0" rIns="0" bIns="0"/>
          <a:lstStyle>
            <a:lvl1pPr>
              <a:defRPr sz="2400" b="0" i="0">
                <a:solidFill>
                  <a:schemeClr val="bg1"/>
                </a:solidFill>
                <a:latin typeface="Arial Black" panose="020B0A04020102020204"/>
                <a:cs typeface="Arial Black" panose="020B0A04020102020204"/>
              </a:defRPr>
            </a:lvl1pPr>
          </a:lstStyle>
          <a:p>
            <a:pPr marL="57150">
              <a:spcBef>
                <a:spcPts val="383"/>
              </a:spcBef>
            </a:pPr>
            <a:fld id="{81D60167-4931-47E6-BA6A-407CBD079E47}" type="slidenum">
              <a:rPr lang="en-US" spc="-8" smtClean="0"/>
              <a:pPr marL="57150">
                <a:spcBef>
                  <a:spcPts val="383"/>
                </a:spcBef>
              </a:pPr>
              <a:t>‹#›</a:t>
            </a:fld>
            <a:endParaRPr lang="en-US" spc="-8" dirty="0"/>
          </a:p>
        </p:txBody>
      </p:sp>
    </p:spTree>
    <p:extLst>
      <p:ext uri="{BB962C8B-B14F-4D97-AF65-F5344CB8AC3E}">
        <p14:creationId xmlns:p14="http://schemas.microsoft.com/office/powerpoint/2010/main" val="2781549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31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835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977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1">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28471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lide 3">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943243" y="2574905"/>
            <a:ext cx="6394490" cy="6394488"/>
          </a:xfrm>
          <a:custGeom>
            <a:avLst/>
            <a:gdLst>
              <a:gd name="connsiteX0" fmla="*/ 2187077 w 4262993"/>
              <a:gd name="connsiteY0" fmla="*/ 0 h 4262992"/>
              <a:gd name="connsiteX1" fmla="*/ 2323431 w 4262993"/>
              <a:gd name="connsiteY1" fmla="*/ 56479 h 4262992"/>
              <a:gd name="connsiteX2" fmla="*/ 4206514 w 4262993"/>
              <a:gd name="connsiteY2" fmla="*/ 1939563 h 4262992"/>
              <a:gd name="connsiteX3" fmla="*/ 4206514 w 4262993"/>
              <a:gd name="connsiteY3" fmla="*/ 2212270 h 4262992"/>
              <a:gd name="connsiteX4" fmla="*/ 2212271 w 4262993"/>
              <a:gd name="connsiteY4" fmla="*/ 4206513 h 4262992"/>
              <a:gd name="connsiteX5" fmla="*/ 1939564 w 4262993"/>
              <a:gd name="connsiteY5" fmla="*/ 4206513 h 4262992"/>
              <a:gd name="connsiteX6" fmla="*/ 56480 w 4262993"/>
              <a:gd name="connsiteY6" fmla="*/ 2323430 h 4262992"/>
              <a:gd name="connsiteX7" fmla="*/ 56480 w 4262993"/>
              <a:gd name="connsiteY7" fmla="*/ 2050723 h 4262992"/>
              <a:gd name="connsiteX8" fmla="*/ 2050724 w 4262993"/>
              <a:gd name="connsiteY8" fmla="*/ 56479 h 4262992"/>
              <a:gd name="connsiteX9" fmla="*/ 2187077 w 4262993"/>
              <a:gd name="connsiteY9" fmla="*/ 0 h 426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2993" h="4262992">
                <a:moveTo>
                  <a:pt x="2187077" y="0"/>
                </a:moveTo>
                <a:cubicBezTo>
                  <a:pt x="2236427" y="0"/>
                  <a:pt x="2285777" y="18826"/>
                  <a:pt x="2323431" y="56479"/>
                </a:cubicBezTo>
                <a:lnTo>
                  <a:pt x="4206514" y="1939563"/>
                </a:lnTo>
                <a:cubicBezTo>
                  <a:pt x="4281820" y="2014869"/>
                  <a:pt x="4281820" y="2136963"/>
                  <a:pt x="4206514" y="2212270"/>
                </a:cubicBezTo>
                <a:lnTo>
                  <a:pt x="2212271" y="4206513"/>
                </a:lnTo>
                <a:cubicBezTo>
                  <a:pt x="2136964" y="4281819"/>
                  <a:pt x="2014870" y="4281819"/>
                  <a:pt x="1939564" y="4206513"/>
                </a:cubicBezTo>
                <a:lnTo>
                  <a:pt x="56480" y="2323430"/>
                </a:lnTo>
                <a:cubicBezTo>
                  <a:pt x="-18826" y="2248123"/>
                  <a:pt x="-18826" y="2126029"/>
                  <a:pt x="56480" y="2050723"/>
                </a:cubicBezTo>
                <a:lnTo>
                  <a:pt x="2050724" y="56479"/>
                </a:lnTo>
                <a:cubicBezTo>
                  <a:pt x="2088377" y="18826"/>
                  <a:pt x="2137727" y="0"/>
                  <a:pt x="2187077"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8023582" y="3196299"/>
            <a:ext cx="3016979" cy="3016977"/>
          </a:xfrm>
          <a:custGeom>
            <a:avLst/>
            <a:gdLst>
              <a:gd name="connsiteX0" fmla="*/ 1031884 w 2011319"/>
              <a:gd name="connsiteY0" fmla="*/ 0 h 2011318"/>
              <a:gd name="connsiteX1" fmla="*/ 1096217 w 2011319"/>
              <a:gd name="connsiteY1" fmla="*/ 26647 h 2011318"/>
              <a:gd name="connsiteX2" fmla="*/ 1984672 w 2011319"/>
              <a:gd name="connsiteY2" fmla="*/ 915103 h 2011318"/>
              <a:gd name="connsiteX3" fmla="*/ 1984672 w 2011319"/>
              <a:gd name="connsiteY3" fmla="*/ 1043769 h 2011318"/>
              <a:gd name="connsiteX4" fmla="*/ 1043770 w 2011319"/>
              <a:gd name="connsiteY4" fmla="*/ 1984671 h 2011318"/>
              <a:gd name="connsiteX5" fmla="*/ 915104 w 2011319"/>
              <a:gd name="connsiteY5" fmla="*/ 1984671 h 2011318"/>
              <a:gd name="connsiteX6" fmla="*/ 26648 w 2011319"/>
              <a:gd name="connsiteY6" fmla="*/ 1096215 h 2011318"/>
              <a:gd name="connsiteX7" fmla="*/ 26648 w 2011319"/>
              <a:gd name="connsiteY7" fmla="*/ 967549 h 2011318"/>
              <a:gd name="connsiteX8" fmla="*/ 967550 w 2011319"/>
              <a:gd name="connsiteY8" fmla="*/ 26647 h 2011318"/>
              <a:gd name="connsiteX9" fmla="*/ 1031884 w 2011319"/>
              <a:gd name="connsiteY9" fmla="*/ 0 h 201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319" h="2011318">
                <a:moveTo>
                  <a:pt x="1031884" y="0"/>
                </a:moveTo>
                <a:cubicBezTo>
                  <a:pt x="1055168" y="0"/>
                  <a:pt x="1078452" y="8882"/>
                  <a:pt x="1096217" y="26647"/>
                </a:cubicBezTo>
                <a:lnTo>
                  <a:pt x="1984672" y="915103"/>
                </a:lnTo>
                <a:cubicBezTo>
                  <a:pt x="2020202" y="950633"/>
                  <a:pt x="2020202" y="1008239"/>
                  <a:pt x="1984672" y="1043769"/>
                </a:cubicBezTo>
                <a:lnTo>
                  <a:pt x="1043770" y="1984671"/>
                </a:lnTo>
                <a:cubicBezTo>
                  <a:pt x="1008240" y="2020201"/>
                  <a:pt x="950634" y="2020201"/>
                  <a:pt x="915104" y="1984671"/>
                </a:cubicBezTo>
                <a:lnTo>
                  <a:pt x="26648" y="1096215"/>
                </a:lnTo>
                <a:cubicBezTo>
                  <a:pt x="-8882" y="1060685"/>
                  <a:pt x="-8882" y="1003079"/>
                  <a:pt x="26648" y="967549"/>
                </a:cubicBezTo>
                <a:lnTo>
                  <a:pt x="967550" y="26647"/>
                </a:lnTo>
                <a:cubicBezTo>
                  <a:pt x="985315" y="8882"/>
                  <a:pt x="1008599" y="0"/>
                  <a:pt x="1031884"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2"/>
          </p:nvPr>
        </p:nvSpPr>
        <p:spPr>
          <a:xfrm>
            <a:off x="7109180" y="6015699"/>
            <a:ext cx="3016979" cy="3016977"/>
          </a:xfrm>
          <a:custGeom>
            <a:avLst/>
            <a:gdLst>
              <a:gd name="connsiteX0" fmla="*/ 1031884 w 2011319"/>
              <a:gd name="connsiteY0" fmla="*/ 0 h 2011318"/>
              <a:gd name="connsiteX1" fmla="*/ 1096217 w 2011319"/>
              <a:gd name="connsiteY1" fmla="*/ 26647 h 2011318"/>
              <a:gd name="connsiteX2" fmla="*/ 1984672 w 2011319"/>
              <a:gd name="connsiteY2" fmla="*/ 915103 h 2011318"/>
              <a:gd name="connsiteX3" fmla="*/ 1984672 w 2011319"/>
              <a:gd name="connsiteY3" fmla="*/ 1043769 h 2011318"/>
              <a:gd name="connsiteX4" fmla="*/ 1043770 w 2011319"/>
              <a:gd name="connsiteY4" fmla="*/ 1984671 h 2011318"/>
              <a:gd name="connsiteX5" fmla="*/ 915104 w 2011319"/>
              <a:gd name="connsiteY5" fmla="*/ 1984671 h 2011318"/>
              <a:gd name="connsiteX6" fmla="*/ 26648 w 2011319"/>
              <a:gd name="connsiteY6" fmla="*/ 1096216 h 2011318"/>
              <a:gd name="connsiteX7" fmla="*/ 26648 w 2011319"/>
              <a:gd name="connsiteY7" fmla="*/ 967549 h 2011318"/>
              <a:gd name="connsiteX8" fmla="*/ 967550 w 2011319"/>
              <a:gd name="connsiteY8" fmla="*/ 26647 h 2011318"/>
              <a:gd name="connsiteX9" fmla="*/ 1031884 w 2011319"/>
              <a:gd name="connsiteY9" fmla="*/ 0 h 201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319" h="2011318">
                <a:moveTo>
                  <a:pt x="1031884" y="0"/>
                </a:moveTo>
                <a:cubicBezTo>
                  <a:pt x="1055168" y="0"/>
                  <a:pt x="1078452" y="8882"/>
                  <a:pt x="1096217" y="26647"/>
                </a:cubicBezTo>
                <a:lnTo>
                  <a:pt x="1984672" y="915103"/>
                </a:lnTo>
                <a:cubicBezTo>
                  <a:pt x="2020202" y="950633"/>
                  <a:pt x="2020202" y="1008239"/>
                  <a:pt x="1984672" y="1043769"/>
                </a:cubicBezTo>
                <a:lnTo>
                  <a:pt x="1043770" y="1984671"/>
                </a:lnTo>
                <a:cubicBezTo>
                  <a:pt x="1008240" y="2020201"/>
                  <a:pt x="950634" y="2020201"/>
                  <a:pt x="915104" y="1984671"/>
                </a:cubicBezTo>
                <a:lnTo>
                  <a:pt x="26648" y="1096216"/>
                </a:lnTo>
                <a:cubicBezTo>
                  <a:pt x="-8882" y="1060686"/>
                  <a:pt x="-8882" y="1003079"/>
                  <a:pt x="26648" y="967549"/>
                </a:cubicBezTo>
                <a:lnTo>
                  <a:pt x="967550" y="26647"/>
                </a:lnTo>
                <a:cubicBezTo>
                  <a:pt x="985315" y="8882"/>
                  <a:pt x="1008600" y="0"/>
                  <a:pt x="103188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4141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1" name="Group 20"/>
          <p:cNvGrpSpPr/>
          <p:nvPr userDrawn="1"/>
        </p:nvGrpSpPr>
        <p:grpSpPr>
          <a:xfrm>
            <a:off x="-26412" y="-17334"/>
            <a:ext cx="18341228" cy="10329291"/>
            <a:chOff x="-17608" y="-11556"/>
            <a:chExt cx="12227485" cy="6886194"/>
          </a:xfrm>
        </p:grpSpPr>
        <p:sp>
          <p:nvSpPr>
            <p:cNvPr id="22" name="Rectangle 21"/>
            <p:cNvSpPr/>
            <p:nvPr/>
          </p:nvSpPr>
          <p:spPr>
            <a:xfrm>
              <a:off x="-17608" y="633393"/>
              <a:ext cx="12227485" cy="6198924"/>
            </a:xfrm>
            <a:prstGeom prst="rect">
              <a:avLst/>
            </a:prstGeom>
            <a:solidFill>
              <a:srgbClr val="E7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23" name="Group 22"/>
            <p:cNvGrpSpPr/>
            <p:nvPr userDrawn="1"/>
          </p:nvGrpSpPr>
          <p:grpSpPr>
            <a:xfrm>
              <a:off x="-17608" y="6728855"/>
              <a:ext cx="12227485" cy="145783"/>
              <a:chOff x="-17608" y="6742503"/>
              <a:chExt cx="12227485" cy="145783"/>
            </a:xfrm>
          </p:grpSpPr>
          <p:sp>
            <p:nvSpPr>
              <p:cNvPr id="30" name="Rectangle 29"/>
              <p:cNvSpPr/>
              <p:nvPr userDrawn="1"/>
            </p:nvSpPr>
            <p:spPr>
              <a:xfrm>
                <a:off x="7925069" y="6751769"/>
                <a:ext cx="4284808" cy="136517"/>
              </a:xfrm>
              <a:prstGeom prst="rect">
                <a:avLst/>
              </a:prstGeom>
              <a:solidFill>
                <a:srgbClr val="FFC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1" name="Rectangle 30"/>
              <p:cNvSpPr/>
              <p:nvPr userDrawn="1"/>
            </p:nvSpPr>
            <p:spPr>
              <a:xfrm>
                <a:off x="4267200" y="6742503"/>
                <a:ext cx="4284808" cy="145783"/>
              </a:xfrm>
              <a:prstGeom prst="rect">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2" name="Rectangle 31"/>
              <p:cNvSpPr/>
              <p:nvPr userDrawn="1"/>
            </p:nvSpPr>
            <p:spPr>
              <a:xfrm>
                <a:off x="-17608" y="6742504"/>
                <a:ext cx="4442124" cy="145782"/>
              </a:xfrm>
              <a:prstGeom prst="rect">
                <a:avLst/>
              </a:prstGeom>
              <a:solidFill>
                <a:srgbClr val="CC9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cxnSp>
          <p:nvCxnSpPr>
            <p:cNvPr id="24" name="Straight Connector 23"/>
            <p:cNvCxnSpPr/>
            <p:nvPr userDrawn="1"/>
          </p:nvCxnSpPr>
          <p:spPr>
            <a:xfrm flipH="1">
              <a:off x="955276" y="633393"/>
              <a:ext cx="8342322" cy="0"/>
            </a:xfrm>
            <a:prstGeom prst="line">
              <a:avLst/>
            </a:prstGeom>
            <a:ln w="38100">
              <a:solidFill>
                <a:srgbClr val="FFC727"/>
              </a:solidFill>
            </a:ln>
          </p:spPr>
          <p:style>
            <a:lnRef idx="1">
              <a:schemeClr val="accent1"/>
            </a:lnRef>
            <a:fillRef idx="0">
              <a:schemeClr val="accent1"/>
            </a:fillRef>
            <a:effectRef idx="0">
              <a:schemeClr val="accent1"/>
            </a:effectRef>
            <a:fontRef idx="minor">
              <a:schemeClr val="tx1"/>
            </a:fontRef>
          </p:style>
        </p:cxnSp>
        <p:sp>
          <p:nvSpPr>
            <p:cNvPr id="25" name="Rectangle 24"/>
            <p:cNvSpPr/>
            <p:nvPr userDrawn="1"/>
          </p:nvSpPr>
          <p:spPr>
            <a:xfrm>
              <a:off x="8848578" y="-11556"/>
              <a:ext cx="3343421" cy="67308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05C472"/>
                </a:solidFill>
              </a:endParaRPr>
            </a:p>
          </p:txBody>
        </p:sp>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l="-900" r="7826"/>
            <a:stretch>
              <a:fillRect/>
            </a:stretch>
          </p:blipFill>
          <p:spPr>
            <a:xfrm>
              <a:off x="913072" y="172455"/>
              <a:ext cx="6107342" cy="343622"/>
            </a:xfrm>
            <a:prstGeom prst="rect">
              <a:avLst/>
            </a:prstGeom>
          </p:spPr>
        </p:pic>
        <p:sp>
          <p:nvSpPr>
            <p:cNvPr id="27" name="object 16"/>
            <p:cNvSpPr/>
            <p:nvPr/>
          </p:nvSpPr>
          <p:spPr>
            <a:xfrm>
              <a:off x="150239" y="125518"/>
              <a:ext cx="668169" cy="673085"/>
            </a:xfrm>
            <a:prstGeom prst="rect">
              <a:avLst/>
            </a:prstGeom>
            <a:blipFill>
              <a:blip r:embed="rId4" cstate="print"/>
              <a:stretch>
                <a:fillRect/>
              </a:stretch>
            </a:blipFill>
          </p:spPr>
          <p:txBody>
            <a:bodyPr wrap="square" lIns="0" tIns="0" rIns="0" bIns="0" rtlCol="0"/>
            <a:lstStyle/>
            <a:p>
              <a:endParaRPr sz="2700">
                <a:solidFill>
                  <a:prstClr val="black"/>
                </a:solidFill>
              </a:endParaRPr>
            </a:p>
          </p:txBody>
        </p:sp>
        <p:sp>
          <p:nvSpPr>
            <p:cNvPr id="28" name="Rectangle 27"/>
            <p:cNvSpPr/>
            <p:nvPr/>
          </p:nvSpPr>
          <p:spPr>
            <a:xfrm>
              <a:off x="9381365" y="136517"/>
              <a:ext cx="2091556" cy="384721"/>
            </a:xfrm>
            <a:prstGeom prst="rect">
              <a:avLst/>
            </a:prstGeom>
          </p:spPr>
          <p:txBody>
            <a:bodyPr wrap="none">
              <a:spAutoFit/>
            </a:bodyPr>
            <a:lstStyle/>
            <a:p>
              <a:pPr marR="7620" algn="r">
                <a:spcBef>
                  <a:spcPts val="158"/>
                </a:spcBef>
              </a:pPr>
              <a:r>
                <a:rPr lang="en-ID" sz="1500" b="1" dirty="0">
                  <a:solidFill>
                    <a:schemeClr val="tx1"/>
                  </a:solidFill>
                  <a:latin typeface="Arial" panose="020B0604020202020204" pitchFamily="34" charset="0"/>
                  <a:ea typeface="Lato" panose="020F0502020204030203" pitchFamily="34" charset="0"/>
                  <a:cs typeface="Arial" panose="020B0604020202020204" pitchFamily="34" charset="0"/>
                </a:rPr>
                <a:t>KEMENTERIAN </a:t>
              </a:r>
              <a:r>
                <a:rPr lang="en-ID" sz="1500" b="1" spc="-8" dirty="0">
                  <a:solidFill>
                    <a:schemeClr val="tx1"/>
                  </a:solidFill>
                  <a:latin typeface="Arial" panose="020B0604020202020204" pitchFamily="34" charset="0"/>
                  <a:ea typeface="Lato" panose="020F0502020204030203" pitchFamily="34" charset="0"/>
                  <a:cs typeface="Arial" panose="020B0604020202020204" pitchFamily="34" charset="0"/>
                </a:rPr>
                <a:t>DALAM </a:t>
              </a:r>
              <a:r>
                <a:rPr lang="en-ID" sz="1500" b="1" dirty="0">
                  <a:solidFill>
                    <a:schemeClr val="tx1"/>
                  </a:solidFill>
                  <a:latin typeface="Arial" panose="020B0604020202020204" pitchFamily="34" charset="0"/>
                  <a:ea typeface="Lato" panose="020F0502020204030203" pitchFamily="34" charset="0"/>
                  <a:cs typeface="Arial" panose="020B0604020202020204" pitchFamily="34" charset="0"/>
                </a:rPr>
                <a:t>NEGERI</a:t>
              </a:r>
            </a:p>
            <a:p>
              <a:pPr marR="7620" algn="r">
                <a:spcBef>
                  <a:spcPts val="15"/>
                </a:spcBef>
              </a:pPr>
              <a:endParaRPr lang="en-ID" sz="150" b="1" spc="-8" dirty="0">
                <a:solidFill>
                  <a:schemeClr val="tx1"/>
                </a:solidFill>
                <a:latin typeface="Arial" panose="020B0604020202020204" pitchFamily="34" charset="0"/>
                <a:ea typeface="Lato" panose="020F0502020204030203" pitchFamily="34" charset="0"/>
                <a:cs typeface="Arial" panose="020B0604020202020204" pitchFamily="34" charset="0"/>
              </a:endParaRPr>
            </a:p>
            <a:p>
              <a:pPr marR="7620" algn="r">
                <a:spcBef>
                  <a:spcPts val="15"/>
                </a:spcBef>
              </a:pPr>
              <a:r>
                <a:rPr lang="en-ID" sz="1500" b="0" spc="-8" dirty="0" err="1">
                  <a:solidFill>
                    <a:schemeClr val="tx1"/>
                  </a:solidFill>
                  <a:latin typeface="Arial" panose="020B0604020202020204" pitchFamily="34" charset="0"/>
                  <a:ea typeface="Lato" panose="020F0502020204030203" pitchFamily="34" charset="0"/>
                  <a:cs typeface="Arial" panose="020B0604020202020204" pitchFamily="34" charset="0"/>
                </a:rPr>
                <a:t>Republik</a:t>
              </a:r>
              <a:r>
                <a:rPr lang="en-ID" sz="1500" b="0" spc="-8" dirty="0">
                  <a:solidFill>
                    <a:schemeClr val="tx1"/>
                  </a:solidFill>
                  <a:latin typeface="Arial" panose="020B0604020202020204" pitchFamily="34" charset="0"/>
                  <a:ea typeface="Lato" panose="020F0502020204030203" pitchFamily="34" charset="0"/>
                  <a:cs typeface="Arial" panose="020B0604020202020204" pitchFamily="34" charset="0"/>
                </a:rPr>
                <a:t> Indonesia</a:t>
              </a:r>
              <a:endParaRPr lang="en-ID" sz="1500" b="0" dirty="0">
                <a:solidFill>
                  <a:schemeClr val="tx1"/>
                </a:solidFill>
                <a:latin typeface="Arial" panose="020B0604020202020204" pitchFamily="34" charset="0"/>
                <a:ea typeface="Lato" panose="020F0502020204030203" pitchFamily="34" charset="0"/>
                <a:cs typeface="Arial" panose="020B0604020202020204" pitchFamily="34" charset="0"/>
              </a:endParaRPr>
            </a:p>
          </p:txBody>
        </p:sp>
        <p:pic>
          <p:nvPicPr>
            <p:cNvPr id="29" name="Picture 28" descr="Logo&#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6040" y="123305"/>
              <a:ext cx="472297" cy="608794"/>
            </a:xfrm>
            <a:prstGeom prst="rect">
              <a:avLst/>
            </a:prstGeom>
          </p:spPr>
        </p:pic>
      </p:grpSp>
      <p:sp>
        <p:nvSpPr>
          <p:cNvPr id="15" name="Rectangle 5"/>
          <p:cNvSpPr/>
          <p:nvPr userDrawn="1"/>
        </p:nvSpPr>
        <p:spPr>
          <a:xfrm>
            <a:off x="9648743" y="1475509"/>
            <a:ext cx="8639258" cy="8835726"/>
          </a:xfrm>
          <a:custGeom>
            <a:avLst/>
            <a:gdLst>
              <a:gd name="connsiteX0" fmla="*/ 0 w 5410200"/>
              <a:gd name="connsiteY0" fmla="*/ 0 h 6858000"/>
              <a:gd name="connsiteX1" fmla="*/ 5410200 w 5410200"/>
              <a:gd name="connsiteY1" fmla="*/ 0 h 6858000"/>
              <a:gd name="connsiteX2" fmla="*/ 5410200 w 5410200"/>
              <a:gd name="connsiteY2" fmla="*/ 6858000 h 6858000"/>
              <a:gd name="connsiteX3" fmla="*/ 0 w 5410200"/>
              <a:gd name="connsiteY3" fmla="*/ 6858000 h 6858000"/>
              <a:gd name="connsiteX4" fmla="*/ 0 w 5410200"/>
              <a:gd name="connsiteY4" fmla="*/ 0 h 6858000"/>
              <a:gd name="connsiteX0-1" fmla="*/ 0 w 5410200"/>
              <a:gd name="connsiteY0-2" fmla="*/ 0 h 6858000"/>
              <a:gd name="connsiteX1-3" fmla="*/ 5410200 w 5410200"/>
              <a:gd name="connsiteY1-4" fmla="*/ 0 h 6858000"/>
              <a:gd name="connsiteX2-5" fmla="*/ 5410200 w 5410200"/>
              <a:gd name="connsiteY2-6" fmla="*/ 6858000 h 6858000"/>
              <a:gd name="connsiteX3-7" fmla="*/ 1617785 w 5410200"/>
              <a:gd name="connsiteY3-8" fmla="*/ 6858000 h 6858000"/>
              <a:gd name="connsiteX4-9" fmla="*/ 0 w 5410200"/>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10200" h="6858000">
                <a:moveTo>
                  <a:pt x="0" y="0"/>
                </a:moveTo>
                <a:lnTo>
                  <a:pt x="5410200" y="0"/>
                </a:lnTo>
                <a:lnTo>
                  <a:pt x="5410200" y="6858000"/>
                </a:lnTo>
                <a:lnTo>
                  <a:pt x="1617785" y="6858000"/>
                </a:lnTo>
                <a:lnTo>
                  <a:pt x="0" y="0"/>
                </a:lnTo>
                <a:close/>
              </a:path>
            </a:pathLst>
          </a:custGeom>
          <a:blipFill>
            <a:blip r:embed="rId6" cstate="print"/>
            <a:stretch>
              <a:fillRect l="-37323" t="-269" r="-4230" b="2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Tree>
    <p:extLst>
      <p:ext uri="{BB962C8B-B14F-4D97-AF65-F5344CB8AC3E}">
        <p14:creationId xmlns:p14="http://schemas.microsoft.com/office/powerpoint/2010/main" val="18625195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12121" y="927777"/>
            <a:ext cx="14858997" cy="2217855"/>
          </a:xfrm>
          <a:prstGeom prst="rect">
            <a:avLst/>
          </a:prstGeom>
        </p:spPr>
        <p:txBody>
          <a:bodyPr/>
          <a:lstStyle/>
          <a:p>
            <a:r>
              <a:rPr lang="en-US"/>
              <a:t>Click to edit Master title style</a:t>
            </a:r>
            <a:endParaRPr lang="en-ID"/>
          </a:p>
        </p:txBody>
      </p:sp>
      <p:sp>
        <p:nvSpPr>
          <p:cNvPr id="3" name="Date Placeholder 2"/>
          <p:cNvSpPr>
            <a:spLocks noGrp="1"/>
          </p:cNvSpPr>
          <p:nvPr>
            <p:ph type="dt" sz="half" idx="10"/>
          </p:nvPr>
        </p:nvSpPr>
        <p:spPr>
          <a:xfrm>
            <a:off x="11185382" y="8824916"/>
            <a:ext cx="4114800" cy="547688"/>
          </a:xfrm>
          <a:prstGeom prst="rect">
            <a:avLst/>
          </a:prstGeom>
        </p:spPr>
        <p:txBody>
          <a:bodyPr/>
          <a:lstStyle/>
          <a:p>
            <a:pPr>
              <a:defRPr/>
            </a:pPr>
            <a:fld id="{3873A205-E8D8-4BD0-AB0F-39A6A5299F19}" type="datetimeFigureOut">
              <a:rPr lang="en-ID" smtClean="0"/>
              <a:t>22/11/2025</a:t>
            </a:fld>
            <a:endParaRPr lang="en-ID"/>
          </a:p>
        </p:txBody>
      </p:sp>
      <p:sp>
        <p:nvSpPr>
          <p:cNvPr id="4" name="Footer Placeholder 3"/>
          <p:cNvSpPr>
            <a:spLocks noGrp="1"/>
          </p:cNvSpPr>
          <p:nvPr>
            <p:ph type="ftr" sz="quarter" idx="11"/>
          </p:nvPr>
        </p:nvSpPr>
        <p:spPr>
          <a:xfrm>
            <a:off x="1712118" y="8824915"/>
            <a:ext cx="9358964" cy="547688"/>
          </a:xfrm>
          <a:prstGeom prst="rect">
            <a:avLst/>
          </a:prstGeom>
        </p:spPr>
        <p:txBody>
          <a:bodyPr/>
          <a:lstStyle/>
          <a:p>
            <a:pPr>
              <a:defRPr/>
            </a:pPr>
            <a:endParaRPr lang="en-ID"/>
          </a:p>
        </p:txBody>
      </p:sp>
      <p:sp>
        <p:nvSpPr>
          <p:cNvPr id="5" name="Slide Number Placeholder 4"/>
          <p:cNvSpPr>
            <a:spLocks noGrp="1"/>
          </p:cNvSpPr>
          <p:nvPr>
            <p:ph type="sldNum" sz="quarter" idx="12"/>
          </p:nvPr>
        </p:nvSpPr>
        <p:spPr>
          <a:xfrm>
            <a:off x="15414484" y="8824913"/>
            <a:ext cx="1156634" cy="547688"/>
          </a:xfrm>
          <a:prstGeom prst="rect">
            <a:avLst/>
          </a:prstGeom>
        </p:spPr>
        <p:txBody>
          <a:bodyPr/>
          <a:lstStyle/>
          <a:p>
            <a:fld id="{12528DFB-BEB1-4BE4-907E-93B744900B14}" type="slidenum">
              <a:rPr lang="en-ID" altLang="en-US" smtClean="0"/>
              <a:t>‹#›</a:t>
            </a:fld>
            <a:endParaRPr lang="en-ID" altLang="en-US"/>
          </a:p>
        </p:txBody>
      </p:sp>
      <p:sp>
        <p:nvSpPr>
          <p:cNvPr id="6" name="Rectangle 5"/>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a:p>
        </p:txBody>
      </p:sp>
    </p:spTree>
    <p:extLst>
      <p:ext uri="{BB962C8B-B14F-4D97-AF65-F5344CB8AC3E}">
        <p14:creationId xmlns:p14="http://schemas.microsoft.com/office/powerpoint/2010/main" val="3137797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48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0" y="0"/>
            <a:ext cx="18288000" cy="5772150"/>
          </a:xfrm>
          <a:prstGeom prst="rect">
            <a:avLst/>
          </a:prstGeom>
        </p:spPr>
        <p:txBody>
          <a:bodyPr/>
          <a:lstStyle/>
          <a:p>
            <a:endParaRPr lang="en-US"/>
          </a:p>
        </p:txBody>
      </p:sp>
    </p:spTree>
    <p:extLst>
      <p:ext uri="{BB962C8B-B14F-4D97-AF65-F5344CB8AC3E}">
        <p14:creationId xmlns:p14="http://schemas.microsoft.com/office/powerpoint/2010/main" val="3384549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10482265" y="1653779"/>
            <a:ext cx="4872038" cy="6979445"/>
          </a:xfrm>
          <a:prstGeom prst="rect">
            <a:avLst/>
          </a:prstGeom>
        </p:spPr>
        <p:txBody>
          <a:bodyPr/>
          <a:lstStyle/>
          <a:p>
            <a:endParaRPr lang="en-US"/>
          </a:p>
        </p:txBody>
      </p:sp>
    </p:spTree>
    <p:extLst>
      <p:ext uri="{BB962C8B-B14F-4D97-AF65-F5344CB8AC3E}">
        <p14:creationId xmlns:p14="http://schemas.microsoft.com/office/powerpoint/2010/main" val="2134611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2259324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691132" y="1982943"/>
            <a:ext cx="6223485" cy="6223485"/>
          </a:xfrm>
          <a:prstGeom prst="rect">
            <a:avLst/>
          </a:prstGeom>
        </p:spPr>
        <p:txBody>
          <a:bodyPr/>
          <a:lstStyle/>
          <a:p>
            <a:endParaRPr lang="en-US"/>
          </a:p>
        </p:txBody>
      </p:sp>
      <p:sp>
        <p:nvSpPr>
          <p:cNvPr id="8" name="Picture Placeholder 5"/>
          <p:cNvSpPr>
            <a:spLocks noGrp="1"/>
          </p:cNvSpPr>
          <p:nvPr>
            <p:ph type="pic" sz="quarter" idx="14"/>
          </p:nvPr>
        </p:nvSpPr>
        <p:spPr>
          <a:xfrm>
            <a:off x="8501171" y="5143500"/>
            <a:ext cx="4667214" cy="4667214"/>
          </a:xfrm>
          <a:prstGeom prst="rect">
            <a:avLst/>
          </a:prstGeom>
        </p:spPr>
        <p:txBody>
          <a:bodyPr/>
          <a:lstStyle/>
          <a:p>
            <a:endParaRPr lang="en-US"/>
          </a:p>
        </p:txBody>
      </p:sp>
      <p:sp>
        <p:nvSpPr>
          <p:cNvPr id="9" name="Picture Placeholder 5"/>
          <p:cNvSpPr>
            <a:spLocks noGrp="1"/>
          </p:cNvSpPr>
          <p:nvPr>
            <p:ph type="pic" sz="quarter" idx="15"/>
          </p:nvPr>
        </p:nvSpPr>
        <p:spPr>
          <a:xfrm>
            <a:off x="5884212" y="100049"/>
            <a:ext cx="4667214" cy="4667214"/>
          </a:xfrm>
          <a:prstGeom prst="rect">
            <a:avLst/>
          </a:prstGeom>
        </p:spPr>
        <p:txBody>
          <a:bodyPr/>
          <a:lstStyle/>
          <a:p>
            <a:endParaRPr lang="en-US"/>
          </a:p>
        </p:txBody>
      </p:sp>
    </p:spTree>
    <p:extLst>
      <p:ext uri="{BB962C8B-B14F-4D97-AF65-F5344CB8AC3E}">
        <p14:creationId xmlns:p14="http://schemas.microsoft.com/office/powerpoint/2010/main" val="1443155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34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692947" y="1023938"/>
            <a:ext cx="6243638" cy="8782050"/>
          </a:xfrm>
          <a:prstGeom prst="rect">
            <a:avLst/>
          </a:prstGeom>
        </p:spPr>
        <p:txBody>
          <a:bodyPr/>
          <a:lstStyle/>
          <a:p>
            <a:endParaRPr lang="en-US"/>
          </a:p>
        </p:txBody>
      </p:sp>
      <p:sp>
        <p:nvSpPr>
          <p:cNvPr id="8" name="Picture Placeholder 5"/>
          <p:cNvSpPr>
            <a:spLocks noGrp="1"/>
          </p:cNvSpPr>
          <p:nvPr>
            <p:ph type="pic" sz="quarter" idx="14"/>
          </p:nvPr>
        </p:nvSpPr>
        <p:spPr>
          <a:xfrm>
            <a:off x="7747096" y="1023940"/>
            <a:ext cx="4483007" cy="4352534"/>
          </a:xfrm>
          <a:prstGeom prst="rect">
            <a:avLst/>
          </a:prstGeom>
        </p:spPr>
        <p:txBody>
          <a:bodyPr/>
          <a:lstStyle/>
          <a:p>
            <a:endParaRPr lang="en-US"/>
          </a:p>
        </p:txBody>
      </p:sp>
      <p:sp>
        <p:nvSpPr>
          <p:cNvPr id="9" name="Picture Placeholder 5"/>
          <p:cNvSpPr>
            <a:spLocks noGrp="1"/>
          </p:cNvSpPr>
          <p:nvPr>
            <p:ph type="pic" sz="quarter" idx="15"/>
          </p:nvPr>
        </p:nvSpPr>
        <p:spPr>
          <a:xfrm>
            <a:off x="13040615" y="1023938"/>
            <a:ext cx="4483007" cy="4352534"/>
          </a:xfrm>
          <a:prstGeom prst="rect">
            <a:avLst/>
          </a:prstGeom>
        </p:spPr>
        <p:txBody>
          <a:bodyPr/>
          <a:lstStyle/>
          <a:p>
            <a:endParaRPr lang="en-US"/>
          </a:p>
        </p:txBody>
      </p:sp>
    </p:spTree>
    <p:extLst>
      <p:ext uri="{BB962C8B-B14F-4D97-AF65-F5344CB8AC3E}">
        <p14:creationId xmlns:p14="http://schemas.microsoft.com/office/powerpoint/2010/main" val="6242213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Picture Placeholder 6"/>
          <p:cNvSpPr>
            <a:spLocks noGrp="1"/>
          </p:cNvSpPr>
          <p:nvPr>
            <p:ph type="pic" sz="quarter" idx="13"/>
          </p:nvPr>
        </p:nvSpPr>
        <p:spPr>
          <a:xfrm>
            <a:off x="757240" y="940595"/>
            <a:ext cx="7615238" cy="8741568"/>
          </a:xfrm>
          <a:prstGeom prst="rect">
            <a:avLst/>
          </a:prstGeom>
        </p:spPr>
        <p:txBody>
          <a:bodyPr/>
          <a:lstStyle/>
          <a:p>
            <a:endParaRPr lang="en-US"/>
          </a:p>
        </p:txBody>
      </p:sp>
      <p:sp>
        <p:nvSpPr>
          <p:cNvPr id="9" name="Picture Placeholder 8"/>
          <p:cNvSpPr>
            <a:spLocks noGrp="1"/>
          </p:cNvSpPr>
          <p:nvPr>
            <p:ph type="pic" sz="quarter" idx="14"/>
          </p:nvPr>
        </p:nvSpPr>
        <p:spPr>
          <a:xfrm>
            <a:off x="8701090" y="6305552"/>
            <a:ext cx="8329613" cy="3376613"/>
          </a:xfrm>
          <a:prstGeom prst="rect">
            <a:avLst/>
          </a:prstGeom>
        </p:spPr>
        <p:txBody>
          <a:bodyPr/>
          <a:lstStyle/>
          <a:p>
            <a:endParaRPr lang="en-US"/>
          </a:p>
        </p:txBody>
      </p:sp>
    </p:spTree>
    <p:extLst>
      <p:ext uri="{BB962C8B-B14F-4D97-AF65-F5344CB8AC3E}">
        <p14:creationId xmlns:p14="http://schemas.microsoft.com/office/powerpoint/2010/main" val="2291164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12915900" y="2231232"/>
            <a:ext cx="4629150" cy="3931443"/>
          </a:xfrm>
          <a:prstGeom prst="rect">
            <a:avLst/>
          </a:prstGeom>
        </p:spPr>
        <p:txBody>
          <a:bodyPr/>
          <a:lstStyle/>
          <a:p>
            <a:endParaRPr lang="en-US"/>
          </a:p>
        </p:txBody>
      </p:sp>
      <p:sp>
        <p:nvSpPr>
          <p:cNvPr id="8" name="Picture Placeholder 5"/>
          <p:cNvSpPr>
            <a:spLocks noGrp="1"/>
          </p:cNvSpPr>
          <p:nvPr>
            <p:ph type="pic" sz="quarter" idx="14"/>
          </p:nvPr>
        </p:nvSpPr>
        <p:spPr>
          <a:xfrm>
            <a:off x="8084592" y="4687830"/>
            <a:ext cx="4629150" cy="3931443"/>
          </a:xfrm>
          <a:prstGeom prst="rect">
            <a:avLst/>
          </a:prstGeom>
        </p:spPr>
        <p:txBody>
          <a:bodyPr/>
          <a:lstStyle/>
          <a:p>
            <a:endParaRPr lang="en-US"/>
          </a:p>
        </p:txBody>
      </p:sp>
      <p:sp>
        <p:nvSpPr>
          <p:cNvPr id="9" name="Picture Placeholder 5"/>
          <p:cNvSpPr>
            <a:spLocks noGrp="1"/>
          </p:cNvSpPr>
          <p:nvPr>
            <p:ph type="pic" sz="quarter" idx="15"/>
          </p:nvPr>
        </p:nvSpPr>
        <p:spPr>
          <a:xfrm>
            <a:off x="8084592" y="2231234"/>
            <a:ext cx="4629150" cy="2251811"/>
          </a:xfrm>
          <a:prstGeom prst="rect">
            <a:avLst/>
          </a:prstGeom>
        </p:spPr>
        <p:txBody>
          <a:bodyPr/>
          <a:lstStyle/>
          <a:p>
            <a:endParaRPr lang="en-US"/>
          </a:p>
        </p:txBody>
      </p:sp>
      <p:sp>
        <p:nvSpPr>
          <p:cNvPr id="10" name="Picture Placeholder 5"/>
          <p:cNvSpPr>
            <a:spLocks noGrp="1"/>
          </p:cNvSpPr>
          <p:nvPr>
            <p:ph type="pic" sz="quarter" idx="16"/>
          </p:nvPr>
        </p:nvSpPr>
        <p:spPr>
          <a:xfrm>
            <a:off x="12915900" y="6367465"/>
            <a:ext cx="4629150" cy="2251811"/>
          </a:xfrm>
          <a:prstGeom prst="rect">
            <a:avLst/>
          </a:prstGeom>
        </p:spPr>
        <p:txBody>
          <a:bodyPr/>
          <a:lstStyle/>
          <a:p>
            <a:endParaRPr lang="en-US"/>
          </a:p>
        </p:txBody>
      </p:sp>
    </p:spTree>
    <p:extLst>
      <p:ext uri="{BB962C8B-B14F-4D97-AF65-F5344CB8AC3E}">
        <p14:creationId xmlns:p14="http://schemas.microsoft.com/office/powerpoint/2010/main" val="634720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0" y="0"/>
            <a:ext cx="18288000" cy="10287000"/>
          </a:xfrm>
          <a:prstGeom prst="rect">
            <a:avLst/>
          </a:prstGeom>
        </p:spPr>
        <p:txBody>
          <a:bodyPr/>
          <a:lstStyle/>
          <a:p>
            <a:endParaRPr lang="en-US"/>
          </a:p>
        </p:txBody>
      </p:sp>
    </p:spTree>
    <p:extLst>
      <p:ext uri="{BB962C8B-B14F-4D97-AF65-F5344CB8AC3E}">
        <p14:creationId xmlns:p14="http://schemas.microsoft.com/office/powerpoint/2010/main" val="3874593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6287693" y="0"/>
            <a:ext cx="5712620" cy="10287000"/>
          </a:xfrm>
          <a:prstGeom prst="rect">
            <a:avLst/>
          </a:prstGeom>
        </p:spPr>
        <p:txBody>
          <a:bodyPr/>
          <a:lstStyle/>
          <a:p>
            <a:endParaRPr lang="en-US"/>
          </a:p>
        </p:txBody>
      </p:sp>
    </p:spTree>
    <p:extLst>
      <p:ext uri="{BB962C8B-B14F-4D97-AF65-F5344CB8AC3E}">
        <p14:creationId xmlns:p14="http://schemas.microsoft.com/office/powerpoint/2010/main" val="23496899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2382" y="0"/>
            <a:ext cx="5712620" cy="10287000"/>
          </a:xfrm>
          <a:prstGeom prst="rect">
            <a:avLst/>
          </a:prstGeom>
        </p:spPr>
        <p:txBody>
          <a:bodyPr/>
          <a:lstStyle/>
          <a:p>
            <a:endParaRPr lang="en-US"/>
          </a:p>
        </p:txBody>
      </p:sp>
    </p:spTree>
    <p:extLst>
      <p:ext uri="{BB962C8B-B14F-4D97-AF65-F5344CB8AC3E}">
        <p14:creationId xmlns:p14="http://schemas.microsoft.com/office/powerpoint/2010/main" val="17035219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7410452" y="1023939"/>
            <a:ext cx="9970295" cy="4360070"/>
          </a:xfrm>
          <a:prstGeom prst="rect">
            <a:avLst/>
          </a:prstGeom>
        </p:spPr>
        <p:txBody>
          <a:bodyPr/>
          <a:lstStyle/>
          <a:p>
            <a:endParaRPr lang="en-US"/>
          </a:p>
        </p:txBody>
      </p:sp>
      <p:sp>
        <p:nvSpPr>
          <p:cNvPr id="13" name="Picture Placeholder 12"/>
          <p:cNvSpPr>
            <a:spLocks noGrp="1"/>
          </p:cNvSpPr>
          <p:nvPr>
            <p:ph type="pic" sz="quarter" idx="14"/>
          </p:nvPr>
        </p:nvSpPr>
        <p:spPr>
          <a:xfrm>
            <a:off x="1190269" y="6278040"/>
            <a:ext cx="2515098" cy="2606652"/>
          </a:xfrm>
          <a:custGeom>
            <a:avLst/>
            <a:gdLst>
              <a:gd name="connsiteX0" fmla="*/ 838366 w 1676732"/>
              <a:gd name="connsiteY0" fmla="*/ 0 h 1737768"/>
              <a:gd name="connsiteX1" fmla="*/ 1676732 w 1676732"/>
              <a:gd name="connsiteY1" fmla="*/ 868884 h 1737768"/>
              <a:gd name="connsiteX2" fmla="*/ 838366 w 1676732"/>
              <a:gd name="connsiteY2" fmla="*/ 1737768 h 1737768"/>
              <a:gd name="connsiteX3" fmla="*/ 0 w 1676732"/>
              <a:gd name="connsiteY3" fmla="*/ 868884 h 1737768"/>
              <a:gd name="connsiteX4" fmla="*/ 838366 w 1676732"/>
              <a:gd name="connsiteY4" fmla="*/ 0 h 173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32" h="1737768">
                <a:moveTo>
                  <a:pt x="838366" y="0"/>
                </a:moveTo>
                <a:cubicBezTo>
                  <a:pt x="1301383" y="0"/>
                  <a:pt x="1676732" y="389013"/>
                  <a:pt x="1676732" y="868884"/>
                </a:cubicBezTo>
                <a:cubicBezTo>
                  <a:pt x="1676732" y="1348755"/>
                  <a:pt x="1301383" y="1737768"/>
                  <a:pt x="838366" y="1737768"/>
                </a:cubicBezTo>
                <a:cubicBezTo>
                  <a:pt x="375349" y="1737768"/>
                  <a:pt x="0" y="1348755"/>
                  <a:pt x="0" y="868884"/>
                </a:cubicBezTo>
                <a:cubicBezTo>
                  <a:pt x="0" y="389013"/>
                  <a:pt x="375349" y="0"/>
                  <a:pt x="838366" y="0"/>
                </a:cubicBezTo>
                <a:close/>
              </a:path>
            </a:pathLst>
          </a:custGeom>
        </p:spPr>
        <p:txBody>
          <a:bodyPr wrap="square">
            <a:noAutofit/>
          </a:bodyPr>
          <a:lstStyle/>
          <a:p>
            <a:endParaRPr lang="en-US" dirty="0"/>
          </a:p>
        </p:txBody>
      </p:sp>
      <p:sp>
        <p:nvSpPr>
          <p:cNvPr id="14" name="Picture Placeholder 13"/>
          <p:cNvSpPr>
            <a:spLocks noGrp="1"/>
          </p:cNvSpPr>
          <p:nvPr>
            <p:ph type="pic" sz="quarter" idx="15"/>
          </p:nvPr>
        </p:nvSpPr>
        <p:spPr>
          <a:xfrm>
            <a:off x="14271648" y="6278039"/>
            <a:ext cx="2515098" cy="2606652"/>
          </a:xfrm>
          <a:custGeom>
            <a:avLst/>
            <a:gdLst>
              <a:gd name="connsiteX0" fmla="*/ 838366 w 1676732"/>
              <a:gd name="connsiteY0" fmla="*/ 0 h 1737768"/>
              <a:gd name="connsiteX1" fmla="*/ 1676732 w 1676732"/>
              <a:gd name="connsiteY1" fmla="*/ 868884 h 1737768"/>
              <a:gd name="connsiteX2" fmla="*/ 838366 w 1676732"/>
              <a:gd name="connsiteY2" fmla="*/ 1737768 h 1737768"/>
              <a:gd name="connsiteX3" fmla="*/ 0 w 1676732"/>
              <a:gd name="connsiteY3" fmla="*/ 868884 h 1737768"/>
              <a:gd name="connsiteX4" fmla="*/ 838366 w 1676732"/>
              <a:gd name="connsiteY4" fmla="*/ 0 h 173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32" h="1737768">
                <a:moveTo>
                  <a:pt x="838366" y="0"/>
                </a:moveTo>
                <a:cubicBezTo>
                  <a:pt x="1301383" y="0"/>
                  <a:pt x="1676732" y="389013"/>
                  <a:pt x="1676732" y="868884"/>
                </a:cubicBezTo>
                <a:cubicBezTo>
                  <a:pt x="1676732" y="1348755"/>
                  <a:pt x="1301383" y="1737768"/>
                  <a:pt x="838366" y="1737768"/>
                </a:cubicBezTo>
                <a:cubicBezTo>
                  <a:pt x="375349" y="1737768"/>
                  <a:pt x="0" y="1348755"/>
                  <a:pt x="0" y="868884"/>
                </a:cubicBezTo>
                <a:cubicBezTo>
                  <a:pt x="0" y="389013"/>
                  <a:pt x="375349" y="0"/>
                  <a:pt x="83836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690787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Picture Placeholder 12"/>
          <p:cNvSpPr>
            <a:spLocks noGrp="1"/>
          </p:cNvSpPr>
          <p:nvPr>
            <p:ph type="pic" sz="quarter" idx="14"/>
          </p:nvPr>
        </p:nvSpPr>
        <p:spPr>
          <a:xfrm>
            <a:off x="1913849" y="1546458"/>
            <a:ext cx="2515098" cy="2606652"/>
          </a:xfrm>
          <a:custGeom>
            <a:avLst/>
            <a:gdLst>
              <a:gd name="connsiteX0" fmla="*/ 838366 w 1676732"/>
              <a:gd name="connsiteY0" fmla="*/ 0 h 1737768"/>
              <a:gd name="connsiteX1" fmla="*/ 1676732 w 1676732"/>
              <a:gd name="connsiteY1" fmla="*/ 868884 h 1737768"/>
              <a:gd name="connsiteX2" fmla="*/ 838366 w 1676732"/>
              <a:gd name="connsiteY2" fmla="*/ 1737768 h 1737768"/>
              <a:gd name="connsiteX3" fmla="*/ 0 w 1676732"/>
              <a:gd name="connsiteY3" fmla="*/ 868884 h 1737768"/>
              <a:gd name="connsiteX4" fmla="*/ 838366 w 1676732"/>
              <a:gd name="connsiteY4" fmla="*/ 0 h 173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32" h="1737768">
                <a:moveTo>
                  <a:pt x="838366" y="0"/>
                </a:moveTo>
                <a:cubicBezTo>
                  <a:pt x="1301383" y="0"/>
                  <a:pt x="1676732" y="389013"/>
                  <a:pt x="1676732" y="868884"/>
                </a:cubicBezTo>
                <a:cubicBezTo>
                  <a:pt x="1676732" y="1348755"/>
                  <a:pt x="1301383" y="1737768"/>
                  <a:pt x="838366" y="1737768"/>
                </a:cubicBezTo>
                <a:cubicBezTo>
                  <a:pt x="375349" y="1737768"/>
                  <a:pt x="0" y="1348755"/>
                  <a:pt x="0" y="868884"/>
                </a:cubicBezTo>
                <a:cubicBezTo>
                  <a:pt x="0" y="389013"/>
                  <a:pt x="375349" y="0"/>
                  <a:pt x="838366" y="0"/>
                </a:cubicBezTo>
                <a:close/>
              </a:path>
            </a:pathLst>
          </a:custGeom>
        </p:spPr>
        <p:txBody>
          <a:bodyPr wrap="square">
            <a:noAutofit/>
          </a:bodyPr>
          <a:lstStyle/>
          <a:p>
            <a:endParaRPr lang="en-US" dirty="0"/>
          </a:p>
        </p:txBody>
      </p:sp>
      <p:sp>
        <p:nvSpPr>
          <p:cNvPr id="14" name="Picture Placeholder 13"/>
          <p:cNvSpPr>
            <a:spLocks noGrp="1"/>
          </p:cNvSpPr>
          <p:nvPr>
            <p:ph type="pic" sz="quarter" idx="15"/>
          </p:nvPr>
        </p:nvSpPr>
        <p:spPr>
          <a:xfrm>
            <a:off x="14278472" y="1546458"/>
            <a:ext cx="2515098" cy="2606652"/>
          </a:xfrm>
          <a:custGeom>
            <a:avLst/>
            <a:gdLst>
              <a:gd name="connsiteX0" fmla="*/ 838366 w 1676732"/>
              <a:gd name="connsiteY0" fmla="*/ 0 h 1737768"/>
              <a:gd name="connsiteX1" fmla="*/ 1676732 w 1676732"/>
              <a:gd name="connsiteY1" fmla="*/ 868884 h 1737768"/>
              <a:gd name="connsiteX2" fmla="*/ 838366 w 1676732"/>
              <a:gd name="connsiteY2" fmla="*/ 1737768 h 1737768"/>
              <a:gd name="connsiteX3" fmla="*/ 0 w 1676732"/>
              <a:gd name="connsiteY3" fmla="*/ 868884 h 1737768"/>
              <a:gd name="connsiteX4" fmla="*/ 838366 w 1676732"/>
              <a:gd name="connsiteY4" fmla="*/ 0 h 173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32" h="1737768">
                <a:moveTo>
                  <a:pt x="838366" y="0"/>
                </a:moveTo>
                <a:cubicBezTo>
                  <a:pt x="1301383" y="0"/>
                  <a:pt x="1676732" y="389013"/>
                  <a:pt x="1676732" y="868884"/>
                </a:cubicBezTo>
                <a:cubicBezTo>
                  <a:pt x="1676732" y="1348755"/>
                  <a:pt x="1301383" y="1737768"/>
                  <a:pt x="838366" y="1737768"/>
                </a:cubicBezTo>
                <a:cubicBezTo>
                  <a:pt x="375349" y="1737768"/>
                  <a:pt x="0" y="1348755"/>
                  <a:pt x="0" y="868884"/>
                </a:cubicBezTo>
                <a:cubicBezTo>
                  <a:pt x="0" y="389013"/>
                  <a:pt x="375349" y="0"/>
                  <a:pt x="838366" y="0"/>
                </a:cubicBezTo>
                <a:close/>
              </a:path>
            </a:pathLst>
          </a:custGeom>
        </p:spPr>
        <p:txBody>
          <a:bodyPr wrap="square">
            <a:noAutofit/>
          </a:bodyPr>
          <a:lstStyle/>
          <a:p>
            <a:endParaRPr lang="en-US"/>
          </a:p>
        </p:txBody>
      </p:sp>
      <p:sp>
        <p:nvSpPr>
          <p:cNvPr id="9" name="Picture Placeholder 8"/>
          <p:cNvSpPr>
            <a:spLocks noGrp="1"/>
          </p:cNvSpPr>
          <p:nvPr>
            <p:ph type="pic" sz="quarter" idx="16"/>
          </p:nvPr>
        </p:nvSpPr>
        <p:spPr>
          <a:xfrm>
            <a:off x="8096160" y="1546458"/>
            <a:ext cx="2515098" cy="2606652"/>
          </a:xfrm>
          <a:custGeom>
            <a:avLst/>
            <a:gdLst>
              <a:gd name="connsiteX0" fmla="*/ 838366 w 1676732"/>
              <a:gd name="connsiteY0" fmla="*/ 0 h 1737768"/>
              <a:gd name="connsiteX1" fmla="*/ 1676732 w 1676732"/>
              <a:gd name="connsiteY1" fmla="*/ 868884 h 1737768"/>
              <a:gd name="connsiteX2" fmla="*/ 838366 w 1676732"/>
              <a:gd name="connsiteY2" fmla="*/ 1737768 h 1737768"/>
              <a:gd name="connsiteX3" fmla="*/ 0 w 1676732"/>
              <a:gd name="connsiteY3" fmla="*/ 868884 h 1737768"/>
              <a:gd name="connsiteX4" fmla="*/ 838366 w 1676732"/>
              <a:gd name="connsiteY4" fmla="*/ 0 h 173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32" h="1737768">
                <a:moveTo>
                  <a:pt x="838366" y="0"/>
                </a:moveTo>
                <a:cubicBezTo>
                  <a:pt x="1301383" y="0"/>
                  <a:pt x="1676732" y="389013"/>
                  <a:pt x="1676732" y="868884"/>
                </a:cubicBezTo>
                <a:cubicBezTo>
                  <a:pt x="1676732" y="1348755"/>
                  <a:pt x="1301383" y="1737768"/>
                  <a:pt x="838366" y="1737768"/>
                </a:cubicBezTo>
                <a:cubicBezTo>
                  <a:pt x="375349" y="1737768"/>
                  <a:pt x="0" y="1348755"/>
                  <a:pt x="0" y="868884"/>
                </a:cubicBezTo>
                <a:cubicBezTo>
                  <a:pt x="0" y="389013"/>
                  <a:pt x="375349" y="0"/>
                  <a:pt x="838366" y="0"/>
                </a:cubicBezTo>
                <a:close/>
              </a:path>
            </a:pathLst>
          </a:custGeom>
        </p:spPr>
        <p:txBody>
          <a:bodyPr wrap="square">
            <a:noAutofit/>
          </a:bodyPr>
          <a:lstStyle/>
          <a:p>
            <a:endParaRPr lang="en-US"/>
          </a:p>
        </p:txBody>
      </p:sp>
      <p:sp>
        <p:nvSpPr>
          <p:cNvPr id="10" name="Picture Placeholder 9"/>
          <p:cNvSpPr>
            <a:spLocks noGrp="1"/>
          </p:cNvSpPr>
          <p:nvPr>
            <p:ph type="pic" sz="quarter" idx="17"/>
          </p:nvPr>
        </p:nvSpPr>
        <p:spPr>
          <a:xfrm>
            <a:off x="1913849" y="5904288"/>
            <a:ext cx="2515098" cy="2606652"/>
          </a:xfrm>
          <a:custGeom>
            <a:avLst/>
            <a:gdLst>
              <a:gd name="connsiteX0" fmla="*/ 838366 w 1676732"/>
              <a:gd name="connsiteY0" fmla="*/ 0 h 1737768"/>
              <a:gd name="connsiteX1" fmla="*/ 1676732 w 1676732"/>
              <a:gd name="connsiteY1" fmla="*/ 868884 h 1737768"/>
              <a:gd name="connsiteX2" fmla="*/ 838366 w 1676732"/>
              <a:gd name="connsiteY2" fmla="*/ 1737768 h 1737768"/>
              <a:gd name="connsiteX3" fmla="*/ 0 w 1676732"/>
              <a:gd name="connsiteY3" fmla="*/ 868884 h 1737768"/>
              <a:gd name="connsiteX4" fmla="*/ 838366 w 1676732"/>
              <a:gd name="connsiteY4" fmla="*/ 0 h 173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32" h="1737768">
                <a:moveTo>
                  <a:pt x="838366" y="0"/>
                </a:moveTo>
                <a:cubicBezTo>
                  <a:pt x="1301383" y="0"/>
                  <a:pt x="1676732" y="389013"/>
                  <a:pt x="1676732" y="868884"/>
                </a:cubicBezTo>
                <a:cubicBezTo>
                  <a:pt x="1676732" y="1348755"/>
                  <a:pt x="1301383" y="1737768"/>
                  <a:pt x="838366" y="1737768"/>
                </a:cubicBezTo>
                <a:cubicBezTo>
                  <a:pt x="375349" y="1737768"/>
                  <a:pt x="0" y="1348755"/>
                  <a:pt x="0" y="868884"/>
                </a:cubicBezTo>
                <a:cubicBezTo>
                  <a:pt x="0" y="389013"/>
                  <a:pt x="375349" y="0"/>
                  <a:pt x="838366" y="0"/>
                </a:cubicBezTo>
                <a:close/>
              </a:path>
            </a:pathLst>
          </a:custGeom>
        </p:spPr>
        <p:txBody>
          <a:bodyPr wrap="square">
            <a:noAutofit/>
          </a:bodyPr>
          <a:lstStyle/>
          <a:p>
            <a:endParaRPr lang="en-US" dirty="0"/>
          </a:p>
        </p:txBody>
      </p:sp>
      <p:sp>
        <p:nvSpPr>
          <p:cNvPr id="11" name="Picture Placeholder 10"/>
          <p:cNvSpPr>
            <a:spLocks noGrp="1"/>
          </p:cNvSpPr>
          <p:nvPr>
            <p:ph type="pic" sz="quarter" idx="18"/>
          </p:nvPr>
        </p:nvSpPr>
        <p:spPr>
          <a:xfrm>
            <a:off x="14278472" y="5904288"/>
            <a:ext cx="2515098" cy="2606652"/>
          </a:xfrm>
          <a:custGeom>
            <a:avLst/>
            <a:gdLst>
              <a:gd name="connsiteX0" fmla="*/ 838366 w 1676732"/>
              <a:gd name="connsiteY0" fmla="*/ 0 h 1737768"/>
              <a:gd name="connsiteX1" fmla="*/ 1676732 w 1676732"/>
              <a:gd name="connsiteY1" fmla="*/ 868884 h 1737768"/>
              <a:gd name="connsiteX2" fmla="*/ 838366 w 1676732"/>
              <a:gd name="connsiteY2" fmla="*/ 1737768 h 1737768"/>
              <a:gd name="connsiteX3" fmla="*/ 0 w 1676732"/>
              <a:gd name="connsiteY3" fmla="*/ 868884 h 1737768"/>
              <a:gd name="connsiteX4" fmla="*/ 838366 w 1676732"/>
              <a:gd name="connsiteY4" fmla="*/ 0 h 173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32" h="1737768">
                <a:moveTo>
                  <a:pt x="838366" y="0"/>
                </a:moveTo>
                <a:cubicBezTo>
                  <a:pt x="1301383" y="0"/>
                  <a:pt x="1676732" y="389013"/>
                  <a:pt x="1676732" y="868884"/>
                </a:cubicBezTo>
                <a:cubicBezTo>
                  <a:pt x="1676732" y="1348755"/>
                  <a:pt x="1301383" y="1737768"/>
                  <a:pt x="838366" y="1737768"/>
                </a:cubicBezTo>
                <a:cubicBezTo>
                  <a:pt x="375349" y="1737768"/>
                  <a:pt x="0" y="1348755"/>
                  <a:pt x="0" y="868884"/>
                </a:cubicBezTo>
                <a:cubicBezTo>
                  <a:pt x="0" y="389013"/>
                  <a:pt x="375349" y="0"/>
                  <a:pt x="838366" y="0"/>
                </a:cubicBezTo>
                <a:close/>
              </a:path>
            </a:pathLst>
          </a:custGeom>
        </p:spPr>
        <p:txBody>
          <a:bodyPr wrap="square">
            <a:noAutofit/>
          </a:bodyPr>
          <a:lstStyle/>
          <a:p>
            <a:endParaRPr lang="en-US"/>
          </a:p>
        </p:txBody>
      </p:sp>
      <p:sp>
        <p:nvSpPr>
          <p:cNvPr id="12" name="Picture Placeholder 11"/>
          <p:cNvSpPr>
            <a:spLocks noGrp="1"/>
          </p:cNvSpPr>
          <p:nvPr>
            <p:ph type="pic" sz="quarter" idx="19"/>
          </p:nvPr>
        </p:nvSpPr>
        <p:spPr>
          <a:xfrm>
            <a:off x="8096160" y="5904288"/>
            <a:ext cx="2515098" cy="2606652"/>
          </a:xfrm>
          <a:custGeom>
            <a:avLst/>
            <a:gdLst>
              <a:gd name="connsiteX0" fmla="*/ 838366 w 1676732"/>
              <a:gd name="connsiteY0" fmla="*/ 0 h 1737768"/>
              <a:gd name="connsiteX1" fmla="*/ 1676732 w 1676732"/>
              <a:gd name="connsiteY1" fmla="*/ 868884 h 1737768"/>
              <a:gd name="connsiteX2" fmla="*/ 838366 w 1676732"/>
              <a:gd name="connsiteY2" fmla="*/ 1737768 h 1737768"/>
              <a:gd name="connsiteX3" fmla="*/ 0 w 1676732"/>
              <a:gd name="connsiteY3" fmla="*/ 868884 h 1737768"/>
              <a:gd name="connsiteX4" fmla="*/ 838366 w 1676732"/>
              <a:gd name="connsiteY4" fmla="*/ 0 h 173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732" h="1737768">
                <a:moveTo>
                  <a:pt x="838366" y="0"/>
                </a:moveTo>
                <a:cubicBezTo>
                  <a:pt x="1301383" y="0"/>
                  <a:pt x="1676732" y="389013"/>
                  <a:pt x="1676732" y="868884"/>
                </a:cubicBezTo>
                <a:cubicBezTo>
                  <a:pt x="1676732" y="1348755"/>
                  <a:pt x="1301383" y="1737768"/>
                  <a:pt x="838366" y="1737768"/>
                </a:cubicBezTo>
                <a:cubicBezTo>
                  <a:pt x="375349" y="1737768"/>
                  <a:pt x="0" y="1348755"/>
                  <a:pt x="0" y="868884"/>
                </a:cubicBezTo>
                <a:cubicBezTo>
                  <a:pt x="0" y="389013"/>
                  <a:pt x="375349" y="0"/>
                  <a:pt x="83836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864105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881064" y="3245645"/>
            <a:ext cx="7839075" cy="6836570"/>
          </a:xfrm>
          <a:prstGeom prst="rect">
            <a:avLst/>
          </a:prstGeom>
        </p:spPr>
        <p:txBody>
          <a:bodyPr/>
          <a:lstStyle/>
          <a:p>
            <a:endParaRPr lang="en-US"/>
          </a:p>
        </p:txBody>
      </p:sp>
      <p:sp>
        <p:nvSpPr>
          <p:cNvPr id="8" name="Picture Placeholder 5"/>
          <p:cNvSpPr>
            <a:spLocks noGrp="1"/>
          </p:cNvSpPr>
          <p:nvPr>
            <p:ph type="pic" sz="quarter" idx="14"/>
          </p:nvPr>
        </p:nvSpPr>
        <p:spPr>
          <a:xfrm>
            <a:off x="10789588" y="1167241"/>
            <a:ext cx="5649143" cy="4926698"/>
          </a:xfrm>
          <a:prstGeom prst="rect">
            <a:avLst/>
          </a:prstGeom>
        </p:spPr>
        <p:txBody>
          <a:bodyPr/>
          <a:lstStyle/>
          <a:p>
            <a:endParaRPr lang="en-US"/>
          </a:p>
        </p:txBody>
      </p:sp>
    </p:spTree>
    <p:extLst>
      <p:ext uri="{BB962C8B-B14F-4D97-AF65-F5344CB8AC3E}">
        <p14:creationId xmlns:p14="http://schemas.microsoft.com/office/powerpoint/2010/main" val="2330363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0" y="5158854"/>
            <a:ext cx="18288000" cy="5128146"/>
          </a:xfrm>
          <a:prstGeom prst="rect">
            <a:avLst/>
          </a:prstGeom>
        </p:spPr>
        <p:txBody>
          <a:bodyPr/>
          <a:lstStyle/>
          <a:p>
            <a:endParaRPr lang="en-US"/>
          </a:p>
        </p:txBody>
      </p:sp>
    </p:spTree>
    <p:extLst>
      <p:ext uri="{BB962C8B-B14F-4D97-AF65-F5344CB8AC3E}">
        <p14:creationId xmlns:p14="http://schemas.microsoft.com/office/powerpoint/2010/main" val="87020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E876E2-80CE-4F7B-9253-F13A1A6A7CA9}"/>
              </a:ext>
            </a:extLst>
          </p:cNvPr>
          <p:cNvSpPr>
            <a:spLocks noGrp="1"/>
          </p:cNvSpPr>
          <p:nvPr>
            <p:ph type="dt" sz="half" idx="10"/>
          </p:nvPr>
        </p:nvSpPr>
        <p:spPr>
          <a:xfrm>
            <a:off x="1257300" y="9534526"/>
            <a:ext cx="4114800" cy="547688"/>
          </a:xfrm>
          <a:prstGeom prst="rect">
            <a:avLst/>
          </a:prstGeom>
        </p:spPr>
        <p:txBody>
          <a:bodyPr/>
          <a:lstStyle/>
          <a:p>
            <a:fld id="{A5BAF681-1779-4FEA-8ECA-493B7AA9F377}" type="datetimeFigureOut">
              <a:rPr lang="en-US" smtClean="0"/>
              <a:t>11/22/2025</a:t>
            </a:fld>
            <a:endParaRPr lang="en-US"/>
          </a:p>
        </p:txBody>
      </p:sp>
      <p:sp>
        <p:nvSpPr>
          <p:cNvPr id="4" name="Footer Placeholder 3">
            <a:extLst>
              <a:ext uri="{FF2B5EF4-FFF2-40B4-BE49-F238E27FC236}">
                <a16:creationId xmlns:a16="http://schemas.microsoft.com/office/drawing/2014/main" id="{4180CBA7-DA5A-497B-9E47-BA974FBFE27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87B366-8E70-44E6-AA86-015C82EB095F}"/>
              </a:ext>
            </a:extLst>
          </p:cNvPr>
          <p:cNvSpPr>
            <a:spLocks noGrp="1"/>
          </p:cNvSpPr>
          <p:nvPr>
            <p:ph type="sldNum" sz="quarter" idx="12"/>
          </p:nvPr>
        </p:nvSpPr>
        <p:spPr>
          <a:xfrm>
            <a:off x="12915900" y="9534526"/>
            <a:ext cx="4114800" cy="547688"/>
          </a:xfrm>
          <a:prstGeom prst="rect">
            <a:avLst/>
          </a:prstGeom>
        </p:spPr>
        <p:txBody>
          <a:bodyPr/>
          <a:lstStyle/>
          <a:p>
            <a:fld id="{D1855CAF-7365-47FA-98D8-00E92949432E}" type="slidenum">
              <a:rPr lang="en-US" smtClean="0"/>
              <a:t>‹#›</a:t>
            </a:fld>
            <a:endParaRPr lang="en-US"/>
          </a:p>
        </p:txBody>
      </p:sp>
    </p:spTree>
    <p:extLst>
      <p:ext uri="{BB962C8B-B14F-4D97-AF65-F5344CB8AC3E}">
        <p14:creationId xmlns:p14="http://schemas.microsoft.com/office/powerpoint/2010/main" val="8548010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Picture Placeholder 13"/>
          <p:cNvSpPr>
            <a:spLocks noGrp="1"/>
          </p:cNvSpPr>
          <p:nvPr>
            <p:ph type="pic" sz="quarter" idx="14"/>
          </p:nvPr>
        </p:nvSpPr>
        <p:spPr>
          <a:xfrm>
            <a:off x="2" y="-1114109"/>
            <a:ext cx="18289259" cy="8486775"/>
          </a:xfrm>
          <a:custGeom>
            <a:avLst/>
            <a:gdLst>
              <a:gd name="connsiteX0" fmla="*/ 1 w 12192839"/>
              <a:gd name="connsiteY0" fmla="*/ 0 h 5657850"/>
              <a:gd name="connsiteX1" fmla="*/ 12192001 w 12192839"/>
              <a:gd name="connsiteY1" fmla="*/ 0 h 5657850"/>
              <a:gd name="connsiteX2" fmla="*/ 12192001 w 12192839"/>
              <a:gd name="connsiteY2" fmla="*/ 1028700 h 5657850"/>
              <a:gd name="connsiteX3" fmla="*/ 12192839 w 12192839"/>
              <a:gd name="connsiteY3" fmla="*/ 1028700 h 5657850"/>
              <a:gd name="connsiteX4" fmla="*/ 12192839 w 12192839"/>
              <a:gd name="connsiteY4" fmla="*/ 4802154 h 5657850"/>
              <a:gd name="connsiteX5" fmla="*/ 12183643 w 12192839"/>
              <a:gd name="connsiteY5" fmla="*/ 4802154 h 5657850"/>
              <a:gd name="connsiteX6" fmla="*/ 12174785 w 12192839"/>
              <a:gd name="connsiteY6" fmla="*/ 4882554 h 5657850"/>
              <a:gd name="connsiteX7" fmla="*/ 11717214 w 12192839"/>
              <a:gd name="connsiteY7" fmla="*/ 5223802 h 5657850"/>
              <a:gd name="connsiteX8" fmla="*/ 11259643 w 12192839"/>
              <a:gd name="connsiteY8" fmla="*/ 4882554 h 5657850"/>
              <a:gd name="connsiteX9" fmla="*/ 11250785 w 12192839"/>
              <a:gd name="connsiteY9" fmla="*/ 4802154 h 5657850"/>
              <a:gd name="connsiteX10" fmla="*/ 11248060 w 12192839"/>
              <a:gd name="connsiteY10" fmla="*/ 4802154 h 5657850"/>
              <a:gd name="connsiteX11" fmla="*/ 11248060 w 12192839"/>
              <a:gd name="connsiteY11" fmla="*/ 3430469 h 5657850"/>
              <a:gd name="connsiteX12" fmla="*/ 11193192 w 12192839"/>
              <a:gd name="connsiteY12" fmla="*/ 3302591 h 5657850"/>
              <a:gd name="connsiteX13" fmla="*/ 10793750 w 12192839"/>
              <a:gd name="connsiteY13" fmla="*/ 3096823 h 5657850"/>
              <a:gd name="connsiteX14" fmla="*/ 10394308 w 12192839"/>
              <a:gd name="connsiteY14" fmla="*/ 3302591 h 5657850"/>
              <a:gd name="connsiteX15" fmla="*/ 10336894 w 12192839"/>
              <a:gd name="connsiteY15" fmla="*/ 3436405 h 5657850"/>
              <a:gd name="connsiteX16" fmla="*/ 10336894 w 12192839"/>
              <a:gd name="connsiteY16" fmla="*/ 5236203 h 5657850"/>
              <a:gd name="connsiteX17" fmla="*/ 10327698 w 12192839"/>
              <a:gd name="connsiteY17" fmla="*/ 5236203 h 5657850"/>
              <a:gd name="connsiteX18" fmla="*/ 10318840 w 12192839"/>
              <a:gd name="connsiteY18" fmla="*/ 5316603 h 5657850"/>
              <a:gd name="connsiteX19" fmla="*/ 9861269 w 12192839"/>
              <a:gd name="connsiteY19" fmla="*/ 5657850 h 5657850"/>
              <a:gd name="connsiteX20" fmla="*/ 9403698 w 12192839"/>
              <a:gd name="connsiteY20" fmla="*/ 5316603 h 5657850"/>
              <a:gd name="connsiteX21" fmla="*/ 9394840 w 12192839"/>
              <a:gd name="connsiteY21" fmla="*/ 5236203 h 5657850"/>
              <a:gd name="connsiteX22" fmla="*/ 9392115 w 12192839"/>
              <a:gd name="connsiteY22" fmla="*/ 5236203 h 5657850"/>
              <a:gd name="connsiteX23" fmla="*/ 9392115 w 12192839"/>
              <a:gd name="connsiteY23" fmla="*/ 3266671 h 5657850"/>
              <a:gd name="connsiteX24" fmla="*/ 9388206 w 12192839"/>
              <a:gd name="connsiteY24" fmla="*/ 3231197 h 5657850"/>
              <a:gd name="connsiteX25" fmla="*/ 8930635 w 12192839"/>
              <a:gd name="connsiteY25" fmla="*/ 2889949 h 5657850"/>
              <a:gd name="connsiteX26" fmla="*/ 8463575 w 12192839"/>
              <a:gd name="connsiteY26" fmla="*/ 3317329 h 5657850"/>
              <a:gd name="connsiteX27" fmla="*/ 8459727 w 12192839"/>
              <a:gd name="connsiteY27" fmla="*/ 3317329 h 5657850"/>
              <a:gd name="connsiteX28" fmla="*/ 8459727 w 12192839"/>
              <a:gd name="connsiteY28" fmla="*/ 4744720 h 5657850"/>
              <a:gd name="connsiteX29" fmla="*/ 8450531 w 12192839"/>
              <a:gd name="connsiteY29" fmla="*/ 4744720 h 5657850"/>
              <a:gd name="connsiteX30" fmla="*/ 8441674 w 12192839"/>
              <a:gd name="connsiteY30" fmla="*/ 4825120 h 5657850"/>
              <a:gd name="connsiteX31" fmla="*/ 7984102 w 12192839"/>
              <a:gd name="connsiteY31" fmla="*/ 5166368 h 5657850"/>
              <a:gd name="connsiteX32" fmla="*/ 7526531 w 12192839"/>
              <a:gd name="connsiteY32" fmla="*/ 4825120 h 5657850"/>
              <a:gd name="connsiteX33" fmla="*/ 7517673 w 12192839"/>
              <a:gd name="connsiteY33" fmla="*/ 4744720 h 5657850"/>
              <a:gd name="connsiteX34" fmla="*/ 7514947 w 12192839"/>
              <a:gd name="connsiteY34" fmla="*/ 4744720 h 5657850"/>
              <a:gd name="connsiteX35" fmla="*/ 7514947 w 12192839"/>
              <a:gd name="connsiteY35" fmla="*/ 2629349 h 5657850"/>
              <a:gd name="connsiteX36" fmla="*/ 7512268 w 12192839"/>
              <a:gd name="connsiteY36" fmla="*/ 2605026 h 5657850"/>
              <a:gd name="connsiteX37" fmla="*/ 7054696 w 12192839"/>
              <a:gd name="connsiteY37" fmla="*/ 2263779 h 5657850"/>
              <a:gd name="connsiteX38" fmla="*/ 6624339 w 12192839"/>
              <a:gd name="connsiteY38" fmla="*/ 2524803 h 5657850"/>
              <a:gd name="connsiteX39" fmla="*/ 6590163 w 12192839"/>
              <a:gd name="connsiteY39" fmla="*/ 2679704 h 5657850"/>
              <a:gd name="connsiteX40" fmla="*/ 6590163 w 12192839"/>
              <a:gd name="connsiteY40" fmla="*/ 3606124 h 5657850"/>
              <a:gd name="connsiteX41" fmla="*/ 6580968 w 12192839"/>
              <a:gd name="connsiteY41" fmla="*/ 3606124 h 5657850"/>
              <a:gd name="connsiteX42" fmla="*/ 6572111 w 12192839"/>
              <a:gd name="connsiteY42" fmla="*/ 3686524 h 5657850"/>
              <a:gd name="connsiteX43" fmla="*/ 6114539 w 12192839"/>
              <a:gd name="connsiteY43" fmla="*/ 4027772 h 5657850"/>
              <a:gd name="connsiteX44" fmla="*/ 5656968 w 12192839"/>
              <a:gd name="connsiteY44" fmla="*/ 3686524 h 5657850"/>
              <a:gd name="connsiteX45" fmla="*/ 5648110 w 12192839"/>
              <a:gd name="connsiteY45" fmla="*/ 3606124 h 5657850"/>
              <a:gd name="connsiteX46" fmla="*/ 5645384 w 12192839"/>
              <a:gd name="connsiteY46" fmla="*/ 3606124 h 5657850"/>
              <a:gd name="connsiteX47" fmla="*/ 5645384 w 12192839"/>
              <a:gd name="connsiteY47" fmla="*/ 2510268 h 5657850"/>
              <a:gd name="connsiteX48" fmla="*/ 5642891 w 12192839"/>
              <a:gd name="connsiteY48" fmla="*/ 2510268 h 5657850"/>
              <a:gd name="connsiteX49" fmla="*/ 5645384 w 12192839"/>
              <a:gd name="connsiteY49" fmla="*/ 2487631 h 5657850"/>
              <a:gd name="connsiteX50" fmla="*/ 5645384 w 12192839"/>
              <a:gd name="connsiteY50" fmla="*/ 2447340 h 5657850"/>
              <a:gd name="connsiteX51" fmla="*/ 5611640 w 12192839"/>
              <a:gd name="connsiteY51" fmla="*/ 2294403 h 5657850"/>
              <a:gd name="connsiteX52" fmla="*/ 5181284 w 12192839"/>
              <a:gd name="connsiteY52" fmla="*/ 2033378 h 5657850"/>
              <a:gd name="connsiteX53" fmla="*/ 4714225 w 12192839"/>
              <a:gd name="connsiteY53" fmla="*/ 2460758 h 5657850"/>
              <a:gd name="connsiteX54" fmla="*/ 4719678 w 12192839"/>
              <a:gd name="connsiteY54" fmla="*/ 2510268 h 5657850"/>
              <a:gd name="connsiteX55" fmla="*/ 4710282 w 12192839"/>
              <a:gd name="connsiteY55" fmla="*/ 2510268 h 5657850"/>
              <a:gd name="connsiteX56" fmla="*/ 4710282 w 12192839"/>
              <a:gd name="connsiteY56" fmla="*/ 4039237 h 5657850"/>
              <a:gd name="connsiteX57" fmla="*/ 4701086 w 12192839"/>
              <a:gd name="connsiteY57" fmla="*/ 4039237 h 5657850"/>
              <a:gd name="connsiteX58" fmla="*/ 4692229 w 12192839"/>
              <a:gd name="connsiteY58" fmla="*/ 4119637 h 5657850"/>
              <a:gd name="connsiteX59" fmla="*/ 4234657 w 12192839"/>
              <a:gd name="connsiteY59" fmla="*/ 4460885 h 5657850"/>
              <a:gd name="connsiteX60" fmla="*/ 3777088 w 12192839"/>
              <a:gd name="connsiteY60" fmla="*/ 4119637 h 5657850"/>
              <a:gd name="connsiteX61" fmla="*/ 3768230 w 12192839"/>
              <a:gd name="connsiteY61" fmla="*/ 4039237 h 5657850"/>
              <a:gd name="connsiteX62" fmla="*/ 3765504 w 12192839"/>
              <a:gd name="connsiteY62" fmla="*/ 4039237 h 5657850"/>
              <a:gd name="connsiteX63" fmla="*/ 3765504 w 12192839"/>
              <a:gd name="connsiteY63" fmla="*/ 2992174 h 5657850"/>
              <a:gd name="connsiteX64" fmla="*/ 3755873 w 12192839"/>
              <a:gd name="connsiteY64" fmla="*/ 2992174 h 5657850"/>
              <a:gd name="connsiteX65" fmla="*/ 3756937 w 12192839"/>
              <a:gd name="connsiteY65" fmla="*/ 2982511 h 5657850"/>
              <a:gd name="connsiteX66" fmla="*/ 3289877 w 12192839"/>
              <a:gd name="connsiteY66" fmla="*/ 2555130 h 5657850"/>
              <a:gd name="connsiteX67" fmla="*/ 2832306 w 12192839"/>
              <a:gd name="connsiteY67" fmla="*/ 2896378 h 5657850"/>
              <a:gd name="connsiteX68" fmla="*/ 2826759 w 12192839"/>
              <a:gd name="connsiteY68" fmla="*/ 2946722 h 5657850"/>
              <a:gd name="connsiteX69" fmla="*/ 2826759 w 12192839"/>
              <a:gd name="connsiteY69" fmla="*/ 2852730 h 5657850"/>
              <a:gd name="connsiteX70" fmla="*/ 2822818 w 12192839"/>
              <a:gd name="connsiteY70" fmla="*/ 2852730 h 5657850"/>
              <a:gd name="connsiteX71" fmla="*/ 2822818 w 12192839"/>
              <a:gd name="connsiteY71" fmla="*/ 3802332 h 5657850"/>
              <a:gd name="connsiteX72" fmla="*/ 2813622 w 12192839"/>
              <a:gd name="connsiteY72" fmla="*/ 3802332 h 5657850"/>
              <a:gd name="connsiteX73" fmla="*/ 2804764 w 12192839"/>
              <a:gd name="connsiteY73" fmla="*/ 3882732 h 5657850"/>
              <a:gd name="connsiteX74" fmla="*/ 2347193 w 12192839"/>
              <a:gd name="connsiteY74" fmla="*/ 4223979 h 5657850"/>
              <a:gd name="connsiteX75" fmla="*/ 1889622 w 12192839"/>
              <a:gd name="connsiteY75" fmla="*/ 3882732 h 5657850"/>
              <a:gd name="connsiteX76" fmla="*/ 1880764 w 12192839"/>
              <a:gd name="connsiteY76" fmla="*/ 3802332 h 5657850"/>
              <a:gd name="connsiteX77" fmla="*/ 1878038 w 12192839"/>
              <a:gd name="connsiteY77" fmla="*/ 3802332 h 5657850"/>
              <a:gd name="connsiteX78" fmla="*/ 1878038 w 12192839"/>
              <a:gd name="connsiteY78" fmla="*/ 2474203 h 5657850"/>
              <a:gd name="connsiteX79" fmla="*/ 1878036 w 12192839"/>
              <a:gd name="connsiteY79" fmla="*/ 2474203 h 5657850"/>
              <a:gd name="connsiteX80" fmla="*/ 1878036 w 12192839"/>
              <a:gd name="connsiteY80" fmla="*/ 2626286 h 5657850"/>
              <a:gd name="connsiteX81" fmla="*/ 1864792 w 12192839"/>
              <a:gd name="connsiteY81" fmla="*/ 2626286 h 5657850"/>
              <a:gd name="connsiteX82" fmla="*/ 1871567 w 12192839"/>
              <a:gd name="connsiteY82" fmla="*/ 2564793 h 5657850"/>
              <a:gd name="connsiteX83" fmla="*/ 1404507 w 12192839"/>
              <a:gd name="connsiteY83" fmla="*/ 2137413 h 5657850"/>
              <a:gd name="connsiteX84" fmla="*/ 974151 w 12192839"/>
              <a:gd name="connsiteY84" fmla="*/ 2398437 h 5657850"/>
              <a:gd name="connsiteX85" fmla="*/ 944780 w 12192839"/>
              <a:gd name="connsiteY85" fmla="*/ 2531557 h 5657850"/>
              <a:gd name="connsiteX86" fmla="*/ 944780 w 12192839"/>
              <a:gd name="connsiteY86" fmla="*/ 4802153 h 5657850"/>
              <a:gd name="connsiteX87" fmla="*/ 935584 w 12192839"/>
              <a:gd name="connsiteY87" fmla="*/ 4802153 h 5657850"/>
              <a:gd name="connsiteX88" fmla="*/ 926726 w 12192839"/>
              <a:gd name="connsiteY88" fmla="*/ 4882553 h 5657850"/>
              <a:gd name="connsiteX89" fmla="*/ 469155 w 12192839"/>
              <a:gd name="connsiteY89" fmla="*/ 5223801 h 5657850"/>
              <a:gd name="connsiteX90" fmla="*/ 11584 w 12192839"/>
              <a:gd name="connsiteY90" fmla="*/ 4882553 h 5657850"/>
              <a:gd name="connsiteX91" fmla="*/ 2726 w 12192839"/>
              <a:gd name="connsiteY91" fmla="*/ 4802153 h 5657850"/>
              <a:gd name="connsiteX92" fmla="*/ 0 w 12192839"/>
              <a:gd name="connsiteY92" fmla="*/ 4802153 h 5657850"/>
              <a:gd name="connsiteX93" fmla="*/ 0 w 12192839"/>
              <a:gd name="connsiteY93" fmla="*/ 1028700 h 5657850"/>
              <a:gd name="connsiteX94" fmla="*/ 1 w 12192839"/>
              <a:gd name="connsiteY94" fmla="*/ 1028700 h 56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192839" h="5657850">
                <a:moveTo>
                  <a:pt x="1" y="0"/>
                </a:moveTo>
                <a:lnTo>
                  <a:pt x="12192001" y="0"/>
                </a:lnTo>
                <a:lnTo>
                  <a:pt x="12192001" y="1028700"/>
                </a:lnTo>
                <a:lnTo>
                  <a:pt x="12192839" y="1028700"/>
                </a:lnTo>
                <a:lnTo>
                  <a:pt x="12192839" y="4802154"/>
                </a:lnTo>
                <a:lnTo>
                  <a:pt x="12183643" y="4802154"/>
                </a:lnTo>
                <a:lnTo>
                  <a:pt x="12174785" y="4882554"/>
                </a:lnTo>
                <a:cubicBezTo>
                  <a:pt x="12131234" y="5077304"/>
                  <a:pt x="11942921" y="5223802"/>
                  <a:pt x="11717214" y="5223802"/>
                </a:cubicBezTo>
                <a:cubicBezTo>
                  <a:pt x="11491508" y="5223802"/>
                  <a:pt x="11303195" y="5077304"/>
                  <a:pt x="11259643" y="4882554"/>
                </a:cubicBezTo>
                <a:lnTo>
                  <a:pt x="11250785" y="4802154"/>
                </a:lnTo>
                <a:lnTo>
                  <a:pt x="11248060" y="4802154"/>
                </a:lnTo>
                <a:lnTo>
                  <a:pt x="11248060" y="3430469"/>
                </a:lnTo>
                <a:lnTo>
                  <a:pt x="11193192" y="3302591"/>
                </a:lnTo>
                <a:cubicBezTo>
                  <a:pt x="11111276" y="3179228"/>
                  <a:pt x="10963030" y="3096823"/>
                  <a:pt x="10793750" y="3096823"/>
                </a:cubicBezTo>
                <a:cubicBezTo>
                  <a:pt x="10624471" y="3096823"/>
                  <a:pt x="10476224" y="3179228"/>
                  <a:pt x="10394308" y="3302591"/>
                </a:cubicBezTo>
                <a:lnTo>
                  <a:pt x="10336894" y="3436405"/>
                </a:lnTo>
                <a:lnTo>
                  <a:pt x="10336894" y="5236203"/>
                </a:lnTo>
                <a:lnTo>
                  <a:pt x="10327698" y="5236203"/>
                </a:lnTo>
                <a:lnTo>
                  <a:pt x="10318840" y="5316603"/>
                </a:lnTo>
                <a:cubicBezTo>
                  <a:pt x="10275289" y="5511352"/>
                  <a:pt x="10086975" y="5657850"/>
                  <a:pt x="9861269" y="5657850"/>
                </a:cubicBezTo>
                <a:cubicBezTo>
                  <a:pt x="9635563" y="5657850"/>
                  <a:pt x="9447249" y="5511352"/>
                  <a:pt x="9403698" y="5316603"/>
                </a:cubicBezTo>
                <a:lnTo>
                  <a:pt x="9394840" y="5236203"/>
                </a:lnTo>
                <a:lnTo>
                  <a:pt x="9392115" y="5236203"/>
                </a:lnTo>
                <a:lnTo>
                  <a:pt x="9392115" y="3266671"/>
                </a:lnTo>
                <a:lnTo>
                  <a:pt x="9388206" y="3231197"/>
                </a:lnTo>
                <a:cubicBezTo>
                  <a:pt x="9344655" y="3036447"/>
                  <a:pt x="9156342" y="2889949"/>
                  <a:pt x="8930635" y="2889949"/>
                </a:cubicBezTo>
                <a:cubicBezTo>
                  <a:pt x="8672685" y="2889949"/>
                  <a:pt x="8463575" y="3081293"/>
                  <a:pt x="8463575" y="3317329"/>
                </a:cubicBezTo>
                <a:lnTo>
                  <a:pt x="8459727" y="3317329"/>
                </a:lnTo>
                <a:lnTo>
                  <a:pt x="8459727" y="4744720"/>
                </a:lnTo>
                <a:lnTo>
                  <a:pt x="8450531" y="4744720"/>
                </a:lnTo>
                <a:lnTo>
                  <a:pt x="8441674" y="4825120"/>
                </a:lnTo>
                <a:cubicBezTo>
                  <a:pt x="8398121" y="5019870"/>
                  <a:pt x="8209808" y="5166368"/>
                  <a:pt x="7984102" y="5166368"/>
                </a:cubicBezTo>
                <a:cubicBezTo>
                  <a:pt x="7758396" y="5166368"/>
                  <a:pt x="7570082" y="5019870"/>
                  <a:pt x="7526531" y="4825120"/>
                </a:cubicBezTo>
                <a:lnTo>
                  <a:pt x="7517673" y="4744720"/>
                </a:lnTo>
                <a:lnTo>
                  <a:pt x="7514947" y="4744720"/>
                </a:lnTo>
                <a:lnTo>
                  <a:pt x="7514947" y="2629349"/>
                </a:lnTo>
                <a:lnTo>
                  <a:pt x="7512268" y="2605026"/>
                </a:lnTo>
                <a:cubicBezTo>
                  <a:pt x="7468716" y="2410277"/>
                  <a:pt x="7280403" y="2263779"/>
                  <a:pt x="7054696" y="2263779"/>
                </a:cubicBezTo>
                <a:cubicBezTo>
                  <a:pt x="6861233" y="2263779"/>
                  <a:pt x="6695243" y="2371411"/>
                  <a:pt x="6624339" y="2524803"/>
                </a:cubicBezTo>
                <a:lnTo>
                  <a:pt x="6590163" y="2679704"/>
                </a:lnTo>
                <a:lnTo>
                  <a:pt x="6590163" y="3606124"/>
                </a:lnTo>
                <a:lnTo>
                  <a:pt x="6580968" y="3606124"/>
                </a:lnTo>
                <a:lnTo>
                  <a:pt x="6572111" y="3686524"/>
                </a:lnTo>
                <a:cubicBezTo>
                  <a:pt x="6528558" y="3881274"/>
                  <a:pt x="6340245" y="4027772"/>
                  <a:pt x="6114539" y="4027772"/>
                </a:cubicBezTo>
                <a:cubicBezTo>
                  <a:pt x="5888832" y="4027772"/>
                  <a:pt x="5700519" y="3881274"/>
                  <a:pt x="5656968" y="3686524"/>
                </a:cubicBezTo>
                <a:lnTo>
                  <a:pt x="5648110" y="3606124"/>
                </a:lnTo>
                <a:lnTo>
                  <a:pt x="5645384" y="3606124"/>
                </a:lnTo>
                <a:lnTo>
                  <a:pt x="5645384" y="2510268"/>
                </a:lnTo>
                <a:lnTo>
                  <a:pt x="5642891" y="2510268"/>
                </a:lnTo>
                <a:lnTo>
                  <a:pt x="5645384" y="2487631"/>
                </a:lnTo>
                <a:lnTo>
                  <a:pt x="5645384" y="2447340"/>
                </a:lnTo>
                <a:lnTo>
                  <a:pt x="5611640" y="2294403"/>
                </a:lnTo>
                <a:cubicBezTo>
                  <a:pt x="5540737" y="2141009"/>
                  <a:pt x="5374747" y="2033378"/>
                  <a:pt x="5181284" y="2033378"/>
                </a:cubicBezTo>
                <a:cubicBezTo>
                  <a:pt x="4923334" y="2033378"/>
                  <a:pt x="4714225" y="2224722"/>
                  <a:pt x="4714225" y="2460758"/>
                </a:cubicBezTo>
                <a:lnTo>
                  <a:pt x="4719678" y="2510268"/>
                </a:lnTo>
                <a:lnTo>
                  <a:pt x="4710282" y="2510268"/>
                </a:lnTo>
                <a:lnTo>
                  <a:pt x="4710282" y="4039237"/>
                </a:lnTo>
                <a:lnTo>
                  <a:pt x="4701086" y="4039237"/>
                </a:lnTo>
                <a:lnTo>
                  <a:pt x="4692229" y="4119637"/>
                </a:lnTo>
                <a:cubicBezTo>
                  <a:pt x="4648676" y="4314387"/>
                  <a:pt x="4460364" y="4460885"/>
                  <a:pt x="4234657" y="4460885"/>
                </a:cubicBezTo>
                <a:cubicBezTo>
                  <a:pt x="4008950" y="4460885"/>
                  <a:pt x="3820638" y="4314387"/>
                  <a:pt x="3777088" y="4119637"/>
                </a:cubicBezTo>
                <a:lnTo>
                  <a:pt x="3768230" y="4039237"/>
                </a:lnTo>
                <a:lnTo>
                  <a:pt x="3765504" y="4039237"/>
                </a:lnTo>
                <a:lnTo>
                  <a:pt x="3765504" y="2992174"/>
                </a:lnTo>
                <a:lnTo>
                  <a:pt x="3755873" y="2992174"/>
                </a:lnTo>
                <a:lnTo>
                  <a:pt x="3756937" y="2982511"/>
                </a:lnTo>
                <a:cubicBezTo>
                  <a:pt x="3756937" y="2746475"/>
                  <a:pt x="3547827" y="2555130"/>
                  <a:pt x="3289877" y="2555130"/>
                </a:cubicBezTo>
                <a:cubicBezTo>
                  <a:pt x="3064170" y="2555130"/>
                  <a:pt x="2875857" y="2701628"/>
                  <a:pt x="2832306" y="2896378"/>
                </a:cubicBezTo>
                <a:lnTo>
                  <a:pt x="2826759" y="2946722"/>
                </a:lnTo>
                <a:lnTo>
                  <a:pt x="2826759" y="2852730"/>
                </a:lnTo>
                <a:lnTo>
                  <a:pt x="2822818" y="2852730"/>
                </a:lnTo>
                <a:lnTo>
                  <a:pt x="2822818" y="3802332"/>
                </a:lnTo>
                <a:lnTo>
                  <a:pt x="2813622" y="3802332"/>
                </a:lnTo>
                <a:lnTo>
                  <a:pt x="2804764" y="3882732"/>
                </a:lnTo>
                <a:cubicBezTo>
                  <a:pt x="2761214" y="4077481"/>
                  <a:pt x="2572899" y="4223979"/>
                  <a:pt x="2347193" y="4223979"/>
                </a:cubicBezTo>
                <a:cubicBezTo>
                  <a:pt x="2121487" y="4223979"/>
                  <a:pt x="1933173" y="4077481"/>
                  <a:pt x="1889622" y="3882732"/>
                </a:cubicBezTo>
                <a:lnTo>
                  <a:pt x="1880764" y="3802332"/>
                </a:lnTo>
                <a:lnTo>
                  <a:pt x="1878038" y="3802332"/>
                </a:lnTo>
                <a:lnTo>
                  <a:pt x="1878038" y="2474203"/>
                </a:lnTo>
                <a:lnTo>
                  <a:pt x="1878036" y="2474203"/>
                </a:lnTo>
                <a:lnTo>
                  <a:pt x="1878036" y="2626286"/>
                </a:lnTo>
                <a:lnTo>
                  <a:pt x="1864792" y="2626286"/>
                </a:lnTo>
                <a:lnTo>
                  <a:pt x="1871567" y="2564793"/>
                </a:lnTo>
                <a:cubicBezTo>
                  <a:pt x="1871567" y="2328757"/>
                  <a:pt x="1662457" y="2137413"/>
                  <a:pt x="1404507" y="2137413"/>
                </a:cubicBezTo>
                <a:cubicBezTo>
                  <a:pt x="1211044" y="2137413"/>
                  <a:pt x="1045053" y="2245044"/>
                  <a:pt x="974151" y="2398437"/>
                </a:cubicBezTo>
                <a:lnTo>
                  <a:pt x="944780" y="2531557"/>
                </a:lnTo>
                <a:lnTo>
                  <a:pt x="944780" y="4802153"/>
                </a:lnTo>
                <a:lnTo>
                  <a:pt x="935584" y="4802153"/>
                </a:lnTo>
                <a:lnTo>
                  <a:pt x="926726" y="4882553"/>
                </a:lnTo>
                <a:cubicBezTo>
                  <a:pt x="883175" y="5077303"/>
                  <a:pt x="694861" y="5223801"/>
                  <a:pt x="469155" y="5223801"/>
                </a:cubicBezTo>
                <a:cubicBezTo>
                  <a:pt x="243448" y="5223801"/>
                  <a:pt x="55135" y="5077303"/>
                  <a:pt x="11584" y="4882553"/>
                </a:cubicBezTo>
                <a:lnTo>
                  <a:pt x="2726" y="4802153"/>
                </a:lnTo>
                <a:lnTo>
                  <a:pt x="0" y="4802153"/>
                </a:lnTo>
                <a:lnTo>
                  <a:pt x="0" y="1028700"/>
                </a:lnTo>
                <a:lnTo>
                  <a:pt x="1" y="1028700"/>
                </a:lnTo>
                <a:close/>
              </a:path>
            </a:pathLst>
          </a:custGeom>
        </p:spPr>
        <p:txBody>
          <a:bodyPr wrap="square">
            <a:noAutofit/>
          </a:bodyPr>
          <a:lstStyle/>
          <a:p>
            <a:endParaRPr lang="en-US"/>
          </a:p>
        </p:txBody>
      </p:sp>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Tree>
    <p:extLst>
      <p:ext uri="{BB962C8B-B14F-4D97-AF65-F5344CB8AC3E}">
        <p14:creationId xmlns:p14="http://schemas.microsoft.com/office/powerpoint/2010/main" val="26051243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6939887" y="0"/>
            <a:ext cx="11348114" cy="10287000"/>
          </a:xfrm>
          <a:prstGeom prst="rect">
            <a:avLst/>
          </a:prstGeom>
        </p:spPr>
        <p:txBody>
          <a:bodyPr/>
          <a:lstStyle/>
          <a:p>
            <a:endParaRPr lang="en-US"/>
          </a:p>
        </p:txBody>
      </p:sp>
      <p:sp>
        <p:nvSpPr>
          <p:cNvPr id="11" name="AutoShape 3"/>
          <p:cNvSpPr>
            <a:spLocks noChangeAspect="1" noChangeArrowheads="1" noTextEdit="1"/>
          </p:cNvSpPr>
          <p:nvPr userDrawn="1"/>
        </p:nvSpPr>
        <p:spPr bwMode="auto">
          <a:xfrm rot="10800000">
            <a:off x="-7629525" y="10572750"/>
            <a:ext cx="1677352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lstStyle/>
          <a:p>
            <a:endParaRPr lang="en-US" sz="2700"/>
          </a:p>
        </p:txBody>
      </p:sp>
      <p:sp>
        <p:nvSpPr>
          <p:cNvPr id="51" name="Picture Placeholder 50"/>
          <p:cNvSpPr>
            <a:spLocks noGrp="1"/>
          </p:cNvSpPr>
          <p:nvPr>
            <p:ph type="pic" sz="quarter" idx="14"/>
          </p:nvPr>
        </p:nvSpPr>
        <p:spPr>
          <a:xfrm>
            <a:off x="1536368" y="1173954"/>
            <a:ext cx="3867150" cy="3852864"/>
          </a:xfrm>
          <a:custGeom>
            <a:avLst/>
            <a:gdLst>
              <a:gd name="connsiteX0" fmla="*/ 1289050 w 2578100"/>
              <a:gd name="connsiteY0" fmla="*/ 0 h 2568576"/>
              <a:gd name="connsiteX1" fmla="*/ 2578100 w 2578100"/>
              <a:gd name="connsiteY1" fmla="*/ 1284288 h 2568576"/>
              <a:gd name="connsiteX2" fmla="*/ 1289050 w 2578100"/>
              <a:gd name="connsiteY2" fmla="*/ 2568576 h 2568576"/>
              <a:gd name="connsiteX3" fmla="*/ 0 w 2578100"/>
              <a:gd name="connsiteY3" fmla="*/ 1284288 h 2568576"/>
              <a:gd name="connsiteX4" fmla="*/ 1289050 w 2578100"/>
              <a:gd name="connsiteY4" fmla="*/ 0 h 256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100" h="2568576">
                <a:moveTo>
                  <a:pt x="1289050" y="0"/>
                </a:moveTo>
                <a:cubicBezTo>
                  <a:pt x="2000973" y="0"/>
                  <a:pt x="2578100" y="574995"/>
                  <a:pt x="2578100" y="1284288"/>
                </a:cubicBezTo>
                <a:cubicBezTo>
                  <a:pt x="2578100" y="1993581"/>
                  <a:pt x="2000973" y="2568576"/>
                  <a:pt x="1289050" y="2568576"/>
                </a:cubicBezTo>
                <a:cubicBezTo>
                  <a:pt x="577127" y="2568576"/>
                  <a:pt x="0" y="1993581"/>
                  <a:pt x="0" y="1284288"/>
                </a:cubicBezTo>
                <a:cubicBezTo>
                  <a:pt x="0" y="574995"/>
                  <a:pt x="577127" y="0"/>
                  <a:pt x="12890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76545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Picture Placeholder 8"/>
          <p:cNvSpPr>
            <a:spLocks noGrp="1"/>
          </p:cNvSpPr>
          <p:nvPr>
            <p:ph type="pic" sz="quarter" idx="13"/>
          </p:nvPr>
        </p:nvSpPr>
        <p:spPr>
          <a:xfrm>
            <a:off x="6681357" y="1831278"/>
            <a:ext cx="10446909" cy="7100634"/>
          </a:xfrm>
          <a:custGeom>
            <a:avLst/>
            <a:gdLst>
              <a:gd name="connsiteX0" fmla="*/ 0 w 6964606"/>
              <a:gd name="connsiteY0" fmla="*/ 0 h 4733756"/>
              <a:gd name="connsiteX1" fmla="*/ 6964606 w 6964606"/>
              <a:gd name="connsiteY1" fmla="*/ 0 h 4733756"/>
              <a:gd name="connsiteX2" fmla="*/ 6964606 w 6964606"/>
              <a:gd name="connsiteY2" fmla="*/ 4733756 h 4733756"/>
              <a:gd name="connsiteX3" fmla="*/ 0 w 6964606"/>
              <a:gd name="connsiteY3" fmla="*/ 4733756 h 4733756"/>
            </a:gdLst>
            <a:ahLst/>
            <a:cxnLst>
              <a:cxn ang="0">
                <a:pos x="connsiteX0" y="connsiteY0"/>
              </a:cxn>
              <a:cxn ang="0">
                <a:pos x="connsiteX1" y="connsiteY1"/>
              </a:cxn>
              <a:cxn ang="0">
                <a:pos x="connsiteX2" y="connsiteY2"/>
              </a:cxn>
              <a:cxn ang="0">
                <a:pos x="connsiteX3" y="connsiteY3"/>
              </a:cxn>
            </a:cxnLst>
            <a:rect l="l" t="t" r="r" b="b"/>
            <a:pathLst>
              <a:path w="6964606" h="4733756">
                <a:moveTo>
                  <a:pt x="0" y="0"/>
                </a:moveTo>
                <a:lnTo>
                  <a:pt x="6964606" y="0"/>
                </a:lnTo>
                <a:lnTo>
                  <a:pt x="6964606" y="4733756"/>
                </a:lnTo>
                <a:lnTo>
                  <a:pt x="0" y="4733756"/>
                </a:lnTo>
                <a:close/>
              </a:path>
            </a:pathLst>
          </a:custGeom>
        </p:spPr>
        <p:txBody>
          <a:bodyPr wrap="square">
            <a:noAutofit/>
          </a:bodyPr>
          <a:lstStyle/>
          <a:p>
            <a:endParaRPr lang="en-US"/>
          </a:p>
        </p:txBody>
      </p:sp>
    </p:spTree>
    <p:extLst>
      <p:ext uri="{BB962C8B-B14F-4D97-AF65-F5344CB8AC3E}">
        <p14:creationId xmlns:p14="http://schemas.microsoft.com/office/powerpoint/2010/main" val="2611315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5"/>
          <p:cNvSpPr>
            <a:spLocks noGrp="1"/>
          </p:cNvSpPr>
          <p:nvPr>
            <p:ph type="pic" sz="quarter" idx="13"/>
          </p:nvPr>
        </p:nvSpPr>
        <p:spPr>
          <a:xfrm>
            <a:off x="421104" y="1119065"/>
            <a:ext cx="6858000" cy="9155906"/>
          </a:xfrm>
          <a:prstGeom prst="rect">
            <a:avLst/>
          </a:prstGeom>
        </p:spPr>
        <p:txBody>
          <a:bodyPr/>
          <a:lstStyle/>
          <a:p>
            <a:endParaRPr lang="en-US"/>
          </a:p>
        </p:txBody>
      </p:sp>
    </p:spTree>
    <p:extLst>
      <p:ext uri="{BB962C8B-B14F-4D97-AF65-F5344CB8AC3E}">
        <p14:creationId xmlns:p14="http://schemas.microsoft.com/office/powerpoint/2010/main" val="4026851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77" name="Rectangle 76"/>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Picture Placeholder 30"/>
          <p:cNvSpPr>
            <a:spLocks noGrp="1"/>
          </p:cNvSpPr>
          <p:nvPr>
            <p:ph type="pic" sz="quarter" idx="13"/>
          </p:nvPr>
        </p:nvSpPr>
        <p:spPr>
          <a:xfrm>
            <a:off x="2" y="-36098"/>
            <a:ext cx="18288002" cy="10347156"/>
          </a:xfrm>
          <a:custGeom>
            <a:avLst/>
            <a:gdLst>
              <a:gd name="connsiteX0" fmla="*/ 6254749 w 12192001"/>
              <a:gd name="connsiteY0" fmla="*/ 5597775 h 6898104"/>
              <a:gd name="connsiteX1" fmla="*/ 7543799 w 12192001"/>
              <a:gd name="connsiteY1" fmla="*/ 6882063 h 6898104"/>
              <a:gd name="connsiteX2" fmla="*/ 7542986 w 12192001"/>
              <a:gd name="connsiteY2" fmla="*/ 6898104 h 6898104"/>
              <a:gd name="connsiteX3" fmla="*/ 4966512 w 12192001"/>
              <a:gd name="connsiteY3" fmla="*/ 6898104 h 6898104"/>
              <a:gd name="connsiteX4" fmla="*/ 4965699 w 12192001"/>
              <a:gd name="connsiteY4" fmla="*/ 6882063 h 6898104"/>
              <a:gd name="connsiteX5" fmla="*/ 6254749 w 12192001"/>
              <a:gd name="connsiteY5" fmla="*/ 5597775 h 6898104"/>
              <a:gd name="connsiteX6" fmla="*/ 6684962 w 12192001"/>
              <a:gd name="connsiteY6" fmla="*/ 1309144 h 6898104"/>
              <a:gd name="connsiteX7" fmla="*/ 7115175 w 12192001"/>
              <a:gd name="connsiteY7" fmla="*/ 1736976 h 6898104"/>
              <a:gd name="connsiteX8" fmla="*/ 6684962 w 12192001"/>
              <a:gd name="connsiteY8" fmla="*/ 2164808 h 6898104"/>
              <a:gd name="connsiteX9" fmla="*/ 6254749 w 12192001"/>
              <a:gd name="connsiteY9" fmla="*/ 1736976 h 6898104"/>
              <a:gd name="connsiteX10" fmla="*/ 6684962 w 12192001"/>
              <a:gd name="connsiteY10" fmla="*/ 1309144 h 6898104"/>
              <a:gd name="connsiteX11" fmla="*/ 6454075 w 12192001"/>
              <a:gd name="connsiteY11" fmla="*/ 24063 h 6898104"/>
              <a:gd name="connsiteX12" fmla="*/ 8135050 w 12192001"/>
              <a:gd name="connsiteY12" fmla="*/ 24063 h 6898104"/>
              <a:gd name="connsiteX13" fmla="*/ 8135952 w 12192001"/>
              <a:gd name="connsiteY13" fmla="*/ 26960 h 6898104"/>
              <a:gd name="connsiteX14" fmla="*/ 8153400 w 12192001"/>
              <a:gd name="connsiteY14" fmla="*/ 199566 h 6898104"/>
              <a:gd name="connsiteX15" fmla="*/ 7294562 w 12192001"/>
              <a:gd name="connsiteY15" fmla="*/ 1056023 h 6898104"/>
              <a:gd name="connsiteX16" fmla="*/ 6435724 w 12192001"/>
              <a:gd name="connsiteY16" fmla="*/ 199566 h 6898104"/>
              <a:gd name="connsiteX17" fmla="*/ 6453173 w 12192001"/>
              <a:gd name="connsiteY17" fmla="*/ 26960 h 6898104"/>
              <a:gd name="connsiteX18" fmla="*/ 1 w 12192001"/>
              <a:gd name="connsiteY18" fmla="*/ 24063 h 6898104"/>
              <a:gd name="connsiteX19" fmla="*/ 2589212 w 12192001"/>
              <a:gd name="connsiteY19" fmla="*/ 24063 h 6898104"/>
              <a:gd name="connsiteX20" fmla="*/ 2616993 w 12192001"/>
              <a:gd name="connsiteY20" fmla="*/ 24063 h 6898104"/>
              <a:gd name="connsiteX21" fmla="*/ 2616993 w 12192001"/>
              <a:gd name="connsiteY21" fmla="*/ 24765 h 6898104"/>
              <a:gd name="connsiteX22" fmla="*/ 2766076 w 12192001"/>
              <a:gd name="connsiteY22" fmla="*/ 28531 h 6898104"/>
              <a:gd name="connsiteX23" fmla="*/ 6026149 w 12192001"/>
              <a:gd name="connsiteY23" fmla="*/ 3457106 h 6898104"/>
              <a:gd name="connsiteX24" fmla="*/ 2766076 w 12192001"/>
              <a:gd name="connsiteY24" fmla="*/ 6885683 h 6898104"/>
              <a:gd name="connsiteX25" fmla="*/ 2616993 w 12192001"/>
              <a:gd name="connsiteY25" fmla="*/ 6889448 h 6898104"/>
              <a:gd name="connsiteX26" fmla="*/ 2616993 w 12192001"/>
              <a:gd name="connsiteY26" fmla="*/ 6898104 h 6898104"/>
              <a:gd name="connsiteX27" fmla="*/ 0 w 12192001"/>
              <a:gd name="connsiteY27" fmla="*/ 6898104 h 6898104"/>
              <a:gd name="connsiteX28" fmla="*/ 0 w 12192001"/>
              <a:gd name="connsiteY28" fmla="*/ 6882062 h 6898104"/>
              <a:gd name="connsiteX29" fmla="*/ 1 w 12192001"/>
              <a:gd name="connsiteY29" fmla="*/ 6882062 h 6898104"/>
              <a:gd name="connsiteX30" fmla="*/ 10230990 w 12192001"/>
              <a:gd name="connsiteY30" fmla="*/ 0 h 6898104"/>
              <a:gd name="connsiteX31" fmla="*/ 12192001 w 12192001"/>
              <a:gd name="connsiteY31" fmla="*/ 0 h 6898104"/>
              <a:gd name="connsiteX32" fmla="*/ 12192001 w 12192001"/>
              <a:gd name="connsiteY32" fmla="*/ 3563102 h 6898104"/>
              <a:gd name="connsiteX33" fmla="*/ 12018577 w 12192001"/>
              <a:gd name="connsiteY33" fmla="*/ 3589482 h 6898104"/>
              <a:gd name="connsiteX34" fmla="*/ 11798968 w 12192001"/>
              <a:gd name="connsiteY34" fmla="*/ 3600534 h 6898104"/>
              <a:gd name="connsiteX35" fmla="*/ 9651080 w 12192001"/>
              <a:gd name="connsiteY35" fmla="*/ 1459790 h 6898104"/>
              <a:gd name="connsiteX36" fmla="*/ 10141553 w 12192001"/>
              <a:gd name="connsiteY36" fmla="*/ 98078 h 689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2001" h="6898104">
                <a:moveTo>
                  <a:pt x="6254749" y="5597775"/>
                </a:moveTo>
                <a:cubicBezTo>
                  <a:pt x="6966672" y="5597775"/>
                  <a:pt x="7543799" y="6172770"/>
                  <a:pt x="7543799" y="6882063"/>
                </a:cubicBezTo>
                <a:lnTo>
                  <a:pt x="7542986" y="6898104"/>
                </a:lnTo>
                <a:lnTo>
                  <a:pt x="4966512" y="6898104"/>
                </a:lnTo>
                <a:lnTo>
                  <a:pt x="4965699" y="6882063"/>
                </a:lnTo>
                <a:cubicBezTo>
                  <a:pt x="4965699" y="6172770"/>
                  <a:pt x="5542827" y="5597775"/>
                  <a:pt x="6254749" y="5597775"/>
                </a:cubicBezTo>
                <a:close/>
                <a:moveTo>
                  <a:pt x="6684962" y="1309144"/>
                </a:moveTo>
                <a:cubicBezTo>
                  <a:pt x="6922562" y="1309144"/>
                  <a:pt x="7115175" y="1500691"/>
                  <a:pt x="7115175" y="1736976"/>
                </a:cubicBezTo>
                <a:cubicBezTo>
                  <a:pt x="7115175" y="1973261"/>
                  <a:pt x="6922562" y="2164808"/>
                  <a:pt x="6684962" y="2164808"/>
                </a:cubicBezTo>
                <a:cubicBezTo>
                  <a:pt x="6447362" y="2164808"/>
                  <a:pt x="6254749" y="1973261"/>
                  <a:pt x="6254749" y="1736976"/>
                </a:cubicBezTo>
                <a:cubicBezTo>
                  <a:pt x="6254749" y="1500691"/>
                  <a:pt x="6447362" y="1309144"/>
                  <a:pt x="6684962" y="1309144"/>
                </a:cubicBezTo>
                <a:close/>
                <a:moveTo>
                  <a:pt x="6454075" y="24063"/>
                </a:moveTo>
                <a:lnTo>
                  <a:pt x="8135050" y="24063"/>
                </a:lnTo>
                <a:lnTo>
                  <a:pt x="8135952" y="26960"/>
                </a:lnTo>
                <a:cubicBezTo>
                  <a:pt x="8147392" y="82713"/>
                  <a:pt x="8153400" y="140440"/>
                  <a:pt x="8153400" y="199566"/>
                </a:cubicBezTo>
                <a:cubicBezTo>
                  <a:pt x="8153400" y="672575"/>
                  <a:pt x="7768885" y="1056023"/>
                  <a:pt x="7294562" y="1056023"/>
                </a:cubicBezTo>
                <a:cubicBezTo>
                  <a:pt x="6820239" y="1056023"/>
                  <a:pt x="6435724" y="672575"/>
                  <a:pt x="6435724" y="199566"/>
                </a:cubicBezTo>
                <a:cubicBezTo>
                  <a:pt x="6435724" y="140440"/>
                  <a:pt x="6441732" y="82713"/>
                  <a:pt x="6453173" y="26960"/>
                </a:cubicBezTo>
                <a:close/>
                <a:moveTo>
                  <a:pt x="1" y="24063"/>
                </a:moveTo>
                <a:lnTo>
                  <a:pt x="2589212" y="24063"/>
                </a:lnTo>
                <a:lnTo>
                  <a:pt x="2616993" y="24063"/>
                </a:lnTo>
                <a:lnTo>
                  <a:pt x="2616993" y="24765"/>
                </a:lnTo>
                <a:lnTo>
                  <a:pt x="2766076" y="28531"/>
                </a:lnTo>
                <a:cubicBezTo>
                  <a:pt x="4582051" y="120478"/>
                  <a:pt x="6026149" y="1620340"/>
                  <a:pt x="6026149" y="3457106"/>
                </a:cubicBezTo>
                <a:cubicBezTo>
                  <a:pt x="6026149" y="5293874"/>
                  <a:pt x="4582051" y="6793736"/>
                  <a:pt x="2766076" y="6885683"/>
                </a:cubicBezTo>
                <a:lnTo>
                  <a:pt x="2616993" y="6889448"/>
                </a:lnTo>
                <a:lnTo>
                  <a:pt x="2616993" y="6898104"/>
                </a:lnTo>
                <a:lnTo>
                  <a:pt x="0" y="6898104"/>
                </a:lnTo>
                <a:lnTo>
                  <a:pt x="0" y="6882062"/>
                </a:lnTo>
                <a:lnTo>
                  <a:pt x="1" y="6882062"/>
                </a:lnTo>
                <a:close/>
                <a:moveTo>
                  <a:pt x="10230990" y="0"/>
                </a:moveTo>
                <a:lnTo>
                  <a:pt x="12192001" y="0"/>
                </a:lnTo>
                <a:lnTo>
                  <a:pt x="12192001" y="3563102"/>
                </a:lnTo>
                <a:lnTo>
                  <a:pt x="12018577" y="3589482"/>
                </a:lnTo>
                <a:cubicBezTo>
                  <a:pt x="11946371" y="3596790"/>
                  <a:pt x="11873108" y="3600534"/>
                  <a:pt x="11798968" y="3600534"/>
                </a:cubicBezTo>
                <a:cubicBezTo>
                  <a:pt x="10612722" y="3600534"/>
                  <a:pt x="9651080" y="2642090"/>
                  <a:pt x="9651080" y="1459790"/>
                </a:cubicBezTo>
                <a:cubicBezTo>
                  <a:pt x="9651080" y="942534"/>
                  <a:pt x="9835144" y="468125"/>
                  <a:pt x="10141553" y="98078"/>
                </a:cubicBezTo>
                <a:close/>
              </a:path>
            </a:pathLst>
          </a:custGeom>
        </p:spPr>
        <p:txBody>
          <a:bodyPr wrap="square">
            <a:noAutofit/>
          </a:bodyPr>
          <a:lstStyle/>
          <a:p>
            <a:endParaRPr lang="en-US"/>
          </a:p>
        </p:txBody>
      </p:sp>
    </p:spTree>
    <p:extLst>
      <p:ext uri="{BB962C8B-B14F-4D97-AF65-F5344CB8AC3E}">
        <p14:creationId xmlns:p14="http://schemas.microsoft.com/office/powerpoint/2010/main" val="1709811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0" name="Rectangle 59"/>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17" name="Freeform: Shape 16"/>
          <p:cNvSpPr/>
          <p:nvPr userDrawn="1"/>
        </p:nvSpPr>
        <p:spPr>
          <a:xfrm rot="5400000">
            <a:off x="5217781" y="-2783217"/>
            <a:ext cx="10287000" cy="15853439"/>
          </a:xfrm>
          <a:custGeom>
            <a:avLst/>
            <a:gdLst>
              <a:gd name="connsiteX0" fmla="*/ 0 w 6858000"/>
              <a:gd name="connsiteY0" fmla="*/ 9214932 h 10568959"/>
              <a:gd name="connsiteX1" fmla="*/ 0 w 6858000"/>
              <a:gd name="connsiteY1" fmla="*/ 6208942 h 10568959"/>
              <a:gd name="connsiteX2" fmla="*/ 0 w 6858000"/>
              <a:gd name="connsiteY2" fmla="*/ 0 h 10568959"/>
              <a:gd name="connsiteX3" fmla="*/ 6858000 w 6858000"/>
              <a:gd name="connsiteY3" fmla="*/ 0 h 10568959"/>
              <a:gd name="connsiteX4" fmla="*/ 6858000 w 6858000"/>
              <a:gd name="connsiteY4" fmla="*/ 8467067 h 10568959"/>
              <a:gd name="connsiteX5" fmla="*/ 6826636 w 6858000"/>
              <a:gd name="connsiteY5" fmla="*/ 8393969 h 10568959"/>
              <a:gd name="connsiteX6" fmla="*/ 6457767 w 6858000"/>
              <a:gd name="connsiteY6" fmla="*/ 8203950 h 10568959"/>
              <a:gd name="connsiteX7" fmla="*/ 6088898 w 6858000"/>
              <a:gd name="connsiteY7" fmla="*/ 8393969 h 10568959"/>
              <a:gd name="connsiteX8" fmla="*/ 6035878 w 6858000"/>
              <a:gd name="connsiteY8" fmla="*/ 8517541 h 10568959"/>
              <a:gd name="connsiteX9" fmla="*/ 6035878 w 6858000"/>
              <a:gd name="connsiteY9" fmla="*/ 10179584 h 10568959"/>
              <a:gd name="connsiteX10" fmla="*/ 6027386 w 6858000"/>
              <a:gd name="connsiteY10" fmla="*/ 10179584 h 10568959"/>
              <a:gd name="connsiteX11" fmla="*/ 6019206 w 6858000"/>
              <a:gd name="connsiteY11" fmla="*/ 10253830 h 10568959"/>
              <a:gd name="connsiteX12" fmla="*/ 5596657 w 6858000"/>
              <a:gd name="connsiteY12" fmla="*/ 10568959 h 10568959"/>
              <a:gd name="connsiteX13" fmla="*/ 5174108 w 6858000"/>
              <a:gd name="connsiteY13" fmla="*/ 10253830 h 10568959"/>
              <a:gd name="connsiteX14" fmla="*/ 5165928 w 6858000"/>
              <a:gd name="connsiteY14" fmla="*/ 10179584 h 10568959"/>
              <a:gd name="connsiteX15" fmla="*/ 5163411 w 6858000"/>
              <a:gd name="connsiteY15" fmla="*/ 10179584 h 10568959"/>
              <a:gd name="connsiteX16" fmla="*/ 5163411 w 6858000"/>
              <a:gd name="connsiteY16" fmla="*/ 8360798 h 10568959"/>
              <a:gd name="connsiteX17" fmla="*/ 5159802 w 6858000"/>
              <a:gd name="connsiteY17" fmla="*/ 8328039 h 10568959"/>
              <a:gd name="connsiteX18" fmla="*/ 4737253 w 6858000"/>
              <a:gd name="connsiteY18" fmla="*/ 8012910 h 10568959"/>
              <a:gd name="connsiteX19" fmla="*/ 4305941 w 6858000"/>
              <a:gd name="connsiteY19" fmla="*/ 8407579 h 10568959"/>
              <a:gd name="connsiteX20" fmla="*/ 4302387 w 6858000"/>
              <a:gd name="connsiteY20" fmla="*/ 8407579 h 10568959"/>
              <a:gd name="connsiteX21" fmla="*/ 4302387 w 6858000"/>
              <a:gd name="connsiteY21" fmla="*/ 9725719 h 10568959"/>
              <a:gd name="connsiteX22" fmla="*/ 4293895 w 6858000"/>
              <a:gd name="connsiteY22" fmla="*/ 9725719 h 10568959"/>
              <a:gd name="connsiteX23" fmla="*/ 4285716 w 6858000"/>
              <a:gd name="connsiteY23" fmla="*/ 9799965 h 10568959"/>
              <a:gd name="connsiteX24" fmla="*/ 3863166 w 6858000"/>
              <a:gd name="connsiteY24" fmla="*/ 10115094 h 10568959"/>
              <a:gd name="connsiteX25" fmla="*/ 3440617 w 6858000"/>
              <a:gd name="connsiteY25" fmla="*/ 9799965 h 10568959"/>
              <a:gd name="connsiteX26" fmla="*/ 3432437 w 6858000"/>
              <a:gd name="connsiteY26" fmla="*/ 9725719 h 10568959"/>
              <a:gd name="connsiteX27" fmla="*/ 3429920 w 6858000"/>
              <a:gd name="connsiteY27" fmla="*/ 9725719 h 10568959"/>
              <a:gd name="connsiteX28" fmla="*/ 3429920 w 6858000"/>
              <a:gd name="connsiteY28" fmla="*/ 7772256 h 10568959"/>
              <a:gd name="connsiteX29" fmla="*/ 3427446 w 6858000"/>
              <a:gd name="connsiteY29" fmla="*/ 7749795 h 10568959"/>
              <a:gd name="connsiteX30" fmla="*/ 3004896 w 6858000"/>
              <a:gd name="connsiteY30" fmla="*/ 7434666 h 10568959"/>
              <a:gd name="connsiteX31" fmla="*/ 2607478 w 6858000"/>
              <a:gd name="connsiteY31" fmla="*/ 7675712 h 10568959"/>
              <a:gd name="connsiteX32" fmla="*/ 2575918 w 6858000"/>
              <a:gd name="connsiteY32" fmla="*/ 7818757 h 10568959"/>
              <a:gd name="connsiteX33" fmla="*/ 2575918 w 6858000"/>
              <a:gd name="connsiteY33" fmla="*/ 8674270 h 10568959"/>
              <a:gd name="connsiteX34" fmla="*/ 2567426 w 6858000"/>
              <a:gd name="connsiteY34" fmla="*/ 8674270 h 10568959"/>
              <a:gd name="connsiteX35" fmla="*/ 2559247 w 6858000"/>
              <a:gd name="connsiteY35" fmla="*/ 8748516 h 10568959"/>
              <a:gd name="connsiteX36" fmla="*/ 2136697 w 6858000"/>
              <a:gd name="connsiteY36" fmla="*/ 9063645 h 10568959"/>
              <a:gd name="connsiteX37" fmla="*/ 1714148 w 6858000"/>
              <a:gd name="connsiteY37" fmla="*/ 8748516 h 10568959"/>
              <a:gd name="connsiteX38" fmla="*/ 1705968 w 6858000"/>
              <a:gd name="connsiteY38" fmla="*/ 8674270 h 10568959"/>
              <a:gd name="connsiteX39" fmla="*/ 1703451 w 6858000"/>
              <a:gd name="connsiteY39" fmla="*/ 8674270 h 10568959"/>
              <a:gd name="connsiteX40" fmla="*/ 1703451 w 6858000"/>
              <a:gd name="connsiteY40" fmla="*/ 7662289 h 10568959"/>
              <a:gd name="connsiteX41" fmla="*/ 1701148 w 6858000"/>
              <a:gd name="connsiteY41" fmla="*/ 7662289 h 10568959"/>
              <a:gd name="connsiteX42" fmla="*/ 1703451 w 6858000"/>
              <a:gd name="connsiteY42" fmla="*/ 7641385 h 10568959"/>
              <a:gd name="connsiteX43" fmla="*/ 1703451 w 6858000"/>
              <a:gd name="connsiteY43" fmla="*/ 7604178 h 10568959"/>
              <a:gd name="connsiteX44" fmla="*/ 1672290 w 6858000"/>
              <a:gd name="connsiteY44" fmla="*/ 7462946 h 10568959"/>
              <a:gd name="connsiteX45" fmla="*/ 1274873 w 6858000"/>
              <a:gd name="connsiteY45" fmla="*/ 7221900 h 10568959"/>
              <a:gd name="connsiteX46" fmla="*/ 843561 w 6858000"/>
              <a:gd name="connsiteY46" fmla="*/ 7616569 h 10568959"/>
              <a:gd name="connsiteX47" fmla="*/ 848598 w 6858000"/>
              <a:gd name="connsiteY47" fmla="*/ 7662289 h 10568959"/>
              <a:gd name="connsiteX48" fmla="*/ 839920 w 6858000"/>
              <a:gd name="connsiteY48" fmla="*/ 7662289 h 10568959"/>
              <a:gd name="connsiteX49" fmla="*/ 839920 w 6858000"/>
              <a:gd name="connsiteY49" fmla="*/ 9074233 h 10568959"/>
              <a:gd name="connsiteX50" fmla="*/ 831428 w 6858000"/>
              <a:gd name="connsiteY50" fmla="*/ 9074233 h 10568959"/>
              <a:gd name="connsiteX51" fmla="*/ 823249 w 6858000"/>
              <a:gd name="connsiteY51" fmla="*/ 9148479 h 10568959"/>
              <a:gd name="connsiteX52" fmla="*/ 400699 w 6858000"/>
              <a:gd name="connsiteY52" fmla="*/ 9463608 h 10568959"/>
              <a:gd name="connsiteX53" fmla="*/ 31831 w 6858000"/>
              <a:gd name="connsiteY53" fmla="*/ 9273590 h 105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858000" h="10568959">
                <a:moveTo>
                  <a:pt x="0" y="9214932"/>
                </a:moveTo>
                <a:lnTo>
                  <a:pt x="0" y="6208942"/>
                </a:lnTo>
                <a:lnTo>
                  <a:pt x="0" y="0"/>
                </a:lnTo>
                <a:lnTo>
                  <a:pt x="6858000" y="0"/>
                </a:lnTo>
                <a:lnTo>
                  <a:pt x="6858000" y="8467067"/>
                </a:lnTo>
                <a:lnTo>
                  <a:pt x="6826636" y="8393969"/>
                </a:lnTo>
                <a:cubicBezTo>
                  <a:pt x="6750990" y="8280048"/>
                  <a:pt x="6614090" y="8203950"/>
                  <a:pt x="6457767" y="8203950"/>
                </a:cubicBezTo>
                <a:cubicBezTo>
                  <a:pt x="6301444" y="8203950"/>
                  <a:pt x="6164544" y="8280048"/>
                  <a:pt x="6088898" y="8393969"/>
                </a:cubicBezTo>
                <a:lnTo>
                  <a:pt x="6035878" y="8517541"/>
                </a:lnTo>
                <a:lnTo>
                  <a:pt x="6035878" y="10179584"/>
                </a:lnTo>
                <a:lnTo>
                  <a:pt x="6027386" y="10179584"/>
                </a:lnTo>
                <a:lnTo>
                  <a:pt x="6019206" y="10253830"/>
                </a:lnTo>
                <a:cubicBezTo>
                  <a:pt x="5978988" y="10433674"/>
                  <a:pt x="5805088" y="10568959"/>
                  <a:pt x="5596657" y="10568959"/>
                </a:cubicBezTo>
                <a:cubicBezTo>
                  <a:pt x="5388226" y="10568959"/>
                  <a:pt x="5214326" y="10433674"/>
                  <a:pt x="5174108" y="10253830"/>
                </a:cubicBezTo>
                <a:lnTo>
                  <a:pt x="5165928" y="10179584"/>
                </a:lnTo>
                <a:lnTo>
                  <a:pt x="5163411" y="10179584"/>
                </a:lnTo>
                <a:lnTo>
                  <a:pt x="5163411" y="8360798"/>
                </a:lnTo>
                <a:lnTo>
                  <a:pt x="5159802" y="8328039"/>
                </a:lnTo>
                <a:cubicBezTo>
                  <a:pt x="5119584" y="8148195"/>
                  <a:pt x="4945684" y="8012910"/>
                  <a:pt x="4737253" y="8012910"/>
                </a:cubicBezTo>
                <a:cubicBezTo>
                  <a:pt x="4499046" y="8012910"/>
                  <a:pt x="4305941" y="8189609"/>
                  <a:pt x="4305941" y="8407579"/>
                </a:cubicBezTo>
                <a:lnTo>
                  <a:pt x="4302387" y="8407579"/>
                </a:lnTo>
                <a:lnTo>
                  <a:pt x="4302387" y="9725719"/>
                </a:lnTo>
                <a:lnTo>
                  <a:pt x="4293895" y="9725719"/>
                </a:lnTo>
                <a:lnTo>
                  <a:pt x="4285716" y="9799965"/>
                </a:lnTo>
                <a:cubicBezTo>
                  <a:pt x="4245497" y="9979809"/>
                  <a:pt x="4071597" y="10115094"/>
                  <a:pt x="3863166" y="10115094"/>
                </a:cubicBezTo>
                <a:cubicBezTo>
                  <a:pt x="3654735" y="10115094"/>
                  <a:pt x="3480835" y="9979809"/>
                  <a:pt x="3440617" y="9799965"/>
                </a:cubicBezTo>
                <a:lnTo>
                  <a:pt x="3432437" y="9725719"/>
                </a:lnTo>
                <a:lnTo>
                  <a:pt x="3429920" y="9725719"/>
                </a:lnTo>
                <a:lnTo>
                  <a:pt x="3429920" y="7772256"/>
                </a:lnTo>
                <a:lnTo>
                  <a:pt x="3427446" y="7749795"/>
                </a:lnTo>
                <a:cubicBezTo>
                  <a:pt x="3387227" y="7569951"/>
                  <a:pt x="3213327" y="7434666"/>
                  <a:pt x="3004896" y="7434666"/>
                </a:cubicBezTo>
                <a:cubicBezTo>
                  <a:pt x="2826240" y="7434666"/>
                  <a:pt x="2672955" y="7534060"/>
                  <a:pt x="2607478" y="7675712"/>
                </a:cubicBezTo>
                <a:lnTo>
                  <a:pt x="2575918" y="7818757"/>
                </a:lnTo>
                <a:lnTo>
                  <a:pt x="2575918" y="8674270"/>
                </a:lnTo>
                <a:lnTo>
                  <a:pt x="2567426" y="8674270"/>
                </a:lnTo>
                <a:lnTo>
                  <a:pt x="2559247" y="8748516"/>
                </a:lnTo>
                <a:cubicBezTo>
                  <a:pt x="2519028" y="8928360"/>
                  <a:pt x="2345128" y="9063645"/>
                  <a:pt x="2136697" y="9063645"/>
                </a:cubicBezTo>
                <a:cubicBezTo>
                  <a:pt x="1928266" y="9063645"/>
                  <a:pt x="1754366" y="8928360"/>
                  <a:pt x="1714148" y="8748516"/>
                </a:cubicBezTo>
                <a:lnTo>
                  <a:pt x="1705968" y="8674270"/>
                </a:lnTo>
                <a:lnTo>
                  <a:pt x="1703451" y="8674270"/>
                </a:lnTo>
                <a:lnTo>
                  <a:pt x="1703451" y="7662289"/>
                </a:lnTo>
                <a:lnTo>
                  <a:pt x="1701148" y="7662289"/>
                </a:lnTo>
                <a:lnTo>
                  <a:pt x="1703451" y="7641385"/>
                </a:lnTo>
                <a:lnTo>
                  <a:pt x="1703451" y="7604178"/>
                </a:lnTo>
                <a:lnTo>
                  <a:pt x="1672290" y="7462946"/>
                </a:lnTo>
                <a:cubicBezTo>
                  <a:pt x="1606814" y="7321293"/>
                  <a:pt x="1453528" y="7221900"/>
                  <a:pt x="1274873" y="7221900"/>
                </a:cubicBezTo>
                <a:cubicBezTo>
                  <a:pt x="1036666" y="7221900"/>
                  <a:pt x="843561" y="7398599"/>
                  <a:pt x="843561" y="7616569"/>
                </a:cubicBezTo>
                <a:lnTo>
                  <a:pt x="848598" y="7662289"/>
                </a:lnTo>
                <a:lnTo>
                  <a:pt x="839920" y="7662289"/>
                </a:lnTo>
                <a:lnTo>
                  <a:pt x="839920" y="9074233"/>
                </a:lnTo>
                <a:lnTo>
                  <a:pt x="831428" y="9074233"/>
                </a:lnTo>
                <a:lnTo>
                  <a:pt x="823249" y="9148479"/>
                </a:lnTo>
                <a:cubicBezTo>
                  <a:pt x="783030" y="9328323"/>
                  <a:pt x="609130" y="9463608"/>
                  <a:pt x="400699" y="9463608"/>
                </a:cubicBezTo>
                <a:cubicBezTo>
                  <a:pt x="244376" y="9463608"/>
                  <a:pt x="107477" y="9387510"/>
                  <a:pt x="31831" y="9273590"/>
                </a:cubicBezTo>
                <a:close/>
              </a:path>
            </a:pathLst>
          </a:custGeom>
          <a:solidFill>
            <a:srgbClr val="F3D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75394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60" name="Rectangle 59"/>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11" name="Picture Placeholder 10"/>
          <p:cNvSpPr>
            <a:spLocks noGrp="1"/>
          </p:cNvSpPr>
          <p:nvPr>
            <p:ph type="pic" sz="quarter" idx="13"/>
          </p:nvPr>
        </p:nvSpPr>
        <p:spPr>
          <a:xfrm>
            <a:off x="4" y="-1"/>
            <a:ext cx="18287999" cy="10287002"/>
          </a:xfrm>
          <a:custGeom>
            <a:avLst/>
            <a:gdLst>
              <a:gd name="connsiteX0" fmla="*/ 0 w 12191999"/>
              <a:gd name="connsiteY0" fmla="*/ 0 h 6858001"/>
              <a:gd name="connsiteX1" fmla="*/ 12191999 w 12191999"/>
              <a:gd name="connsiteY1" fmla="*/ 1 h 6858001"/>
              <a:gd name="connsiteX2" fmla="*/ 12191999 w 12191999"/>
              <a:gd name="connsiteY2" fmla="*/ 3 h 6858001"/>
              <a:gd name="connsiteX3" fmla="*/ 5983059 w 12191999"/>
              <a:gd name="connsiteY3" fmla="*/ 3 h 6858001"/>
              <a:gd name="connsiteX4" fmla="*/ 2977069 w 12191999"/>
              <a:gd name="connsiteY4" fmla="*/ 2 h 6858001"/>
              <a:gd name="connsiteX5" fmla="*/ 2918411 w 12191999"/>
              <a:gd name="connsiteY5" fmla="*/ 31833 h 6858001"/>
              <a:gd name="connsiteX6" fmla="*/ 2728393 w 12191999"/>
              <a:gd name="connsiteY6" fmla="*/ 400701 h 6858001"/>
              <a:gd name="connsiteX7" fmla="*/ 3043522 w 12191999"/>
              <a:gd name="connsiteY7" fmla="*/ 823252 h 6858001"/>
              <a:gd name="connsiteX8" fmla="*/ 3117768 w 12191999"/>
              <a:gd name="connsiteY8" fmla="*/ 831431 h 6858001"/>
              <a:gd name="connsiteX9" fmla="*/ 3117768 w 12191999"/>
              <a:gd name="connsiteY9" fmla="*/ 839923 h 6858001"/>
              <a:gd name="connsiteX10" fmla="*/ 4529712 w 12191999"/>
              <a:gd name="connsiteY10" fmla="*/ 839923 h 6858001"/>
              <a:gd name="connsiteX11" fmla="*/ 4529712 w 12191999"/>
              <a:gd name="connsiteY11" fmla="*/ 848601 h 6858001"/>
              <a:gd name="connsiteX12" fmla="*/ 4575432 w 12191999"/>
              <a:gd name="connsiteY12" fmla="*/ 843564 h 6858001"/>
              <a:gd name="connsiteX13" fmla="*/ 4970101 w 12191999"/>
              <a:gd name="connsiteY13" fmla="*/ 1274876 h 6858001"/>
              <a:gd name="connsiteX14" fmla="*/ 4729055 w 12191999"/>
              <a:gd name="connsiteY14" fmla="*/ 1672293 h 6858001"/>
              <a:gd name="connsiteX15" fmla="*/ 4587823 w 12191999"/>
              <a:gd name="connsiteY15" fmla="*/ 1703454 h 6858001"/>
              <a:gd name="connsiteX16" fmla="*/ 4550616 w 12191999"/>
              <a:gd name="connsiteY16" fmla="*/ 1703454 h 6858001"/>
              <a:gd name="connsiteX17" fmla="*/ 4529712 w 12191999"/>
              <a:gd name="connsiteY17" fmla="*/ 1701151 h 6858001"/>
              <a:gd name="connsiteX18" fmla="*/ 4529712 w 12191999"/>
              <a:gd name="connsiteY18" fmla="*/ 1703454 h 6858001"/>
              <a:gd name="connsiteX19" fmla="*/ 3517731 w 12191999"/>
              <a:gd name="connsiteY19" fmla="*/ 1703454 h 6858001"/>
              <a:gd name="connsiteX20" fmla="*/ 3517731 w 12191999"/>
              <a:gd name="connsiteY20" fmla="*/ 1705971 h 6858001"/>
              <a:gd name="connsiteX21" fmla="*/ 3443485 w 12191999"/>
              <a:gd name="connsiteY21" fmla="*/ 1714151 h 6858001"/>
              <a:gd name="connsiteX22" fmla="*/ 3128356 w 12191999"/>
              <a:gd name="connsiteY22" fmla="*/ 2136699 h 6858001"/>
              <a:gd name="connsiteX23" fmla="*/ 3443485 w 12191999"/>
              <a:gd name="connsiteY23" fmla="*/ 2559249 h 6858001"/>
              <a:gd name="connsiteX24" fmla="*/ 3517731 w 12191999"/>
              <a:gd name="connsiteY24" fmla="*/ 2567428 h 6858001"/>
              <a:gd name="connsiteX25" fmla="*/ 3517731 w 12191999"/>
              <a:gd name="connsiteY25" fmla="*/ 2575920 h 6858001"/>
              <a:gd name="connsiteX26" fmla="*/ 4373244 w 12191999"/>
              <a:gd name="connsiteY26" fmla="*/ 2575921 h 6858001"/>
              <a:gd name="connsiteX27" fmla="*/ 4516289 w 12191999"/>
              <a:gd name="connsiteY27" fmla="*/ 2607481 h 6858001"/>
              <a:gd name="connsiteX28" fmla="*/ 4757335 w 12191999"/>
              <a:gd name="connsiteY28" fmla="*/ 3004899 h 6858001"/>
              <a:gd name="connsiteX29" fmla="*/ 4442206 w 12191999"/>
              <a:gd name="connsiteY29" fmla="*/ 3427449 h 6858001"/>
              <a:gd name="connsiteX30" fmla="*/ 4419745 w 12191999"/>
              <a:gd name="connsiteY30" fmla="*/ 3429923 h 6858001"/>
              <a:gd name="connsiteX31" fmla="*/ 2466282 w 12191999"/>
              <a:gd name="connsiteY31" fmla="*/ 3429922 h 6858001"/>
              <a:gd name="connsiteX32" fmla="*/ 2466282 w 12191999"/>
              <a:gd name="connsiteY32" fmla="*/ 3432439 h 6858001"/>
              <a:gd name="connsiteX33" fmla="*/ 2392036 w 12191999"/>
              <a:gd name="connsiteY33" fmla="*/ 3440619 h 6858001"/>
              <a:gd name="connsiteX34" fmla="*/ 2076907 w 12191999"/>
              <a:gd name="connsiteY34" fmla="*/ 3863168 h 6858001"/>
              <a:gd name="connsiteX35" fmla="*/ 2392036 w 12191999"/>
              <a:gd name="connsiteY35" fmla="*/ 4285719 h 6858001"/>
              <a:gd name="connsiteX36" fmla="*/ 2466282 w 12191999"/>
              <a:gd name="connsiteY36" fmla="*/ 4293898 h 6858001"/>
              <a:gd name="connsiteX37" fmla="*/ 2466282 w 12191999"/>
              <a:gd name="connsiteY37" fmla="*/ 4302390 h 6858001"/>
              <a:gd name="connsiteX38" fmla="*/ 3784422 w 12191999"/>
              <a:gd name="connsiteY38" fmla="*/ 4302390 h 6858001"/>
              <a:gd name="connsiteX39" fmla="*/ 3784422 w 12191999"/>
              <a:gd name="connsiteY39" fmla="*/ 4305944 h 6858001"/>
              <a:gd name="connsiteX40" fmla="*/ 4179091 w 12191999"/>
              <a:gd name="connsiteY40" fmla="*/ 4737256 h 6858001"/>
              <a:gd name="connsiteX41" fmla="*/ 3863962 w 12191999"/>
              <a:gd name="connsiteY41" fmla="*/ 5159805 h 6858001"/>
              <a:gd name="connsiteX42" fmla="*/ 3831203 w 12191999"/>
              <a:gd name="connsiteY42" fmla="*/ 5163414 h 6858001"/>
              <a:gd name="connsiteX43" fmla="*/ 2012417 w 12191999"/>
              <a:gd name="connsiteY43" fmla="*/ 5163414 h 6858001"/>
              <a:gd name="connsiteX44" fmla="*/ 2012417 w 12191999"/>
              <a:gd name="connsiteY44" fmla="*/ 5165931 h 6858001"/>
              <a:gd name="connsiteX45" fmla="*/ 1938171 w 12191999"/>
              <a:gd name="connsiteY45" fmla="*/ 5174111 h 6858001"/>
              <a:gd name="connsiteX46" fmla="*/ 1623042 w 12191999"/>
              <a:gd name="connsiteY46" fmla="*/ 5596660 h 6858001"/>
              <a:gd name="connsiteX47" fmla="*/ 1938171 w 12191999"/>
              <a:gd name="connsiteY47" fmla="*/ 6019209 h 6858001"/>
              <a:gd name="connsiteX48" fmla="*/ 2012417 w 12191999"/>
              <a:gd name="connsiteY48" fmla="*/ 6027389 h 6858001"/>
              <a:gd name="connsiteX49" fmla="*/ 2012417 w 12191999"/>
              <a:gd name="connsiteY49" fmla="*/ 6035881 h 6858001"/>
              <a:gd name="connsiteX50" fmla="*/ 3674460 w 12191999"/>
              <a:gd name="connsiteY50" fmla="*/ 6035881 h 6858001"/>
              <a:gd name="connsiteX51" fmla="*/ 3798032 w 12191999"/>
              <a:gd name="connsiteY51" fmla="*/ 6088901 h 6858001"/>
              <a:gd name="connsiteX52" fmla="*/ 3988051 w 12191999"/>
              <a:gd name="connsiteY52" fmla="*/ 6457770 h 6858001"/>
              <a:gd name="connsiteX53" fmla="*/ 3798032 w 12191999"/>
              <a:gd name="connsiteY53" fmla="*/ 6826639 h 6858001"/>
              <a:gd name="connsiteX54" fmla="*/ 3724939 w 12191999"/>
              <a:gd name="connsiteY54" fmla="*/ 6858001 h 6858001"/>
              <a:gd name="connsiteX55" fmla="*/ 0 w 12191999"/>
              <a:gd name="connsiteY5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1999" h="6858001">
                <a:moveTo>
                  <a:pt x="0" y="0"/>
                </a:moveTo>
                <a:lnTo>
                  <a:pt x="12191999" y="1"/>
                </a:lnTo>
                <a:lnTo>
                  <a:pt x="12191999" y="3"/>
                </a:lnTo>
                <a:lnTo>
                  <a:pt x="5983059" y="3"/>
                </a:lnTo>
                <a:lnTo>
                  <a:pt x="2977069" y="2"/>
                </a:lnTo>
                <a:lnTo>
                  <a:pt x="2918411" y="31833"/>
                </a:lnTo>
                <a:cubicBezTo>
                  <a:pt x="2804491" y="107479"/>
                  <a:pt x="2728393" y="244378"/>
                  <a:pt x="2728393" y="400701"/>
                </a:cubicBezTo>
                <a:cubicBezTo>
                  <a:pt x="2728393" y="609132"/>
                  <a:pt x="2863678" y="783033"/>
                  <a:pt x="3043522" y="823252"/>
                </a:cubicBezTo>
                <a:lnTo>
                  <a:pt x="3117768" y="831431"/>
                </a:lnTo>
                <a:lnTo>
                  <a:pt x="3117768" y="839923"/>
                </a:lnTo>
                <a:lnTo>
                  <a:pt x="4529712" y="839923"/>
                </a:lnTo>
                <a:lnTo>
                  <a:pt x="4529712" y="848601"/>
                </a:lnTo>
                <a:lnTo>
                  <a:pt x="4575432" y="843564"/>
                </a:lnTo>
                <a:cubicBezTo>
                  <a:pt x="4793402" y="843564"/>
                  <a:pt x="4970101" y="1036669"/>
                  <a:pt x="4970101" y="1274876"/>
                </a:cubicBezTo>
                <a:cubicBezTo>
                  <a:pt x="4970101" y="1453531"/>
                  <a:pt x="4870708" y="1606817"/>
                  <a:pt x="4729055" y="1672293"/>
                </a:cubicBezTo>
                <a:lnTo>
                  <a:pt x="4587823" y="1703454"/>
                </a:lnTo>
                <a:lnTo>
                  <a:pt x="4550616" y="1703454"/>
                </a:lnTo>
                <a:lnTo>
                  <a:pt x="4529712" y="1701151"/>
                </a:lnTo>
                <a:lnTo>
                  <a:pt x="4529712" y="1703454"/>
                </a:lnTo>
                <a:lnTo>
                  <a:pt x="3517731" y="1703454"/>
                </a:lnTo>
                <a:lnTo>
                  <a:pt x="3517731" y="1705971"/>
                </a:lnTo>
                <a:lnTo>
                  <a:pt x="3443485" y="1714151"/>
                </a:lnTo>
                <a:cubicBezTo>
                  <a:pt x="3263641" y="1754369"/>
                  <a:pt x="3128356" y="1928269"/>
                  <a:pt x="3128356" y="2136699"/>
                </a:cubicBezTo>
                <a:cubicBezTo>
                  <a:pt x="3128356" y="2345130"/>
                  <a:pt x="3263641" y="2519030"/>
                  <a:pt x="3443485" y="2559249"/>
                </a:cubicBezTo>
                <a:lnTo>
                  <a:pt x="3517731" y="2567428"/>
                </a:lnTo>
                <a:lnTo>
                  <a:pt x="3517731" y="2575920"/>
                </a:lnTo>
                <a:lnTo>
                  <a:pt x="4373244" y="2575921"/>
                </a:lnTo>
                <a:lnTo>
                  <a:pt x="4516289" y="2607481"/>
                </a:lnTo>
                <a:cubicBezTo>
                  <a:pt x="4657941" y="2672958"/>
                  <a:pt x="4757335" y="2826243"/>
                  <a:pt x="4757335" y="3004899"/>
                </a:cubicBezTo>
                <a:cubicBezTo>
                  <a:pt x="4757335" y="3213330"/>
                  <a:pt x="4622050" y="3387230"/>
                  <a:pt x="4442206" y="3427449"/>
                </a:cubicBezTo>
                <a:lnTo>
                  <a:pt x="4419745" y="3429923"/>
                </a:lnTo>
                <a:lnTo>
                  <a:pt x="2466282" y="3429922"/>
                </a:lnTo>
                <a:lnTo>
                  <a:pt x="2466282" y="3432439"/>
                </a:lnTo>
                <a:lnTo>
                  <a:pt x="2392036" y="3440619"/>
                </a:lnTo>
                <a:cubicBezTo>
                  <a:pt x="2212192" y="3480837"/>
                  <a:pt x="2076907" y="3654737"/>
                  <a:pt x="2076907" y="3863168"/>
                </a:cubicBezTo>
                <a:cubicBezTo>
                  <a:pt x="2076907" y="4071599"/>
                  <a:pt x="2212192" y="4245500"/>
                  <a:pt x="2392036" y="4285719"/>
                </a:cubicBezTo>
                <a:lnTo>
                  <a:pt x="2466282" y="4293898"/>
                </a:lnTo>
                <a:lnTo>
                  <a:pt x="2466282" y="4302390"/>
                </a:lnTo>
                <a:lnTo>
                  <a:pt x="3784422" y="4302390"/>
                </a:lnTo>
                <a:lnTo>
                  <a:pt x="3784422" y="4305944"/>
                </a:lnTo>
                <a:cubicBezTo>
                  <a:pt x="4002392" y="4305944"/>
                  <a:pt x="4179091" y="4499049"/>
                  <a:pt x="4179091" y="4737256"/>
                </a:cubicBezTo>
                <a:cubicBezTo>
                  <a:pt x="4179091" y="4945687"/>
                  <a:pt x="4043806" y="5119587"/>
                  <a:pt x="3863962" y="5159805"/>
                </a:cubicBezTo>
                <a:lnTo>
                  <a:pt x="3831203" y="5163414"/>
                </a:lnTo>
                <a:lnTo>
                  <a:pt x="2012417" y="5163414"/>
                </a:lnTo>
                <a:lnTo>
                  <a:pt x="2012417" y="5165931"/>
                </a:lnTo>
                <a:lnTo>
                  <a:pt x="1938171" y="5174111"/>
                </a:lnTo>
                <a:cubicBezTo>
                  <a:pt x="1758327" y="5214329"/>
                  <a:pt x="1623042" y="5388229"/>
                  <a:pt x="1623042" y="5596660"/>
                </a:cubicBezTo>
                <a:cubicBezTo>
                  <a:pt x="1623042" y="5805091"/>
                  <a:pt x="1758327" y="5978991"/>
                  <a:pt x="1938171" y="6019209"/>
                </a:cubicBezTo>
                <a:lnTo>
                  <a:pt x="2012417" y="6027389"/>
                </a:lnTo>
                <a:lnTo>
                  <a:pt x="2012417" y="6035881"/>
                </a:lnTo>
                <a:lnTo>
                  <a:pt x="3674460" y="6035881"/>
                </a:lnTo>
                <a:lnTo>
                  <a:pt x="3798032" y="6088901"/>
                </a:lnTo>
                <a:cubicBezTo>
                  <a:pt x="3911953" y="6164547"/>
                  <a:pt x="3988051" y="6301447"/>
                  <a:pt x="3988051" y="6457770"/>
                </a:cubicBezTo>
                <a:cubicBezTo>
                  <a:pt x="3988051" y="6614093"/>
                  <a:pt x="3911953" y="6750993"/>
                  <a:pt x="3798032" y="6826639"/>
                </a:cubicBezTo>
                <a:lnTo>
                  <a:pt x="3724939" y="6858001"/>
                </a:lnTo>
                <a:lnTo>
                  <a:pt x="0" y="6858001"/>
                </a:lnTo>
                <a:close/>
              </a:path>
            </a:pathLst>
          </a:custGeom>
        </p:spPr>
        <p:txBody>
          <a:bodyPr wrap="square">
            <a:noAutofit/>
          </a:bodyPr>
          <a:lstStyle/>
          <a:p>
            <a:endParaRPr lang="en-US"/>
          </a:p>
        </p:txBody>
      </p:sp>
    </p:spTree>
    <p:extLst>
      <p:ext uri="{BB962C8B-B14F-4D97-AF65-F5344CB8AC3E}">
        <p14:creationId xmlns:p14="http://schemas.microsoft.com/office/powerpoint/2010/main" val="18058070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60" name="Rectangle 59"/>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Tree>
    <p:extLst>
      <p:ext uri="{BB962C8B-B14F-4D97-AF65-F5344CB8AC3E}">
        <p14:creationId xmlns:p14="http://schemas.microsoft.com/office/powerpoint/2010/main" val="4137353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60" name="Rectangle 59"/>
          <p:cNvSpPr/>
          <p:nvPr userDrawn="1"/>
        </p:nvSpPr>
        <p:spPr>
          <a:xfrm>
            <a:off x="0" y="0"/>
            <a:ext cx="18288000" cy="10287000"/>
          </a:xfrm>
          <a:prstGeom prst="rect">
            <a:avLst/>
          </a:prstGeom>
          <a:solidFill>
            <a:srgbClr val="F0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Date Placeholder 1"/>
          <p:cNvSpPr>
            <a:spLocks noGrp="1"/>
          </p:cNvSpPr>
          <p:nvPr>
            <p:ph type="dt" sz="half" idx="10"/>
          </p:nvPr>
        </p:nvSpPr>
        <p:spPr>
          <a:xfrm>
            <a:off x="11185382" y="8824916"/>
            <a:ext cx="4114800" cy="547688"/>
          </a:xfrm>
          <a:prstGeom prst="rect">
            <a:avLst/>
          </a:prstGeom>
        </p:spPr>
        <p:txBody>
          <a:bodyPr/>
          <a:lstStyle/>
          <a:p>
            <a:fld id="{F2CFD29F-E391-4535-9588-DA11AC3BA148}" type="datetimeFigureOut">
              <a:rPr lang="en-US" smtClean="0"/>
              <a:t>11/22/2025</a:t>
            </a:fld>
            <a:endParaRPr lang="en-US"/>
          </a:p>
        </p:txBody>
      </p:sp>
      <p:sp>
        <p:nvSpPr>
          <p:cNvPr id="3" name="Footer Placeholder 2"/>
          <p:cNvSpPr>
            <a:spLocks noGrp="1"/>
          </p:cNvSpPr>
          <p:nvPr>
            <p:ph type="ftr" sz="quarter" idx="11"/>
          </p:nvPr>
        </p:nvSpPr>
        <p:spPr>
          <a:xfrm>
            <a:off x="1712118" y="8824915"/>
            <a:ext cx="9358964"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5414484" y="8824913"/>
            <a:ext cx="1156634" cy="547688"/>
          </a:xfrm>
          <a:prstGeom prst="rect">
            <a:avLst/>
          </a:prstGeom>
        </p:spPr>
        <p:txBody>
          <a:bodyPr/>
          <a:lstStyle/>
          <a:p>
            <a:fld id="{C7E97B84-56F4-4C5D-8D15-6C46BABE5D1E}" type="slidenum">
              <a:rPr lang="en-US" smtClean="0"/>
              <a:t>‹#›</a:t>
            </a:fld>
            <a:endParaRPr lang="en-US"/>
          </a:p>
        </p:txBody>
      </p:sp>
      <p:sp>
        <p:nvSpPr>
          <p:cNvPr id="12" name="Picture Placeholder 11"/>
          <p:cNvSpPr>
            <a:spLocks noGrp="1"/>
          </p:cNvSpPr>
          <p:nvPr>
            <p:ph type="pic" sz="quarter" idx="13"/>
          </p:nvPr>
        </p:nvSpPr>
        <p:spPr>
          <a:xfrm>
            <a:off x="1" y="0"/>
            <a:ext cx="18288000" cy="10287000"/>
          </a:xfrm>
          <a:custGeom>
            <a:avLst/>
            <a:gdLst>
              <a:gd name="connsiteX0" fmla="*/ 0 w 12192000"/>
              <a:gd name="connsiteY0" fmla="*/ 0 h 6858000"/>
              <a:gd name="connsiteX1" fmla="*/ 482235 w 12192000"/>
              <a:gd name="connsiteY1" fmla="*/ 0 h 6858000"/>
              <a:gd name="connsiteX2" fmla="*/ 482235 w 12192000"/>
              <a:gd name="connsiteY2" fmla="*/ 3484637 h 6858000"/>
              <a:gd name="connsiteX3" fmla="*/ 484752 w 12192000"/>
              <a:gd name="connsiteY3" fmla="*/ 3484637 h 6858000"/>
              <a:gd name="connsiteX4" fmla="*/ 492932 w 12192000"/>
              <a:gd name="connsiteY4" fmla="*/ 3558883 h 6858000"/>
              <a:gd name="connsiteX5" fmla="*/ 915481 w 12192000"/>
              <a:gd name="connsiteY5" fmla="*/ 3874012 h 6858000"/>
              <a:gd name="connsiteX6" fmla="*/ 1338030 w 12192000"/>
              <a:gd name="connsiteY6" fmla="*/ 3558883 h 6858000"/>
              <a:gd name="connsiteX7" fmla="*/ 1346210 w 12192000"/>
              <a:gd name="connsiteY7" fmla="*/ 3484637 h 6858000"/>
              <a:gd name="connsiteX8" fmla="*/ 1354702 w 12192000"/>
              <a:gd name="connsiteY8" fmla="*/ 3484637 h 6858000"/>
              <a:gd name="connsiteX9" fmla="*/ 1354702 w 12192000"/>
              <a:gd name="connsiteY9" fmla="*/ 1387830 h 6858000"/>
              <a:gd name="connsiteX10" fmla="*/ 1381825 w 12192000"/>
              <a:gd name="connsiteY10" fmla="*/ 1264899 h 6858000"/>
              <a:gd name="connsiteX11" fmla="*/ 1779242 w 12192000"/>
              <a:gd name="connsiteY11" fmla="*/ 1023853 h 6858000"/>
              <a:gd name="connsiteX12" fmla="*/ 2210554 w 12192000"/>
              <a:gd name="connsiteY12" fmla="*/ 1418522 h 6858000"/>
              <a:gd name="connsiteX13" fmla="*/ 2204298 w 12192000"/>
              <a:gd name="connsiteY13" fmla="*/ 1475308 h 6858000"/>
              <a:gd name="connsiteX14" fmla="*/ 2216528 w 12192000"/>
              <a:gd name="connsiteY14" fmla="*/ 1475308 h 6858000"/>
              <a:gd name="connsiteX15" fmla="*/ 2216528 w 12192000"/>
              <a:gd name="connsiteY15" fmla="*/ 0 h 6858000"/>
              <a:gd name="connsiteX16" fmla="*/ 2216530 w 12192000"/>
              <a:gd name="connsiteY16" fmla="*/ 0 h 6858000"/>
              <a:gd name="connsiteX17" fmla="*/ 2216530 w 12192000"/>
              <a:gd name="connsiteY17" fmla="*/ 2561341 h 6858000"/>
              <a:gd name="connsiteX18" fmla="*/ 2219047 w 12192000"/>
              <a:gd name="connsiteY18" fmla="*/ 2561341 h 6858000"/>
              <a:gd name="connsiteX19" fmla="*/ 2227227 w 12192000"/>
              <a:gd name="connsiteY19" fmla="*/ 2635587 h 6858000"/>
              <a:gd name="connsiteX20" fmla="*/ 2649776 w 12192000"/>
              <a:gd name="connsiteY20" fmla="*/ 2950716 h 6858000"/>
              <a:gd name="connsiteX21" fmla="*/ 3072325 w 12192000"/>
              <a:gd name="connsiteY21" fmla="*/ 2635587 h 6858000"/>
              <a:gd name="connsiteX22" fmla="*/ 3080505 w 12192000"/>
              <a:gd name="connsiteY22" fmla="*/ 2561341 h 6858000"/>
              <a:gd name="connsiteX23" fmla="*/ 3088997 w 12192000"/>
              <a:gd name="connsiteY23" fmla="*/ 2561341 h 6858000"/>
              <a:gd name="connsiteX24" fmla="*/ 3088997 w 12192000"/>
              <a:gd name="connsiteY24" fmla="*/ 1684421 h 6858000"/>
              <a:gd name="connsiteX25" fmla="*/ 3092637 w 12192000"/>
              <a:gd name="connsiteY25" fmla="*/ 1684421 h 6858000"/>
              <a:gd name="connsiteX26" fmla="*/ 3092637 w 12192000"/>
              <a:gd name="connsiteY26" fmla="*/ 1771219 h 6858000"/>
              <a:gd name="connsiteX27" fmla="*/ 3097759 w 12192000"/>
              <a:gd name="connsiteY27" fmla="*/ 1724728 h 6858000"/>
              <a:gd name="connsiteX28" fmla="*/ 3520308 w 12192000"/>
              <a:gd name="connsiteY28" fmla="*/ 1409599 h 6858000"/>
              <a:gd name="connsiteX29" fmla="*/ 3951620 w 12192000"/>
              <a:gd name="connsiteY29" fmla="*/ 1804268 h 6858000"/>
              <a:gd name="connsiteX30" fmla="*/ 3950637 w 12192000"/>
              <a:gd name="connsiteY30" fmla="*/ 1813192 h 6858000"/>
              <a:gd name="connsiteX31" fmla="*/ 3959531 w 12192000"/>
              <a:gd name="connsiteY31" fmla="*/ 1813192 h 6858000"/>
              <a:gd name="connsiteX32" fmla="*/ 3959531 w 12192000"/>
              <a:gd name="connsiteY32" fmla="*/ 2780114 h 6858000"/>
              <a:gd name="connsiteX33" fmla="*/ 3962048 w 12192000"/>
              <a:gd name="connsiteY33" fmla="*/ 2780114 h 6858000"/>
              <a:gd name="connsiteX34" fmla="*/ 3970228 w 12192000"/>
              <a:gd name="connsiteY34" fmla="*/ 2854360 h 6858000"/>
              <a:gd name="connsiteX35" fmla="*/ 4392775 w 12192000"/>
              <a:gd name="connsiteY35" fmla="*/ 3169489 h 6858000"/>
              <a:gd name="connsiteX36" fmla="*/ 4815325 w 12192000"/>
              <a:gd name="connsiteY36" fmla="*/ 2854360 h 6858000"/>
              <a:gd name="connsiteX37" fmla="*/ 4823504 w 12192000"/>
              <a:gd name="connsiteY37" fmla="*/ 2780114 h 6858000"/>
              <a:gd name="connsiteX38" fmla="*/ 4831996 w 12192000"/>
              <a:gd name="connsiteY38" fmla="*/ 2780114 h 6858000"/>
              <a:gd name="connsiteX39" fmla="*/ 4831996 w 12192000"/>
              <a:gd name="connsiteY39" fmla="*/ 1368170 h 6858000"/>
              <a:gd name="connsiteX40" fmla="*/ 4840674 w 12192000"/>
              <a:gd name="connsiteY40" fmla="*/ 1368170 h 6858000"/>
              <a:gd name="connsiteX41" fmla="*/ 4835637 w 12192000"/>
              <a:gd name="connsiteY41" fmla="*/ 1322450 h 6858000"/>
              <a:gd name="connsiteX42" fmla="*/ 5266949 w 12192000"/>
              <a:gd name="connsiteY42" fmla="*/ 927781 h 6858000"/>
              <a:gd name="connsiteX43" fmla="*/ 5664366 w 12192000"/>
              <a:gd name="connsiteY43" fmla="*/ 1168827 h 6858000"/>
              <a:gd name="connsiteX44" fmla="*/ 5695528 w 12192000"/>
              <a:gd name="connsiteY44" fmla="*/ 1310059 h 6858000"/>
              <a:gd name="connsiteX45" fmla="*/ 5695528 w 12192000"/>
              <a:gd name="connsiteY45" fmla="*/ 1347266 h 6858000"/>
              <a:gd name="connsiteX46" fmla="*/ 5693224 w 12192000"/>
              <a:gd name="connsiteY46" fmla="*/ 1368170 h 6858000"/>
              <a:gd name="connsiteX47" fmla="*/ 5695528 w 12192000"/>
              <a:gd name="connsiteY47" fmla="*/ 1368170 h 6858000"/>
              <a:gd name="connsiteX48" fmla="*/ 5695528 w 12192000"/>
              <a:gd name="connsiteY48" fmla="*/ 2380151 h 6858000"/>
              <a:gd name="connsiteX49" fmla="*/ 5698044 w 12192000"/>
              <a:gd name="connsiteY49" fmla="*/ 2380151 h 6858000"/>
              <a:gd name="connsiteX50" fmla="*/ 5706224 w 12192000"/>
              <a:gd name="connsiteY50" fmla="*/ 2454397 h 6858000"/>
              <a:gd name="connsiteX51" fmla="*/ 6128773 w 12192000"/>
              <a:gd name="connsiteY51" fmla="*/ 2769526 h 6858000"/>
              <a:gd name="connsiteX52" fmla="*/ 6551323 w 12192000"/>
              <a:gd name="connsiteY52" fmla="*/ 2454397 h 6858000"/>
              <a:gd name="connsiteX53" fmla="*/ 6559502 w 12192000"/>
              <a:gd name="connsiteY53" fmla="*/ 2380151 h 6858000"/>
              <a:gd name="connsiteX54" fmla="*/ 6567994 w 12192000"/>
              <a:gd name="connsiteY54" fmla="*/ 2380151 h 6858000"/>
              <a:gd name="connsiteX55" fmla="*/ 6567994 w 12192000"/>
              <a:gd name="connsiteY55" fmla="*/ 1524638 h 6858000"/>
              <a:gd name="connsiteX56" fmla="*/ 6599554 w 12192000"/>
              <a:gd name="connsiteY56" fmla="*/ 1381593 h 6858000"/>
              <a:gd name="connsiteX57" fmla="*/ 6996972 w 12192000"/>
              <a:gd name="connsiteY57" fmla="*/ 1140547 h 6858000"/>
              <a:gd name="connsiteX58" fmla="*/ 7419522 w 12192000"/>
              <a:gd name="connsiteY58" fmla="*/ 1455676 h 6858000"/>
              <a:gd name="connsiteX59" fmla="*/ 7421996 w 12192000"/>
              <a:gd name="connsiteY59" fmla="*/ 1478137 h 6858000"/>
              <a:gd name="connsiteX60" fmla="*/ 7421996 w 12192000"/>
              <a:gd name="connsiteY60" fmla="*/ 3431600 h 6858000"/>
              <a:gd name="connsiteX61" fmla="*/ 7424513 w 12192000"/>
              <a:gd name="connsiteY61" fmla="*/ 3431600 h 6858000"/>
              <a:gd name="connsiteX62" fmla="*/ 7432693 w 12192000"/>
              <a:gd name="connsiteY62" fmla="*/ 3505846 h 6858000"/>
              <a:gd name="connsiteX63" fmla="*/ 7855242 w 12192000"/>
              <a:gd name="connsiteY63" fmla="*/ 3820975 h 6858000"/>
              <a:gd name="connsiteX64" fmla="*/ 8277792 w 12192000"/>
              <a:gd name="connsiteY64" fmla="*/ 3505846 h 6858000"/>
              <a:gd name="connsiteX65" fmla="*/ 8285971 w 12192000"/>
              <a:gd name="connsiteY65" fmla="*/ 3431600 h 6858000"/>
              <a:gd name="connsiteX66" fmla="*/ 8294463 w 12192000"/>
              <a:gd name="connsiteY66" fmla="*/ 3431600 h 6858000"/>
              <a:gd name="connsiteX67" fmla="*/ 8294463 w 12192000"/>
              <a:gd name="connsiteY67" fmla="*/ 2113460 h 6858000"/>
              <a:gd name="connsiteX68" fmla="*/ 8298017 w 12192000"/>
              <a:gd name="connsiteY68" fmla="*/ 2113460 h 6858000"/>
              <a:gd name="connsiteX69" fmla="*/ 8729329 w 12192000"/>
              <a:gd name="connsiteY69" fmla="*/ 1718791 h 6858000"/>
              <a:gd name="connsiteX70" fmla="*/ 9151878 w 12192000"/>
              <a:gd name="connsiteY70" fmla="*/ 2033920 h 6858000"/>
              <a:gd name="connsiteX71" fmla="*/ 9155487 w 12192000"/>
              <a:gd name="connsiteY71" fmla="*/ 2066679 h 6858000"/>
              <a:gd name="connsiteX72" fmla="*/ 9155487 w 12192000"/>
              <a:gd name="connsiteY72" fmla="*/ 3885465 h 6858000"/>
              <a:gd name="connsiteX73" fmla="*/ 9158004 w 12192000"/>
              <a:gd name="connsiteY73" fmla="*/ 3885465 h 6858000"/>
              <a:gd name="connsiteX74" fmla="*/ 9166184 w 12192000"/>
              <a:gd name="connsiteY74" fmla="*/ 3959711 h 6858000"/>
              <a:gd name="connsiteX75" fmla="*/ 9588733 w 12192000"/>
              <a:gd name="connsiteY75" fmla="*/ 4274840 h 6858000"/>
              <a:gd name="connsiteX76" fmla="*/ 10011282 w 12192000"/>
              <a:gd name="connsiteY76" fmla="*/ 3959711 h 6858000"/>
              <a:gd name="connsiteX77" fmla="*/ 10019462 w 12192000"/>
              <a:gd name="connsiteY77" fmla="*/ 3885465 h 6858000"/>
              <a:gd name="connsiteX78" fmla="*/ 10027954 w 12192000"/>
              <a:gd name="connsiteY78" fmla="*/ 3885465 h 6858000"/>
              <a:gd name="connsiteX79" fmla="*/ 10027954 w 12192000"/>
              <a:gd name="connsiteY79" fmla="*/ 2223422 h 6858000"/>
              <a:gd name="connsiteX80" fmla="*/ 10080974 w 12192000"/>
              <a:gd name="connsiteY80" fmla="*/ 2099850 h 6858000"/>
              <a:gd name="connsiteX81" fmla="*/ 10449843 w 12192000"/>
              <a:gd name="connsiteY81" fmla="*/ 1909831 h 6858000"/>
              <a:gd name="connsiteX82" fmla="*/ 10818712 w 12192000"/>
              <a:gd name="connsiteY82" fmla="*/ 2099850 h 6858000"/>
              <a:gd name="connsiteX83" fmla="*/ 10869380 w 12192000"/>
              <a:gd name="connsiteY83" fmla="*/ 2217940 h 6858000"/>
              <a:gd name="connsiteX84" fmla="*/ 10869380 w 12192000"/>
              <a:gd name="connsiteY84" fmla="*/ 3484638 h 6858000"/>
              <a:gd name="connsiteX85" fmla="*/ 10871897 w 12192000"/>
              <a:gd name="connsiteY85" fmla="*/ 3484638 h 6858000"/>
              <a:gd name="connsiteX86" fmla="*/ 10880077 w 12192000"/>
              <a:gd name="connsiteY86" fmla="*/ 3558884 h 6858000"/>
              <a:gd name="connsiteX87" fmla="*/ 11302626 w 12192000"/>
              <a:gd name="connsiteY87" fmla="*/ 3874013 h 6858000"/>
              <a:gd name="connsiteX88" fmla="*/ 11725175 w 12192000"/>
              <a:gd name="connsiteY88" fmla="*/ 3558884 h 6858000"/>
              <a:gd name="connsiteX89" fmla="*/ 11733355 w 12192000"/>
              <a:gd name="connsiteY89" fmla="*/ 3484638 h 6858000"/>
              <a:gd name="connsiteX90" fmla="*/ 11741847 w 12192000"/>
              <a:gd name="connsiteY90" fmla="*/ 3484638 h 6858000"/>
              <a:gd name="connsiteX91" fmla="*/ 11741847 w 12192000"/>
              <a:gd name="connsiteY91" fmla="*/ 0 h 6858000"/>
              <a:gd name="connsiteX92" fmla="*/ 12192000 w 12192000"/>
              <a:gd name="connsiteY92" fmla="*/ 0 h 6858000"/>
              <a:gd name="connsiteX93" fmla="*/ 12192000 w 12192000"/>
              <a:gd name="connsiteY93" fmla="*/ 6858000 h 6858000"/>
              <a:gd name="connsiteX94" fmla="*/ 0 w 12192000"/>
              <a:gd name="connsiteY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192000" h="6858000">
                <a:moveTo>
                  <a:pt x="0" y="0"/>
                </a:moveTo>
                <a:lnTo>
                  <a:pt x="482235" y="0"/>
                </a:lnTo>
                <a:lnTo>
                  <a:pt x="482235" y="3484637"/>
                </a:lnTo>
                <a:lnTo>
                  <a:pt x="484752" y="3484637"/>
                </a:lnTo>
                <a:lnTo>
                  <a:pt x="492932" y="3558883"/>
                </a:lnTo>
                <a:cubicBezTo>
                  <a:pt x="533150" y="3738727"/>
                  <a:pt x="707050" y="3874012"/>
                  <a:pt x="915481" y="3874012"/>
                </a:cubicBezTo>
                <a:cubicBezTo>
                  <a:pt x="1123912" y="3874012"/>
                  <a:pt x="1297812" y="3738727"/>
                  <a:pt x="1338030" y="3558883"/>
                </a:cubicBezTo>
                <a:lnTo>
                  <a:pt x="1346210" y="3484637"/>
                </a:lnTo>
                <a:lnTo>
                  <a:pt x="1354702" y="3484637"/>
                </a:lnTo>
                <a:lnTo>
                  <a:pt x="1354702" y="1387830"/>
                </a:lnTo>
                <a:lnTo>
                  <a:pt x="1381825" y="1264899"/>
                </a:lnTo>
                <a:cubicBezTo>
                  <a:pt x="1447301" y="1123246"/>
                  <a:pt x="1600587" y="1023853"/>
                  <a:pt x="1779242" y="1023853"/>
                </a:cubicBezTo>
                <a:cubicBezTo>
                  <a:pt x="2017449" y="1023853"/>
                  <a:pt x="2210554" y="1200552"/>
                  <a:pt x="2210554" y="1418522"/>
                </a:cubicBezTo>
                <a:lnTo>
                  <a:pt x="2204298" y="1475308"/>
                </a:lnTo>
                <a:lnTo>
                  <a:pt x="2216528" y="1475308"/>
                </a:lnTo>
                <a:lnTo>
                  <a:pt x="2216528" y="0"/>
                </a:lnTo>
                <a:lnTo>
                  <a:pt x="2216530" y="0"/>
                </a:lnTo>
                <a:lnTo>
                  <a:pt x="2216530" y="2561341"/>
                </a:lnTo>
                <a:lnTo>
                  <a:pt x="2219047" y="2561341"/>
                </a:lnTo>
                <a:lnTo>
                  <a:pt x="2227227" y="2635587"/>
                </a:lnTo>
                <a:cubicBezTo>
                  <a:pt x="2267445" y="2815431"/>
                  <a:pt x="2441345" y="2950716"/>
                  <a:pt x="2649776" y="2950716"/>
                </a:cubicBezTo>
                <a:cubicBezTo>
                  <a:pt x="2858207" y="2950716"/>
                  <a:pt x="3032108" y="2815431"/>
                  <a:pt x="3072325" y="2635587"/>
                </a:cubicBezTo>
                <a:lnTo>
                  <a:pt x="3080505" y="2561341"/>
                </a:lnTo>
                <a:lnTo>
                  <a:pt x="3088997" y="2561341"/>
                </a:lnTo>
                <a:lnTo>
                  <a:pt x="3088997" y="1684421"/>
                </a:lnTo>
                <a:lnTo>
                  <a:pt x="3092637" y="1684421"/>
                </a:lnTo>
                <a:lnTo>
                  <a:pt x="3092637" y="1771219"/>
                </a:lnTo>
                <a:lnTo>
                  <a:pt x="3097759" y="1724728"/>
                </a:lnTo>
                <a:cubicBezTo>
                  <a:pt x="3137977" y="1544884"/>
                  <a:pt x="3311877" y="1409599"/>
                  <a:pt x="3520308" y="1409599"/>
                </a:cubicBezTo>
                <a:cubicBezTo>
                  <a:pt x="3758515" y="1409599"/>
                  <a:pt x="3951620" y="1586298"/>
                  <a:pt x="3951620" y="1804268"/>
                </a:cubicBezTo>
                <a:lnTo>
                  <a:pt x="3950637" y="1813192"/>
                </a:lnTo>
                <a:lnTo>
                  <a:pt x="3959531" y="1813192"/>
                </a:lnTo>
                <a:lnTo>
                  <a:pt x="3959531" y="2780114"/>
                </a:lnTo>
                <a:lnTo>
                  <a:pt x="3962048" y="2780114"/>
                </a:lnTo>
                <a:lnTo>
                  <a:pt x="3970228" y="2854360"/>
                </a:lnTo>
                <a:cubicBezTo>
                  <a:pt x="4010445" y="3034204"/>
                  <a:pt x="4184344" y="3169489"/>
                  <a:pt x="4392775" y="3169489"/>
                </a:cubicBezTo>
                <a:cubicBezTo>
                  <a:pt x="4601206" y="3169489"/>
                  <a:pt x="4775106" y="3034204"/>
                  <a:pt x="4815325" y="2854360"/>
                </a:cubicBezTo>
                <a:lnTo>
                  <a:pt x="4823504" y="2780114"/>
                </a:lnTo>
                <a:lnTo>
                  <a:pt x="4831996" y="2780114"/>
                </a:lnTo>
                <a:lnTo>
                  <a:pt x="4831996" y="1368170"/>
                </a:lnTo>
                <a:lnTo>
                  <a:pt x="4840674" y="1368170"/>
                </a:lnTo>
                <a:lnTo>
                  <a:pt x="4835637" y="1322450"/>
                </a:lnTo>
                <a:cubicBezTo>
                  <a:pt x="4835637" y="1104480"/>
                  <a:pt x="5028742" y="927781"/>
                  <a:pt x="5266949" y="927781"/>
                </a:cubicBezTo>
                <a:cubicBezTo>
                  <a:pt x="5445604" y="927781"/>
                  <a:pt x="5598890" y="1027174"/>
                  <a:pt x="5664366" y="1168827"/>
                </a:cubicBezTo>
                <a:lnTo>
                  <a:pt x="5695528" y="1310059"/>
                </a:lnTo>
                <a:lnTo>
                  <a:pt x="5695528" y="1347266"/>
                </a:lnTo>
                <a:lnTo>
                  <a:pt x="5693224" y="1368170"/>
                </a:lnTo>
                <a:lnTo>
                  <a:pt x="5695528" y="1368170"/>
                </a:lnTo>
                <a:lnTo>
                  <a:pt x="5695528" y="2380151"/>
                </a:lnTo>
                <a:lnTo>
                  <a:pt x="5698044" y="2380151"/>
                </a:lnTo>
                <a:lnTo>
                  <a:pt x="5706224" y="2454397"/>
                </a:lnTo>
                <a:cubicBezTo>
                  <a:pt x="5746442" y="2634241"/>
                  <a:pt x="5920342" y="2769526"/>
                  <a:pt x="6128773" y="2769526"/>
                </a:cubicBezTo>
                <a:cubicBezTo>
                  <a:pt x="6337204" y="2769526"/>
                  <a:pt x="6511104" y="2634241"/>
                  <a:pt x="6551323" y="2454397"/>
                </a:cubicBezTo>
                <a:lnTo>
                  <a:pt x="6559502" y="2380151"/>
                </a:lnTo>
                <a:lnTo>
                  <a:pt x="6567994" y="2380151"/>
                </a:lnTo>
                <a:lnTo>
                  <a:pt x="6567994" y="1524638"/>
                </a:lnTo>
                <a:lnTo>
                  <a:pt x="6599554" y="1381593"/>
                </a:lnTo>
                <a:cubicBezTo>
                  <a:pt x="6665031" y="1239941"/>
                  <a:pt x="6818316" y="1140547"/>
                  <a:pt x="6996972" y="1140547"/>
                </a:cubicBezTo>
                <a:cubicBezTo>
                  <a:pt x="7205403" y="1140547"/>
                  <a:pt x="7379303" y="1275832"/>
                  <a:pt x="7419522" y="1455676"/>
                </a:cubicBezTo>
                <a:lnTo>
                  <a:pt x="7421996" y="1478137"/>
                </a:lnTo>
                <a:lnTo>
                  <a:pt x="7421996" y="3431600"/>
                </a:lnTo>
                <a:lnTo>
                  <a:pt x="7424513" y="3431600"/>
                </a:lnTo>
                <a:lnTo>
                  <a:pt x="7432693" y="3505846"/>
                </a:lnTo>
                <a:cubicBezTo>
                  <a:pt x="7472911" y="3685690"/>
                  <a:pt x="7646811" y="3820975"/>
                  <a:pt x="7855242" y="3820975"/>
                </a:cubicBezTo>
                <a:cubicBezTo>
                  <a:pt x="8063673" y="3820975"/>
                  <a:pt x="8237573" y="3685690"/>
                  <a:pt x="8277792" y="3505846"/>
                </a:cubicBezTo>
                <a:lnTo>
                  <a:pt x="8285971" y="3431600"/>
                </a:lnTo>
                <a:lnTo>
                  <a:pt x="8294463" y="3431600"/>
                </a:lnTo>
                <a:lnTo>
                  <a:pt x="8294463" y="2113460"/>
                </a:lnTo>
                <a:lnTo>
                  <a:pt x="8298017" y="2113460"/>
                </a:lnTo>
                <a:cubicBezTo>
                  <a:pt x="8298017" y="1895490"/>
                  <a:pt x="8491122" y="1718791"/>
                  <a:pt x="8729329" y="1718791"/>
                </a:cubicBezTo>
                <a:cubicBezTo>
                  <a:pt x="8937760" y="1718791"/>
                  <a:pt x="9111660" y="1854076"/>
                  <a:pt x="9151878" y="2033920"/>
                </a:cubicBezTo>
                <a:lnTo>
                  <a:pt x="9155487" y="2066679"/>
                </a:lnTo>
                <a:lnTo>
                  <a:pt x="9155487" y="3885465"/>
                </a:lnTo>
                <a:lnTo>
                  <a:pt x="9158004" y="3885465"/>
                </a:lnTo>
                <a:lnTo>
                  <a:pt x="9166184" y="3959711"/>
                </a:lnTo>
                <a:cubicBezTo>
                  <a:pt x="9206402" y="4139555"/>
                  <a:pt x="9380302" y="4274840"/>
                  <a:pt x="9588733" y="4274840"/>
                </a:cubicBezTo>
                <a:cubicBezTo>
                  <a:pt x="9797164" y="4274840"/>
                  <a:pt x="9971064" y="4139555"/>
                  <a:pt x="10011282" y="3959711"/>
                </a:cubicBezTo>
                <a:lnTo>
                  <a:pt x="10019462" y="3885465"/>
                </a:lnTo>
                <a:lnTo>
                  <a:pt x="10027954" y="3885465"/>
                </a:lnTo>
                <a:lnTo>
                  <a:pt x="10027954" y="2223422"/>
                </a:lnTo>
                <a:lnTo>
                  <a:pt x="10080974" y="2099850"/>
                </a:lnTo>
                <a:cubicBezTo>
                  <a:pt x="10156620" y="1985929"/>
                  <a:pt x="10293520" y="1909831"/>
                  <a:pt x="10449843" y="1909831"/>
                </a:cubicBezTo>
                <a:cubicBezTo>
                  <a:pt x="10606166" y="1909831"/>
                  <a:pt x="10743066" y="1985929"/>
                  <a:pt x="10818712" y="2099850"/>
                </a:cubicBezTo>
                <a:lnTo>
                  <a:pt x="10869380" y="2217940"/>
                </a:lnTo>
                <a:lnTo>
                  <a:pt x="10869380" y="3484638"/>
                </a:lnTo>
                <a:lnTo>
                  <a:pt x="10871897" y="3484638"/>
                </a:lnTo>
                <a:lnTo>
                  <a:pt x="10880077" y="3558884"/>
                </a:lnTo>
                <a:cubicBezTo>
                  <a:pt x="10920295" y="3738728"/>
                  <a:pt x="11094195" y="3874013"/>
                  <a:pt x="11302626" y="3874013"/>
                </a:cubicBezTo>
                <a:cubicBezTo>
                  <a:pt x="11511057" y="3874013"/>
                  <a:pt x="11684957" y="3738728"/>
                  <a:pt x="11725175" y="3558884"/>
                </a:cubicBezTo>
                <a:lnTo>
                  <a:pt x="11733355" y="3484638"/>
                </a:lnTo>
                <a:lnTo>
                  <a:pt x="11741847" y="3484638"/>
                </a:lnTo>
                <a:lnTo>
                  <a:pt x="11741847" y="0"/>
                </a:lnTo>
                <a:lnTo>
                  <a:pt x="12192000" y="0"/>
                </a:lnTo>
                <a:lnTo>
                  <a:pt x="12192000" y="6858000"/>
                </a:lnTo>
                <a:lnTo>
                  <a:pt x="0" y="6858000"/>
                </a:lnTo>
                <a:close/>
              </a:path>
            </a:pathLst>
          </a:custGeom>
        </p:spPr>
        <p:txBody>
          <a:bodyPr wrap="square">
            <a:noAutofit/>
          </a:bodyPr>
          <a:lstStyle/>
          <a:p>
            <a:endParaRPr lang="en-US"/>
          </a:p>
        </p:txBody>
      </p:sp>
      <p:sp>
        <p:nvSpPr>
          <p:cNvPr id="9" name="Freeform: Shape 8"/>
          <p:cNvSpPr/>
          <p:nvPr userDrawn="1"/>
        </p:nvSpPr>
        <p:spPr>
          <a:xfrm>
            <a:off x="723354" y="0"/>
            <a:ext cx="16889418" cy="6412260"/>
          </a:xfrm>
          <a:custGeom>
            <a:avLst/>
            <a:gdLst>
              <a:gd name="connsiteX0" fmla="*/ 1734295 w 11259612"/>
              <a:gd name="connsiteY0" fmla="*/ 0 h 4274840"/>
              <a:gd name="connsiteX1" fmla="*/ 11259612 w 11259612"/>
              <a:gd name="connsiteY1" fmla="*/ 0 h 4274840"/>
              <a:gd name="connsiteX2" fmla="*/ 11259612 w 11259612"/>
              <a:gd name="connsiteY2" fmla="*/ 3484638 h 4274840"/>
              <a:gd name="connsiteX3" fmla="*/ 11251120 w 11259612"/>
              <a:gd name="connsiteY3" fmla="*/ 3484638 h 4274840"/>
              <a:gd name="connsiteX4" fmla="*/ 11242940 w 11259612"/>
              <a:gd name="connsiteY4" fmla="*/ 3558884 h 4274840"/>
              <a:gd name="connsiteX5" fmla="*/ 10820391 w 11259612"/>
              <a:gd name="connsiteY5" fmla="*/ 3874013 h 4274840"/>
              <a:gd name="connsiteX6" fmla="*/ 10397842 w 11259612"/>
              <a:gd name="connsiteY6" fmla="*/ 3558884 h 4274840"/>
              <a:gd name="connsiteX7" fmla="*/ 10389662 w 11259612"/>
              <a:gd name="connsiteY7" fmla="*/ 3484638 h 4274840"/>
              <a:gd name="connsiteX8" fmla="*/ 10387145 w 11259612"/>
              <a:gd name="connsiteY8" fmla="*/ 3484638 h 4274840"/>
              <a:gd name="connsiteX9" fmla="*/ 10387145 w 11259612"/>
              <a:gd name="connsiteY9" fmla="*/ 2217940 h 4274840"/>
              <a:gd name="connsiteX10" fmla="*/ 10336477 w 11259612"/>
              <a:gd name="connsiteY10" fmla="*/ 2099850 h 4274840"/>
              <a:gd name="connsiteX11" fmla="*/ 9967608 w 11259612"/>
              <a:gd name="connsiteY11" fmla="*/ 1909831 h 4274840"/>
              <a:gd name="connsiteX12" fmla="*/ 9598739 w 11259612"/>
              <a:gd name="connsiteY12" fmla="*/ 2099850 h 4274840"/>
              <a:gd name="connsiteX13" fmla="*/ 9545719 w 11259612"/>
              <a:gd name="connsiteY13" fmla="*/ 2223422 h 4274840"/>
              <a:gd name="connsiteX14" fmla="*/ 9545719 w 11259612"/>
              <a:gd name="connsiteY14" fmla="*/ 3885465 h 4274840"/>
              <a:gd name="connsiteX15" fmla="*/ 9537227 w 11259612"/>
              <a:gd name="connsiteY15" fmla="*/ 3885465 h 4274840"/>
              <a:gd name="connsiteX16" fmla="*/ 9529047 w 11259612"/>
              <a:gd name="connsiteY16" fmla="*/ 3959711 h 4274840"/>
              <a:gd name="connsiteX17" fmla="*/ 9106498 w 11259612"/>
              <a:gd name="connsiteY17" fmla="*/ 4274840 h 4274840"/>
              <a:gd name="connsiteX18" fmla="*/ 8683949 w 11259612"/>
              <a:gd name="connsiteY18" fmla="*/ 3959711 h 4274840"/>
              <a:gd name="connsiteX19" fmla="*/ 8675769 w 11259612"/>
              <a:gd name="connsiteY19" fmla="*/ 3885465 h 4274840"/>
              <a:gd name="connsiteX20" fmla="*/ 8673252 w 11259612"/>
              <a:gd name="connsiteY20" fmla="*/ 3885465 h 4274840"/>
              <a:gd name="connsiteX21" fmla="*/ 8673252 w 11259612"/>
              <a:gd name="connsiteY21" fmla="*/ 2066679 h 4274840"/>
              <a:gd name="connsiteX22" fmla="*/ 8669643 w 11259612"/>
              <a:gd name="connsiteY22" fmla="*/ 2033920 h 4274840"/>
              <a:gd name="connsiteX23" fmla="*/ 8247094 w 11259612"/>
              <a:gd name="connsiteY23" fmla="*/ 1718791 h 4274840"/>
              <a:gd name="connsiteX24" fmla="*/ 7815782 w 11259612"/>
              <a:gd name="connsiteY24" fmla="*/ 2113460 h 4274840"/>
              <a:gd name="connsiteX25" fmla="*/ 7812228 w 11259612"/>
              <a:gd name="connsiteY25" fmla="*/ 2113460 h 4274840"/>
              <a:gd name="connsiteX26" fmla="*/ 7812228 w 11259612"/>
              <a:gd name="connsiteY26" fmla="*/ 3431600 h 4274840"/>
              <a:gd name="connsiteX27" fmla="*/ 7803736 w 11259612"/>
              <a:gd name="connsiteY27" fmla="*/ 3431600 h 4274840"/>
              <a:gd name="connsiteX28" fmla="*/ 7795557 w 11259612"/>
              <a:gd name="connsiteY28" fmla="*/ 3505846 h 4274840"/>
              <a:gd name="connsiteX29" fmla="*/ 7373007 w 11259612"/>
              <a:gd name="connsiteY29" fmla="*/ 3820975 h 4274840"/>
              <a:gd name="connsiteX30" fmla="*/ 6950458 w 11259612"/>
              <a:gd name="connsiteY30" fmla="*/ 3505846 h 4274840"/>
              <a:gd name="connsiteX31" fmla="*/ 6942278 w 11259612"/>
              <a:gd name="connsiteY31" fmla="*/ 3431600 h 4274840"/>
              <a:gd name="connsiteX32" fmla="*/ 6939761 w 11259612"/>
              <a:gd name="connsiteY32" fmla="*/ 3431600 h 4274840"/>
              <a:gd name="connsiteX33" fmla="*/ 6939761 w 11259612"/>
              <a:gd name="connsiteY33" fmla="*/ 1478137 h 4274840"/>
              <a:gd name="connsiteX34" fmla="*/ 6937287 w 11259612"/>
              <a:gd name="connsiteY34" fmla="*/ 1455676 h 4274840"/>
              <a:gd name="connsiteX35" fmla="*/ 6514737 w 11259612"/>
              <a:gd name="connsiteY35" fmla="*/ 1140547 h 4274840"/>
              <a:gd name="connsiteX36" fmla="*/ 6117319 w 11259612"/>
              <a:gd name="connsiteY36" fmla="*/ 1381593 h 4274840"/>
              <a:gd name="connsiteX37" fmla="*/ 6085759 w 11259612"/>
              <a:gd name="connsiteY37" fmla="*/ 1524638 h 4274840"/>
              <a:gd name="connsiteX38" fmla="*/ 6085759 w 11259612"/>
              <a:gd name="connsiteY38" fmla="*/ 2380151 h 4274840"/>
              <a:gd name="connsiteX39" fmla="*/ 6077267 w 11259612"/>
              <a:gd name="connsiteY39" fmla="*/ 2380151 h 4274840"/>
              <a:gd name="connsiteX40" fmla="*/ 6069088 w 11259612"/>
              <a:gd name="connsiteY40" fmla="*/ 2454397 h 4274840"/>
              <a:gd name="connsiteX41" fmla="*/ 5646538 w 11259612"/>
              <a:gd name="connsiteY41" fmla="*/ 2769526 h 4274840"/>
              <a:gd name="connsiteX42" fmla="*/ 5223989 w 11259612"/>
              <a:gd name="connsiteY42" fmla="*/ 2454397 h 4274840"/>
              <a:gd name="connsiteX43" fmla="*/ 5215809 w 11259612"/>
              <a:gd name="connsiteY43" fmla="*/ 2380151 h 4274840"/>
              <a:gd name="connsiteX44" fmla="*/ 5213292 w 11259612"/>
              <a:gd name="connsiteY44" fmla="*/ 2380151 h 4274840"/>
              <a:gd name="connsiteX45" fmla="*/ 5213292 w 11259612"/>
              <a:gd name="connsiteY45" fmla="*/ 1368170 h 4274840"/>
              <a:gd name="connsiteX46" fmla="*/ 5210989 w 11259612"/>
              <a:gd name="connsiteY46" fmla="*/ 1368170 h 4274840"/>
              <a:gd name="connsiteX47" fmla="*/ 5213292 w 11259612"/>
              <a:gd name="connsiteY47" fmla="*/ 1347266 h 4274840"/>
              <a:gd name="connsiteX48" fmla="*/ 5213292 w 11259612"/>
              <a:gd name="connsiteY48" fmla="*/ 1310059 h 4274840"/>
              <a:gd name="connsiteX49" fmla="*/ 5182131 w 11259612"/>
              <a:gd name="connsiteY49" fmla="*/ 1168827 h 4274840"/>
              <a:gd name="connsiteX50" fmla="*/ 4784714 w 11259612"/>
              <a:gd name="connsiteY50" fmla="*/ 927781 h 4274840"/>
              <a:gd name="connsiteX51" fmla="*/ 4353403 w 11259612"/>
              <a:gd name="connsiteY51" fmla="*/ 1322450 h 4274840"/>
              <a:gd name="connsiteX52" fmla="*/ 4358439 w 11259612"/>
              <a:gd name="connsiteY52" fmla="*/ 1368170 h 4274840"/>
              <a:gd name="connsiteX53" fmla="*/ 4349761 w 11259612"/>
              <a:gd name="connsiteY53" fmla="*/ 1368170 h 4274840"/>
              <a:gd name="connsiteX54" fmla="*/ 4349761 w 11259612"/>
              <a:gd name="connsiteY54" fmla="*/ 2780114 h 4274840"/>
              <a:gd name="connsiteX55" fmla="*/ 4341270 w 11259612"/>
              <a:gd name="connsiteY55" fmla="*/ 2780114 h 4274840"/>
              <a:gd name="connsiteX56" fmla="*/ 4333090 w 11259612"/>
              <a:gd name="connsiteY56" fmla="*/ 2854360 h 4274840"/>
              <a:gd name="connsiteX57" fmla="*/ 3910541 w 11259612"/>
              <a:gd name="connsiteY57" fmla="*/ 3169489 h 4274840"/>
              <a:gd name="connsiteX58" fmla="*/ 3487993 w 11259612"/>
              <a:gd name="connsiteY58" fmla="*/ 2854360 h 4274840"/>
              <a:gd name="connsiteX59" fmla="*/ 3479813 w 11259612"/>
              <a:gd name="connsiteY59" fmla="*/ 2780114 h 4274840"/>
              <a:gd name="connsiteX60" fmla="*/ 3477296 w 11259612"/>
              <a:gd name="connsiteY60" fmla="*/ 2780114 h 4274840"/>
              <a:gd name="connsiteX61" fmla="*/ 3477296 w 11259612"/>
              <a:gd name="connsiteY61" fmla="*/ 1813192 h 4274840"/>
              <a:gd name="connsiteX62" fmla="*/ 3468402 w 11259612"/>
              <a:gd name="connsiteY62" fmla="*/ 1813192 h 4274840"/>
              <a:gd name="connsiteX63" fmla="*/ 3469385 w 11259612"/>
              <a:gd name="connsiteY63" fmla="*/ 1804268 h 4274840"/>
              <a:gd name="connsiteX64" fmla="*/ 3038073 w 11259612"/>
              <a:gd name="connsiteY64" fmla="*/ 1409599 h 4274840"/>
              <a:gd name="connsiteX65" fmla="*/ 2615524 w 11259612"/>
              <a:gd name="connsiteY65" fmla="*/ 1724728 h 4274840"/>
              <a:gd name="connsiteX66" fmla="*/ 2610402 w 11259612"/>
              <a:gd name="connsiteY66" fmla="*/ 1771219 h 4274840"/>
              <a:gd name="connsiteX67" fmla="*/ 2610402 w 11259612"/>
              <a:gd name="connsiteY67" fmla="*/ 1684421 h 4274840"/>
              <a:gd name="connsiteX68" fmla="*/ 2606762 w 11259612"/>
              <a:gd name="connsiteY68" fmla="*/ 1684421 h 4274840"/>
              <a:gd name="connsiteX69" fmla="*/ 2606762 w 11259612"/>
              <a:gd name="connsiteY69" fmla="*/ 2561341 h 4274840"/>
              <a:gd name="connsiteX70" fmla="*/ 2598270 w 11259612"/>
              <a:gd name="connsiteY70" fmla="*/ 2561341 h 4274840"/>
              <a:gd name="connsiteX71" fmla="*/ 2590090 w 11259612"/>
              <a:gd name="connsiteY71" fmla="*/ 2635587 h 4274840"/>
              <a:gd name="connsiteX72" fmla="*/ 2167541 w 11259612"/>
              <a:gd name="connsiteY72" fmla="*/ 2950716 h 4274840"/>
              <a:gd name="connsiteX73" fmla="*/ 1744992 w 11259612"/>
              <a:gd name="connsiteY73" fmla="*/ 2635587 h 4274840"/>
              <a:gd name="connsiteX74" fmla="*/ 1736812 w 11259612"/>
              <a:gd name="connsiteY74" fmla="*/ 2561341 h 4274840"/>
              <a:gd name="connsiteX75" fmla="*/ 1734295 w 11259612"/>
              <a:gd name="connsiteY75" fmla="*/ 2561341 h 4274840"/>
              <a:gd name="connsiteX76" fmla="*/ 0 w 11259612"/>
              <a:gd name="connsiteY76" fmla="*/ 0 h 4274840"/>
              <a:gd name="connsiteX77" fmla="*/ 1734293 w 11259612"/>
              <a:gd name="connsiteY77" fmla="*/ 0 h 4274840"/>
              <a:gd name="connsiteX78" fmla="*/ 1734293 w 11259612"/>
              <a:gd name="connsiteY78" fmla="*/ 1475308 h 4274840"/>
              <a:gd name="connsiteX79" fmla="*/ 1722063 w 11259612"/>
              <a:gd name="connsiteY79" fmla="*/ 1475308 h 4274840"/>
              <a:gd name="connsiteX80" fmla="*/ 1728319 w 11259612"/>
              <a:gd name="connsiteY80" fmla="*/ 1418522 h 4274840"/>
              <a:gd name="connsiteX81" fmla="*/ 1297007 w 11259612"/>
              <a:gd name="connsiteY81" fmla="*/ 1023853 h 4274840"/>
              <a:gd name="connsiteX82" fmla="*/ 899590 w 11259612"/>
              <a:gd name="connsiteY82" fmla="*/ 1264899 h 4274840"/>
              <a:gd name="connsiteX83" fmla="*/ 872467 w 11259612"/>
              <a:gd name="connsiteY83" fmla="*/ 1387830 h 4274840"/>
              <a:gd name="connsiteX84" fmla="*/ 872467 w 11259612"/>
              <a:gd name="connsiteY84" fmla="*/ 3484637 h 4274840"/>
              <a:gd name="connsiteX85" fmla="*/ 863975 w 11259612"/>
              <a:gd name="connsiteY85" fmla="*/ 3484637 h 4274840"/>
              <a:gd name="connsiteX86" fmla="*/ 855795 w 11259612"/>
              <a:gd name="connsiteY86" fmla="*/ 3558883 h 4274840"/>
              <a:gd name="connsiteX87" fmla="*/ 433246 w 11259612"/>
              <a:gd name="connsiteY87" fmla="*/ 3874012 h 4274840"/>
              <a:gd name="connsiteX88" fmla="*/ 10697 w 11259612"/>
              <a:gd name="connsiteY88" fmla="*/ 3558883 h 4274840"/>
              <a:gd name="connsiteX89" fmla="*/ 2517 w 11259612"/>
              <a:gd name="connsiteY89" fmla="*/ 3484637 h 4274840"/>
              <a:gd name="connsiteX90" fmla="*/ 0 w 11259612"/>
              <a:gd name="connsiteY90" fmla="*/ 3484637 h 427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259612" h="4274840">
                <a:moveTo>
                  <a:pt x="1734295" y="0"/>
                </a:moveTo>
                <a:lnTo>
                  <a:pt x="11259612" y="0"/>
                </a:lnTo>
                <a:lnTo>
                  <a:pt x="11259612" y="3484638"/>
                </a:lnTo>
                <a:lnTo>
                  <a:pt x="11251120" y="3484638"/>
                </a:lnTo>
                <a:lnTo>
                  <a:pt x="11242940" y="3558884"/>
                </a:lnTo>
                <a:cubicBezTo>
                  <a:pt x="11202722" y="3738728"/>
                  <a:pt x="11028822" y="3874013"/>
                  <a:pt x="10820391" y="3874013"/>
                </a:cubicBezTo>
                <a:cubicBezTo>
                  <a:pt x="10611960" y="3874013"/>
                  <a:pt x="10438060" y="3738728"/>
                  <a:pt x="10397842" y="3558884"/>
                </a:cubicBezTo>
                <a:lnTo>
                  <a:pt x="10389662" y="3484638"/>
                </a:lnTo>
                <a:lnTo>
                  <a:pt x="10387145" y="3484638"/>
                </a:lnTo>
                <a:lnTo>
                  <a:pt x="10387145" y="2217940"/>
                </a:lnTo>
                <a:lnTo>
                  <a:pt x="10336477" y="2099850"/>
                </a:lnTo>
                <a:cubicBezTo>
                  <a:pt x="10260831" y="1985929"/>
                  <a:pt x="10123931" y="1909831"/>
                  <a:pt x="9967608" y="1909831"/>
                </a:cubicBezTo>
                <a:cubicBezTo>
                  <a:pt x="9811285" y="1909831"/>
                  <a:pt x="9674385" y="1985929"/>
                  <a:pt x="9598739" y="2099850"/>
                </a:cubicBezTo>
                <a:lnTo>
                  <a:pt x="9545719" y="2223422"/>
                </a:lnTo>
                <a:lnTo>
                  <a:pt x="9545719" y="3885465"/>
                </a:lnTo>
                <a:lnTo>
                  <a:pt x="9537227" y="3885465"/>
                </a:lnTo>
                <a:lnTo>
                  <a:pt x="9529047" y="3959711"/>
                </a:lnTo>
                <a:cubicBezTo>
                  <a:pt x="9488829" y="4139555"/>
                  <a:pt x="9314929" y="4274840"/>
                  <a:pt x="9106498" y="4274840"/>
                </a:cubicBezTo>
                <a:cubicBezTo>
                  <a:pt x="8898067" y="4274840"/>
                  <a:pt x="8724167" y="4139555"/>
                  <a:pt x="8683949" y="3959711"/>
                </a:cubicBezTo>
                <a:lnTo>
                  <a:pt x="8675769" y="3885465"/>
                </a:lnTo>
                <a:lnTo>
                  <a:pt x="8673252" y="3885465"/>
                </a:lnTo>
                <a:lnTo>
                  <a:pt x="8673252" y="2066679"/>
                </a:lnTo>
                <a:lnTo>
                  <a:pt x="8669643" y="2033920"/>
                </a:lnTo>
                <a:cubicBezTo>
                  <a:pt x="8629425" y="1854076"/>
                  <a:pt x="8455525" y="1718791"/>
                  <a:pt x="8247094" y="1718791"/>
                </a:cubicBezTo>
                <a:cubicBezTo>
                  <a:pt x="8008887" y="1718791"/>
                  <a:pt x="7815782" y="1895490"/>
                  <a:pt x="7815782" y="2113460"/>
                </a:cubicBezTo>
                <a:lnTo>
                  <a:pt x="7812228" y="2113460"/>
                </a:lnTo>
                <a:lnTo>
                  <a:pt x="7812228" y="3431600"/>
                </a:lnTo>
                <a:lnTo>
                  <a:pt x="7803736" y="3431600"/>
                </a:lnTo>
                <a:lnTo>
                  <a:pt x="7795557" y="3505846"/>
                </a:lnTo>
                <a:cubicBezTo>
                  <a:pt x="7755338" y="3685690"/>
                  <a:pt x="7581438" y="3820975"/>
                  <a:pt x="7373007" y="3820975"/>
                </a:cubicBezTo>
                <a:cubicBezTo>
                  <a:pt x="7164576" y="3820975"/>
                  <a:pt x="6990676" y="3685690"/>
                  <a:pt x="6950458" y="3505846"/>
                </a:cubicBezTo>
                <a:lnTo>
                  <a:pt x="6942278" y="3431600"/>
                </a:lnTo>
                <a:lnTo>
                  <a:pt x="6939761" y="3431600"/>
                </a:lnTo>
                <a:lnTo>
                  <a:pt x="6939761" y="1478137"/>
                </a:lnTo>
                <a:lnTo>
                  <a:pt x="6937287" y="1455676"/>
                </a:lnTo>
                <a:cubicBezTo>
                  <a:pt x="6897068" y="1275832"/>
                  <a:pt x="6723168" y="1140547"/>
                  <a:pt x="6514737" y="1140547"/>
                </a:cubicBezTo>
                <a:cubicBezTo>
                  <a:pt x="6336081" y="1140547"/>
                  <a:pt x="6182796" y="1239941"/>
                  <a:pt x="6117319" y="1381593"/>
                </a:cubicBezTo>
                <a:lnTo>
                  <a:pt x="6085759" y="1524638"/>
                </a:lnTo>
                <a:lnTo>
                  <a:pt x="6085759" y="2380151"/>
                </a:lnTo>
                <a:lnTo>
                  <a:pt x="6077267" y="2380151"/>
                </a:lnTo>
                <a:lnTo>
                  <a:pt x="6069088" y="2454397"/>
                </a:lnTo>
                <a:cubicBezTo>
                  <a:pt x="6028869" y="2634241"/>
                  <a:pt x="5854969" y="2769526"/>
                  <a:pt x="5646538" y="2769526"/>
                </a:cubicBezTo>
                <a:cubicBezTo>
                  <a:pt x="5438107" y="2769526"/>
                  <a:pt x="5264207" y="2634241"/>
                  <a:pt x="5223989" y="2454397"/>
                </a:cubicBezTo>
                <a:lnTo>
                  <a:pt x="5215809" y="2380151"/>
                </a:lnTo>
                <a:lnTo>
                  <a:pt x="5213292" y="2380151"/>
                </a:lnTo>
                <a:lnTo>
                  <a:pt x="5213292" y="1368170"/>
                </a:lnTo>
                <a:lnTo>
                  <a:pt x="5210989" y="1368170"/>
                </a:lnTo>
                <a:lnTo>
                  <a:pt x="5213292" y="1347266"/>
                </a:lnTo>
                <a:lnTo>
                  <a:pt x="5213292" y="1310059"/>
                </a:lnTo>
                <a:lnTo>
                  <a:pt x="5182131" y="1168827"/>
                </a:lnTo>
                <a:cubicBezTo>
                  <a:pt x="5116655" y="1027174"/>
                  <a:pt x="4963369" y="927781"/>
                  <a:pt x="4784714" y="927781"/>
                </a:cubicBezTo>
                <a:cubicBezTo>
                  <a:pt x="4546507" y="927781"/>
                  <a:pt x="4353403" y="1104480"/>
                  <a:pt x="4353403" y="1322450"/>
                </a:cubicBezTo>
                <a:lnTo>
                  <a:pt x="4358439" y="1368170"/>
                </a:lnTo>
                <a:lnTo>
                  <a:pt x="4349761" y="1368170"/>
                </a:lnTo>
                <a:lnTo>
                  <a:pt x="4349761" y="2780114"/>
                </a:lnTo>
                <a:lnTo>
                  <a:pt x="4341270" y="2780114"/>
                </a:lnTo>
                <a:lnTo>
                  <a:pt x="4333090" y="2854360"/>
                </a:lnTo>
                <a:cubicBezTo>
                  <a:pt x="4292871" y="3034204"/>
                  <a:pt x="4118971" y="3169489"/>
                  <a:pt x="3910541" y="3169489"/>
                </a:cubicBezTo>
                <a:cubicBezTo>
                  <a:pt x="3702109" y="3169489"/>
                  <a:pt x="3528210" y="3034204"/>
                  <a:pt x="3487993" y="2854360"/>
                </a:cubicBezTo>
                <a:lnTo>
                  <a:pt x="3479813" y="2780114"/>
                </a:lnTo>
                <a:lnTo>
                  <a:pt x="3477296" y="2780114"/>
                </a:lnTo>
                <a:lnTo>
                  <a:pt x="3477296" y="1813192"/>
                </a:lnTo>
                <a:lnTo>
                  <a:pt x="3468402" y="1813192"/>
                </a:lnTo>
                <a:lnTo>
                  <a:pt x="3469385" y="1804268"/>
                </a:lnTo>
                <a:cubicBezTo>
                  <a:pt x="3469385" y="1586298"/>
                  <a:pt x="3276280" y="1409599"/>
                  <a:pt x="3038073" y="1409599"/>
                </a:cubicBezTo>
                <a:cubicBezTo>
                  <a:pt x="2829642" y="1409599"/>
                  <a:pt x="2655742" y="1544884"/>
                  <a:pt x="2615524" y="1724728"/>
                </a:cubicBezTo>
                <a:lnTo>
                  <a:pt x="2610402" y="1771219"/>
                </a:lnTo>
                <a:lnTo>
                  <a:pt x="2610402" y="1684421"/>
                </a:lnTo>
                <a:lnTo>
                  <a:pt x="2606762" y="1684421"/>
                </a:lnTo>
                <a:lnTo>
                  <a:pt x="2606762" y="2561341"/>
                </a:lnTo>
                <a:lnTo>
                  <a:pt x="2598270" y="2561341"/>
                </a:lnTo>
                <a:lnTo>
                  <a:pt x="2590090" y="2635587"/>
                </a:lnTo>
                <a:cubicBezTo>
                  <a:pt x="2549873" y="2815431"/>
                  <a:pt x="2375972" y="2950716"/>
                  <a:pt x="2167541" y="2950716"/>
                </a:cubicBezTo>
                <a:cubicBezTo>
                  <a:pt x="1959110" y="2950716"/>
                  <a:pt x="1785210" y="2815431"/>
                  <a:pt x="1744992" y="2635587"/>
                </a:cubicBezTo>
                <a:lnTo>
                  <a:pt x="1736812" y="2561341"/>
                </a:lnTo>
                <a:lnTo>
                  <a:pt x="1734295" y="2561341"/>
                </a:lnTo>
                <a:close/>
                <a:moveTo>
                  <a:pt x="0" y="0"/>
                </a:moveTo>
                <a:lnTo>
                  <a:pt x="1734293" y="0"/>
                </a:lnTo>
                <a:lnTo>
                  <a:pt x="1734293" y="1475308"/>
                </a:lnTo>
                <a:lnTo>
                  <a:pt x="1722063" y="1475308"/>
                </a:lnTo>
                <a:lnTo>
                  <a:pt x="1728319" y="1418522"/>
                </a:lnTo>
                <a:cubicBezTo>
                  <a:pt x="1728319" y="1200552"/>
                  <a:pt x="1535214" y="1023853"/>
                  <a:pt x="1297007" y="1023853"/>
                </a:cubicBezTo>
                <a:cubicBezTo>
                  <a:pt x="1118352" y="1023853"/>
                  <a:pt x="965066" y="1123246"/>
                  <a:pt x="899590" y="1264899"/>
                </a:cubicBezTo>
                <a:lnTo>
                  <a:pt x="872467" y="1387830"/>
                </a:lnTo>
                <a:lnTo>
                  <a:pt x="872467" y="3484637"/>
                </a:lnTo>
                <a:lnTo>
                  <a:pt x="863975" y="3484637"/>
                </a:lnTo>
                <a:lnTo>
                  <a:pt x="855795" y="3558883"/>
                </a:lnTo>
                <a:cubicBezTo>
                  <a:pt x="815577" y="3738727"/>
                  <a:pt x="641677" y="3874012"/>
                  <a:pt x="433246" y="3874012"/>
                </a:cubicBezTo>
                <a:cubicBezTo>
                  <a:pt x="224815" y="3874012"/>
                  <a:pt x="50915" y="3738727"/>
                  <a:pt x="10697" y="3558883"/>
                </a:cubicBezTo>
                <a:lnTo>
                  <a:pt x="2517" y="3484637"/>
                </a:lnTo>
                <a:lnTo>
                  <a:pt x="0" y="3484637"/>
                </a:lnTo>
                <a:close/>
              </a:path>
            </a:pathLst>
          </a:custGeom>
          <a:solidFill>
            <a:srgbClr val="F3D0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Tree>
    <p:extLst>
      <p:ext uri="{BB962C8B-B14F-4D97-AF65-F5344CB8AC3E}">
        <p14:creationId xmlns:p14="http://schemas.microsoft.com/office/powerpoint/2010/main" val="3091665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1_Contents slide layout">
    <p:spTree>
      <p:nvGrpSpPr>
        <p:cNvPr id="1" name=""/>
        <p:cNvGrpSpPr/>
        <p:nvPr/>
      </p:nvGrpSpPr>
      <p:grpSpPr>
        <a:xfrm>
          <a:off x="0" y="0"/>
          <a:ext cx="0" cy="0"/>
          <a:chOff x="0" y="0"/>
          <a:chExt cx="0" cy="0"/>
        </a:xfrm>
      </p:grpSpPr>
      <p:sp>
        <p:nvSpPr>
          <p:cNvPr id="2" name="직사각형 19"/>
          <p:cNvSpPr/>
          <p:nvPr userDrawn="1"/>
        </p:nvSpPr>
        <p:spPr>
          <a:xfrm>
            <a:off x="607222" y="1614489"/>
            <a:ext cx="17073563" cy="70580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그림 개체 틀 6"/>
          <p:cNvSpPr>
            <a:spLocks noGrp="1"/>
          </p:cNvSpPr>
          <p:nvPr>
            <p:ph type="pic" sz="quarter" idx="11" hasCustomPrompt="1"/>
          </p:nvPr>
        </p:nvSpPr>
        <p:spPr>
          <a:xfrm>
            <a:off x="1328740" y="0"/>
            <a:ext cx="6162149" cy="10287000"/>
          </a:xfrm>
          <a:prstGeom prst="rect">
            <a:avLst/>
          </a:prstGeom>
          <a:solidFill>
            <a:schemeClr val="bg1">
              <a:lumMod val="95000"/>
            </a:schemeClr>
          </a:solidFill>
        </p:spPr>
        <p:txBody>
          <a:bodyPr wrap="square" tIns="576000">
            <a:noAutofit/>
          </a:bodyPr>
          <a:lstStyle>
            <a:lvl1pPr marL="0" marR="0" indent="0" algn="ctr" defTabSz="1371600" rtl="0" eaLnBrk="1" fontAlgn="auto" latinLnBrk="1" hangingPunct="1">
              <a:lnSpc>
                <a:spcPct val="100000"/>
              </a:lnSpc>
              <a:spcBef>
                <a:spcPct val="20000"/>
              </a:spcBef>
              <a:spcAft>
                <a:spcPts val="0"/>
              </a:spcAft>
              <a:buClrTx/>
              <a:buSzTx/>
              <a:buFont typeface="Arial" panose="020B0604020202020204" pitchFamily="34" charset="0"/>
              <a:buNone/>
              <a:defRPr lang="ko-KR" altLang="en-US" sz="1800" baseline="0">
                <a:latin typeface="+mn-lt"/>
              </a:defRPr>
            </a:lvl1pPr>
          </a:lstStyle>
          <a:p>
            <a:pPr marL="0" marR="0" lvl="0" indent="0" algn="ctr" defTabSz="1371600" rtl="0" eaLnBrk="1" fontAlgn="auto" latinLnBrk="1" hangingPunct="1">
              <a:lnSpc>
                <a:spcPct val="100000"/>
              </a:lnSpc>
              <a:spcBef>
                <a:spcPct val="20000"/>
              </a:spcBef>
              <a:spcAft>
                <a:spcPts val="0"/>
              </a:spcAft>
              <a:buClrTx/>
              <a:buSzTx/>
              <a:buFont typeface="Arial" panose="020B0604020202020204" pitchFamily="34" charset="0"/>
              <a:buNone/>
              <a:defRPr/>
            </a:pPr>
            <a:r>
              <a:rPr lang="en-US" altLang="ko-KR" dirty="0"/>
              <a:t>Insert Your Image And Send To Back</a:t>
            </a:r>
            <a:endParaRPr lang="ko-KR" altLang="en-US" dirty="0"/>
          </a:p>
          <a:p>
            <a:pPr marL="0" lvl="0" indent="0" algn="ctr">
              <a:buNone/>
            </a:pPr>
            <a:endParaRPr lang="ko-KR" altLang="en-US" dirty="0"/>
          </a:p>
        </p:txBody>
      </p:sp>
    </p:spTree>
    <p:extLst>
      <p:ext uri="{BB962C8B-B14F-4D97-AF65-F5344CB8AC3E}">
        <p14:creationId xmlns:p14="http://schemas.microsoft.com/office/powerpoint/2010/main" val="237061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p:cNvSpPr/>
          <p:nvPr userDrawn="1"/>
        </p:nvSpPr>
        <p:spPr>
          <a:xfrm>
            <a:off x="-2" y="-30115"/>
            <a:ext cx="18288000" cy="17430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700" dirty="0">
              <a:solidFill>
                <a:prstClr val="white"/>
              </a:solidFill>
            </a:endParaRPr>
          </a:p>
        </p:txBody>
      </p:sp>
      <p:sp>
        <p:nvSpPr>
          <p:cNvPr id="4" name="Freeform: Shape 18"/>
          <p:cNvSpPr>
            <a:spLocks/>
          </p:cNvSpPr>
          <p:nvPr userDrawn="1"/>
        </p:nvSpPr>
        <p:spPr bwMode="auto">
          <a:xfrm>
            <a:off x="-47757" y="-57609"/>
            <a:ext cx="6031707" cy="1988345"/>
          </a:xfrm>
          <a:custGeom>
            <a:avLst/>
            <a:gdLst>
              <a:gd name="T0" fmla="*/ 3131245 w 3751729"/>
              <a:gd name="T1" fmla="*/ 995496 h 1237129"/>
              <a:gd name="T2" fmla="*/ 3231236 w 3751729"/>
              <a:gd name="T3" fmla="*/ 1006047 h 1237129"/>
              <a:gd name="T4" fmla="*/ 3197730 w 3751729"/>
              <a:gd name="T5" fmla="*/ 882085 h 1237129"/>
              <a:gd name="T6" fmla="*/ 3226750 w 3751729"/>
              <a:gd name="T7" fmla="*/ 936153 h 1237129"/>
              <a:gd name="T8" fmla="*/ 874725 w 3751729"/>
              <a:gd name="T9" fmla="*/ 854126 h 1237129"/>
              <a:gd name="T10" fmla="*/ 683449 w 3751729"/>
              <a:gd name="T11" fmla="*/ 805598 h 1237129"/>
              <a:gd name="T12" fmla="*/ 3301151 w 3751729"/>
              <a:gd name="T13" fmla="*/ 690603 h 1237129"/>
              <a:gd name="T14" fmla="*/ 1740347 w 3751729"/>
              <a:gd name="T15" fmla="*/ 551347 h 1237129"/>
              <a:gd name="T16" fmla="*/ 3458657 w 3751729"/>
              <a:gd name="T17" fmla="*/ 466682 h 1237129"/>
              <a:gd name="T18" fmla="*/ 3320673 w 3751729"/>
              <a:gd name="T19" fmla="*/ 650249 h 1237129"/>
              <a:gd name="T20" fmla="*/ 3440188 w 3751729"/>
              <a:gd name="T21" fmla="*/ 475650 h 1237129"/>
              <a:gd name="T22" fmla="*/ 1892837 w 3751729"/>
              <a:gd name="T23" fmla="*/ 601721 h 1237129"/>
              <a:gd name="T24" fmla="*/ 1705521 w 3751729"/>
              <a:gd name="T25" fmla="*/ 585106 h 1237129"/>
              <a:gd name="T26" fmla="*/ 2004171 w 3751729"/>
              <a:gd name="T27" fmla="*/ 665811 h 1237129"/>
              <a:gd name="T28" fmla="*/ 2033193 w 3751729"/>
              <a:gd name="T29" fmla="*/ 540532 h 1237129"/>
              <a:gd name="T30" fmla="*/ 1928980 w 3751729"/>
              <a:gd name="T31" fmla="*/ 500443 h 1237129"/>
              <a:gd name="T32" fmla="*/ 2140042 w 3751729"/>
              <a:gd name="T33" fmla="*/ 469848 h 1237129"/>
              <a:gd name="T34" fmla="*/ 2354271 w 3751729"/>
              <a:gd name="T35" fmla="*/ 527609 h 1237129"/>
              <a:gd name="T36" fmla="*/ 621451 w 3751729"/>
              <a:gd name="T37" fmla="*/ 427121 h 1237129"/>
              <a:gd name="T38" fmla="*/ 763654 w 3751729"/>
              <a:gd name="T39" fmla="*/ 490420 h 1237129"/>
              <a:gd name="T40" fmla="*/ 1019039 w 3751729"/>
              <a:gd name="T41" fmla="*/ 359073 h 1237129"/>
              <a:gd name="T42" fmla="*/ 1000570 w 3751729"/>
              <a:gd name="T43" fmla="*/ 379645 h 1237129"/>
              <a:gd name="T44" fmla="*/ 1587586 w 3751729"/>
              <a:gd name="T45" fmla="*/ 342193 h 1237129"/>
              <a:gd name="T46" fmla="*/ 1979109 w 3751729"/>
              <a:gd name="T47" fmla="*/ 191328 h 1237129"/>
              <a:gd name="T48" fmla="*/ 1651433 w 3751729"/>
              <a:gd name="T49" fmla="*/ 335070 h 1237129"/>
              <a:gd name="T50" fmla="*/ 733048 w 3751729"/>
              <a:gd name="T51" fmla="*/ 102182 h 1237129"/>
              <a:gd name="T52" fmla="*/ 774733 w 3751729"/>
              <a:gd name="T53" fmla="*/ 63674 h 1237129"/>
              <a:gd name="T54" fmla="*/ 3983939 w 3751729"/>
              <a:gd name="T55" fmla="*/ 16728 h 1237129"/>
              <a:gd name="T56" fmla="*/ 2195446 w 3751729"/>
              <a:gd name="T57" fmla="*/ 24376 h 1237129"/>
              <a:gd name="T58" fmla="*/ 3736467 w 3751729"/>
              <a:gd name="T59" fmla="*/ 163372 h 1237129"/>
              <a:gd name="T60" fmla="*/ 3671830 w 3751729"/>
              <a:gd name="T61" fmla="*/ 148075 h 1237129"/>
              <a:gd name="T62" fmla="*/ 3456809 w 3751729"/>
              <a:gd name="T63" fmla="*/ 173394 h 1237129"/>
              <a:gd name="T64" fmla="*/ 3297457 w 3751729"/>
              <a:gd name="T65" fmla="*/ 510464 h 1237129"/>
              <a:gd name="T66" fmla="*/ 3148131 w 3751729"/>
              <a:gd name="T67" fmla="*/ 562951 h 1237129"/>
              <a:gd name="T68" fmla="*/ 3030726 w 3751729"/>
              <a:gd name="T69" fmla="*/ 837773 h 1237129"/>
              <a:gd name="T70" fmla="*/ 2918864 w 3751729"/>
              <a:gd name="T71" fmla="*/ 999715 h 1237129"/>
              <a:gd name="T72" fmla="*/ 2646066 w 3751729"/>
              <a:gd name="T73" fmla="*/ 982309 h 1237129"/>
              <a:gd name="T74" fmla="*/ 2326306 w 3751729"/>
              <a:gd name="T75" fmla="*/ 754957 h 1237129"/>
              <a:gd name="T76" fmla="*/ 2181463 w 3751729"/>
              <a:gd name="T77" fmla="*/ 795838 h 1237129"/>
              <a:gd name="T78" fmla="*/ 2330263 w 3751729"/>
              <a:gd name="T79" fmla="*/ 951714 h 1237129"/>
              <a:gd name="T80" fmla="*/ 1789418 w 3751729"/>
              <a:gd name="T81" fmla="*/ 1041124 h 1237129"/>
              <a:gd name="T82" fmla="*/ 1586270 w 3751729"/>
              <a:gd name="T83" fmla="*/ 660008 h 1237129"/>
              <a:gd name="T84" fmla="*/ 1649853 w 3751729"/>
              <a:gd name="T85" fmla="*/ 400482 h 1237129"/>
              <a:gd name="T86" fmla="*/ 1838753 w 3751729"/>
              <a:gd name="T87" fmla="*/ 287070 h 1237129"/>
              <a:gd name="T88" fmla="*/ 2040317 w 3751729"/>
              <a:gd name="T89" fmla="*/ 148867 h 1237129"/>
              <a:gd name="T90" fmla="*/ 1858010 w 3751729"/>
              <a:gd name="T91" fmla="*/ 243815 h 1237129"/>
              <a:gd name="T92" fmla="*/ 1470713 w 3751729"/>
              <a:gd name="T93" fmla="*/ 5916 h 1237129"/>
              <a:gd name="T94" fmla="*/ 1273371 w 3751729"/>
              <a:gd name="T95" fmla="*/ 38092 h 1237129"/>
              <a:gd name="T96" fmla="*/ 1095552 w 3751729"/>
              <a:gd name="T97" fmla="*/ 94271 h 1237129"/>
              <a:gd name="T98" fmla="*/ 902164 w 3751729"/>
              <a:gd name="T99" fmla="*/ 87414 h 1237129"/>
              <a:gd name="T100" fmla="*/ 580030 w 3751729"/>
              <a:gd name="T101" fmla="*/ 74753 h 1237129"/>
              <a:gd name="T102" fmla="*/ 744660 w 3751729"/>
              <a:gd name="T103" fmla="*/ 340348 h 1237129"/>
              <a:gd name="T104" fmla="*/ 912718 w 3751729"/>
              <a:gd name="T105" fmla="*/ 162582 h 1237129"/>
              <a:gd name="T106" fmla="*/ 890820 w 3751729"/>
              <a:gd name="T107" fmla="*/ 377272 h 1237129"/>
              <a:gd name="T108" fmla="*/ 814574 w 3751729"/>
              <a:gd name="T109" fmla="*/ 534203 h 1237129"/>
              <a:gd name="T110" fmla="*/ 533860 w 3751729"/>
              <a:gd name="T111" fmla="*/ 728056 h 1237129"/>
              <a:gd name="T112" fmla="*/ 689782 w 3751729"/>
              <a:gd name="T113" fmla="*/ 932988 h 1237129"/>
              <a:gd name="T114" fmla="*/ 974717 w 3751729"/>
              <a:gd name="T115" fmla="*/ 970967 h 1237129"/>
              <a:gd name="T116" fmla="*/ 1227875 w 3751729"/>
              <a:gd name="T117" fmla="*/ 1325563 h 1237129"/>
              <a:gd name="T118" fmla="*/ 724080 w 3751729"/>
              <a:gd name="T119" fmla="*/ 992067 h 1237129"/>
              <a:gd name="T120" fmla="*/ 333614 w 3751729"/>
              <a:gd name="T121" fmla="*/ 696405 h 1237129"/>
              <a:gd name="T122" fmla="*/ 237580 w 3751729"/>
              <a:gd name="T123" fmla="*/ 625722 h 1237129"/>
              <a:gd name="T124" fmla="*/ 158696 w 3751729"/>
              <a:gd name="T125" fmla="*/ 354590 h 1237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51729" h="1237129">
                <a:moveTo>
                  <a:pt x="2921457" y="929082"/>
                </a:moveTo>
                <a:lnTo>
                  <a:pt x="2929580" y="931543"/>
                </a:lnTo>
                <a:lnTo>
                  <a:pt x="2939672" y="937451"/>
                </a:lnTo>
                <a:lnTo>
                  <a:pt x="2948781" y="946559"/>
                </a:lnTo>
                <a:lnTo>
                  <a:pt x="2952719" y="954190"/>
                </a:lnTo>
                <a:lnTo>
                  <a:pt x="2948781" y="956651"/>
                </a:lnTo>
                <a:lnTo>
                  <a:pt x="2944596" y="960835"/>
                </a:lnTo>
                <a:lnTo>
                  <a:pt x="2939672" y="964282"/>
                </a:lnTo>
                <a:lnTo>
                  <a:pt x="2933765" y="966743"/>
                </a:lnTo>
                <a:lnTo>
                  <a:pt x="2938688" y="980035"/>
                </a:lnTo>
                <a:lnTo>
                  <a:pt x="2944596" y="990128"/>
                </a:lnTo>
                <a:lnTo>
                  <a:pt x="2950257" y="1001944"/>
                </a:lnTo>
                <a:lnTo>
                  <a:pt x="2945334" y="1003666"/>
                </a:lnTo>
                <a:lnTo>
                  <a:pt x="2942872" y="1003666"/>
                </a:lnTo>
                <a:lnTo>
                  <a:pt x="2941150" y="1003666"/>
                </a:lnTo>
                <a:lnTo>
                  <a:pt x="2939672" y="1005389"/>
                </a:lnTo>
                <a:lnTo>
                  <a:pt x="2938688" y="1006128"/>
                </a:lnTo>
                <a:lnTo>
                  <a:pt x="2937212" y="1009574"/>
                </a:lnTo>
                <a:lnTo>
                  <a:pt x="2929580" y="1022867"/>
                </a:lnTo>
                <a:lnTo>
                  <a:pt x="2925642" y="1038866"/>
                </a:lnTo>
                <a:lnTo>
                  <a:pt x="2918011" y="1053143"/>
                </a:lnTo>
                <a:lnTo>
                  <a:pt x="2914073" y="1056589"/>
                </a:lnTo>
                <a:lnTo>
                  <a:pt x="2909888" y="1056589"/>
                </a:lnTo>
                <a:lnTo>
                  <a:pt x="2904965" y="1057327"/>
                </a:lnTo>
                <a:lnTo>
                  <a:pt x="2900041" y="1057327"/>
                </a:lnTo>
                <a:lnTo>
                  <a:pt x="2890935" y="1052404"/>
                </a:lnTo>
                <a:lnTo>
                  <a:pt x="2882565" y="1050681"/>
                </a:lnTo>
                <a:lnTo>
                  <a:pt x="2871981" y="1050681"/>
                </a:lnTo>
                <a:lnTo>
                  <a:pt x="2861888" y="1048958"/>
                </a:lnTo>
                <a:lnTo>
                  <a:pt x="2852042" y="1044774"/>
                </a:lnTo>
                <a:lnTo>
                  <a:pt x="2842196" y="1031235"/>
                </a:lnTo>
                <a:lnTo>
                  <a:pt x="2834812" y="1013758"/>
                </a:lnTo>
                <a:lnTo>
                  <a:pt x="2833088" y="993574"/>
                </a:lnTo>
                <a:lnTo>
                  <a:pt x="2840472" y="990128"/>
                </a:lnTo>
                <a:lnTo>
                  <a:pt x="2846380" y="990128"/>
                </a:lnTo>
                <a:lnTo>
                  <a:pt x="2852042" y="991851"/>
                </a:lnTo>
                <a:lnTo>
                  <a:pt x="2857950" y="988651"/>
                </a:lnTo>
                <a:lnTo>
                  <a:pt x="2865334" y="976835"/>
                </a:lnTo>
                <a:lnTo>
                  <a:pt x="2883549" y="974374"/>
                </a:lnTo>
                <a:lnTo>
                  <a:pt x="2886749" y="971666"/>
                </a:lnTo>
                <a:lnTo>
                  <a:pt x="2889211" y="968466"/>
                </a:lnTo>
                <a:lnTo>
                  <a:pt x="2889211" y="966743"/>
                </a:lnTo>
                <a:lnTo>
                  <a:pt x="2890935" y="965758"/>
                </a:lnTo>
                <a:lnTo>
                  <a:pt x="2890935" y="964282"/>
                </a:lnTo>
                <a:lnTo>
                  <a:pt x="2890935" y="962559"/>
                </a:lnTo>
                <a:lnTo>
                  <a:pt x="2892411" y="960835"/>
                </a:lnTo>
                <a:lnTo>
                  <a:pt x="2895119" y="960835"/>
                </a:lnTo>
                <a:lnTo>
                  <a:pt x="2900041" y="960835"/>
                </a:lnTo>
                <a:lnTo>
                  <a:pt x="2904965" y="960835"/>
                </a:lnTo>
                <a:lnTo>
                  <a:pt x="2908165" y="950743"/>
                </a:lnTo>
                <a:lnTo>
                  <a:pt x="2912349" y="943112"/>
                </a:lnTo>
                <a:lnTo>
                  <a:pt x="2916534" y="936466"/>
                </a:lnTo>
                <a:lnTo>
                  <a:pt x="2921457" y="929082"/>
                </a:lnTo>
                <a:close/>
                <a:moveTo>
                  <a:pt x="2505952" y="909636"/>
                </a:moveTo>
                <a:lnTo>
                  <a:pt x="2514321" y="915544"/>
                </a:lnTo>
                <a:lnTo>
                  <a:pt x="2519244" y="925636"/>
                </a:lnTo>
                <a:lnTo>
                  <a:pt x="2519244" y="940651"/>
                </a:lnTo>
                <a:lnTo>
                  <a:pt x="2519244" y="942374"/>
                </a:lnTo>
                <a:lnTo>
                  <a:pt x="2519983" y="942374"/>
                </a:lnTo>
                <a:lnTo>
                  <a:pt x="2521707" y="943113"/>
                </a:lnTo>
                <a:lnTo>
                  <a:pt x="2521707" y="944836"/>
                </a:lnTo>
                <a:lnTo>
                  <a:pt x="2521707" y="948282"/>
                </a:lnTo>
                <a:lnTo>
                  <a:pt x="2519244" y="948282"/>
                </a:lnTo>
                <a:lnTo>
                  <a:pt x="2515798" y="949021"/>
                </a:lnTo>
                <a:lnTo>
                  <a:pt x="2514321" y="952466"/>
                </a:lnTo>
                <a:lnTo>
                  <a:pt x="2511860" y="954190"/>
                </a:lnTo>
                <a:lnTo>
                  <a:pt x="2510137" y="954190"/>
                </a:lnTo>
                <a:lnTo>
                  <a:pt x="2508413" y="952466"/>
                </a:lnTo>
                <a:lnTo>
                  <a:pt x="2507675" y="952466"/>
                </a:lnTo>
                <a:lnTo>
                  <a:pt x="2505952" y="950743"/>
                </a:lnTo>
                <a:lnTo>
                  <a:pt x="2500290" y="938928"/>
                </a:lnTo>
                <a:lnTo>
                  <a:pt x="2500290" y="921452"/>
                </a:lnTo>
                <a:lnTo>
                  <a:pt x="2501768" y="918990"/>
                </a:lnTo>
                <a:lnTo>
                  <a:pt x="2503490" y="917267"/>
                </a:lnTo>
                <a:lnTo>
                  <a:pt x="2504229" y="913821"/>
                </a:lnTo>
                <a:lnTo>
                  <a:pt x="2505952" y="909636"/>
                </a:lnTo>
                <a:close/>
                <a:moveTo>
                  <a:pt x="3023856" y="892159"/>
                </a:moveTo>
                <a:lnTo>
                  <a:pt x="3030503" y="899544"/>
                </a:lnTo>
                <a:lnTo>
                  <a:pt x="3035425" y="907913"/>
                </a:lnTo>
                <a:lnTo>
                  <a:pt x="3035425" y="921452"/>
                </a:lnTo>
                <a:lnTo>
                  <a:pt x="3036164" y="924652"/>
                </a:lnTo>
                <a:lnTo>
                  <a:pt x="3037887" y="924652"/>
                </a:lnTo>
                <a:lnTo>
                  <a:pt x="3037887" y="925637"/>
                </a:lnTo>
                <a:lnTo>
                  <a:pt x="3036164" y="925637"/>
                </a:lnTo>
                <a:lnTo>
                  <a:pt x="3035425" y="929083"/>
                </a:lnTo>
                <a:lnTo>
                  <a:pt x="3035425" y="931543"/>
                </a:lnTo>
                <a:lnTo>
                  <a:pt x="3033703" y="931543"/>
                </a:lnTo>
                <a:lnTo>
                  <a:pt x="3033703" y="933267"/>
                </a:lnTo>
                <a:lnTo>
                  <a:pt x="3032225" y="933267"/>
                </a:lnTo>
                <a:lnTo>
                  <a:pt x="3029519" y="934744"/>
                </a:lnTo>
                <a:lnTo>
                  <a:pt x="3028041" y="931543"/>
                </a:lnTo>
                <a:lnTo>
                  <a:pt x="3028041" y="930559"/>
                </a:lnTo>
                <a:lnTo>
                  <a:pt x="3026319" y="930559"/>
                </a:lnTo>
                <a:lnTo>
                  <a:pt x="3024595" y="930559"/>
                </a:lnTo>
                <a:lnTo>
                  <a:pt x="3023856" y="929083"/>
                </a:lnTo>
                <a:lnTo>
                  <a:pt x="3023856" y="931543"/>
                </a:lnTo>
                <a:lnTo>
                  <a:pt x="3024595" y="933267"/>
                </a:lnTo>
                <a:lnTo>
                  <a:pt x="3026319" y="934744"/>
                </a:lnTo>
                <a:lnTo>
                  <a:pt x="3028041" y="936467"/>
                </a:lnTo>
                <a:lnTo>
                  <a:pt x="3026319" y="937452"/>
                </a:lnTo>
                <a:lnTo>
                  <a:pt x="3026319" y="938929"/>
                </a:lnTo>
                <a:lnTo>
                  <a:pt x="3026319" y="940652"/>
                </a:lnTo>
                <a:lnTo>
                  <a:pt x="3026319" y="944836"/>
                </a:lnTo>
                <a:lnTo>
                  <a:pt x="3018933" y="944836"/>
                </a:lnTo>
                <a:lnTo>
                  <a:pt x="3018933" y="940652"/>
                </a:lnTo>
                <a:lnTo>
                  <a:pt x="3014749" y="938929"/>
                </a:lnTo>
                <a:lnTo>
                  <a:pt x="3010564" y="936467"/>
                </a:lnTo>
                <a:lnTo>
                  <a:pt x="3009087" y="933267"/>
                </a:lnTo>
                <a:lnTo>
                  <a:pt x="3007364" y="929083"/>
                </a:lnTo>
                <a:lnTo>
                  <a:pt x="3006626" y="924652"/>
                </a:lnTo>
                <a:lnTo>
                  <a:pt x="3003180" y="918990"/>
                </a:lnTo>
                <a:lnTo>
                  <a:pt x="2998995" y="921452"/>
                </a:lnTo>
                <a:lnTo>
                  <a:pt x="2993334" y="924652"/>
                </a:lnTo>
                <a:lnTo>
                  <a:pt x="2987426" y="925637"/>
                </a:lnTo>
                <a:lnTo>
                  <a:pt x="2981764" y="929083"/>
                </a:lnTo>
                <a:lnTo>
                  <a:pt x="2981764" y="921452"/>
                </a:lnTo>
                <a:lnTo>
                  <a:pt x="2983488" y="919729"/>
                </a:lnTo>
                <a:lnTo>
                  <a:pt x="2983488" y="918990"/>
                </a:lnTo>
                <a:lnTo>
                  <a:pt x="2984226" y="918990"/>
                </a:lnTo>
                <a:lnTo>
                  <a:pt x="2984226" y="915544"/>
                </a:lnTo>
                <a:lnTo>
                  <a:pt x="2995794" y="911360"/>
                </a:lnTo>
                <a:lnTo>
                  <a:pt x="3006626" y="907913"/>
                </a:lnTo>
                <a:lnTo>
                  <a:pt x="3016472" y="902005"/>
                </a:lnTo>
                <a:lnTo>
                  <a:pt x="3023856" y="892159"/>
                </a:lnTo>
                <a:close/>
                <a:moveTo>
                  <a:pt x="2952719" y="876159"/>
                </a:moveTo>
                <a:lnTo>
                  <a:pt x="2956165" y="879359"/>
                </a:lnTo>
                <a:lnTo>
                  <a:pt x="2956904" y="879359"/>
                </a:lnTo>
                <a:lnTo>
                  <a:pt x="2958626" y="879359"/>
                </a:lnTo>
                <a:lnTo>
                  <a:pt x="2958626" y="880344"/>
                </a:lnTo>
                <a:lnTo>
                  <a:pt x="2958626" y="883543"/>
                </a:lnTo>
                <a:lnTo>
                  <a:pt x="2960350" y="886251"/>
                </a:lnTo>
                <a:lnTo>
                  <a:pt x="2951242" y="893636"/>
                </a:lnTo>
                <a:lnTo>
                  <a:pt x="2945334" y="901267"/>
                </a:lnTo>
                <a:lnTo>
                  <a:pt x="2938687" y="907175"/>
                </a:lnTo>
                <a:lnTo>
                  <a:pt x="2928103" y="913082"/>
                </a:lnTo>
                <a:lnTo>
                  <a:pt x="2928103" y="909636"/>
                </a:lnTo>
                <a:lnTo>
                  <a:pt x="2937212" y="899544"/>
                </a:lnTo>
                <a:lnTo>
                  <a:pt x="2947058" y="889451"/>
                </a:lnTo>
                <a:lnTo>
                  <a:pt x="2952719" y="876159"/>
                </a:lnTo>
                <a:close/>
                <a:moveTo>
                  <a:pt x="882825" y="798867"/>
                </a:moveTo>
                <a:lnTo>
                  <a:pt x="888734" y="798867"/>
                </a:lnTo>
                <a:lnTo>
                  <a:pt x="894395" y="799852"/>
                </a:lnTo>
                <a:lnTo>
                  <a:pt x="901041" y="803052"/>
                </a:lnTo>
                <a:lnTo>
                  <a:pt x="898579" y="804776"/>
                </a:lnTo>
                <a:lnTo>
                  <a:pt x="896857" y="807236"/>
                </a:lnTo>
                <a:lnTo>
                  <a:pt x="894395" y="808960"/>
                </a:lnTo>
                <a:lnTo>
                  <a:pt x="889472" y="808960"/>
                </a:lnTo>
                <a:lnTo>
                  <a:pt x="885288" y="807236"/>
                </a:lnTo>
                <a:lnTo>
                  <a:pt x="881350" y="807236"/>
                </a:lnTo>
                <a:lnTo>
                  <a:pt x="877164" y="807236"/>
                </a:lnTo>
                <a:lnTo>
                  <a:pt x="872241" y="808960"/>
                </a:lnTo>
                <a:lnTo>
                  <a:pt x="872241" y="799852"/>
                </a:lnTo>
                <a:lnTo>
                  <a:pt x="882825" y="798867"/>
                </a:lnTo>
                <a:close/>
                <a:moveTo>
                  <a:pt x="2977580" y="789759"/>
                </a:moveTo>
                <a:lnTo>
                  <a:pt x="2981764" y="789759"/>
                </a:lnTo>
                <a:lnTo>
                  <a:pt x="2987426" y="789759"/>
                </a:lnTo>
                <a:lnTo>
                  <a:pt x="2987426" y="804775"/>
                </a:lnTo>
                <a:lnTo>
                  <a:pt x="2985948" y="814867"/>
                </a:lnTo>
                <a:lnTo>
                  <a:pt x="2983488" y="823237"/>
                </a:lnTo>
                <a:lnTo>
                  <a:pt x="2981764" y="838251"/>
                </a:lnTo>
                <a:lnTo>
                  <a:pt x="2984226" y="838251"/>
                </a:lnTo>
                <a:lnTo>
                  <a:pt x="2984226" y="840960"/>
                </a:lnTo>
                <a:lnTo>
                  <a:pt x="2989888" y="840960"/>
                </a:lnTo>
                <a:lnTo>
                  <a:pt x="2993334" y="840960"/>
                </a:lnTo>
                <a:lnTo>
                  <a:pt x="2995794" y="840960"/>
                </a:lnTo>
                <a:lnTo>
                  <a:pt x="2998995" y="842435"/>
                </a:lnTo>
                <a:lnTo>
                  <a:pt x="3001457" y="844160"/>
                </a:lnTo>
                <a:lnTo>
                  <a:pt x="3007364" y="845144"/>
                </a:lnTo>
                <a:lnTo>
                  <a:pt x="3010564" y="855974"/>
                </a:lnTo>
                <a:lnTo>
                  <a:pt x="3016472" y="862621"/>
                </a:lnTo>
                <a:lnTo>
                  <a:pt x="3023856" y="870251"/>
                </a:lnTo>
                <a:lnTo>
                  <a:pt x="3029519" y="880344"/>
                </a:lnTo>
                <a:lnTo>
                  <a:pt x="3024595" y="882066"/>
                </a:lnTo>
                <a:lnTo>
                  <a:pt x="3022133" y="883544"/>
                </a:lnTo>
                <a:lnTo>
                  <a:pt x="3020656" y="883544"/>
                </a:lnTo>
                <a:lnTo>
                  <a:pt x="3020656" y="885267"/>
                </a:lnTo>
                <a:lnTo>
                  <a:pt x="3020656" y="886252"/>
                </a:lnTo>
                <a:lnTo>
                  <a:pt x="3020656" y="887728"/>
                </a:lnTo>
                <a:lnTo>
                  <a:pt x="3017948" y="887728"/>
                </a:lnTo>
                <a:lnTo>
                  <a:pt x="3013026" y="889452"/>
                </a:lnTo>
                <a:lnTo>
                  <a:pt x="3012287" y="886252"/>
                </a:lnTo>
                <a:lnTo>
                  <a:pt x="3012287" y="885267"/>
                </a:lnTo>
                <a:lnTo>
                  <a:pt x="3010564" y="885267"/>
                </a:lnTo>
                <a:lnTo>
                  <a:pt x="3009087" y="885267"/>
                </a:lnTo>
                <a:lnTo>
                  <a:pt x="3007364" y="883544"/>
                </a:lnTo>
                <a:lnTo>
                  <a:pt x="3004903" y="889452"/>
                </a:lnTo>
                <a:lnTo>
                  <a:pt x="3003180" y="893636"/>
                </a:lnTo>
                <a:lnTo>
                  <a:pt x="3000718" y="897821"/>
                </a:lnTo>
                <a:lnTo>
                  <a:pt x="2995794" y="899544"/>
                </a:lnTo>
                <a:lnTo>
                  <a:pt x="2991611" y="902005"/>
                </a:lnTo>
                <a:lnTo>
                  <a:pt x="2991611" y="899544"/>
                </a:lnTo>
                <a:lnTo>
                  <a:pt x="2989148" y="896343"/>
                </a:lnTo>
                <a:lnTo>
                  <a:pt x="2989148" y="893636"/>
                </a:lnTo>
                <a:lnTo>
                  <a:pt x="2989148" y="892159"/>
                </a:lnTo>
                <a:lnTo>
                  <a:pt x="2989148" y="891175"/>
                </a:lnTo>
                <a:lnTo>
                  <a:pt x="2989148" y="889452"/>
                </a:lnTo>
                <a:lnTo>
                  <a:pt x="2987426" y="887728"/>
                </a:lnTo>
                <a:lnTo>
                  <a:pt x="2985948" y="887728"/>
                </a:lnTo>
                <a:lnTo>
                  <a:pt x="2981764" y="886252"/>
                </a:lnTo>
                <a:lnTo>
                  <a:pt x="2981764" y="882066"/>
                </a:lnTo>
                <a:lnTo>
                  <a:pt x="2981764" y="877882"/>
                </a:lnTo>
                <a:lnTo>
                  <a:pt x="2983488" y="874435"/>
                </a:lnTo>
                <a:lnTo>
                  <a:pt x="2983488" y="873698"/>
                </a:lnTo>
                <a:lnTo>
                  <a:pt x="2984226" y="871975"/>
                </a:lnTo>
                <a:lnTo>
                  <a:pt x="2987426" y="871975"/>
                </a:lnTo>
                <a:lnTo>
                  <a:pt x="2991611" y="870251"/>
                </a:lnTo>
                <a:lnTo>
                  <a:pt x="2997519" y="870251"/>
                </a:lnTo>
                <a:lnTo>
                  <a:pt x="2997519" y="880344"/>
                </a:lnTo>
                <a:lnTo>
                  <a:pt x="3007364" y="880344"/>
                </a:lnTo>
                <a:lnTo>
                  <a:pt x="3007364" y="877882"/>
                </a:lnTo>
                <a:lnTo>
                  <a:pt x="3009087" y="874435"/>
                </a:lnTo>
                <a:lnTo>
                  <a:pt x="3010564" y="873698"/>
                </a:lnTo>
                <a:lnTo>
                  <a:pt x="3010564" y="871975"/>
                </a:lnTo>
                <a:lnTo>
                  <a:pt x="3012287" y="870251"/>
                </a:lnTo>
                <a:lnTo>
                  <a:pt x="3013026" y="867789"/>
                </a:lnTo>
                <a:lnTo>
                  <a:pt x="3010564" y="867789"/>
                </a:lnTo>
                <a:lnTo>
                  <a:pt x="2995794" y="855974"/>
                </a:lnTo>
                <a:lnTo>
                  <a:pt x="2979303" y="848344"/>
                </a:lnTo>
                <a:lnTo>
                  <a:pt x="2979303" y="854252"/>
                </a:lnTo>
                <a:lnTo>
                  <a:pt x="2977580" y="858436"/>
                </a:lnTo>
                <a:lnTo>
                  <a:pt x="2975857" y="862621"/>
                </a:lnTo>
                <a:lnTo>
                  <a:pt x="2975857" y="867789"/>
                </a:lnTo>
                <a:lnTo>
                  <a:pt x="2974380" y="866067"/>
                </a:lnTo>
                <a:lnTo>
                  <a:pt x="2973396" y="864344"/>
                </a:lnTo>
                <a:lnTo>
                  <a:pt x="2973396" y="862621"/>
                </a:lnTo>
                <a:lnTo>
                  <a:pt x="2971918" y="861883"/>
                </a:lnTo>
                <a:lnTo>
                  <a:pt x="2967734" y="850806"/>
                </a:lnTo>
                <a:lnTo>
                  <a:pt x="2962810" y="838251"/>
                </a:lnTo>
                <a:lnTo>
                  <a:pt x="2961826" y="821513"/>
                </a:lnTo>
                <a:lnTo>
                  <a:pt x="2962810" y="807236"/>
                </a:lnTo>
                <a:lnTo>
                  <a:pt x="2968472" y="792959"/>
                </a:lnTo>
                <a:lnTo>
                  <a:pt x="2973396" y="791237"/>
                </a:lnTo>
                <a:lnTo>
                  <a:pt x="2977580" y="789759"/>
                </a:lnTo>
                <a:close/>
                <a:moveTo>
                  <a:pt x="835074" y="789759"/>
                </a:moveTo>
                <a:lnTo>
                  <a:pt x="840735" y="789759"/>
                </a:lnTo>
                <a:lnTo>
                  <a:pt x="846643" y="791237"/>
                </a:lnTo>
                <a:lnTo>
                  <a:pt x="852305" y="791237"/>
                </a:lnTo>
                <a:lnTo>
                  <a:pt x="856490" y="792959"/>
                </a:lnTo>
                <a:lnTo>
                  <a:pt x="856490" y="799852"/>
                </a:lnTo>
                <a:lnTo>
                  <a:pt x="835074" y="799852"/>
                </a:lnTo>
                <a:lnTo>
                  <a:pt x="835074" y="789759"/>
                </a:lnTo>
                <a:close/>
                <a:moveTo>
                  <a:pt x="713473" y="789759"/>
                </a:moveTo>
                <a:lnTo>
                  <a:pt x="721104" y="791237"/>
                </a:lnTo>
                <a:lnTo>
                  <a:pt x="725043" y="793944"/>
                </a:lnTo>
                <a:lnTo>
                  <a:pt x="730950" y="797144"/>
                </a:lnTo>
                <a:lnTo>
                  <a:pt x="735873" y="799852"/>
                </a:lnTo>
                <a:lnTo>
                  <a:pt x="735873" y="803052"/>
                </a:lnTo>
                <a:lnTo>
                  <a:pt x="730212" y="803052"/>
                </a:lnTo>
                <a:lnTo>
                  <a:pt x="725043" y="804776"/>
                </a:lnTo>
                <a:lnTo>
                  <a:pt x="721104" y="805515"/>
                </a:lnTo>
                <a:lnTo>
                  <a:pt x="718642" y="804776"/>
                </a:lnTo>
                <a:lnTo>
                  <a:pt x="712735" y="804776"/>
                </a:lnTo>
                <a:lnTo>
                  <a:pt x="707812" y="803052"/>
                </a:lnTo>
                <a:lnTo>
                  <a:pt x="707812" y="792959"/>
                </a:lnTo>
                <a:lnTo>
                  <a:pt x="709535" y="792959"/>
                </a:lnTo>
                <a:lnTo>
                  <a:pt x="711012" y="791237"/>
                </a:lnTo>
                <a:lnTo>
                  <a:pt x="712735" y="791237"/>
                </a:lnTo>
                <a:lnTo>
                  <a:pt x="713473" y="789759"/>
                </a:lnTo>
                <a:close/>
                <a:moveTo>
                  <a:pt x="763934" y="776221"/>
                </a:moveTo>
                <a:lnTo>
                  <a:pt x="781411" y="777945"/>
                </a:lnTo>
                <a:lnTo>
                  <a:pt x="796181" y="781391"/>
                </a:lnTo>
                <a:lnTo>
                  <a:pt x="807751" y="785575"/>
                </a:lnTo>
                <a:lnTo>
                  <a:pt x="821781" y="789760"/>
                </a:lnTo>
                <a:lnTo>
                  <a:pt x="821781" y="797144"/>
                </a:lnTo>
                <a:lnTo>
                  <a:pt x="816120" y="797144"/>
                </a:lnTo>
                <a:lnTo>
                  <a:pt x="813412" y="798867"/>
                </a:lnTo>
                <a:lnTo>
                  <a:pt x="809474" y="799852"/>
                </a:lnTo>
                <a:lnTo>
                  <a:pt x="806028" y="801330"/>
                </a:lnTo>
                <a:lnTo>
                  <a:pt x="803565" y="803052"/>
                </a:lnTo>
                <a:lnTo>
                  <a:pt x="798643" y="803052"/>
                </a:lnTo>
                <a:lnTo>
                  <a:pt x="798643" y="801330"/>
                </a:lnTo>
                <a:lnTo>
                  <a:pt x="798643" y="799852"/>
                </a:lnTo>
                <a:lnTo>
                  <a:pt x="797904" y="798867"/>
                </a:lnTo>
                <a:lnTo>
                  <a:pt x="796181" y="797144"/>
                </a:lnTo>
                <a:lnTo>
                  <a:pt x="794458" y="795667"/>
                </a:lnTo>
                <a:lnTo>
                  <a:pt x="792981" y="797144"/>
                </a:lnTo>
                <a:lnTo>
                  <a:pt x="790519" y="805513"/>
                </a:lnTo>
                <a:lnTo>
                  <a:pt x="786335" y="805513"/>
                </a:lnTo>
                <a:lnTo>
                  <a:pt x="775504" y="804776"/>
                </a:lnTo>
                <a:lnTo>
                  <a:pt x="763934" y="803052"/>
                </a:lnTo>
                <a:lnTo>
                  <a:pt x="755812" y="803052"/>
                </a:lnTo>
                <a:lnTo>
                  <a:pt x="751627" y="792959"/>
                </a:lnTo>
                <a:lnTo>
                  <a:pt x="759011" y="792959"/>
                </a:lnTo>
                <a:lnTo>
                  <a:pt x="763934" y="792959"/>
                </a:lnTo>
                <a:lnTo>
                  <a:pt x="769842" y="791237"/>
                </a:lnTo>
                <a:lnTo>
                  <a:pt x="774765" y="789760"/>
                </a:lnTo>
                <a:lnTo>
                  <a:pt x="771319" y="788037"/>
                </a:lnTo>
                <a:lnTo>
                  <a:pt x="768858" y="785575"/>
                </a:lnTo>
                <a:lnTo>
                  <a:pt x="767381" y="783853"/>
                </a:lnTo>
                <a:lnTo>
                  <a:pt x="765658" y="781391"/>
                </a:lnTo>
                <a:lnTo>
                  <a:pt x="763934" y="776221"/>
                </a:lnTo>
                <a:close/>
                <a:moveTo>
                  <a:pt x="663259" y="735114"/>
                </a:moveTo>
                <a:lnTo>
                  <a:pt x="686398" y="740283"/>
                </a:lnTo>
                <a:lnTo>
                  <a:pt x="707074" y="746929"/>
                </a:lnTo>
                <a:lnTo>
                  <a:pt x="722582" y="754314"/>
                </a:lnTo>
                <a:lnTo>
                  <a:pt x="738335" y="761944"/>
                </a:lnTo>
                <a:lnTo>
                  <a:pt x="755813" y="770315"/>
                </a:lnTo>
                <a:lnTo>
                  <a:pt x="755813" y="776221"/>
                </a:lnTo>
                <a:lnTo>
                  <a:pt x="748182" y="776221"/>
                </a:lnTo>
                <a:lnTo>
                  <a:pt x="740059" y="779668"/>
                </a:lnTo>
                <a:lnTo>
                  <a:pt x="730212" y="782130"/>
                </a:lnTo>
                <a:lnTo>
                  <a:pt x="719382" y="783853"/>
                </a:lnTo>
                <a:lnTo>
                  <a:pt x="721105" y="781392"/>
                </a:lnTo>
                <a:lnTo>
                  <a:pt x="721105" y="777945"/>
                </a:lnTo>
                <a:lnTo>
                  <a:pt x="721105" y="776221"/>
                </a:lnTo>
                <a:lnTo>
                  <a:pt x="721105" y="775484"/>
                </a:lnTo>
                <a:lnTo>
                  <a:pt x="721105" y="773761"/>
                </a:lnTo>
                <a:lnTo>
                  <a:pt x="719382" y="770315"/>
                </a:lnTo>
                <a:lnTo>
                  <a:pt x="697966" y="764406"/>
                </a:lnTo>
                <a:lnTo>
                  <a:pt x="678028" y="754314"/>
                </a:lnTo>
                <a:lnTo>
                  <a:pt x="656613" y="744468"/>
                </a:lnTo>
                <a:lnTo>
                  <a:pt x="651689" y="748653"/>
                </a:lnTo>
                <a:lnTo>
                  <a:pt x="649228" y="752837"/>
                </a:lnTo>
                <a:lnTo>
                  <a:pt x="645043" y="757760"/>
                </a:lnTo>
                <a:lnTo>
                  <a:pt x="640120" y="756038"/>
                </a:lnTo>
                <a:lnTo>
                  <a:pt x="634212" y="752837"/>
                </a:lnTo>
                <a:lnTo>
                  <a:pt x="631751" y="751853"/>
                </a:lnTo>
                <a:lnTo>
                  <a:pt x="637659" y="751853"/>
                </a:lnTo>
                <a:lnTo>
                  <a:pt x="641597" y="745945"/>
                </a:lnTo>
                <a:lnTo>
                  <a:pt x="645781" y="742745"/>
                </a:lnTo>
                <a:lnTo>
                  <a:pt x="650704" y="738560"/>
                </a:lnTo>
                <a:lnTo>
                  <a:pt x="654889" y="738560"/>
                </a:lnTo>
                <a:lnTo>
                  <a:pt x="657351" y="736837"/>
                </a:lnTo>
                <a:lnTo>
                  <a:pt x="660797" y="736837"/>
                </a:lnTo>
                <a:lnTo>
                  <a:pt x="663259" y="735114"/>
                </a:lnTo>
                <a:close/>
                <a:moveTo>
                  <a:pt x="707812" y="712468"/>
                </a:moveTo>
                <a:lnTo>
                  <a:pt x="712736" y="714929"/>
                </a:lnTo>
                <a:lnTo>
                  <a:pt x="715197" y="718376"/>
                </a:lnTo>
                <a:lnTo>
                  <a:pt x="718643" y="720838"/>
                </a:lnTo>
                <a:lnTo>
                  <a:pt x="719382" y="725023"/>
                </a:lnTo>
                <a:lnTo>
                  <a:pt x="719382" y="732654"/>
                </a:lnTo>
                <a:lnTo>
                  <a:pt x="713473" y="732654"/>
                </a:lnTo>
                <a:lnTo>
                  <a:pt x="712736" y="728469"/>
                </a:lnTo>
                <a:lnTo>
                  <a:pt x="711012" y="726745"/>
                </a:lnTo>
                <a:lnTo>
                  <a:pt x="709535" y="724284"/>
                </a:lnTo>
                <a:lnTo>
                  <a:pt x="707812" y="720838"/>
                </a:lnTo>
                <a:lnTo>
                  <a:pt x="707812" y="718376"/>
                </a:lnTo>
                <a:lnTo>
                  <a:pt x="707812" y="712468"/>
                </a:lnTo>
                <a:close/>
                <a:moveTo>
                  <a:pt x="2981766" y="706561"/>
                </a:moveTo>
                <a:lnTo>
                  <a:pt x="2984227" y="709022"/>
                </a:lnTo>
                <a:lnTo>
                  <a:pt x="2985950" y="712468"/>
                </a:lnTo>
                <a:lnTo>
                  <a:pt x="2987428" y="714930"/>
                </a:lnTo>
                <a:lnTo>
                  <a:pt x="2987428" y="719115"/>
                </a:lnTo>
                <a:lnTo>
                  <a:pt x="2987428" y="725022"/>
                </a:lnTo>
                <a:lnTo>
                  <a:pt x="2975858" y="754316"/>
                </a:lnTo>
                <a:lnTo>
                  <a:pt x="2970196" y="746931"/>
                </a:lnTo>
                <a:lnTo>
                  <a:pt x="2967735" y="740284"/>
                </a:lnTo>
                <a:lnTo>
                  <a:pt x="2966011" y="728469"/>
                </a:lnTo>
                <a:lnTo>
                  <a:pt x="2981766" y="706561"/>
                </a:lnTo>
                <a:close/>
                <a:moveTo>
                  <a:pt x="701166" y="693268"/>
                </a:moveTo>
                <a:lnTo>
                  <a:pt x="719382" y="693268"/>
                </a:lnTo>
                <a:lnTo>
                  <a:pt x="721104" y="695729"/>
                </a:lnTo>
                <a:lnTo>
                  <a:pt x="724304" y="697452"/>
                </a:lnTo>
                <a:lnTo>
                  <a:pt x="724304" y="699176"/>
                </a:lnTo>
                <a:lnTo>
                  <a:pt x="725043" y="700652"/>
                </a:lnTo>
                <a:lnTo>
                  <a:pt x="725043" y="701637"/>
                </a:lnTo>
                <a:lnTo>
                  <a:pt x="724304" y="703361"/>
                </a:lnTo>
                <a:lnTo>
                  <a:pt x="724304" y="706561"/>
                </a:lnTo>
                <a:lnTo>
                  <a:pt x="719382" y="703361"/>
                </a:lnTo>
                <a:lnTo>
                  <a:pt x="715197" y="701637"/>
                </a:lnTo>
                <a:lnTo>
                  <a:pt x="711012" y="701637"/>
                </a:lnTo>
                <a:lnTo>
                  <a:pt x="707812" y="700652"/>
                </a:lnTo>
                <a:lnTo>
                  <a:pt x="705350" y="700652"/>
                </a:lnTo>
                <a:lnTo>
                  <a:pt x="701904" y="699176"/>
                </a:lnTo>
                <a:lnTo>
                  <a:pt x="701166" y="695729"/>
                </a:lnTo>
                <a:lnTo>
                  <a:pt x="701166" y="693268"/>
                </a:lnTo>
                <a:close/>
                <a:moveTo>
                  <a:pt x="3074318" y="638622"/>
                </a:moveTo>
                <a:lnTo>
                  <a:pt x="3076780" y="640346"/>
                </a:lnTo>
                <a:lnTo>
                  <a:pt x="3078256" y="640346"/>
                </a:lnTo>
                <a:lnTo>
                  <a:pt x="3078256" y="642068"/>
                </a:lnTo>
                <a:lnTo>
                  <a:pt x="3079980" y="644530"/>
                </a:lnTo>
                <a:lnTo>
                  <a:pt x="3079980" y="647977"/>
                </a:lnTo>
                <a:lnTo>
                  <a:pt x="3078256" y="652161"/>
                </a:lnTo>
                <a:lnTo>
                  <a:pt x="3075056" y="656345"/>
                </a:lnTo>
                <a:lnTo>
                  <a:pt x="3074318" y="660530"/>
                </a:lnTo>
                <a:lnTo>
                  <a:pt x="3066687" y="660530"/>
                </a:lnTo>
                <a:lnTo>
                  <a:pt x="3066687" y="650438"/>
                </a:lnTo>
                <a:lnTo>
                  <a:pt x="3069395" y="649454"/>
                </a:lnTo>
                <a:lnTo>
                  <a:pt x="3070871" y="646253"/>
                </a:lnTo>
                <a:lnTo>
                  <a:pt x="3072596" y="643792"/>
                </a:lnTo>
                <a:lnTo>
                  <a:pt x="3074318" y="638622"/>
                </a:lnTo>
                <a:close/>
                <a:moveTo>
                  <a:pt x="3035426" y="599238"/>
                </a:moveTo>
                <a:lnTo>
                  <a:pt x="3045272" y="599238"/>
                </a:lnTo>
                <a:lnTo>
                  <a:pt x="3045272" y="609331"/>
                </a:lnTo>
                <a:lnTo>
                  <a:pt x="3032226" y="609331"/>
                </a:lnTo>
                <a:lnTo>
                  <a:pt x="3032226" y="602684"/>
                </a:lnTo>
                <a:lnTo>
                  <a:pt x="3035426" y="602684"/>
                </a:lnTo>
                <a:lnTo>
                  <a:pt x="3035426" y="599238"/>
                </a:lnTo>
                <a:close/>
                <a:moveTo>
                  <a:pt x="1985586" y="571424"/>
                </a:moveTo>
                <a:lnTo>
                  <a:pt x="1992971" y="571424"/>
                </a:lnTo>
                <a:lnTo>
                  <a:pt x="1989771" y="575609"/>
                </a:lnTo>
                <a:lnTo>
                  <a:pt x="1987309" y="579053"/>
                </a:lnTo>
                <a:lnTo>
                  <a:pt x="1983863" y="581514"/>
                </a:lnTo>
                <a:lnTo>
                  <a:pt x="1981401" y="584961"/>
                </a:lnTo>
                <a:lnTo>
                  <a:pt x="1976479" y="587422"/>
                </a:lnTo>
                <a:lnTo>
                  <a:pt x="1974017" y="587422"/>
                </a:lnTo>
                <a:lnTo>
                  <a:pt x="1974017" y="589145"/>
                </a:lnTo>
                <a:lnTo>
                  <a:pt x="1972294" y="589145"/>
                </a:lnTo>
                <a:lnTo>
                  <a:pt x="1969832" y="589145"/>
                </a:lnTo>
                <a:lnTo>
                  <a:pt x="1966632" y="590868"/>
                </a:lnTo>
                <a:lnTo>
                  <a:pt x="1964171" y="579792"/>
                </a:lnTo>
                <a:lnTo>
                  <a:pt x="1969832" y="579053"/>
                </a:lnTo>
                <a:lnTo>
                  <a:pt x="1975740" y="575609"/>
                </a:lnTo>
                <a:lnTo>
                  <a:pt x="1981401" y="574133"/>
                </a:lnTo>
                <a:lnTo>
                  <a:pt x="1985586" y="571424"/>
                </a:lnTo>
                <a:close/>
                <a:moveTo>
                  <a:pt x="1865710" y="567240"/>
                </a:moveTo>
                <a:lnTo>
                  <a:pt x="1873341" y="569949"/>
                </a:lnTo>
                <a:lnTo>
                  <a:pt x="1881464" y="573149"/>
                </a:lnTo>
                <a:lnTo>
                  <a:pt x="1891310" y="575609"/>
                </a:lnTo>
                <a:lnTo>
                  <a:pt x="1897218" y="579793"/>
                </a:lnTo>
                <a:lnTo>
                  <a:pt x="1874080" y="579793"/>
                </a:lnTo>
                <a:lnTo>
                  <a:pt x="1871618" y="579053"/>
                </a:lnTo>
                <a:lnTo>
                  <a:pt x="1869895" y="579053"/>
                </a:lnTo>
                <a:lnTo>
                  <a:pt x="1867434" y="577331"/>
                </a:lnTo>
                <a:lnTo>
                  <a:pt x="1861772" y="577331"/>
                </a:lnTo>
                <a:lnTo>
                  <a:pt x="1861772" y="574133"/>
                </a:lnTo>
                <a:lnTo>
                  <a:pt x="1863249" y="573149"/>
                </a:lnTo>
                <a:lnTo>
                  <a:pt x="1864233" y="571425"/>
                </a:lnTo>
                <a:lnTo>
                  <a:pt x="1864233" y="569949"/>
                </a:lnTo>
                <a:lnTo>
                  <a:pt x="1865710" y="567240"/>
                </a:lnTo>
                <a:close/>
                <a:moveTo>
                  <a:pt x="1608239" y="510379"/>
                </a:moveTo>
                <a:lnTo>
                  <a:pt x="1627932" y="510379"/>
                </a:lnTo>
                <a:lnTo>
                  <a:pt x="1627932" y="512840"/>
                </a:lnTo>
                <a:lnTo>
                  <a:pt x="1623747" y="514564"/>
                </a:lnTo>
                <a:lnTo>
                  <a:pt x="1622269" y="516041"/>
                </a:lnTo>
                <a:lnTo>
                  <a:pt x="1619561" y="517025"/>
                </a:lnTo>
                <a:lnTo>
                  <a:pt x="1616362" y="518748"/>
                </a:lnTo>
                <a:lnTo>
                  <a:pt x="1612177" y="518748"/>
                </a:lnTo>
                <a:lnTo>
                  <a:pt x="1608239" y="510379"/>
                </a:lnTo>
                <a:close/>
                <a:moveTo>
                  <a:pt x="1913957" y="493394"/>
                </a:moveTo>
                <a:lnTo>
                  <a:pt x="1912234" y="495118"/>
                </a:lnTo>
                <a:lnTo>
                  <a:pt x="1910511" y="496840"/>
                </a:lnTo>
                <a:lnTo>
                  <a:pt x="1908787" y="496840"/>
                </a:lnTo>
                <a:lnTo>
                  <a:pt x="1908787" y="498563"/>
                </a:lnTo>
                <a:lnTo>
                  <a:pt x="1908049" y="499302"/>
                </a:lnTo>
                <a:lnTo>
                  <a:pt x="1906819" y="502749"/>
                </a:lnTo>
                <a:lnTo>
                  <a:pt x="1909280" y="502749"/>
                </a:lnTo>
                <a:lnTo>
                  <a:pt x="1914203" y="501025"/>
                </a:lnTo>
                <a:lnTo>
                  <a:pt x="1916665" y="499302"/>
                </a:lnTo>
                <a:lnTo>
                  <a:pt x="1919864" y="498563"/>
                </a:lnTo>
                <a:lnTo>
                  <a:pt x="1922326" y="496840"/>
                </a:lnTo>
                <a:lnTo>
                  <a:pt x="1925526" y="493394"/>
                </a:lnTo>
                <a:lnTo>
                  <a:pt x="1913957" y="493394"/>
                </a:lnTo>
                <a:close/>
                <a:moveTo>
                  <a:pt x="1697345" y="493394"/>
                </a:moveTo>
                <a:lnTo>
                  <a:pt x="1701530" y="493394"/>
                </a:lnTo>
                <a:lnTo>
                  <a:pt x="1707192" y="493394"/>
                </a:lnTo>
                <a:lnTo>
                  <a:pt x="1708914" y="506934"/>
                </a:lnTo>
                <a:lnTo>
                  <a:pt x="1710639" y="522933"/>
                </a:lnTo>
                <a:lnTo>
                  <a:pt x="1703008" y="522933"/>
                </a:lnTo>
                <a:lnTo>
                  <a:pt x="1701530" y="524410"/>
                </a:lnTo>
                <a:lnTo>
                  <a:pt x="1699068" y="524410"/>
                </a:lnTo>
                <a:lnTo>
                  <a:pt x="1695621" y="524410"/>
                </a:lnTo>
                <a:lnTo>
                  <a:pt x="1691438" y="526133"/>
                </a:lnTo>
                <a:lnTo>
                  <a:pt x="1689960" y="514564"/>
                </a:lnTo>
                <a:lnTo>
                  <a:pt x="1689960" y="502749"/>
                </a:lnTo>
                <a:lnTo>
                  <a:pt x="1691438" y="496840"/>
                </a:lnTo>
                <a:lnTo>
                  <a:pt x="1693899" y="495118"/>
                </a:lnTo>
                <a:lnTo>
                  <a:pt x="1697345" y="493394"/>
                </a:lnTo>
                <a:close/>
                <a:moveTo>
                  <a:pt x="1699807" y="464841"/>
                </a:moveTo>
                <a:lnTo>
                  <a:pt x="1707192" y="464841"/>
                </a:lnTo>
                <a:lnTo>
                  <a:pt x="1705468" y="470750"/>
                </a:lnTo>
                <a:lnTo>
                  <a:pt x="1705468" y="474934"/>
                </a:lnTo>
                <a:lnTo>
                  <a:pt x="1705468" y="479119"/>
                </a:lnTo>
                <a:lnTo>
                  <a:pt x="1704729" y="482565"/>
                </a:lnTo>
                <a:lnTo>
                  <a:pt x="1703007" y="486750"/>
                </a:lnTo>
                <a:lnTo>
                  <a:pt x="1697345" y="486750"/>
                </a:lnTo>
                <a:lnTo>
                  <a:pt x="1697345" y="480841"/>
                </a:lnTo>
                <a:lnTo>
                  <a:pt x="1699068" y="474934"/>
                </a:lnTo>
                <a:lnTo>
                  <a:pt x="1699068" y="469272"/>
                </a:lnTo>
                <a:lnTo>
                  <a:pt x="1699807" y="464841"/>
                </a:lnTo>
                <a:close/>
                <a:moveTo>
                  <a:pt x="757274" y="424736"/>
                </a:moveTo>
                <a:lnTo>
                  <a:pt x="755814" y="426195"/>
                </a:lnTo>
                <a:lnTo>
                  <a:pt x="754104" y="427905"/>
                </a:lnTo>
                <a:lnTo>
                  <a:pt x="755812" y="426441"/>
                </a:lnTo>
                <a:lnTo>
                  <a:pt x="757274" y="424736"/>
                </a:lnTo>
                <a:close/>
                <a:moveTo>
                  <a:pt x="3219548" y="424717"/>
                </a:moveTo>
                <a:lnTo>
                  <a:pt x="3226933" y="435548"/>
                </a:lnTo>
                <a:lnTo>
                  <a:pt x="3233579" y="441455"/>
                </a:lnTo>
                <a:lnTo>
                  <a:pt x="3242687" y="443917"/>
                </a:lnTo>
                <a:lnTo>
                  <a:pt x="3248595" y="447363"/>
                </a:lnTo>
                <a:lnTo>
                  <a:pt x="3254257" y="451548"/>
                </a:lnTo>
                <a:lnTo>
                  <a:pt x="3255979" y="454009"/>
                </a:lnTo>
                <a:lnTo>
                  <a:pt x="3256717" y="457455"/>
                </a:lnTo>
                <a:lnTo>
                  <a:pt x="3256717" y="459917"/>
                </a:lnTo>
                <a:lnTo>
                  <a:pt x="3256717" y="464840"/>
                </a:lnTo>
                <a:lnTo>
                  <a:pt x="3246871" y="467548"/>
                </a:lnTo>
                <a:lnTo>
                  <a:pt x="3239487" y="473455"/>
                </a:lnTo>
                <a:lnTo>
                  <a:pt x="3233579" y="479117"/>
                </a:lnTo>
                <a:lnTo>
                  <a:pt x="3225457" y="483301"/>
                </a:lnTo>
                <a:lnTo>
                  <a:pt x="3222010" y="479117"/>
                </a:lnTo>
                <a:lnTo>
                  <a:pt x="3219548" y="477639"/>
                </a:lnTo>
                <a:lnTo>
                  <a:pt x="3217087" y="476655"/>
                </a:lnTo>
                <a:lnTo>
                  <a:pt x="3213887" y="477639"/>
                </a:lnTo>
                <a:lnTo>
                  <a:pt x="3211426" y="479117"/>
                </a:lnTo>
                <a:lnTo>
                  <a:pt x="3209702" y="482563"/>
                </a:lnTo>
                <a:lnTo>
                  <a:pt x="3206502" y="483301"/>
                </a:lnTo>
                <a:lnTo>
                  <a:pt x="3211426" y="501024"/>
                </a:lnTo>
                <a:lnTo>
                  <a:pt x="3212164" y="514563"/>
                </a:lnTo>
                <a:lnTo>
                  <a:pt x="3212164" y="524409"/>
                </a:lnTo>
                <a:lnTo>
                  <a:pt x="3211426" y="534501"/>
                </a:lnTo>
                <a:lnTo>
                  <a:pt x="3207980" y="545578"/>
                </a:lnTo>
                <a:lnTo>
                  <a:pt x="3205518" y="559855"/>
                </a:lnTo>
                <a:lnTo>
                  <a:pt x="3203795" y="577330"/>
                </a:lnTo>
                <a:lnTo>
                  <a:pt x="3184841" y="587423"/>
                </a:lnTo>
                <a:lnTo>
                  <a:pt x="3163425" y="597515"/>
                </a:lnTo>
                <a:lnTo>
                  <a:pt x="3142749" y="606868"/>
                </a:lnTo>
                <a:lnTo>
                  <a:pt x="3138564" y="599238"/>
                </a:lnTo>
                <a:lnTo>
                  <a:pt x="3134625" y="593330"/>
                </a:lnTo>
                <a:lnTo>
                  <a:pt x="3132903" y="599238"/>
                </a:lnTo>
                <a:lnTo>
                  <a:pt x="3132903" y="602684"/>
                </a:lnTo>
                <a:lnTo>
                  <a:pt x="3132165" y="606868"/>
                </a:lnTo>
                <a:lnTo>
                  <a:pt x="3130441" y="609330"/>
                </a:lnTo>
                <a:lnTo>
                  <a:pt x="3126257" y="609330"/>
                </a:lnTo>
                <a:lnTo>
                  <a:pt x="3123056" y="609330"/>
                </a:lnTo>
                <a:lnTo>
                  <a:pt x="3121333" y="611053"/>
                </a:lnTo>
                <a:lnTo>
                  <a:pt x="3120595" y="611053"/>
                </a:lnTo>
                <a:lnTo>
                  <a:pt x="3118873" y="612530"/>
                </a:lnTo>
                <a:lnTo>
                  <a:pt x="3117149" y="614253"/>
                </a:lnTo>
                <a:lnTo>
                  <a:pt x="3112964" y="614253"/>
                </a:lnTo>
                <a:lnTo>
                  <a:pt x="3109026" y="615238"/>
                </a:lnTo>
                <a:lnTo>
                  <a:pt x="3107303" y="612530"/>
                </a:lnTo>
                <a:lnTo>
                  <a:pt x="3107303" y="608346"/>
                </a:lnTo>
                <a:lnTo>
                  <a:pt x="3107303" y="606868"/>
                </a:lnTo>
                <a:lnTo>
                  <a:pt x="3107303" y="603422"/>
                </a:lnTo>
                <a:lnTo>
                  <a:pt x="3107303" y="602684"/>
                </a:lnTo>
                <a:lnTo>
                  <a:pt x="3103856" y="602684"/>
                </a:lnTo>
                <a:lnTo>
                  <a:pt x="3101395" y="600961"/>
                </a:lnTo>
                <a:lnTo>
                  <a:pt x="3095734" y="599238"/>
                </a:lnTo>
                <a:lnTo>
                  <a:pt x="3095734" y="602684"/>
                </a:lnTo>
                <a:lnTo>
                  <a:pt x="3098194" y="606868"/>
                </a:lnTo>
                <a:lnTo>
                  <a:pt x="3101395" y="608346"/>
                </a:lnTo>
                <a:lnTo>
                  <a:pt x="3101395" y="611053"/>
                </a:lnTo>
                <a:lnTo>
                  <a:pt x="3101395" y="615238"/>
                </a:lnTo>
                <a:lnTo>
                  <a:pt x="3103118" y="622623"/>
                </a:lnTo>
                <a:lnTo>
                  <a:pt x="3098194" y="626807"/>
                </a:lnTo>
                <a:lnTo>
                  <a:pt x="3095734" y="632715"/>
                </a:lnTo>
                <a:lnTo>
                  <a:pt x="3092288" y="638621"/>
                </a:lnTo>
                <a:lnTo>
                  <a:pt x="3082442" y="638621"/>
                </a:lnTo>
                <a:lnTo>
                  <a:pt x="3080964" y="626807"/>
                </a:lnTo>
                <a:lnTo>
                  <a:pt x="3079980" y="620899"/>
                </a:lnTo>
                <a:lnTo>
                  <a:pt x="3076779" y="615238"/>
                </a:lnTo>
                <a:lnTo>
                  <a:pt x="3074318" y="606868"/>
                </a:lnTo>
                <a:lnTo>
                  <a:pt x="3082442" y="606868"/>
                </a:lnTo>
                <a:lnTo>
                  <a:pt x="3092288" y="593330"/>
                </a:lnTo>
                <a:lnTo>
                  <a:pt x="3105579" y="581515"/>
                </a:lnTo>
                <a:lnTo>
                  <a:pt x="3121333" y="574132"/>
                </a:lnTo>
                <a:lnTo>
                  <a:pt x="3126994" y="573148"/>
                </a:lnTo>
                <a:lnTo>
                  <a:pt x="3132903" y="573148"/>
                </a:lnTo>
                <a:lnTo>
                  <a:pt x="3137825" y="574132"/>
                </a:lnTo>
                <a:lnTo>
                  <a:pt x="3140288" y="574132"/>
                </a:lnTo>
                <a:lnTo>
                  <a:pt x="3142749" y="574132"/>
                </a:lnTo>
                <a:lnTo>
                  <a:pt x="3146195" y="569947"/>
                </a:lnTo>
                <a:lnTo>
                  <a:pt x="3148656" y="565763"/>
                </a:lnTo>
                <a:lnTo>
                  <a:pt x="3150133" y="561331"/>
                </a:lnTo>
                <a:lnTo>
                  <a:pt x="3151856" y="558132"/>
                </a:lnTo>
                <a:lnTo>
                  <a:pt x="3154318" y="553947"/>
                </a:lnTo>
                <a:lnTo>
                  <a:pt x="3159241" y="551486"/>
                </a:lnTo>
                <a:lnTo>
                  <a:pt x="3160226" y="553947"/>
                </a:lnTo>
                <a:lnTo>
                  <a:pt x="3161703" y="555671"/>
                </a:lnTo>
                <a:lnTo>
                  <a:pt x="3163425" y="555671"/>
                </a:lnTo>
                <a:lnTo>
                  <a:pt x="3165150" y="555671"/>
                </a:lnTo>
                <a:lnTo>
                  <a:pt x="3165887" y="553947"/>
                </a:lnTo>
                <a:lnTo>
                  <a:pt x="3177456" y="543855"/>
                </a:lnTo>
                <a:lnTo>
                  <a:pt x="3184841" y="534501"/>
                </a:lnTo>
                <a:lnTo>
                  <a:pt x="3188288" y="524409"/>
                </a:lnTo>
                <a:lnTo>
                  <a:pt x="3190748" y="512840"/>
                </a:lnTo>
                <a:lnTo>
                  <a:pt x="3194933" y="502747"/>
                </a:lnTo>
                <a:lnTo>
                  <a:pt x="3203795" y="489209"/>
                </a:lnTo>
                <a:lnTo>
                  <a:pt x="3198133" y="489209"/>
                </a:lnTo>
                <a:lnTo>
                  <a:pt x="3193949" y="486747"/>
                </a:lnTo>
                <a:lnTo>
                  <a:pt x="3192472" y="483301"/>
                </a:lnTo>
                <a:lnTo>
                  <a:pt x="3190748" y="480841"/>
                </a:lnTo>
                <a:lnTo>
                  <a:pt x="3190748" y="474932"/>
                </a:lnTo>
                <a:lnTo>
                  <a:pt x="3190748" y="467548"/>
                </a:lnTo>
                <a:lnTo>
                  <a:pt x="3192472" y="465824"/>
                </a:lnTo>
                <a:lnTo>
                  <a:pt x="3193949" y="464840"/>
                </a:lnTo>
                <a:lnTo>
                  <a:pt x="3193949" y="463363"/>
                </a:lnTo>
                <a:lnTo>
                  <a:pt x="3193949" y="461640"/>
                </a:lnTo>
                <a:lnTo>
                  <a:pt x="3199856" y="459917"/>
                </a:lnTo>
                <a:lnTo>
                  <a:pt x="3203795" y="459917"/>
                </a:lnTo>
                <a:lnTo>
                  <a:pt x="3206502" y="459178"/>
                </a:lnTo>
                <a:lnTo>
                  <a:pt x="3209702" y="459178"/>
                </a:lnTo>
                <a:lnTo>
                  <a:pt x="3209702" y="443917"/>
                </a:lnTo>
                <a:lnTo>
                  <a:pt x="3212164" y="432348"/>
                </a:lnTo>
                <a:lnTo>
                  <a:pt x="3219548" y="424717"/>
                </a:lnTo>
                <a:close/>
                <a:moveTo>
                  <a:pt x="763197" y="422258"/>
                </a:moveTo>
                <a:lnTo>
                  <a:pt x="761474" y="423733"/>
                </a:lnTo>
                <a:lnTo>
                  <a:pt x="759751" y="426442"/>
                </a:lnTo>
                <a:lnTo>
                  <a:pt x="759751" y="427918"/>
                </a:lnTo>
                <a:lnTo>
                  <a:pt x="759071" y="432000"/>
                </a:lnTo>
                <a:lnTo>
                  <a:pt x="759260" y="432103"/>
                </a:lnTo>
                <a:lnTo>
                  <a:pt x="759999" y="427918"/>
                </a:lnTo>
                <a:lnTo>
                  <a:pt x="759999" y="426195"/>
                </a:lnTo>
                <a:lnTo>
                  <a:pt x="761721" y="423733"/>
                </a:lnTo>
                <a:lnTo>
                  <a:pt x="763197" y="422258"/>
                </a:lnTo>
                <a:close/>
                <a:moveTo>
                  <a:pt x="1749281" y="422010"/>
                </a:moveTo>
                <a:lnTo>
                  <a:pt x="1748542" y="423733"/>
                </a:lnTo>
                <a:lnTo>
                  <a:pt x="1746819" y="423733"/>
                </a:lnTo>
                <a:lnTo>
                  <a:pt x="1745097" y="423733"/>
                </a:lnTo>
                <a:lnTo>
                  <a:pt x="1745097" y="424472"/>
                </a:lnTo>
                <a:lnTo>
                  <a:pt x="1743373" y="424472"/>
                </a:lnTo>
                <a:lnTo>
                  <a:pt x="1740911" y="427918"/>
                </a:lnTo>
                <a:lnTo>
                  <a:pt x="1737711" y="429640"/>
                </a:lnTo>
                <a:lnTo>
                  <a:pt x="1737711" y="430379"/>
                </a:lnTo>
                <a:lnTo>
                  <a:pt x="1737711" y="433825"/>
                </a:lnTo>
                <a:lnTo>
                  <a:pt x="1737711" y="436286"/>
                </a:lnTo>
                <a:lnTo>
                  <a:pt x="1737711" y="441210"/>
                </a:lnTo>
                <a:lnTo>
                  <a:pt x="1749281" y="453026"/>
                </a:lnTo>
                <a:lnTo>
                  <a:pt x="1760112" y="465578"/>
                </a:lnTo>
                <a:lnTo>
                  <a:pt x="1769958" y="480595"/>
                </a:lnTo>
                <a:lnTo>
                  <a:pt x="1781527" y="480595"/>
                </a:lnTo>
                <a:lnTo>
                  <a:pt x="1781527" y="488964"/>
                </a:lnTo>
                <a:lnTo>
                  <a:pt x="1793096" y="493147"/>
                </a:lnTo>
                <a:lnTo>
                  <a:pt x="1801465" y="499056"/>
                </a:lnTo>
                <a:lnTo>
                  <a:pt x="1810572" y="506687"/>
                </a:lnTo>
                <a:lnTo>
                  <a:pt x="1810572" y="510133"/>
                </a:lnTo>
                <a:lnTo>
                  <a:pt x="1807373" y="510133"/>
                </a:lnTo>
                <a:lnTo>
                  <a:pt x="1804911" y="510133"/>
                </a:lnTo>
                <a:lnTo>
                  <a:pt x="1801711" y="510133"/>
                </a:lnTo>
                <a:lnTo>
                  <a:pt x="1799988" y="510133"/>
                </a:lnTo>
                <a:lnTo>
                  <a:pt x="1797527" y="508409"/>
                </a:lnTo>
                <a:lnTo>
                  <a:pt x="1793342" y="506687"/>
                </a:lnTo>
                <a:lnTo>
                  <a:pt x="1789158" y="506687"/>
                </a:lnTo>
                <a:lnTo>
                  <a:pt x="1789158" y="510871"/>
                </a:lnTo>
                <a:lnTo>
                  <a:pt x="1789896" y="514317"/>
                </a:lnTo>
                <a:lnTo>
                  <a:pt x="1791619" y="516779"/>
                </a:lnTo>
                <a:lnTo>
                  <a:pt x="1791619" y="518501"/>
                </a:lnTo>
                <a:lnTo>
                  <a:pt x="1793342" y="521947"/>
                </a:lnTo>
                <a:lnTo>
                  <a:pt x="1794081" y="526132"/>
                </a:lnTo>
                <a:lnTo>
                  <a:pt x="1789896" y="528594"/>
                </a:lnTo>
                <a:lnTo>
                  <a:pt x="1787435" y="532040"/>
                </a:lnTo>
                <a:lnTo>
                  <a:pt x="1784235" y="536224"/>
                </a:lnTo>
                <a:lnTo>
                  <a:pt x="1781773" y="542133"/>
                </a:lnTo>
                <a:lnTo>
                  <a:pt x="1772666" y="542133"/>
                </a:lnTo>
                <a:lnTo>
                  <a:pt x="1772666" y="561578"/>
                </a:lnTo>
                <a:lnTo>
                  <a:pt x="1766020" y="561578"/>
                </a:lnTo>
                <a:lnTo>
                  <a:pt x="1758634" y="555672"/>
                </a:lnTo>
                <a:lnTo>
                  <a:pt x="1749528" y="552225"/>
                </a:lnTo>
                <a:lnTo>
                  <a:pt x="1742882" y="548040"/>
                </a:lnTo>
                <a:lnTo>
                  <a:pt x="1737958" y="537948"/>
                </a:lnTo>
                <a:lnTo>
                  <a:pt x="1749528" y="539671"/>
                </a:lnTo>
                <a:lnTo>
                  <a:pt x="1761096" y="537948"/>
                </a:lnTo>
                <a:lnTo>
                  <a:pt x="1770204" y="534502"/>
                </a:lnTo>
                <a:lnTo>
                  <a:pt x="1775866" y="528594"/>
                </a:lnTo>
                <a:lnTo>
                  <a:pt x="1777589" y="527856"/>
                </a:lnTo>
                <a:lnTo>
                  <a:pt x="1777589" y="526132"/>
                </a:lnTo>
                <a:lnTo>
                  <a:pt x="1778326" y="524410"/>
                </a:lnTo>
                <a:lnTo>
                  <a:pt x="1778326" y="521947"/>
                </a:lnTo>
                <a:lnTo>
                  <a:pt x="1778326" y="518501"/>
                </a:lnTo>
                <a:lnTo>
                  <a:pt x="1756912" y="502502"/>
                </a:lnTo>
                <a:lnTo>
                  <a:pt x="1733773" y="486501"/>
                </a:lnTo>
                <a:lnTo>
                  <a:pt x="1726389" y="477394"/>
                </a:lnTo>
                <a:lnTo>
                  <a:pt x="1719745" y="469025"/>
                </a:lnTo>
                <a:lnTo>
                  <a:pt x="1714084" y="458932"/>
                </a:lnTo>
                <a:lnTo>
                  <a:pt x="1704976" y="449826"/>
                </a:lnTo>
                <a:lnTo>
                  <a:pt x="1693406" y="445640"/>
                </a:lnTo>
                <a:lnTo>
                  <a:pt x="1683560" y="454009"/>
                </a:lnTo>
                <a:lnTo>
                  <a:pt x="1670268" y="461640"/>
                </a:lnTo>
                <a:lnTo>
                  <a:pt x="1654516" y="465086"/>
                </a:lnTo>
                <a:lnTo>
                  <a:pt x="1652792" y="461640"/>
                </a:lnTo>
                <a:lnTo>
                  <a:pt x="1652053" y="459179"/>
                </a:lnTo>
                <a:lnTo>
                  <a:pt x="1650330" y="457456"/>
                </a:lnTo>
                <a:lnTo>
                  <a:pt x="1647130" y="457456"/>
                </a:lnTo>
                <a:lnTo>
                  <a:pt x="1646392" y="457456"/>
                </a:lnTo>
                <a:lnTo>
                  <a:pt x="1643191" y="459179"/>
                </a:lnTo>
                <a:lnTo>
                  <a:pt x="1635808" y="465086"/>
                </a:lnTo>
                <a:lnTo>
                  <a:pt x="1633346" y="473456"/>
                </a:lnTo>
                <a:lnTo>
                  <a:pt x="1631622" y="482563"/>
                </a:lnTo>
                <a:lnTo>
                  <a:pt x="1627438" y="489210"/>
                </a:lnTo>
                <a:lnTo>
                  <a:pt x="1611685" y="489210"/>
                </a:lnTo>
                <a:lnTo>
                  <a:pt x="1606024" y="496840"/>
                </a:lnTo>
                <a:lnTo>
                  <a:pt x="1601838" y="505209"/>
                </a:lnTo>
                <a:lnTo>
                  <a:pt x="1598638" y="516041"/>
                </a:lnTo>
                <a:lnTo>
                  <a:pt x="1596915" y="516779"/>
                </a:lnTo>
                <a:lnTo>
                  <a:pt x="1596915" y="520225"/>
                </a:lnTo>
                <a:lnTo>
                  <a:pt x="1598638" y="521947"/>
                </a:lnTo>
                <a:lnTo>
                  <a:pt x="1600362" y="522686"/>
                </a:lnTo>
                <a:lnTo>
                  <a:pt x="1602823" y="526132"/>
                </a:lnTo>
                <a:lnTo>
                  <a:pt x="1604546" y="528594"/>
                </a:lnTo>
                <a:lnTo>
                  <a:pt x="1600362" y="528594"/>
                </a:lnTo>
                <a:lnTo>
                  <a:pt x="1598638" y="530318"/>
                </a:lnTo>
                <a:lnTo>
                  <a:pt x="1596915" y="530318"/>
                </a:lnTo>
                <a:lnTo>
                  <a:pt x="1596177" y="532040"/>
                </a:lnTo>
                <a:lnTo>
                  <a:pt x="1594454" y="533763"/>
                </a:lnTo>
                <a:lnTo>
                  <a:pt x="1591254" y="534502"/>
                </a:lnTo>
                <a:lnTo>
                  <a:pt x="1591254" y="537948"/>
                </a:lnTo>
                <a:lnTo>
                  <a:pt x="1591254" y="539671"/>
                </a:lnTo>
                <a:lnTo>
                  <a:pt x="1591254" y="541148"/>
                </a:lnTo>
                <a:lnTo>
                  <a:pt x="1591254" y="546071"/>
                </a:lnTo>
                <a:lnTo>
                  <a:pt x="1581408" y="546809"/>
                </a:lnTo>
                <a:lnTo>
                  <a:pt x="1577224" y="550255"/>
                </a:lnTo>
                <a:lnTo>
                  <a:pt x="1574024" y="552717"/>
                </a:lnTo>
                <a:lnTo>
                  <a:pt x="1571562" y="557640"/>
                </a:lnTo>
                <a:lnTo>
                  <a:pt x="1567377" y="561825"/>
                </a:lnTo>
                <a:lnTo>
                  <a:pt x="1562454" y="563548"/>
                </a:lnTo>
                <a:lnTo>
                  <a:pt x="1559993" y="563548"/>
                </a:lnTo>
                <a:lnTo>
                  <a:pt x="1555808" y="561825"/>
                </a:lnTo>
                <a:lnTo>
                  <a:pt x="1552608" y="560102"/>
                </a:lnTo>
                <a:lnTo>
                  <a:pt x="1550147" y="558378"/>
                </a:lnTo>
                <a:lnTo>
                  <a:pt x="1548424" y="558378"/>
                </a:lnTo>
                <a:lnTo>
                  <a:pt x="1545962" y="560102"/>
                </a:lnTo>
                <a:lnTo>
                  <a:pt x="1542761" y="561825"/>
                </a:lnTo>
                <a:lnTo>
                  <a:pt x="1540300" y="563548"/>
                </a:lnTo>
                <a:lnTo>
                  <a:pt x="1535378" y="564286"/>
                </a:lnTo>
                <a:lnTo>
                  <a:pt x="1535378" y="571917"/>
                </a:lnTo>
                <a:lnTo>
                  <a:pt x="1575746" y="577823"/>
                </a:lnTo>
                <a:lnTo>
                  <a:pt x="1587316" y="571917"/>
                </a:lnTo>
                <a:lnTo>
                  <a:pt x="1598884" y="564286"/>
                </a:lnTo>
                <a:lnTo>
                  <a:pt x="1607993" y="558378"/>
                </a:lnTo>
                <a:lnTo>
                  <a:pt x="1620300" y="555917"/>
                </a:lnTo>
                <a:lnTo>
                  <a:pt x="1639253" y="552471"/>
                </a:lnTo>
                <a:lnTo>
                  <a:pt x="1659191" y="551732"/>
                </a:lnTo>
                <a:lnTo>
                  <a:pt x="1681592" y="551732"/>
                </a:lnTo>
                <a:lnTo>
                  <a:pt x="1699807" y="551732"/>
                </a:lnTo>
                <a:lnTo>
                  <a:pt x="1715560" y="552471"/>
                </a:lnTo>
                <a:lnTo>
                  <a:pt x="1722943" y="554194"/>
                </a:lnTo>
                <a:lnTo>
                  <a:pt x="1726634" y="554194"/>
                </a:lnTo>
                <a:lnTo>
                  <a:pt x="1721712" y="567732"/>
                </a:lnTo>
                <a:lnTo>
                  <a:pt x="1719253" y="582007"/>
                </a:lnTo>
                <a:lnTo>
                  <a:pt x="1716053" y="597022"/>
                </a:lnTo>
                <a:lnTo>
                  <a:pt x="1720975" y="599484"/>
                </a:lnTo>
                <a:lnTo>
                  <a:pt x="1721712" y="602930"/>
                </a:lnTo>
                <a:lnTo>
                  <a:pt x="1724912" y="605392"/>
                </a:lnTo>
                <a:lnTo>
                  <a:pt x="1726634" y="607115"/>
                </a:lnTo>
                <a:lnTo>
                  <a:pt x="1729096" y="609576"/>
                </a:lnTo>
                <a:lnTo>
                  <a:pt x="1738943" y="613022"/>
                </a:lnTo>
                <a:lnTo>
                  <a:pt x="1750512" y="613022"/>
                </a:lnTo>
                <a:lnTo>
                  <a:pt x="1762081" y="614746"/>
                </a:lnTo>
                <a:lnTo>
                  <a:pt x="1773650" y="620653"/>
                </a:lnTo>
                <a:lnTo>
                  <a:pt x="1776850" y="632469"/>
                </a:lnTo>
                <a:lnTo>
                  <a:pt x="1782512" y="634930"/>
                </a:lnTo>
                <a:lnTo>
                  <a:pt x="1790881" y="638376"/>
                </a:lnTo>
                <a:lnTo>
                  <a:pt x="1802451" y="640837"/>
                </a:lnTo>
                <a:lnTo>
                  <a:pt x="1812296" y="644283"/>
                </a:lnTo>
                <a:lnTo>
                  <a:pt x="1817958" y="645022"/>
                </a:lnTo>
                <a:lnTo>
                  <a:pt x="1819681" y="636653"/>
                </a:lnTo>
                <a:lnTo>
                  <a:pt x="1822881" y="629022"/>
                </a:lnTo>
                <a:lnTo>
                  <a:pt x="1825342" y="621392"/>
                </a:lnTo>
                <a:lnTo>
                  <a:pt x="1834450" y="615484"/>
                </a:lnTo>
                <a:lnTo>
                  <a:pt x="1846757" y="613022"/>
                </a:lnTo>
                <a:lnTo>
                  <a:pt x="1858327" y="615484"/>
                </a:lnTo>
                <a:lnTo>
                  <a:pt x="1869895" y="621392"/>
                </a:lnTo>
                <a:lnTo>
                  <a:pt x="1881465" y="626315"/>
                </a:lnTo>
                <a:lnTo>
                  <a:pt x="1887126" y="627053"/>
                </a:lnTo>
                <a:lnTo>
                  <a:pt x="1898695" y="628776"/>
                </a:lnTo>
                <a:lnTo>
                  <a:pt x="1910265" y="632222"/>
                </a:lnTo>
                <a:lnTo>
                  <a:pt x="1921834" y="632961"/>
                </a:lnTo>
                <a:lnTo>
                  <a:pt x="1930941" y="634684"/>
                </a:lnTo>
                <a:lnTo>
                  <a:pt x="1935126" y="636407"/>
                </a:lnTo>
                <a:lnTo>
                  <a:pt x="1937587" y="634684"/>
                </a:lnTo>
                <a:lnTo>
                  <a:pt x="1939311" y="632222"/>
                </a:lnTo>
                <a:lnTo>
                  <a:pt x="1941034" y="630499"/>
                </a:lnTo>
                <a:lnTo>
                  <a:pt x="1943495" y="627053"/>
                </a:lnTo>
                <a:lnTo>
                  <a:pt x="1946695" y="626315"/>
                </a:lnTo>
                <a:lnTo>
                  <a:pt x="1949156" y="626315"/>
                </a:lnTo>
                <a:lnTo>
                  <a:pt x="1953342" y="626315"/>
                </a:lnTo>
                <a:lnTo>
                  <a:pt x="1964172" y="628776"/>
                </a:lnTo>
                <a:lnTo>
                  <a:pt x="1972541" y="632961"/>
                </a:lnTo>
                <a:lnTo>
                  <a:pt x="1982387" y="632222"/>
                </a:lnTo>
                <a:lnTo>
                  <a:pt x="1993217" y="628776"/>
                </a:lnTo>
                <a:lnTo>
                  <a:pt x="1993956" y="616960"/>
                </a:lnTo>
                <a:lnTo>
                  <a:pt x="1999618" y="602684"/>
                </a:lnTo>
                <a:lnTo>
                  <a:pt x="2004541" y="589145"/>
                </a:lnTo>
                <a:lnTo>
                  <a:pt x="2006018" y="577823"/>
                </a:lnTo>
                <a:lnTo>
                  <a:pt x="2003556" y="567732"/>
                </a:lnTo>
                <a:lnTo>
                  <a:pt x="2001834" y="564286"/>
                </a:lnTo>
                <a:lnTo>
                  <a:pt x="2001834" y="561825"/>
                </a:lnTo>
                <a:lnTo>
                  <a:pt x="2000110" y="560102"/>
                </a:lnTo>
                <a:lnTo>
                  <a:pt x="1998388" y="558378"/>
                </a:lnTo>
                <a:lnTo>
                  <a:pt x="1995925" y="558378"/>
                </a:lnTo>
                <a:lnTo>
                  <a:pt x="1992725" y="558378"/>
                </a:lnTo>
                <a:lnTo>
                  <a:pt x="1987064" y="558378"/>
                </a:lnTo>
                <a:lnTo>
                  <a:pt x="1980418" y="564286"/>
                </a:lnTo>
                <a:lnTo>
                  <a:pt x="1974756" y="566009"/>
                </a:lnTo>
                <a:lnTo>
                  <a:pt x="1969094" y="564286"/>
                </a:lnTo>
                <a:lnTo>
                  <a:pt x="1963433" y="561825"/>
                </a:lnTo>
                <a:lnTo>
                  <a:pt x="1956049" y="558378"/>
                </a:lnTo>
                <a:lnTo>
                  <a:pt x="1951864" y="557640"/>
                </a:lnTo>
                <a:lnTo>
                  <a:pt x="1948665" y="558378"/>
                </a:lnTo>
                <a:lnTo>
                  <a:pt x="1944480" y="560102"/>
                </a:lnTo>
                <a:lnTo>
                  <a:pt x="1942757" y="563548"/>
                </a:lnTo>
                <a:lnTo>
                  <a:pt x="1940295" y="566009"/>
                </a:lnTo>
                <a:lnTo>
                  <a:pt x="1937095" y="567732"/>
                </a:lnTo>
                <a:lnTo>
                  <a:pt x="1924788" y="564286"/>
                </a:lnTo>
                <a:lnTo>
                  <a:pt x="1911496" y="555917"/>
                </a:lnTo>
                <a:lnTo>
                  <a:pt x="1901649" y="542379"/>
                </a:lnTo>
                <a:lnTo>
                  <a:pt x="1896726" y="528840"/>
                </a:lnTo>
                <a:lnTo>
                  <a:pt x="1896726" y="526378"/>
                </a:lnTo>
                <a:lnTo>
                  <a:pt x="1896726" y="522932"/>
                </a:lnTo>
                <a:lnTo>
                  <a:pt x="1896726" y="520471"/>
                </a:lnTo>
                <a:lnTo>
                  <a:pt x="1896726" y="517025"/>
                </a:lnTo>
                <a:lnTo>
                  <a:pt x="1896726" y="514563"/>
                </a:lnTo>
                <a:lnTo>
                  <a:pt x="1898449" y="511117"/>
                </a:lnTo>
                <a:lnTo>
                  <a:pt x="1900173" y="506933"/>
                </a:lnTo>
                <a:lnTo>
                  <a:pt x="1896973" y="504471"/>
                </a:lnTo>
                <a:lnTo>
                  <a:pt x="1894510" y="502749"/>
                </a:lnTo>
                <a:lnTo>
                  <a:pt x="1892788" y="501025"/>
                </a:lnTo>
                <a:lnTo>
                  <a:pt x="1891064" y="499302"/>
                </a:lnTo>
                <a:lnTo>
                  <a:pt x="1888603" y="498563"/>
                </a:lnTo>
                <a:lnTo>
                  <a:pt x="1884418" y="496840"/>
                </a:lnTo>
                <a:lnTo>
                  <a:pt x="1882696" y="495118"/>
                </a:lnTo>
                <a:lnTo>
                  <a:pt x="1880972" y="495118"/>
                </a:lnTo>
                <a:lnTo>
                  <a:pt x="1879250" y="493394"/>
                </a:lnTo>
                <a:lnTo>
                  <a:pt x="1876787" y="493394"/>
                </a:lnTo>
                <a:lnTo>
                  <a:pt x="1873588" y="493394"/>
                </a:lnTo>
                <a:lnTo>
                  <a:pt x="1873588" y="496840"/>
                </a:lnTo>
                <a:lnTo>
                  <a:pt x="1871126" y="496840"/>
                </a:lnTo>
                <a:lnTo>
                  <a:pt x="1871126" y="501025"/>
                </a:lnTo>
                <a:lnTo>
                  <a:pt x="1872850" y="504471"/>
                </a:lnTo>
                <a:lnTo>
                  <a:pt x="1872850" y="505209"/>
                </a:lnTo>
                <a:lnTo>
                  <a:pt x="1872850" y="506933"/>
                </a:lnTo>
                <a:lnTo>
                  <a:pt x="1871126" y="508655"/>
                </a:lnTo>
                <a:lnTo>
                  <a:pt x="1869404" y="508655"/>
                </a:lnTo>
                <a:lnTo>
                  <a:pt x="1866942" y="508655"/>
                </a:lnTo>
                <a:lnTo>
                  <a:pt x="1861280" y="510380"/>
                </a:lnTo>
                <a:lnTo>
                  <a:pt x="1859557" y="506933"/>
                </a:lnTo>
                <a:lnTo>
                  <a:pt x="1857834" y="505209"/>
                </a:lnTo>
                <a:lnTo>
                  <a:pt x="1857834" y="504471"/>
                </a:lnTo>
                <a:lnTo>
                  <a:pt x="1855373" y="502749"/>
                </a:lnTo>
                <a:lnTo>
                  <a:pt x="1855373" y="506687"/>
                </a:lnTo>
                <a:lnTo>
                  <a:pt x="1862757" y="515794"/>
                </a:lnTo>
                <a:lnTo>
                  <a:pt x="1868419" y="528347"/>
                </a:lnTo>
                <a:lnTo>
                  <a:pt x="1870880" y="541887"/>
                </a:lnTo>
                <a:lnTo>
                  <a:pt x="1866695" y="545333"/>
                </a:lnTo>
                <a:lnTo>
                  <a:pt x="1863495" y="546071"/>
                </a:lnTo>
                <a:lnTo>
                  <a:pt x="1862757" y="549517"/>
                </a:lnTo>
                <a:lnTo>
                  <a:pt x="1861034" y="551979"/>
                </a:lnTo>
                <a:lnTo>
                  <a:pt x="1861034" y="553701"/>
                </a:lnTo>
                <a:lnTo>
                  <a:pt x="1859311" y="557147"/>
                </a:lnTo>
                <a:lnTo>
                  <a:pt x="1857589" y="557887"/>
                </a:lnTo>
                <a:lnTo>
                  <a:pt x="1853403" y="559610"/>
                </a:lnTo>
                <a:lnTo>
                  <a:pt x="1849218" y="561332"/>
                </a:lnTo>
                <a:lnTo>
                  <a:pt x="1847496" y="559610"/>
                </a:lnTo>
                <a:lnTo>
                  <a:pt x="1845772" y="559610"/>
                </a:lnTo>
                <a:lnTo>
                  <a:pt x="1845034" y="557887"/>
                </a:lnTo>
                <a:lnTo>
                  <a:pt x="1841834" y="557887"/>
                </a:lnTo>
                <a:lnTo>
                  <a:pt x="1828542" y="518501"/>
                </a:lnTo>
                <a:lnTo>
                  <a:pt x="1826081" y="516779"/>
                </a:lnTo>
                <a:lnTo>
                  <a:pt x="1822881" y="514317"/>
                </a:lnTo>
                <a:lnTo>
                  <a:pt x="1818696" y="510871"/>
                </a:lnTo>
                <a:lnTo>
                  <a:pt x="1816235" y="510133"/>
                </a:lnTo>
                <a:lnTo>
                  <a:pt x="1813035" y="506687"/>
                </a:lnTo>
                <a:lnTo>
                  <a:pt x="1811312" y="498318"/>
                </a:lnTo>
                <a:lnTo>
                  <a:pt x="1813035" y="490687"/>
                </a:lnTo>
                <a:lnTo>
                  <a:pt x="1814757" y="484779"/>
                </a:lnTo>
                <a:lnTo>
                  <a:pt x="1814757" y="478871"/>
                </a:lnTo>
                <a:lnTo>
                  <a:pt x="1810572" y="474687"/>
                </a:lnTo>
                <a:lnTo>
                  <a:pt x="1799742" y="467056"/>
                </a:lnTo>
                <a:lnTo>
                  <a:pt x="1791374" y="462871"/>
                </a:lnTo>
                <a:lnTo>
                  <a:pt x="1783988" y="461147"/>
                </a:lnTo>
                <a:lnTo>
                  <a:pt x="1777342" y="456964"/>
                </a:lnTo>
                <a:lnTo>
                  <a:pt x="1771681" y="447855"/>
                </a:lnTo>
                <a:lnTo>
                  <a:pt x="1766020" y="431856"/>
                </a:lnTo>
                <a:lnTo>
                  <a:pt x="1754450" y="435303"/>
                </a:lnTo>
                <a:lnTo>
                  <a:pt x="1752728" y="430379"/>
                </a:lnTo>
                <a:lnTo>
                  <a:pt x="1752728" y="427918"/>
                </a:lnTo>
                <a:lnTo>
                  <a:pt x="1751004" y="424472"/>
                </a:lnTo>
                <a:lnTo>
                  <a:pt x="1749281" y="422010"/>
                </a:lnTo>
                <a:close/>
                <a:moveTo>
                  <a:pt x="761721" y="418564"/>
                </a:moveTo>
                <a:lnTo>
                  <a:pt x="761599" y="418810"/>
                </a:lnTo>
                <a:lnTo>
                  <a:pt x="763935" y="418810"/>
                </a:lnTo>
                <a:lnTo>
                  <a:pt x="763935" y="418811"/>
                </a:lnTo>
                <a:lnTo>
                  <a:pt x="763936" y="418811"/>
                </a:lnTo>
                <a:lnTo>
                  <a:pt x="763198" y="422257"/>
                </a:lnTo>
                <a:lnTo>
                  <a:pt x="763445" y="422010"/>
                </a:lnTo>
                <a:lnTo>
                  <a:pt x="764184" y="418564"/>
                </a:lnTo>
                <a:lnTo>
                  <a:pt x="761721" y="418564"/>
                </a:lnTo>
                <a:close/>
                <a:moveTo>
                  <a:pt x="1948172" y="406502"/>
                </a:moveTo>
                <a:lnTo>
                  <a:pt x="1944972" y="413148"/>
                </a:lnTo>
                <a:lnTo>
                  <a:pt x="1939311" y="423979"/>
                </a:lnTo>
                <a:lnTo>
                  <a:pt x="1931926" y="435794"/>
                </a:lnTo>
                <a:lnTo>
                  <a:pt x="1925280" y="447610"/>
                </a:lnTo>
                <a:lnTo>
                  <a:pt x="1919618" y="457702"/>
                </a:lnTo>
                <a:lnTo>
                  <a:pt x="1916418" y="466071"/>
                </a:lnTo>
                <a:lnTo>
                  <a:pt x="1916418" y="470994"/>
                </a:lnTo>
                <a:lnTo>
                  <a:pt x="1918142" y="476902"/>
                </a:lnTo>
                <a:lnTo>
                  <a:pt x="1918142" y="479363"/>
                </a:lnTo>
                <a:lnTo>
                  <a:pt x="1919864" y="482810"/>
                </a:lnTo>
                <a:lnTo>
                  <a:pt x="1922326" y="483548"/>
                </a:lnTo>
                <a:lnTo>
                  <a:pt x="1925526" y="485271"/>
                </a:lnTo>
                <a:lnTo>
                  <a:pt x="1929710" y="486994"/>
                </a:lnTo>
                <a:lnTo>
                  <a:pt x="1941280" y="491179"/>
                </a:lnTo>
                <a:lnTo>
                  <a:pt x="1952849" y="489456"/>
                </a:lnTo>
                <a:lnTo>
                  <a:pt x="1962695" y="485271"/>
                </a:lnTo>
                <a:lnTo>
                  <a:pt x="1974265" y="479363"/>
                </a:lnTo>
                <a:lnTo>
                  <a:pt x="1985833" y="477640"/>
                </a:lnTo>
                <a:lnTo>
                  <a:pt x="1997403" y="477640"/>
                </a:lnTo>
                <a:lnTo>
                  <a:pt x="2004787" y="482563"/>
                </a:lnTo>
                <a:lnTo>
                  <a:pt x="2010448" y="486748"/>
                </a:lnTo>
                <a:lnTo>
                  <a:pt x="2017094" y="489210"/>
                </a:lnTo>
                <a:lnTo>
                  <a:pt x="2034325" y="492656"/>
                </a:lnTo>
                <a:lnTo>
                  <a:pt x="2051556" y="490932"/>
                </a:lnTo>
                <a:lnTo>
                  <a:pt x="2067309" y="486748"/>
                </a:lnTo>
                <a:lnTo>
                  <a:pt x="2071740" y="477887"/>
                </a:lnTo>
                <a:lnTo>
                  <a:pt x="2066818" y="477887"/>
                </a:lnTo>
                <a:lnTo>
                  <a:pt x="2060171" y="466071"/>
                </a:lnTo>
                <a:lnTo>
                  <a:pt x="2048601" y="455979"/>
                </a:lnTo>
                <a:lnTo>
                  <a:pt x="2032110" y="445887"/>
                </a:lnTo>
                <a:lnTo>
                  <a:pt x="2016356" y="436778"/>
                </a:lnTo>
                <a:lnTo>
                  <a:pt x="2004049" y="432595"/>
                </a:lnTo>
                <a:lnTo>
                  <a:pt x="1996663" y="438502"/>
                </a:lnTo>
                <a:lnTo>
                  <a:pt x="1986818" y="442687"/>
                </a:lnTo>
                <a:lnTo>
                  <a:pt x="1979433" y="441949"/>
                </a:lnTo>
                <a:lnTo>
                  <a:pt x="1975249" y="436041"/>
                </a:lnTo>
                <a:lnTo>
                  <a:pt x="1969587" y="430133"/>
                </a:lnTo>
                <a:lnTo>
                  <a:pt x="1966388" y="422502"/>
                </a:lnTo>
                <a:lnTo>
                  <a:pt x="1976233" y="419056"/>
                </a:lnTo>
                <a:lnTo>
                  <a:pt x="1975495" y="418318"/>
                </a:lnTo>
                <a:lnTo>
                  <a:pt x="1973772" y="418318"/>
                </a:lnTo>
                <a:lnTo>
                  <a:pt x="1972049" y="418318"/>
                </a:lnTo>
                <a:lnTo>
                  <a:pt x="1969587" y="416595"/>
                </a:lnTo>
                <a:lnTo>
                  <a:pt x="1964664" y="412410"/>
                </a:lnTo>
                <a:lnTo>
                  <a:pt x="1960480" y="410687"/>
                </a:lnTo>
                <a:lnTo>
                  <a:pt x="1954818" y="408224"/>
                </a:lnTo>
                <a:lnTo>
                  <a:pt x="1948172" y="406502"/>
                </a:lnTo>
                <a:close/>
                <a:moveTo>
                  <a:pt x="2179063" y="402318"/>
                </a:moveTo>
                <a:lnTo>
                  <a:pt x="2169955" y="409949"/>
                </a:lnTo>
                <a:lnTo>
                  <a:pt x="2160109" y="414133"/>
                </a:lnTo>
                <a:lnTo>
                  <a:pt x="2150263" y="418318"/>
                </a:lnTo>
                <a:lnTo>
                  <a:pt x="2141155" y="425948"/>
                </a:lnTo>
                <a:lnTo>
                  <a:pt x="2135494" y="435056"/>
                </a:lnTo>
                <a:lnTo>
                  <a:pt x="2133032" y="447610"/>
                </a:lnTo>
                <a:lnTo>
                  <a:pt x="2137217" y="461147"/>
                </a:lnTo>
                <a:lnTo>
                  <a:pt x="2146324" y="474687"/>
                </a:lnTo>
                <a:lnTo>
                  <a:pt x="2154694" y="488225"/>
                </a:lnTo>
                <a:lnTo>
                  <a:pt x="2164540" y="499056"/>
                </a:lnTo>
                <a:lnTo>
                  <a:pt x="2170202" y="509887"/>
                </a:lnTo>
                <a:lnTo>
                  <a:pt x="2160356" y="509887"/>
                </a:lnTo>
                <a:lnTo>
                  <a:pt x="2160356" y="528347"/>
                </a:lnTo>
                <a:lnTo>
                  <a:pt x="2163556" y="541887"/>
                </a:lnTo>
                <a:lnTo>
                  <a:pt x="2171924" y="549517"/>
                </a:lnTo>
                <a:lnTo>
                  <a:pt x="2186694" y="551979"/>
                </a:lnTo>
                <a:lnTo>
                  <a:pt x="2208108" y="551241"/>
                </a:lnTo>
                <a:lnTo>
                  <a:pt x="2206385" y="534502"/>
                </a:lnTo>
                <a:lnTo>
                  <a:pt x="2203185" y="524410"/>
                </a:lnTo>
                <a:lnTo>
                  <a:pt x="2199002" y="516041"/>
                </a:lnTo>
                <a:lnTo>
                  <a:pt x="2197278" y="506933"/>
                </a:lnTo>
                <a:lnTo>
                  <a:pt x="2199002" y="493394"/>
                </a:lnTo>
                <a:lnTo>
                  <a:pt x="2202201" y="495118"/>
                </a:lnTo>
                <a:lnTo>
                  <a:pt x="2204663" y="495118"/>
                </a:lnTo>
                <a:lnTo>
                  <a:pt x="2207863" y="495118"/>
                </a:lnTo>
                <a:lnTo>
                  <a:pt x="2210323" y="495118"/>
                </a:lnTo>
                <a:lnTo>
                  <a:pt x="2214509" y="493147"/>
                </a:lnTo>
                <a:lnTo>
                  <a:pt x="2212047" y="490687"/>
                </a:lnTo>
                <a:lnTo>
                  <a:pt x="2208848" y="488964"/>
                </a:lnTo>
                <a:lnTo>
                  <a:pt x="2208108" y="488225"/>
                </a:lnTo>
                <a:lnTo>
                  <a:pt x="2204909" y="484779"/>
                </a:lnTo>
                <a:lnTo>
                  <a:pt x="2202447" y="483055"/>
                </a:lnTo>
                <a:lnTo>
                  <a:pt x="2200724" y="484779"/>
                </a:lnTo>
                <a:lnTo>
                  <a:pt x="2200724" y="488225"/>
                </a:lnTo>
                <a:lnTo>
                  <a:pt x="2199002" y="490687"/>
                </a:lnTo>
                <a:lnTo>
                  <a:pt x="2199002" y="492410"/>
                </a:lnTo>
                <a:lnTo>
                  <a:pt x="2197278" y="493147"/>
                </a:lnTo>
                <a:lnTo>
                  <a:pt x="2196539" y="492410"/>
                </a:lnTo>
                <a:lnTo>
                  <a:pt x="2194816" y="488964"/>
                </a:lnTo>
                <a:lnTo>
                  <a:pt x="2190632" y="482317"/>
                </a:lnTo>
                <a:lnTo>
                  <a:pt x="2186447" y="474687"/>
                </a:lnTo>
                <a:lnTo>
                  <a:pt x="2187185" y="471241"/>
                </a:lnTo>
                <a:lnTo>
                  <a:pt x="2188909" y="471241"/>
                </a:lnTo>
                <a:lnTo>
                  <a:pt x="2190632" y="470502"/>
                </a:lnTo>
                <a:lnTo>
                  <a:pt x="2191371" y="467056"/>
                </a:lnTo>
                <a:lnTo>
                  <a:pt x="2179063" y="459425"/>
                </a:lnTo>
                <a:lnTo>
                  <a:pt x="2169217" y="447610"/>
                </a:lnTo>
                <a:lnTo>
                  <a:pt x="2163556" y="435056"/>
                </a:lnTo>
                <a:lnTo>
                  <a:pt x="2179309" y="433333"/>
                </a:lnTo>
                <a:lnTo>
                  <a:pt x="2190878" y="429148"/>
                </a:lnTo>
                <a:lnTo>
                  <a:pt x="2196539" y="418318"/>
                </a:lnTo>
                <a:lnTo>
                  <a:pt x="2199002" y="405764"/>
                </a:lnTo>
                <a:lnTo>
                  <a:pt x="2194816" y="404041"/>
                </a:lnTo>
                <a:lnTo>
                  <a:pt x="2190632" y="404041"/>
                </a:lnTo>
                <a:lnTo>
                  <a:pt x="2186447" y="402318"/>
                </a:lnTo>
                <a:lnTo>
                  <a:pt x="2179063" y="402318"/>
                </a:lnTo>
                <a:close/>
                <a:moveTo>
                  <a:pt x="2024479" y="400349"/>
                </a:moveTo>
                <a:lnTo>
                  <a:pt x="2012911" y="406256"/>
                </a:lnTo>
                <a:lnTo>
                  <a:pt x="1998879" y="410440"/>
                </a:lnTo>
                <a:lnTo>
                  <a:pt x="1998879" y="422256"/>
                </a:lnTo>
                <a:lnTo>
                  <a:pt x="2004541" y="423979"/>
                </a:lnTo>
                <a:lnTo>
                  <a:pt x="2011187" y="424717"/>
                </a:lnTo>
                <a:lnTo>
                  <a:pt x="2020295" y="424717"/>
                </a:lnTo>
                <a:lnTo>
                  <a:pt x="2020295" y="418810"/>
                </a:lnTo>
                <a:lnTo>
                  <a:pt x="2022757" y="414626"/>
                </a:lnTo>
                <a:lnTo>
                  <a:pt x="2024479" y="410440"/>
                </a:lnTo>
                <a:lnTo>
                  <a:pt x="2024479" y="406256"/>
                </a:lnTo>
                <a:lnTo>
                  <a:pt x="2024479" y="402810"/>
                </a:lnTo>
                <a:lnTo>
                  <a:pt x="2024479" y="400349"/>
                </a:lnTo>
                <a:close/>
                <a:moveTo>
                  <a:pt x="904489" y="392717"/>
                </a:moveTo>
                <a:lnTo>
                  <a:pt x="906951" y="400348"/>
                </a:lnTo>
                <a:lnTo>
                  <a:pt x="908427" y="410440"/>
                </a:lnTo>
                <a:lnTo>
                  <a:pt x="910151" y="418809"/>
                </a:lnTo>
                <a:lnTo>
                  <a:pt x="908427" y="420532"/>
                </a:lnTo>
                <a:lnTo>
                  <a:pt x="906951" y="420532"/>
                </a:lnTo>
                <a:lnTo>
                  <a:pt x="905966" y="420532"/>
                </a:lnTo>
                <a:lnTo>
                  <a:pt x="905966" y="422255"/>
                </a:lnTo>
                <a:lnTo>
                  <a:pt x="904489" y="422255"/>
                </a:lnTo>
                <a:lnTo>
                  <a:pt x="898581" y="422255"/>
                </a:lnTo>
                <a:lnTo>
                  <a:pt x="896858" y="420532"/>
                </a:lnTo>
                <a:lnTo>
                  <a:pt x="896858" y="418809"/>
                </a:lnTo>
                <a:lnTo>
                  <a:pt x="896858" y="418071"/>
                </a:lnTo>
                <a:lnTo>
                  <a:pt x="895381" y="418071"/>
                </a:lnTo>
                <a:lnTo>
                  <a:pt x="894396" y="416348"/>
                </a:lnTo>
                <a:lnTo>
                  <a:pt x="904489" y="392717"/>
                </a:lnTo>
                <a:close/>
                <a:moveTo>
                  <a:pt x="583999" y="365149"/>
                </a:moveTo>
                <a:lnTo>
                  <a:pt x="577353" y="375241"/>
                </a:lnTo>
                <a:lnTo>
                  <a:pt x="569969" y="384349"/>
                </a:lnTo>
                <a:lnTo>
                  <a:pt x="565784" y="396903"/>
                </a:lnTo>
                <a:lnTo>
                  <a:pt x="574153" y="396164"/>
                </a:lnTo>
                <a:lnTo>
                  <a:pt x="579815" y="398626"/>
                </a:lnTo>
                <a:lnTo>
                  <a:pt x="583999" y="402810"/>
                </a:lnTo>
                <a:lnTo>
                  <a:pt x="589661" y="410441"/>
                </a:lnTo>
                <a:lnTo>
                  <a:pt x="591385" y="404534"/>
                </a:lnTo>
                <a:lnTo>
                  <a:pt x="591385" y="400349"/>
                </a:lnTo>
                <a:lnTo>
                  <a:pt x="593107" y="396903"/>
                </a:lnTo>
                <a:lnTo>
                  <a:pt x="593107" y="392718"/>
                </a:lnTo>
                <a:lnTo>
                  <a:pt x="600491" y="392718"/>
                </a:lnTo>
                <a:lnTo>
                  <a:pt x="604677" y="402810"/>
                </a:lnTo>
                <a:lnTo>
                  <a:pt x="611323" y="406257"/>
                </a:lnTo>
                <a:lnTo>
                  <a:pt x="616984" y="408718"/>
                </a:lnTo>
                <a:lnTo>
                  <a:pt x="622645" y="412164"/>
                </a:lnTo>
                <a:lnTo>
                  <a:pt x="628306" y="418810"/>
                </a:lnTo>
                <a:lnTo>
                  <a:pt x="622645" y="427918"/>
                </a:lnTo>
                <a:lnTo>
                  <a:pt x="615999" y="438010"/>
                </a:lnTo>
                <a:lnTo>
                  <a:pt x="610338" y="451549"/>
                </a:lnTo>
                <a:lnTo>
                  <a:pt x="605415" y="463364"/>
                </a:lnTo>
                <a:lnTo>
                  <a:pt x="605415" y="470749"/>
                </a:lnTo>
                <a:lnTo>
                  <a:pt x="606400" y="475671"/>
                </a:lnTo>
                <a:lnTo>
                  <a:pt x="606400" y="478134"/>
                </a:lnTo>
                <a:lnTo>
                  <a:pt x="608122" y="479856"/>
                </a:lnTo>
                <a:lnTo>
                  <a:pt x="609846" y="481580"/>
                </a:lnTo>
                <a:lnTo>
                  <a:pt x="610584" y="483302"/>
                </a:lnTo>
                <a:lnTo>
                  <a:pt x="615507" y="484042"/>
                </a:lnTo>
                <a:lnTo>
                  <a:pt x="615507" y="481580"/>
                </a:lnTo>
                <a:lnTo>
                  <a:pt x="617969" y="475671"/>
                </a:lnTo>
                <a:lnTo>
                  <a:pt x="622153" y="466564"/>
                </a:lnTo>
                <a:lnTo>
                  <a:pt x="627076" y="454749"/>
                </a:lnTo>
                <a:lnTo>
                  <a:pt x="631261" y="444656"/>
                </a:lnTo>
                <a:lnTo>
                  <a:pt x="635445" y="436287"/>
                </a:lnTo>
                <a:lnTo>
                  <a:pt x="637169" y="430379"/>
                </a:lnTo>
                <a:lnTo>
                  <a:pt x="647014" y="430379"/>
                </a:lnTo>
                <a:lnTo>
                  <a:pt x="648738" y="446379"/>
                </a:lnTo>
                <a:lnTo>
                  <a:pt x="648738" y="460657"/>
                </a:lnTo>
                <a:lnTo>
                  <a:pt x="648738" y="478379"/>
                </a:lnTo>
                <a:lnTo>
                  <a:pt x="650461" y="497579"/>
                </a:lnTo>
                <a:lnTo>
                  <a:pt x="668677" y="500041"/>
                </a:lnTo>
                <a:lnTo>
                  <a:pt x="676061" y="489210"/>
                </a:lnTo>
                <a:lnTo>
                  <a:pt x="689353" y="481580"/>
                </a:lnTo>
                <a:lnTo>
                  <a:pt x="703383" y="473949"/>
                </a:lnTo>
                <a:lnTo>
                  <a:pt x="718153" y="468041"/>
                </a:lnTo>
                <a:lnTo>
                  <a:pt x="732184" y="462133"/>
                </a:lnTo>
                <a:lnTo>
                  <a:pt x="745476" y="454502"/>
                </a:lnTo>
                <a:lnTo>
                  <a:pt x="751137" y="446133"/>
                </a:lnTo>
                <a:lnTo>
                  <a:pt x="747937" y="446133"/>
                </a:lnTo>
                <a:lnTo>
                  <a:pt x="747198" y="442688"/>
                </a:lnTo>
                <a:lnTo>
                  <a:pt x="747198" y="441949"/>
                </a:lnTo>
                <a:lnTo>
                  <a:pt x="745476" y="440225"/>
                </a:lnTo>
                <a:lnTo>
                  <a:pt x="743752" y="440225"/>
                </a:lnTo>
                <a:lnTo>
                  <a:pt x="742029" y="440225"/>
                </a:lnTo>
                <a:lnTo>
                  <a:pt x="739568" y="438503"/>
                </a:lnTo>
                <a:lnTo>
                  <a:pt x="733906" y="442688"/>
                </a:lnTo>
                <a:lnTo>
                  <a:pt x="724060" y="448595"/>
                </a:lnTo>
                <a:lnTo>
                  <a:pt x="712491" y="457702"/>
                </a:lnTo>
                <a:lnTo>
                  <a:pt x="697722" y="465334"/>
                </a:lnTo>
                <a:lnTo>
                  <a:pt x="684429" y="473703"/>
                </a:lnTo>
                <a:lnTo>
                  <a:pt x="672122" y="479611"/>
                </a:lnTo>
                <a:lnTo>
                  <a:pt x="663014" y="483056"/>
                </a:lnTo>
                <a:lnTo>
                  <a:pt x="660553" y="483795"/>
                </a:lnTo>
                <a:lnTo>
                  <a:pt x="658830" y="483056"/>
                </a:lnTo>
                <a:lnTo>
                  <a:pt x="657107" y="481334"/>
                </a:lnTo>
                <a:lnTo>
                  <a:pt x="657107" y="479611"/>
                </a:lnTo>
                <a:lnTo>
                  <a:pt x="657107" y="477887"/>
                </a:lnTo>
                <a:lnTo>
                  <a:pt x="656368" y="475425"/>
                </a:lnTo>
                <a:lnTo>
                  <a:pt x="660553" y="467794"/>
                </a:lnTo>
                <a:lnTo>
                  <a:pt x="660553" y="461887"/>
                </a:lnTo>
                <a:lnTo>
                  <a:pt x="658830" y="457702"/>
                </a:lnTo>
                <a:lnTo>
                  <a:pt x="657107" y="450071"/>
                </a:lnTo>
                <a:lnTo>
                  <a:pt x="660306" y="441703"/>
                </a:lnTo>
                <a:lnTo>
                  <a:pt x="662031" y="439980"/>
                </a:lnTo>
                <a:lnTo>
                  <a:pt x="662768" y="438257"/>
                </a:lnTo>
                <a:lnTo>
                  <a:pt x="664491" y="436534"/>
                </a:lnTo>
                <a:lnTo>
                  <a:pt x="666215" y="436534"/>
                </a:lnTo>
                <a:lnTo>
                  <a:pt x="667937" y="436534"/>
                </a:lnTo>
                <a:lnTo>
                  <a:pt x="668677" y="435794"/>
                </a:lnTo>
                <a:lnTo>
                  <a:pt x="670399" y="434072"/>
                </a:lnTo>
                <a:lnTo>
                  <a:pt x="670399" y="430626"/>
                </a:lnTo>
                <a:lnTo>
                  <a:pt x="672122" y="426441"/>
                </a:lnTo>
                <a:lnTo>
                  <a:pt x="672122" y="418810"/>
                </a:lnTo>
                <a:lnTo>
                  <a:pt x="664738" y="414626"/>
                </a:lnTo>
                <a:lnTo>
                  <a:pt x="657353" y="412903"/>
                </a:lnTo>
                <a:lnTo>
                  <a:pt x="651692" y="412903"/>
                </a:lnTo>
                <a:lnTo>
                  <a:pt x="645046" y="410441"/>
                </a:lnTo>
                <a:lnTo>
                  <a:pt x="634215" y="402810"/>
                </a:lnTo>
                <a:lnTo>
                  <a:pt x="627569" y="396164"/>
                </a:lnTo>
                <a:lnTo>
                  <a:pt x="622645" y="387057"/>
                </a:lnTo>
                <a:lnTo>
                  <a:pt x="616984" y="378687"/>
                </a:lnTo>
                <a:lnTo>
                  <a:pt x="610338" y="372780"/>
                </a:lnTo>
                <a:lnTo>
                  <a:pt x="598769" y="366872"/>
                </a:lnTo>
                <a:lnTo>
                  <a:pt x="583999" y="365149"/>
                </a:lnTo>
                <a:close/>
                <a:moveTo>
                  <a:pt x="873963" y="351856"/>
                </a:moveTo>
                <a:lnTo>
                  <a:pt x="884795" y="352594"/>
                </a:lnTo>
                <a:lnTo>
                  <a:pt x="891195" y="354317"/>
                </a:lnTo>
                <a:lnTo>
                  <a:pt x="900304" y="357764"/>
                </a:lnTo>
                <a:lnTo>
                  <a:pt x="900304" y="364410"/>
                </a:lnTo>
                <a:lnTo>
                  <a:pt x="897102" y="364410"/>
                </a:lnTo>
                <a:lnTo>
                  <a:pt x="894641" y="366134"/>
                </a:lnTo>
                <a:lnTo>
                  <a:pt x="891195" y="366134"/>
                </a:lnTo>
                <a:lnTo>
                  <a:pt x="888733" y="366134"/>
                </a:lnTo>
                <a:lnTo>
                  <a:pt x="884795" y="367611"/>
                </a:lnTo>
                <a:lnTo>
                  <a:pt x="881348" y="363426"/>
                </a:lnTo>
                <a:lnTo>
                  <a:pt x="879625" y="361948"/>
                </a:lnTo>
                <a:lnTo>
                  <a:pt x="878887" y="358503"/>
                </a:lnTo>
                <a:lnTo>
                  <a:pt x="877164" y="356041"/>
                </a:lnTo>
                <a:lnTo>
                  <a:pt x="873963" y="351856"/>
                </a:lnTo>
                <a:close/>
                <a:moveTo>
                  <a:pt x="941657" y="335118"/>
                </a:moveTo>
                <a:lnTo>
                  <a:pt x="950765" y="335118"/>
                </a:lnTo>
                <a:lnTo>
                  <a:pt x="950765" y="346932"/>
                </a:lnTo>
                <a:lnTo>
                  <a:pt x="950765" y="357763"/>
                </a:lnTo>
                <a:lnTo>
                  <a:pt x="952488" y="366133"/>
                </a:lnTo>
                <a:lnTo>
                  <a:pt x="953226" y="375979"/>
                </a:lnTo>
                <a:lnTo>
                  <a:pt x="969718" y="375979"/>
                </a:lnTo>
                <a:lnTo>
                  <a:pt x="969718" y="392717"/>
                </a:lnTo>
                <a:lnTo>
                  <a:pt x="976365" y="392717"/>
                </a:lnTo>
                <a:lnTo>
                  <a:pt x="978089" y="393456"/>
                </a:lnTo>
                <a:lnTo>
                  <a:pt x="979811" y="393456"/>
                </a:lnTo>
                <a:lnTo>
                  <a:pt x="981288" y="393456"/>
                </a:lnTo>
                <a:lnTo>
                  <a:pt x="982272" y="393456"/>
                </a:lnTo>
                <a:lnTo>
                  <a:pt x="983750" y="393456"/>
                </a:lnTo>
                <a:lnTo>
                  <a:pt x="985472" y="395179"/>
                </a:lnTo>
                <a:lnTo>
                  <a:pt x="983750" y="404286"/>
                </a:lnTo>
                <a:lnTo>
                  <a:pt x="981288" y="414379"/>
                </a:lnTo>
                <a:lnTo>
                  <a:pt x="979811" y="424225"/>
                </a:lnTo>
                <a:lnTo>
                  <a:pt x="976365" y="424225"/>
                </a:lnTo>
                <a:lnTo>
                  <a:pt x="975626" y="421025"/>
                </a:lnTo>
                <a:lnTo>
                  <a:pt x="975626" y="420041"/>
                </a:lnTo>
                <a:lnTo>
                  <a:pt x="975626" y="418563"/>
                </a:lnTo>
                <a:lnTo>
                  <a:pt x="973904" y="416841"/>
                </a:lnTo>
                <a:lnTo>
                  <a:pt x="973904" y="415117"/>
                </a:lnTo>
                <a:lnTo>
                  <a:pt x="972180" y="418563"/>
                </a:lnTo>
                <a:lnTo>
                  <a:pt x="970703" y="418563"/>
                </a:lnTo>
                <a:lnTo>
                  <a:pt x="970703" y="420041"/>
                </a:lnTo>
                <a:lnTo>
                  <a:pt x="969718" y="420041"/>
                </a:lnTo>
                <a:lnTo>
                  <a:pt x="966519" y="421025"/>
                </a:lnTo>
                <a:lnTo>
                  <a:pt x="966519" y="415117"/>
                </a:lnTo>
                <a:lnTo>
                  <a:pt x="968242" y="414379"/>
                </a:lnTo>
                <a:lnTo>
                  <a:pt x="968242" y="412655"/>
                </a:lnTo>
                <a:lnTo>
                  <a:pt x="969718" y="410932"/>
                </a:lnTo>
                <a:lnTo>
                  <a:pt x="969718" y="408471"/>
                </a:lnTo>
                <a:lnTo>
                  <a:pt x="969718" y="405271"/>
                </a:lnTo>
                <a:lnTo>
                  <a:pt x="966519" y="405271"/>
                </a:lnTo>
                <a:lnTo>
                  <a:pt x="960611" y="410932"/>
                </a:lnTo>
                <a:lnTo>
                  <a:pt x="954950" y="416841"/>
                </a:lnTo>
                <a:lnTo>
                  <a:pt x="947565" y="421025"/>
                </a:lnTo>
                <a:lnTo>
                  <a:pt x="947565" y="416841"/>
                </a:lnTo>
                <a:lnTo>
                  <a:pt x="947565" y="412655"/>
                </a:lnTo>
                <a:lnTo>
                  <a:pt x="947565" y="410932"/>
                </a:lnTo>
                <a:lnTo>
                  <a:pt x="946580" y="410194"/>
                </a:lnTo>
                <a:lnTo>
                  <a:pt x="943380" y="408471"/>
                </a:lnTo>
                <a:lnTo>
                  <a:pt x="939195" y="408471"/>
                </a:lnTo>
                <a:lnTo>
                  <a:pt x="931811" y="408471"/>
                </a:lnTo>
                <a:lnTo>
                  <a:pt x="929349" y="408471"/>
                </a:lnTo>
                <a:lnTo>
                  <a:pt x="925903" y="408471"/>
                </a:lnTo>
                <a:lnTo>
                  <a:pt x="921965" y="406748"/>
                </a:lnTo>
                <a:lnTo>
                  <a:pt x="917780" y="406748"/>
                </a:lnTo>
                <a:lnTo>
                  <a:pt x="913595" y="405271"/>
                </a:lnTo>
                <a:lnTo>
                  <a:pt x="910395" y="402564"/>
                </a:lnTo>
                <a:lnTo>
                  <a:pt x="918519" y="390994"/>
                </a:lnTo>
                <a:lnTo>
                  <a:pt x="927626" y="373518"/>
                </a:lnTo>
                <a:lnTo>
                  <a:pt x="933534" y="354317"/>
                </a:lnTo>
                <a:lnTo>
                  <a:pt x="941657" y="335118"/>
                </a:lnTo>
                <a:close/>
                <a:moveTo>
                  <a:pt x="668181" y="284409"/>
                </a:moveTo>
                <a:lnTo>
                  <a:pt x="680489" y="284409"/>
                </a:lnTo>
                <a:lnTo>
                  <a:pt x="680489" y="290318"/>
                </a:lnTo>
                <a:lnTo>
                  <a:pt x="678027" y="290318"/>
                </a:lnTo>
                <a:lnTo>
                  <a:pt x="676551" y="291793"/>
                </a:lnTo>
                <a:lnTo>
                  <a:pt x="675565" y="291793"/>
                </a:lnTo>
                <a:lnTo>
                  <a:pt x="674089" y="291793"/>
                </a:lnTo>
                <a:lnTo>
                  <a:pt x="672366" y="293518"/>
                </a:lnTo>
                <a:lnTo>
                  <a:pt x="668181" y="293518"/>
                </a:lnTo>
                <a:lnTo>
                  <a:pt x="668181" y="284409"/>
                </a:lnTo>
                <a:close/>
                <a:moveTo>
                  <a:pt x="3216347" y="266933"/>
                </a:moveTo>
                <a:lnTo>
                  <a:pt x="3218071" y="268656"/>
                </a:lnTo>
                <a:lnTo>
                  <a:pt x="3218071" y="270133"/>
                </a:lnTo>
                <a:lnTo>
                  <a:pt x="3218809" y="270133"/>
                </a:lnTo>
                <a:lnTo>
                  <a:pt x="3218809" y="271856"/>
                </a:lnTo>
                <a:lnTo>
                  <a:pt x="3223732" y="281948"/>
                </a:lnTo>
                <a:lnTo>
                  <a:pt x="3223732" y="295240"/>
                </a:lnTo>
                <a:lnTo>
                  <a:pt x="3223732" y="307795"/>
                </a:lnTo>
                <a:lnTo>
                  <a:pt x="3226193" y="322810"/>
                </a:lnTo>
                <a:lnTo>
                  <a:pt x="3230377" y="336841"/>
                </a:lnTo>
                <a:lnTo>
                  <a:pt x="3237763" y="352595"/>
                </a:lnTo>
                <a:lnTo>
                  <a:pt x="3241947" y="370071"/>
                </a:lnTo>
                <a:lnTo>
                  <a:pt x="3222255" y="367609"/>
                </a:lnTo>
                <a:lnTo>
                  <a:pt x="3222255" y="380902"/>
                </a:lnTo>
                <a:lnTo>
                  <a:pt x="3224717" y="390995"/>
                </a:lnTo>
                <a:lnTo>
                  <a:pt x="3226193" y="401087"/>
                </a:lnTo>
                <a:lnTo>
                  <a:pt x="3229639" y="415117"/>
                </a:lnTo>
                <a:lnTo>
                  <a:pt x="3224717" y="415117"/>
                </a:lnTo>
                <a:lnTo>
                  <a:pt x="3222255" y="415117"/>
                </a:lnTo>
                <a:lnTo>
                  <a:pt x="3218071" y="416840"/>
                </a:lnTo>
                <a:lnTo>
                  <a:pt x="3216347" y="416840"/>
                </a:lnTo>
                <a:lnTo>
                  <a:pt x="3213885" y="418564"/>
                </a:lnTo>
                <a:lnTo>
                  <a:pt x="3210686" y="410194"/>
                </a:lnTo>
                <a:lnTo>
                  <a:pt x="3208962" y="393456"/>
                </a:lnTo>
                <a:lnTo>
                  <a:pt x="3208962" y="375240"/>
                </a:lnTo>
                <a:lnTo>
                  <a:pt x="3208962" y="354317"/>
                </a:lnTo>
                <a:lnTo>
                  <a:pt x="3208962" y="335117"/>
                </a:lnTo>
                <a:lnTo>
                  <a:pt x="3206501" y="322810"/>
                </a:lnTo>
                <a:lnTo>
                  <a:pt x="3206501" y="290318"/>
                </a:lnTo>
                <a:lnTo>
                  <a:pt x="3208962" y="286133"/>
                </a:lnTo>
                <a:lnTo>
                  <a:pt x="3210686" y="283672"/>
                </a:lnTo>
                <a:lnTo>
                  <a:pt x="3212163" y="280226"/>
                </a:lnTo>
                <a:lnTo>
                  <a:pt x="3213885" y="277764"/>
                </a:lnTo>
                <a:lnTo>
                  <a:pt x="3214625" y="272841"/>
                </a:lnTo>
                <a:lnTo>
                  <a:pt x="3216347" y="266933"/>
                </a:lnTo>
                <a:close/>
                <a:moveTo>
                  <a:pt x="1521837" y="255363"/>
                </a:moveTo>
                <a:lnTo>
                  <a:pt x="1525037" y="272840"/>
                </a:lnTo>
                <a:lnTo>
                  <a:pt x="1523314" y="290318"/>
                </a:lnTo>
                <a:lnTo>
                  <a:pt x="1519375" y="309272"/>
                </a:lnTo>
                <a:lnTo>
                  <a:pt x="1507806" y="315179"/>
                </a:lnTo>
                <a:lnTo>
                  <a:pt x="1496976" y="318626"/>
                </a:lnTo>
                <a:lnTo>
                  <a:pt x="1481221" y="319364"/>
                </a:lnTo>
                <a:lnTo>
                  <a:pt x="1481221" y="312718"/>
                </a:lnTo>
                <a:lnTo>
                  <a:pt x="1485406" y="301887"/>
                </a:lnTo>
                <a:lnTo>
                  <a:pt x="1485406" y="289332"/>
                </a:lnTo>
                <a:lnTo>
                  <a:pt x="1484667" y="274317"/>
                </a:lnTo>
                <a:lnTo>
                  <a:pt x="1492791" y="266933"/>
                </a:lnTo>
                <a:lnTo>
                  <a:pt x="1500175" y="261025"/>
                </a:lnTo>
                <a:lnTo>
                  <a:pt x="1508545" y="256841"/>
                </a:lnTo>
                <a:lnTo>
                  <a:pt x="1521837" y="255363"/>
                </a:lnTo>
                <a:close/>
                <a:moveTo>
                  <a:pt x="1728358" y="232718"/>
                </a:moveTo>
                <a:lnTo>
                  <a:pt x="1730820" y="235180"/>
                </a:lnTo>
                <a:lnTo>
                  <a:pt x="1732542" y="236903"/>
                </a:lnTo>
                <a:lnTo>
                  <a:pt x="1734019" y="238625"/>
                </a:lnTo>
                <a:lnTo>
                  <a:pt x="1734019" y="241087"/>
                </a:lnTo>
                <a:lnTo>
                  <a:pt x="1734019" y="244533"/>
                </a:lnTo>
                <a:lnTo>
                  <a:pt x="1735004" y="248472"/>
                </a:lnTo>
                <a:lnTo>
                  <a:pt x="1734019" y="251179"/>
                </a:lnTo>
                <a:lnTo>
                  <a:pt x="1732542" y="252656"/>
                </a:lnTo>
                <a:lnTo>
                  <a:pt x="1732542" y="254379"/>
                </a:lnTo>
                <a:lnTo>
                  <a:pt x="1732542" y="255364"/>
                </a:lnTo>
                <a:lnTo>
                  <a:pt x="1732542" y="256841"/>
                </a:lnTo>
                <a:lnTo>
                  <a:pt x="1730820" y="258564"/>
                </a:lnTo>
                <a:lnTo>
                  <a:pt x="1729095" y="260287"/>
                </a:lnTo>
                <a:lnTo>
                  <a:pt x="1728358" y="260287"/>
                </a:lnTo>
                <a:lnTo>
                  <a:pt x="1726634" y="260287"/>
                </a:lnTo>
                <a:lnTo>
                  <a:pt x="1724911" y="261025"/>
                </a:lnTo>
                <a:lnTo>
                  <a:pt x="1722449" y="261025"/>
                </a:lnTo>
                <a:lnTo>
                  <a:pt x="1717527" y="251179"/>
                </a:lnTo>
                <a:lnTo>
                  <a:pt x="1715066" y="246995"/>
                </a:lnTo>
                <a:lnTo>
                  <a:pt x="1715066" y="245271"/>
                </a:lnTo>
                <a:lnTo>
                  <a:pt x="1716788" y="244533"/>
                </a:lnTo>
                <a:lnTo>
                  <a:pt x="1722449" y="241087"/>
                </a:lnTo>
                <a:lnTo>
                  <a:pt x="1728358" y="232718"/>
                </a:lnTo>
                <a:close/>
                <a:moveTo>
                  <a:pt x="1794327" y="200225"/>
                </a:moveTo>
                <a:lnTo>
                  <a:pt x="1798512" y="201949"/>
                </a:lnTo>
                <a:lnTo>
                  <a:pt x="1800236" y="201949"/>
                </a:lnTo>
                <a:lnTo>
                  <a:pt x="1801712" y="201949"/>
                </a:lnTo>
                <a:lnTo>
                  <a:pt x="1802696" y="203671"/>
                </a:lnTo>
                <a:lnTo>
                  <a:pt x="1804420" y="203671"/>
                </a:lnTo>
                <a:lnTo>
                  <a:pt x="1801712" y="207856"/>
                </a:lnTo>
                <a:lnTo>
                  <a:pt x="1800236" y="212041"/>
                </a:lnTo>
                <a:lnTo>
                  <a:pt x="1798512" y="216226"/>
                </a:lnTo>
                <a:lnTo>
                  <a:pt x="1796050" y="221148"/>
                </a:lnTo>
                <a:lnTo>
                  <a:pt x="1791127" y="223610"/>
                </a:lnTo>
                <a:lnTo>
                  <a:pt x="1791127" y="219426"/>
                </a:lnTo>
                <a:lnTo>
                  <a:pt x="1790143" y="219426"/>
                </a:lnTo>
                <a:lnTo>
                  <a:pt x="1790143" y="217703"/>
                </a:lnTo>
                <a:lnTo>
                  <a:pt x="1790143" y="216226"/>
                </a:lnTo>
                <a:lnTo>
                  <a:pt x="1788665" y="213518"/>
                </a:lnTo>
                <a:lnTo>
                  <a:pt x="1791127" y="210317"/>
                </a:lnTo>
                <a:lnTo>
                  <a:pt x="1792850" y="207856"/>
                </a:lnTo>
                <a:lnTo>
                  <a:pt x="1794327" y="204411"/>
                </a:lnTo>
                <a:lnTo>
                  <a:pt x="1794327" y="200225"/>
                </a:lnTo>
                <a:close/>
                <a:moveTo>
                  <a:pt x="1846512" y="178564"/>
                </a:moveTo>
                <a:lnTo>
                  <a:pt x="1858082" y="184473"/>
                </a:lnTo>
                <a:lnTo>
                  <a:pt x="1858082" y="188657"/>
                </a:lnTo>
                <a:lnTo>
                  <a:pt x="1854635" y="188657"/>
                </a:lnTo>
                <a:lnTo>
                  <a:pt x="1853897" y="190380"/>
                </a:lnTo>
                <a:lnTo>
                  <a:pt x="1850696" y="191858"/>
                </a:lnTo>
                <a:lnTo>
                  <a:pt x="1848973" y="194565"/>
                </a:lnTo>
                <a:lnTo>
                  <a:pt x="1846512" y="192842"/>
                </a:lnTo>
                <a:lnTo>
                  <a:pt x="1844788" y="192842"/>
                </a:lnTo>
                <a:lnTo>
                  <a:pt x="1843065" y="191858"/>
                </a:lnTo>
                <a:lnTo>
                  <a:pt x="1842326" y="191858"/>
                </a:lnTo>
                <a:lnTo>
                  <a:pt x="1842326" y="188657"/>
                </a:lnTo>
                <a:lnTo>
                  <a:pt x="1842326" y="186196"/>
                </a:lnTo>
                <a:lnTo>
                  <a:pt x="1842326" y="184473"/>
                </a:lnTo>
                <a:lnTo>
                  <a:pt x="1843065" y="181026"/>
                </a:lnTo>
                <a:lnTo>
                  <a:pt x="1846512" y="178564"/>
                </a:lnTo>
                <a:close/>
                <a:moveTo>
                  <a:pt x="1537343" y="171179"/>
                </a:moveTo>
                <a:lnTo>
                  <a:pt x="1552360" y="172902"/>
                </a:lnTo>
                <a:lnTo>
                  <a:pt x="1563928" y="175364"/>
                </a:lnTo>
                <a:lnTo>
                  <a:pt x="1560482" y="181025"/>
                </a:lnTo>
                <a:lnTo>
                  <a:pt x="1559006" y="186194"/>
                </a:lnTo>
                <a:lnTo>
                  <a:pt x="1556544" y="190379"/>
                </a:lnTo>
                <a:lnTo>
                  <a:pt x="1553098" y="194564"/>
                </a:lnTo>
                <a:lnTo>
                  <a:pt x="1560482" y="194564"/>
                </a:lnTo>
                <a:lnTo>
                  <a:pt x="1563928" y="191856"/>
                </a:lnTo>
                <a:lnTo>
                  <a:pt x="1564667" y="190379"/>
                </a:lnTo>
                <a:lnTo>
                  <a:pt x="1568112" y="188656"/>
                </a:lnTo>
                <a:lnTo>
                  <a:pt x="1572051" y="188656"/>
                </a:lnTo>
                <a:lnTo>
                  <a:pt x="1572051" y="194564"/>
                </a:lnTo>
                <a:lnTo>
                  <a:pt x="1576236" y="204410"/>
                </a:lnTo>
                <a:lnTo>
                  <a:pt x="1573774" y="213517"/>
                </a:lnTo>
                <a:lnTo>
                  <a:pt x="1569590" y="221148"/>
                </a:lnTo>
                <a:lnTo>
                  <a:pt x="1566390" y="227055"/>
                </a:lnTo>
                <a:lnTo>
                  <a:pt x="1573774" y="233702"/>
                </a:lnTo>
                <a:lnTo>
                  <a:pt x="1581159" y="244532"/>
                </a:lnTo>
                <a:lnTo>
                  <a:pt x="1591251" y="255363"/>
                </a:lnTo>
                <a:lnTo>
                  <a:pt x="1599374" y="268655"/>
                </a:lnTo>
                <a:lnTo>
                  <a:pt x="1606758" y="283671"/>
                </a:lnTo>
                <a:lnTo>
                  <a:pt x="1612667" y="295978"/>
                </a:lnTo>
                <a:lnTo>
                  <a:pt x="1614389" y="306810"/>
                </a:lnTo>
                <a:lnTo>
                  <a:pt x="1610943" y="316901"/>
                </a:lnTo>
                <a:lnTo>
                  <a:pt x="1604297" y="322809"/>
                </a:lnTo>
                <a:lnTo>
                  <a:pt x="1595190" y="328471"/>
                </a:lnTo>
                <a:lnTo>
                  <a:pt x="1581159" y="334379"/>
                </a:lnTo>
                <a:lnTo>
                  <a:pt x="1563928" y="338563"/>
                </a:lnTo>
                <a:lnTo>
                  <a:pt x="1548175" y="342747"/>
                </a:lnTo>
                <a:lnTo>
                  <a:pt x="1534883" y="344470"/>
                </a:lnTo>
                <a:lnTo>
                  <a:pt x="1534883" y="341025"/>
                </a:lnTo>
                <a:lnTo>
                  <a:pt x="1543251" y="328471"/>
                </a:lnTo>
                <a:lnTo>
                  <a:pt x="1550635" y="315178"/>
                </a:lnTo>
                <a:lnTo>
                  <a:pt x="1546451" y="315178"/>
                </a:lnTo>
                <a:lnTo>
                  <a:pt x="1543251" y="315178"/>
                </a:lnTo>
                <a:lnTo>
                  <a:pt x="1540790" y="313456"/>
                </a:lnTo>
                <a:lnTo>
                  <a:pt x="1540790" y="312716"/>
                </a:lnTo>
                <a:lnTo>
                  <a:pt x="1539067" y="310994"/>
                </a:lnTo>
                <a:lnTo>
                  <a:pt x="1539067" y="307793"/>
                </a:lnTo>
                <a:lnTo>
                  <a:pt x="1537343" y="303609"/>
                </a:lnTo>
                <a:lnTo>
                  <a:pt x="1548175" y="301147"/>
                </a:lnTo>
                <a:lnTo>
                  <a:pt x="1544974" y="297701"/>
                </a:lnTo>
                <a:lnTo>
                  <a:pt x="1544974" y="295978"/>
                </a:lnTo>
                <a:lnTo>
                  <a:pt x="1543251" y="295240"/>
                </a:lnTo>
                <a:lnTo>
                  <a:pt x="1543251" y="293517"/>
                </a:lnTo>
                <a:lnTo>
                  <a:pt x="1544974" y="290317"/>
                </a:lnTo>
                <a:lnTo>
                  <a:pt x="1546451" y="284409"/>
                </a:lnTo>
                <a:lnTo>
                  <a:pt x="1550635" y="280225"/>
                </a:lnTo>
                <a:lnTo>
                  <a:pt x="1553098" y="277763"/>
                </a:lnTo>
                <a:lnTo>
                  <a:pt x="1559006" y="274317"/>
                </a:lnTo>
                <a:lnTo>
                  <a:pt x="1563928" y="271855"/>
                </a:lnTo>
                <a:lnTo>
                  <a:pt x="1562205" y="268655"/>
                </a:lnTo>
                <a:lnTo>
                  <a:pt x="1562205" y="266932"/>
                </a:lnTo>
                <a:lnTo>
                  <a:pt x="1560482" y="266194"/>
                </a:lnTo>
                <a:lnTo>
                  <a:pt x="1560482" y="264471"/>
                </a:lnTo>
                <a:lnTo>
                  <a:pt x="1559006" y="261025"/>
                </a:lnTo>
                <a:lnTo>
                  <a:pt x="1558021" y="261025"/>
                </a:lnTo>
                <a:lnTo>
                  <a:pt x="1558021" y="260286"/>
                </a:lnTo>
                <a:lnTo>
                  <a:pt x="1556544" y="260286"/>
                </a:lnTo>
                <a:lnTo>
                  <a:pt x="1553098" y="258562"/>
                </a:lnTo>
                <a:lnTo>
                  <a:pt x="1550635" y="256840"/>
                </a:lnTo>
                <a:lnTo>
                  <a:pt x="1548913" y="256840"/>
                </a:lnTo>
                <a:lnTo>
                  <a:pt x="1546451" y="256840"/>
                </a:lnTo>
                <a:lnTo>
                  <a:pt x="1543251" y="255363"/>
                </a:lnTo>
                <a:lnTo>
                  <a:pt x="1540790" y="255363"/>
                </a:lnTo>
                <a:lnTo>
                  <a:pt x="1540790" y="254379"/>
                </a:lnTo>
                <a:lnTo>
                  <a:pt x="1539067" y="252656"/>
                </a:lnTo>
                <a:lnTo>
                  <a:pt x="1539067" y="251178"/>
                </a:lnTo>
                <a:lnTo>
                  <a:pt x="1539067" y="248471"/>
                </a:lnTo>
                <a:lnTo>
                  <a:pt x="1537343" y="245271"/>
                </a:lnTo>
                <a:lnTo>
                  <a:pt x="1539067" y="244532"/>
                </a:lnTo>
                <a:lnTo>
                  <a:pt x="1539067" y="242810"/>
                </a:lnTo>
                <a:lnTo>
                  <a:pt x="1540790" y="241086"/>
                </a:lnTo>
                <a:lnTo>
                  <a:pt x="1540790" y="239364"/>
                </a:lnTo>
                <a:lnTo>
                  <a:pt x="1540790" y="236902"/>
                </a:lnTo>
                <a:lnTo>
                  <a:pt x="1537343" y="236902"/>
                </a:lnTo>
                <a:lnTo>
                  <a:pt x="1536605" y="239364"/>
                </a:lnTo>
                <a:lnTo>
                  <a:pt x="1536605" y="241086"/>
                </a:lnTo>
                <a:lnTo>
                  <a:pt x="1536605" y="242810"/>
                </a:lnTo>
                <a:lnTo>
                  <a:pt x="1534883" y="242810"/>
                </a:lnTo>
                <a:lnTo>
                  <a:pt x="1533405" y="244532"/>
                </a:lnTo>
                <a:lnTo>
                  <a:pt x="1531682" y="245271"/>
                </a:lnTo>
                <a:lnTo>
                  <a:pt x="1529221" y="230994"/>
                </a:lnTo>
                <a:lnTo>
                  <a:pt x="1525774" y="217702"/>
                </a:lnTo>
                <a:lnTo>
                  <a:pt x="1525036" y="207856"/>
                </a:lnTo>
                <a:lnTo>
                  <a:pt x="1527497" y="200225"/>
                </a:lnTo>
                <a:lnTo>
                  <a:pt x="1531682" y="192840"/>
                </a:lnTo>
                <a:lnTo>
                  <a:pt x="1536605" y="184471"/>
                </a:lnTo>
                <a:lnTo>
                  <a:pt x="1537343" y="171179"/>
                </a:lnTo>
                <a:close/>
                <a:moveTo>
                  <a:pt x="683935" y="95365"/>
                </a:moveTo>
                <a:lnTo>
                  <a:pt x="688119" y="98810"/>
                </a:lnTo>
                <a:lnTo>
                  <a:pt x="692058" y="102749"/>
                </a:lnTo>
                <a:lnTo>
                  <a:pt x="695504" y="108657"/>
                </a:lnTo>
                <a:lnTo>
                  <a:pt x="697227" y="114565"/>
                </a:lnTo>
                <a:lnTo>
                  <a:pt x="693781" y="114565"/>
                </a:lnTo>
                <a:lnTo>
                  <a:pt x="691319" y="116288"/>
                </a:lnTo>
                <a:lnTo>
                  <a:pt x="689596" y="116288"/>
                </a:lnTo>
                <a:lnTo>
                  <a:pt x="685657" y="117765"/>
                </a:lnTo>
                <a:lnTo>
                  <a:pt x="680488" y="117765"/>
                </a:lnTo>
                <a:lnTo>
                  <a:pt x="680488" y="114565"/>
                </a:lnTo>
                <a:lnTo>
                  <a:pt x="679750" y="114565"/>
                </a:lnTo>
                <a:lnTo>
                  <a:pt x="679750" y="112843"/>
                </a:lnTo>
                <a:lnTo>
                  <a:pt x="678027" y="112103"/>
                </a:lnTo>
                <a:lnTo>
                  <a:pt x="679750" y="108657"/>
                </a:lnTo>
                <a:lnTo>
                  <a:pt x="679750" y="106934"/>
                </a:lnTo>
                <a:lnTo>
                  <a:pt x="679750" y="106196"/>
                </a:lnTo>
                <a:lnTo>
                  <a:pt x="680488" y="104473"/>
                </a:lnTo>
                <a:lnTo>
                  <a:pt x="683935" y="95365"/>
                </a:lnTo>
                <a:close/>
                <a:moveTo>
                  <a:pt x="659074" y="85274"/>
                </a:moveTo>
                <a:lnTo>
                  <a:pt x="662520" y="88719"/>
                </a:lnTo>
                <a:lnTo>
                  <a:pt x="663997" y="90442"/>
                </a:lnTo>
                <a:lnTo>
                  <a:pt x="663997" y="91181"/>
                </a:lnTo>
                <a:lnTo>
                  <a:pt x="664982" y="94627"/>
                </a:lnTo>
                <a:lnTo>
                  <a:pt x="664982" y="97088"/>
                </a:lnTo>
                <a:lnTo>
                  <a:pt x="664982" y="101273"/>
                </a:lnTo>
                <a:lnTo>
                  <a:pt x="662520" y="101273"/>
                </a:lnTo>
                <a:lnTo>
                  <a:pt x="662520" y="104473"/>
                </a:lnTo>
                <a:lnTo>
                  <a:pt x="656613" y="102751"/>
                </a:lnTo>
                <a:lnTo>
                  <a:pt x="650951" y="101273"/>
                </a:lnTo>
                <a:lnTo>
                  <a:pt x="646766" y="98812"/>
                </a:lnTo>
                <a:lnTo>
                  <a:pt x="643320" y="98812"/>
                </a:lnTo>
                <a:lnTo>
                  <a:pt x="643320" y="95365"/>
                </a:lnTo>
                <a:lnTo>
                  <a:pt x="649228" y="92904"/>
                </a:lnTo>
                <a:lnTo>
                  <a:pt x="654889" y="90442"/>
                </a:lnTo>
                <a:lnTo>
                  <a:pt x="659074" y="85274"/>
                </a:lnTo>
                <a:close/>
                <a:moveTo>
                  <a:pt x="722827" y="59426"/>
                </a:moveTo>
                <a:lnTo>
                  <a:pt x="726028" y="61150"/>
                </a:lnTo>
                <a:lnTo>
                  <a:pt x="726766" y="62135"/>
                </a:lnTo>
                <a:lnTo>
                  <a:pt x="728489" y="63611"/>
                </a:lnTo>
                <a:lnTo>
                  <a:pt x="731935" y="63611"/>
                </a:lnTo>
                <a:lnTo>
                  <a:pt x="731935" y="65335"/>
                </a:lnTo>
                <a:lnTo>
                  <a:pt x="731935" y="67057"/>
                </a:lnTo>
                <a:lnTo>
                  <a:pt x="730213" y="67796"/>
                </a:lnTo>
                <a:lnTo>
                  <a:pt x="728489" y="69519"/>
                </a:lnTo>
                <a:lnTo>
                  <a:pt x="726766" y="71242"/>
                </a:lnTo>
                <a:lnTo>
                  <a:pt x="726028" y="71242"/>
                </a:lnTo>
                <a:lnTo>
                  <a:pt x="724304" y="72966"/>
                </a:lnTo>
                <a:lnTo>
                  <a:pt x="722827" y="72966"/>
                </a:lnTo>
                <a:lnTo>
                  <a:pt x="720366" y="72966"/>
                </a:lnTo>
                <a:lnTo>
                  <a:pt x="720366" y="67796"/>
                </a:lnTo>
                <a:lnTo>
                  <a:pt x="720366" y="65335"/>
                </a:lnTo>
                <a:lnTo>
                  <a:pt x="721104" y="63611"/>
                </a:lnTo>
                <a:lnTo>
                  <a:pt x="722827" y="59426"/>
                </a:lnTo>
                <a:close/>
                <a:moveTo>
                  <a:pt x="633474" y="8720"/>
                </a:moveTo>
                <a:lnTo>
                  <a:pt x="633474" y="15366"/>
                </a:lnTo>
                <a:lnTo>
                  <a:pt x="635197" y="18812"/>
                </a:lnTo>
                <a:lnTo>
                  <a:pt x="635936" y="21274"/>
                </a:lnTo>
                <a:lnTo>
                  <a:pt x="635936" y="26197"/>
                </a:lnTo>
                <a:lnTo>
                  <a:pt x="635936" y="32104"/>
                </a:lnTo>
                <a:lnTo>
                  <a:pt x="652428" y="32104"/>
                </a:lnTo>
                <a:lnTo>
                  <a:pt x="666459" y="47859"/>
                </a:lnTo>
                <a:lnTo>
                  <a:pt x="680489" y="63611"/>
                </a:lnTo>
                <a:lnTo>
                  <a:pt x="680489" y="65336"/>
                </a:lnTo>
                <a:lnTo>
                  <a:pt x="679752" y="67058"/>
                </a:lnTo>
                <a:lnTo>
                  <a:pt x="679752" y="67796"/>
                </a:lnTo>
                <a:lnTo>
                  <a:pt x="678028" y="69520"/>
                </a:lnTo>
                <a:lnTo>
                  <a:pt x="675566" y="72966"/>
                </a:lnTo>
                <a:lnTo>
                  <a:pt x="674090" y="73704"/>
                </a:lnTo>
                <a:lnTo>
                  <a:pt x="672367" y="75428"/>
                </a:lnTo>
                <a:lnTo>
                  <a:pt x="670643" y="75428"/>
                </a:lnTo>
                <a:lnTo>
                  <a:pt x="666459" y="75428"/>
                </a:lnTo>
                <a:lnTo>
                  <a:pt x="662520" y="77151"/>
                </a:lnTo>
                <a:lnTo>
                  <a:pt x="662520" y="72966"/>
                </a:lnTo>
                <a:lnTo>
                  <a:pt x="662520" y="67796"/>
                </a:lnTo>
                <a:lnTo>
                  <a:pt x="662520" y="65336"/>
                </a:lnTo>
                <a:lnTo>
                  <a:pt x="662520" y="63611"/>
                </a:lnTo>
                <a:lnTo>
                  <a:pt x="659074" y="61151"/>
                </a:lnTo>
                <a:lnTo>
                  <a:pt x="656613" y="59427"/>
                </a:lnTo>
                <a:lnTo>
                  <a:pt x="652428" y="56227"/>
                </a:lnTo>
                <a:lnTo>
                  <a:pt x="647505" y="67796"/>
                </a:lnTo>
                <a:lnTo>
                  <a:pt x="639381" y="75428"/>
                </a:lnTo>
                <a:lnTo>
                  <a:pt x="627813" y="79612"/>
                </a:lnTo>
                <a:lnTo>
                  <a:pt x="627813" y="75428"/>
                </a:lnTo>
                <a:lnTo>
                  <a:pt x="627813" y="72966"/>
                </a:lnTo>
                <a:lnTo>
                  <a:pt x="629290" y="69520"/>
                </a:lnTo>
                <a:lnTo>
                  <a:pt x="627813" y="67058"/>
                </a:lnTo>
                <a:lnTo>
                  <a:pt x="626089" y="63611"/>
                </a:lnTo>
                <a:lnTo>
                  <a:pt x="624367" y="59427"/>
                </a:lnTo>
                <a:lnTo>
                  <a:pt x="620182" y="57950"/>
                </a:lnTo>
                <a:lnTo>
                  <a:pt x="617720" y="56227"/>
                </a:lnTo>
                <a:lnTo>
                  <a:pt x="614520" y="56227"/>
                </a:lnTo>
                <a:lnTo>
                  <a:pt x="612058" y="55490"/>
                </a:lnTo>
                <a:lnTo>
                  <a:pt x="610335" y="55490"/>
                </a:lnTo>
                <a:lnTo>
                  <a:pt x="607135" y="53766"/>
                </a:lnTo>
                <a:lnTo>
                  <a:pt x="604674" y="50319"/>
                </a:lnTo>
                <a:lnTo>
                  <a:pt x="612797" y="40474"/>
                </a:lnTo>
                <a:lnTo>
                  <a:pt x="618704" y="28658"/>
                </a:lnTo>
                <a:lnTo>
                  <a:pt x="624367" y="17089"/>
                </a:lnTo>
                <a:lnTo>
                  <a:pt x="633474" y="8720"/>
                </a:lnTo>
                <a:close/>
                <a:moveTo>
                  <a:pt x="3641951" y="0"/>
                </a:moveTo>
                <a:lnTo>
                  <a:pt x="3750040" y="0"/>
                </a:lnTo>
                <a:lnTo>
                  <a:pt x="3751729" y="7982"/>
                </a:lnTo>
                <a:lnTo>
                  <a:pt x="3722929" y="7982"/>
                </a:lnTo>
                <a:lnTo>
                  <a:pt x="3721206" y="10443"/>
                </a:lnTo>
                <a:lnTo>
                  <a:pt x="3718744" y="13888"/>
                </a:lnTo>
                <a:lnTo>
                  <a:pt x="3717022" y="15612"/>
                </a:lnTo>
                <a:lnTo>
                  <a:pt x="3715298" y="19797"/>
                </a:lnTo>
                <a:lnTo>
                  <a:pt x="3713576" y="23981"/>
                </a:lnTo>
                <a:lnTo>
                  <a:pt x="3716775" y="25705"/>
                </a:lnTo>
                <a:lnTo>
                  <a:pt x="3718497" y="27428"/>
                </a:lnTo>
                <a:lnTo>
                  <a:pt x="3719237" y="28166"/>
                </a:lnTo>
                <a:lnTo>
                  <a:pt x="3720959" y="31611"/>
                </a:lnTo>
                <a:lnTo>
                  <a:pt x="3720959" y="33335"/>
                </a:lnTo>
                <a:lnTo>
                  <a:pt x="3719237" y="35797"/>
                </a:lnTo>
                <a:lnTo>
                  <a:pt x="3716775" y="39982"/>
                </a:lnTo>
                <a:lnTo>
                  <a:pt x="3715052" y="41704"/>
                </a:lnTo>
                <a:lnTo>
                  <a:pt x="3712591" y="43428"/>
                </a:lnTo>
                <a:lnTo>
                  <a:pt x="3709391" y="43428"/>
                </a:lnTo>
                <a:lnTo>
                  <a:pt x="3706929" y="43428"/>
                </a:lnTo>
                <a:lnTo>
                  <a:pt x="3701267" y="43428"/>
                </a:lnTo>
                <a:lnTo>
                  <a:pt x="3695606" y="34320"/>
                </a:lnTo>
                <a:lnTo>
                  <a:pt x="3686498" y="30136"/>
                </a:lnTo>
                <a:lnTo>
                  <a:pt x="3674930" y="27674"/>
                </a:lnTo>
                <a:lnTo>
                  <a:pt x="3674930" y="16844"/>
                </a:lnTo>
                <a:lnTo>
                  <a:pt x="3672467" y="16104"/>
                </a:lnTo>
                <a:lnTo>
                  <a:pt x="3669267" y="14381"/>
                </a:lnTo>
                <a:lnTo>
                  <a:pt x="3668529" y="12659"/>
                </a:lnTo>
                <a:lnTo>
                  <a:pt x="3665329" y="10935"/>
                </a:lnTo>
                <a:lnTo>
                  <a:pt x="3659668" y="10935"/>
                </a:lnTo>
                <a:lnTo>
                  <a:pt x="3657944" y="10935"/>
                </a:lnTo>
                <a:lnTo>
                  <a:pt x="3657207" y="12659"/>
                </a:lnTo>
                <a:lnTo>
                  <a:pt x="3655483" y="12659"/>
                </a:lnTo>
                <a:lnTo>
                  <a:pt x="3653760" y="12659"/>
                </a:lnTo>
                <a:lnTo>
                  <a:pt x="3651298" y="14381"/>
                </a:lnTo>
                <a:lnTo>
                  <a:pt x="3648098" y="8474"/>
                </a:lnTo>
                <a:lnTo>
                  <a:pt x="3643914" y="2567"/>
                </a:lnTo>
                <a:lnTo>
                  <a:pt x="3641951" y="0"/>
                </a:lnTo>
                <a:close/>
                <a:moveTo>
                  <a:pt x="1870193" y="0"/>
                </a:moveTo>
                <a:lnTo>
                  <a:pt x="1986120" y="0"/>
                </a:lnTo>
                <a:lnTo>
                  <a:pt x="1986571" y="3551"/>
                </a:lnTo>
                <a:lnTo>
                  <a:pt x="1988295" y="17827"/>
                </a:lnTo>
                <a:lnTo>
                  <a:pt x="1990757" y="29643"/>
                </a:lnTo>
                <a:lnTo>
                  <a:pt x="1993956" y="37274"/>
                </a:lnTo>
                <a:lnTo>
                  <a:pt x="1996418" y="41458"/>
                </a:lnTo>
                <a:lnTo>
                  <a:pt x="2000603" y="43181"/>
                </a:lnTo>
                <a:lnTo>
                  <a:pt x="2003802" y="46628"/>
                </a:lnTo>
                <a:lnTo>
                  <a:pt x="2009465" y="47366"/>
                </a:lnTo>
                <a:lnTo>
                  <a:pt x="2007741" y="37274"/>
                </a:lnTo>
                <a:lnTo>
                  <a:pt x="2006018" y="29643"/>
                </a:lnTo>
                <a:lnTo>
                  <a:pt x="2006018" y="21274"/>
                </a:lnTo>
                <a:lnTo>
                  <a:pt x="2011187" y="21274"/>
                </a:lnTo>
                <a:lnTo>
                  <a:pt x="2011187" y="17827"/>
                </a:lnTo>
                <a:lnTo>
                  <a:pt x="2021032" y="23735"/>
                </a:lnTo>
                <a:lnTo>
                  <a:pt x="2030879" y="29643"/>
                </a:lnTo>
                <a:lnTo>
                  <a:pt x="2042448" y="34566"/>
                </a:lnTo>
                <a:lnTo>
                  <a:pt x="2044171" y="31120"/>
                </a:lnTo>
                <a:lnTo>
                  <a:pt x="2045895" y="28658"/>
                </a:lnTo>
                <a:lnTo>
                  <a:pt x="2046633" y="26936"/>
                </a:lnTo>
                <a:lnTo>
                  <a:pt x="2048355" y="22750"/>
                </a:lnTo>
                <a:lnTo>
                  <a:pt x="2048355" y="17827"/>
                </a:lnTo>
                <a:lnTo>
                  <a:pt x="2046633" y="17089"/>
                </a:lnTo>
                <a:lnTo>
                  <a:pt x="2045895" y="15366"/>
                </a:lnTo>
                <a:lnTo>
                  <a:pt x="2044171" y="13643"/>
                </a:lnTo>
                <a:lnTo>
                  <a:pt x="2044171" y="11920"/>
                </a:lnTo>
                <a:lnTo>
                  <a:pt x="2044171" y="9458"/>
                </a:lnTo>
                <a:lnTo>
                  <a:pt x="2042448" y="5274"/>
                </a:lnTo>
                <a:lnTo>
                  <a:pt x="2054314" y="0"/>
                </a:lnTo>
                <a:lnTo>
                  <a:pt x="3640714" y="0"/>
                </a:lnTo>
                <a:lnTo>
                  <a:pt x="3640714" y="8474"/>
                </a:lnTo>
                <a:lnTo>
                  <a:pt x="3638252" y="20290"/>
                </a:lnTo>
                <a:lnTo>
                  <a:pt x="3635053" y="30382"/>
                </a:lnTo>
                <a:lnTo>
                  <a:pt x="3628406" y="36289"/>
                </a:lnTo>
                <a:lnTo>
                  <a:pt x="3625207" y="38012"/>
                </a:lnTo>
                <a:lnTo>
                  <a:pt x="3622745" y="38012"/>
                </a:lnTo>
                <a:lnTo>
                  <a:pt x="3621022" y="38012"/>
                </a:lnTo>
                <a:lnTo>
                  <a:pt x="3619298" y="38012"/>
                </a:lnTo>
                <a:lnTo>
                  <a:pt x="3617576" y="36289"/>
                </a:lnTo>
                <a:lnTo>
                  <a:pt x="3616838" y="36289"/>
                </a:lnTo>
                <a:lnTo>
                  <a:pt x="3615114" y="36289"/>
                </a:lnTo>
                <a:lnTo>
                  <a:pt x="3613391" y="38012"/>
                </a:lnTo>
                <a:lnTo>
                  <a:pt x="3611668" y="39735"/>
                </a:lnTo>
                <a:lnTo>
                  <a:pt x="3609207" y="43920"/>
                </a:lnTo>
                <a:lnTo>
                  <a:pt x="3617576" y="54012"/>
                </a:lnTo>
                <a:lnTo>
                  <a:pt x="3626683" y="71735"/>
                </a:lnTo>
                <a:lnTo>
                  <a:pt x="3630868" y="91920"/>
                </a:lnTo>
                <a:lnTo>
                  <a:pt x="3628406" y="91920"/>
                </a:lnTo>
                <a:lnTo>
                  <a:pt x="3626683" y="93643"/>
                </a:lnTo>
                <a:lnTo>
                  <a:pt x="3623483" y="93643"/>
                </a:lnTo>
                <a:lnTo>
                  <a:pt x="3619298" y="95365"/>
                </a:lnTo>
                <a:lnTo>
                  <a:pt x="3613637" y="91181"/>
                </a:lnTo>
                <a:lnTo>
                  <a:pt x="3609452" y="87734"/>
                </a:lnTo>
                <a:lnTo>
                  <a:pt x="3603791" y="86996"/>
                </a:lnTo>
                <a:lnTo>
                  <a:pt x="3596406" y="85274"/>
                </a:lnTo>
                <a:lnTo>
                  <a:pt x="3592222" y="97089"/>
                </a:lnTo>
                <a:lnTo>
                  <a:pt x="3583854" y="102997"/>
                </a:lnTo>
                <a:lnTo>
                  <a:pt x="3573022" y="107181"/>
                </a:lnTo>
                <a:lnTo>
                  <a:pt x="3561453" y="111366"/>
                </a:lnTo>
                <a:lnTo>
                  <a:pt x="3560715" y="123180"/>
                </a:lnTo>
                <a:lnTo>
                  <a:pt x="3557514" y="132289"/>
                </a:lnTo>
                <a:lnTo>
                  <a:pt x="3551854" y="140657"/>
                </a:lnTo>
                <a:lnTo>
                  <a:pt x="3540284" y="142381"/>
                </a:lnTo>
                <a:lnTo>
                  <a:pt x="3531915" y="144842"/>
                </a:lnTo>
                <a:lnTo>
                  <a:pt x="3526253" y="148288"/>
                </a:lnTo>
                <a:lnTo>
                  <a:pt x="3520592" y="150012"/>
                </a:lnTo>
                <a:lnTo>
                  <a:pt x="3516408" y="146565"/>
                </a:lnTo>
                <a:lnTo>
                  <a:pt x="3511484" y="142381"/>
                </a:lnTo>
                <a:lnTo>
                  <a:pt x="3509022" y="138196"/>
                </a:lnTo>
                <a:lnTo>
                  <a:pt x="3503362" y="138935"/>
                </a:lnTo>
                <a:lnTo>
                  <a:pt x="3495977" y="140657"/>
                </a:lnTo>
                <a:lnTo>
                  <a:pt x="3490315" y="144103"/>
                </a:lnTo>
                <a:lnTo>
                  <a:pt x="3486130" y="146565"/>
                </a:lnTo>
                <a:lnTo>
                  <a:pt x="3486130" y="152473"/>
                </a:lnTo>
                <a:lnTo>
                  <a:pt x="3481946" y="154195"/>
                </a:lnTo>
                <a:lnTo>
                  <a:pt x="3474562" y="154195"/>
                </a:lnTo>
                <a:lnTo>
                  <a:pt x="3464716" y="154195"/>
                </a:lnTo>
                <a:lnTo>
                  <a:pt x="3455608" y="155919"/>
                </a:lnTo>
                <a:lnTo>
                  <a:pt x="3451423" y="156658"/>
                </a:lnTo>
                <a:lnTo>
                  <a:pt x="3444038" y="174381"/>
                </a:lnTo>
                <a:lnTo>
                  <a:pt x="3443300" y="193580"/>
                </a:lnTo>
                <a:lnTo>
                  <a:pt x="3443300" y="215488"/>
                </a:lnTo>
                <a:lnTo>
                  <a:pt x="3445762" y="234687"/>
                </a:lnTo>
                <a:lnTo>
                  <a:pt x="3441577" y="234687"/>
                </a:lnTo>
                <a:lnTo>
                  <a:pt x="3439854" y="234687"/>
                </a:lnTo>
                <a:lnTo>
                  <a:pt x="3438131" y="234687"/>
                </a:lnTo>
                <a:lnTo>
                  <a:pt x="3437392" y="236410"/>
                </a:lnTo>
                <a:lnTo>
                  <a:pt x="3435670" y="237150"/>
                </a:lnTo>
                <a:lnTo>
                  <a:pt x="3433946" y="242072"/>
                </a:lnTo>
                <a:lnTo>
                  <a:pt x="3432223" y="246257"/>
                </a:lnTo>
                <a:lnTo>
                  <a:pt x="3432223" y="252164"/>
                </a:lnTo>
                <a:lnTo>
                  <a:pt x="3432223" y="258810"/>
                </a:lnTo>
                <a:lnTo>
                  <a:pt x="3422377" y="258810"/>
                </a:lnTo>
                <a:lnTo>
                  <a:pt x="3416715" y="267918"/>
                </a:lnTo>
                <a:lnTo>
                  <a:pt x="3412531" y="273825"/>
                </a:lnTo>
                <a:lnTo>
                  <a:pt x="3410808" y="279734"/>
                </a:lnTo>
                <a:lnTo>
                  <a:pt x="3409084" y="291548"/>
                </a:lnTo>
                <a:lnTo>
                  <a:pt x="3406623" y="291548"/>
                </a:lnTo>
                <a:lnTo>
                  <a:pt x="3403423" y="291548"/>
                </a:lnTo>
                <a:lnTo>
                  <a:pt x="3402685" y="291548"/>
                </a:lnTo>
                <a:lnTo>
                  <a:pt x="3400962" y="291548"/>
                </a:lnTo>
                <a:lnTo>
                  <a:pt x="3397762" y="291548"/>
                </a:lnTo>
                <a:lnTo>
                  <a:pt x="3392100" y="303365"/>
                </a:lnTo>
                <a:lnTo>
                  <a:pt x="3387915" y="317641"/>
                </a:lnTo>
                <a:lnTo>
                  <a:pt x="3378069" y="317641"/>
                </a:lnTo>
                <a:lnTo>
                  <a:pt x="3374869" y="333640"/>
                </a:lnTo>
                <a:lnTo>
                  <a:pt x="3369947" y="333640"/>
                </a:lnTo>
                <a:lnTo>
                  <a:pt x="3369947" y="329457"/>
                </a:lnTo>
                <a:lnTo>
                  <a:pt x="3358378" y="313456"/>
                </a:lnTo>
                <a:lnTo>
                  <a:pt x="3350993" y="294256"/>
                </a:lnTo>
                <a:lnTo>
                  <a:pt x="3349270" y="272349"/>
                </a:lnTo>
                <a:lnTo>
                  <a:pt x="3350993" y="246257"/>
                </a:lnTo>
                <a:lnTo>
                  <a:pt x="3355178" y="242811"/>
                </a:lnTo>
                <a:lnTo>
                  <a:pt x="3358378" y="240349"/>
                </a:lnTo>
                <a:lnTo>
                  <a:pt x="3362562" y="236903"/>
                </a:lnTo>
                <a:lnTo>
                  <a:pt x="3364285" y="232719"/>
                </a:lnTo>
                <a:lnTo>
                  <a:pt x="3366747" y="226811"/>
                </a:lnTo>
                <a:lnTo>
                  <a:pt x="3362562" y="219180"/>
                </a:lnTo>
                <a:lnTo>
                  <a:pt x="3360839" y="209088"/>
                </a:lnTo>
                <a:lnTo>
                  <a:pt x="3366501" y="197272"/>
                </a:lnTo>
                <a:lnTo>
                  <a:pt x="3372162" y="193088"/>
                </a:lnTo>
                <a:lnTo>
                  <a:pt x="3379547" y="189642"/>
                </a:lnTo>
                <a:lnTo>
                  <a:pt x="3387915" y="187180"/>
                </a:lnTo>
                <a:lnTo>
                  <a:pt x="3393577" y="181272"/>
                </a:lnTo>
                <a:lnTo>
                  <a:pt x="3405147" y="163550"/>
                </a:lnTo>
                <a:lnTo>
                  <a:pt x="3416715" y="145827"/>
                </a:lnTo>
                <a:lnTo>
                  <a:pt x="3425824" y="138196"/>
                </a:lnTo>
                <a:lnTo>
                  <a:pt x="3435670" y="131550"/>
                </a:lnTo>
                <a:lnTo>
                  <a:pt x="3445515" y="123920"/>
                </a:lnTo>
                <a:lnTo>
                  <a:pt x="3449700" y="113827"/>
                </a:lnTo>
                <a:lnTo>
                  <a:pt x="3452900" y="102011"/>
                </a:lnTo>
                <a:lnTo>
                  <a:pt x="3457085" y="91181"/>
                </a:lnTo>
                <a:lnTo>
                  <a:pt x="3457085" y="90443"/>
                </a:lnTo>
                <a:lnTo>
                  <a:pt x="3455361" y="90443"/>
                </a:lnTo>
                <a:lnTo>
                  <a:pt x="3455361" y="88719"/>
                </a:lnTo>
                <a:lnTo>
                  <a:pt x="3453639" y="86996"/>
                </a:lnTo>
                <a:lnTo>
                  <a:pt x="3451176" y="88719"/>
                </a:lnTo>
                <a:lnTo>
                  <a:pt x="3449454" y="90443"/>
                </a:lnTo>
                <a:lnTo>
                  <a:pt x="3448715" y="91181"/>
                </a:lnTo>
                <a:lnTo>
                  <a:pt x="3441331" y="102011"/>
                </a:lnTo>
                <a:lnTo>
                  <a:pt x="3433946" y="113827"/>
                </a:lnTo>
                <a:lnTo>
                  <a:pt x="3426561" y="123920"/>
                </a:lnTo>
                <a:lnTo>
                  <a:pt x="3416715" y="131550"/>
                </a:lnTo>
                <a:lnTo>
                  <a:pt x="3403423" y="137457"/>
                </a:lnTo>
                <a:lnTo>
                  <a:pt x="3402685" y="132535"/>
                </a:lnTo>
                <a:lnTo>
                  <a:pt x="3402685" y="131796"/>
                </a:lnTo>
                <a:lnTo>
                  <a:pt x="3400962" y="128350"/>
                </a:lnTo>
                <a:lnTo>
                  <a:pt x="3400962" y="124165"/>
                </a:lnTo>
                <a:lnTo>
                  <a:pt x="3402685" y="122442"/>
                </a:lnTo>
                <a:lnTo>
                  <a:pt x="3402685" y="120719"/>
                </a:lnTo>
                <a:lnTo>
                  <a:pt x="3402685" y="119980"/>
                </a:lnTo>
                <a:lnTo>
                  <a:pt x="3403423" y="116534"/>
                </a:lnTo>
                <a:lnTo>
                  <a:pt x="3403423" y="114073"/>
                </a:lnTo>
                <a:lnTo>
                  <a:pt x="3399238" y="110628"/>
                </a:lnTo>
                <a:lnTo>
                  <a:pt x="3395054" y="108903"/>
                </a:lnTo>
                <a:lnTo>
                  <a:pt x="3391854" y="108166"/>
                </a:lnTo>
                <a:lnTo>
                  <a:pt x="3387670" y="106442"/>
                </a:lnTo>
                <a:lnTo>
                  <a:pt x="3385208" y="108166"/>
                </a:lnTo>
                <a:lnTo>
                  <a:pt x="3377824" y="112350"/>
                </a:lnTo>
                <a:lnTo>
                  <a:pt x="3367978" y="120719"/>
                </a:lnTo>
                <a:lnTo>
                  <a:pt x="3358870" y="131550"/>
                </a:lnTo>
                <a:lnTo>
                  <a:pt x="3350500" y="141642"/>
                </a:lnTo>
                <a:lnTo>
                  <a:pt x="3346316" y="149273"/>
                </a:lnTo>
                <a:lnTo>
                  <a:pt x="3346316" y="151734"/>
                </a:lnTo>
                <a:lnTo>
                  <a:pt x="3346316" y="155180"/>
                </a:lnTo>
                <a:lnTo>
                  <a:pt x="3347055" y="157642"/>
                </a:lnTo>
                <a:lnTo>
                  <a:pt x="3348778" y="161826"/>
                </a:lnTo>
                <a:lnTo>
                  <a:pt x="3350500" y="165272"/>
                </a:lnTo>
                <a:lnTo>
                  <a:pt x="3350500" y="167734"/>
                </a:lnTo>
                <a:lnTo>
                  <a:pt x="3341394" y="171918"/>
                </a:lnTo>
                <a:lnTo>
                  <a:pt x="3331548" y="173642"/>
                </a:lnTo>
                <a:lnTo>
                  <a:pt x="3318255" y="175365"/>
                </a:lnTo>
                <a:lnTo>
                  <a:pt x="3305947" y="175365"/>
                </a:lnTo>
                <a:lnTo>
                  <a:pt x="3305947" y="159365"/>
                </a:lnTo>
                <a:lnTo>
                  <a:pt x="3292655" y="161826"/>
                </a:lnTo>
                <a:lnTo>
                  <a:pt x="3281085" y="166750"/>
                </a:lnTo>
                <a:lnTo>
                  <a:pt x="3271240" y="165026"/>
                </a:lnTo>
                <a:lnTo>
                  <a:pt x="3263855" y="155919"/>
                </a:lnTo>
                <a:lnTo>
                  <a:pt x="3235055" y="151734"/>
                </a:lnTo>
                <a:lnTo>
                  <a:pt x="3225209" y="161826"/>
                </a:lnTo>
                <a:lnTo>
                  <a:pt x="3213640" y="169457"/>
                </a:lnTo>
                <a:lnTo>
                  <a:pt x="3203794" y="177827"/>
                </a:lnTo>
                <a:lnTo>
                  <a:pt x="3198133" y="188657"/>
                </a:lnTo>
                <a:lnTo>
                  <a:pt x="3192471" y="198750"/>
                </a:lnTo>
                <a:lnTo>
                  <a:pt x="3186810" y="208841"/>
                </a:lnTo>
                <a:lnTo>
                  <a:pt x="3179425" y="216473"/>
                </a:lnTo>
                <a:lnTo>
                  <a:pt x="3156287" y="224103"/>
                </a:lnTo>
                <a:lnTo>
                  <a:pt x="3150625" y="230011"/>
                </a:lnTo>
                <a:lnTo>
                  <a:pt x="3146441" y="236657"/>
                </a:lnTo>
                <a:lnTo>
                  <a:pt x="3142256" y="242564"/>
                </a:lnTo>
                <a:lnTo>
                  <a:pt x="3132409" y="250195"/>
                </a:lnTo>
                <a:lnTo>
                  <a:pt x="3132409" y="258564"/>
                </a:lnTo>
                <a:lnTo>
                  <a:pt x="3144717" y="258564"/>
                </a:lnTo>
                <a:lnTo>
                  <a:pt x="3146441" y="263487"/>
                </a:lnTo>
                <a:lnTo>
                  <a:pt x="3148164" y="265949"/>
                </a:lnTo>
                <a:lnTo>
                  <a:pt x="3148902" y="269395"/>
                </a:lnTo>
                <a:lnTo>
                  <a:pt x="3152102" y="271857"/>
                </a:lnTo>
                <a:lnTo>
                  <a:pt x="3154563" y="273580"/>
                </a:lnTo>
                <a:lnTo>
                  <a:pt x="3160225" y="275303"/>
                </a:lnTo>
                <a:lnTo>
                  <a:pt x="3163425" y="271857"/>
                </a:lnTo>
                <a:lnTo>
                  <a:pt x="3165887" y="270133"/>
                </a:lnTo>
                <a:lnTo>
                  <a:pt x="3170809" y="269395"/>
                </a:lnTo>
                <a:lnTo>
                  <a:pt x="3174994" y="269395"/>
                </a:lnTo>
                <a:lnTo>
                  <a:pt x="3182379" y="269395"/>
                </a:lnTo>
                <a:lnTo>
                  <a:pt x="3188041" y="276041"/>
                </a:lnTo>
                <a:lnTo>
                  <a:pt x="3192225" y="281949"/>
                </a:lnTo>
                <a:lnTo>
                  <a:pt x="3194687" y="289580"/>
                </a:lnTo>
                <a:lnTo>
                  <a:pt x="3197887" y="301394"/>
                </a:lnTo>
                <a:lnTo>
                  <a:pt x="3199609" y="309026"/>
                </a:lnTo>
                <a:lnTo>
                  <a:pt x="3197887" y="313210"/>
                </a:lnTo>
                <a:lnTo>
                  <a:pt x="3193702" y="317395"/>
                </a:lnTo>
                <a:lnTo>
                  <a:pt x="3191978" y="325026"/>
                </a:lnTo>
                <a:lnTo>
                  <a:pt x="3191978" y="333395"/>
                </a:lnTo>
                <a:lnTo>
                  <a:pt x="3194441" y="341025"/>
                </a:lnTo>
                <a:lnTo>
                  <a:pt x="3197640" y="348656"/>
                </a:lnTo>
                <a:lnTo>
                  <a:pt x="3200102" y="358748"/>
                </a:lnTo>
                <a:lnTo>
                  <a:pt x="3191733" y="367856"/>
                </a:lnTo>
                <a:lnTo>
                  <a:pt x="3186072" y="377949"/>
                </a:lnTo>
                <a:lnTo>
                  <a:pt x="3181886" y="388041"/>
                </a:lnTo>
                <a:lnTo>
                  <a:pt x="3176226" y="401579"/>
                </a:lnTo>
                <a:lnTo>
                  <a:pt x="3173025" y="404041"/>
                </a:lnTo>
                <a:lnTo>
                  <a:pt x="3165640" y="413148"/>
                </a:lnTo>
                <a:lnTo>
                  <a:pt x="3157271" y="423241"/>
                </a:lnTo>
                <a:lnTo>
                  <a:pt x="3148164" y="435056"/>
                </a:lnTo>
                <a:lnTo>
                  <a:pt x="3138318" y="445148"/>
                </a:lnTo>
                <a:lnTo>
                  <a:pt x="3129949" y="455241"/>
                </a:lnTo>
                <a:lnTo>
                  <a:pt x="3124288" y="462871"/>
                </a:lnTo>
                <a:lnTo>
                  <a:pt x="3121088" y="466318"/>
                </a:lnTo>
                <a:lnTo>
                  <a:pt x="3111241" y="468778"/>
                </a:lnTo>
                <a:lnTo>
                  <a:pt x="3101395" y="467056"/>
                </a:lnTo>
                <a:lnTo>
                  <a:pt x="3092288" y="467056"/>
                </a:lnTo>
                <a:lnTo>
                  <a:pt x="3083918" y="468778"/>
                </a:lnTo>
                <a:lnTo>
                  <a:pt x="3076533" y="476409"/>
                </a:lnTo>
                <a:lnTo>
                  <a:pt x="3070872" y="484779"/>
                </a:lnTo>
                <a:lnTo>
                  <a:pt x="3066687" y="493887"/>
                </a:lnTo>
                <a:lnTo>
                  <a:pt x="3061026" y="502256"/>
                </a:lnTo>
                <a:lnTo>
                  <a:pt x="3052657" y="508164"/>
                </a:lnTo>
                <a:lnTo>
                  <a:pt x="3050934" y="508164"/>
                </a:lnTo>
                <a:lnTo>
                  <a:pt x="3049211" y="509887"/>
                </a:lnTo>
                <a:lnTo>
                  <a:pt x="3047487" y="509887"/>
                </a:lnTo>
                <a:lnTo>
                  <a:pt x="3045026" y="509887"/>
                </a:lnTo>
                <a:lnTo>
                  <a:pt x="3041826" y="511610"/>
                </a:lnTo>
                <a:lnTo>
                  <a:pt x="3045026" y="519979"/>
                </a:lnTo>
                <a:lnTo>
                  <a:pt x="3050688" y="529086"/>
                </a:lnTo>
                <a:lnTo>
                  <a:pt x="3054872" y="539179"/>
                </a:lnTo>
                <a:lnTo>
                  <a:pt x="3060534" y="549271"/>
                </a:lnTo>
                <a:lnTo>
                  <a:pt x="3062995" y="558378"/>
                </a:lnTo>
                <a:lnTo>
                  <a:pt x="3064719" y="568471"/>
                </a:lnTo>
                <a:lnTo>
                  <a:pt x="3062256" y="575117"/>
                </a:lnTo>
                <a:lnTo>
                  <a:pt x="3056595" y="581022"/>
                </a:lnTo>
                <a:lnTo>
                  <a:pt x="3045026" y="585945"/>
                </a:lnTo>
                <a:lnTo>
                  <a:pt x="3026073" y="588407"/>
                </a:lnTo>
                <a:lnTo>
                  <a:pt x="3026073" y="580776"/>
                </a:lnTo>
                <a:lnTo>
                  <a:pt x="3024348" y="574133"/>
                </a:lnTo>
                <a:lnTo>
                  <a:pt x="3024348" y="564040"/>
                </a:lnTo>
                <a:lnTo>
                  <a:pt x="3026073" y="552225"/>
                </a:lnTo>
                <a:lnTo>
                  <a:pt x="3026073" y="543117"/>
                </a:lnTo>
                <a:lnTo>
                  <a:pt x="3021888" y="543117"/>
                </a:lnTo>
                <a:lnTo>
                  <a:pt x="3018688" y="543117"/>
                </a:lnTo>
                <a:lnTo>
                  <a:pt x="3016226" y="543117"/>
                </a:lnTo>
                <a:lnTo>
                  <a:pt x="3014503" y="543117"/>
                </a:lnTo>
                <a:lnTo>
                  <a:pt x="3012780" y="541394"/>
                </a:lnTo>
                <a:lnTo>
                  <a:pt x="3010318" y="540655"/>
                </a:lnTo>
                <a:lnTo>
                  <a:pt x="3007118" y="535733"/>
                </a:lnTo>
                <a:lnTo>
                  <a:pt x="3010318" y="531548"/>
                </a:lnTo>
                <a:lnTo>
                  <a:pt x="3012780" y="527363"/>
                </a:lnTo>
                <a:lnTo>
                  <a:pt x="3014503" y="523179"/>
                </a:lnTo>
                <a:lnTo>
                  <a:pt x="3017703" y="517271"/>
                </a:lnTo>
                <a:lnTo>
                  <a:pt x="3010318" y="517271"/>
                </a:lnTo>
                <a:lnTo>
                  <a:pt x="3001211" y="515548"/>
                </a:lnTo>
                <a:lnTo>
                  <a:pt x="2991365" y="518010"/>
                </a:lnTo>
                <a:lnTo>
                  <a:pt x="2979796" y="522932"/>
                </a:lnTo>
                <a:lnTo>
                  <a:pt x="2969950" y="527117"/>
                </a:lnTo>
                <a:lnTo>
                  <a:pt x="2969950" y="523672"/>
                </a:lnTo>
                <a:lnTo>
                  <a:pt x="2971672" y="519486"/>
                </a:lnTo>
                <a:lnTo>
                  <a:pt x="2973396" y="517025"/>
                </a:lnTo>
                <a:lnTo>
                  <a:pt x="2974134" y="512102"/>
                </a:lnTo>
                <a:lnTo>
                  <a:pt x="2975857" y="509640"/>
                </a:lnTo>
                <a:lnTo>
                  <a:pt x="2978318" y="503733"/>
                </a:lnTo>
                <a:lnTo>
                  <a:pt x="2975857" y="503733"/>
                </a:lnTo>
                <a:lnTo>
                  <a:pt x="2973396" y="502009"/>
                </a:lnTo>
                <a:lnTo>
                  <a:pt x="2970196" y="502009"/>
                </a:lnTo>
                <a:lnTo>
                  <a:pt x="2966011" y="500287"/>
                </a:lnTo>
                <a:lnTo>
                  <a:pt x="2956904" y="509395"/>
                </a:lnTo>
                <a:lnTo>
                  <a:pt x="2947058" y="517025"/>
                </a:lnTo>
                <a:lnTo>
                  <a:pt x="2937212" y="525394"/>
                </a:lnTo>
                <a:lnTo>
                  <a:pt x="2931550" y="535487"/>
                </a:lnTo>
                <a:lnTo>
                  <a:pt x="2937212" y="538932"/>
                </a:lnTo>
                <a:lnTo>
                  <a:pt x="2941396" y="541394"/>
                </a:lnTo>
                <a:lnTo>
                  <a:pt x="2944596" y="544840"/>
                </a:lnTo>
                <a:lnTo>
                  <a:pt x="2947058" y="547301"/>
                </a:lnTo>
                <a:lnTo>
                  <a:pt x="2950257" y="552225"/>
                </a:lnTo>
                <a:lnTo>
                  <a:pt x="2958626" y="547301"/>
                </a:lnTo>
                <a:lnTo>
                  <a:pt x="2966011" y="544840"/>
                </a:lnTo>
                <a:lnTo>
                  <a:pt x="2973396" y="544840"/>
                </a:lnTo>
                <a:lnTo>
                  <a:pt x="2981764" y="549025"/>
                </a:lnTo>
                <a:lnTo>
                  <a:pt x="2985949" y="549025"/>
                </a:lnTo>
                <a:lnTo>
                  <a:pt x="2985949" y="559117"/>
                </a:lnTo>
                <a:lnTo>
                  <a:pt x="2970196" y="559117"/>
                </a:lnTo>
                <a:lnTo>
                  <a:pt x="2964534" y="566748"/>
                </a:lnTo>
                <a:lnTo>
                  <a:pt x="2958873" y="572655"/>
                </a:lnTo>
                <a:lnTo>
                  <a:pt x="2954688" y="578561"/>
                </a:lnTo>
                <a:lnTo>
                  <a:pt x="2950503" y="588653"/>
                </a:lnTo>
                <a:lnTo>
                  <a:pt x="2962073" y="596284"/>
                </a:lnTo>
                <a:lnTo>
                  <a:pt x="2968719" y="608099"/>
                </a:lnTo>
                <a:lnTo>
                  <a:pt x="2974380" y="624099"/>
                </a:lnTo>
                <a:lnTo>
                  <a:pt x="2977581" y="640099"/>
                </a:lnTo>
                <a:lnTo>
                  <a:pt x="2978318" y="657822"/>
                </a:lnTo>
                <a:lnTo>
                  <a:pt x="2978318" y="673330"/>
                </a:lnTo>
                <a:lnTo>
                  <a:pt x="2968472" y="679976"/>
                </a:lnTo>
                <a:lnTo>
                  <a:pt x="2962811" y="691791"/>
                </a:lnTo>
                <a:lnTo>
                  <a:pt x="2957149" y="702622"/>
                </a:lnTo>
                <a:lnTo>
                  <a:pt x="2950503" y="714437"/>
                </a:lnTo>
                <a:lnTo>
                  <a:pt x="2935734" y="730437"/>
                </a:lnTo>
                <a:lnTo>
                  <a:pt x="2916781" y="742251"/>
                </a:lnTo>
                <a:lnTo>
                  <a:pt x="2896842" y="750622"/>
                </a:lnTo>
                <a:lnTo>
                  <a:pt x="2873704" y="758252"/>
                </a:lnTo>
                <a:lnTo>
                  <a:pt x="2852289" y="762437"/>
                </a:lnTo>
                <a:lnTo>
                  <a:pt x="2852289" y="768345"/>
                </a:lnTo>
                <a:lnTo>
                  <a:pt x="2852289" y="771791"/>
                </a:lnTo>
                <a:lnTo>
                  <a:pt x="2852289" y="774251"/>
                </a:lnTo>
                <a:lnTo>
                  <a:pt x="2852289" y="775976"/>
                </a:lnTo>
                <a:lnTo>
                  <a:pt x="2854012" y="777698"/>
                </a:lnTo>
                <a:lnTo>
                  <a:pt x="2854012" y="781882"/>
                </a:lnTo>
                <a:lnTo>
                  <a:pt x="2854750" y="786068"/>
                </a:lnTo>
                <a:lnTo>
                  <a:pt x="2852289" y="789513"/>
                </a:lnTo>
                <a:lnTo>
                  <a:pt x="2849089" y="791974"/>
                </a:lnTo>
                <a:lnTo>
                  <a:pt x="2848350" y="793699"/>
                </a:lnTo>
                <a:lnTo>
                  <a:pt x="2845150" y="796159"/>
                </a:lnTo>
                <a:lnTo>
                  <a:pt x="2839489" y="799605"/>
                </a:lnTo>
                <a:lnTo>
                  <a:pt x="2837766" y="799605"/>
                </a:lnTo>
                <a:lnTo>
                  <a:pt x="2837027" y="801329"/>
                </a:lnTo>
                <a:lnTo>
                  <a:pt x="2835304" y="801329"/>
                </a:lnTo>
                <a:lnTo>
                  <a:pt x="2833582" y="801329"/>
                </a:lnTo>
                <a:lnTo>
                  <a:pt x="2831119" y="802067"/>
                </a:lnTo>
                <a:lnTo>
                  <a:pt x="2829396" y="797883"/>
                </a:lnTo>
                <a:lnTo>
                  <a:pt x="2827673" y="793699"/>
                </a:lnTo>
                <a:lnTo>
                  <a:pt x="2827673" y="789513"/>
                </a:lnTo>
                <a:lnTo>
                  <a:pt x="2827673" y="781882"/>
                </a:lnTo>
                <a:lnTo>
                  <a:pt x="2830873" y="780160"/>
                </a:lnTo>
                <a:lnTo>
                  <a:pt x="2833336" y="780160"/>
                </a:lnTo>
                <a:lnTo>
                  <a:pt x="2836535" y="778437"/>
                </a:lnTo>
                <a:lnTo>
                  <a:pt x="2837274" y="775976"/>
                </a:lnTo>
                <a:lnTo>
                  <a:pt x="2838997" y="772529"/>
                </a:lnTo>
                <a:lnTo>
                  <a:pt x="2837274" y="770067"/>
                </a:lnTo>
                <a:lnTo>
                  <a:pt x="2834812" y="765883"/>
                </a:lnTo>
                <a:lnTo>
                  <a:pt x="2833089" y="762437"/>
                </a:lnTo>
                <a:lnTo>
                  <a:pt x="2830627" y="760714"/>
                </a:lnTo>
                <a:lnTo>
                  <a:pt x="2828905" y="760714"/>
                </a:lnTo>
                <a:lnTo>
                  <a:pt x="2824720" y="759975"/>
                </a:lnTo>
                <a:lnTo>
                  <a:pt x="2819797" y="759975"/>
                </a:lnTo>
                <a:lnTo>
                  <a:pt x="2814874" y="766621"/>
                </a:lnTo>
                <a:lnTo>
                  <a:pt x="2809213" y="771545"/>
                </a:lnTo>
                <a:lnTo>
                  <a:pt x="2804289" y="775729"/>
                </a:lnTo>
                <a:lnTo>
                  <a:pt x="2800104" y="783360"/>
                </a:lnTo>
                <a:lnTo>
                  <a:pt x="2798382" y="795174"/>
                </a:lnTo>
                <a:lnTo>
                  <a:pt x="2811674" y="807729"/>
                </a:lnTo>
                <a:lnTo>
                  <a:pt x="2821520" y="821268"/>
                </a:lnTo>
                <a:lnTo>
                  <a:pt x="2830627" y="835544"/>
                </a:lnTo>
                <a:lnTo>
                  <a:pt x="2834812" y="854743"/>
                </a:lnTo>
                <a:lnTo>
                  <a:pt x="2836535" y="878129"/>
                </a:lnTo>
                <a:lnTo>
                  <a:pt x="2788535" y="917512"/>
                </a:lnTo>
                <a:lnTo>
                  <a:pt x="2782874" y="917512"/>
                </a:lnTo>
                <a:lnTo>
                  <a:pt x="2778689" y="901513"/>
                </a:lnTo>
                <a:lnTo>
                  <a:pt x="2769582" y="889697"/>
                </a:lnTo>
                <a:lnTo>
                  <a:pt x="2758012" y="879605"/>
                </a:lnTo>
                <a:lnTo>
                  <a:pt x="2745705" y="869513"/>
                </a:lnTo>
                <a:lnTo>
                  <a:pt x="2732412" y="858682"/>
                </a:lnTo>
                <a:lnTo>
                  <a:pt x="2726752" y="882067"/>
                </a:lnTo>
                <a:lnTo>
                  <a:pt x="2719366" y="901266"/>
                </a:lnTo>
                <a:lnTo>
                  <a:pt x="2726752" y="905451"/>
                </a:lnTo>
                <a:lnTo>
                  <a:pt x="2729951" y="911359"/>
                </a:lnTo>
                <a:lnTo>
                  <a:pt x="2730690" y="918989"/>
                </a:lnTo>
                <a:lnTo>
                  <a:pt x="2735613" y="927359"/>
                </a:lnTo>
                <a:lnTo>
                  <a:pt x="2736351" y="929082"/>
                </a:lnTo>
                <a:lnTo>
                  <a:pt x="2739551" y="929082"/>
                </a:lnTo>
                <a:lnTo>
                  <a:pt x="2742013" y="929082"/>
                </a:lnTo>
                <a:lnTo>
                  <a:pt x="2745213" y="929082"/>
                </a:lnTo>
                <a:lnTo>
                  <a:pt x="2747675" y="930805"/>
                </a:lnTo>
                <a:lnTo>
                  <a:pt x="2759243" y="942619"/>
                </a:lnTo>
                <a:lnTo>
                  <a:pt x="2768351" y="960342"/>
                </a:lnTo>
                <a:lnTo>
                  <a:pt x="2774013" y="980527"/>
                </a:lnTo>
                <a:lnTo>
                  <a:pt x="2774751" y="1001451"/>
                </a:lnTo>
                <a:lnTo>
                  <a:pt x="2766382" y="1001451"/>
                </a:lnTo>
                <a:lnTo>
                  <a:pt x="2757274" y="993820"/>
                </a:lnTo>
                <a:lnTo>
                  <a:pt x="2748905" y="989635"/>
                </a:lnTo>
                <a:lnTo>
                  <a:pt x="2747182" y="987911"/>
                </a:lnTo>
                <a:lnTo>
                  <a:pt x="2739797" y="982005"/>
                </a:lnTo>
                <a:lnTo>
                  <a:pt x="2734874" y="970188"/>
                </a:lnTo>
                <a:lnTo>
                  <a:pt x="2731675" y="956651"/>
                </a:lnTo>
                <a:lnTo>
                  <a:pt x="2727490" y="944835"/>
                </a:lnTo>
                <a:lnTo>
                  <a:pt x="2723305" y="933020"/>
                </a:lnTo>
                <a:lnTo>
                  <a:pt x="2715920" y="922928"/>
                </a:lnTo>
                <a:lnTo>
                  <a:pt x="2715920" y="920467"/>
                </a:lnTo>
                <a:lnTo>
                  <a:pt x="2708536" y="922928"/>
                </a:lnTo>
                <a:lnTo>
                  <a:pt x="2708536" y="920467"/>
                </a:lnTo>
                <a:lnTo>
                  <a:pt x="2706074" y="908651"/>
                </a:lnTo>
                <a:lnTo>
                  <a:pt x="2706074" y="893636"/>
                </a:lnTo>
                <a:lnTo>
                  <a:pt x="2706074" y="877636"/>
                </a:lnTo>
                <a:lnTo>
                  <a:pt x="2706074" y="859913"/>
                </a:lnTo>
                <a:lnTo>
                  <a:pt x="2704351" y="843913"/>
                </a:lnTo>
                <a:lnTo>
                  <a:pt x="2698690" y="830374"/>
                </a:lnTo>
                <a:lnTo>
                  <a:pt x="2689582" y="820283"/>
                </a:lnTo>
                <a:lnTo>
                  <a:pt x="2687121" y="822744"/>
                </a:lnTo>
                <a:lnTo>
                  <a:pt x="2682936" y="826190"/>
                </a:lnTo>
                <a:lnTo>
                  <a:pt x="2679736" y="827913"/>
                </a:lnTo>
                <a:lnTo>
                  <a:pt x="2674074" y="828652"/>
                </a:lnTo>
                <a:lnTo>
                  <a:pt x="2668414" y="828652"/>
                </a:lnTo>
                <a:lnTo>
                  <a:pt x="2666690" y="828652"/>
                </a:lnTo>
                <a:lnTo>
                  <a:pt x="2666690" y="827913"/>
                </a:lnTo>
                <a:lnTo>
                  <a:pt x="2665951" y="827913"/>
                </a:lnTo>
                <a:lnTo>
                  <a:pt x="2664228" y="826190"/>
                </a:lnTo>
                <a:lnTo>
                  <a:pt x="2664228" y="808467"/>
                </a:lnTo>
                <a:lnTo>
                  <a:pt x="2660044" y="794191"/>
                </a:lnTo>
                <a:lnTo>
                  <a:pt x="2654383" y="782375"/>
                </a:lnTo>
                <a:lnTo>
                  <a:pt x="2645275" y="771545"/>
                </a:lnTo>
                <a:lnTo>
                  <a:pt x="2638629" y="759729"/>
                </a:lnTo>
                <a:lnTo>
                  <a:pt x="2629522" y="745452"/>
                </a:lnTo>
                <a:lnTo>
                  <a:pt x="2627059" y="747914"/>
                </a:lnTo>
                <a:lnTo>
                  <a:pt x="2625337" y="749637"/>
                </a:lnTo>
                <a:lnTo>
                  <a:pt x="2623613" y="753083"/>
                </a:lnTo>
                <a:lnTo>
                  <a:pt x="2621891" y="753821"/>
                </a:lnTo>
                <a:lnTo>
                  <a:pt x="2621151" y="755545"/>
                </a:lnTo>
                <a:lnTo>
                  <a:pt x="2607860" y="757268"/>
                </a:lnTo>
                <a:lnTo>
                  <a:pt x="2596290" y="755545"/>
                </a:lnTo>
                <a:lnTo>
                  <a:pt x="2584721" y="755545"/>
                </a:lnTo>
                <a:lnTo>
                  <a:pt x="2581521" y="767360"/>
                </a:lnTo>
                <a:lnTo>
                  <a:pt x="2577337" y="773268"/>
                </a:lnTo>
                <a:lnTo>
                  <a:pt x="2574875" y="774991"/>
                </a:lnTo>
                <a:lnTo>
                  <a:pt x="2569214" y="774991"/>
                </a:lnTo>
                <a:lnTo>
                  <a:pt x="2563553" y="776714"/>
                </a:lnTo>
                <a:lnTo>
                  <a:pt x="2557891" y="780897"/>
                </a:lnTo>
                <a:lnTo>
                  <a:pt x="2548045" y="806991"/>
                </a:lnTo>
                <a:lnTo>
                  <a:pt x="2534753" y="806991"/>
                </a:lnTo>
                <a:lnTo>
                  <a:pt x="2527369" y="812897"/>
                </a:lnTo>
                <a:lnTo>
                  <a:pt x="2519983" y="820528"/>
                </a:lnTo>
                <a:lnTo>
                  <a:pt x="2510137" y="826436"/>
                </a:lnTo>
                <a:lnTo>
                  <a:pt x="2507676" y="855728"/>
                </a:lnTo>
                <a:lnTo>
                  <a:pt x="2500292" y="880836"/>
                </a:lnTo>
                <a:lnTo>
                  <a:pt x="2490445" y="901020"/>
                </a:lnTo>
                <a:lnTo>
                  <a:pt x="2474691" y="920221"/>
                </a:lnTo>
                <a:lnTo>
                  <a:pt x="2472968" y="920221"/>
                </a:lnTo>
                <a:lnTo>
                  <a:pt x="2471245" y="918497"/>
                </a:lnTo>
                <a:lnTo>
                  <a:pt x="2469522" y="918497"/>
                </a:lnTo>
                <a:lnTo>
                  <a:pt x="2468784" y="916775"/>
                </a:lnTo>
                <a:lnTo>
                  <a:pt x="2459676" y="906682"/>
                </a:lnTo>
                <a:lnTo>
                  <a:pt x="2451308" y="890682"/>
                </a:lnTo>
                <a:lnTo>
                  <a:pt x="2446384" y="877144"/>
                </a:lnTo>
                <a:lnTo>
                  <a:pt x="2445645" y="874682"/>
                </a:lnTo>
                <a:lnTo>
                  <a:pt x="2446384" y="871236"/>
                </a:lnTo>
                <a:lnTo>
                  <a:pt x="2448107" y="868774"/>
                </a:lnTo>
                <a:lnTo>
                  <a:pt x="2449830" y="867051"/>
                </a:lnTo>
                <a:lnTo>
                  <a:pt x="2449830" y="865328"/>
                </a:lnTo>
                <a:lnTo>
                  <a:pt x="2435061" y="843421"/>
                </a:lnTo>
                <a:lnTo>
                  <a:pt x="2425215" y="820036"/>
                </a:lnTo>
                <a:lnTo>
                  <a:pt x="2418568" y="794929"/>
                </a:lnTo>
                <a:lnTo>
                  <a:pt x="2415369" y="764652"/>
                </a:lnTo>
                <a:lnTo>
                  <a:pt x="2405523" y="765390"/>
                </a:lnTo>
                <a:lnTo>
                  <a:pt x="2398139" y="765390"/>
                </a:lnTo>
                <a:lnTo>
                  <a:pt x="2389769" y="764652"/>
                </a:lnTo>
                <a:lnTo>
                  <a:pt x="2386568" y="761206"/>
                </a:lnTo>
                <a:lnTo>
                  <a:pt x="2382384" y="758744"/>
                </a:lnTo>
                <a:lnTo>
                  <a:pt x="2379184" y="755298"/>
                </a:lnTo>
                <a:lnTo>
                  <a:pt x="2376723" y="752837"/>
                </a:lnTo>
                <a:lnTo>
                  <a:pt x="2379184" y="742006"/>
                </a:lnTo>
                <a:lnTo>
                  <a:pt x="2373523" y="733637"/>
                </a:lnTo>
                <a:lnTo>
                  <a:pt x="2363677" y="726006"/>
                </a:lnTo>
                <a:lnTo>
                  <a:pt x="2353830" y="719360"/>
                </a:lnTo>
                <a:lnTo>
                  <a:pt x="2344723" y="710252"/>
                </a:lnTo>
                <a:lnTo>
                  <a:pt x="2320847" y="713699"/>
                </a:lnTo>
                <a:lnTo>
                  <a:pt x="2295986" y="713699"/>
                </a:lnTo>
                <a:lnTo>
                  <a:pt x="2271123" y="711976"/>
                </a:lnTo>
                <a:lnTo>
                  <a:pt x="2247247" y="710252"/>
                </a:lnTo>
                <a:lnTo>
                  <a:pt x="2243063" y="701883"/>
                </a:lnTo>
                <a:lnTo>
                  <a:pt x="2237401" y="691053"/>
                </a:lnTo>
                <a:lnTo>
                  <a:pt x="2228293" y="694499"/>
                </a:lnTo>
                <a:lnTo>
                  <a:pt x="2222632" y="696222"/>
                </a:lnTo>
                <a:lnTo>
                  <a:pt x="2215247" y="696960"/>
                </a:lnTo>
                <a:lnTo>
                  <a:pt x="2205401" y="696960"/>
                </a:lnTo>
                <a:lnTo>
                  <a:pt x="2197031" y="691053"/>
                </a:lnTo>
                <a:lnTo>
                  <a:pt x="2187925" y="686868"/>
                </a:lnTo>
                <a:lnTo>
                  <a:pt x="2178078" y="680960"/>
                </a:lnTo>
                <a:lnTo>
                  <a:pt x="2170694" y="675053"/>
                </a:lnTo>
                <a:lnTo>
                  <a:pt x="2168232" y="666683"/>
                </a:lnTo>
                <a:lnTo>
                  <a:pt x="2164047" y="659053"/>
                </a:lnTo>
                <a:lnTo>
                  <a:pt x="2154940" y="651422"/>
                </a:lnTo>
                <a:lnTo>
                  <a:pt x="2153217" y="651422"/>
                </a:lnTo>
                <a:lnTo>
                  <a:pt x="2152479" y="651422"/>
                </a:lnTo>
                <a:lnTo>
                  <a:pt x="2150754" y="651422"/>
                </a:lnTo>
                <a:lnTo>
                  <a:pt x="2147555" y="651422"/>
                </a:lnTo>
                <a:lnTo>
                  <a:pt x="2141893" y="651422"/>
                </a:lnTo>
                <a:lnTo>
                  <a:pt x="2145094" y="663237"/>
                </a:lnTo>
                <a:lnTo>
                  <a:pt x="2149279" y="676776"/>
                </a:lnTo>
                <a:lnTo>
                  <a:pt x="2156663" y="690314"/>
                </a:lnTo>
                <a:lnTo>
                  <a:pt x="2162324" y="702130"/>
                </a:lnTo>
                <a:lnTo>
                  <a:pt x="2167986" y="710498"/>
                </a:lnTo>
                <a:lnTo>
                  <a:pt x="2169709" y="706314"/>
                </a:lnTo>
                <a:lnTo>
                  <a:pt x="2170448" y="704591"/>
                </a:lnTo>
                <a:lnTo>
                  <a:pt x="2170448" y="702868"/>
                </a:lnTo>
                <a:lnTo>
                  <a:pt x="2172170" y="702868"/>
                </a:lnTo>
                <a:lnTo>
                  <a:pt x="2173893" y="702868"/>
                </a:lnTo>
                <a:lnTo>
                  <a:pt x="2178078" y="704591"/>
                </a:lnTo>
                <a:lnTo>
                  <a:pt x="2179801" y="708776"/>
                </a:lnTo>
                <a:lnTo>
                  <a:pt x="2181524" y="713699"/>
                </a:lnTo>
                <a:lnTo>
                  <a:pt x="2181524" y="717883"/>
                </a:lnTo>
                <a:lnTo>
                  <a:pt x="2182262" y="722068"/>
                </a:lnTo>
                <a:lnTo>
                  <a:pt x="2183986" y="726252"/>
                </a:lnTo>
                <a:lnTo>
                  <a:pt x="2189647" y="725514"/>
                </a:lnTo>
                <a:lnTo>
                  <a:pt x="2197031" y="723791"/>
                </a:lnTo>
                <a:lnTo>
                  <a:pt x="2205401" y="723791"/>
                </a:lnTo>
                <a:lnTo>
                  <a:pt x="2218694" y="708776"/>
                </a:lnTo>
                <a:lnTo>
                  <a:pt x="2234447" y="696960"/>
                </a:lnTo>
                <a:lnTo>
                  <a:pt x="2236170" y="711976"/>
                </a:lnTo>
                <a:lnTo>
                  <a:pt x="2237892" y="723791"/>
                </a:lnTo>
                <a:lnTo>
                  <a:pt x="2259308" y="735605"/>
                </a:lnTo>
                <a:lnTo>
                  <a:pt x="2276538" y="749882"/>
                </a:lnTo>
                <a:lnTo>
                  <a:pt x="2270877" y="757513"/>
                </a:lnTo>
                <a:lnTo>
                  <a:pt x="2265954" y="765145"/>
                </a:lnTo>
                <a:lnTo>
                  <a:pt x="2261031" y="771052"/>
                </a:lnTo>
                <a:lnTo>
                  <a:pt x="2250200" y="775236"/>
                </a:lnTo>
                <a:lnTo>
                  <a:pt x="2250200" y="791236"/>
                </a:lnTo>
                <a:lnTo>
                  <a:pt x="2236170" y="800345"/>
                </a:lnTo>
                <a:lnTo>
                  <a:pt x="2221400" y="810436"/>
                </a:lnTo>
                <a:lnTo>
                  <a:pt x="2221400" y="817575"/>
                </a:lnTo>
                <a:lnTo>
                  <a:pt x="2203185" y="817575"/>
                </a:lnTo>
                <a:lnTo>
                  <a:pt x="2192355" y="823483"/>
                </a:lnTo>
                <a:lnTo>
                  <a:pt x="2183986" y="832590"/>
                </a:lnTo>
                <a:lnTo>
                  <a:pt x="2174140" y="840220"/>
                </a:lnTo>
                <a:lnTo>
                  <a:pt x="2160847" y="846129"/>
                </a:lnTo>
                <a:lnTo>
                  <a:pt x="2147555" y="848590"/>
                </a:lnTo>
                <a:lnTo>
                  <a:pt x="2133524" y="852775"/>
                </a:lnTo>
                <a:lnTo>
                  <a:pt x="2121956" y="857698"/>
                </a:lnTo>
                <a:lnTo>
                  <a:pt x="2112109" y="863605"/>
                </a:lnTo>
                <a:lnTo>
                  <a:pt x="2102263" y="866067"/>
                </a:lnTo>
                <a:lnTo>
                  <a:pt x="2094878" y="866067"/>
                </a:lnTo>
                <a:lnTo>
                  <a:pt x="2091678" y="864344"/>
                </a:lnTo>
                <a:lnTo>
                  <a:pt x="2090940" y="864344"/>
                </a:lnTo>
                <a:lnTo>
                  <a:pt x="2089217" y="863605"/>
                </a:lnTo>
                <a:lnTo>
                  <a:pt x="2087494" y="861882"/>
                </a:lnTo>
                <a:lnTo>
                  <a:pt x="2085771" y="858436"/>
                </a:lnTo>
                <a:lnTo>
                  <a:pt x="2081586" y="850067"/>
                </a:lnTo>
                <a:lnTo>
                  <a:pt x="2079864" y="840959"/>
                </a:lnTo>
                <a:lnTo>
                  <a:pt x="2079864" y="832590"/>
                </a:lnTo>
                <a:lnTo>
                  <a:pt x="2079125" y="823483"/>
                </a:lnTo>
                <a:lnTo>
                  <a:pt x="2071740" y="809206"/>
                </a:lnTo>
                <a:lnTo>
                  <a:pt x="2061895" y="795667"/>
                </a:lnTo>
                <a:lnTo>
                  <a:pt x="2051064" y="783853"/>
                </a:lnTo>
                <a:lnTo>
                  <a:pt x="2041218" y="772036"/>
                </a:lnTo>
                <a:lnTo>
                  <a:pt x="2038756" y="763667"/>
                </a:lnTo>
                <a:lnTo>
                  <a:pt x="2037033" y="753575"/>
                </a:lnTo>
                <a:lnTo>
                  <a:pt x="2035309" y="742744"/>
                </a:lnTo>
                <a:lnTo>
                  <a:pt x="2031125" y="734375"/>
                </a:lnTo>
                <a:lnTo>
                  <a:pt x="2015371" y="724284"/>
                </a:lnTo>
                <a:lnTo>
                  <a:pt x="2011187" y="714191"/>
                </a:lnTo>
                <a:lnTo>
                  <a:pt x="2006264" y="703361"/>
                </a:lnTo>
                <a:lnTo>
                  <a:pt x="2002079" y="693268"/>
                </a:lnTo>
                <a:lnTo>
                  <a:pt x="1996418" y="684899"/>
                </a:lnTo>
                <a:lnTo>
                  <a:pt x="1988049" y="678991"/>
                </a:lnTo>
                <a:lnTo>
                  <a:pt x="1983126" y="677268"/>
                </a:lnTo>
                <a:lnTo>
                  <a:pt x="1982387" y="673821"/>
                </a:lnTo>
                <a:lnTo>
                  <a:pt x="1979187" y="673083"/>
                </a:lnTo>
                <a:lnTo>
                  <a:pt x="1976725" y="671361"/>
                </a:lnTo>
                <a:lnTo>
                  <a:pt x="1973525" y="669637"/>
                </a:lnTo>
                <a:lnTo>
                  <a:pt x="1971065" y="667176"/>
                </a:lnTo>
                <a:lnTo>
                  <a:pt x="1967864" y="662253"/>
                </a:lnTo>
                <a:lnTo>
                  <a:pt x="1965403" y="656345"/>
                </a:lnTo>
                <a:lnTo>
                  <a:pt x="1962203" y="656345"/>
                </a:lnTo>
                <a:lnTo>
                  <a:pt x="1962203" y="662253"/>
                </a:lnTo>
                <a:lnTo>
                  <a:pt x="1972049" y="675791"/>
                </a:lnTo>
                <a:lnTo>
                  <a:pt x="1981156" y="690806"/>
                </a:lnTo>
                <a:lnTo>
                  <a:pt x="1986818" y="708529"/>
                </a:lnTo>
                <a:lnTo>
                  <a:pt x="1992479" y="724529"/>
                </a:lnTo>
                <a:lnTo>
                  <a:pt x="1999863" y="740529"/>
                </a:lnTo>
                <a:lnTo>
                  <a:pt x="2002326" y="742991"/>
                </a:lnTo>
                <a:lnTo>
                  <a:pt x="2006509" y="746437"/>
                </a:lnTo>
                <a:lnTo>
                  <a:pt x="2009710" y="748898"/>
                </a:lnTo>
                <a:lnTo>
                  <a:pt x="2013895" y="752344"/>
                </a:lnTo>
                <a:lnTo>
                  <a:pt x="2015618" y="756528"/>
                </a:lnTo>
                <a:lnTo>
                  <a:pt x="2015618" y="785821"/>
                </a:lnTo>
                <a:lnTo>
                  <a:pt x="2018079" y="789268"/>
                </a:lnTo>
                <a:lnTo>
                  <a:pt x="2021279" y="793452"/>
                </a:lnTo>
                <a:lnTo>
                  <a:pt x="2025464" y="795914"/>
                </a:lnTo>
                <a:lnTo>
                  <a:pt x="2029648" y="799360"/>
                </a:lnTo>
                <a:lnTo>
                  <a:pt x="2031371" y="801820"/>
                </a:lnTo>
                <a:lnTo>
                  <a:pt x="2033834" y="810929"/>
                </a:lnTo>
                <a:lnTo>
                  <a:pt x="2035556" y="817575"/>
                </a:lnTo>
                <a:lnTo>
                  <a:pt x="2038756" y="826682"/>
                </a:lnTo>
                <a:lnTo>
                  <a:pt x="2047125" y="836775"/>
                </a:lnTo>
                <a:lnTo>
                  <a:pt x="2060417" y="845882"/>
                </a:lnTo>
                <a:lnTo>
                  <a:pt x="2074448" y="854252"/>
                </a:lnTo>
                <a:lnTo>
                  <a:pt x="2086017" y="863359"/>
                </a:lnTo>
                <a:lnTo>
                  <a:pt x="2089217" y="867544"/>
                </a:lnTo>
                <a:lnTo>
                  <a:pt x="2089217" y="873451"/>
                </a:lnTo>
                <a:lnTo>
                  <a:pt x="2089217" y="877636"/>
                </a:lnTo>
                <a:lnTo>
                  <a:pt x="2090940" y="881821"/>
                </a:lnTo>
                <a:lnTo>
                  <a:pt x="2095125" y="886743"/>
                </a:lnTo>
                <a:lnTo>
                  <a:pt x="2107433" y="887482"/>
                </a:lnTo>
                <a:lnTo>
                  <a:pt x="2122201" y="880836"/>
                </a:lnTo>
                <a:lnTo>
                  <a:pt x="2142140" y="875912"/>
                </a:lnTo>
                <a:lnTo>
                  <a:pt x="2161093" y="871728"/>
                </a:lnTo>
                <a:lnTo>
                  <a:pt x="2178323" y="869267"/>
                </a:lnTo>
                <a:lnTo>
                  <a:pt x="2178323" y="871728"/>
                </a:lnTo>
                <a:lnTo>
                  <a:pt x="2174140" y="879359"/>
                </a:lnTo>
                <a:lnTo>
                  <a:pt x="2174140" y="888221"/>
                </a:lnTo>
                <a:lnTo>
                  <a:pt x="2170940" y="898313"/>
                </a:lnTo>
                <a:lnTo>
                  <a:pt x="2165278" y="913328"/>
                </a:lnTo>
                <a:lnTo>
                  <a:pt x="2156909" y="931051"/>
                </a:lnTo>
                <a:lnTo>
                  <a:pt x="2147063" y="948774"/>
                </a:lnTo>
                <a:lnTo>
                  <a:pt x="2136232" y="963051"/>
                </a:lnTo>
                <a:lnTo>
                  <a:pt x="2120479" y="979050"/>
                </a:lnTo>
                <a:lnTo>
                  <a:pt x="2103248" y="994066"/>
                </a:lnTo>
                <a:lnTo>
                  <a:pt x="2085032" y="1008343"/>
                </a:lnTo>
                <a:lnTo>
                  <a:pt x="2067802" y="1025082"/>
                </a:lnTo>
                <a:lnTo>
                  <a:pt x="2053032" y="1042804"/>
                </a:lnTo>
                <a:lnTo>
                  <a:pt x="2041464" y="1062988"/>
                </a:lnTo>
                <a:lnTo>
                  <a:pt x="2037279" y="1082189"/>
                </a:lnTo>
                <a:lnTo>
                  <a:pt x="2039740" y="1099911"/>
                </a:lnTo>
                <a:lnTo>
                  <a:pt x="2045402" y="1117634"/>
                </a:lnTo>
                <a:lnTo>
                  <a:pt x="2051064" y="1133634"/>
                </a:lnTo>
                <a:lnTo>
                  <a:pt x="2056725" y="1151357"/>
                </a:lnTo>
                <a:lnTo>
                  <a:pt x="2061648" y="1169080"/>
                </a:lnTo>
                <a:lnTo>
                  <a:pt x="2059925" y="1186804"/>
                </a:lnTo>
                <a:lnTo>
                  <a:pt x="2050818" y="1205264"/>
                </a:lnTo>
                <a:lnTo>
                  <a:pt x="2038509" y="1214372"/>
                </a:lnTo>
                <a:lnTo>
                  <a:pt x="2023741" y="1221018"/>
                </a:lnTo>
                <a:lnTo>
                  <a:pt x="2009710" y="1228649"/>
                </a:lnTo>
                <a:lnTo>
                  <a:pt x="1999990" y="1237129"/>
                </a:lnTo>
                <a:lnTo>
                  <a:pt x="1730490" y="1237129"/>
                </a:lnTo>
                <a:lnTo>
                  <a:pt x="1729835" y="1236280"/>
                </a:lnTo>
                <a:lnTo>
                  <a:pt x="1724174" y="1224465"/>
                </a:lnTo>
                <a:lnTo>
                  <a:pt x="1722450" y="1210188"/>
                </a:lnTo>
                <a:lnTo>
                  <a:pt x="1725650" y="1193450"/>
                </a:lnTo>
                <a:lnTo>
                  <a:pt x="1731312" y="1179173"/>
                </a:lnTo>
                <a:lnTo>
                  <a:pt x="1739681" y="1163172"/>
                </a:lnTo>
                <a:lnTo>
                  <a:pt x="1745342" y="1149634"/>
                </a:lnTo>
                <a:lnTo>
                  <a:pt x="1750265" y="1137819"/>
                </a:lnTo>
                <a:lnTo>
                  <a:pt x="1744604" y="1126003"/>
                </a:lnTo>
                <a:lnTo>
                  <a:pt x="1742882" y="1115911"/>
                </a:lnTo>
                <a:lnTo>
                  <a:pt x="1742882" y="1105819"/>
                </a:lnTo>
                <a:lnTo>
                  <a:pt x="1739681" y="1092281"/>
                </a:lnTo>
                <a:lnTo>
                  <a:pt x="1731312" y="1074558"/>
                </a:lnTo>
                <a:lnTo>
                  <a:pt x="1718022" y="1056835"/>
                </a:lnTo>
                <a:lnTo>
                  <a:pt x="1705715" y="1040834"/>
                </a:lnTo>
                <a:lnTo>
                  <a:pt x="1692422" y="1027297"/>
                </a:lnTo>
                <a:lnTo>
                  <a:pt x="1696606" y="1009574"/>
                </a:lnTo>
                <a:lnTo>
                  <a:pt x="1700792" y="993574"/>
                </a:lnTo>
                <a:lnTo>
                  <a:pt x="1705715" y="975851"/>
                </a:lnTo>
                <a:lnTo>
                  <a:pt x="1700792" y="973389"/>
                </a:lnTo>
                <a:lnTo>
                  <a:pt x="1698330" y="971666"/>
                </a:lnTo>
                <a:lnTo>
                  <a:pt x="1695130" y="968220"/>
                </a:lnTo>
                <a:lnTo>
                  <a:pt x="1692669" y="967481"/>
                </a:lnTo>
                <a:lnTo>
                  <a:pt x="1688484" y="967481"/>
                </a:lnTo>
                <a:lnTo>
                  <a:pt x="1682823" y="965758"/>
                </a:lnTo>
                <a:lnTo>
                  <a:pt x="1679622" y="968220"/>
                </a:lnTo>
                <a:lnTo>
                  <a:pt x="1677899" y="969943"/>
                </a:lnTo>
                <a:lnTo>
                  <a:pt x="1673715" y="971666"/>
                </a:lnTo>
                <a:lnTo>
                  <a:pt x="1669530" y="971666"/>
                </a:lnTo>
                <a:lnTo>
                  <a:pt x="1663869" y="971666"/>
                </a:lnTo>
                <a:lnTo>
                  <a:pt x="1648114" y="946558"/>
                </a:lnTo>
                <a:lnTo>
                  <a:pt x="1637284" y="944835"/>
                </a:lnTo>
                <a:lnTo>
                  <a:pt x="1627438" y="944097"/>
                </a:lnTo>
                <a:lnTo>
                  <a:pt x="1615870" y="942374"/>
                </a:lnTo>
                <a:lnTo>
                  <a:pt x="1601838" y="948282"/>
                </a:lnTo>
                <a:lnTo>
                  <a:pt x="1587070" y="954189"/>
                </a:lnTo>
                <a:lnTo>
                  <a:pt x="1575500" y="958374"/>
                </a:lnTo>
                <a:lnTo>
                  <a:pt x="1547439" y="952466"/>
                </a:lnTo>
                <a:lnTo>
                  <a:pt x="1544239" y="962558"/>
                </a:lnTo>
                <a:lnTo>
                  <a:pt x="1534393" y="962558"/>
                </a:lnTo>
                <a:lnTo>
                  <a:pt x="1525285" y="960097"/>
                </a:lnTo>
                <a:lnTo>
                  <a:pt x="1518639" y="958374"/>
                </a:lnTo>
                <a:lnTo>
                  <a:pt x="1515439" y="960097"/>
                </a:lnTo>
                <a:lnTo>
                  <a:pt x="1512978" y="962558"/>
                </a:lnTo>
                <a:lnTo>
                  <a:pt x="1508055" y="964282"/>
                </a:lnTo>
                <a:lnTo>
                  <a:pt x="1502393" y="966005"/>
                </a:lnTo>
                <a:lnTo>
                  <a:pt x="1494024" y="955912"/>
                </a:lnTo>
                <a:lnTo>
                  <a:pt x="1482455" y="950005"/>
                </a:lnTo>
                <a:lnTo>
                  <a:pt x="1470885" y="944097"/>
                </a:lnTo>
                <a:lnTo>
                  <a:pt x="1459316" y="938189"/>
                </a:lnTo>
                <a:lnTo>
                  <a:pt x="1449471" y="930558"/>
                </a:lnTo>
                <a:lnTo>
                  <a:pt x="1442086" y="911359"/>
                </a:lnTo>
                <a:lnTo>
                  <a:pt x="1433717" y="901266"/>
                </a:lnTo>
                <a:lnTo>
                  <a:pt x="1420424" y="891174"/>
                </a:lnTo>
                <a:lnTo>
                  <a:pt x="1408856" y="881082"/>
                </a:lnTo>
                <a:lnTo>
                  <a:pt x="1401471" y="871974"/>
                </a:lnTo>
                <a:lnTo>
                  <a:pt x="1401471" y="852775"/>
                </a:lnTo>
                <a:lnTo>
                  <a:pt x="1399010" y="844405"/>
                </a:lnTo>
                <a:lnTo>
                  <a:pt x="1399748" y="830867"/>
                </a:lnTo>
                <a:lnTo>
                  <a:pt x="1402948" y="819052"/>
                </a:lnTo>
                <a:lnTo>
                  <a:pt x="1405410" y="808959"/>
                </a:lnTo>
                <a:lnTo>
                  <a:pt x="1407132" y="801329"/>
                </a:lnTo>
                <a:lnTo>
                  <a:pt x="1407132" y="789513"/>
                </a:lnTo>
                <a:lnTo>
                  <a:pt x="1404671" y="782867"/>
                </a:lnTo>
                <a:lnTo>
                  <a:pt x="1399748" y="775236"/>
                </a:lnTo>
                <a:lnTo>
                  <a:pt x="1397286" y="769329"/>
                </a:lnTo>
                <a:lnTo>
                  <a:pt x="1397286" y="760221"/>
                </a:lnTo>
                <a:lnTo>
                  <a:pt x="1399748" y="748407"/>
                </a:lnTo>
                <a:lnTo>
                  <a:pt x="1405410" y="735852"/>
                </a:lnTo>
                <a:lnTo>
                  <a:pt x="1411071" y="720837"/>
                </a:lnTo>
                <a:lnTo>
                  <a:pt x="1416733" y="708283"/>
                </a:lnTo>
                <a:lnTo>
                  <a:pt x="1422394" y="697452"/>
                </a:lnTo>
                <a:lnTo>
                  <a:pt x="1425594" y="691545"/>
                </a:lnTo>
                <a:lnTo>
                  <a:pt x="1435439" y="683175"/>
                </a:lnTo>
                <a:lnTo>
                  <a:pt x="1447009" y="675545"/>
                </a:lnTo>
                <a:lnTo>
                  <a:pt x="1458578" y="669637"/>
                </a:lnTo>
                <a:lnTo>
                  <a:pt x="1470147" y="662006"/>
                </a:lnTo>
                <a:lnTo>
                  <a:pt x="1472608" y="655360"/>
                </a:lnTo>
                <a:lnTo>
                  <a:pt x="1472608" y="646253"/>
                </a:lnTo>
                <a:lnTo>
                  <a:pt x="1471871" y="636161"/>
                </a:lnTo>
                <a:lnTo>
                  <a:pt x="1472608" y="627791"/>
                </a:lnTo>
                <a:lnTo>
                  <a:pt x="1479993" y="615976"/>
                </a:lnTo>
                <a:lnTo>
                  <a:pt x="1489839" y="606868"/>
                </a:lnTo>
                <a:lnTo>
                  <a:pt x="1500669" y="598499"/>
                </a:lnTo>
                <a:lnTo>
                  <a:pt x="1510516" y="589392"/>
                </a:lnTo>
                <a:lnTo>
                  <a:pt x="1518885" y="579299"/>
                </a:lnTo>
                <a:lnTo>
                  <a:pt x="1523808" y="565763"/>
                </a:lnTo>
                <a:lnTo>
                  <a:pt x="1523808" y="565024"/>
                </a:lnTo>
                <a:lnTo>
                  <a:pt x="1522085" y="565024"/>
                </a:lnTo>
                <a:lnTo>
                  <a:pt x="1522085" y="563302"/>
                </a:lnTo>
                <a:lnTo>
                  <a:pt x="1522085" y="561578"/>
                </a:lnTo>
                <a:lnTo>
                  <a:pt x="1520363" y="559856"/>
                </a:lnTo>
                <a:lnTo>
                  <a:pt x="1517901" y="559117"/>
                </a:lnTo>
                <a:lnTo>
                  <a:pt x="1514701" y="557394"/>
                </a:lnTo>
                <a:lnTo>
                  <a:pt x="1512239" y="557394"/>
                </a:lnTo>
                <a:lnTo>
                  <a:pt x="1507316" y="555672"/>
                </a:lnTo>
                <a:lnTo>
                  <a:pt x="1504855" y="559117"/>
                </a:lnTo>
                <a:lnTo>
                  <a:pt x="1501655" y="559117"/>
                </a:lnTo>
                <a:lnTo>
                  <a:pt x="1497469" y="559856"/>
                </a:lnTo>
                <a:lnTo>
                  <a:pt x="1491808" y="559856"/>
                </a:lnTo>
                <a:lnTo>
                  <a:pt x="1491808" y="555672"/>
                </a:lnTo>
                <a:lnTo>
                  <a:pt x="1489348" y="555672"/>
                </a:lnTo>
                <a:lnTo>
                  <a:pt x="1489348" y="543855"/>
                </a:lnTo>
                <a:lnTo>
                  <a:pt x="1487624" y="527856"/>
                </a:lnTo>
                <a:lnTo>
                  <a:pt x="1485901" y="508655"/>
                </a:lnTo>
                <a:lnTo>
                  <a:pt x="1485901" y="490194"/>
                </a:lnTo>
                <a:lnTo>
                  <a:pt x="1485901" y="473456"/>
                </a:lnTo>
                <a:lnTo>
                  <a:pt x="1489101" y="463363"/>
                </a:lnTo>
                <a:lnTo>
                  <a:pt x="1489593" y="460410"/>
                </a:lnTo>
                <a:lnTo>
                  <a:pt x="1491316" y="456964"/>
                </a:lnTo>
                <a:lnTo>
                  <a:pt x="1493038" y="456225"/>
                </a:lnTo>
                <a:lnTo>
                  <a:pt x="1494762" y="456225"/>
                </a:lnTo>
                <a:lnTo>
                  <a:pt x="1497224" y="456225"/>
                </a:lnTo>
                <a:lnTo>
                  <a:pt x="1500424" y="454501"/>
                </a:lnTo>
                <a:lnTo>
                  <a:pt x="1504609" y="454501"/>
                </a:lnTo>
                <a:lnTo>
                  <a:pt x="1516177" y="458687"/>
                </a:lnTo>
                <a:lnTo>
                  <a:pt x="1529469" y="462133"/>
                </a:lnTo>
                <a:lnTo>
                  <a:pt x="1543501" y="462133"/>
                </a:lnTo>
                <a:lnTo>
                  <a:pt x="1557531" y="458687"/>
                </a:lnTo>
                <a:lnTo>
                  <a:pt x="1568362" y="454501"/>
                </a:lnTo>
                <a:lnTo>
                  <a:pt x="1569100" y="452779"/>
                </a:lnTo>
                <a:lnTo>
                  <a:pt x="1569100" y="451056"/>
                </a:lnTo>
                <a:lnTo>
                  <a:pt x="1570824" y="451056"/>
                </a:lnTo>
                <a:lnTo>
                  <a:pt x="1570824" y="450318"/>
                </a:lnTo>
                <a:lnTo>
                  <a:pt x="1570824" y="448595"/>
                </a:lnTo>
                <a:lnTo>
                  <a:pt x="1574024" y="436778"/>
                </a:lnTo>
                <a:lnTo>
                  <a:pt x="1574024" y="423241"/>
                </a:lnTo>
                <a:lnTo>
                  <a:pt x="1572300" y="410687"/>
                </a:lnTo>
                <a:lnTo>
                  <a:pt x="1570578" y="395672"/>
                </a:lnTo>
                <a:lnTo>
                  <a:pt x="1560731" y="393210"/>
                </a:lnTo>
                <a:lnTo>
                  <a:pt x="1550885" y="389764"/>
                </a:lnTo>
                <a:lnTo>
                  <a:pt x="1541039" y="383856"/>
                </a:lnTo>
                <a:lnTo>
                  <a:pt x="1533654" y="376225"/>
                </a:lnTo>
                <a:lnTo>
                  <a:pt x="1536115" y="375487"/>
                </a:lnTo>
                <a:lnTo>
                  <a:pt x="1539316" y="373764"/>
                </a:lnTo>
                <a:lnTo>
                  <a:pt x="1541039" y="372041"/>
                </a:lnTo>
                <a:lnTo>
                  <a:pt x="1543501" y="372041"/>
                </a:lnTo>
                <a:lnTo>
                  <a:pt x="1546701" y="370318"/>
                </a:lnTo>
                <a:lnTo>
                  <a:pt x="1551624" y="370318"/>
                </a:lnTo>
                <a:lnTo>
                  <a:pt x="1554823" y="369579"/>
                </a:lnTo>
                <a:lnTo>
                  <a:pt x="1559008" y="367856"/>
                </a:lnTo>
                <a:lnTo>
                  <a:pt x="1563193" y="367856"/>
                </a:lnTo>
                <a:lnTo>
                  <a:pt x="1568115" y="367856"/>
                </a:lnTo>
                <a:lnTo>
                  <a:pt x="1568115" y="351856"/>
                </a:lnTo>
                <a:lnTo>
                  <a:pt x="1572300" y="351856"/>
                </a:lnTo>
                <a:lnTo>
                  <a:pt x="1576484" y="352595"/>
                </a:lnTo>
                <a:lnTo>
                  <a:pt x="1578208" y="354318"/>
                </a:lnTo>
                <a:lnTo>
                  <a:pt x="1580670" y="354318"/>
                </a:lnTo>
                <a:lnTo>
                  <a:pt x="1583870" y="356041"/>
                </a:lnTo>
                <a:lnTo>
                  <a:pt x="1586331" y="357764"/>
                </a:lnTo>
                <a:lnTo>
                  <a:pt x="1589531" y="354318"/>
                </a:lnTo>
                <a:lnTo>
                  <a:pt x="1593716" y="352595"/>
                </a:lnTo>
                <a:lnTo>
                  <a:pt x="1596915" y="351856"/>
                </a:lnTo>
                <a:lnTo>
                  <a:pt x="1601100" y="350133"/>
                </a:lnTo>
                <a:lnTo>
                  <a:pt x="1602823" y="348410"/>
                </a:lnTo>
                <a:lnTo>
                  <a:pt x="1603562" y="345949"/>
                </a:lnTo>
                <a:lnTo>
                  <a:pt x="1603562" y="342502"/>
                </a:lnTo>
                <a:lnTo>
                  <a:pt x="1603562" y="340041"/>
                </a:lnTo>
                <a:lnTo>
                  <a:pt x="1603562" y="336595"/>
                </a:lnTo>
                <a:lnTo>
                  <a:pt x="1605285" y="334133"/>
                </a:lnTo>
                <a:lnTo>
                  <a:pt x="1607008" y="330687"/>
                </a:lnTo>
                <a:lnTo>
                  <a:pt x="1634331" y="322318"/>
                </a:lnTo>
                <a:lnTo>
                  <a:pt x="1639992" y="313210"/>
                </a:lnTo>
                <a:lnTo>
                  <a:pt x="1641715" y="304840"/>
                </a:lnTo>
                <a:lnTo>
                  <a:pt x="1645899" y="295734"/>
                </a:lnTo>
                <a:lnTo>
                  <a:pt x="1654269" y="289826"/>
                </a:lnTo>
                <a:lnTo>
                  <a:pt x="1665100" y="285641"/>
                </a:lnTo>
                <a:lnTo>
                  <a:pt x="1677407" y="281457"/>
                </a:lnTo>
                <a:lnTo>
                  <a:pt x="1688976" y="277271"/>
                </a:lnTo>
                <a:lnTo>
                  <a:pt x="1690699" y="275549"/>
                </a:lnTo>
                <a:lnTo>
                  <a:pt x="1690699" y="273825"/>
                </a:lnTo>
                <a:lnTo>
                  <a:pt x="1690699" y="272103"/>
                </a:lnTo>
                <a:lnTo>
                  <a:pt x="1692422" y="271365"/>
                </a:lnTo>
                <a:lnTo>
                  <a:pt x="1686760" y="256348"/>
                </a:lnTo>
                <a:lnTo>
                  <a:pt x="1683560" y="238625"/>
                </a:lnTo>
                <a:lnTo>
                  <a:pt x="1683560" y="222626"/>
                </a:lnTo>
                <a:lnTo>
                  <a:pt x="1682823" y="209088"/>
                </a:lnTo>
                <a:lnTo>
                  <a:pt x="1695130" y="208349"/>
                </a:lnTo>
                <a:lnTo>
                  <a:pt x="1704238" y="204903"/>
                </a:lnTo>
                <a:lnTo>
                  <a:pt x="1714084" y="202441"/>
                </a:lnTo>
                <a:lnTo>
                  <a:pt x="1714084" y="209088"/>
                </a:lnTo>
                <a:lnTo>
                  <a:pt x="1712361" y="214996"/>
                </a:lnTo>
                <a:lnTo>
                  <a:pt x="1710637" y="225826"/>
                </a:lnTo>
                <a:lnTo>
                  <a:pt x="1709899" y="240103"/>
                </a:lnTo>
                <a:lnTo>
                  <a:pt x="1708176" y="253641"/>
                </a:lnTo>
                <a:lnTo>
                  <a:pt x="1708176" y="263734"/>
                </a:lnTo>
                <a:lnTo>
                  <a:pt x="1712361" y="266194"/>
                </a:lnTo>
                <a:lnTo>
                  <a:pt x="1715560" y="267918"/>
                </a:lnTo>
                <a:lnTo>
                  <a:pt x="1716300" y="269640"/>
                </a:lnTo>
                <a:lnTo>
                  <a:pt x="1719499" y="271365"/>
                </a:lnTo>
                <a:lnTo>
                  <a:pt x="1723681" y="273825"/>
                </a:lnTo>
                <a:lnTo>
                  <a:pt x="1732789" y="269640"/>
                </a:lnTo>
                <a:lnTo>
                  <a:pt x="1739189" y="269640"/>
                </a:lnTo>
                <a:lnTo>
                  <a:pt x="1743373" y="272103"/>
                </a:lnTo>
                <a:lnTo>
                  <a:pt x="1749035" y="277026"/>
                </a:lnTo>
                <a:lnTo>
                  <a:pt x="1756419" y="277026"/>
                </a:lnTo>
                <a:lnTo>
                  <a:pt x="1764788" y="273580"/>
                </a:lnTo>
                <a:lnTo>
                  <a:pt x="1772173" y="269395"/>
                </a:lnTo>
                <a:lnTo>
                  <a:pt x="1776357" y="265210"/>
                </a:lnTo>
                <a:lnTo>
                  <a:pt x="1782019" y="261764"/>
                </a:lnTo>
                <a:lnTo>
                  <a:pt x="1789403" y="259303"/>
                </a:lnTo>
                <a:lnTo>
                  <a:pt x="1800973" y="260041"/>
                </a:lnTo>
                <a:lnTo>
                  <a:pt x="1816727" y="263487"/>
                </a:lnTo>
                <a:lnTo>
                  <a:pt x="1818450" y="259303"/>
                </a:lnTo>
                <a:lnTo>
                  <a:pt x="1819188" y="257580"/>
                </a:lnTo>
                <a:lnTo>
                  <a:pt x="1822388" y="254133"/>
                </a:lnTo>
                <a:lnTo>
                  <a:pt x="1824849" y="253395"/>
                </a:lnTo>
                <a:lnTo>
                  <a:pt x="1828049" y="253395"/>
                </a:lnTo>
                <a:lnTo>
                  <a:pt x="1832235" y="251673"/>
                </a:lnTo>
                <a:lnTo>
                  <a:pt x="1832235" y="226564"/>
                </a:lnTo>
                <a:lnTo>
                  <a:pt x="1835434" y="206380"/>
                </a:lnTo>
                <a:lnTo>
                  <a:pt x="1837895" y="202934"/>
                </a:lnTo>
                <a:lnTo>
                  <a:pt x="1841096" y="202195"/>
                </a:lnTo>
                <a:lnTo>
                  <a:pt x="1843557" y="198750"/>
                </a:lnTo>
                <a:lnTo>
                  <a:pt x="1846757" y="197026"/>
                </a:lnTo>
                <a:lnTo>
                  <a:pt x="1850943" y="196288"/>
                </a:lnTo>
                <a:lnTo>
                  <a:pt x="1850943" y="198750"/>
                </a:lnTo>
                <a:lnTo>
                  <a:pt x="1853403" y="202195"/>
                </a:lnTo>
                <a:lnTo>
                  <a:pt x="1855127" y="204657"/>
                </a:lnTo>
                <a:lnTo>
                  <a:pt x="1856849" y="208103"/>
                </a:lnTo>
                <a:lnTo>
                  <a:pt x="1858573" y="208841"/>
                </a:lnTo>
                <a:lnTo>
                  <a:pt x="1862757" y="210564"/>
                </a:lnTo>
                <a:lnTo>
                  <a:pt x="1866942" y="212288"/>
                </a:lnTo>
                <a:lnTo>
                  <a:pt x="1865219" y="198750"/>
                </a:lnTo>
                <a:lnTo>
                  <a:pt x="1864480" y="190380"/>
                </a:lnTo>
                <a:lnTo>
                  <a:pt x="1861280" y="184473"/>
                </a:lnTo>
                <a:lnTo>
                  <a:pt x="1859557" y="176842"/>
                </a:lnTo>
                <a:lnTo>
                  <a:pt x="1857096" y="163304"/>
                </a:lnTo>
                <a:lnTo>
                  <a:pt x="1864480" y="162565"/>
                </a:lnTo>
                <a:lnTo>
                  <a:pt x="1869404" y="159119"/>
                </a:lnTo>
                <a:lnTo>
                  <a:pt x="1874326" y="156658"/>
                </a:lnTo>
                <a:lnTo>
                  <a:pt x="1879988" y="153212"/>
                </a:lnTo>
                <a:lnTo>
                  <a:pt x="1889834" y="153212"/>
                </a:lnTo>
                <a:lnTo>
                  <a:pt x="1899680" y="154934"/>
                </a:lnTo>
                <a:lnTo>
                  <a:pt x="1907065" y="156658"/>
                </a:lnTo>
                <a:lnTo>
                  <a:pt x="1914449" y="153212"/>
                </a:lnTo>
                <a:lnTo>
                  <a:pt x="1920111" y="144842"/>
                </a:lnTo>
                <a:lnTo>
                  <a:pt x="1915187" y="143119"/>
                </a:lnTo>
                <a:lnTo>
                  <a:pt x="1911003" y="141396"/>
                </a:lnTo>
                <a:lnTo>
                  <a:pt x="1908541" y="139673"/>
                </a:lnTo>
                <a:lnTo>
                  <a:pt x="1903619" y="138935"/>
                </a:lnTo>
                <a:lnTo>
                  <a:pt x="1897957" y="138935"/>
                </a:lnTo>
                <a:lnTo>
                  <a:pt x="1883926" y="145581"/>
                </a:lnTo>
                <a:lnTo>
                  <a:pt x="1868173" y="150503"/>
                </a:lnTo>
                <a:lnTo>
                  <a:pt x="1850943" y="152965"/>
                </a:lnTo>
                <a:lnTo>
                  <a:pt x="1847742" y="145334"/>
                </a:lnTo>
                <a:lnTo>
                  <a:pt x="1843557" y="139427"/>
                </a:lnTo>
                <a:lnTo>
                  <a:pt x="1839373" y="133519"/>
                </a:lnTo>
                <a:lnTo>
                  <a:pt x="1836173" y="126873"/>
                </a:lnTo>
                <a:lnTo>
                  <a:pt x="1835434" y="115058"/>
                </a:lnTo>
                <a:lnTo>
                  <a:pt x="1836173" y="105950"/>
                </a:lnTo>
                <a:lnTo>
                  <a:pt x="1835434" y="95858"/>
                </a:lnTo>
                <a:lnTo>
                  <a:pt x="1833711" y="84042"/>
                </a:lnTo>
                <a:lnTo>
                  <a:pt x="1835434" y="73950"/>
                </a:lnTo>
                <a:lnTo>
                  <a:pt x="1842081" y="58935"/>
                </a:lnTo>
                <a:lnTo>
                  <a:pt x="1853649" y="48843"/>
                </a:lnTo>
                <a:lnTo>
                  <a:pt x="1865219" y="37027"/>
                </a:lnTo>
                <a:lnTo>
                  <a:pt x="1875065" y="25212"/>
                </a:lnTo>
                <a:lnTo>
                  <a:pt x="1882450" y="11673"/>
                </a:lnTo>
                <a:lnTo>
                  <a:pt x="1878265" y="7489"/>
                </a:lnTo>
                <a:lnTo>
                  <a:pt x="1874081" y="3304"/>
                </a:lnTo>
                <a:lnTo>
                  <a:pt x="1870193" y="0"/>
                </a:lnTo>
                <a:close/>
                <a:moveTo>
                  <a:pt x="1731537" y="0"/>
                </a:moveTo>
                <a:lnTo>
                  <a:pt x="1863626" y="0"/>
                </a:lnTo>
                <a:lnTo>
                  <a:pt x="1858327" y="843"/>
                </a:lnTo>
                <a:lnTo>
                  <a:pt x="1845034" y="1582"/>
                </a:lnTo>
                <a:lnTo>
                  <a:pt x="1840850" y="22505"/>
                </a:lnTo>
                <a:lnTo>
                  <a:pt x="1833465" y="38504"/>
                </a:lnTo>
                <a:lnTo>
                  <a:pt x="1823619" y="52043"/>
                </a:lnTo>
                <a:lnTo>
                  <a:pt x="1812050" y="64596"/>
                </a:lnTo>
                <a:lnTo>
                  <a:pt x="1801219" y="79612"/>
                </a:lnTo>
                <a:lnTo>
                  <a:pt x="1794573" y="97335"/>
                </a:lnTo>
                <a:lnTo>
                  <a:pt x="1789649" y="117519"/>
                </a:lnTo>
                <a:lnTo>
                  <a:pt x="1798758" y="125150"/>
                </a:lnTo>
                <a:lnTo>
                  <a:pt x="1807126" y="133519"/>
                </a:lnTo>
                <a:lnTo>
                  <a:pt x="1812788" y="144350"/>
                </a:lnTo>
                <a:lnTo>
                  <a:pt x="1815988" y="156904"/>
                </a:lnTo>
                <a:lnTo>
                  <a:pt x="1811804" y="158626"/>
                </a:lnTo>
                <a:lnTo>
                  <a:pt x="1810081" y="160350"/>
                </a:lnTo>
                <a:lnTo>
                  <a:pt x="1808357" y="162073"/>
                </a:lnTo>
                <a:lnTo>
                  <a:pt x="1808357" y="162811"/>
                </a:lnTo>
                <a:lnTo>
                  <a:pt x="1806634" y="164535"/>
                </a:lnTo>
                <a:lnTo>
                  <a:pt x="1806634" y="167981"/>
                </a:lnTo>
                <a:lnTo>
                  <a:pt x="1805896" y="168719"/>
                </a:lnTo>
                <a:lnTo>
                  <a:pt x="1786943" y="176349"/>
                </a:lnTo>
                <a:lnTo>
                  <a:pt x="1784481" y="194073"/>
                </a:lnTo>
                <a:lnTo>
                  <a:pt x="1778819" y="207611"/>
                </a:lnTo>
                <a:lnTo>
                  <a:pt x="1773158" y="217703"/>
                </a:lnTo>
                <a:lnTo>
                  <a:pt x="1764050" y="226073"/>
                </a:lnTo>
                <a:lnTo>
                  <a:pt x="1756666" y="235180"/>
                </a:lnTo>
                <a:lnTo>
                  <a:pt x="1750019" y="246995"/>
                </a:lnTo>
                <a:lnTo>
                  <a:pt x="1745097" y="246995"/>
                </a:lnTo>
                <a:lnTo>
                  <a:pt x="1745097" y="243549"/>
                </a:lnTo>
                <a:lnTo>
                  <a:pt x="1733527" y="227549"/>
                </a:lnTo>
                <a:lnTo>
                  <a:pt x="1726881" y="209826"/>
                </a:lnTo>
                <a:lnTo>
                  <a:pt x="1721958" y="190626"/>
                </a:lnTo>
                <a:lnTo>
                  <a:pt x="1713592" y="168719"/>
                </a:lnTo>
                <a:lnTo>
                  <a:pt x="1702022" y="174627"/>
                </a:lnTo>
                <a:lnTo>
                  <a:pt x="1694637" y="182257"/>
                </a:lnTo>
                <a:lnTo>
                  <a:pt x="1686269" y="188165"/>
                </a:lnTo>
                <a:lnTo>
                  <a:pt x="1677161" y="192349"/>
                </a:lnTo>
                <a:lnTo>
                  <a:pt x="1663130" y="195795"/>
                </a:lnTo>
                <a:lnTo>
                  <a:pt x="1661407" y="194073"/>
                </a:lnTo>
                <a:lnTo>
                  <a:pt x="1659684" y="194073"/>
                </a:lnTo>
                <a:lnTo>
                  <a:pt x="1658946" y="194073"/>
                </a:lnTo>
                <a:lnTo>
                  <a:pt x="1657223" y="192349"/>
                </a:lnTo>
                <a:lnTo>
                  <a:pt x="1654023" y="192349"/>
                </a:lnTo>
                <a:lnTo>
                  <a:pt x="1653285" y="174627"/>
                </a:lnTo>
                <a:lnTo>
                  <a:pt x="1651560" y="160350"/>
                </a:lnTo>
                <a:lnTo>
                  <a:pt x="1648361" y="148534"/>
                </a:lnTo>
                <a:lnTo>
                  <a:pt x="1645899" y="134996"/>
                </a:lnTo>
                <a:lnTo>
                  <a:pt x="1644176" y="117273"/>
                </a:lnTo>
                <a:lnTo>
                  <a:pt x="1651560" y="109642"/>
                </a:lnTo>
                <a:lnTo>
                  <a:pt x="1654023" y="102997"/>
                </a:lnTo>
                <a:lnTo>
                  <a:pt x="1655746" y="93889"/>
                </a:lnTo>
                <a:lnTo>
                  <a:pt x="1659931" y="82074"/>
                </a:lnTo>
                <a:lnTo>
                  <a:pt x="1663130" y="79612"/>
                </a:lnTo>
                <a:lnTo>
                  <a:pt x="1667315" y="75428"/>
                </a:lnTo>
                <a:lnTo>
                  <a:pt x="1671499" y="70504"/>
                </a:lnTo>
                <a:lnTo>
                  <a:pt x="1676422" y="66319"/>
                </a:lnTo>
                <a:lnTo>
                  <a:pt x="1678884" y="68042"/>
                </a:lnTo>
                <a:lnTo>
                  <a:pt x="1680607" y="69765"/>
                </a:lnTo>
                <a:lnTo>
                  <a:pt x="1682329" y="70504"/>
                </a:lnTo>
                <a:lnTo>
                  <a:pt x="1683068" y="72227"/>
                </a:lnTo>
                <a:lnTo>
                  <a:pt x="1686269" y="69765"/>
                </a:lnTo>
                <a:lnTo>
                  <a:pt x="1687991" y="66319"/>
                </a:lnTo>
                <a:lnTo>
                  <a:pt x="1688731" y="63858"/>
                </a:lnTo>
                <a:lnTo>
                  <a:pt x="1690453" y="58935"/>
                </a:lnTo>
                <a:lnTo>
                  <a:pt x="1692176" y="56473"/>
                </a:lnTo>
                <a:lnTo>
                  <a:pt x="1702022" y="50566"/>
                </a:lnTo>
                <a:lnTo>
                  <a:pt x="1710391" y="47119"/>
                </a:lnTo>
                <a:lnTo>
                  <a:pt x="1717775" y="40473"/>
                </a:lnTo>
                <a:lnTo>
                  <a:pt x="1715314" y="38750"/>
                </a:lnTo>
                <a:lnTo>
                  <a:pt x="1713592" y="38750"/>
                </a:lnTo>
                <a:lnTo>
                  <a:pt x="1711869" y="38750"/>
                </a:lnTo>
                <a:lnTo>
                  <a:pt x="1711869" y="37027"/>
                </a:lnTo>
                <a:lnTo>
                  <a:pt x="1711869" y="34566"/>
                </a:lnTo>
                <a:lnTo>
                  <a:pt x="1710146" y="31120"/>
                </a:lnTo>
                <a:lnTo>
                  <a:pt x="1720975" y="17581"/>
                </a:lnTo>
                <a:lnTo>
                  <a:pt x="1730820" y="1582"/>
                </a:lnTo>
                <a:lnTo>
                  <a:pt x="1731537" y="0"/>
                </a:lnTo>
                <a:close/>
                <a:moveTo>
                  <a:pt x="1335283" y="0"/>
                </a:moveTo>
                <a:lnTo>
                  <a:pt x="1355141" y="0"/>
                </a:lnTo>
                <a:lnTo>
                  <a:pt x="1357409" y="4536"/>
                </a:lnTo>
                <a:lnTo>
                  <a:pt x="1360609" y="6998"/>
                </a:lnTo>
                <a:lnTo>
                  <a:pt x="1363070" y="12905"/>
                </a:lnTo>
                <a:lnTo>
                  <a:pt x="1372178" y="5521"/>
                </a:lnTo>
                <a:lnTo>
                  <a:pt x="1380000" y="0"/>
                </a:lnTo>
                <a:lnTo>
                  <a:pt x="1394146" y="0"/>
                </a:lnTo>
                <a:lnTo>
                  <a:pt x="1396054" y="1337"/>
                </a:lnTo>
                <a:lnTo>
                  <a:pt x="1396054" y="2812"/>
                </a:lnTo>
                <a:lnTo>
                  <a:pt x="1397778" y="2812"/>
                </a:lnTo>
                <a:lnTo>
                  <a:pt x="1399501" y="2812"/>
                </a:lnTo>
                <a:lnTo>
                  <a:pt x="1401962" y="2812"/>
                </a:lnTo>
                <a:lnTo>
                  <a:pt x="1407235" y="0"/>
                </a:lnTo>
                <a:lnTo>
                  <a:pt x="1442331" y="0"/>
                </a:lnTo>
                <a:lnTo>
                  <a:pt x="1442331" y="2812"/>
                </a:lnTo>
                <a:lnTo>
                  <a:pt x="1442331" y="6998"/>
                </a:lnTo>
                <a:lnTo>
                  <a:pt x="1444054" y="18813"/>
                </a:lnTo>
                <a:lnTo>
                  <a:pt x="1445777" y="32105"/>
                </a:lnTo>
                <a:lnTo>
                  <a:pt x="1445777" y="43674"/>
                </a:lnTo>
                <a:lnTo>
                  <a:pt x="1429285" y="52043"/>
                </a:lnTo>
                <a:lnTo>
                  <a:pt x="1411070" y="59428"/>
                </a:lnTo>
                <a:lnTo>
                  <a:pt x="1393594" y="67796"/>
                </a:lnTo>
                <a:lnTo>
                  <a:pt x="1378824" y="79612"/>
                </a:lnTo>
                <a:lnTo>
                  <a:pt x="1374640" y="77151"/>
                </a:lnTo>
                <a:lnTo>
                  <a:pt x="1367255" y="73705"/>
                </a:lnTo>
                <a:lnTo>
                  <a:pt x="1357409" y="67796"/>
                </a:lnTo>
                <a:lnTo>
                  <a:pt x="1349040" y="63612"/>
                </a:lnTo>
                <a:lnTo>
                  <a:pt x="1341655" y="59428"/>
                </a:lnTo>
                <a:lnTo>
                  <a:pt x="1338209" y="56228"/>
                </a:lnTo>
                <a:lnTo>
                  <a:pt x="1339932" y="55490"/>
                </a:lnTo>
                <a:lnTo>
                  <a:pt x="1341655" y="53766"/>
                </a:lnTo>
                <a:lnTo>
                  <a:pt x="1343378" y="52043"/>
                </a:lnTo>
                <a:lnTo>
                  <a:pt x="1343378" y="50320"/>
                </a:lnTo>
                <a:lnTo>
                  <a:pt x="1344116" y="47859"/>
                </a:lnTo>
                <a:lnTo>
                  <a:pt x="1339932" y="44658"/>
                </a:lnTo>
                <a:lnTo>
                  <a:pt x="1334271" y="43674"/>
                </a:lnTo>
                <a:lnTo>
                  <a:pt x="1330086" y="40474"/>
                </a:lnTo>
                <a:lnTo>
                  <a:pt x="1325901" y="38012"/>
                </a:lnTo>
                <a:lnTo>
                  <a:pt x="1328363" y="38012"/>
                </a:lnTo>
                <a:lnTo>
                  <a:pt x="1331809" y="34567"/>
                </a:lnTo>
                <a:lnTo>
                  <a:pt x="1332547" y="32844"/>
                </a:lnTo>
                <a:lnTo>
                  <a:pt x="1334271" y="32844"/>
                </a:lnTo>
                <a:lnTo>
                  <a:pt x="1335747" y="32105"/>
                </a:lnTo>
                <a:lnTo>
                  <a:pt x="1339932" y="32105"/>
                </a:lnTo>
                <a:lnTo>
                  <a:pt x="1344116" y="32105"/>
                </a:lnTo>
                <a:lnTo>
                  <a:pt x="1344116" y="21275"/>
                </a:lnTo>
                <a:lnTo>
                  <a:pt x="1322701" y="21275"/>
                </a:lnTo>
                <a:lnTo>
                  <a:pt x="1318517" y="12905"/>
                </a:lnTo>
                <a:lnTo>
                  <a:pt x="1325901" y="6998"/>
                </a:lnTo>
                <a:lnTo>
                  <a:pt x="1331809" y="1337"/>
                </a:lnTo>
                <a:lnTo>
                  <a:pt x="1335283" y="0"/>
                </a:lnTo>
                <a:close/>
                <a:moveTo>
                  <a:pt x="994515" y="0"/>
                </a:moveTo>
                <a:lnTo>
                  <a:pt x="1240498" y="0"/>
                </a:lnTo>
                <a:lnTo>
                  <a:pt x="1238272" y="6013"/>
                </a:lnTo>
                <a:lnTo>
                  <a:pt x="1230887" y="13644"/>
                </a:lnTo>
                <a:lnTo>
                  <a:pt x="1218579" y="22012"/>
                </a:lnTo>
                <a:lnTo>
                  <a:pt x="1202088" y="29643"/>
                </a:lnTo>
                <a:lnTo>
                  <a:pt x="1188057" y="35551"/>
                </a:lnTo>
                <a:lnTo>
                  <a:pt x="1174765" y="38997"/>
                </a:lnTo>
                <a:lnTo>
                  <a:pt x="1174765" y="35551"/>
                </a:lnTo>
                <a:lnTo>
                  <a:pt x="1174765" y="33089"/>
                </a:lnTo>
                <a:lnTo>
                  <a:pt x="1173042" y="33089"/>
                </a:lnTo>
                <a:lnTo>
                  <a:pt x="1173042" y="31367"/>
                </a:lnTo>
                <a:lnTo>
                  <a:pt x="1172304" y="29643"/>
                </a:lnTo>
                <a:lnTo>
                  <a:pt x="1170580" y="41458"/>
                </a:lnTo>
                <a:lnTo>
                  <a:pt x="1166396" y="51551"/>
                </a:lnTo>
                <a:lnTo>
                  <a:pt x="1163196" y="60658"/>
                </a:lnTo>
                <a:lnTo>
                  <a:pt x="1159011" y="69027"/>
                </a:lnTo>
                <a:lnTo>
                  <a:pt x="1155811" y="80844"/>
                </a:lnTo>
                <a:lnTo>
                  <a:pt x="1159011" y="82566"/>
                </a:lnTo>
                <a:lnTo>
                  <a:pt x="1159011" y="84289"/>
                </a:lnTo>
                <a:lnTo>
                  <a:pt x="1160735" y="84289"/>
                </a:lnTo>
                <a:lnTo>
                  <a:pt x="1160735" y="86012"/>
                </a:lnTo>
                <a:lnTo>
                  <a:pt x="1159011" y="86750"/>
                </a:lnTo>
                <a:lnTo>
                  <a:pt x="1155811" y="90197"/>
                </a:lnTo>
                <a:lnTo>
                  <a:pt x="1153350" y="91920"/>
                </a:lnTo>
                <a:lnTo>
                  <a:pt x="1150889" y="94381"/>
                </a:lnTo>
                <a:lnTo>
                  <a:pt x="1147689" y="96104"/>
                </a:lnTo>
                <a:lnTo>
                  <a:pt x="1145965" y="98566"/>
                </a:lnTo>
                <a:lnTo>
                  <a:pt x="1143504" y="102750"/>
                </a:lnTo>
                <a:lnTo>
                  <a:pt x="1137597" y="119489"/>
                </a:lnTo>
                <a:lnTo>
                  <a:pt x="1133412" y="136966"/>
                </a:lnTo>
                <a:lnTo>
                  <a:pt x="1131688" y="157150"/>
                </a:lnTo>
                <a:lnTo>
                  <a:pt x="1128489" y="176350"/>
                </a:lnTo>
                <a:lnTo>
                  <a:pt x="1124305" y="193826"/>
                </a:lnTo>
                <a:lnTo>
                  <a:pt x="1121842" y="192104"/>
                </a:lnTo>
                <a:lnTo>
                  <a:pt x="1120119" y="192104"/>
                </a:lnTo>
                <a:lnTo>
                  <a:pt x="1120119" y="190380"/>
                </a:lnTo>
                <a:lnTo>
                  <a:pt x="1118396" y="190380"/>
                </a:lnTo>
                <a:lnTo>
                  <a:pt x="1114212" y="187919"/>
                </a:lnTo>
                <a:lnTo>
                  <a:pt x="1106828" y="182012"/>
                </a:lnTo>
                <a:lnTo>
                  <a:pt x="1095258" y="172903"/>
                </a:lnTo>
                <a:lnTo>
                  <a:pt x="1081966" y="165273"/>
                </a:lnTo>
                <a:lnTo>
                  <a:pt x="1069658" y="156904"/>
                </a:lnTo>
                <a:lnTo>
                  <a:pt x="1059813" y="149273"/>
                </a:lnTo>
                <a:lnTo>
                  <a:pt x="1050706" y="145088"/>
                </a:lnTo>
                <a:lnTo>
                  <a:pt x="1048243" y="143366"/>
                </a:lnTo>
                <a:lnTo>
                  <a:pt x="1045043" y="111612"/>
                </a:lnTo>
                <a:lnTo>
                  <a:pt x="1043320" y="108166"/>
                </a:lnTo>
                <a:lnTo>
                  <a:pt x="1039136" y="105705"/>
                </a:lnTo>
                <a:lnTo>
                  <a:pt x="1036674" y="103982"/>
                </a:lnTo>
                <a:lnTo>
                  <a:pt x="1031751" y="100535"/>
                </a:lnTo>
                <a:lnTo>
                  <a:pt x="1029290" y="98074"/>
                </a:lnTo>
                <a:lnTo>
                  <a:pt x="1031751" y="96351"/>
                </a:lnTo>
                <a:lnTo>
                  <a:pt x="1031751" y="94628"/>
                </a:lnTo>
                <a:lnTo>
                  <a:pt x="1033474" y="93889"/>
                </a:lnTo>
                <a:lnTo>
                  <a:pt x="1035197" y="90443"/>
                </a:lnTo>
                <a:lnTo>
                  <a:pt x="1036919" y="87982"/>
                </a:lnTo>
                <a:lnTo>
                  <a:pt x="1029536" y="87982"/>
                </a:lnTo>
                <a:lnTo>
                  <a:pt x="1025351" y="87982"/>
                </a:lnTo>
                <a:lnTo>
                  <a:pt x="1022152" y="87982"/>
                </a:lnTo>
                <a:lnTo>
                  <a:pt x="1020428" y="86258"/>
                </a:lnTo>
                <a:lnTo>
                  <a:pt x="1019689" y="83797"/>
                </a:lnTo>
                <a:lnTo>
                  <a:pt x="1016489" y="78873"/>
                </a:lnTo>
                <a:lnTo>
                  <a:pt x="1014766" y="76413"/>
                </a:lnTo>
                <a:lnTo>
                  <a:pt x="1014766" y="72966"/>
                </a:lnTo>
                <a:lnTo>
                  <a:pt x="1014766" y="72227"/>
                </a:lnTo>
                <a:lnTo>
                  <a:pt x="1014766" y="68782"/>
                </a:lnTo>
                <a:lnTo>
                  <a:pt x="1016489" y="66320"/>
                </a:lnTo>
                <a:lnTo>
                  <a:pt x="1016489" y="62874"/>
                </a:lnTo>
                <a:lnTo>
                  <a:pt x="1008119" y="62874"/>
                </a:lnTo>
                <a:lnTo>
                  <a:pt x="1008119" y="58690"/>
                </a:lnTo>
                <a:lnTo>
                  <a:pt x="1008859" y="54505"/>
                </a:lnTo>
                <a:lnTo>
                  <a:pt x="1010582" y="52782"/>
                </a:lnTo>
                <a:lnTo>
                  <a:pt x="1010582" y="49828"/>
                </a:lnTo>
                <a:lnTo>
                  <a:pt x="1012305" y="47366"/>
                </a:lnTo>
                <a:lnTo>
                  <a:pt x="1014028" y="43181"/>
                </a:lnTo>
                <a:lnTo>
                  <a:pt x="1009104" y="43181"/>
                </a:lnTo>
                <a:lnTo>
                  <a:pt x="1004182" y="43181"/>
                </a:lnTo>
                <a:lnTo>
                  <a:pt x="1001720" y="41458"/>
                </a:lnTo>
                <a:lnTo>
                  <a:pt x="996797" y="39735"/>
                </a:lnTo>
                <a:lnTo>
                  <a:pt x="996059" y="18075"/>
                </a:lnTo>
                <a:lnTo>
                  <a:pt x="994515" y="0"/>
                </a:lnTo>
                <a:close/>
                <a:moveTo>
                  <a:pt x="864598" y="0"/>
                </a:moveTo>
                <a:lnTo>
                  <a:pt x="901871" y="0"/>
                </a:lnTo>
                <a:lnTo>
                  <a:pt x="899566" y="15368"/>
                </a:lnTo>
                <a:lnTo>
                  <a:pt x="895383" y="17090"/>
                </a:lnTo>
                <a:lnTo>
                  <a:pt x="890459" y="17090"/>
                </a:lnTo>
                <a:lnTo>
                  <a:pt x="886521" y="17829"/>
                </a:lnTo>
                <a:lnTo>
                  <a:pt x="880613" y="17829"/>
                </a:lnTo>
                <a:lnTo>
                  <a:pt x="874951" y="11183"/>
                </a:lnTo>
                <a:lnTo>
                  <a:pt x="867321" y="3552"/>
                </a:lnTo>
                <a:lnTo>
                  <a:pt x="864598" y="0"/>
                </a:lnTo>
                <a:close/>
                <a:moveTo>
                  <a:pt x="769123" y="0"/>
                </a:moveTo>
                <a:lnTo>
                  <a:pt x="842019" y="0"/>
                </a:lnTo>
                <a:lnTo>
                  <a:pt x="845906" y="11921"/>
                </a:lnTo>
                <a:lnTo>
                  <a:pt x="851813" y="37275"/>
                </a:lnTo>
                <a:lnTo>
                  <a:pt x="861659" y="37275"/>
                </a:lnTo>
                <a:lnTo>
                  <a:pt x="867321" y="48845"/>
                </a:lnTo>
                <a:lnTo>
                  <a:pt x="872244" y="60660"/>
                </a:lnTo>
                <a:lnTo>
                  <a:pt x="873228" y="76660"/>
                </a:lnTo>
                <a:lnTo>
                  <a:pt x="872244" y="78383"/>
                </a:lnTo>
                <a:lnTo>
                  <a:pt x="870767" y="79859"/>
                </a:lnTo>
                <a:lnTo>
                  <a:pt x="870767" y="81582"/>
                </a:lnTo>
                <a:lnTo>
                  <a:pt x="869044" y="82567"/>
                </a:lnTo>
                <a:lnTo>
                  <a:pt x="867321" y="84290"/>
                </a:lnTo>
                <a:lnTo>
                  <a:pt x="864858" y="85767"/>
                </a:lnTo>
                <a:lnTo>
                  <a:pt x="859198" y="82567"/>
                </a:lnTo>
                <a:lnTo>
                  <a:pt x="851813" y="78383"/>
                </a:lnTo>
                <a:lnTo>
                  <a:pt x="844182" y="74198"/>
                </a:lnTo>
                <a:lnTo>
                  <a:pt x="838521" y="70752"/>
                </a:lnTo>
                <a:lnTo>
                  <a:pt x="836060" y="70013"/>
                </a:lnTo>
                <a:lnTo>
                  <a:pt x="833598" y="70013"/>
                </a:lnTo>
                <a:lnTo>
                  <a:pt x="841721" y="81582"/>
                </a:lnTo>
                <a:lnTo>
                  <a:pt x="849352" y="91675"/>
                </a:lnTo>
                <a:lnTo>
                  <a:pt x="855013" y="104229"/>
                </a:lnTo>
                <a:lnTo>
                  <a:pt x="851813" y="104229"/>
                </a:lnTo>
                <a:lnTo>
                  <a:pt x="841721" y="100044"/>
                </a:lnTo>
                <a:lnTo>
                  <a:pt x="828674" y="97582"/>
                </a:lnTo>
                <a:lnTo>
                  <a:pt x="814644" y="94136"/>
                </a:lnTo>
                <a:lnTo>
                  <a:pt x="804551" y="88475"/>
                </a:lnTo>
                <a:lnTo>
                  <a:pt x="795689" y="79859"/>
                </a:lnTo>
                <a:lnTo>
                  <a:pt x="789782" y="66567"/>
                </a:lnTo>
                <a:lnTo>
                  <a:pt x="784121" y="54752"/>
                </a:lnTo>
                <a:lnTo>
                  <a:pt x="775751" y="43183"/>
                </a:lnTo>
                <a:lnTo>
                  <a:pt x="766644" y="34568"/>
                </a:lnTo>
                <a:lnTo>
                  <a:pt x="754336" y="41460"/>
                </a:lnTo>
                <a:lnTo>
                  <a:pt x="739321" y="46383"/>
                </a:lnTo>
                <a:lnTo>
                  <a:pt x="722090" y="47368"/>
                </a:lnTo>
                <a:lnTo>
                  <a:pt x="720368" y="43183"/>
                </a:lnTo>
                <a:lnTo>
                  <a:pt x="719628" y="38998"/>
                </a:lnTo>
                <a:lnTo>
                  <a:pt x="719628" y="34568"/>
                </a:lnTo>
                <a:lnTo>
                  <a:pt x="719628" y="28906"/>
                </a:lnTo>
                <a:lnTo>
                  <a:pt x="731937" y="23737"/>
                </a:lnTo>
                <a:lnTo>
                  <a:pt x="748428" y="19552"/>
                </a:lnTo>
                <a:lnTo>
                  <a:pt x="762460" y="15368"/>
                </a:lnTo>
                <a:lnTo>
                  <a:pt x="766644" y="6998"/>
                </a:lnTo>
                <a:lnTo>
                  <a:pt x="769123" y="0"/>
                </a:lnTo>
                <a:close/>
                <a:moveTo>
                  <a:pt x="0" y="0"/>
                </a:moveTo>
                <a:lnTo>
                  <a:pt x="611304" y="0"/>
                </a:lnTo>
                <a:lnTo>
                  <a:pt x="611815" y="1336"/>
                </a:lnTo>
                <a:lnTo>
                  <a:pt x="610093" y="10444"/>
                </a:lnTo>
                <a:lnTo>
                  <a:pt x="608368" y="24721"/>
                </a:lnTo>
                <a:lnTo>
                  <a:pt x="600984" y="24721"/>
                </a:lnTo>
                <a:lnTo>
                  <a:pt x="591138" y="18813"/>
                </a:lnTo>
                <a:lnTo>
                  <a:pt x="577108" y="15367"/>
                </a:lnTo>
                <a:lnTo>
                  <a:pt x="577108" y="18567"/>
                </a:lnTo>
                <a:lnTo>
                  <a:pt x="579569" y="18567"/>
                </a:lnTo>
                <a:lnTo>
                  <a:pt x="582769" y="21028"/>
                </a:lnTo>
                <a:lnTo>
                  <a:pt x="584492" y="22751"/>
                </a:lnTo>
                <a:lnTo>
                  <a:pt x="585230" y="24474"/>
                </a:lnTo>
                <a:lnTo>
                  <a:pt x="586954" y="26197"/>
                </a:lnTo>
                <a:lnTo>
                  <a:pt x="588677" y="30382"/>
                </a:lnTo>
                <a:lnTo>
                  <a:pt x="588677" y="34567"/>
                </a:lnTo>
                <a:lnTo>
                  <a:pt x="586954" y="38012"/>
                </a:lnTo>
                <a:lnTo>
                  <a:pt x="584492" y="40474"/>
                </a:lnTo>
                <a:lnTo>
                  <a:pt x="582769" y="43921"/>
                </a:lnTo>
                <a:lnTo>
                  <a:pt x="575384" y="49828"/>
                </a:lnTo>
                <a:lnTo>
                  <a:pt x="569722" y="55735"/>
                </a:lnTo>
                <a:lnTo>
                  <a:pt x="567262" y="62381"/>
                </a:lnTo>
                <a:lnTo>
                  <a:pt x="564061" y="73213"/>
                </a:lnTo>
                <a:lnTo>
                  <a:pt x="558400" y="73213"/>
                </a:lnTo>
                <a:lnTo>
                  <a:pt x="554215" y="71489"/>
                </a:lnTo>
                <a:lnTo>
                  <a:pt x="550031" y="69766"/>
                </a:lnTo>
                <a:lnTo>
                  <a:pt x="546830" y="68043"/>
                </a:lnTo>
                <a:lnTo>
                  <a:pt x="541169" y="67305"/>
                </a:lnTo>
                <a:lnTo>
                  <a:pt x="541169" y="69766"/>
                </a:lnTo>
                <a:lnTo>
                  <a:pt x="548554" y="69766"/>
                </a:lnTo>
                <a:lnTo>
                  <a:pt x="550277" y="73213"/>
                </a:lnTo>
                <a:lnTo>
                  <a:pt x="551015" y="75673"/>
                </a:lnTo>
                <a:lnTo>
                  <a:pt x="552739" y="77397"/>
                </a:lnTo>
                <a:lnTo>
                  <a:pt x="552739" y="79858"/>
                </a:lnTo>
                <a:lnTo>
                  <a:pt x="554461" y="84782"/>
                </a:lnTo>
                <a:lnTo>
                  <a:pt x="554461" y="88966"/>
                </a:lnTo>
                <a:lnTo>
                  <a:pt x="541169" y="93151"/>
                </a:lnTo>
                <a:lnTo>
                  <a:pt x="529601" y="100535"/>
                </a:lnTo>
                <a:lnTo>
                  <a:pt x="522216" y="108904"/>
                </a:lnTo>
                <a:lnTo>
                  <a:pt x="517292" y="122196"/>
                </a:lnTo>
                <a:lnTo>
                  <a:pt x="517292" y="141397"/>
                </a:lnTo>
                <a:lnTo>
                  <a:pt x="522216" y="152966"/>
                </a:lnTo>
                <a:lnTo>
                  <a:pt x="525416" y="168719"/>
                </a:lnTo>
                <a:lnTo>
                  <a:pt x="525416" y="184473"/>
                </a:lnTo>
                <a:lnTo>
                  <a:pt x="541169" y="184473"/>
                </a:lnTo>
                <a:lnTo>
                  <a:pt x="541169" y="191857"/>
                </a:lnTo>
                <a:lnTo>
                  <a:pt x="544369" y="194320"/>
                </a:lnTo>
                <a:lnTo>
                  <a:pt x="544369" y="197765"/>
                </a:lnTo>
                <a:lnTo>
                  <a:pt x="544369" y="200227"/>
                </a:lnTo>
                <a:lnTo>
                  <a:pt x="544369" y="201950"/>
                </a:lnTo>
                <a:lnTo>
                  <a:pt x="544369" y="203673"/>
                </a:lnTo>
                <a:lnTo>
                  <a:pt x="544369" y="204411"/>
                </a:lnTo>
                <a:lnTo>
                  <a:pt x="545108" y="206134"/>
                </a:lnTo>
                <a:lnTo>
                  <a:pt x="550031" y="206134"/>
                </a:lnTo>
                <a:lnTo>
                  <a:pt x="554215" y="207857"/>
                </a:lnTo>
                <a:lnTo>
                  <a:pt x="564061" y="206134"/>
                </a:lnTo>
                <a:lnTo>
                  <a:pt x="573908" y="210319"/>
                </a:lnTo>
                <a:lnTo>
                  <a:pt x="584739" y="217703"/>
                </a:lnTo>
                <a:lnTo>
                  <a:pt x="594584" y="227795"/>
                </a:lnTo>
                <a:lnTo>
                  <a:pt x="602954" y="236903"/>
                </a:lnTo>
                <a:lnTo>
                  <a:pt x="613292" y="242072"/>
                </a:lnTo>
                <a:lnTo>
                  <a:pt x="617476" y="243795"/>
                </a:lnTo>
                <a:lnTo>
                  <a:pt x="619938" y="244534"/>
                </a:lnTo>
                <a:lnTo>
                  <a:pt x="623138" y="243795"/>
                </a:lnTo>
                <a:lnTo>
                  <a:pt x="625600" y="243795"/>
                </a:lnTo>
                <a:lnTo>
                  <a:pt x="627323" y="242072"/>
                </a:lnTo>
                <a:lnTo>
                  <a:pt x="630523" y="240349"/>
                </a:lnTo>
                <a:lnTo>
                  <a:pt x="631261" y="238626"/>
                </a:lnTo>
                <a:lnTo>
                  <a:pt x="634462" y="238626"/>
                </a:lnTo>
                <a:lnTo>
                  <a:pt x="657600" y="244534"/>
                </a:lnTo>
                <a:lnTo>
                  <a:pt x="660060" y="260288"/>
                </a:lnTo>
                <a:lnTo>
                  <a:pt x="663261" y="271857"/>
                </a:lnTo>
                <a:lnTo>
                  <a:pt x="664984" y="280965"/>
                </a:lnTo>
                <a:lnTo>
                  <a:pt x="665722" y="289334"/>
                </a:lnTo>
                <a:lnTo>
                  <a:pt x="668922" y="298441"/>
                </a:lnTo>
                <a:lnTo>
                  <a:pt x="676307" y="308534"/>
                </a:lnTo>
                <a:lnTo>
                  <a:pt x="684676" y="321827"/>
                </a:lnTo>
                <a:lnTo>
                  <a:pt x="687138" y="320103"/>
                </a:lnTo>
                <a:lnTo>
                  <a:pt x="688860" y="320103"/>
                </a:lnTo>
                <a:lnTo>
                  <a:pt x="690584" y="318380"/>
                </a:lnTo>
                <a:lnTo>
                  <a:pt x="692306" y="318380"/>
                </a:lnTo>
                <a:lnTo>
                  <a:pt x="694769" y="317642"/>
                </a:lnTo>
                <a:lnTo>
                  <a:pt x="696491" y="317642"/>
                </a:lnTo>
                <a:lnTo>
                  <a:pt x="696491" y="315918"/>
                </a:lnTo>
                <a:lnTo>
                  <a:pt x="696491" y="314196"/>
                </a:lnTo>
                <a:lnTo>
                  <a:pt x="698215" y="311734"/>
                </a:lnTo>
                <a:lnTo>
                  <a:pt x="698215" y="302626"/>
                </a:lnTo>
                <a:lnTo>
                  <a:pt x="696491" y="291057"/>
                </a:lnTo>
                <a:lnTo>
                  <a:pt x="693291" y="276780"/>
                </a:lnTo>
                <a:lnTo>
                  <a:pt x="689107" y="263488"/>
                </a:lnTo>
                <a:lnTo>
                  <a:pt x="700676" y="257580"/>
                </a:lnTo>
                <a:lnTo>
                  <a:pt x="712246" y="249211"/>
                </a:lnTo>
                <a:lnTo>
                  <a:pt x="719629" y="237641"/>
                </a:lnTo>
                <a:lnTo>
                  <a:pt x="723814" y="222627"/>
                </a:lnTo>
                <a:lnTo>
                  <a:pt x="725538" y="214258"/>
                </a:lnTo>
                <a:lnTo>
                  <a:pt x="723814" y="200966"/>
                </a:lnTo>
                <a:lnTo>
                  <a:pt x="723814" y="187674"/>
                </a:lnTo>
                <a:lnTo>
                  <a:pt x="718153" y="185211"/>
                </a:lnTo>
                <a:lnTo>
                  <a:pt x="715692" y="183488"/>
                </a:lnTo>
                <a:lnTo>
                  <a:pt x="712491" y="181765"/>
                </a:lnTo>
                <a:lnTo>
                  <a:pt x="710030" y="179304"/>
                </a:lnTo>
                <a:lnTo>
                  <a:pt x="708307" y="174381"/>
                </a:lnTo>
                <a:lnTo>
                  <a:pt x="713968" y="164288"/>
                </a:lnTo>
                <a:lnTo>
                  <a:pt x="716429" y="152719"/>
                </a:lnTo>
                <a:lnTo>
                  <a:pt x="713968" y="140166"/>
                </a:lnTo>
                <a:lnTo>
                  <a:pt x="710768" y="126874"/>
                </a:lnTo>
                <a:lnTo>
                  <a:pt x="706583" y="111858"/>
                </a:lnTo>
                <a:lnTo>
                  <a:pt x="704861" y="97581"/>
                </a:lnTo>
                <a:lnTo>
                  <a:pt x="708061" y="97581"/>
                </a:lnTo>
                <a:lnTo>
                  <a:pt x="708061" y="94135"/>
                </a:lnTo>
                <a:lnTo>
                  <a:pt x="727999" y="97581"/>
                </a:lnTo>
                <a:lnTo>
                  <a:pt x="745229" y="97581"/>
                </a:lnTo>
                <a:lnTo>
                  <a:pt x="764184" y="94135"/>
                </a:lnTo>
                <a:lnTo>
                  <a:pt x="768368" y="101520"/>
                </a:lnTo>
                <a:lnTo>
                  <a:pt x="772552" y="111612"/>
                </a:lnTo>
                <a:lnTo>
                  <a:pt x="777476" y="118996"/>
                </a:lnTo>
                <a:lnTo>
                  <a:pt x="781660" y="122443"/>
                </a:lnTo>
                <a:lnTo>
                  <a:pt x="784122" y="123181"/>
                </a:lnTo>
                <a:lnTo>
                  <a:pt x="789044" y="123181"/>
                </a:lnTo>
                <a:lnTo>
                  <a:pt x="793229" y="124904"/>
                </a:lnTo>
                <a:lnTo>
                  <a:pt x="797415" y="126627"/>
                </a:lnTo>
                <a:lnTo>
                  <a:pt x="800615" y="129089"/>
                </a:lnTo>
                <a:lnTo>
                  <a:pt x="801352" y="136473"/>
                </a:lnTo>
                <a:lnTo>
                  <a:pt x="804552" y="149765"/>
                </a:lnTo>
                <a:lnTo>
                  <a:pt x="806276" y="161335"/>
                </a:lnTo>
                <a:lnTo>
                  <a:pt x="808736" y="169704"/>
                </a:lnTo>
                <a:lnTo>
                  <a:pt x="810460" y="171426"/>
                </a:lnTo>
                <a:lnTo>
                  <a:pt x="812922" y="173888"/>
                </a:lnTo>
                <a:lnTo>
                  <a:pt x="816122" y="175612"/>
                </a:lnTo>
                <a:lnTo>
                  <a:pt x="818583" y="179057"/>
                </a:lnTo>
                <a:lnTo>
                  <a:pt x="823506" y="179797"/>
                </a:lnTo>
                <a:lnTo>
                  <a:pt x="824244" y="183243"/>
                </a:lnTo>
                <a:lnTo>
                  <a:pt x="835814" y="174134"/>
                </a:lnTo>
                <a:lnTo>
                  <a:pt x="844922" y="163305"/>
                </a:lnTo>
                <a:lnTo>
                  <a:pt x="851568" y="151735"/>
                </a:lnTo>
                <a:lnTo>
                  <a:pt x="863137" y="142627"/>
                </a:lnTo>
                <a:lnTo>
                  <a:pt x="864860" y="152719"/>
                </a:lnTo>
                <a:lnTo>
                  <a:pt x="869044" y="158627"/>
                </a:lnTo>
                <a:lnTo>
                  <a:pt x="874705" y="164535"/>
                </a:lnTo>
                <a:lnTo>
                  <a:pt x="880367" y="170442"/>
                </a:lnTo>
                <a:lnTo>
                  <a:pt x="885290" y="177827"/>
                </a:lnTo>
                <a:lnTo>
                  <a:pt x="885290" y="180288"/>
                </a:lnTo>
                <a:lnTo>
                  <a:pt x="885290" y="183735"/>
                </a:lnTo>
                <a:lnTo>
                  <a:pt x="883567" y="185458"/>
                </a:lnTo>
                <a:lnTo>
                  <a:pt x="883567" y="187918"/>
                </a:lnTo>
                <a:lnTo>
                  <a:pt x="881845" y="191365"/>
                </a:lnTo>
                <a:lnTo>
                  <a:pt x="883567" y="193827"/>
                </a:lnTo>
                <a:lnTo>
                  <a:pt x="885290" y="197273"/>
                </a:lnTo>
                <a:lnTo>
                  <a:pt x="886028" y="198012"/>
                </a:lnTo>
                <a:lnTo>
                  <a:pt x="889228" y="198012"/>
                </a:lnTo>
                <a:lnTo>
                  <a:pt x="891689" y="198012"/>
                </a:lnTo>
                <a:lnTo>
                  <a:pt x="893414" y="198012"/>
                </a:lnTo>
                <a:lnTo>
                  <a:pt x="896613" y="198012"/>
                </a:lnTo>
                <a:lnTo>
                  <a:pt x="897352" y="199735"/>
                </a:lnTo>
                <a:lnTo>
                  <a:pt x="902275" y="211304"/>
                </a:lnTo>
                <a:lnTo>
                  <a:pt x="902275" y="220411"/>
                </a:lnTo>
                <a:lnTo>
                  <a:pt x="900552" y="228780"/>
                </a:lnTo>
                <a:lnTo>
                  <a:pt x="903013" y="236166"/>
                </a:lnTo>
                <a:lnTo>
                  <a:pt x="913844" y="244534"/>
                </a:lnTo>
                <a:lnTo>
                  <a:pt x="904736" y="262011"/>
                </a:lnTo>
                <a:lnTo>
                  <a:pt x="894890" y="277026"/>
                </a:lnTo>
                <a:lnTo>
                  <a:pt x="897352" y="277026"/>
                </a:lnTo>
                <a:lnTo>
                  <a:pt x="906459" y="267919"/>
                </a:lnTo>
                <a:lnTo>
                  <a:pt x="914828" y="260535"/>
                </a:lnTo>
                <a:lnTo>
                  <a:pt x="922213" y="252165"/>
                </a:lnTo>
                <a:lnTo>
                  <a:pt x="932059" y="254626"/>
                </a:lnTo>
                <a:lnTo>
                  <a:pt x="937720" y="260535"/>
                </a:lnTo>
                <a:lnTo>
                  <a:pt x="943382" y="267919"/>
                </a:lnTo>
                <a:lnTo>
                  <a:pt x="945105" y="279487"/>
                </a:lnTo>
                <a:lnTo>
                  <a:pt x="960120" y="279487"/>
                </a:lnTo>
                <a:lnTo>
                  <a:pt x="960120" y="283672"/>
                </a:lnTo>
                <a:lnTo>
                  <a:pt x="960859" y="287118"/>
                </a:lnTo>
                <a:lnTo>
                  <a:pt x="960859" y="291304"/>
                </a:lnTo>
                <a:lnTo>
                  <a:pt x="962582" y="295488"/>
                </a:lnTo>
                <a:lnTo>
                  <a:pt x="960859" y="300410"/>
                </a:lnTo>
                <a:lnTo>
                  <a:pt x="960859" y="302872"/>
                </a:lnTo>
                <a:lnTo>
                  <a:pt x="960859" y="306319"/>
                </a:lnTo>
                <a:lnTo>
                  <a:pt x="962582" y="307057"/>
                </a:lnTo>
                <a:lnTo>
                  <a:pt x="962582" y="310503"/>
                </a:lnTo>
                <a:lnTo>
                  <a:pt x="962582" y="312226"/>
                </a:lnTo>
                <a:lnTo>
                  <a:pt x="962582" y="314687"/>
                </a:lnTo>
                <a:lnTo>
                  <a:pt x="946828" y="326257"/>
                </a:lnTo>
                <a:lnTo>
                  <a:pt x="929598" y="333641"/>
                </a:lnTo>
                <a:lnTo>
                  <a:pt x="909659" y="337826"/>
                </a:lnTo>
                <a:lnTo>
                  <a:pt x="888983" y="340287"/>
                </a:lnTo>
                <a:lnTo>
                  <a:pt x="869044" y="343733"/>
                </a:lnTo>
                <a:lnTo>
                  <a:pt x="848367" y="346196"/>
                </a:lnTo>
                <a:lnTo>
                  <a:pt x="831137" y="352103"/>
                </a:lnTo>
                <a:lnTo>
                  <a:pt x="815382" y="359488"/>
                </a:lnTo>
                <a:lnTo>
                  <a:pt x="803814" y="372780"/>
                </a:lnTo>
                <a:lnTo>
                  <a:pt x="807014" y="372780"/>
                </a:lnTo>
                <a:lnTo>
                  <a:pt x="821045" y="362688"/>
                </a:lnTo>
                <a:lnTo>
                  <a:pt x="838275" y="355302"/>
                </a:lnTo>
                <a:lnTo>
                  <a:pt x="857228" y="351118"/>
                </a:lnTo>
                <a:lnTo>
                  <a:pt x="857967" y="353580"/>
                </a:lnTo>
                <a:lnTo>
                  <a:pt x="859690" y="357026"/>
                </a:lnTo>
                <a:lnTo>
                  <a:pt x="861414" y="357764"/>
                </a:lnTo>
                <a:lnTo>
                  <a:pt x="863874" y="359488"/>
                </a:lnTo>
                <a:lnTo>
                  <a:pt x="867075" y="361210"/>
                </a:lnTo>
                <a:lnTo>
                  <a:pt x="869536" y="363673"/>
                </a:lnTo>
                <a:lnTo>
                  <a:pt x="865352" y="371057"/>
                </a:lnTo>
                <a:lnTo>
                  <a:pt x="862890" y="376965"/>
                </a:lnTo>
                <a:lnTo>
                  <a:pt x="861168" y="382871"/>
                </a:lnTo>
                <a:lnTo>
                  <a:pt x="859444" y="391980"/>
                </a:lnTo>
                <a:lnTo>
                  <a:pt x="871014" y="397888"/>
                </a:lnTo>
                <a:lnTo>
                  <a:pt x="878397" y="406257"/>
                </a:lnTo>
                <a:lnTo>
                  <a:pt x="884060" y="414626"/>
                </a:lnTo>
                <a:lnTo>
                  <a:pt x="891443" y="423733"/>
                </a:lnTo>
                <a:lnTo>
                  <a:pt x="891443" y="426195"/>
                </a:lnTo>
                <a:lnTo>
                  <a:pt x="891443" y="427918"/>
                </a:lnTo>
                <a:lnTo>
                  <a:pt x="889721" y="427918"/>
                </a:lnTo>
                <a:lnTo>
                  <a:pt x="889721" y="429641"/>
                </a:lnTo>
                <a:lnTo>
                  <a:pt x="887998" y="431364"/>
                </a:lnTo>
                <a:lnTo>
                  <a:pt x="879629" y="441456"/>
                </a:lnTo>
                <a:lnTo>
                  <a:pt x="868059" y="449826"/>
                </a:lnTo>
                <a:lnTo>
                  <a:pt x="853290" y="455733"/>
                </a:lnTo>
                <a:lnTo>
                  <a:pt x="853290" y="443180"/>
                </a:lnTo>
                <a:lnTo>
                  <a:pt x="860674" y="438257"/>
                </a:lnTo>
                <a:lnTo>
                  <a:pt x="866336" y="434072"/>
                </a:lnTo>
                <a:lnTo>
                  <a:pt x="871999" y="426687"/>
                </a:lnTo>
                <a:lnTo>
                  <a:pt x="866336" y="424226"/>
                </a:lnTo>
                <a:lnTo>
                  <a:pt x="866336" y="420780"/>
                </a:lnTo>
                <a:lnTo>
                  <a:pt x="864613" y="420780"/>
                </a:lnTo>
                <a:lnTo>
                  <a:pt x="862890" y="420780"/>
                </a:lnTo>
                <a:lnTo>
                  <a:pt x="862890" y="422502"/>
                </a:lnTo>
                <a:lnTo>
                  <a:pt x="862890" y="424226"/>
                </a:lnTo>
                <a:lnTo>
                  <a:pt x="853044" y="431611"/>
                </a:lnTo>
                <a:lnTo>
                  <a:pt x="839751" y="437518"/>
                </a:lnTo>
                <a:lnTo>
                  <a:pt x="828921" y="441703"/>
                </a:lnTo>
                <a:lnTo>
                  <a:pt x="817352" y="447611"/>
                </a:lnTo>
                <a:lnTo>
                  <a:pt x="806521" y="454995"/>
                </a:lnTo>
                <a:lnTo>
                  <a:pt x="799875" y="465087"/>
                </a:lnTo>
                <a:lnTo>
                  <a:pt x="794952" y="479364"/>
                </a:lnTo>
                <a:lnTo>
                  <a:pt x="799875" y="481087"/>
                </a:lnTo>
                <a:lnTo>
                  <a:pt x="805536" y="482810"/>
                </a:lnTo>
                <a:lnTo>
                  <a:pt x="807998" y="485271"/>
                </a:lnTo>
                <a:lnTo>
                  <a:pt x="802337" y="485271"/>
                </a:lnTo>
                <a:lnTo>
                  <a:pt x="793968" y="492657"/>
                </a:lnTo>
                <a:lnTo>
                  <a:pt x="782398" y="495118"/>
                </a:lnTo>
                <a:lnTo>
                  <a:pt x="771568" y="496841"/>
                </a:lnTo>
                <a:lnTo>
                  <a:pt x="759999" y="498564"/>
                </a:lnTo>
                <a:lnTo>
                  <a:pt x="751629" y="521948"/>
                </a:lnTo>
                <a:lnTo>
                  <a:pt x="741783" y="546810"/>
                </a:lnTo>
                <a:lnTo>
                  <a:pt x="738583" y="543364"/>
                </a:lnTo>
                <a:lnTo>
                  <a:pt x="737845" y="541641"/>
                </a:lnTo>
                <a:lnTo>
                  <a:pt x="734645" y="540903"/>
                </a:lnTo>
                <a:lnTo>
                  <a:pt x="732922" y="539179"/>
                </a:lnTo>
                <a:lnTo>
                  <a:pt x="728737" y="535733"/>
                </a:lnTo>
                <a:lnTo>
                  <a:pt x="728737" y="543118"/>
                </a:lnTo>
                <a:lnTo>
                  <a:pt x="730459" y="546564"/>
                </a:lnTo>
                <a:lnTo>
                  <a:pt x="732922" y="554933"/>
                </a:lnTo>
                <a:lnTo>
                  <a:pt x="736122" y="565025"/>
                </a:lnTo>
                <a:lnTo>
                  <a:pt x="738583" y="574134"/>
                </a:lnTo>
                <a:lnTo>
                  <a:pt x="738583" y="578315"/>
                </a:lnTo>
                <a:lnTo>
                  <a:pt x="727014" y="585699"/>
                </a:lnTo>
                <a:lnTo>
                  <a:pt x="714707" y="592346"/>
                </a:lnTo>
                <a:lnTo>
                  <a:pt x="701415" y="601453"/>
                </a:lnTo>
                <a:lnTo>
                  <a:pt x="688123" y="609823"/>
                </a:lnTo>
                <a:lnTo>
                  <a:pt x="679753" y="621391"/>
                </a:lnTo>
                <a:lnTo>
                  <a:pt x="675568" y="636407"/>
                </a:lnTo>
                <a:lnTo>
                  <a:pt x="670645" y="647976"/>
                </a:lnTo>
                <a:lnTo>
                  <a:pt x="672368" y="662253"/>
                </a:lnTo>
                <a:lnTo>
                  <a:pt x="676553" y="678007"/>
                </a:lnTo>
                <a:lnTo>
                  <a:pt x="682214" y="694744"/>
                </a:lnTo>
                <a:lnTo>
                  <a:pt x="687876" y="710499"/>
                </a:lnTo>
                <a:lnTo>
                  <a:pt x="691076" y="724776"/>
                </a:lnTo>
                <a:lnTo>
                  <a:pt x="687876" y="724776"/>
                </a:lnTo>
                <a:lnTo>
                  <a:pt x="687876" y="728222"/>
                </a:lnTo>
                <a:lnTo>
                  <a:pt x="678030" y="724776"/>
                </a:lnTo>
                <a:lnTo>
                  <a:pt x="673845" y="712222"/>
                </a:lnTo>
                <a:lnTo>
                  <a:pt x="666461" y="695484"/>
                </a:lnTo>
                <a:lnTo>
                  <a:pt x="658091" y="678007"/>
                </a:lnTo>
                <a:lnTo>
                  <a:pt x="648983" y="665453"/>
                </a:lnTo>
                <a:lnTo>
                  <a:pt x="640615" y="658069"/>
                </a:lnTo>
                <a:lnTo>
                  <a:pt x="629784" y="656345"/>
                </a:lnTo>
                <a:lnTo>
                  <a:pt x="617476" y="650438"/>
                </a:lnTo>
                <a:lnTo>
                  <a:pt x="602707" y="644530"/>
                </a:lnTo>
                <a:lnTo>
                  <a:pt x="585477" y="642068"/>
                </a:lnTo>
                <a:lnTo>
                  <a:pt x="585477" y="644530"/>
                </a:lnTo>
                <a:lnTo>
                  <a:pt x="583014" y="644530"/>
                </a:lnTo>
                <a:lnTo>
                  <a:pt x="584739" y="649453"/>
                </a:lnTo>
                <a:lnTo>
                  <a:pt x="587199" y="653638"/>
                </a:lnTo>
                <a:lnTo>
                  <a:pt x="588923" y="656099"/>
                </a:lnTo>
                <a:lnTo>
                  <a:pt x="590645" y="659545"/>
                </a:lnTo>
                <a:lnTo>
                  <a:pt x="593107" y="663730"/>
                </a:lnTo>
                <a:lnTo>
                  <a:pt x="579815" y="663730"/>
                </a:lnTo>
                <a:lnTo>
                  <a:pt x="569969" y="659545"/>
                </a:lnTo>
                <a:lnTo>
                  <a:pt x="556677" y="656099"/>
                </a:lnTo>
                <a:lnTo>
                  <a:pt x="544369" y="656099"/>
                </a:lnTo>
                <a:lnTo>
                  <a:pt x="531077" y="657822"/>
                </a:lnTo>
                <a:lnTo>
                  <a:pt x="521970" y="660284"/>
                </a:lnTo>
                <a:lnTo>
                  <a:pt x="512124" y="665207"/>
                </a:lnTo>
                <a:lnTo>
                  <a:pt x="503754" y="671115"/>
                </a:lnTo>
                <a:lnTo>
                  <a:pt x="498092" y="679484"/>
                </a:lnTo>
                <a:lnTo>
                  <a:pt x="494892" y="686869"/>
                </a:lnTo>
                <a:lnTo>
                  <a:pt x="496616" y="692776"/>
                </a:lnTo>
                <a:lnTo>
                  <a:pt x="496616" y="700161"/>
                </a:lnTo>
                <a:lnTo>
                  <a:pt x="494154" y="708529"/>
                </a:lnTo>
                <a:lnTo>
                  <a:pt x="488492" y="727730"/>
                </a:lnTo>
                <a:lnTo>
                  <a:pt x="488492" y="742007"/>
                </a:lnTo>
                <a:lnTo>
                  <a:pt x="489231" y="757022"/>
                </a:lnTo>
                <a:lnTo>
                  <a:pt x="494892" y="771298"/>
                </a:lnTo>
                <a:lnTo>
                  <a:pt x="504000" y="788775"/>
                </a:lnTo>
                <a:lnTo>
                  <a:pt x="513846" y="790499"/>
                </a:lnTo>
                <a:lnTo>
                  <a:pt x="519508" y="792221"/>
                </a:lnTo>
                <a:lnTo>
                  <a:pt x="521970" y="794683"/>
                </a:lnTo>
                <a:lnTo>
                  <a:pt x="525170" y="796405"/>
                </a:lnTo>
                <a:lnTo>
                  <a:pt x="529354" y="798129"/>
                </a:lnTo>
                <a:lnTo>
                  <a:pt x="536738" y="794683"/>
                </a:lnTo>
                <a:lnTo>
                  <a:pt x="548308" y="788775"/>
                </a:lnTo>
                <a:lnTo>
                  <a:pt x="550770" y="787052"/>
                </a:lnTo>
                <a:lnTo>
                  <a:pt x="552492" y="787052"/>
                </a:lnTo>
                <a:lnTo>
                  <a:pt x="555692" y="787052"/>
                </a:lnTo>
                <a:lnTo>
                  <a:pt x="556430" y="787052"/>
                </a:lnTo>
                <a:lnTo>
                  <a:pt x="558153" y="787052"/>
                </a:lnTo>
                <a:lnTo>
                  <a:pt x="558153" y="786313"/>
                </a:lnTo>
                <a:lnTo>
                  <a:pt x="561354" y="782867"/>
                </a:lnTo>
                <a:lnTo>
                  <a:pt x="562092" y="778682"/>
                </a:lnTo>
                <a:lnTo>
                  <a:pt x="563816" y="774499"/>
                </a:lnTo>
                <a:lnTo>
                  <a:pt x="565538" y="769576"/>
                </a:lnTo>
                <a:lnTo>
                  <a:pt x="567262" y="767114"/>
                </a:lnTo>
                <a:lnTo>
                  <a:pt x="573908" y="759729"/>
                </a:lnTo>
                <a:lnTo>
                  <a:pt x="583014" y="755544"/>
                </a:lnTo>
                <a:lnTo>
                  <a:pt x="596308" y="753821"/>
                </a:lnTo>
                <a:lnTo>
                  <a:pt x="597046" y="757268"/>
                </a:lnTo>
                <a:lnTo>
                  <a:pt x="598769" y="758006"/>
                </a:lnTo>
                <a:lnTo>
                  <a:pt x="598769" y="759729"/>
                </a:lnTo>
                <a:lnTo>
                  <a:pt x="600491" y="759729"/>
                </a:lnTo>
                <a:lnTo>
                  <a:pt x="600491" y="758006"/>
                </a:lnTo>
                <a:lnTo>
                  <a:pt x="601477" y="758006"/>
                </a:lnTo>
                <a:lnTo>
                  <a:pt x="604677" y="758006"/>
                </a:lnTo>
                <a:lnTo>
                  <a:pt x="608861" y="757268"/>
                </a:lnTo>
                <a:lnTo>
                  <a:pt x="608861" y="769821"/>
                </a:lnTo>
                <a:lnTo>
                  <a:pt x="603200" y="775729"/>
                </a:lnTo>
                <a:lnTo>
                  <a:pt x="599015" y="786559"/>
                </a:lnTo>
                <a:lnTo>
                  <a:pt x="594831" y="800836"/>
                </a:lnTo>
                <a:lnTo>
                  <a:pt x="590645" y="814128"/>
                </a:lnTo>
                <a:lnTo>
                  <a:pt x="585722" y="824221"/>
                </a:lnTo>
                <a:lnTo>
                  <a:pt x="600491" y="824221"/>
                </a:lnTo>
                <a:lnTo>
                  <a:pt x="612799" y="822498"/>
                </a:lnTo>
                <a:lnTo>
                  <a:pt x="624369" y="822498"/>
                </a:lnTo>
                <a:lnTo>
                  <a:pt x="635199" y="824221"/>
                </a:lnTo>
                <a:lnTo>
                  <a:pt x="641845" y="828405"/>
                </a:lnTo>
                <a:lnTo>
                  <a:pt x="647507" y="837514"/>
                </a:lnTo>
                <a:lnTo>
                  <a:pt x="649229" y="850066"/>
                </a:lnTo>
                <a:lnTo>
                  <a:pt x="646768" y="859174"/>
                </a:lnTo>
                <a:lnTo>
                  <a:pt x="643568" y="870744"/>
                </a:lnTo>
                <a:lnTo>
                  <a:pt x="643568" y="882313"/>
                </a:lnTo>
                <a:lnTo>
                  <a:pt x="650954" y="889697"/>
                </a:lnTo>
                <a:lnTo>
                  <a:pt x="655138" y="894620"/>
                </a:lnTo>
                <a:lnTo>
                  <a:pt x="660799" y="900529"/>
                </a:lnTo>
                <a:lnTo>
                  <a:pt x="669906" y="905451"/>
                </a:lnTo>
                <a:lnTo>
                  <a:pt x="680738" y="907913"/>
                </a:lnTo>
                <a:lnTo>
                  <a:pt x="686399" y="900529"/>
                </a:lnTo>
                <a:lnTo>
                  <a:pt x="693784" y="898066"/>
                </a:lnTo>
                <a:lnTo>
                  <a:pt x="707076" y="898066"/>
                </a:lnTo>
                <a:lnTo>
                  <a:pt x="708798" y="900529"/>
                </a:lnTo>
                <a:lnTo>
                  <a:pt x="711261" y="903975"/>
                </a:lnTo>
                <a:lnTo>
                  <a:pt x="712737" y="905697"/>
                </a:lnTo>
                <a:lnTo>
                  <a:pt x="714460" y="905697"/>
                </a:lnTo>
                <a:lnTo>
                  <a:pt x="718645" y="906436"/>
                </a:lnTo>
                <a:lnTo>
                  <a:pt x="724060" y="907667"/>
                </a:lnTo>
                <a:lnTo>
                  <a:pt x="729722" y="896098"/>
                </a:lnTo>
                <a:lnTo>
                  <a:pt x="737106" y="887728"/>
                </a:lnTo>
                <a:lnTo>
                  <a:pt x="745476" y="880343"/>
                </a:lnTo>
                <a:lnTo>
                  <a:pt x="756306" y="874436"/>
                </a:lnTo>
                <a:lnTo>
                  <a:pt x="772060" y="871975"/>
                </a:lnTo>
                <a:lnTo>
                  <a:pt x="774522" y="870251"/>
                </a:lnTo>
                <a:lnTo>
                  <a:pt x="776244" y="870251"/>
                </a:lnTo>
                <a:lnTo>
                  <a:pt x="778707" y="870251"/>
                </a:lnTo>
                <a:lnTo>
                  <a:pt x="780429" y="870251"/>
                </a:lnTo>
                <a:lnTo>
                  <a:pt x="783629" y="871975"/>
                </a:lnTo>
                <a:lnTo>
                  <a:pt x="787813" y="871975"/>
                </a:lnTo>
                <a:lnTo>
                  <a:pt x="786090" y="874436"/>
                </a:lnTo>
                <a:lnTo>
                  <a:pt x="786090" y="877882"/>
                </a:lnTo>
                <a:lnTo>
                  <a:pt x="784367" y="877882"/>
                </a:lnTo>
                <a:lnTo>
                  <a:pt x="784367" y="878621"/>
                </a:lnTo>
                <a:lnTo>
                  <a:pt x="786090" y="878621"/>
                </a:lnTo>
                <a:lnTo>
                  <a:pt x="787813" y="880343"/>
                </a:lnTo>
                <a:lnTo>
                  <a:pt x="790275" y="882066"/>
                </a:lnTo>
                <a:lnTo>
                  <a:pt x="790275" y="878621"/>
                </a:lnTo>
                <a:lnTo>
                  <a:pt x="793475" y="876160"/>
                </a:lnTo>
                <a:lnTo>
                  <a:pt x="795199" y="874436"/>
                </a:lnTo>
                <a:lnTo>
                  <a:pt x="795937" y="872714"/>
                </a:lnTo>
                <a:lnTo>
                  <a:pt x="797660" y="871975"/>
                </a:lnTo>
                <a:lnTo>
                  <a:pt x="800860" y="870251"/>
                </a:lnTo>
                <a:lnTo>
                  <a:pt x="803320" y="868529"/>
                </a:lnTo>
                <a:lnTo>
                  <a:pt x="816613" y="880097"/>
                </a:lnTo>
                <a:lnTo>
                  <a:pt x="833845" y="886006"/>
                </a:lnTo>
                <a:lnTo>
                  <a:pt x="851075" y="887728"/>
                </a:lnTo>
                <a:lnTo>
                  <a:pt x="871014" y="886006"/>
                </a:lnTo>
                <a:lnTo>
                  <a:pt x="891689" y="884281"/>
                </a:lnTo>
                <a:lnTo>
                  <a:pt x="891689" y="887728"/>
                </a:lnTo>
                <a:lnTo>
                  <a:pt x="891689" y="889452"/>
                </a:lnTo>
                <a:lnTo>
                  <a:pt x="889967" y="890190"/>
                </a:lnTo>
                <a:lnTo>
                  <a:pt x="889967" y="891912"/>
                </a:lnTo>
                <a:lnTo>
                  <a:pt x="888243" y="894374"/>
                </a:lnTo>
                <a:lnTo>
                  <a:pt x="898090" y="897820"/>
                </a:lnTo>
                <a:lnTo>
                  <a:pt x="903751" y="902005"/>
                </a:lnTo>
                <a:lnTo>
                  <a:pt x="909413" y="906190"/>
                </a:lnTo>
                <a:lnTo>
                  <a:pt x="919259" y="911113"/>
                </a:lnTo>
                <a:lnTo>
                  <a:pt x="919259" y="919481"/>
                </a:lnTo>
                <a:lnTo>
                  <a:pt x="930090" y="922928"/>
                </a:lnTo>
                <a:lnTo>
                  <a:pt x="936736" y="923667"/>
                </a:lnTo>
                <a:lnTo>
                  <a:pt x="942397" y="929574"/>
                </a:lnTo>
                <a:lnTo>
                  <a:pt x="945597" y="938682"/>
                </a:lnTo>
                <a:lnTo>
                  <a:pt x="962828" y="940404"/>
                </a:lnTo>
                <a:lnTo>
                  <a:pt x="976859" y="941143"/>
                </a:lnTo>
                <a:lnTo>
                  <a:pt x="995813" y="942867"/>
                </a:lnTo>
                <a:lnTo>
                  <a:pt x="1009104" y="960343"/>
                </a:lnTo>
                <a:lnTo>
                  <a:pt x="1024859" y="976097"/>
                </a:lnTo>
                <a:lnTo>
                  <a:pt x="1042089" y="989389"/>
                </a:lnTo>
                <a:lnTo>
                  <a:pt x="1062028" y="999481"/>
                </a:lnTo>
                <a:lnTo>
                  <a:pt x="1061290" y="1005389"/>
                </a:lnTo>
                <a:lnTo>
                  <a:pt x="1058089" y="1008835"/>
                </a:lnTo>
                <a:lnTo>
                  <a:pt x="1055627" y="1013020"/>
                </a:lnTo>
                <a:lnTo>
                  <a:pt x="1052427" y="1015481"/>
                </a:lnTo>
                <a:lnTo>
                  <a:pt x="1049966" y="1020404"/>
                </a:lnTo>
                <a:lnTo>
                  <a:pt x="1068182" y="1020404"/>
                </a:lnTo>
                <a:lnTo>
                  <a:pt x="1085412" y="1026312"/>
                </a:lnTo>
                <a:lnTo>
                  <a:pt x="1088612" y="1036404"/>
                </a:lnTo>
                <a:lnTo>
                  <a:pt x="1092798" y="1034681"/>
                </a:lnTo>
                <a:lnTo>
                  <a:pt x="1095258" y="1032958"/>
                </a:lnTo>
                <a:lnTo>
                  <a:pt x="1100181" y="1034681"/>
                </a:lnTo>
                <a:lnTo>
                  <a:pt x="1100919" y="1034681"/>
                </a:lnTo>
                <a:lnTo>
                  <a:pt x="1104120" y="1036404"/>
                </a:lnTo>
                <a:lnTo>
                  <a:pt x="1106582" y="1038127"/>
                </a:lnTo>
                <a:lnTo>
                  <a:pt x="1109782" y="1038865"/>
                </a:lnTo>
                <a:lnTo>
                  <a:pt x="1154335" y="1042312"/>
                </a:lnTo>
                <a:lnTo>
                  <a:pt x="1158519" y="1046496"/>
                </a:lnTo>
                <a:lnTo>
                  <a:pt x="1161719" y="1054866"/>
                </a:lnTo>
                <a:lnTo>
                  <a:pt x="1162457" y="1062250"/>
                </a:lnTo>
                <a:lnTo>
                  <a:pt x="1167381" y="1068158"/>
                </a:lnTo>
                <a:lnTo>
                  <a:pt x="1174027" y="1069881"/>
                </a:lnTo>
                <a:lnTo>
                  <a:pt x="1181411" y="1069881"/>
                </a:lnTo>
                <a:lnTo>
                  <a:pt x="1187072" y="1068158"/>
                </a:lnTo>
                <a:lnTo>
                  <a:pt x="1191257" y="1074065"/>
                </a:lnTo>
                <a:lnTo>
                  <a:pt x="1196181" y="1078250"/>
                </a:lnTo>
                <a:lnTo>
                  <a:pt x="1198642" y="1083174"/>
                </a:lnTo>
                <a:lnTo>
                  <a:pt x="1200612" y="1088835"/>
                </a:lnTo>
                <a:lnTo>
                  <a:pt x="1202334" y="1095481"/>
                </a:lnTo>
                <a:lnTo>
                  <a:pt x="1191503" y="1108773"/>
                </a:lnTo>
                <a:lnTo>
                  <a:pt x="1179934" y="1124527"/>
                </a:lnTo>
                <a:lnTo>
                  <a:pt x="1168366" y="1142003"/>
                </a:lnTo>
                <a:lnTo>
                  <a:pt x="1158519" y="1159481"/>
                </a:lnTo>
                <a:lnTo>
                  <a:pt x="1151874" y="1172772"/>
                </a:lnTo>
                <a:lnTo>
                  <a:pt x="1151874" y="1181142"/>
                </a:lnTo>
                <a:lnTo>
                  <a:pt x="1152611" y="1192710"/>
                </a:lnTo>
                <a:lnTo>
                  <a:pt x="1155811" y="1206003"/>
                </a:lnTo>
                <a:lnTo>
                  <a:pt x="1154089" y="1217572"/>
                </a:lnTo>
                <a:lnTo>
                  <a:pt x="1151627" y="1224957"/>
                </a:lnTo>
                <a:lnTo>
                  <a:pt x="1145965" y="1236526"/>
                </a:lnTo>
                <a:lnTo>
                  <a:pt x="1145610" y="1237129"/>
                </a:lnTo>
                <a:lnTo>
                  <a:pt x="795176" y="1237129"/>
                </a:lnTo>
                <a:lnTo>
                  <a:pt x="797415" y="1220772"/>
                </a:lnTo>
                <a:lnTo>
                  <a:pt x="768614" y="1209941"/>
                </a:lnTo>
                <a:lnTo>
                  <a:pt x="743752" y="1193203"/>
                </a:lnTo>
                <a:lnTo>
                  <a:pt x="723814" y="1171542"/>
                </a:lnTo>
                <a:lnTo>
                  <a:pt x="707322" y="1148157"/>
                </a:lnTo>
                <a:lnTo>
                  <a:pt x="701661" y="1134865"/>
                </a:lnTo>
                <a:lnTo>
                  <a:pt x="697476" y="1122311"/>
                </a:lnTo>
                <a:lnTo>
                  <a:pt x="693291" y="1107296"/>
                </a:lnTo>
                <a:lnTo>
                  <a:pt x="687630" y="1095727"/>
                </a:lnTo>
                <a:lnTo>
                  <a:pt x="678522" y="1087357"/>
                </a:lnTo>
                <a:lnTo>
                  <a:pt x="676061" y="1083911"/>
                </a:lnTo>
                <a:lnTo>
                  <a:pt x="671876" y="1083911"/>
                </a:lnTo>
                <a:lnTo>
                  <a:pt x="668677" y="1083174"/>
                </a:lnTo>
                <a:lnTo>
                  <a:pt x="666215" y="1079727"/>
                </a:lnTo>
                <a:lnTo>
                  <a:pt x="663014" y="1077265"/>
                </a:lnTo>
                <a:lnTo>
                  <a:pt x="666215" y="1071358"/>
                </a:lnTo>
                <a:lnTo>
                  <a:pt x="666215" y="1066434"/>
                </a:lnTo>
                <a:lnTo>
                  <a:pt x="666215" y="1060527"/>
                </a:lnTo>
                <a:lnTo>
                  <a:pt x="666215" y="1054620"/>
                </a:lnTo>
                <a:lnTo>
                  <a:pt x="673599" y="1050435"/>
                </a:lnTo>
                <a:lnTo>
                  <a:pt x="678522" y="1046250"/>
                </a:lnTo>
                <a:lnTo>
                  <a:pt x="685907" y="1042065"/>
                </a:lnTo>
                <a:lnTo>
                  <a:pt x="685907" y="1038619"/>
                </a:lnTo>
                <a:lnTo>
                  <a:pt x="678522" y="1038619"/>
                </a:lnTo>
                <a:lnTo>
                  <a:pt x="674337" y="1037881"/>
                </a:lnTo>
                <a:lnTo>
                  <a:pt x="670152" y="1037881"/>
                </a:lnTo>
                <a:lnTo>
                  <a:pt x="665969" y="1036158"/>
                </a:lnTo>
                <a:lnTo>
                  <a:pt x="671630" y="1022866"/>
                </a:lnTo>
                <a:lnTo>
                  <a:pt x="675815" y="1009574"/>
                </a:lnTo>
                <a:lnTo>
                  <a:pt x="681476" y="997020"/>
                </a:lnTo>
                <a:lnTo>
                  <a:pt x="691322" y="986189"/>
                </a:lnTo>
                <a:lnTo>
                  <a:pt x="702891" y="976097"/>
                </a:lnTo>
                <a:lnTo>
                  <a:pt x="712737" y="964528"/>
                </a:lnTo>
                <a:lnTo>
                  <a:pt x="711998" y="956159"/>
                </a:lnTo>
                <a:lnTo>
                  <a:pt x="711998" y="944590"/>
                </a:lnTo>
                <a:lnTo>
                  <a:pt x="710276" y="933020"/>
                </a:lnTo>
                <a:lnTo>
                  <a:pt x="706091" y="925636"/>
                </a:lnTo>
                <a:lnTo>
                  <a:pt x="700430" y="917266"/>
                </a:lnTo>
                <a:lnTo>
                  <a:pt x="694769" y="908159"/>
                </a:lnTo>
                <a:lnTo>
                  <a:pt x="689107" y="908159"/>
                </a:lnTo>
                <a:lnTo>
                  <a:pt x="687384" y="909882"/>
                </a:lnTo>
                <a:lnTo>
                  <a:pt x="685660" y="911605"/>
                </a:lnTo>
                <a:lnTo>
                  <a:pt x="683938" y="912343"/>
                </a:lnTo>
                <a:lnTo>
                  <a:pt x="681476" y="914066"/>
                </a:lnTo>
                <a:lnTo>
                  <a:pt x="683199" y="917513"/>
                </a:lnTo>
                <a:lnTo>
                  <a:pt x="683199" y="919974"/>
                </a:lnTo>
                <a:lnTo>
                  <a:pt x="683199" y="921697"/>
                </a:lnTo>
                <a:lnTo>
                  <a:pt x="681476" y="924159"/>
                </a:lnTo>
                <a:lnTo>
                  <a:pt x="679753" y="924159"/>
                </a:lnTo>
                <a:lnTo>
                  <a:pt x="678030" y="925882"/>
                </a:lnTo>
                <a:lnTo>
                  <a:pt x="677292" y="925882"/>
                </a:lnTo>
                <a:lnTo>
                  <a:pt x="675568" y="925882"/>
                </a:lnTo>
                <a:lnTo>
                  <a:pt x="673108" y="927605"/>
                </a:lnTo>
                <a:lnTo>
                  <a:pt x="665722" y="921697"/>
                </a:lnTo>
                <a:lnTo>
                  <a:pt x="652430" y="914313"/>
                </a:lnTo>
                <a:lnTo>
                  <a:pt x="639137" y="906929"/>
                </a:lnTo>
                <a:lnTo>
                  <a:pt x="626831" y="901020"/>
                </a:lnTo>
                <a:lnTo>
                  <a:pt x="617722" y="898558"/>
                </a:lnTo>
                <a:lnTo>
                  <a:pt x="610338" y="881082"/>
                </a:lnTo>
                <a:lnTo>
                  <a:pt x="603692" y="870989"/>
                </a:lnTo>
                <a:lnTo>
                  <a:pt x="596308" y="863605"/>
                </a:lnTo>
                <a:lnTo>
                  <a:pt x="588923" y="861144"/>
                </a:lnTo>
                <a:lnTo>
                  <a:pt x="577353" y="857698"/>
                </a:lnTo>
                <a:lnTo>
                  <a:pt x="565046" y="853513"/>
                </a:lnTo>
                <a:lnTo>
                  <a:pt x="548554" y="847606"/>
                </a:lnTo>
                <a:lnTo>
                  <a:pt x="538708" y="840221"/>
                </a:lnTo>
                <a:lnTo>
                  <a:pt x="530338" y="832836"/>
                </a:lnTo>
                <a:lnTo>
                  <a:pt x="517046" y="826929"/>
                </a:lnTo>
                <a:lnTo>
                  <a:pt x="508677" y="826929"/>
                </a:lnTo>
                <a:lnTo>
                  <a:pt x="503016" y="830375"/>
                </a:lnTo>
                <a:lnTo>
                  <a:pt x="498092" y="832836"/>
                </a:lnTo>
                <a:lnTo>
                  <a:pt x="492431" y="836283"/>
                </a:lnTo>
                <a:lnTo>
                  <a:pt x="485785" y="834560"/>
                </a:lnTo>
                <a:lnTo>
                  <a:pt x="482585" y="832836"/>
                </a:lnTo>
                <a:lnTo>
                  <a:pt x="480124" y="830375"/>
                </a:lnTo>
                <a:lnTo>
                  <a:pt x="476924" y="826929"/>
                </a:lnTo>
                <a:lnTo>
                  <a:pt x="472739" y="822744"/>
                </a:lnTo>
                <a:lnTo>
                  <a:pt x="469539" y="820283"/>
                </a:lnTo>
                <a:lnTo>
                  <a:pt x="467077" y="818559"/>
                </a:lnTo>
                <a:lnTo>
                  <a:pt x="448124" y="815113"/>
                </a:lnTo>
                <a:lnTo>
                  <a:pt x="445662" y="812652"/>
                </a:lnTo>
                <a:lnTo>
                  <a:pt x="442462" y="810190"/>
                </a:lnTo>
                <a:lnTo>
                  <a:pt x="440000" y="806744"/>
                </a:lnTo>
                <a:lnTo>
                  <a:pt x="436801" y="804283"/>
                </a:lnTo>
                <a:lnTo>
                  <a:pt x="436062" y="802560"/>
                </a:lnTo>
                <a:lnTo>
                  <a:pt x="419570" y="805021"/>
                </a:lnTo>
                <a:lnTo>
                  <a:pt x="417108" y="804283"/>
                </a:lnTo>
                <a:lnTo>
                  <a:pt x="412924" y="798375"/>
                </a:lnTo>
                <a:lnTo>
                  <a:pt x="405539" y="792467"/>
                </a:lnTo>
                <a:lnTo>
                  <a:pt x="399878" y="785082"/>
                </a:lnTo>
                <a:lnTo>
                  <a:pt x="394217" y="779175"/>
                </a:lnTo>
                <a:lnTo>
                  <a:pt x="391017" y="775729"/>
                </a:lnTo>
                <a:lnTo>
                  <a:pt x="396677" y="757513"/>
                </a:lnTo>
                <a:lnTo>
                  <a:pt x="380924" y="740036"/>
                </a:lnTo>
                <a:lnTo>
                  <a:pt x="366893" y="720837"/>
                </a:lnTo>
                <a:lnTo>
                  <a:pt x="352124" y="700899"/>
                </a:lnTo>
                <a:lnTo>
                  <a:pt x="338094" y="679976"/>
                </a:lnTo>
                <a:lnTo>
                  <a:pt x="334894" y="678252"/>
                </a:lnTo>
                <a:lnTo>
                  <a:pt x="330709" y="677514"/>
                </a:lnTo>
                <a:lnTo>
                  <a:pt x="328248" y="677514"/>
                </a:lnTo>
                <a:lnTo>
                  <a:pt x="323324" y="675792"/>
                </a:lnTo>
                <a:lnTo>
                  <a:pt x="322586" y="674068"/>
                </a:lnTo>
                <a:lnTo>
                  <a:pt x="316925" y="666683"/>
                </a:lnTo>
                <a:lnTo>
                  <a:pt x="313725" y="658315"/>
                </a:lnTo>
                <a:lnTo>
                  <a:pt x="311262" y="649945"/>
                </a:lnTo>
                <a:lnTo>
                  <a:pt x="306339" y="640837"/>
                </a:lnTo>
                <a:lnTo>
                  <a:pt x="299694" y="636653"/>
                </a:lnTo>
                <a:lnTo>
                  <a:pt x="296493" y="633207"/>
                </a:lnTo>
                <a:lnTo>
                  <a:pt x="294032" y="630746"/>
                </a:lnTo>
                <a:lnTo>
                  <a:pt x="290832" y="629022"/>
                </a:lnTo>
                <a:lnTo>
                  <a:pt x="290832" y="644777"/>
                </a:lnTo>
                <a:lnTo>
                  <a:pt x="295017" y="650683"/>
                </a:lnTo>
                <a:lnTo>
                  <a:pt x="304124" y="660776"/>
                </a:lnTo>
                <a:lnTo>
                  <a:pt x="312494" y="672346"/>
                </a:lnTo>
                <a:lnTo>
                  <a:pt x="323324" y="687360"/>
                </a:lnTo>
                <a:lnTo>
                  <a:pt x="331693" y="701637"/>
                </a:lnTo>
                <a:lnTo>
                  <a:pt x="340801" y="716653"/>
                </a:lnTo>
                <a:lnTo>
                  <a:pt x="347447" y="729945"/>
                </a:lnTo>
                <a:lnTo>
                  <a:pt x="350647" y="738314"/>
                </a:lnTo>
                <a:lnTo>
                  <a:pt x="350647" y="744222"/>
                </a:lnTo>
                <a:lnTo>
                  <a:pt x="348925" y="746683"/>
                </a:lnTo>
                <a:lnTo>
                  <a:pt x="347200" y="748406"/>
                </a:lnTo>
                <a:lnTo>
                  <a:pt x="347200" y="750129"/>
                </a:lnTo>
                <a:lnTo>
                  <a:pt x="344740" y="751853"/>
                </a:lnTo>
                <a:lnTo>
                  <a:pt x="344740" y="745945"/>
                </a:lnTo>
                <a:lnTo>
                  <a:pt x="343017" y="741021"/>
                </a:lnTo>
                <a:lnTo>
                  <a:pt x="343017" y="738561"/>
                </a:lnTo>
                <a:lnTo>
                  <a:pt x="341294" y="735114"/>
                </a:lnTo>
                <a:lnTo>
                  <a:pt x="338832" y="735114"/>
                </a:lnTo>
                <a:lnTo>
                  <a:pt x="337109" y="735114"/>
                </a:lnTo>
                <a:lnTo>
                  <a:pt x="335386" y="735114"/>
                </a:lnTo>
                <a:lnTo>
                  <a:pt x="334648" y="735114"/>
                </a:lnTo>
                <a:lnTo>
                  <a:pt x="332924" y="735114"/>
                </a:lnTo>
                <a:lnTo>
                  <a:pt x="328740" y="735114"/>
                </a:lnTo>
                <a:lnTo>
                  <a:pt x="325540" y="725022"/>
                </a:lnTo>
                <a:lnTo>
                  <a:pt x="323078" y="714929"/>
                </a:lnTo>
                <a:lnTo>
                  <a:pt x="318156" y="706561"/>
                </a:lnTo>
                <a:lnTo>
                  <a:pt x="311509" y="699175"/>
                </a:lnTo>
                <a:lnTo>
                  <a:pt x="302401" y="693269"/>
                </a:lnTo>
                <a:lnTo>
                  <a:pt x="294032" y="687360"/>
                </a:lnTo>
                <a:lnTo>
                  <a:pt x="286647" y="677268"/>
                </a:lnTo>
                <a:lnTo>
                  <a:pt x="289109" y="675545"/>
                </a:lnTo>
                <a:lnTo>
                  <a:pt x="290832" y="675545"/>
                </a:lnTo>
                <a:lnTo>
                  <a:pt x="292555" y="675545"/>
                </a:lnTo>
                <a:lnTo>
                  <a:pt x="292555" y="673821"/>
                </a:lnTo>
                <a:lnTo>
                  <a:pt x="292555" y="672099"/>
                </a:lnTo>
                <a:lnTo>
                  <a:pt x="294278" y="671361"/>
                </a:lnTo>
                <a:lnTo>
                  <a:pt x="283447" y="663976"/>
                </a:lnTo>
                <a:lnTo>
                  <a:pt x="278524" y="654869"/>
                </a:lnTo>
                <a:lnTo>
                  <a:pt x="273601" y="644777"/>
                </a:lnTo>
                <a:lnTo>
                  <a:pt x="271140" y="633207"/>
                </a:lnTo>
                <a:lnTo>
                  <a:pt x="265478" y="623115"/>
                </a:lnTo>
                <a:lnTo>
                  <a:pt x="258093" y="614745"/>
                </a:lnTo>
                <a:lnTo>
                  <a:pt x="249725" y="609823"/>
                </a:lnTo>
                <a:lnTo>
                  <a:pt x="238894" y="605638"/>
                </a:lnTo>
                <a:lnTo>
                  <a:pt x="230524" y="599730"/>
                </a:lnTo>
                <a:lnTo>
                  <a:pt x="224863" y="592346"/>
                </a:lnTo>
                <a:lnTo>
                  <a:pt x="221663" y="583977"/>
                </a:lnTo>
                <a:lnTo>
                  <a:pt x="217478" y="574871"/>
                </a:lnTo>
                <a:lnTo>
                  <a:pt x="207633" y="560594"/>
                </a:lnTo>
                <a:lnTo>
                  <a:pt x="199264" y="550502"/>
                </a:lnTo>
                <a:lnTo>
                  <a:pt x="190156" y="541394"/>
                </a:lnTo>
                <a:lnTo>
                  <a:pt x="184494" y="531303"/>
                </a:lnTo>
                <a:lnTo>
                  <a:pt x="180309" y="518010"/>
                </a:lnTo>
                <a:lnTo>
                  <a:pt x="177109" y="500533"/>
                </a:lnTo>
                <a:lnTo>
                  <a:pt x="176371" y="476410"/>
                </a:lnTo>
                <a:lnTo>
                  <a:pt x="176371" y="470503"/>
                </a:lnTo>
                <a:lnTo>
                  <a:pt x="177109" y="458933"/>
                </a:lnTo>
                <a:lnTo>
                  <a:pt x="177109" y="443180"/>
                </a:lnTo>
                <a:lnTo>
                  <a:pt x="177109" y="423980"/>
                </a:lnTo>
                <a:lnTo>
                  <a:pt x="177109" y="406503"/>
                </a:lnTo>
                <a:lnTo>
                  <a:pt x="178833" y="392226"/>
                </a:lnTo>
                <a:lnTo>
                  <a:pt x="180556" y="383118"/>
                </a:lnTo>
                <a:lnTo>
                  <a:pt x="184740" y="381396"/>
                </a:lnTo>
                <a:lnTo>
                  <a:pt x="187940" y="381396"/>
                </a:lnTo>
                <a:lnTo>
                  <a:pt x="190402" y="381396"/>
                </a:lnTo>
                <a:lnTo>
                  <a:pt x="193602" y="381396"/>
                </a:lnTo>
                <a:lnTo>
                  <a:pt x="196064" y="383118"/>
                </a:lnTo>
                <a:lnTo>
                  <a:pt x="197787" y="386564"/>
                </a:lnTo>
                <a:lnTo>
                  <a:pt x="200248" y="389026"/>
                </a:lnTo>
                <a:lnTo>
                  <a:pt x="201970" y="392473"/>
                </a:lnTo>
                <a:lnTo>
                  <a:pt x="201970" y="375733"/>
                </a:lnTo>
                <a:lnTo>
                  <a:pt x="192125" y="364165"/>
                </a:lnTo>
                <a:lnTo>
                  <a:pt x="180556" y="352596"/>
                </a:lnTo>
                <a:lnTo>
                  <a:pt x="167264" y="344226"/>
                </a:lnTo>
                <a:lnTo>
                  <a:pt x="167264" y="351611"/>
                </a:lnTo>
                <a:lnTo>
                  <a:pt x="172926" y="355795"/>
                </a:lnTo>
                <a:lnTo>
                  <a:pt x="178586" y="359980"/>
                </a:lnTo>
                <a:lnTo>
                  <a:pt x="184247" y="364165"/>
                </a:lnTo>
                <a:lnTo>
                  <a:pt x="188433" y="370072"/>
                </a:lnTo>
                <a:lnTo>
                  <a:pt x="188433" y="373518"/>
                </a:lnTo>
                <a:lnTo>
                  <a:pt x="187694" y="373518"/>
                </a:lnTo>
                <a:lnTo>
                  <a:pt x="187694" y="375241"/>
                </a:lnTo>
                <a:lnTo>
                  <a:pt x="185971" y="375980"/>
                </a:lnTo>
                <a:lnTo>
                  <a:pt x="182772" y="377703"/>
                </a:lnTo>
                <a:lnTo>
                  <a:pt x="182032" y="379426"/>
                </a:lnTo>
                <a:lnTo>
                  <a:pt x="177109" y="379426"/>
                </a:lnTo>
                <a:lnTo>
                  <a:pt x="172926" y="379426"/>
                </a:lnTo>
                <a:lnTo>
                  <a:pt x="171202" y="379426"/>
                </a:lnTo>
                <a:lnTo>
                  <a:pt x="171202" y="377703"/>
                </a:lnTo>
                <a:lnTo>
                  <a:pt x="170463" y="377703"/>
                </a:lnTo>
                <a:lnTo>
                  <a:pt x="167264" y="375980"/>
                </a:lnTo>
                <a:lnTo>
                  <a:pt x="157418" y="363426"/>
                </a:lnTo>
                <a:lnTo>
                  <a:pt x="148310" y="350134"/>
                </a:lnTo>
                <a:lnTo>
                  <a:pt x="141664" y="335119"/>
                </a:lnTo>
                <a:lnTo>
                  <a:pt x="148310" y="335119"/>
                </a:lnTo>
                <a:lnTo>
                  <a:pt x="151510" y="336841"/>
                </a:lnTo>
                <a:lnTo>
                  <a:pt x="153972" y="336841"/>
                </a:lnTo>
                <a:lnTo>
                  <a:pt x="157171" y="336841"/>
                </a:lnTo>
                <a:lnTo>
                  <a:pt x="159633" y="335119"/>
                </a:lnTo>
                <a:lnTo>
                  <a:pt x="148064" y="330934"/>
                </a:lnTo>
                <a:lnTo>
                  <a:pt x="141418" y="324288"/>
                </a:lnTo>
                <a:lnTo>
                  <a:pt x="135756" y="315180"/>
                </a:lnTo>
                <a:lnTo>
                  <a:pt x="130834" y="305088"/>
                </a:lnTo>
                <a:lnTo>
                  <a:pt x="128371" y="294995"/>
                </a:lnTo>
                <a:lnTo>
                  <a:pt x="124187" y="285888"/>
                </a:lnTo>
                <a:lnTo>
                  <a:pt x="118525" y="278503"/>
                </a:lnTo>
                <a:lnTo>
                  <a:pt x="109418" y="274319"/>
                </a:lnTo>
                <a:lnTo>
                  <a:pt x="112618" y="255118"/>
                </a:lnTo>
                <a:lnTo>
                  <a:pt x="102772" y="244287"/>
                </a:lnTo>
                <a:lnTo>
                  <a:pt x="93664" y="230995"/>
                </a:lnTo>
                <a:lnTo>
                  <a:pt x="86279" y="217703"/>
                </a:lnTo>
                <a:lnTo>
                  <a:pt x="76433" y="204411"/>
                </a:lnTo>
                <a:lnTo>
                  <a:pt x="64865" y="194320"/>
                </a:lnTo>
                <a:lnTo>
                  <a:pt x="49111" y="186935"/>
                </a:lnTo>
                <a:lnTo>
                  <a:pt x="30156" y="182750"/>
                </a:lnTo>
                <a:lnTo>
                  <a:pt x="14403" y="175366"/>
                </a:lnTo>
                <a:lnTo>
                  <a:pt x="2834" y="165273"/>
                </a:lnTo>
                <a:lnTo>
                  <a:pt x="0" y="162806"/>
                </a:lnTo>
                <a:lnTo>
                  <a:pt x="0" y="0"/>
                </a:lnTo>
                <a:close/>
              </a:path>
            </a:pathLst>
          </a:custGeom>
          <a:solidFill>
            <a:schemeClr val="bg1">
              <a:alpha val="20000"/>
            </a:schemeClr>
          </a:solidFill>
          <a:ln>
            <a:noFill/>
          </a:ln>
          <a:extLst>
            <a:ext uri="{91240B29-F687-4F45-9708-019B960494DF}">
              <a14:hiddenLine xmlns:a14="http://schemas.microsoft.com/office/drawing/2010/main" w="3104" cap="flat">
                <a:solidFill>
                  <a:srgbClr val="000000"/>
                </a:solidFill>
                <a:prstDash val="solid"/>
                <a:miter lim="800000"/>
                <a:headEnd/>
                <a:tailEnd/>
              </a14:hiddenLine>
            </a:ext>
          </a:extLst>
        </p:spPr>
        <p:txBody>
          <a:bodyPr anchor="ctr"/>
          <a:lstStyle/>
          <a:p>
            <a:endParaRPr lang="en-US" sz="2700"/>
          </a:p>
        </p:txBody>
      </p:sp>
      <p:sp>
        <p:nvSpPr>
          <p:cNvPr id="5" name="Rectangle 2"/>
          <p:cNvSpPr/>
          <p:nvPr userDrawn="1"/>
        </p:nvSpPr>
        <p:spPr>
          <a:xfrm>
            <a:off x="0" y="9908382"/>
            <a:ext cx="18288000" cy="378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sp>
        <p:nvSpPr>
          <p:cNvPr id="6" name="Rectangle 17"/>
          <p:cNvSpPr/>
          <p:nvPr userDrawn="1"/>
        </p:nvSpPr>
        <p:spPr>
          <a:xfrm>
            <a:off x="1" y="1404938"/>
            <a:ext cx="378620" cy="8882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sp>
        <p:nvSpPr>
          <p:cNvPr id="7" name="Rectangle 19"/>
          <p:cNvSpPr/>
          <p:nvPr userDrawn="1"/>
        </p:nvSpPr>
        <p:spPr>
          <a:xfrm>
            <a:off x="17909382" y="1507332"/>
            <a:ext cx="378618" cy="86558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ko-KR" altLang="en-US" sz="2700">
              <a:solidFill>
                <a:prstClr val="white"/>
              </a:solidFill>
            </a:endParaRPr>
          </a:p>
        </p:txBody>
      </p:sp>
      <p:grpSp>
        <p:nvGrpSpPr>
          <p:cNvPr id="8" name="Group 7"/>
          <p:cNvGrpSpPr/>
          <p:nvPr userDrawn="1"/>
        </p:nvGrpSpPr>
        <p:grpSpPr>
          <a:xfrm>
            <a:off x="15623421" y="1138135"/>
            <a:ext cx="2017389" cy="369035"/>
            <a:chOff x="6916230" y="365408"/>
            <a:chExt cx="3673340" cy="671952"/>
          </a:xfrm>
          <a:solidFill>
            <a:schemeClr val="bg1">
              <a:alpha val="94000"/>
            </a:schemeClr>
          </a:solidFill>
        </p:grpSpPr>
        <p:sp>
          <p:nvSpPr>
            <p:cNvPr id="9" name="Freeform: Shape 179"/>
            <p:cNvSpPr/>
            <p:nvPr/>
          </p:nvSpPr>
          <p:spPr>
            <a:xfrm rot="1020000">
              <a:off x="8384147" y="408886"/>
              <a:ext cx="403282" cy="600493"/>
            </a:xfrm>
            <a:custGeom>
              <a:avLst/>
              <a:gdLst>
                <a:gd name="connsiteX0" fmla="*/ 370630 w 403282"/>
                <a:gd name="connsiteY0" fmla="*/ 493654 h 600493"/>
                <a:gd name="connsiteX1" fmla="*/ 383308 w 403282"/>
                <a:gd name="connsiteY1" fmla="*/ 495095 h 600493"/>
                <a:gd name="connsiteX2" fmla="*/ 402037 w 403282"/>
                <a:gd name="connsiteY2" fmla="*/ 508637 h 600493"/>
                <a:gd name="connsiteX3" fmla="*/ 395698 w 403282"/>
                <a:gd name="connsiteY3" fmla="*/ 532265 h 600493"/>
                <a:gd name="connsiteX4" fmla="*/ 377833 w 403282"/>
                <a:gd name="connsiteY4" fmla="*/ 541197 h 600493"/>
                <a:gd name="connsiteX5" fmla="*/ 306951 w 403282"/>
                <a:gd name="connsiteY5" fmla="*/ 562519 h 600493"/>
                <a:gd name="connsiteX6" fmla="*/ 261137 w 403282"/>
                <a:gd name="connsiteY6" fmla="*/ 575774 h 600493"/>
                <a:gd name="connsiteX7" fmla="*/ 186510 w 403282"/>
                <a:gd name="connsiteY7" fmla="*/ 597384 h 600493"/>
                <a:gd name="connsiteX8" fmla="*/ 165476 w 403282"/>
                <a:gd name="connsiteY8" fmla="*/ 600265 h 600493"/>
                <a:gd name="connsiteX9" fmla="*/ 146747 w 403282"/>
                <a:gd name="connsiteY9" fmla="*/ 584706 h 600493"/>
                <a:gd name="connsiteX10" fmla="*/ 153950 w 403282"/>
                <a:gd name="connsiteY10" fmla="*/ 562519 h 600493"/>
                <a:gd name="connsiteX11" fmla="*/ 162594 w 403282"/>
                <a:gd name="connsiteY11" fmla="*/ 556180 h 600493"/>
                <a:gd name="connsiteX12" fmla="*/ 172391 w 403282"/>
                <a:gd name="connsiteY12" fmla="*/ 524773 h 600493"/>
                <a:gd name="connsiteX13" fmla="*/ 164323 w 403282"/>
                <a:gd name="connsiteY13" fmla="*/ 507197 h 600493"/>
                <a:gd name="connsiteX14" fmla="*/ 151645 w 403282"/>
                <a:gd name="connsiteY14" fmla="*/ 463400 h 600493"/>
                <a:gd name="connsiteX15" fmla="*/ 87679 w 403282"/>
                <a:gd name="connsiteY15" fmla="*/ 246432 h 600493"/>
                <a:gd name="connsiteX16" fmla="*/ 54543 w 403282"/>
                <a:gd name="connsiteY16" fmla="*/ 132330 h 600493"/>
                <a:gd name="connsiteX17" fmla="*/ 32356 w 403282"/>
                <a:gd name="connsiteY17" fmla="*/ 112737 h 600493"/>
                <a:gd name="connsiteX18" fmla="*/ 20543 w 403282"/>
                <a:gd name="connsiteY18" fmla="*/ 110720 h 600493"/>
                <a:gd name="connsiteX19" fmla="*/ 373 w 403282"/>
                <a:gd name="connsiteY19" fmla="*/ 91991 h 600493"/>
                <a:gd name="connsiteX20" fmla="*/ 12475 w 403282"/>
                <a:gd name="connsiteY20" fmla="*/ 65482 h 600493"/>
                <a:gd name="connsiteX21" fmla="*/ 33509 w 403282"/>
                <a:gd name="connsiteY21" fmla="*/ 57414 h 600493"/>
                <a:gd name="connsiteX22" fmla="*/ 219357 w 403282"/>
                <a:gd name="connsiteY22" fmla="*/ 2956 h 600493"/>
                <a:gd name="connsiteX23" fmla="*/ 233188 w 403282"/>
                <a:gd name="connsiteY23" fmla="*/ 75 h 600493"/>
                <a:gd name="connsiteX24" fmla="*/ 242697 w 403282"/>
                <a:gd name="connsiteY24" fmla="*/ 1227 h 600493"/>
                <a:gd name="connsiteX25" fmla="*/ 261426 w 403282"/>
                <a:gd name="connsiteY25" fmla="*/ 19092 h 600493"/>
                <a:gd name="connsiteX26" fmla="*/ 253070 w 403282"/>
                <a:gd name="connsiteY26" fmla="*/ 43296 h 600493"/>
                <a:gd name="connsiteX27" fmla="*/ 239527 w 403282"/>
                <a:gd name="connsiteY27" fmla="*/ 92279 h 600493"/>
                <a:gd name="connsiteX28" fmla="*/ 295714 w 403282"/>
                <a:gd name="connsiteY28" fmla="*/ 283314 h 600493"/>
                <a:gd name="connsiteX29" fmla="*/ 298019 w 403282"/>
                <a:gd name="connsiteY29" fmla="*/ 300890 h 600493"/>
                <a:gd name="connsiteX30" fmla="*/ 333748 w 403282"/>
                <a:gd name="connsiteY30" fmla="*/ 422484 h 600493"/>
                <a:gd name="connsiteX31" fmla="*/ 347867 w 403282"/>
                <a:gd name="connsiteY31" fmla="*/ 461383 h 600493"/>
                <a:gd name="connsiteX32" fmla="*/ 370630 w 403282"/>
                <a:gd name="connsiteY32" fmla="*/ 493654 h 60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3282" h="600493">
                  <a:moveTo>
                    <a:pt x="370630" y="493654"/>
                  </a:moveTo>
                  <a:cubicBezTo>
                    <a:pt x="374952" y="494230"/>
                    <a:pt x="378986" y="494807"/>
                    <a:pt x="383308" y="495095"/>
                  </a:cubicBezTo>
                  <a:cubicBezTo>
                    <a:pt x="392528" y="495671"/>
                    <a:pt x="399443" y="499705"/>
                    <a:pt x="402037" y="508637"/>
                  </a:cubicBezTo>
                  <a:cubicBezTo>
                    <a:pt x="404630" y="517281"/>
                    <a:pt x="403477" y="525638"/>
                    <a:pt x="395698" y="532265"/>
                  </a:cubicBezTo>
                  <a:cubicBezTo>
                    <a:pt x="390511" y="536587"/>
                    <a:pt x="384460" y="539180"/>
                    <a:pt x="377833" y="541197"/>
                  </a:cubicBezTo>
                  <a:cubicBezTo>
                    <a:pt x="354206" y="548112"/>
                    <a:pt x="330579" y="555316"/>
                    <a:pt x="306951" y="562519"/>
                  </a:cubicBezTo>
                  <a:cubicBezTo>
                    <a:pt x="292832" y="571163"/>
                    <a:pt x="277561" y="575197"/>
                    <a:pt x="261137" y="575774"/>
                  </a:cubicBezTo>
                  <a:cubicBezTo>
                    <a:pt x="236358" y="582977"/>
                    <a:pt x="211290" y="590180"/>
                    <a:pt x="186510" y="597384"/>
                  </a:cubicBezTo>
                  <a:cubicBezTo>
                    <a:pt x="179594" y="599401"/>
                    <a:pt x="172967" y="601130"/>
                    <a:pt x="165476" y="600265"/>
                  </a:cubicBezTo>
                  <a:cubicBezTo>
                    <a:pt x="155967" y="599113"/>
                    <a:pt x="149628" y="594214"/>
                    <a:pt x="146747" y="584706"/>
                  </a:cubicBezTo>
                  <a:cubicBezTo>
                    <a:pt x="143577" y="575485"/>
                    <a:pt x="147323" y="568570"/>
                    <a:pt x="153950" y="562519"/>
                  </a:cubicBezTo>
                  <a:cubicBezTo>
                    <a:pt x="156543" y="560214"/>
                    <a:pt x="159713" y="558485"/>
                    <a:pt x="162594" y="556180"/>
                  </a:cubicBezTo>
                  <a:cubicBezTo>
                    <a:pt x="175849" y="546383"/>
                    <a:pt x="177001" y="541773"/>
                    <a:pt x="172391" y="524773"/>
                  </a:cubicBezTo>
                  <a:cubicBezTo>
                    <a:pt x="166628" y="520163"/>
                    <a:pt x="166340" y="513248"/>
                    <a:pt x="164323" y="507197"/>
                  </a:cubicBezTo>
                  <a:cubicBezTo>
                    <a:pt x="160001" y="492502"/>
                    <a:pt x="155103" y="478383"/>
                    <a:pt x="151645" y="463400"/>
                  </a:cubicBezTo>
                  <a:cubicBezTo>
                    <a:pt x="130035" y="391077"/>
                    <a:pt x="109289" y="318755"/>
                    <a:pt x="87679" y="246432"/>
                  </a:cubicBezTo>
                  <a:cubicBezTo>
                    <a:pt x="77018" y="208398"/>
                    <a:pt x="65492" y="170364"/>
                    <a:pt x="54543" y="132330"/>
                  </a:cubicBezTo>
                  <a:cubicBezTo>
                    <a:pt x="51085" y="120805"/>
                    <a:pt x="44746" y="113601"/>
                    <a:pt x="32356" y="112737"/>
                  </a:cubicBezTo>
                  <a:cubicBezTo>
                    <a:pt x="28322" y="112449"/>
                    <a:pt x="24577" y="111584"/>
                    <a:pt x="20543" y="110720"/>
                  </a:cubicBezTo>
                  <a:cubicBezTo>
                    <a:pt x="8729" y="108415"/>
                    <a:pt x="2102" y="102076"/>
                    <a:pt x="373" y="91991"/>
                  </a:cubicBezTo>
                  <a:cubicBezTo>
                    <a:pt x="-1356" y="81330"/>
                    <a:pt x="2966" y="71533"/>
                    <a:pt x="12475" y="65482"/>
                  </a:cubicBezTo>
                  <a:cubicBezTo>
                    <a:pt x="18814" y="61448"/>
                    <a:pt x="26305" y="59431"/>
                    <a:pt x="33509" y="57414"/>
                  </a:cubicBezTo>
                  <a:cubicBezTo>
                    <a:pt x="95458" y="38974"/>
                    <a:pt x="157408" y="21397"/>
                    <a:pt x="219357" y="2956"/>
                  </a:cubicBezTo>
                  <a:cubicBezTo>
                    <a:pt x="223968" y="1516"/>
                    <a:pt x="228578" y="363"/>
                    <a:pt x="233188" y="75"/>
                  </a:cubicBezTo>
                  <a:cubicBezTo>
                    <a:pt x="236358" y="-213"/>
                    <a:pt x="239527" y="363"/>
                    <a:pt x="242697" y="1227"/>
                  </a:cubicBezTo>
                  <a:cubicBezTo>
                    <a:pt x="252205" y="3533"/>
                    <a:pt x="258832" y="9295"/>
                    <a:pt x="261426" y="19092"/>
                  </a:cubicBezTo>
                  <a:cubicBezTo>
                    <a:pt x="264307" y="29177"/>
                    <a:pt x="261426" y="38397"/>
                    <a:pt x="253070" y="43296"/>
                  </a:cubicBezTo>
                  <a:cubicBezTo>
                    <a:pt x="232036" y="55685"/>
                    <a:pt x="233476" y="72109"/>
                    <a:pt x="239527" y="92279"/>
                  </a:cubicBezTo>
                  <a:cubicBezTo>
                    <a:pt x="258832" y="155669"/>
                    <a:pt x="276985" y="219636"/>
                    <a:pt x="295714" y="283314"/>
                  </a:cubicBezTo>
                  <a:cubicBezTo>
                    <a:pt x="297443" y="289077"/>
                    <a:pt x="298595" y="294839"/>
                    <a:pt x="298019" y="300890"/>
                  </a:cubicBezTo>
                  <a:cubicBezTo>
                    <a:pt x="309833" y="341518"/>
                    <a:pt x="321646" y="381857"/>
                    <a:pt x="333748" y="422484"/>
                  </a:cubicBezTo>
                  <a:cubicBezTo>
                    <a:pt x="340951" y="434586"/>
                    <a:pt x="344409" y="448129"/>
                    <a:pt x="347867" y="461383"/>
                  </a:cubicBezTo>
                  <a:cubicBezTo>
                    <a:pt x="351324" y="474925"/>
                    <a:pt x="356223" y="487315"/>
                    <a:pt x="370630" y="493654"/>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0" name="Freeform: Shape 181"/>
            <p:cNvSpPr/>
            <p:nvPr/>
          </p:nvSpPr>
          <p:spPr>
            <a:xfrm rot="1020000">
              <a:off x="9705320" y="428745"/>
              <a:ext cx="391436" cy="584760"/>
            </a:xfrm>
            <a:custGeom>
              <a:avLst/>
              <a:gdLst>
                <a:gd name="connsiteX0" fmla="*/ 167549 w 391436"/>
                <a:gd name="connsiteY0" fmla="*/ 584760 h 584760"/>
                <a:gd name="connsiteX1" fmla="*/ 143634 w 391436"/>
                <a:gd name="connsiteY1" fmla="*/ 569201 h 584760"/>
                <a:gd name="connsiteX2" fmla="*/ 154871 w 391436"/>
                <a:gd name="connsiteY2" fmla="*/ 544709 h 584760"/>
                <a:gd name="connsiteX3" fmla="*/ 158905 w 391436"/>
                <a:gd name="connsiteY3" fmla="*/ 542404 h 584760"/>
                <a:gd name="connsiteX4" fmla="*/ 175329 w 391436"/>
                <a:gd name="connsiteY4" fmla="*/ 500048 h 584760"/>
                <a:gd name="connsiteX5" fmla="*/ 69006 w 391436"/>
                <a:gd name="connsiteY5" fmla="*/ 137859 h 584760"/>
                <a:gd name="connsiteX6" fmla="*/ 65837 w 391436"/>
                <a:gd name="connsiteY6" fmla="*/ 127774 h 584760"/>
                <a:gd name="connsiteX7" fmla="*/ 27515 w 391436"/>
                <a:gd name="connsiteY7" fmla="*/ 102706 h 584760"/>
                <a:gd name="connsiteX8" fmla="*/ 718 w 391436"/>
                <a:gd name="connsiteY8" fmla="*/ 88011 h 584760"/>
                <a:gd name="connsiteX9" fmla="*/ 18582 w 391436"/>
                <a:gd name="connsiteY9" fmla="*/ 59774 h 584760"/>
                <a:gd name="connsiteX10" fmla="*/ 123176 w 391436"/>
                <a:gd name="connsiteY10" fmla="*/ 22316 h 584760"/>
                <a:gd name="connsiteX11" fmla="*/ 182244 w 391436"/>
                <a:gd name="connsiteY11" fmla="*/ 1570 h 584760"/>
                <a:gd name="connsiteX12" fmla="*/ 194922 w 391436"/>
                <a:gd name="connsiteY12" fmla="*/ 7621 h 584760"/>
                <a:gd name="connsiteX13" fmla="*/ 277906 w 391436"/>
                <a:gd name="connsiteY13" fmla="*/ 291724 h 584760"/>
                <a:gd name="connsiteX14" fmla="*/ 327754 w 391436"/>
                <a:gd name="connsiteY14" fmla="*/ 460861 h 584760"/>
                <a:gd name="connsiteX15" fmla="*/ 357143 w 391436"/>
                <a:gd name="connsiteY15" fmla="*/ 483048 h 584760"/>
                <a:gd name="connsiteX16" fmla="*/ 371262 w 391436"/>
                <a:gd name="connsiteY16" fmla="*/ 482760 h 584760"/>
                <a:gd name="connsiteX17" fmla="*/ 389127 w 391436"/>
                <a:gd name="connsiteY17" fmla="*/ 494285 h 584760"/>
                <a:gd name="connsiteX18" fmla="*/ 385669 w 391436"/>
                <a:gd name="connsiteY18" fmla="*/ 517336 h 584760"/>
                <a:gd name="connsiteX19" fmla="*/ 368381 w 391436"/>
                <a:gd name="connsiteY19" fmla="*/ 527421 h 584760"/>
                <a:gd name="connsiteX20" fmla="*/ 178787 w 391436"/>
                <a:gd name="connsiteY20" fmla="*/ 583031 h 584760"/>
                <a:gd name="connsiteX21" fmla="*/ 167549 w 391436"/>
                <a:gd name="connsiteY21" fmla="*/ 584760 h 58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436" h="584760">
                  <a:moveTo>
                    <a:pt x="167549" y="584760"/>
                  </a:moveTo>
                  <a:cubicBezTo>
                    <a:pt x="155447" y="584472"/>
                    <a:pt x="146803" y="580438"/>
                    <a:pt x="143634" y="569201"/>
                  </a:cubicBezTo>
                  <a:cubicBezTo>
                    <a:pt x="140464" y="557963"/>
                    <a:pt x="144786" y="549896"/>
                    <a:pt x="154871" y="544709"/>
                  </a:cubicBezTo>
                  <a:cubicBezTo>
                    <a:pt x="156312" y="544133"/>
                    <a:pt x="157753" y="543268"/>
                    <a:pt x="158905" y="542404"/>
                  </a:cubicBezTo>
                  <a:cubicBezTo>
                    <a:pt x="181380" y="528573"/>
                    <a:pt x="182820" y="525116"/>
                    <a:pt x="175329" y="500048"/>
                  </a:cubicBezTo>
                  <a:cubicBezTo>
                    <a:pt x="139888" y="379318"/>
                    <a:pt x="104447" y="258589"/>
                    <a:pt x="69006" y="137859"/>
                  </a:cubicBezTo>
                  <a:cubicBezTo>
                    <a:pt x="68142" y="134402"/>
                    <a:pt x="66989" y="130944"/>
                    <a:pt x="65837" y="127774"/>
                  </a:cubicBezTo>
                  <a:cubicBezTo>
                    <a:pt x="56904" y="102418"/>
                    <a:pt x="54311" y="100689"/>
                    <a:pt x="27515" y="102706"/>
                  </a:cubicBezTo>
                  <a:cubicBezTo>
                    <a:pt x="10226" y="103859"/>
                    <a:pt x="3887" y="100401"/>
                    <a:pt x="718" y="88011"/>
                  </a:cubicBezTo>
                  <a:cubicBezTo>
                    <a:pt x="-2164" y="76198"/>
                    <a:pt x="3599" y="65537"/>
                    <a:pt x="18582" y="59774"/>
                  </a:cubicBezTo>
                  <a:cubicBezTo>
                    <a:pt x="53159" y="46808"/>
                    <a:pt x="88312" y="34706"/>
                    <a:pt x="123176" y="22316"/>
                  </a:cubicBezTo>
                  <a:cubicBezTo>
                    <a:pt x="142770" y="15401"/>
                    <a:pt x="162939" y="8774"/>
                    <a:pt x="182244" y="1570"/>
                  </a:cubicBezTo>
                  <a:cubicBezTo>
                    <a:pt x="189736" y="-1311"/>
                    <a:pt x="192617" y="-735"/>
                    <a:pt x="194922" y="7621"/>
                  </a:cubicBezTo>
                  <a:cubicBezTo>
                    <a:pt x="222295" y="102418"/>
                    <a:pt x="250245" y="196927"/>
                    <a:pt x="277906" y="291724"/>
                  </a:cubicBezTo>
                  <a:cubicBezTo>
                    <a:pt x="294330" y="348199"/>
                    <a:pt x="311042" y="404386"/>
                    <a:pt x="327754" y="460861"/>
                  </a:cubicBezTo>
                  <a:cubicBezTo>
                    <a:pt x="333228" y="479590"/>
                    <a:pt x="337262" y="482760"/>
                    <a:pt x="357143" y="483048"/>
                  </a:cubicBezTo>
                  <a:cubicBezTo>
                    <a:pt x="361754" y="483048"/>
                    <a:pt x="366652" y="482760"/>
                    <a:pt x="371262" y="482760"/>
                  </a:cubicBezTo>
                  <a:cubicBezTo>
                    <a:pt x="379906" y="482471"/>
                    <a:pt x="385669" y="486505"/>
                    <a:pt x="389127" y="494285"/>
                  </a:cubicBezTo>
                  <a:cubicBezTo>
                    <a:pt x="392873" y="502641"/>
                    <a:pt x="392296" y="510421"/>
                    <a:pt x="385669" y="517336"/>
                  </a:cubicBezTo>
                  <a:cubicBezTo>
                    <a:pt x="380771" y="522234"/>
                    <a:pt x="374720" y="525404"/>
                    <a:pt x="368381" y="527421"/>
                  </a:cubicBezTo>
                  <a:cubicBezTo>
                    <a:pt x="305279" y="546150"/>
                    <a:pt x="241889" y="564591"/>
                    <a:pt x="178787" y="583031"/>
                  </a:cubicBezTo>
                  <a:cubicBezTo>
                    <a:pt x="175041" y="583896"/>
                    <a:pt x="170719" y="584184"/>
                    <a:pt x="167549" y="58476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1" name="Freeform: Shape 197"/>
            <p:cNvSpPr/>
            <p:nvPr/>
          </p:nvSpPr>
          <p:spPr>
            <a:xfrm rot="1020000">
              <a:off x="8699841" y="425712"/>
              <a:ext cx="573136" cy="611648"/>
            </a:xfrm>
            <a:custGeom>
              <a:avLst/>
              <a:gdLst>
                <a:gd name="connsiteX0" fmla="*/ 255772 w 573136"/>
                <a:gd name="connsiteY0" fmla="*/ 7712 h 611648"/>
                <a:gd name="connsiteX1" fmla="*/ 475333 w 573136"/>
                <a:gd name="connsiteY1" fmla="*/ 71679 h 611648"/>
                <a:gd name="connsiteX2" fmla="*/ 572723 w 573136"/>
                <a:gd name="connsiteY2" fmla="*/ 301612 h 611648"/>
                <a:gd name="connsiteX3" fmla="*/ 423756 w 573136"/>
                <a:gd name="connsiteY3" fmla="*/ 538173 h 611648"/>
                <a:gd name="connsiteX4" fmla="*/ 416553 w 573136"/>
                <a:gd name="connsiteY4" fmla="*/ 541919 h 611648"/>
                <a:gd name="connsiteX5" fmla="*/ 396095 w 573136"/>
                <a:gd name="connsiteY5" fmla="*/ 536732 h 611648"/>
                <a:gd name="connsiteX6" fmla="*/ 392061 w 573136"/>
                <a:gd name="connsiteY6" fmla="*/ 524343 h 611648"/>
                <a:gd name="connsiteX7" fmla="*/ 402722 w 573136"/>
                <a:gd name="connsiteY7" fmla="*/ 492359 h 611648"/>
                <a:gd name="connsiteX8" fmla="*/ 417129 w 573136"/>
                <a:gd name="connsiteY8" fmla="*/ 446834 h 611648"/>
                <a:gd name="connsiteX9" fmla="*/ 394366 w 573136"/>
                <a:gd name="connsiteY9" fmla="*/ 362121 h 611648"/>
                <a:gd name="connsiteX10" fmla="*/ 318010 w 573136"/>
                <a:gd name="connsiteY10" fmla="*/ 103662 h 611648"/>
                <a:gd name="connsiteX11" fmla="*/ 296399 w 573136"/>
                <a:gd name="connsiteY11" fmla="*/ 66204 h 611648"/>
                <a:gd name="connsiteX12" fmla="*/ 270755 w 573136"/>
                <a:gd name="connsiteY12" fmla="*/ 55831 h 611648"/>
                <a:gd name="connsiteX13" fmla="*/ 254619 w 573136"/>
                <a:gd name="connsiteY13" fmla="*/ 45746 h 611648"/>
                <a:gd name="connsiteX14" fmla="*/ 247992 w 573136"/>
                <a:gd name="connsiteY14" fmla="*/ 21831 h 611648"/>
                <a:gd name="connsiteX15" fmla="*/ 255772 w 573136"/>
                <a:gd name="connsiteY15" fmla="*/ 7712 h 611648"/>
                <a:gd name="connsiteX16" fmla="*/ 50907 w 573136"/>
                <a:gd name="connsiteY16" fmla="*/ 64474 h 611648"/>
                <a:gd name="connsiteX17" fmla="*/ 150026 w 573136"/>
                <a:gd name="connsiteY17" fmla="*/ 35662 h 611648"/>
                <a:gd name="connsiteX18" fmla="*/ 188925 w 573136"/>
                <a:gd name="connsiteY18" fmla="*/ 27306 h 611648"/>
                <a:gd name="connsiteX19" fmla="*/ 200162 w 573136"/>
                <a:gd name="connsiteY19" fmla="*/ 24136 h 611648"/>
                <a:gd name="connsiteX20" fmla="*/ 217451 w 573136"/>
                <a:gd name="connsiteY20" fmla="*/ 33356 h 611648"/>
                <a:gd name="connsiteX21" fmla="*/ 227824 w 573136"/>
                <a:gd name="connsiteY21" fmla="*/ 58135 h 611648"/>
                <a:gd name="connsiteX22" fmla="*/ 245688 w 573136"/>
                <a:gd name="connsiteY22" fmla="*/ 118357 h 611648"/>
                <a:gd name="connsiteX23" fmla="*/ 256061 w 573136"/>
                <a:gd name="connsiteY23" fmla="*/ 153798 h 611648"/>
                <a:gd name="connsiteX24" fmla="*/ 270468 w 573136"/>
                <a:gd name="connsiteY24" fmla="*/ 203934 h 611648"/>
                <a:gd name="connsiteX25" fmla="*/ 343654 w 573136"/>
                <a:gd name="connsiteY25" fmla="*/ 453749 h 611648"/>
                <a:gd name="connsiteX26" fmla="*/ 369299 w 573136"/>
                <a:gd name="connsiteY26" fmla="*/ 541343 h 611648"/>
                <a:gd name="connsiteX27" fmla="*/ 358638 w 573136"/>
                <a:gd name="connsiteY27" fmla="*/ 562377 h 611648"/>
                <a:gd name="connsiteX28" fmla="*/ 287179 w 573136"/>
                <a:gd name="connsiteY28" fmla="*/ 583699 h 611648"/>
                <a:gd name="connsiteX29" fmla="*/ 273061 w 573136"/>
                <a:gd name="connsiteY29" fmla="*/ 584274 h 611648"/>
                <a:gd name="connsiteX30" fmla="*/ 191230 w 573136"/>
                <a:gd name="connsiteY30" fmla="*/ 607614 h 611648"/>
                <a:gd name="connsiteX31" fmla="*/ 167891 w 573136"/>
                <a:gd name="connsiteY31" fmla="*/ 611648 h 611648"/>
                <a:gd name="connsiteX32" fmla="*/ 148874 w 573136"/>
                <a:gd name="connsiteY32" fmla="*/ 598394 h 611648"/>
                <a:gd name="connsiteX33" fmla="*/ 153484 w 573136"/>
                <a:gd name="connsiteY33" fmla="*/ 575343 h 611648"/>
                <a:gd name="connsiteX34" fmla="*/ 155213 w 573136"/>
                <a:gd name="connsiteY34" fmla="*/ 573902 h 611648"/>
                <a:gd name="connsiteX35" fmla="*/ 169908 w 573136"/>
                <a:gd name="connsiteY35" fmla="*/ 522326 h 611648"/>
                <a:gd name="connsiteX36" fmla="*/ 152332 w 573136"/>
                <a:gd name="connsiteY36" fmla="*/ 466139 h 611648"/>
                <a:gd name="connsiteX37" fmla="*/ 132738 w 573136"/>
                <a:gd name="connsiteY37" fmla="*/ 408223 h 611648"/>
                <a:gd name="connsiteX38" fmla="*/ 111992 w 573136"/>
                <a:gd name="connsiteY38" fmla="*/ 337917 h 611648"/>
                <a:gd name="connsiteX39" fmla="*/ 83467 w 573136"/>
                <a:gd name="connsiteY39" fmla="*/ 240238 h 611648"/>
                <a:gd name="connsiteX40" fmla="*/ 55517 w 573136"/>
                <a:gd name="connsiteY40" fmla="*/ 144577 h 611648"/>
                <a:gd name="connsiteX41" fmla="*/ 29297 w 573136"/>
                <a:gd name="connsiteY41" fmla="*/ 124119 h 611648"/>
                <a:gd name="connsiteX42" fmla="*/ 23534 w 573136"/>
                <a:gd name="connsiteY42" fmla="*/ 123543 h 611648"/>
                <a:gd name="connsiteX43" fmla="*/ 195 w 573136"/>
                <a:gd name="connsiteY43" fmla="*/ 101645 h 611648"/>
                <a:gd name="connsiteX44" fmla="*/ 17195 w 573136"/>
                <a:gd name="connsiteY44" fmla="*/ 75713 h 611648"/>
                <a:gd name="connsiteX45" fmla="*/ 50907 w 573136"/>
                <a:gd name="connsiteY45" fmla="*/ 64474 h 61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3136" h="611648">
                  <a:moveTo>
                    <a:pt x="255772" y="7712"/>
                  </a:moveTo>
                  <a:cubicBezTo>
                    <a:pt x="341349" y="-12746"/>
                    <a:pt x="415688" y="7136"/>
                    <a:pt x="475333" y="71679"/>
                  </a:cubicBezTo>
                  <a:cubicBezTo>
                    <a:pt x="534977" y="136221"/>
                    <a:pt x="567537" y="214019"/>
                    <a:pt x="572723" y="301612"/>
                  </a:cubicBezTo>
                  <a:cubicBezTo>
                    <a:pt x="578774" y="403613"/>
                    <a:pt x="517977" y="498698"/>
                    <a:pt x="423756" y="538173"/>
                  </a:cubicBezTo>
                  <a:cubicBezTo>
                    <a:pt x="421163" y="539326"/>
                    <a:pt x="418858" y="540766"/>
                    <a:pt x="416553" y="541919"/>
                  </a:cubicBezTo>
                  <a:cubicBezTo>
                    <a:pt x="406468" y="549410"/>
                    <a:pt x="400705" y="547970"/>
                    <a:pt x="396095" y="536732"/>
                  </a:cubicBezTo>
                  <a:cubicBezTo>
                    <a:pt x="394366" y="532698"/>
                    <a:pt x="393214" y="528665"/>
                    <a:pt x="392061" y="524343"/>
                  </a:cubicBezTo>
                  <a:cubicBezTo>
                    <a:pt x="386587" y="504461"/>
                    <a:pt x="386587" y="504461"/>
                    <a:pt x="402722" y="492359"/>
                  </a:cubicBezTo>
                  <a:cubicBezTo>
                    <a:pt x="415976" y="479969"/>
                    <a:pt x="419722" y="464122"/>
                    <a:pt x="417129" y="446834"/>
                  </a:cubicBezTo>
                  <a:cubicBezTo>
                    <a:pt x="412807" y="417732"/>
                    <a:pt x="402722" y="390070"/>
                    <a:pt x="394366" y="362121"/>
                  </a:cubicBezTo>
                  <a:cubicBezTo>
                    <a:pt x="369010" y="275968"/>
                    <a:pt x="344518" y="189527"/>
                    <a:pt x="318010" y="103662"/>
                  </a:cubicBezTo>
                  <a:cubicBezTo>
                    <a:pt x="313688" y="89543"/>
                    <a:pt x="307925" y="76289"/>
                    <a:pt x="296399" y="66204"/>
                  </a:cubicBezTo>
                  <a:cubicBezTo>
                    <a:pt x="288908" y="59577"/>
                    <a:pt x="280840" y="55543"/>
                    <a:pt x="270755" y="55831"/>
                  </a:cubicBezTo>
                  <a:cubicBezTo>
                    <a:pt x="263840" y="54967"/>
                    <a:pt x="254908" y="57272"/>
                    <a:pt x="254619" y="45746"/>
                  </a:cubicBezTo>
                  <a:cubicBezTo>
                    <a:pt x="252603" y="37678"/>
                    <a:pt x="251162" y="29611"/>
                    <a:pt x="247992" y="21831"/>
                  </a:cubicBezTo>
                  <a:cubicBezTo>
                    <a:pt x="244535" y="12899"/>
                    <a:pt x="246840" y="9729"/>
                    <a:pt x="255772" y="7712"/>
                  </a:cubicBezTo>
                  <a:close/>
                  <a:moveTo>
                    <a:pt x="50907" y="64474"/>
                  </a:moveTo>
                  <a:cubicBezTo>
                    <a:pt x="84043" y="54966"/>
                    <a:pt x="116891" y="45169"/>
                    <a:pt x="150026" y="35662"/>
                  </a:cubicBezTo>
                  <a:cubicBezTo>
                    <a:pt x="162993" y="32492"/>
                    <a:pt x="175094" y="25865"/>
                    <a:pt x="188925" y="27306"/>
                  </a:cubicBezTo>
                  <a:cubicBezTo>
                    <a:pt x="192671" y="26152"/>
                    <a:pt x="196705" y="25576"/>
                    <a:pt x="200162" y="24136"/>
                  </a:cubicBezTo>
                  <a:cubicBezTo>
                    <a:pt x="210247" y="19526"/>
                    <a:pt x="216298" y="21831"/>
                    <a:pt x="217451" y="33356"/>
                  </a:cubicBezTo>
                  <a:cubicBezTo>
                    <a:pt x="224366" y="39984"/>
                    <a:pt x="225230" y="49492"/>
                    <a:pt x="227824" y="58135"/>
                  </a:cubicBezTo>
                  <a:cubicBezTo>
                    <a:pt x="233586" y="78305"/>
                    <a:pt x="239925" y="98187"/>
                    <a:pt x="245688" y="118357"/>
                  </a:cubicBezTo>
                  <a:cubicBezTo>
                    <a:pt x="248570" y="130459"/>
                    <a:pt x="252892" y="141695"/>
                    <a:pt x="256061" y="153798"/>
                  </a:cubicBezTo>
                  <a:cubicBezTo>
                    <a:pt x="260383" y="170510"/>
                    <a:pt x="266146" y="187222"/>
                    <a:pt x="270468" y="203934"/>
                  </a:cubicBezTo>
                  <a:cubicBezTo>
                    <a:pt x="295248" y="287206"/>
                    <a:pt x="319450" y="370477"/>
                    <a:pt x="343654" y="453749"/>
                  </a:cubicBezTo>
                  <a:cubicBezTo>
                    <a:pt x="352587" y="482850"/>
                    <a:pt x="360654" y="511953"/>
                    <a:pt x="369299" y="541343"/>
                  </a:cubicBezTo>
                  <a:cubicBezTo>
                    <a:pt x="373333" y="555461"/>
                    <a:pt x="371892" y="558343"/>
                    <a:pt x="358638" y="562377"/>
                  </a:cubicBezTo>
                  <a:cubicBezTo>
                    <a:pt x="335011" y="569868"/>
                    <a:pt x="310807" y="576496"/>
                    <a:pt x="287179" y="583699"/>
                  </a:cubicBezTo>
                  <a:cubicBezTo>
                    <a:pt x="282570" y="584563"/>
                    <a:pt x="277960" y="585715"/>
                    <a:pt x="273061" y="584274"/>
                  </a:cubicBezTo>
                  <a:cubicBezTo>
                    <a:pt x="245688" y="592055"/>
                    <a:pt x="218603" y="599835"/>
                    <a:pt x="191230" y="607614"/>
                  </a:cubicBezTo>
                  <a:cubicBezTo>
                    <a:pt x="183739" y="609919"/>
                    <a:pt x="175959" y="611647"/>
                    <a:pt x="167891" y="611648"/>
                  </a:cubicBezTo>
                  <a:cubicBezTo>
                    <a:pt x="158383" y="611647"/>
                    <a:pt x="152042" y="607326"/>
                    <a:pt x="148874" y="598394"/>
                  </a:cubicBezTo>
                  <a:cubicBezTo>
                    <a:pt x="145704" y="590038"/>
                    <a:pt x="146857" y="581970"/>
                    <a:pt x="153484" y="575343"/>
                  </a:cubicBezTo>
                  <a:cubicBezTo>
                    <a:pt x="154060" y="574766"/>
                    <a:pt x="154637" y="574190"/>
                    <a:pt x="155213" y="573902"/>
                  </a:cubicBezTo>
                  <a:cubicBezTo>
                    <a:pt x="179705" y="562088"/>
                    <a:pt x="178264" y="543936"/>
                    <a:pt x="169908" y="522326"/>
                  </a:cubicBezTo>
                  <a:cubicBezTo>
                    <a:pt x="162993" y="503885"/>
                    <a:pt x="158094" y="484868"/>
                    <a:pt x="152332" y="466139"/>
                  </a:cubicBezTo>
                  <a:cubicBezTo>
                    <a:pt x="141382" y="448273"/>
                    <a:pt x="139077" y="427527"/>
                    <a:pt x="132738" y="408223"/>
                  </a:cubicBezTo>
                  <a:cubicBezTo>
                    <a:pt x="125247" y="384884"/>
                    <a:pt x="118908" y="361257"/>
                    <a:pt x="111992" y="337917"/>
                  </a:cubicBezTo>
                  <a:cubicBezTo>
                    <a:pt x="102772" y="305358"/>
                    <a:pt x="93263" y="272799"/>
                    <a:pt x="83467" y="240238"/>
                  </a:cubicBezTo>
                  <a:cubicBezTo>
                    <a:pt x="74534" y="208256"/>
                    <a:pt x="64738" y="176560"/>
                    <a:pt x="55517" y="144577"/>
                  </a:cubicBezTo>
                  <a:cubicBezTo>
                    <a:pt x="51772" y="131322"/>
                    <a:pt x="43992" y="123255"/>
                    <a:pt x="29297" y="124119"/>
                  </a:cubicBezTo>
                  <a:cubicBezTo>
                    <a:pt x="27280" y="124119"/>
                    <a:pt x="25263" y="123832"/>
                    <a:pt x="23534" y="123543"/>
                  </a:cubicBezTo>
                  <a:cubicBezTo>
                    <a:pt x="10280" y="120950"/>
                    <a:pt x="1924" y="113170"/>
                    <a:pt x="195" y="101645"/>
                  </a:cubicBezTo>
                  <a:cubicBezTo>
                    <a:pt x="-1246" y="91559"/>
                    <a:pt x="5381" y="81187"/>
                    <a:pt x="17195" y="75713"/>
                  </a:cubicBezTo>
                  <a:cubicBezTo>
                    <a:pt x="27856" y="70526"/>
                    <a:pt x="39670" y="67645"/>
                    <a:pt x="50907" y="64474"/>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2" name="Freeform: Shape 185"/>
            <p:cNvSpPr/>
            <p:nvPr/>
          </p:nvSpPr>
          <p:spPr>
            <a:xfrm rot="1020000">
              <a:off x="9339897" y="633711"/>
              <a:ext cx="279964" cy="180525"/>
            </a:xfrm>
            <a:custGeom>
              <a:avLst/>
              <a:gdLst>
                <a:gd name="connsiteX0" fmla="*/ 34527 w 279964"/>
                <a:gd name="connsiteY0" fmla="*/ 180221 h 180525"/>
                <a:gd name="connsiteX1" fmla="*/ 29341 w 279964"/>
                <a:gd name="connsiteY1" fmla="*/ 175611 h 180525"/>
                <a:gd name="connsiteX2" fmla="*/ 527 w 279964"/>
                <a:gd name="connsiteY2" fmla="*/ 78220 h 180525"/>
                <a:gd name="connsiteX3" fmla="*/ 8019 w 279964"/>
                <a:gd name="connsiteY3" fmla="*/ 69576 h 180525"/>
                <a:gd name="connsiteX4" fmla="*/ 203087 w 279964"/>
                <a:gd name="connsiteY4" fmla="*/ 12237 h 180525"/>
                <a:gd name="connsiteX5" fmla="*/ 240545 w 279964"/>
                <a:gd name="connsiteY5" fmla="*/ 999 h 180525"/>
                <a:gd name="connsiteX6" fmla="*/ 252071 w 279964"/>
                <a:gd name="connsiteY6" fmla="*/ 7050 h 180525"/>
                <a:gd name="connsiteX7" fmla="*/ 278868 w 279964"/>
                <a:gd name="connsiteY7" fmla="*/ 98966 h 180525"/>
                <a:gd name="connsiteX8" fmla="*/ 273681 w 279964"/>
                <a:gd name="connsiteY8" fmla="*/ 109915 h 180525"/>
                <a:gd name="connsiteX9" fmla="*/ 37697 w 279964"/>
                <a:gd name="connsiteY9" fmla="*/ 178780 h 180525"/>
                <a:gd name="connsiteX10" fmla="*/ 34527 w 279964"/>
                <a:gd name="connsiteY10" fmla="*/ 180221 h 18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64" h="180525">
                  <a:moveTo>
                    <a:pt x="34527" y="180221"/>
                  </a:moveTo>
                  <a:cubicBezTo>
                    <a:pt x="29917" y="181662"/>
                    <a:pt x="30205" y="177628"/>
                    <a:pt x="29341" y="175611"/>
                  </a:cubicBezTo>
                  <a:cubicBezTo>
                    <a:pt x="19544" y="143051"/>
                    <a:pt x="10323" y="110492"/>
                    <a:pt x="527" y="78220"/>
                  </a:cubicBezTo>
                  <a:cubicBezTo>
                    <a:pt x="-1778" y="70152"/>
                    <a:pt x="3985" y="70729"/>
                    <a:pt x="8019" y="69576"/>
                  </a:cubicBezTo>
                  <a:cubicBezTo>
                    <a:pt x="73138" y="50271"/>
                    <a:pt x="137968" y="31542"/>
                    <a:pt x="203087" y="12237"/>
                  </a:cubicBezTo>
                  <a:cubicBezTo>
                    <a:pt x="215478" y="8491"/>
                    <a:pt x="228156" y="5033"/>
                    <a:pt x="240545" y="999"/>
                  </a:cubicBezTo>
                  <a:cubicBezTo>
                    <a:pt x="246885" y="-1018"/>
                    <a:pt x="250054" y="-441"/>
                    <a:pt x="252071" y="7050"/>
                  </a:cubicBezTo>
                  <a:cubicBezTo>
                    <a:pt x="260427" y="37881"/>
                    <a:pt x="269647" y="68424"/>
                    <a:pt x="278868" y="98966"/>
                  </a:cubicBezTo>
                  <a:cubicBezTo>
                    <a:pt x="280596" y="104729"/>
                    <a:pt x="281173" y="107898"/>
                    <a:pt x="273681" y="109915"/>
                  </a:cubicBezTo>
                  <a:cubicBezTo>
                    <a:pt x="195020" y="132678"/>
                    <a:pt x="116358" y="155729"/>
                    <a:pt x="37697" y="178780"/>
                  </a:cubicBezTo>
                  <a:cubicBezTo>
                    <a:pt x="36544" y="179068"/>
                    <a:pt x="35392" y="179645"/>
                    <a:pt x="34527" y="180221"/>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3" name="Freeform: Shape 196"/>
            <p:cNvSpPr/>
            <p:nvPr/>
          </p:nvSpPr>
          <p:spPr>
            <a:xfrm rot="1020000">
              <a:off x="10118028" y="422365"/>
              <a:ext cx="471542" cy="578663"/>
            </a:xfrm>
            <a:custGeom>
              <a:avLst/>
              <a:gdLst>
                <a:gd name="connsiteX0" fmla="*/ 175480 w 471542"/>
                <a:gd name="connsiteY0" fmla="*/ 400270 h 578663"/>
                <a:gd name="connsiteX1" fmla="*/ 245930 w 471542"/>
                <a:gd name="connsiteY1" fmla="*/ 416442 h 578663"/>
                <a:gd name="connsiteX2" fmla="*/ 262642 w 471542"/>
                <a:gd name="connsiteY2" fmla="*/ 482713 h 578663"/>
                <a:gd name="connsiteX3" fmla="*/ 256879 w 471542"/>
                <a:gd name="connsiteY3" fmla="*/ 496832 h 578663"/>
                <a:gd name="connsiteX4" fmla="*/ 281947 w 471542"/>
                <a:gd name="connsiteY4" fmla="*/ 530256 h 578663"/>
                <a:gd name="connsiteX5" fmla="*/ 296642 w 471542"/>
                <a:gd name="connsiteY5" fmla="*/ 540629 h 578663"/>
                <a:gd name="connsiteX6" fmla="*/ 300100 w 471542"/>
                <a:gd name="connsiteY6" fmla="*/ 553307 h 578663"/>
                <a:gd name="connsiteX7" fmla="*/ 286557 w 471542"/>
                <a:gd name="connsiteY7" fmla="*/ 575494 h 578663"/>
                <a:gd name="connsiteX8" fmla="*/ 255727 w 471542"/>
                <a:gd name="connsiteY8" fmla="*/ 578663 h 578663"/>
                <a:gd name="connsiteX9" fmla="*/ 159489 w 471542"/>
                <a:gd name="connsiteY9" fmla="*/ 552443 h 578663"/>
                <a:gd name="connsiteX10" fmla="*/ 120590 w 471542"/>
                <a:gd name="connsiteY10" fmla="*/ 450442 h 578663"/>
                <a:gd name="connsiteX11" fmla="*/ 175480 w 471542"/>
                <a:gd name="connsiteY11" fmla="*/ 400270 h 578663"/>
                <a:gd name="connsiteX12" fmla="*/ 183980 w 471542"/>
                <a:gd name="connsiteY12" fmla="*/ 2964 h 578663"/>
                <a:gd name="connsiteX13" fmla="*/ 305286 w 471542"/>
                <a:gd name="connsiteY13" fmla="*/ 23422 h 578663"/>
                <a:gd name="connsiteX14" fmla="*/ 427457 w 471542"/>
                <a:gd name="connsiteY14" fmla="*/ 155389 h 578663"/>
                <a:gd name="connsiteX15" fmla="*/ 471542 w 471542"/>
                <a:gd name="connsiteY15" fmla="*/ 341525 h 578663"/>
                <a:gd name="connsiteX16" fmla="*/ 420254 w 471542"/>
                <a:gd name="connsiteY16" fmla="*/ 502594 h 578663"/>
                <a:gd name="connsiteX17" fmla="*/ 345626 w 471542"/>
                <a:gd name="connsiteY17" fmla="*/ 559357 h 578663"/>
                <a:gd name="connsiteX18" fmla="*/ 334389 w 471542"/>
                <a:gd name="connsiteY18" fmla="*/ 553883 h 578663"/>
                <a:gd name="connsiteX19" fmla="*/ 331507 w 471542"/>
                <a:gd name="connsiteY19" fmla="*/ 543510 h 578663"/>
                <a:gd name="connsiteX20" fmla="*/ 338998 w 471542"/>
                <a:gd name="connsiteY20" fmla="*/ 508069 h 578663"/>
                <a:gd name="connsiteX21" fmla="*/ 349948 w 471542"/>
                <a:gd name="connsiteY21" fmla="*/ 462255 h 578663"/>
                <a:gd name="connsiteX22" fmla="*/ 308455 w 471542"/>
                <a:gd name="connsiteY22" fmla="*/ 316746 h 578663"/>
                <a:gd name="connsiteX23" fmla="*/ 244489 w 471542"/>
                <a:gd name="connsiteY23" fmla="*/ 98626 h 578663"/>
                <a:gd name="connsiteX24" fmla="*/ 234117 w 471542"/>
                <a:gd name="connsiteY24" fmla="*/ 72405 h 578663"/>
                <a:gd name="connsiteX25" fmla="*/ 192913 w 471542"/>
                <a:gd name="connsiteY25" fmla="*/ 47049 h 578663"/>
                <a:gd name="connsiteX26" fmla="*/ 184269 w 471542"/>
                <a:gd name="connsiteY26" fmla="*/ 40422 h 578663"/>
                <a:gd name="connsiteX27" fmla="*/ 176778 w 471542"/>
                <a:gd name="connsiteY27" fmla="*/ 15354 h 578663"/>
                <a:gd name="connsiteX28" fmla="*/ 183980 w 471542"/>
                <a:gd name="connsiteY28" fmla="*/ 2964 h 578663"/>
                <a:gd name="connsiteX29" fmla="*/ 131826 w 471542"/>
                <a:gd name="connsiteY29" fmla="*/ 17660 h 578663"/>
                <a:gd name="connsiteX30" fmla="*/ 145082 w 471542"/>
                <a:gd name="connsiteY30" fmla="*/ 25152 h 578663"/>
                <a:gd name="connsiteX31" fmla="*/ 148827 w 471542"/>
                <a:gd name="connsiteY31" fmla="*/ 37542 h 578663"/>
                <a:gd name="connsiteX32" fmla="*/ 142199 w 471542"/>
                <a:gd name="connsiteY32" fmla="*/ 67220 h 578663"/>
                <a:gd name="connsiteX33" fmla="*/ 135573 w 471542"/>
                <a:gd name="connsiteY33" fmla="*/ 92000 h 578663"/>
                <a:gd name="connsiteX34" fmla="*/ 183404 w 471542"/>
                <a:gd name="connsiteY34" fmla="*/ 254221 h 578663"/>
                <a:gd name="connsiteX35" fmla="*/ 237861 w 471542"/>
                <a:gd name="connsiteY35" fmla="*/ 268628 h 578663"/>
                <a:gd name="connsiteX36" fmla="*/ 246505 w 471542"/>
                <a:gd name="connsiteY36" fmla="*/ 258543 h 578663"/>
                <a:gd name="connsiteX37" fmla="*/ 258319 w 471542"/>
                <a:gd name="connsiteY37" fmla="*/ 297154 h 578663"/>
                <a:gd name="connsiteX38" fmla="*/ 256014 w 471542"/>
                <a:gd name="connsiteY38" fmla="*/ 305798 h 578663"/>
                <a:gd name="connsiteX39" fmla="*/ 35013 w 471542"/>
                <a:gd name="connsiteY39" fmla="*/ 302916 h 578663"/>
                <a:gd name="connsiteX40" fmla="*/ 147 w 471542"/>
                <a:gd name="connsiteY40" fmla="*/ 186221 h 578663"/>
                <a:gd name="connsiteX41" fmla="*/ 131826 w 471542"/>
                <a:gd name="connsiteY41" fmla="*/ 17660 h 57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1542" h="578663">
                  <a:moveTo>
                    <a:pt x="175480" y="400270"/>
                  </a:moveTo>
                  <a:cubicBezTo>
                    <a:pt x="199756" y="393679"/>
                    <a:pt x="226625" y="398145"/>
                    <a:pt x="245930" y="416442"/>
                  </a:cubicBezTo>
                  <a:cubicBezTo>
                    <a:pt x="265235" y="434883"/>
                    <a:pt x="270421" y="457357"/>
                    <a:pt x="262642" y="482713"/>
                  </a:cubicBezTo>
                  <a:cubicBezTo>
                    <a:pt x="261201" y="487612"/>
                    <a:pt x="258608" y="492222"/>
                    <a:pt x="256879" y="496832"/>
                  </a:cubicBezTo>
                  <a:cubicBezTo>
                    <a:pt x="248811" y="518154"/>
                    <a:pt x="258608" y="532561"/>
                    <a:pt x="281947" y="530256"/>
                  </a:cubicBezTo>
                  <a:cubicBezTo>
                    <a:pt x="291744" y="529104"/>
                    <a:pt x="295201" y="531985"/>
                    <a:pt x="296642" y="540629"/>
                  </a:cubicBezTo>
                  <a:cubicBezTo>
                    <a:pt x="297506" y="544951"/>
                    <a:pt x="298659" y="548985"/>
                    <a:pt x="300100" y="553307"/>
                  </a:cubicBezTo>
                  <a:cubicBezTo>
                    <a:pt x="305863" y="572612"/>
                    <a:pt x="305863" y="572900"/>
                    <a:pt x="286557" y="575494"/>
                  </a:cubicBezTo>
                  <a:cubicBezTo>
                    <a:pt x="275032" y="577222"/>
                    <a:pt x="264083" y="577799"/>
                    <a:pt x="255727" y="578663"/>
                  </a:cubicBezTo>
                  <a:cubicBezTo>
                    <a:pt x="219709" y="577222"/>
                    <a:pt x="187726" y="571460"/>
                    <a:pt x="159489" y="552443"/>
                  </a:cubicBezTo>
                  <a:cubicBezTo>
                    <a:pt x="123759" y="528527"/>
                    <a:pt x="107912" y="487035"/>
                    <a:pt x="120590" y="450442"/>
                  </a:cubicBezTo>
                  <a:cubicBezTo>
                    <a:pt x="129523" y="424509"/>
                    <a:pt x="151204" y="406861"/>
                    <a:pt x="175480" y="400270"/>
                  </a:cubicBezTo>
                  <a:close/>
                  <a:moveTo>
                    <a:pt x="183980" y="2964"/>
                  </a:moveTo>
                  <a:cubicBezTo>
                    <a:pt x="226914" y="-4816"/>
                    <a:pt x="267253" y="2964"/>
                    <a:pt x="305286" y="23422"/>
                  </a:cubicBezTo>
                  <a:cubicBezTo>
                    <a:pt x="361185" y="53388"/>
                    <a:pt x="398931" y="100066"/>
                    <a:pt x="427457" y="155389"/>
                  </a:cubicBezTo>
                  <a:cubicBezTo>
                    <a:pt x="456847" y="212152"/>
                    <a:pt x="470678" y="272372"/>
                    <a:pt x="471542" y="341525"/>
                  </a:cubicBezTo>
                  <a:cubicBezTo>
                    <a:pt x="470678" y="396272"/>
                    <a:pt x="458000" y="453323"/>
                    <a:pt x="420254" y="502594"/>
                  </a:cubicBezTo>
                  <a:cubicBezTo>
                    <a:pt x="400660" y="528239"/>
                    <a:pt x="375880" y="547256"/>
                    <a:pt x="345626" y="559357"/>
                  </a:cubicBezTo>
                  <a:cubicBezTo>
                    <a:pt x="339287" y="561951"/>
                    <a:pt x="335540" y="561662"/>
                    <a:pt x="334389" y="553883"/>
                  </a:cubicBezTo>
                  <a:cubicBezTo>
                    <a:pt x="334100" y="550425"/>
                    <a:pt x="332660" y="546967"/>
                    <a:pt x="331507" y="543510"/>
                  </a:cubicBezTo>
                  <a:cubicBezTo>
                    <a:pt x="326321" y="529967"/>
                    <a:pt x="323440" y="519018"/>
                    <a:pt x="338998" y="508069"/>
                  </a:cubicBezTo>
                  <a:cubicBezTo>
                    <a:pt x="353694" y="497696"/>
                    <a:pt x="354270" y="478679"/>
                    <a:pt x="349948" y="462255"/>
                  </a:cubicBezTo>
                  <a:cubicBezTo>
                    <a:pt x="336694" y="413560"/>
                    <a:pt x="322575" y="365153"/>
                    <a:pt x="308455" y="316746"/>
                  </a:cubicBezTo>
                  <a:cubicBezTo>
                    <a:pt x="287422" y="244135"/>
                    <a:pt x="265811" y="171524"/>
                    <a:pt x="244489" y="98626"/>
                  </a:cubicBezTo>
                  <a:cubicBezTo>
                    <a:pt x="241897" y="89405"/>
                    <a:pt x="238727" y="80473"/>
                    <a:pt x="234117" y="72405"/>
                  </a:cubicBezTo>
                  <a:cubicBezTo>
                    <a:pt x="225185" y="56269"/>
                    <a:pt x="211641" y="47049"/>
                    <a:pt x="192913" y="47049"/>
                  </a:cubicBezTo>
                  <a:cubicBezTo>
                    <a:pt x="187438" y="47049"/>
                    <a:pt x="185421" y="45608"/>
                    <a:pt x="184269" y="40422"/>
                  </a:cubicBezTo>
                  <a:cubicBezTo>
                    <a:pt x="182251" y="32066"/>
                    <a:pt x="180235" y="23422"/>
                    <a:pt x="176778" y="15354"/>
                  </a:cubicBezTo>
                  <a:cubicBezTo>
                    <a:pt x="173320" y="6998"/>
                    <a:pt x="175912" y="4405"/>
                    <a:pt x="183980" y="2964"/>
                  </a:cubicBezTo>
                  <a:close/>
                  <a:moveTo>
                    <a:pt x="131826" y="17660"/>
                  </a:moveTo>
                  <a:cubicBezTo>
                    <a:pt x="139606" y="15355"/>
                    <a:pt x="144217" y="15643"/>
                    <a:pt x="145082" y="25152"/>
                  </a:cubicBezTo>
                  <a:cubicBezTo>
                    <a:pt x="145658" y="29474"/>
                    <a:pt x="147387" y="33508"/>
                    <a:pt x="148827" y="37542"/>
                  </a:cubicBezTo>
                  <a:cubicBezTo>
                    <a:pt x="153149" y="48779"/>
                    <a:pt x="156031" y="58864"/>
                    <a:pt x="142199" y="67220"/>
                  </a:cubicBezTo>
                  <a:cubicBezTo>
                    <a:pt x="134131" y="72118"/>
                    <a:pt x="132979" y="82491"/>
                    <a:pt x="135573" y="92000"/>
                  </a:cubicBezTo>
                  <a:cubicBezTo>
                    <a:pt x="151420" y="146170"/>
                    <a:pt x="166979" y="200339"/>
                    <a:pt x="183404" y="254221"/>
                  </a:cubicBezTo>
                  <a:cubicBezTo>
                    <a:pt x="192048" y="283035"/>
                    <a:pt x="215386" y="288798"/>
                    <a:pt x="237861" y="268628"/>
                  </a:cubicBezTo>
                  <a:cubicBezTo>
                    <a:pt x="240455" y="266323"/>
                    <a:pt x="242471" y="263153"/>
                    <a:pt x="246505" y="258543"/>
                  </a:cubicBezTo>
                  <a:cubicBezTo>
                    <a:pt x="250828" y="273238"/>
                    <a:pt x="254574" y="285340"/>
                    <a:pt x="258319" y="297154"/>
                  </a:cubicBezTo>
                  <a:cubicBezTo>
                    <a:pt x="259184" y="300323"/>
                    <a:pt x="258607" y="303204"/>
                    <a:pt x="256014" y="305798"/>
                  </a:cubicBezTo>
                  <a:cubicBezTo>
                    <a:pt x="189454" y="374086"/>
                    <a:pt x="90335" y="372069"/>
                    <a:pt x="35013" y="302916"/>
                  </a:cubicBezTo>
                  <a:cubicBezTo>
                    <a:pt x="7639" y="268916"/>
                    <a:pt x="-1292" y="228577"/>
                    <a:pt x="147" y="186221"/>
                  </a:cubicBezTo>
                  <a:cubicBezTo>
                    <a:pt x="3030" y="105542"/>
                    <a:pt x="54317" y="40711"/>
                    <a:pt x="131826" y="1766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4" name="Freeform: Shape 199"/>
            <p:cNvSpPr/>
            <p:nvPr/>
          </p:nvSpPr>
          <p:spPr>
            <a:xfrm rot="1020000">
              <a:off x="7393031" y="417861"/>
              <a:ext cx="516389" cy="582638"/>
            </a:xfrm>
            <a:custGeom>
              <a:avLst/>
              <a:gdLst>
                <a:gd name="connsiteX0" fmla="*/ 202598 w 516389"/>
                <a:gd name="connsiteY0" fmla="*/ 4066 h 582638"/>
                <a:gd name="connsiteX1" fmla="*/ 273480 w 516389"/>
                <a:gd name="connsiteY1" fmla="*/ 1761 h 582638"/>
                <a:gd name="connsiteX2" fmla="*/ 467108 w 516389"/>
                <a:gd name="connsiteY2" fmla="*/ 142084 h 582638"/>
                <a:gd name="connsiteX3" fmla="*/ 499380 w 516389"/>
                <a:gd name="connsiteY3" fmla="*/ 221034 h 582638"/>
                <a:gd name="connsiteX4" fmla="*/ 516380 w 516389"/>
                <a:gd name="connsiteY4" fmla="*/ 331967 h 582638"/>
                <a:gd name="connsiteX5" fmla="*/ 504278 w 516389"/>
                <a:gd name="connsiteY5" fmla="*/ 412645 h 582638"/>
                <a:gd name="connsiteX6" fmla="*/ 469702 w 516389"/>
                <a:gd name="connsiteY6" fmla="*/ 482662 h 582638"/>
                <a:gd name="connsiteX7" fmla="*/ 459040 w 516389"/>
                <a:gd name="connsiteY7" fmla="*/ 494188 h 582638"/>
                <a:gd name="connsiteX8" fmla="*/ 364531 w 516389"/>
                <a:gd name="connsiteY8" fmla="*/ 562189 h 582638"/>
                <a:gd name="connsiteX9" fmla="*/ 353582 w 516389"/>
                <a:gd name="connsiteY9" fmla="*/ 557002 h 582638"/>
                <a:gd name="connsiteX10" fmla="*/ 351277 w 516389"/>
                <a:gd name="connsiteY10" fmla="*/ 548934 h 582638"/>
                <a:gd name="connsiteX11" fmla="*/ 358192 w 516389"/>
                <a:gd name="connsiteY11" fmla="*/ 508883 h 582638"/>
                <a:gd name="connsiteX12" fmla="*/ 367413 w 516389"/>
                <a:gd name="connsiteY12" fmla="*/ 471425 h 582638"/>
                <a:gd name="connsiteX13" fmla="*/ 354735 w 516389"/>
                <a:gd name="connsiteY13" fmla="*/ 429645 h 582638"/>
                <a:gd name="connsiteX14" fmla="*/ 342633 w 516389"/>
                <a:gd name="connsiteY14" fmla="*/ 397374 h 582638"/>
                <a:gd name="connsiteX15" fmla="*/ 278667 w 516389"/>
                <a:gd name="connsiteY15" fmla="*/ 179830 h 582638"/>
                <a:gd name="connsiteX16" fmla="*/ 251582 w 516389"/>
                <a:gd name="connsiteY16" fmla="*/ 87626 h 582638"/>
                <a:gd name="connsiteX17" fmla="*/ 217581 w 516389"/>
                <a:gd name="connsiteY17" fmla="*/ 56219 h 582638"/>
                <a:gd name="connsiteX18" fmla="*/ 197412 w 516389"/>
                <a:gd name="connsiteY18" fmla="*/ 36338 h 582638"/>
                <a:gd name="connsiteX19" fmla="*/ 192513 w 516389"/>
                <a:gd name="connsiteY19" fmla="*/ 20490 h 582638"/>
                <a:gd name="connsiteX20" fmla="*/ 202598 w 516389"/>
                <a:gd name="connsiteY20" fmla="*/ 4066 h 582638"/>
                <a:gd name="connsiteX21" fmla="*/ 150733 w 516389"/>
                <a:gd name="connsiteY21" fmla="*/ 19050 h 582638"/>
                <a:gd name="connsiteX22" fmla="*/ 166869 w 516389"/>
                <a:gd name="connsiteY22" fmla="*/ 26541 h 582638"/>
                <a:gd name="connsiteX23" fmla="*/ 170327 w 516389"/>
                <a:gd name="connsiteY23" fmla="*/ 37779 h 582638"/>
                <a:gd name="connsiteX24" fmla="*/ 164276 w 516389"/>
                <a:gd name="connsiteY24" fmla="*/ 72643 h 582638"/>
                <a:gd name="connsiteX25" fmla="*/ 157649 w 516389"/>
                <a:gd name="connsiteY25" fmla="*/ 129983 h 582638"/>
                <a:gd name="connsiteX26" fmla="*/ 228819 w 516389"/>
                <a:gd name="connsiteY26" fmla="*/ 371442 h 582638"/>
                <a:gd name="connsiteX27" fmla="*/ 246395 w 516389"/>
                <a:gd name="connsiteY27" fmla="*/ 431951 h 582638"/>
                <a:gd name="connsiteX28" fmla="*/ 250429 w 516389"/>
                <a:gd name="connsiteY28" fmla="*/ 445781 h 582638"/>
                <a:gd name="connsiteX29" fmla="*/ 263107 w 516389"/>
                <a:gd name="connsiteY29" fmla="*/ 488714 h 582638"/>
                <a:gd name="connsiteX30" fmla="*/ 300565 w 516389"/>
                <a:gd name="connsiteY30" fmla="*/ 528188 h 582638"/>
                <a:gd name="connsiteX31" fmla="*/ 305175 w 516389"/>
                <a:gd name="connsiteY31" fmla="*/ 531358 h 582638"/>
                <a:gd name="connsiteX32" fmla="*/ 314395 w 516389"/>
                <a:gd name="connsiteY32" fmla="*/ 540290 h 582638"/>
                <a:gd name="connsiteX33" fmla="*/ 321887 w 516389"/>
                <a:gd name="connsiteY33" fmla="*/ 566223 h 582638"/>
                <a:gd name="connsiteX34" fmla="*/ 315260 w 516389"/>
                <a:gd name="connsiteY34" fmla="*/ 576307 h 582638"/>
                <a:gd name="connsiteX35" fmla="*/ 267141 w 516389"/>
                <a:gd name="connsiteY35" fmla="*/ 580918 h 582638"/>
                <a:gd name="connsiteX36" fmla="*/ 221615 w 516389"/>
                <a:gd name="connsiteY36" fmla="*/ 576019 h 582638"/>
                <a:gd name="connsiteX37" fmla="*/ 164852 w 516389"/>
                <a:gd name="connsiteY37" fmla="*/ 555850 h 582638"/>
                <a:gd name="connsiteX38" fmla="*/ 128547 w 516389"/>
                <a:gd name="connsiteY38" fmla="*/ 532799 h 582638"/>
                <a:gd name="connsiteX39" fmla="*/ 43834 w 516389"/>
                <a:gd name="connsiteY39" fmla="*/ 425035 h 582638"/>
                <a:gd name="connsiteX40" fmla="*/ 33461 w 516389"/>
                <a:gd name="connsiteY40" fmla="*/ 408035 h 582638"/>
                <a:gd name="connsiteX41" fmla="*/ 4936 w 516389"/>
                <a:gd name="connsiteY41" fmla="*/ 309492 h 582638"/>
                <a:gd name="connsiteX42" fmla="*/ 38 w 516389"/>
                <a:gd name="connsiteY42" fmla="*/ 266272 h 582638"/>
                <a:gd name="connsiteX43" fmla="*/ 51902 w 516389"/>
                <a:gd name="connsiteY43" fmla="*/ 92813 h 582638"/>
                <a:gd name="connsiteX44" fmla="*/ 72072 w 516389"/>
                <a:gd name="connsiteY44" fmla="*/ 71203 h 582638"/>
                <a:gd name="connsiteX45" fmla="*/ 150733 w 516389"/>
                <a:gd name="connsiteY45" fmla="*/ 19050 h 5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389" h="582638">
                  <a:moveTo>
                    <a:pt x="202598" y="4066"/>
                  </a:moveTo>
                  <a:cubicBezTo>
                    <a:pt x="226226" y="-544"/>
                    <a:pt x="249853" y="-1120"/>
                    <a:pt x="273480" y="1761"/>
                  </a:cubicBezTo>
                  <a:cubicBezTo>
                    <a:pt x="363667" y="12999"/>
                    <a:pt x="425040" y="64863"/>
                    <a:pt x="467108" y="142084"/>
                  </a:cubicBezTo>
                  <a:cubicBezTo>
                    <a:pt x="480651" y="167152"/>
                    <a:pt x="491600" y="193661"/>
                    <a:pt x="499380" y="221034"/>
                  </a:cubicBezTo>
                  <a:cubicBezTo>
                    <a:pt x="510329" y="257339"/>
                    <a:pt x="516668" y="294221"/>
                    <a:pt x="516380" y="331967"/>
                  </a:cubicBezTo>
                  <a:cubicBezTo>
                    <a:pt x="516092" y="359340"/>
                    <a:pt x="512634" y="386425"/>
                    <a:pt x="504278" y="412645"/>
                  </a:cubicBezTo>
                  <a:cubicBezTo>
                    <a:pt x="495634" y="437425"/>
                    <a:pt x="485549" y="461340"/>
                    <a:pt x="469702" y="482662"/>
                  </a:cubicBezTo>
                  <a:cubicBezTo>
                    <a:pt x="467685" y="487561"/>
                    <a:pt x="465091" y="492747"/>
                    <a:pt x="459040" y="494188"/>
                  </a:cubicBezTo>
                  <a:cubicBezTo>
                    <a:pt x="432820" y="524154"/>
                    <a:pt x="401125" y="546341"/>
                    <a:pt x="364531" y="562189"/>
                  </a:cubicBezTo>
                  <a:cubicBezTo>
                    <a:pt x="358192" y="565070"/>
                    <a:pt x="354447" y="565070"/>
                    <a:pt x="353582" y="557002"/>
                  </a:cubicBezTo>
                  <a:cubicBezTo>
                    <a:pt x="353294" y="554409"/>
                    <a:pt x="352430" y="551527"/>
                    <a:pt x="351277" y="548934"/>
                  </a:cubicBezTo>
                  <a:cubicBezTo>
                    <a:pt x="344938" y="533951"/>
                    <a:pt x="342921" y="521273"/>
                    <a:pt x="358192" y="508883"/>
                  </a:cubicBezTo>
                  <a:cubicBezTo>
                    <a:pt x="368854" y="500239"/>
                    <a:pt x="371159" y="485832"/>
                    <a:pt x="367413" y="471425"/>
                  </a:cubicBezTo>
                  <a:cubicBezTo>
                    <a:pt x="363955" y="457306"/>
                    <a:pt x="360786" y="443188"/>
                    <a:pt x="354735" y="429645"/>
                  </a:cubicBezTo>
                  <a:cubicBezTo>
                    <a:pt x="346955" y="420137"/>
                    <a:pt x="347531" y="407747"/>
                    <a:pt x="342633" y="397374"/>
                  </a:cubicBezTo>
                  <a:cubicBezTo>
                    <a:pt x="321599" y="324763"/>
                    <a:pt x="299989" y="252153"/>
                    <a:pt x="278667" y="179830"/>
                  </a:cubicBezTo>
                  <a:cubicBezTo>
                    <a:pt x="270310" y="148711"/>
                    <a:pt x="261090" y="118169"/>
                    <a:pt x="251582" y="87626"/>
                  </a:cubicBezTo>
                  <a:cubicBezTo>
                    <a:pt x="246395" y="70914"/>
                    <a:pt x="234870" y="59389"/>
                    <a:pt x="217581" y="56219"/>
                  </a:cubicBezTo>
                  <a:cubicBezTo>
                    <a:pt x="205480" y="54202"/>
                    <a:pt x="199429" y="47863"/>
                    <a:pt x="197412" y="36338"/>
                  </a:cubicBezTo>
                  <a:cubicBezTo>
                    <a:pt x="196547" y="30863"/>
                    <a:pt x="193954" y="25965"/>
                    <a:pt x="192513" y="20490"/>
                  </a:cubicBezTo>
                  <a:cubicBezTo>
                    <a:pt x="189632" y="8965"/>
                    <a:pt x="191361" y="6083"/>
                    <a:pt x="202598" y="4066"/>
                  </a:cubicBezTo>
                  <a:close/>
                  <a:moveTo>
                    <a:pt x="150733" y="19050"/>
                  </a:moveTo>
                  <a:cubicBezTo>
                    <a:pt x="161106" y="14439"/>
                    <a:pt x="163411" y="15592"/>
                    <a:pt x="166869" y="26541"/>
                  </a:cubicBezTo>
                  <a:cubicBezTo>
                    <a:pt x="168022" y="30287"/>
                    <a:pt x="168598" y="34321"/>
                    <a:pt x="170327" y="37779"/>
                  </a:cubicBezTo>
                  <a:cubicBezTo>
                    <a:pt x="175801" y="50745"/>
                    <a:pt x="176666" y="61118"/>
                    <a:pt x="164276" y="72643"/>
                  </a:cubicBezTo>
                  <a:cubicBezTo>
                    <a:pt x="146700" y="88779"/>
                    <a:pt x="149869" y="109813"/>
                    <a:pt x="157649" y="129983"/>
                  </a:cubicBezTo>
                  <a:cubicBezTo>
                    <a:pt x="181564" y="210373"/>
                    <a:pt x="204903" y="291051"/>
                    <a:pt x="228819" y="371442"/>
                  </a:cubicBezTo>
                  <a:cubicBezTo>
                    <a:pt x="234293" y="391611"/>
                    <a:pt x="240920" y="411493"/>
                    <a:pt x="246395" y="431951"/>
                  </a:cubicBezTo>
                  <a:cubicBezTo>
                    <a:pt x="247836" y="436561"/>
                    <a:pt x="248700" y="441171"/>
                    <a:pt x="250429" y="445781"/>
                  </a:cubicBezTo>
                  <a:cubicBezTo>
                    <a:pt x="255039" y="459900"/>
                    <a:pt x="259073" y="474307"/>
                    <a:pt x="263107" y="488714"/>
                  </a:cubicBezTo>
                  <a:cubicBezTo>
                    <a:pt x="268293" y="508883"/>
                    <a:pt x="279243" y="523290"/>
                    <a:pt x="300565" y="528188"/>
                  </a:cubicBezTo>
                  <a:cubicBezTo>
                    <a:pt x="302294" y="529053"/>
                    <a:pt x="303734" y="529917"/>
                    <a:pt x="305175" y="531358"/>
                  </a:cubicBezTo>
                  <a:cubicBezTo>
                    <a:pt x="310362" y="532222"/>
                    <a:pt x="313243" y="535104"/>
                    <a:pt x="314395" y="540290"/>
                  </a:cubicBezTo>
                  <a:cubicBezTo>
                    <a:pt x="316412" y="548934"/>
                    <a:pt x="318429" y="557867"/>
                    <a:pt x="321887" y="566223"/>
                  </a:cubicBezTo>
                  <a:cubicBezTo>
                    <a:pt x="325057" y="574002"/>
                    <a:pt x="321599" y="575731"/>
                    <a:pt x="315260" y="576307"/>
                  </a:cubicBezTo>
                  <a:cubicBezTo>
                    <a:pt x="299124" y="577748"/>
                    <a:pt x="283277" y="579477"/>
                    <a:pt x="267141" y="580918"/>
                  </a:cubicBezTo>
                  <a:cubicBezTo>
                    <a:pt x="251581" y="583511"/>
                    <a:pt x="236310" y="584087"/>
                    <a:pt x="221615" y="576019"/>
                  </a:cubicBezTo>
                  <a:cubicBezTo>
                    <a:pt x="202310" y="570545"/>
                    <a:pt x="183005" y="564782"/>
                    <a:pt x="164852" y="555850"/>
                  </a:cubicBezTo>
                  <a:cubicBezTo>
                    <a:pt x="149869" y="552680"/>
                    <a:pt x="137479" y="545189"/>
                    <a:pt x="128547" y="532799"/>
                  </a:cubicBezTo>
                  <a:cubicBezTo>
                    <a:pt x="91953" y="503409"/>
                    <a:pt x="65157" y="466239"/>
                    <a:pt x="43834" y="425035"/>
                  </a:cubicBezTo>
                  <a:cubicBezTo>
                    <a:pt x="37784" y="421001"/>
                    <a:pt x="36343" y="414086"/>
                    <a:pt x="33461" y="408035"/>
                  </a:cubicBezTo>
                  <a:cubicBezTo>
                    <a:pt x="19343" y="376628"/>
                    <a:pt x="11275" y="343204"/>
                    <a:pt x="4936" y="309492"/>
                  </a:cubicBezTo>
                  <a:cubicBezTo>
                    <a:pt x="2343" y="295085"/>
                    <a:pt x="2343" y="280678"/>
                    <a:pt x="38" y="266272"/>
                  </a:cubicBezTo>
                  <a:cubicBezTo>
                    <a:pt x="-827" y="203169"/>
                    <a:pt x="12716" y="144101"/>
                    <a:pt x="51902" y="92813"/>
                  </a:cubicBezTo>
                  <a:cubicBezTo>
                    <a:pt x="57953" y="85033"/>
                    <a:pt x="65157" y="78406"/>
                    <a:pt x="72072" y="71203"/>
                  </a:cubicBezTo>
                  <a:cubicBezTo>
                    <a:pt x="94547" y="48152"/>
                    <a:pt x="121632" y="32304"/>
                    <a:pt x="150733" y="19050"/>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5" name="Freeform: Shape 200"/>
            <p:cNvSpPr/>
            <p:nvPr/>
          </p:nvSpPr>
          <p:spPr>
            <a:xfrm rot="1020000">
              <a:off x="6916230" y="374174"/>
              <a:ext cx="483867" cy="617945"/>
            </a:xfrm>
            <a:custGeom>
              <a:avLst/>
              <a:gdLst>
                <a:gd name="connsiteX0" fmla="*/ 444716 w 483867"/>
                <a:gd name="connsiteY0" fmla="*/ 394271 h 617945"/>
                <a:gd name="connsiteX1" fmla="*/ 468667 w 483867"/>
                <a:gd name="connsiteY1" fmla="*/ 392002 h 617945"/>
                <a:gd name="connsiteX2" fmla="*/ 481345 w 483867"/>
                <a:gd name="connsiteY2" fmla="*/ 448765 h 617945"/>
                <a:gd name="connsiteX3" fmla="*/ 413345 w 483867"/>
                <a:gd name="connsiteY3" fmla="*/ 568630 h 617945"/>
                <a:gd name="connsiteX4" fmla="*/ 409311 w 483867"/>
                <a:gd name="connsiteY4" fmla="*/ 572664 h 617945"/>
                <a:gd name="connsiteX5" fmla="*/ 368972 w 483867"/>
                <a:gd name="connsiteY5" fmla="*/ 598596 h 617945"/>
                <a:gd name="connsiteX6" fmla="*/ 354565 w 483867"/>
                <a:gd name="connsiteY6" fmla="*/ 591393 h 617945"/>
                <a:gd name="connsiteX7" fmla="*/ 346497 w 483867"/>
                <a:gd name="connsiteY7" fmla="*/ 564020 h 617945"/>
                <a:gd name="connsiteX8" fmla="*/ 362057 w 483867"/>
                <a:gd name="connsiteY8" fmla="*/ 546732 h 617945"/>
                <a:gd name="connsiteX9" fmla="*/ 434955 w 483867"/>
                <a:gd name="connsiteY9" fmla="*/ 425714 h 617945"/>
                <a:gd name="connsiteX10" fmla="*/ 435243 w 483867"/>
                <a:gd name="connsiteY10" fmla="*/ 416205 h 617945"/>
                <a:gd name="connsiteX11" fmla="*/ 444716 w 483867"/>
                <a:gd name="connsiteY11" fmla="*/ 394271 h 617945"/>
                <a:gd name="connsiteX12" fmla="*/ 201564 w 483867"/>
                <a:gd name="connsiteY12" fmla="*/ 41050 h 617945"/>
                <a:gd name="connsiteX13" fmla="*/ 212225 w 483867"/>
                <a:gd name="connsiteY13" fmla="*/ 39897 h 617945"/>
                <a:gd name="connsiteX14" fmla="*/ 253141 w 483867"/>
                <a:gd name="connsiteY14" fmla="*/ 37592 h 617945"/>
                <a:gd name="connsiteX15" fmla="*/ 314226 w 483867"/>
                <a:gd name="connsiteY15" fmla="*/ 35863 h 617945"/>
                <a:gd name="connsiteX16" fmla="*/ 320853 w 483867"/>
                <a:gd name="connsiteY16" fmla="*/ 20016 h 617945"/>
                <a:gd name="connsiteX17" fmla="*/ 341023 w 483867"/>
                <a:gd name="connsiteY17" fmla="*/ 134 h 617945"/>
                <a:gd name="connsiteX18" fmla="*/ 364362 w 483867"/>
                <a:gd name="connsiteY18" fmla="*/ 16270 h 617945"/>
                <a:gd name="connsiteX19" fmla="*/ 385108 w 483867"/>
                <a:gd name="connsiteY19" fmla="*/ 85423 h 617945"/>
                <a:gd name="connsiteX20" fmla="*/ 392599 w 483867"/>
                <a:gd name="connsiteY20" fmla="*/ 109050 h 617945"/>
                <a:gd name="connsiteX21" fmla="*/ 401820 w 483867"/>
                <a:gd name="connsiteY21" fmla="*/ 130661 h 617945"/>
                <a:gd name="connsiteX22" fmla="*/ 418243 w 483867"/>
                <a:gd name="connsiteY22" fmla="*/ 188864 h 617945"/>
                <a:gd name="connsiteX23" fmla="*/ 394040 w 483867"/>
                <a:gd name="connsiteY23" fmla="*/ 223153 h 617945"/>
                <a:gd name="connsiteX24" fmla="*/ 366091 w 483867"/>
                <a:gd name="connsiteY24" fmla="*/ 208169 h 617945"/>
                <a:gd name="connsiteX25" fmla="*/ 346209 w 483867"/>
                <a:gd name="connsiteY25" fmla="*/ 175898 h 617945"/>
                <a:gd name="connsiteX26" fmla="*/ 284548 w 483867"/>
                <a:gd name="connsiteY26" fmla="*/ 111067 h 617945"/>
                <a:gd name="connsiteX27" fmla="*/ 272734 w 483867"/>
                <a:gd name="connsiteY27" fmla="*/ 103864 h 617945"/>
                <a:gd name="connsiteX28" fmla="*/ 228073 w 483867"/>
                <a:gd name="connsiteY28" fmla="*/ 88592 h 617945"/>
                <a:gd name="connsiteX29" fmla="*/ 199547 w 483867"/>
                <a:gd name="connsiteY29" fmla="*/ 51711 h 617945"/>
                <a:gd name="connsiteX30" fmla="*/ 201564 w 483867"/>
                <a:gd name="connsiteY30" fmla="*/ 41050 h 617945"/>
                <a:gd name="connsiteX31" fmla="*/ 153732 w 483867"/>
                <a:gd name="connsiteY31" fmla="*/ 55458 h 617945"/>
                <a:gd name="connsiteX32" fmla="*/ 168428 w 483867"/>
                <a:gd name="connsiteY32" fmla="*/ 63238 h 617945"/>
                <a:gd name="connsiteX33" fmla="*/ 173039 w 483867"/>
                <a:gd name="connsiteY33" fmla="*/ 77645 h 617945"/>
                <a:gd name="connsiteX34" fmla="*/ 172462 w 483867"/>
                <a:gd name="connsiteY34" fmla="*/ 99831 h 617945"/>
                <a:gd name="connsiteX35" fmla="*/ 152869 w 483867"/>
                <a:gd name="connsiteY35" fmla="*/ 167832 h 617945"/>
                <a:gd name="connsiteX36" fmla="*/ 215682 w 483867"/>
                <a:gd name="connsiteY36" fmla="*/ 383358 h 617945"/>
                <a:gd name="connsiteX37" fmla="*/ 254581 w 483867"/>
                <a:gd name="connsiteY37" fmla="*/ 514461 h 617945"/>
                <a:gd name="connsiteX38" fmla="*/ 267259 w 483867"/>
                <a:gd name="connsiteY38" fmla="*/ 539817 h 617945"/>
                <a:gd name="connsiteX39" fmla="*/ 273886 w 483867"/>
                <a:gd name="connsiteY39" fmla="*/ 548173 h 617945"/>
                <a:gd name="connsiteX40" fmla="*/ 309327 w 483867"/>
                <a:gd name="connsiteY40" fmla="*/ 562868 h 617945"/>
                <a:gd name="connsiteX41" fmla="*/ 318835 w 483867"/>
                <a:gd name="connsiteY41" fmla="*/ 568631 h 617945"/>
                <a:gd name="connsiteX42" fmla="*/ 328057 w 483867"/>
                <a:gd name="connsiteY42" fmla="*/ 605512 h 617945"/>
                <a:gd name="connsiteX43" fmla="*/ 272158 w 483867"/>
                <a:gd name="connsiteY43" fmla="*/ 617326 h 617945"/>
                <a:gd name="connsiteX44" fmla="*/ 75936 w 483867"/>
                <a:gd name="connsiteY44" fmla="*/ 525986 h 617945"/>
                <a:gd name="connsiteX45" fmla="*/ 12258 w 483867"/>
                <a:gd name="connsiteY45" fmla="*/ 211917 h 617945"/>
                <a:gd name="connsiteX46" fmla="*/ 153732 w 483867"/>
                <a:gd name="connsiteY46" fmla="*/ 55458 h 6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3867" h="617945">
                  <a:moveTo>
                    <a:pt x="444716" y="394271"/>
                  </a:moveTo>
                  <a:cubicBezTo>
                    <a:pt x="450371" y="390201"/>
                    <a:pt x="458438" y="389409"/>
                    <a:pt x="468667" y="392002"/>
                  </a:cubicBezTo>
                  <a:cubicBezTo>
                    <a:pt x="487684" y="407561"/>
                    <a:pt x="484803" y="428884"/>
                    <a:pt x="481345" y="448765"/>
                  </a:cubicBezTo>
                  <a:cubicBezTo>
                    <a:pt x="472989" y="496596"/>
                    <a:pt x="448786" y="536071"/>
                    <a:pt x="413345" y="568630"/>
                  </a:cubicBezTo>
                  <a:cubicBezTo>
                    <a:pt x="411904" y="570071"/>
                    <a:pt x="410752" y="571512"/>
                    <a:pt x="409311" y="572664"/>
                  </a:cubicBezTo>
                  <a:cubicBezTo>
                    <a:pt x="398938" y="585918"/>
                    <a:pt x="383955" y="592546"/>
                    <a:pt x="368972" y="598596"/>
                  </a:cubicBezTo>
                  <a:cubicBezTo>
                    <a:pt x="361480" y="601766"/>
                    <a:pt x="357158" y="598885"/>
                    <a:pt x="354565" y="591393"/>
                  </a:cubicBezTo>
                  <a:cubicBezTo>
                    <a:pt x="351684" y="582461"/>
                    <a:pt x="349090" y="573240"/>
                    <a:pt x="346497" y="564020"/>
                  </a:cubicBezTo>
                  <a:cubicBezTo>
                    <a:pt x="343904" y="555088"/>
                    <a:pt x="346497" y="552494"/>
                    <a:pt x="362057" y="546732"/>
                  </a:cubicBezTo>
                  <a:cubicBezTo>
                    <a:pt x="405853" y="517918"/>
                    <a:pt x="430633" y="478155"/>
                    <a:pt x="434955" y="425714"/>
                  </a:cubicBezTo>
                  <a:cubicBezTo>
                    <a:pt x="435243" y="422545"/>
                    <a:pt x="434955" y="419375"/>
                    <a:pt x="435243" y="416205"/>
                  </a:cubicBezTo>
                  <a:cubicBezTo>
                    <a:pt x="435820" y="405688"/>
                    <a:pt x="439061" y="398340"/>
                    <a:pt x="444716" y="394271"/>
                  </a:cubicBezTo>
                  <a:close/>
                  <a:moveTo>
                    <a:pt x="201564" y="41050"/>
                  </a:moveTo>
                  <a:cubicBezTo>
                    <a:pt x="204661" y="40114"/>
                    <a:pt x="209200" y="40762"/>
                    <a:pt x="212225" y="39897"/>
                  </a:cubicBezTo>
                  <a:cubicBezTo>
                    <a:pt x="225479" y="34135"/>
                    <a:pt x="239598" y="36151"/>
                    <a:pt x="253141" y="37592"/>
                  </a:cubicBezTo>
                  <a:cubicBezTo>
                    <a:pt x="273310" y="39321"/>
                    <a:pt x="293768" y="40185"/>
                    <a:pt x="314226" y="35863"/>
                  </a:cubicBezTo>
                  <a:cubicBezTo>
                    <a:pt x="319700" y="32118"/>
                    <a:pt x="320277" y="25779"/>
                    <a:pt x="320853" y="20016"/>
                  </a:cubicBezTo>
                  <a:cubicBezTo>
                    <a:pt x="322582" y="7914"/>
                    <a:pt x="329497" y="1575"/>
                    <a:pt x="341023" y="134"/>
                  </a:cubicBezTo>
                  <a:cubicBezTo>
                    <a:pt x="353124" y="-1018"/>
                    <a:pt x="360904" y="5321"/>
                    <a:pt x="364362" y="16270"/>
                  </a:cubicBezTo>
                  <a:cubicBezTo>
                    <a:pt x="371853" y="39033"/>
                    <a:pt x="378192" y="62372"/>
                    <a:pt x="385108" y="85423"/>
                  </a:cubicBezTo>
                  <a:cubicBezTo>
                    <a:pt x="387413" y="93203"/>
                    <a:pt x="390006" y="101271"/>
                    <a:pt x="392599" y="109050"/>
                  </a:cubicBezTo>
                  <a:cubicBezTo>
                    <a:pt x="397497" y="115389"/>
                    <a:pt x="398938" y="123457"/>
                    <a:pt x="401820" y="130661"/>
                  </a:cubicBezTo>
                  <a:cubicBezTo>
                    <a:pt x="407006" y="149966"/>
                    <a:pt x="414209" y="168983"/>
                    <a:pt x="418243" y="188864"/>
                  </a:cubicBezTo>
                  <a:cubicBezTo>
                    <a:pt x="422277" y="208458"/>
                    <a:pt x="412481" y="222000"/>
                    <a:pt x="394040" y="223153"/>
                  </a:cubicBezTo>
                  <a:cubicBezTo>
                    <a:pt x="382226" y="223729"/>
                    <a:pt x="372718" y="217966"/>
                    <a:pt x="366091" y="208169"/>
                  </a:cubicBezTo>
                  <a:cubicBezTo>
                    <a:pt x="358887" y="197797"/>
                    <a:pt x="353413" y="186271"/>
                    <a:pt x="346209" y="175898"/>
                  </a:cubicBezTo>
                  <a:cubicBezTo>
                    <a:pt x="329785" y="150254"/>
                    <a:pt x="309904" y="128067"/>
                    <a:pt x="284548" y="111067"/>
                  </a:cubicBezTo>
                  <a:cubicBezTo>
                    <a:pt x="280802" y="108474"/>
                    <a:pt x="277056" y="105881"/>
                    <a:pt x="272734" y="103864"/>
                  </a:cubicBezTo>
                  <a:cubicBezTo>
                    <a:pt x="258615" y="96372"/>
                    <a:pt x="243920" y="90898"/>
                    <a:pt x="228073" y="88592"/>
                  </a:cubicBezTo>
                  <a:cubicBezTo>
                    <a:pt x="205598" y="85423"/>
                    <a:pt x="197530" y="75050"/>
                    <a:pt x="199547" y="51711"/>
                  </a:cubicBezTo>
                  <a:cubicBezTo>
                    <a:pt x="196810" y="44508"/>
                    <a:pt x="198467" y="41986"/>
                    <a:pt x="201564" y="41050"/>
                  </a:cubicBezTo>
                  <a:close/>
                  <a:moveTo>
                    <a:pt x="153732" y="55458"/>
                  </a:moveTo>
                  <a:cubicBezTo>
                    <a:pt x="163530" y="51712"/>
                    <a:pt x="166700" y="54306"/>
                    <a:pt x="168428" y="63238"/>
                  </a:cubicBezTo>
                  <a:cubicBezTo>
                    <a:pt x="169292" y="68136"/>
                    <a:pt x="171309" y="73035"/>
                    <a:pt x="173039" y="77645"/>
                  </a:cubicBezTo>
                  <a:cubicBezTo>
                    <a:pt x="180241" y="87729"/>
                    <a:pt x="180817" y="93492"/>
                    <a:pt x="172462" y="99831"/>
                  </a:cubicBezTo>
                  <a:cubicBezTo>
                    <a:pt x="148834" y="117696"/>
                    <a:pt x="147683" y="141611"/>
                    <a:pt x="152869" y="167832"/>
                  </a:cubicBezTo>
                  <a:cubicBezTo>
                    <a:pt x="173039" y="239866"/>
                    <a:pt x="194648" y="311612"/>
                    <a:pt x="215682" y="383358"/>
                  </a:cubicBezTo>
                  <a:cubicBezTo>
                    <a:pt x="228360" y="427155"/>
                    <a:pt x="240750" y="470952"/>
                    <a:pt x="254581" y="514461"/>
                  </a:cubicBezTo>
                  <a:cubicBezTo>
                    <a:pt x="257462" y="523681"/>
                    <a:pt x="261496" y="532037"/>
                    <a:pt x="267259" y="539817"/>
                  </a:cubicBezTo>
                  <a:cubicBezTo>
                    <a:pt x="269277" y="542698"/>
                    <a:pt x="271005" y="545868"/>
                    <a:pt x="273886" y="548173"/>
                  </a:cubicBezTo>
                  <a:cubicBezTo>
                    <a:pt x="284260" y="556529"/>
                    <a:pt x="295497" y="562292"/>
                    <a:pt x="309327" y="562868"/>
                  </a:cubicBezTo>
                  <a:cubicBezTo>
                    <a:pt x="313361" y="563156"/>
                    <a:pt x="317396" y="564309"/>
                    <a:pt x="318835" y="568631"/>
                  </a:cubicBezTo>
                  <a:cubicBezTo>
                    <a:pt x="322869" y="580444"/>
                    <a:pt x="328633" y="592258"/>
                    <a:pt x="328057" y="605512"/>
                  </a:cubicBezTo>
                  <a:cubicBezTo>
                    <a:pt x="310767" y="615021"/>
                    <a:pt x="291174" y="616174"/>
                    <a:pt x="272158" y="617326"/>
                  </a:cubicBezTo>
                  <a:cubicBezTo>
                    <a:pt x="190326" y="622801"/>
                    <a:pt x="123478" y="591970"/>
                    <a:pt x="75936" y="525986"/>
                  </a:cubicBezTo>
                  <a:cubicBezTo>
                    <a:pt x="7935" y="431477"/>
                    <a:pt x="-17420" y="326019"/>
                    <a:pt x="12258" y="211917"/>
                  </a:cubicBezTo>
                  <a:cubicBezTo>
                    <a:pt x="31851" y="136425"/>
                    <a:pt x="80835" y="84560"/>
                    <a:pt x="153732" y="55458"/>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sp>
          <p:nvSpPr>
            <p:cNvPr id="16" name="Freeform: Shape 198"/>
            <p:cNvSpPr/>
            <p:nvPr/>
          </p:nvSpPr>
          <p:spPr>
            <a:xfrm rot="1020000">
              <a:off x="7873009" y="365408"/>
              <a:ext cx="472408" cy="616235"/>
            </a:xfrm>
            <a:custGeom>
              <a:avLst/>
              <a:gdLst>
                <a:gd name="connsiteX0" fmla="*/ 340279 w 472408"/>
                <a:gd name="connsiteY0" fmla="*/ 30674 h 616235"/>
                <a:gd name="connsiteX1" fmla="*/ 435653 w 472408"/>
                <a:gd name="connsiteY1" fmla="*/ 2725 h 616235"/>
                <a:gd name="connsiteX2" fmla="*/ 440263 w 472408"/>
                <a:gd name="connsiteY2" fmla="*/ 1284 h 616235"/>
                <a:gd name="connsiteX3" fmla="*/ 469364 w 472408"/>
                <a:gd name="connsiteY3" fmla="*/ 10217 h 616235"/>
                <a:gd name="connsiteX4" fmla="*/ 459856 w 472408"/>
                <a:gd name="connsiteY4" fmla="*/ 40759 h 616235"/>
                <a:gd name="connsiteX5" fmla="*/ 422974 w 472408"/>
                <a:gd name="connsiteY5" fmla="*/ 122302 h 616235"/>
                <a:gd name="connsiteX6" fmla="*/ 426432 w 472408"/>
                <a:gd name="connsiteY6" fmla="*/ 297778 h 616235"/>
                <a:gd name="connsiteX7" fmla="*/ 426432 w 472408"/>
                <a:gd name="connsiteY7" fmla="*/ 378168 h 616235"/>
                <a:gd name="connsiteX8" fmla="*/ 388974 w 472408"/>
                <a:gd name="connsiteY8" fmla="*/ 318812 h 616235"/>
                <a:gd name="connsiteX9" fmla="*/ 383788 w 472408"/>
                <a:gd name="connsiteY9" fmla="*/ 297490 h 616235"/>
                <a:gd name="connsiteX10" fmla="*/ 380618 w 472408"/>
                <a:gd name="connsiteY10" fmla="*/ 132675 h 616235"/>
                <a:gd name="connsiteX11" fmla="*/ 369957 w 472408"/>
                <a:gd name="connsiteY11" fmla="*/ 95793 h 616235"/>
                <a:gd name="connsiteX12" fmla="*/ 333364 w 472408"/>
                <a:gd name="connsiteY12" fmla="*/ 79946 h 616235"/>
                <a:gd name="connsiteX13" fmla="*/ 314059 w 472408"/>
                <a:gd name="connsiteY13" fmla="*/ 72166 h 616235"/>
                <a:gd name="connsiteX14" fmla="*/ 316940 w 472408"/>
                <a:gd name="connsiteY14" fmla="*/ 41624 h 616235"/>
                <a:gd name="connsiteX15" fmla="*/ 340279 w 472408"/>
                <a:gd name="connsiteY15" fmla="*/ 30674 h 616235"/>
                <a:gd name="connsiteX16" fmla="*/ 101162 w 472408"/>
                <a:gd name="connsiteY16" fmla="*/ 97126 h 616235"/>
                <a:gd name="connsiteX17" fmla="*/ 114091 w 472408"/>
                <a:gd name="connsiteY17" fmla="*/ 93777 h 616235"/>
                <a:gd name="connsiteX18" fmla="*/ 150974 w 472408"/>
                <a:gd name="connsiteY18" fmla="*/ 82828 h 616235"/>
                <a:gd name="connsiteX19" fmla="*/ 227330 w 472408"/>
                <a:gd name="connsiteY19" fmla="*/ 61217 h 616235"/>
                <a:gd name="connsiteX20" fmla="*/ 256720 w 472408"/>
                <a:gd name="connsiteY20" fmla="*/ 71014 h 616235"/>
                <a:gd name="connsiteX21" fmla="*/ 253550 w 472408"/>
                <a:gd name="connsiteY21" fmla="*/ 104150 h 616235"/>
                <a:gd name="connsiteX22" fmla="*/ 251246 w 472408"/>
                <a:gd name="connsiteY22" fmla="*/ 150252 h 616235"/>
                <a:gd name="connsiteX23" fmla="*/ 358145 w 472408"/>
                <a:gd name="connsiteY23" fmla="*/ 319677 h 616235"/>
                <a:gd name="connsiteX24" fmla="*/ 364196 w 472408"/>
                <a:gd name="connsiteY24" fmla="*/ 333507 h 616235"/>
                <a:gd name="connsiteX25" fmla="*/ 423264 w 472408"/>
                <a:gd name="connsiteY25" fmla="*/ 427728 h 616235"/>
                <a:gd name="connsiteX26" fmla="*/ 429026 w 472408"/>
                <a:gd name="connsiteY26" fmla="*/ 446457 h 616235"/>
                <a:gd name="connsiteX27" fmla="*/ 431043 w 472408"/>
                <a:gd name="connsiteY27" fmla="*/ 518780 h 616235"/>
                <a:gd name="connsiteX28" fmla="*/ 431620 w 472408"/>
                <a:gd name="connsiteY28" fmla="*/ 574390 h 616235"/>
                <a:gd name="connsiteX29" fmla="*/ 421246 w 472408"/>
                <a:gd name="connsiteY29" fmla="*/ 587644 h 616235"/>
                <a:gd name="connsiteX30" fmla="*/ 401077 w 472408"/>
                <a:gd name="connsiteY30" fmla="*/ 593695 h 616235"/>
                <a:gd name="connsiteX31" fmla="*/ 399060 w 472408"/>
                <a:gd name="connsiteY31" fmla="*/ 596577 h 616235"/>
                <a:gd name="connsiteX32" fmla="*/ 334229 w 472408"/>
                <a:gd name="connsiteY32" fmla="*/ 615882 h 616235"/>
                <a:gd name="connsiteX33" fmla="*/ 320111 w 472408"/>
                <a:gd name="connsiteY33" fmla="*/ 607526 h 616235"/>
                <a:gd name="connsiteX34" fmla="*/ 294466 w 472408"/>
                <a:gd name="connsiteY34" fmla="*/ 566322 h 616235"/>
                <a:gd name="connsiteX35" fmla="*/ 184974 w 472408"/>
                <a:gd name="connsiteY35" fmla="*/ 398914 h 616235"/>
                <a:gd name="connsiteX36" fmla="*/ 181516 w 472408"/>
                <a:gd name="connsiteY36" fmla="*/ 390558 h 616235"/>
                <a:gd name="connsiteX37" fmla="*/ 89313 w 472408"/>
                <a:gd name="connsiteY37" fmla="*/ 247066 h 616235"/>
                <a:gd name="connsiteX38" fmla="*/ 56177 w 472408"/>
                <a:gd name="connsiteY38" fmla="*/ 195201 h 616235"/>
                <a:gd name="connsiteX39" fmla="*/ 19583 w 472408"/>
                <a:gd name="connsiteY39" fmla="*/ 170133 h 616235"/>
                <a:gd name="connsiteX40" fmla="*/ 1431 w 472408"/>
                <a:gd name="connsiteY40" fmla="*/ 155438 h 616235"/>
                <a:gd name="connsiteX41" fmla="*/ 7769 w 472408"/>
                <a:gd name="connsiteY41" fmla="*/ 133828 h 616235"/>
                <a:gd name="connsiteX42" fmla="*/ 68278 w 472408"/>
                <a:gd name="connsiteY42" fmla="*/ 110201 h 616235"/>
                <a:gd name="connsiteX43" fmla="*/ 89313 w 472408"/>
                <a:gd name="connsiteY43" fmla="*/ 103285 h 616235"/>
                <a:gd name="connsiteX44" fmla="*/ 101162 w 472408"/>
                <a:gd name="connsiteY44" fmla="*/ 97126 h 6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2408" h="616235">
                  <a:moveTo>
                    <a:pt x="340279" y="30674"/>
                  </a:moveTo>
                  <a:cubicBezTo>
                    <a:pt x="371974" y="21454"/>
                    <a:pt x="403669" y="11945"/>
                    <a:pt x="435653" y="2725"/>
                  </a:cubicBezTo>
                  <a:cubicBezTo>
                    <a:pt x="437093" y="2149"/>
                    <a:pt x="438534" y="1573"/>
                    <a:pt x="440263" y="1284"/>
                  </a:cubicBezTo>
                  <a:cubicBezTo>
                    <a:pt x="455534" y="-1885"/>
                    <a:pt x="464466" y="708"/>
                    <a:pt x="469364" y="10217"/>
                  </a:cubicBezTo>
                  <a:cubicBezTo>
                    <a:pt x="475127" y="21454"/>
                    <a:pt x="473110" y="31251"/>
                    <a:pt x="459856" y="40759"/>
                  </a:cubicBezTo>
                  <a:cubicBezTo>
                    <a:pt x="431330" y="60929"/>
                    <a:pt x="422398" y="89743"/>
                    <a:pt x="422974" y="122302"/>
                  </a:cubicBezTo>
                  <a:cubicBezTo>
                    <a:pt x="423839" y="180794"/>
                    <a:pt x="425279" y="239286"/>
                    <a:pt x="426432" y="297778"/>
                  </a:cubicBezTo>
                  <a:cubicBezTo>
                    <a:pt x="426432" y="323998"/>
                    <a:pt x="426432" y="350219"/>
                    <a:pt x="426432" y="378168"/>
                  </a:cubicBezTo>
                  <a:cubicBezTo>
                    <a:pt x="413754" y="357998"/>
                    <a:pt x="401364" y="338405"/>
                    <a:pt x="388974" y="318812"/>
                  </a:cubicBezTo>
                  <a:cubicBezTo>
                    <a:pt x="384652" y="312185"/>
                    <a:pt x="384076" y="304981"/>
                    <a:pt x="383788" y="297490"/>
                  </a:cubicBezTo>
                  <a:cubicBezTo>
                    <a:pt x="382923" y="242455"/>
                    <a:pt x="381771" y="187709"/>
                    <a:pt x="380618" y="132675"/>
                  </a:cubicBezTo>
                  <a:cubicBezTo>
                    <a:pt x="380330" y="119421"/>
                    <a:pt x="377449" y="106743"/>
                    <a:pt x="369957" y="95793"/>
                  </a:cubicBezTo>
                  <a:cubicBezTo>
                    <a:pt x="361313" y="82827"/>
                    <a:pt x="347482" y="80810"/>
                    <a:pt x="333364" y="79946"/>
                  </a:cubicBezTo>
                  <a:cubicBezTo>
                    <a:pt x="326160" y="79370"/>
                    <a:pt x="319245" y="78217"/>
                    <a:pt x="314059" y="72166"/>
                  </a:cubicBezTo>
                  <a:cubicBezTo>
                    <a:pt x="306279" y="62946"/>
                    <a:pt x="307431" y="49403"/>
                    <a:pt x="316940" y="41624"/>
                  </a:cubicBezTo>
                  <a:cubicBezTo>
                    <a:pt x="323855" y="35861"/>
                    <a:pt x="331923" y="33268"/>
                    <a:pt x="340279" y="30674"/>
                  </a:cubicBezTo>
                  <a:close/>
                  <a:moveTo>
                    <a:pt x="101162" y="97126"/>
                  </a:moveTo>
                  <a:cubicBezTo>
                    <a:pt x="105447" y="95938"/>
                    <a:pt x="109914" y="95218"/>
                    <a:pt x="114091" y="93777"/>
                  </a:cubicBezTo>
                  <a:cubicBezTo>
                    <a:pt x="126194" y="89743"/>
                    <a:pt x="138583" y="85997"/>
                    <a:pt x="150974" y="82828"/>
                  </a:cubicBezTo>
                  <a:cubicBezTo>
                    <a:pt x="176329" y="75624"/>
                    <a:pt x="201397" y="66692"/>
                    <a:pt x="227330" y="61217"/>
                  </a:cubicBezTo>
                  <a:cubicBezTo>
                    <a:pt x="239143" y="58624"/>
                    <a:pt x="249517" y="60641"/>
                    <a:pt x="256720" y="71014"/>
                  </a:cubicBezTo>
                  <a:cubicBezTo>
                    <a:pt x="263059" y="79946"/>
                    <a:pt x="261331" y="93777"/>
                    <a:pt x="253550" y="104150"/>
                  </a:cubicBezTo>
                  <a:cubicBezTo>
                    <a:pt x="237991" y="124608"/>
                    <a:pt x="237415" y="128353"/>
                    <a:pt x="251246" y="150252"/>
                  </a:cubicBezTo>
                  <a:cubicBezTo>
                    <a:pt x="286686" y="206727"/>
                    <a:pt x="322416" y="263202"/>
                    <a:pt x="358145" y="319677"/>
                  </a:cubicBezTo>
                  <a:cubicBezTo>
                    <a:pt x="361026" y="323999"/>
                    <a:pt x="363907" y="328321"/>
                    <a:pt x="364196" y="333507"/>
                  </a:cubicBezTo>
                  <a:cubicBezTo>
                    <a:pt x="383789" y="364914"/>
                    <a:pt x="403382" y="396609"/>
                    <a:pt x="423264" y="427728"/>
                  </a:cubicBezTo>
                  <a:cubicBezTo>
                    <a:pt x="427010" y="433491"/>
                    <a:pt x="428738" y="439254"/>
                    <a:pt x="429026" y="446457"/>
                  </a:cubicBezTo>
                  <a:cubicBezTo>
                    <a:pt x="429314" y="470661"/>
                    <a:pt x="428162" y="494576"/>
                    <a:pt x="431043" y="518780"/>
                  </a:cubicBezTo>
                  <a:cubicBezTo>
                    <a:pt x="431042" y="537220"/>
                    <a:pt x="430466" y="555949"/>
                    <a:pt x="431620" y="574390"/>
                  </a:cubicBezTo>
                  <a:cubicBezTo>
                    <a:pt x="432196" y="583322"/>
                    <a:pt x="428737" y="585916"/>
                    <a:pt x="421246" y="587644"/>
                  </a:cubicBezTo>
                  <a:cubicBezTo>
                    <a:pt x="414332" y="589085"/>
                    <a:pt x="407704" y="591678"/>
                    <a:pt x="401077" y="593695"/>
                  </a:cubicBezTo>
                  <a:cubicBezTo>
                    <a:pt x="400789" y="594848"/>
                    <a:pt x="400213" y="596000"/>
                    <a:pt x="399060" y="596577"/>
                  </a:cubicBezTo>
                  <a:cubicBezTo>
                    <a:pt x="377738" y="604068"/>
                    <a:pt x="356127" y="610119"/>
                    <a:pt x="334229" y="615882"/>
                  </a:cubicBezTo>
                  <a:cubicBezTo>
                    <a:pt x="327313" y="617611"/>
                    <a:pt x="323279" y="612712"/>
                    <a:pt x="320111" y="607526"/>
                  </a:cubicBezTo>
                  <a:cubicBezTo>
                    <a:pt x="311466" y="593695"/>
                    <a:pt x="301958" y="580729"/>
                    <a:pt x="294466" y="566322"/>
                  </a:cubicBezTo>
                  <a:cubicBezTo>
                    <a:pt x="256719" y="511288"/>
                    <a:pt x="222144" y="454525"/>
                    <a:pt x="184974" y="398914"/>
                  </a:cubicBezTo>
                  <a:cubicBezTo>
                    <a:pt x="182381" y="396609"/>
                    <a:pt x="180652" y="394016"/>
                    <a:pt x="181516" y="390558"/>
                  </a:cubicBezTo>
                  <a:cubicBezTo>
                    <a:pt x="150686" y="342728"/>
                    <a:pt x="120143" y="294897"/>
                    <a:pt x="89313" y="247066"/>
                  </a:cubicBezTo>
                  <a:cubicBezTo>
                    <a:pt x="78074" y="229778"/>
                    <a:pt x="65973" y="213066"/>
                    <a:pt x="56177" y="195201"/>
                  </a:cubicBezTo>
                  <a:cubicBezTo>
                    <a:pt x="47820" y="179930"/>
                    <a:pt x="37448" y="170133"/>
                    <a:pt x="19583" y="170133"/>
                  </a:cubicBezTo>
                  <a:cubicBezTo>
                    <a:pt x="8922" y="170710"/>
                    <a:pt x="4024" y="164082"/>
                    <a:pt x="1431" y="155438"/>
                  </a:cubicBezTo>
                  <a:cubicBezTo>
                    <a:pt x="-1163" y="147082"/>
                    <a:pt x="-875" y="139014"/>
                    <a:pt x="7769" y="133828"/>
                  </a:cubicBezTo>
                  <a:cubicBezTo>
                    <a:pt x="25633" y="119709"/>
                    <a:pt x="47821" y="117404"/>
                    <a:pt x="68278" y="110201"/>
                  </a:cubicBezTo>
                  <a:cubicBezTo>
                    <a:pt x="75194" y="107896"/>
                    <a:pt x="82108" y="105591"/>
                    <a:pt x="89313" y="103285"/>
                  </a:cubicBezTo>
                  <a:cubicBezTo>
                    <a:pt x="92770" y="99972"/>
                    <a:pt x="96876" y="98315"/>
                    <a:pt x="101162" y="97126"/>
                  </a:cubicBezTo>
                  <a:close/>
                </a:path>
              </a:pathLst>
            </a:custGeom>
            <a:grpFill/>
            <a:ln w="2878" cap="flat">
              <a:noFill/>
              <a:prstDash val="solid"/>
              <a:miter/>
            </a:ln>
          </p:spPr>
          <p:txBody>
            <a:bodyPr anchor="ctr"/>
            <a:lstStyle/>
            <a:p>
              <a:pPr eaLnBrk="1" fontAlgn="auto" hangingPunct="1">
                <a:spcBef>
                  <a:spcPts val="0"/>
                </a:spcBef>
                <a:spcAft>
                  <a:spcPts val="0"/>
                </a:spcAft>
                <a:defRPr/>
              </a:pPr>
              <a:endParaRPr lang="en-US" sz="2700">
                <a:solidFill>
                  <a:prstClr val="black"/>
                </a:solidFill>
                <a:latin typeface="+mn-lt"/>
              </a:endParaRPr>
            </a:p>
          </p:txBody>
        </p:sp>
      </p:grpSp>
      <p:sp>
        <p:nvSpPr>
          <p:cNvPr id="2" name="Text Placeholder 9"/>
          <p:cNvSpPr>
            <a:spLocks noGrp="1"/>
          </p:cNvSpPr>
          <p:nvPr>
            <p:ph type="body" sz="quarter" idx="10"/>
          </p:nvPr>
        </p:nvSpPr>
        <p:spPr>
          <a:xfrm>
            <a:off x="-3" y="194742"/>
            <a:ext cx="18287999" cy="1086371"/>
          </a:xfrm>
          <a:prstGeom prst="rect">
            <a:avLst/>
          </a:prstGeom>
        </p:spPr>
        <p:txBody>
          <a:bodyPr anchor="ctr"/>
          <a:lstStyle>
            <a:lvl1pPr marL="0" indent="0" algn="ctr">
              <a:buNone/>
              <a:defRPr sz="8100" b="0" baseline="0">
                <a:solidFill>
                  <a:schemeClr val="bg1"/>
                </a:solidFill>
                <a:latin typeface="+mj-lt"/>
                <a:cs typeface="Arial" pitchFamily="34" charset="0"/>
              </a:defRPr>
            </a:lvl1pPr>
          </a:lstStyle>
          <a:p>
            <a:pPr lvl="0"/>
            <a:endParaRPr lang="en-US" altLang="ko-KR" dirty="0"/>
          </a:p>
        </p:txBody>
      </p:sp>
      <p:grpSp>
        <p:nvGrpSpPr>
          <p:cNvPr id="29" name="object 2"/>
          <p:cNvGrpSpPr>
            <a:grpSpLocks/>
          </p:cNvGrpSpPr>
          <p:nvPr userDrawn="1"/>
        </p:nvGrpSpPr>
        <p:grpSpPr bwMode="auto">
          <a:xfrm>
            <a:off x="189275" y="82090"/>
            <a:ext cx="2161238" cy="1183085"/>
            <a:chOff x="0" y="1520222"/>
            <a:chExt cx="5410200" cy="5337810"/>
          </a:xfrm>
        </p:grpSpPr>
        <p:pic>
          <p:nvPicPr>
            <p:cNvPr id="30" name="object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89503"/>
              <a:ext cx="3959352" cy="396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object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89" y="1520222"/>
              <a:ext cx="4422288" cy="413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object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9817" y="5685002"/>
              <a:ext cx="1579962" cy="117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object 8"/>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163368" y="250938"/>
            <a:ext cx="1237733" cy="9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userDrawn="1"/>
        </p:nvSpPr>
        <p:spPr>
          <a:xfrm>
            <a:off x="43675" y="1071506"/>
            <a:ext cx="4027385" cy="507831"/>
          </a:xfrm>
          <a:prstGeom prst="rect">
            <a:avLst/>
          </a:prstGeom>
          <a:noFill/>
        </p:spPr>
        <p:txBody>
          <a:bodyPr wrap="none" rtlCol="0">
            <a:spAutoFit/>
          </a:bodyPr>
          <a:lstStyle/>
          <a:p>
            <a:r>
              <a:rPr lang="en-US" sz="2700" b="1">
                <a:solidFill>
                  <a:schemeClr val="bg1"/>
                </a:solidFill>
              </a:rPr>
              <a:t>DITJEN </a:t>
            </a:r>
            <a:r>
              <a:rPr lang="en-US" sz="2700" b="1" dirty="0">
                <a:solidFill>
                  <a:schemeClr val="bg1"/>
                </a:solidFill>
              </a:rPr>
              <a:t>BINA PEMDES</a:t>
            </a:r>
            <a:r>
              <a:rPr lang="en-US" sz="2700" b="1" baseline="0" dirty="0">
                <a:solidFill>
                  <a:schemeClr val="bg1"/>
                </a:solidFill>
              </a:rPr>
              <a:t> 2021</a:t>
            </a:r>
            <a:endParaRPr lang="en-US" sz="2700" b="1" dirty="0">
              <a:solidFill>
                <a:schemeClr val="bg1"/>
              </a:solidFill>
            </a:endParaRPr>
          </a:p>
        </p:txBody>
      </p:sp>
      <p:sp>
        <p:nvSpPr>
          <p:cNvPr id="34" name="TextBox 33"/>
          <p:cNvSpPr txBox="1"/>
          <p:nvPr userDrawn="1"/>
        </p:nvSpPr>
        <p:spPr>
          <a:xfrm rot="20480794">
            <a:off x="-82345" y="4680027"/>
            <a:ext cx="18452693" cy="1938992"/>
          </a:xfrm>
          <a:prstGeom prst="rect">
            <a:avLst/>
          </a:prstGeom>
          <a:noFill/>
        </p:spPr>
        <p:txBody>
          <a:bodyPr wrap="square" rtlCol="0">
            <a:spAutoFit/>
          </a:bodyPr>
          <a:lstStyle/>
          <a:p>
            <a:pPr algn="ctr"/>
            <a:r>
              <a:rPr lang="en-US" sz="6000" b="1" dirty="0">
                <a:solidFill>
                  <a:schemeClr val="tx1">
                    <a:alpha val="7000"/>
                  </a:schemeClr>
                </a:solidFill>
              </a:rPr>
              <a:t>DITJEN</a:t>
            </a:r>
            <a:r>
              <a:rPr lang="en-US" sz="6000" b="1" baseline="0" dirty="0">
                <a:solidFill>
                  <a:schemeClr val="tx1">
                    <a:alpha val="7000"/>
                  </a:schemeClr>
                </a:solidFill>
              </a:rPr>
              <a:t> BINA PEMERINTAHAN DESA </a:t>
            </a:r>
          </a:p>
          <a:p>
            <a:pPr algn="ctr"/>
            <a:r>
              <a:rPr lang="en-US" sz="6000" b="1" baseline="0" dirty="0">
                <a:solidFill>
                  <a:schemeClr val="tx1">
                    <a:alpha val="7000"/>
                  </a:schemeClr>
                </a:solidFill>
              </a:rPr>
              <a:t>TAHUN 2021</a:t>
            </a:r>
            <a:endParaRPr lang="en-US" sz="6000" b="1" dirty="0">
              <a:solidFill>
                <a:schemeClr val="tx1">
                  <a:alpha val="7000"/>
                </a:schemeClr>
              </a:solidFill>
            </a:endParaRPr>
          </a:p>
        </p:txBody>
      </p:sp>
    </p:spTree>
    <p:extLst>
      <p:ext uri="{BB962C8B-B14F-4D97-AF65-F5344CB8AC3E}">
        <p14:creationId xmlns:p14="http://schemas.microsoft.com/office/powerpoint/2010/main" val="980635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sp>
        <p:nvSpPr>
          <p:cNvPr id="40" name="Picture Placeholder 39"/>
          <p:cNvSpPr>
            <a:spLocks noGrp="1"/>
          </p:cNvSpPr>
          <p:nvPr>
            <p:ph type="pic" idx="10" hasCustomPrompt="1"/>
          </p:nvPr>
        </p:nvSpPr>
        <p:spPr>
          <a:xfrm>
            <a:off x="632163" y="1963554"/>
            <a:ext cx="10382133" cy="7548930"/>
          </a:xfrm>
          <a:custGeom>
            <a:avLst/>
            <a:gdLst>
              <a:gd name="connsiteX0" fmla="*/ 5771583 w 6921422"/>
              <a:gd name="connsiteY0" fmla="*/ 2239635 h 5032620"/>
              <a:gd name="connsiteX1" fmla="*/ 6921422 w 6921422"/>
              <a:gd name="connsiteY1" fmla="*/ 3882781 h 5032620"/>
              <a:gd name="connsiteX2" fmla="*/ 5278276 w 6921422"/>
              <a:gd name="connsiteY2" fmla="*/ 5032620 h 5032620"/>
              <a:gd name="connsiteX3" fmla="*/ 4128437 w 6921422"/>
              <a:gd name="connsiteY3" fmla="*/ 3389474 h 5032620"/>
              <a:gd name="connsiteX4" fmla="*/ 2856046 w 6921422"/>
              <a:gd name="connsiteY4" fmla="*/ 1717648 h 5032620"/>
              <a:gd name="connsiteX5" fmla="*/ 4005885 w 6921422"/>
              <a:gd name="connsiteY5" fmla="*/ 3360794 h 5032620"/>
              <a:gd name="connsiteX6" fmla="*/ 2362739 w 6921422"/>
              <a:gd name="connsiteY6" fmla="*/ 4510633 h 5032620"/>
              <a:gd name="connsiteX7" fmla="*/ 1212900 w 6921422"/>
              <a:gd name="connsiteY7" fmla="*/ 2867486 h 5032620"/>
              <a:gd name="connsiteX8" fmla="*/ 4558683 w 6921422"/>
              <a:gd name="connsiteY8" fmla="*/ 521989 h 5032620"/>
              <a:gd name="connsiteX9" fmla="*/ 5708522 w 6921422"/>
              <a:gd name="connsiteY9" fmla="*/ 2165135 h 5032620"/>
              <a:gd name="connsiteX10" fmla="*/ 4065376 w 6921422"/>
              <a:gd name="connsiteY10" fmla="*/ 3314974 h 5032620"/>
              <a:gd name="connsiteX11" fmla="*/ 2915537 w 6921422"/>
              <a:gd name="connsiteY11" fmla="*/ 1671827 h 5032620"/>
              <a:gd name="connsiteX12" fmla="*/ 1643146 w 6921422"/>
              <a:gd name="connsiteY12" fmla="*/ 0 h 5032620"/>
              <a:gd name="connsiteX13" fmla="*/ 2792985 w 6921422"/>
              <a:gd name="connsiteY13" fmla="*/ 1643146 h 5032620"/>
              <a:gd name="connsiteX14" fmla="*/ 1149839 w 6921422"/>
              <a:gd name="connsiteY14" fmla="*/ 2792985 h 5032620"/>
              <a:gd name="connsiteX15" fmla="*/ 0 w 6921422"/>
              <a:gd name="connsiteY15" fmla="*/ 1149839 h 503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21422" h="5032620">
                <a:moveTo>
                  <a:pt x="5771583" y="2239635"/>
                </a:moveTo>
                <a:lnTo>
                  <a:pt x="6921422" y="3882781"/>
                </a:lnTo>
                <a:lnTo>
                  <a:pt x="5278276" y="5032620"/>
                </a:lnTo>
                <a:lnTo>
                  <a:pt x="4128437" y="3389474"/>
                </a:lnTo>
                <a:close/>
                <a:moveTo>
                  <a:pt x="2856046" y="1717648"/>
                </a:moveTo>
                <a:lnTo>
                  <a:pt x="4005885" y="3360794"/>
                </a:lnTo>
                <a:lnTo>
                  <a:pt x="2362739" y="4510633"/>
                </a:lnTo>
                <a:lnTo>
                  <a:pt x="1212900" y="2867486"/>
                </a:lnTo>
                <a:close/>
                <a:moveTo>
                  <a:pt x="4558683" y="521989"/>
                </a:moveTo>
                <a:lnTo>
                  <a:pt x="5708522" y="2165135"/>
                </a:lnTo>
                <a:lnTo>
                  <a:pt x="4065376" y="3314974"/>
                </a:lnTo>
                <a:lnTo>
                  <a:pt x="2915537" y="1671827"/>
                </a:lnTo>
                <a:close/>
                <a:moveTo>
                  <a:pt x="1643146" y="0"/>
                </a:moveTo>
                <a:lnTo>
                  <a:pt x="2792985" y="1643146"/>
                </a:lnTo>
                <a:lnTo>
                  <a:pt x="1149839" y="2792985"/>
                </a:lnTo>
                <a:lnTo>
                  <a:pt x="0" y="1149839"/>
                </a:lnTo>
                <a:close/>
              </a:path>
            </a:pathLst>
          </a:custGeom>
          <a:solidFill>
            <a:schemeClr val="bg1">
              <a:lumMod val="95000"/>
            </a:schemeClr>
          </a:solidFill>
          <a:ln w="12700">
            <a:noFill/>
          </a:ln>
        </p:spPr>
        <p:txBody>
          <a:bodyPr wrap="square" anchor="ctr">
            <a:noAutofit/>
          </a:bodyPr>
          <a:lstStyle>
            <a:lvl1pPr marL="0" indent="0" algn="ctr">
              <a:buNone/>
              <a:defRPr sz="1800">
                <a:latin typeface="+mn-lt"/>
                <a:cs typeface="Arial" panose="020B0604020202020204" pitchFamily="34"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1553" indent="0">
              <a:buNone/>
              <a:defRPr sz="3000"/>
            </a:lvl8pPr>
            <a:lvl9pPr marL="5487353" indent="0">
              <a:buNone/>
              <a:defRPr sz="3000"/>
            </a:lvl9pPr>
          </a:lstStyle>
          <a:p>
            <a:r>
              <a:rPr lang="en-US" altLang="ko-KR" dirty="0"/>
              <a:t>Your Picture Here </a:t>
            </a:r>
            <a:endParaRPr lang="ko-KR" altLang="en-US" dirty="0"/>
          </a:p>
        </p:txBody>
      </p:sp>
      <p:sp>
        <p:nvSpPr>
          <p:cNvPr id="27" name="Freeform: Shape 26"/>
          <p:cNvSpPr/>
          <p:nvPr userDrawn="1"/>
        </p:nvSpPr>
        <p:spPr>
          <a:xfrm>
            <a:off x="2" y="3713083"/>
            <a:ext cx="4062071" cy="5003759"/>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rgbClr val="D6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Freeform: Shape 14"/>
          <p:cNvSpPr/>
          <p:nvPr userDrawn="1"/>
        </p:nvSpPr>
        <p:spPr>
          <a:xfrm>
            <a:off x="7556673" y="2729455"/>
            <a:ext cx="10731327" cy="5003759"/>
          </a:xfrm>
          <a:custGeom>
            <a:avLst/>
            <a:gdLst>
              <a:gd name="connsiteX0" fmla="*/ 0 w 7154218"/>
              <a:gd name="connsiteY0" fmla="*/ 0 h 3335839"/>
              <a:gd name="connsiteX1" fmla="*/ 7154218 w 7154218"/>
              <a:gd name="connsiteY1" fmla="*/ 0 h 3335839"/>
              <a:gd name="connsiteX2" fmla="*/ 7154218 w 7154218"/>
              <a:gd name="connsiteY2" fmla="*/ 3335839 h 3335839"/>
              <a:gd name="connsiteX3" fmla="*/ 2360312 w 7154218"/>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7154218" h="3335839">
                <a:moveTo>
                  <a:pt x="0" y="0"/>
                </a:moveTo>
                <a:lnTo>
                  <a:pt x="7154218" y="0"/>
                </a:lnTo>
                <a:lnTo>
                  <a:pt x="7154218" y="3335839"/>
                </a:lnTo>
                <a:lnTo>
                  <a:pt x="2360312" y="3335839"/>
                </a:lnTo>
                <a:close/>
              </a:path>
            </a:pathLst>
          </a:custGeom>
          <a:solidFill>
            <a:srgbClr val="D6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380311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5" name="Picture Placeholder 24"/>
          <p:cNvSpPr>
            <a:spLocks noGrp="1"/>
          </p:cNvSpPr>
          <p:nvPr>
            <p:ph type="pic" sz="quarter" idx="15"/>
          </p:nvPr>
        </p:nvSpPr>
        <p:spPr>
          <a:xfrm>
            <a:off x="12761508" y="2"/>
            <a:ext cx="5526492" cy="6117899"/>
          </a:xfrm>
          <a:custGeom>
            <a:avLst/>
            <a:gdLst>
              <a:gd name="connsiteX0" fmla="*/ 2850100 w 3684328"/>
              <a:gd name="connsiteY0" fmla="*/ 0 h 4078598"/>
              <a:gd name="connsiteX1" fmla="*/ 3684328 w 3684328"/>
              <a:gd name="connsiteY1" fmla="*/ 0 h 4078598"/>
              <a:gd name="connsiteX2" fmla="*/ 3684328 w 3684328"/>
              <a:gd name="connsiteY2" fmla="*/ 1622770 h 4078598"/>
              <a:gd name="connsiteX3" fmla="*/ 1228499 w 3684328"/>
              <a:gd name="connsiteY3" fmla="*/ 4078598 h 4078598"/>
              <a:gd name="connsiteX4" fmla="*/ 0 w 3684328"/>
              <a:gd name="connsiteY4" fmla="*/ 2850100 h 4078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328" h="4078598">
                <a:moveTo>
                  <a:pt x="2850100" y="0"/>
                </a:moveTo>
                <a:lnTo>
                  <a:pt x="3684328" y="0"/>
                </a:lnTo>
                <a:lnTo>
                  <a:pt x="3684328" y="1622770"/>
                </a:lnTo>
                <a:lnTo>
                  <a:pt x="1228499" y="4078598"/>
                </a:lnTo>
                <a:lnTo>
                  <a:pt x="0" y="285010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8965910" y="2432399"/>
            <a:ext cx="3685499" cy="3685499"/>
          </a:xfrm>
          <a:custGeom>
            <a:avLst/>
            <a:gdLst>
              <a:gd name="connsiteX0" fmla="*/ 1228499 w 2456998"/>
              <a:gd name="connsiteY0" fmla="*/ 0 h 2456998"/>
              <a:gd name="connsiteX1" fmla="*/ 2456998 w 2456998"/>
              <a:gd name="connsiteY1" fmla="*/ 1228499 h 2456998"/>
              <a:gd name="connsiteX2" fmla="*/ 1228499 w 2456998"/>
              <a:gd name="connsiteY2" fmla="*/ 2456998 h 2456998"/>
              <a:gd name="connsiteX3" fmla="*/ 0 w 2456998"/>
              <a:gd name="connsiteY3" fmla="*/ 1228499 h 2456998"/>
            </a:gdLst>
            <a:ahLst/>
            <a:cxnLst>
              <a:cxn ang="0">
                <a:pos x="connsiteX0" y="connsiteY0"/>
              </a:cxn>
              <a:cxn ang="0">
                <a:pos x="connsiteX1" y="connsiteY1"/>
              </a:cxn>
              <a:cxn ang="0">
                <a:pos x="connsiteX2" y="connsiteY2"/>
              </a:cxn>
              <a:cxn ang="0">
                <a:pos x="connsiteX3" y="connsiteY3"/>
              </a:cxn>
            </a:cxnLst>
            <a:rect l="l" t="t" r="r" b="b"/>
            <a:pathLst>
              <a:path w="2456998" h="2456998">
                <a:moveTo>
                  <a:pt x="1228499" y="0"/>
                </a:moveTo>
                <a:lnTo>
                  <a:pt x="2456998" y="1228499"/>
                </a:lnTo>
                <a:lnTo>
                  <a:pt x="1228499" y="2456998"/>
                </a:lnTo>
                <a:lnTo>
                  <a:pt x="0" y="1228499"/>
                </a:lnTo>
                <a:close/>
              </a:path>
            </a:pathLst>
          </a:custGeom>
        </p:spPr>
        <p:txBody>
          <a:bodyPr wrap="square">
            <a:noAutofit/>
          </a:bodyPr>
          <a:lstStyle/>
          <a:p>
            <a:endParaRPr lang="en-US"/>
          </a:p>
        </p:txBody>
      </p:sp>
      <p:sp>
        <p:nvSpPr>
          <p:cNvPr id="21" name="Picture Placeholder 20"/>
          <p:cNvSpPr>
            <a:spLocks noGrp="1"/>
          </p:cNvSpPr>
          <p:nvPr>
            <p:ph type="pic" sz="quarter" idx="13"/>
          </p:nvPr>
        </p:nvSpPr>
        <p:spPr>
          <a:xfrm>
            <a:off x="10869040" y="529271"/>
            <a:ext cx="3685499" cy="3685499"/>
          </a:xfrm>
          <a:custGeom>
            <a:avLst/>
            <a:gdLst>
              <a:gd name="connsiteX0" fmla="*/ 1228499 w 2456998"/>
              <a:gd name="connsiteY0" fmla="*/ 0 h 2456998"/>
              <a:gd name="connsiteX1" fmla="*/ 2456998 w 2456998"/>
              <a:gd name="connsiteY1" fmla="*/ 1228499 h 2456998"/>
              <a:gd name="connsiteX2" fmla="*/ 1228499 w 2456998"/>
              <a:gd name="connsiteY2" fmla="*/ 2456998 h 2456998"/>
              <a:gd name="connsiteX3" fmla="*/ 0 w 2456998"/>
              <a:gd name="connsiteY3" fmla="*/ 1228499 h 2456998"/>
            </a:gdLst>
            <a:ahLst/>
            <a:cxnLst>
              <a:cxn ang="0">
                <a:pos x="connsiteX0" y="connsiteY0"/>
              </a:cxn>
              <a:cxn ang="0">
                <a:pos x="connsiteX1" y="connsiteY1"/>
              </a:cxn>
              <a:cxn ang="0">
                <a:pos x="connsiteX2" y="connsiteY2"/>
              </a:cxn>
              <a:cxn ang="0">
                <a:pos x="connsiteX3" y="connsiteY3"/>
              </a:cxn>
            </a:cxnLst>
            <a:rect l="l" t="t" r="r" b="b"/>
            <a:pathLst>
              <a:path w="2456998" h="2456998">
                <a:moveTo>
                  <a:pt x="1228499" y="0"/>
                </a:moveTo>
                <a:lnTo>
                  <a:pt x="2456998" y="1228499"/>
                </a:lnTo>
                <a:lnTo>
                  <a:pt x="1228499" y="2456998"/>
                </a:lnTo>
                <a:lnTo>
                  <a:pt x="0" y="1228499"/>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2547940" y="5037647"/>
            <a:ext cx="3685499" cy="3685499"/>
          </a:xfrm>
          <a:custGeom>
            <a:avLst/>
            <a:gdLst>
              <a:gd name="connsiteX0" fmla="*/ 1228499 w 2456998"/>
              <a:gd name="connsiteY0" fmla="*/ 0 h 2456998"/>
              <a:gd name="connsiteX1" fmla="*/ 2456998 w 2456998"/>
              <a:gd name="connsiteY1" fmla="*/ 1228499 h 2456998"/>
              <a:gd name="connsiteX2" fmla="*/ 1228499 w 2456998"/>
              <a:gd name="connsiteY2" fmla="*/ 2456998 h 2456998"/>
              <a:gd name="connsiteX3" fmla="*/ 0 w 2456998"/>
              <a:gd name="connsiteY3" fmla="*/ 1228499 h 2456998"/>
            </a:gdLst>
            <a:ahLst/>
            <a:cxnLst>
              <a:cxn ang="0">
                <a:pos x="connsiteX0" y="connsiteY0"/>
              </a:cxn>
              <a:cxn ang="0">
                <a:pos x="connsiteX1" y="connsiteY1"/>
              </a:cxn>
              <a:cxn ang="0">
                <a:pos x="connsiteX2" y="connsiteY2"/>
              </a:cxn>
              <a:cxn ang="0">
                <a:pos x="connsiteX3" y="connsiteY3"/>
              </a:cxn>
            </a:cxnLst>
            <a:rect l="l" t="t" r="r" b="b"/>
            <a:pathLst>
              <a:path w="2456998" h="2456998">
                <a:moveTo>
                  <a:pt x="1228499" y="0"/>
                </a:moveTo>
                <a:lnTo>
                  <a:pt x="2456998" y="1228499"/>
                </a:lnTo>
                <a:lnTo>
                  <a:pt x="1228499" y="2456998"/>
                </a:lnTo>
                <a:lnTo>
                  <a:pt x="0" y="1228499"/>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4457536" y="529276"/>
            <a:ext cx="6284279" cy="6284279"/>
          </a:xfrm>
          <a:custGeom>
            <a:avLst/>
            <a:gdLst>
              <a:gd name="connsiteX0" fmla="*/ 2961020 w 4189519"/>
              <a:gd name="connsiteY0" fmla="*/ 0 h 4189519"/>
              <a:gd name="connsiteX1" fmla="*/ 4189519 w 4189519"/>
              <a:gd name="connsiteY1" fmla="*/ 1228499 h 4189519"/>
              <a:gd name="connsiteX2" fmla="*/ 1228499 w 4189519"/>
              <a:gd name="connsiteY2" fmla="*/ 4189519 h 4189519"/>
              <a:gd name="connsiteX3" fmla="*/ 0 w 4189519"/>
              <a:gd name="connsiteY3" fmla="*/ 2961019 h 4189519"/>
            </a:gdLst>
            <a:ahLst/>
            <a:cxnLst>
              <a:cxn ang="0">
                <a:pos x="connsiteX0" y="connsiteY0"/>
              </a:cxn>
              <a:cxn ang="0">
                <a:pos x="connsiteX1" y="connsiteY1"/>
              </a:cxn>
              <a:cxn ang="0">
                <a:pos x="connsiteX2" y="connsiteY2"/>
              </a:cxn>
              <a:cxn ang="0">
                <a:pos x="connsiteX3" y="connsiteY3"/>
              </a:cxn>
            </a:cxnLst>
            <a:rect l="l" t="t" r="r" b="b"/>
            <a:pathLst>
              <a:path w="4189519" h="4189519">
                <a:moveTo>
                  <a:pt x="2961020" y="0"/>
                </a:moveTo>
                <a:lnTo>
                  <a:pt x="4189519" y="1228499"/>
                </a:lnTo>
                <a:lnTo>
                  <a:pt x="1228499" y="4189519"/>
                </a:lnTo>
                <a:lnTo>
                  <a:pt x="0" y="2961019"/>
                </a:lnTo>
                <a:close/>
              </a:path>
            </a:pathLst>
          </a:custGeom>
        </p:spPr>
        <p:txBody>
          <a:bodyPr wrap="square">
            <a:noAutofit/>
          </a:bodyPr>
          <a:lstStyle/>
          <a:p>
            <a:endParaRPr lang="en-US"/>
          </a:p>
        </p:txBody>
      </p:sp>
      <p:sp>
        <p:nvSpPr>
          <p:cNvPr id="15" name="Picture Placeholder 14"/>
          <p:cNvSpPr>
            <a:spLocks noGrp="1"/>
          </p:cNvSpPr>
          <p:nvPr>
            <p:ph type="pic" sz="quarter" idx="10"/>
          </p:nvPr>
        </p:nvSpPr>
        <p:spPr>
          <a:xfrm>
            <a:off x="3" y="0"/>
            <a:ext cx="6336722" cy="9320172"/>
          </a:xfrm>
          <a:custGeom>
            <a:avLst/>
            <a:gdLst>
              <a:gd name="connsiteX0" fmla="*/ 0 w 4224481"/>
              <a:gd name="connsiteY0" fmla="*/ 0 h 6213448"/>
              <a:gd name="connsiteX1" fmla="*/ 2235515 w 4224481"/>
              <a:gd name="connsiteY1" fmla="*/ 0 h 6213448"/>
              <a:gd name="connsiteX2" fmla="*/ 4224481 w 4224481"/>
              <a:gd name="connsiteY2" fmla="*/ 1988967 h 6213448"/>
              <a:gd name="connsiteX3" fmla="*/ 0 w 4224481"/>
              <a:gd name="connsiteY3" fmla="*/ 6213448 h 6213448"/>
            </a:gdLst>
            <a:ahLst/>
            <a:cxnLst>
              <a:cxn ang="0">
                <a:pos x="connsiteX0" y="connsiteY0"/>
              </a:cxn>
              <a:cxn ang="0">
                <a:pos x="connsiteX1" y="connsiteY1"/>
              </a:cxn>
              <a:cxn ang="0">
                <a:pos x="connsiteX2" y="connsiteY2"/>
              </a:cxn>
              <a:cxn ang="0">
                <a:pos x="connsiteX3" y="connsiteY3"/>
              </a:cxn>
            </a:cxnLst>
            <a:rect l="l" t="t" r="r" b="b"/>
            <a:pathLst>
              <a:path w="4224481" h="6213448">
                <a:moveTo>
                  <a:pt x="0" y="0"/>
                </a:moveTo>
                <a:lnTo>
                  <a:pt x="2235515" y="0"/>
                </a:lnTo>
                <a:lnTo>
                  <a:pt x="4224481" y="1988967"/>
                </a:lnTo>
                <a:lnTo>
                  <a:pt x="0" y="6213448"/>
                </a:lnTo>
                <a:close/>
              </a:path>
            </a:pathLst>
          </a:custGeom>
        </p:spPr>
        <p:txBody>
          <a:bodyPr wrap="square">
            <a:noAutofit/>
          </a:bodyPr>
          <a:lstStyle/>
          <a:p>
            <a:endParaRPr lang="en-US"/>
          </a:p>
        </p:txBody>
      </p:sp>
    </p:spTree>
    <p:extLst>
      <p:ext uri="{BB962C8B-B14F-4D97-AF65-F5344CB8AC3E}">
        <p14:creationId xmlns:p14="http://schemas.microsoft.com/office/powerpoint/2010/main" val="1075061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18288000" cy="10287000"/>
          </a:xfrm>
          <a:custGeom>
            <a:avLst/>
            <a:gdLst>
              <a:gd name="connsiteX0" fmla="*/ 11985999 w 12192000"/>
              <a:gd name="connsiteY0" fmla="*/ 3787865 h 6858000"/>
              <a:gd name="connsiteX1" fmla="*/ 12160140 w 12192000"/>
              <a:gd name="connsiteY1" fmla="*/ 3821750 h 6858000"/>
              <a:gd name="connsiteX2" fmla="*/ 12192000 w 12192000"/>
              <a:gd name="connsiteY2" fmla="*/ 3838516 h 6858000"/>
              <a:gd name="connsiteX3" fmla="*/ 12192000 w 12192000"/>
              <a:gd name="connsiteY3" fmla="*/ 6858000 h 6858000"/>
              <a:gd name="connsiteX4" fmla="*/ 11321158 w 12192000"/>
              <a:gd name="connsiteY4" fmla="*/ 6858000 h 6858000"/>
              <a:gd name="connsiteX5" fmla="*/ 10349896 w 12192000"/>
              <a:gd name="connsiteY5" fmla="*/ 5886739 h 6858000"/>
              <a:gd name="connsiteX6" fmla="*/ 10349896 w 12192000"/>
              <a:gd name="connsiteY6" fmla="*/ 5232282 h 6858000"/>
              <a:gd name="connsiteX7" fmla="*/ 11658771 w 12192000"/>
              <a:gd name="connsiteY7" fmla="*/ 3923406 h 6858000"/>
              <a:gd name="connsiteX8" fmla="*/ 11985999 w 12192000"/>
              <a:gd name="connsiteY8" fmla="*/ 3787865 h 6858000"/>
              <a:gd name="connsiteX9" fmla="*/ 8059335 w 12192000"/>
              <a:gd name="connsiteY9" fmla="*/ 3787863 h 6858000"/>
              <a:gd name="connsiteX10" fmla="*/ 8386563 w 12192000"/>
              <a:gd name="connsiteY10" fmla="*/ 3923406 h 6858000"/>
              <a:gd name="connsiteX11" fmla="*/ 9695438 w 12192000"/>
              <a:gd name="connsiteY11" fmla="*/ 5232280 h 6858000"/>
              <a:gd name="connsiteX12" fmla="*/ 9695438 w 12192000"/>
              <a:gd name="connsiteY12" fmla="*/ 5886737 h 6858000"/>
              <a:gd name="connsiteX13" fmla="*/ 8724174 w 12192000"/>
              <a:gd name="connsiteY13" fmla="*/ 6858000 h 6858000"/>
              <a:gd name="connsiteX14" fmla="*/ 7394493 w 12192000"/>
              <a:gd name="connsiteY14" fmla="*/ 6858000 h 6858000"/>
              <a:gd name="connsiteX15" fmla="*/ 6423231 w 12192000"/>
              <a:gd name="connsiteY15" fmla="*/ 5886738 h 6858000"/>
              <a:gd name="connsiteX16" fmla="*/ 6423231 w 12192000"/>
              <a:gd name="connsiteY16" fmla="*/ 5232281 h 6858000"/>
              <a:gd name="connsiteX17" fmla="*/ 7732106 w 12192000"/>
              <a:gd name="connsiteY17" fmla="*/ 3923406 h 6858000"/>
              <a:gd name="connsiteX18" fmla="*/ 8059335 w 12192000"/>
              <a:gd name="connsiteY18" fmla="*/ 3787863 h 6858000"/>
              <a:gd name="connsiteX19" fmla="*/ 4132670 w 12192000"/>
              <a:gd name="connsiteY19" fmla="*/ 3787862 h 6858000"/>
              <a:gd name="connsiteX20" fmla="*/ 4459898 w 12192000"/>
              <a:gd name="connsiteY20" fmla="*/ 3923405 h 6858000"/>
              <a:gd name="connsiteX21" fmla="*/ 5768774 w 12192000"/>
              <a:gd name="connsiteY21" fmla="*/ 5232279 h 6858000"/>
              <a:gd name="connsiteX22" fmla="*/ 5768774 w 12192000"/>
              <a:gd name="connsiteY22" fmla="*/ 5886736 h 6858000"/>
              <a:gd name="connsiteX23" fmla="*/ 4797509 w 12192000"/>
              <a:gd name="connsiteY23" fmla="*/ 6858000 h 6858000"/>
              <a:gd name="connsiteX24" fmla="*/ 3467830 w 12192000"/>
              <a:gd name="connsiteY24" fmla="*/ 6858000 h 6858000"/>
              <a:gd name="connsiteX25" fmla="*/ 2496566 w 12192000"/>
              <a:gd name="connsiteY25" fmla="*/ 5886737 h 6858000"/>
              <a:gd name="connsiteX26" fmla="*/ 2496566 w 12192000"/>
              <a:gd name="connsiteY26" fmla="*/ 5232280 h 6858000"/>
              <a:gd name="connsiteX27" fmla="*/ 3805441 w 12192000"/>
              <a:gd name="connsiteY27" fmla="*/ 3923405 h 6858000"/>
              <a:gd name="connsiteX28" fmla="*/ 4132670 w 12192000"/>
              <a:gd name="connsiteY28" fmla="*/ 3787862 h 6858000"/>
              <a:gd name="connsiteX29" fmla="*/ 206003 w 12192000"/>
              <a:gd name="connsiteY29" fmla="*/ 3787861 h 6858000"/>
              <a:gd name="connsiteX30" fmla="*/ 533231 w 12192000"/>
              <a:gd name="connsiteY30" fmla="*/ 3923404 h 6858000"/>
              <a:gd name="connsiteX31" fmla="*/ 1842107 w 12192000"/>
              <a:gd name="connsiteY31" fmla="*/ 5232278 h 6858000"/>
              <a:gd name="connsiteX32" fmla="*/ 1842107 w 12192000"/>
              <a:gd name="connsiteY32" fmla="*/ 5886735 h 6858000"/>
              <a:gd name="connsiteX33" fmla="*/ 870842 w 12192000"/>
              <a:gd name="connsiteY33" fmla="*/ 6858000 h 6858000"/>
              <a:gd name="connsiteX34" fmla="*/ 0 w 12192000"/>
              <a:gd name="connsiteY34" fmla="*/ 6858000 h 6858000"/>
              <a:gd name="connsiteX35" fmla="*/ 0 w 12192000"/>
              <a:gd name="connsiteY35" fmla="*/ 3838514 h 6858000"/>
              <a:gd name="connsiteX36" fmla="*/ 31862 w 12192000"/>
              <a:gd name="connsiteY36" fmla="*/ 3821747 h 6858000"/>
              <a:gd name="connsiteX37" fmla="*/ 206003 w 12192000"/>
              <a:gd name="connsiteY37" fmla="*/ 3787861 h 6858000"/>
              <a:gd name="connsiteX38" fmla="*/ 10022667 w 12192000"/>
              <a:gd name="connsiteY38" fmla="*/ 1650454 h 6858000"/>
              <a:gd name="connsiteX39" fmla="*/ 10349895 w 12192000"/>
              <a:gd name="connsiteY39" fmla="*/ 1785997 h 6858000"/>
              <a:gd name="connsiteX40" fmla="*/ 11658770 w 12192000"/>
              <a:gd name="connsiteY40" fmla="*/ 3094871 h 6858000"/>
              <a:gd name="connsiteX41" fmla="*/ 11658770 w 12192000"/>
              <a:gd name="connsiteY41" fmla="*/ 3749327 h 6858000"/>
              <a:gd name="connsiteX42" fmla="*/ 10349895 w 12192000"/>
              <a:gd name="connsiteY42" fmla="*/ 5058203 h 6858000"/>
              <a:gd name="connsiteX43" fmla="*/ 9695438 w 12192000"/>
              <a:gd name="connsiteY43" fmla="*/ 5058203 h 6858000"/>
              <a:gd name="connsiteX44" fmla="*/ 8386563 w 12192000"/>
              <a:gd name="connsiteY44" fmla="*/ 3749327 h 6858000"/>
              <a:gd name="connsiteX45" fmla="*/ 8386563 w 12192000"/>
              <a:gd name="connsiteY45" fmla="*/ 3094871 h 6858000"/>
              <a:gd name="connsiteX46" fmla="*/ 9695438 w 12192000"/>
              <a:gd name="connsiteY46" fmla="*/ 1785997 h 6858000"/>
              <a:gd name="connsiteX47" fmla="*/ 10022667 w 12192000"/>
              <a:gd name="connsiteY47" fmla="*/ 1650454 h 6858000"/>
              <a:gd name="connsiteX48" fmla="*/ 6096003 w 12192000"/>
              <a:gd name="connsiteY48" fmla="*/ 1650453 h 6858000"/>
              <a:gd name="connsiteX49" fmla="*/ 6423232 w 12192000"/>
              <a:gd name="connsiteY49" fmla="*/ 1785995 h 6858000"/>
              <a:gd name="connsiteX50" fmla="*/ 7732106 w 12192000"/>
              <a:gd name="connsiteY50" fmla="*/ 3094869 h 6858000"/>
              <a:gd name="connsiteX51" fmla="*/ 7732106 w 12192000"/>
              <a:gd name="connsiteY51" fmla="*/ 3749326 h 6858000"/>
              <a:gd name="connsiteX52" fmla="*/ 6423231 w 12192000"/>
              <a:gd name="connsiteY52" fmla="*/ 5058202 h 6858000"/>
              <a:gd name="connsiteX53" fmla="*/ 5768776 w 12192000"/>
              <a:gd name="connsiteY53" fmla="*/ 5058201 h 6858000"/>
              <a:gd name="connsiteX54" fmla="*/ 4459901 w 12192000"/>
              <a:gd name="connsiteY54" fmla="*/ 3749327 h 6858000"/>
              <a:gd name="connsiteX55" fmla="*/ 4459901 w 12192000"/>
              <a:gd name="connsiteY55" fmla="*/ 3094871 h 6858000"/>
              <a:gd name="connsiteX56" fmla="*/ 5768776 w 12192000"/>
              <a:gd name="connsiteY56" fmla="*/ 1785996 h 6858000"/>
              <a:gd name="connsiteX57" fmla="*/ 6096003 w 12192000"/>
              <a:gd name="connsiteY57" fmla="*/ 1650453 h 6858000"/>
              <a:gd name="connsiteX58" fmla="*/ 2169340 w 12192000"/>
              <a:gd name="connsiteY58" fmla="*/ 1650453 h 6858000"/>
              <a:gd name="connsiteX59" fmla="*/ 2496569 w 12192000"/>
              <a:gd name="connsiteY59" fmla="*/ 1785994 h 6858000"/>
              <a:gd name="connsiteX60" fmla="*/ 3805443 w 12192000"/>
              <a:gd name="connsiteY60" fmla="*/ 3094869 h 6858000"/>
              <a:gd name="connsiteX61" fmla="*/ 3805443 w 12192000"/>
              <a:gd name="connsiteY61" fmla="*/ 3749326 h 6858000"/>
              <a:gd name="connsiteX62" fmla="*/ 2496569 w 12192000"/>
              <a:gd name="connsiteY62" fmla="*/ 5058200 h 6858000"/>
              <a:gd name="connsiteX63" fmla="*/ 1842110 w 12192000"/>
              <a:gd name="connsiteY63" fmla="*/ 5058200 h 6858000"/>
              <a:gd name="connsiteX64" fmla="*/ 533236 w 12192000"/>
              <a:gd name="connsiteY64" fmla="*/ 3749325 h 6858000"/>
              <a:gd name="connsiteX65" fmla="*/ 533236 w 12192000"/>
              <a:gd name="connsiteY65" fmla="*/ 3094868 h 6858000"/>
              <a:gd name="connsiteX66" fmla="*/ 1842112 w 12192000"/>
              <a:gd name="connsiteY66" fmla="*/ 1785994 h 6858000"/>
              <a:gd name="connsiteX67" fmla="*/ 2169340 w 12192000"/>
              <a:gd name="connsiteY67" fmla="*/ 1650453 h 6858000"/>
              <a:gd name="connsiteX68" fmla="*/ 11307354 w 12192000"/>
              <a:gd name="connsiteY68" fmla="*/ 0 h 6858000"/>
              <a:gd name="connsiteX69" fmla="*/ 12192000 w 12192000"/>
              <a:gd name="connsiteY69" fmla="*/ 0 h 6858000"/>
              <a:gd name="connsiteX70" fmla="*/ 12192000 w 12192000"/>
              <a:gd name="connsiteY70" fmla="*/ 3005684 h 6858000"/>
              <a:gd name="connsiteX71" fmla="*/ 12160138 w 12192000"/>
              <a:gd name="connsiteY71" fmla="*/ 3022451 h 6858000"/>
              <a:gd name="connsiteX72" fmla="*/ 11658768 w 12192000"/>
              <a:gd name="connsiteY72" fmla="*/ 2920794 h 6858000"/>
              <a:gd name="connsiteX73" fmla="*/ 10349893 w 12192000"/>
              <a:gd name="connsiteY73" fmla="*/ 1611920 h 6858000"/>
              <a:gd name="connsiteX74" fmla="*/ 10349893 w 12192000"/>
              <a:gd name="connsiteY74" fmla="*/ 957462 h 6858000"/>
              <a:gd name="connsiteX75" fmla="*/ 7380690 w 12192000"/>
              <a:gd name="connsiteY75" fmla="*/ 0 h 6858000"/>
              <a:gd name="connsiteX76" fmla="*/ 8737974 w 12192000"/>
              <a:gd name="connsiteY76" fmla="*/ 0 h 6858000"/>
              <a:gd name="connsiteX77" fmla="*/ 9695435 w 12192000"/>
              <a:gd name="connsiteY77" fmla="*/ 957461 h 6858000"/>
              <a:gd name="connsiteX78" fmla="*/ 9695435 w 12192000"/>
              <a:gd name="connsiteY78" fmla="*/ 1611918 h 6858000"/>
              <a:gd name="connsiteX79" fmla="*/ 8386559 w 12192000"/>
              <a:gd name="connsiteY79" fmla="*/ 2920793 h 6858000"/>
              <a:gd name="connsiteX80" fmla="*/ 7732102 w 12192000"/>
              <a:gd name="connsiteY80" fmla="*/ 2920793 h 6858000"/>
              <a:gd name="connsiteX81" fmla="*/ 6423228 w 12192000"/>
              <a:gd name="connsiteY81" fmla="*/ 1611918 h 6858000"/>
              <a:gd name="connsiteX82" fmla="*/ 6423228 w 12192000"/>
              <a:gd name="connsiteY82" fmla="*/ 957461 h 6858000"/>
              <a:gd name="connsiteX83" fmla="*/ 3454025 w 12192000"/>
              <a:gd name="connsiteY83" fmla="*/ 0 h 6858000"/>
              <a:gd name="connsiteX84" fmla="*/ 4811311 w 12192000"/>
              <a:gd name="connsiteY84" fmla="*/ 0 h 6858000"/>
              <a:gd name="connsiteX85" fmla="*/ 5768771 w 12192000"/>
              <a:gd name="connsiteY85" fmla="*/ 957460 h 6858000"/>
              <a:gd name="connsiteX86" fmla="*/ 5768771 w 12192000"/>
              <a:gd name="connsiteY86" fmla="*/ 1611917 h 6858000"/>
              <a:gd name="connsiteX87" fmla="*/ 4459894 w 12192000"/>
              <a:gd name="connsiteY87" fmla="*/ 2920792 h 6858000"/>
              <a:gd name="connsiteX88" fmla="*/ 3805439 w 12192000"/>
              <a:gd name="connsiteY88" fmla="*/ 2920792 h 6858000"/>
              <a:gd name="connsiteX89" fmla="*/ 2496564 w 12192000"/>
              <a:gd name="connsiteY89" fmla="*/ 1611917 h 6858000"/>
              <a:gd name="connsiteX90" fmla="*/ 2496564 w 12192000"/>
              <a:gd name="connsiteY90" fmla="*/ 957460 h 6858000"/>
              <a:gd name="connsiteX91" fmla="*/ 0 w 12192000"/>
              <a:gd name="connsiteY91" fmla="*/ 0 h 6858000"/>
              <a:gd name="connsiteX92" fmla="*/ 884645 w 12192000"/>
              <a:gd name="connsiteY92" fmla="*/ 0 h 6858000"/>
              <a:gd name="connsiteX93" fmla="*/ 1842104 w 12192000"/>
              <a:gd name="connsiteY93" fmla="*/ 957458 h 6858000"/>
              <a:gd name="connsiteX94" fmla="*/ 1842104 w 12192000"/>
              <a:gd name="connsiteY94" fmla="*/ 1611915 h 6858000"/>
              <a:gd name="connsiteX95" fmla="*/ 533229 w 12192000"/>
              <a:gd name="connsiteY95" fmla="*/ 2920791 h 6858000"/>
              <a:gd name="connsiteX96" fmla="*/ 31859 w 12192000"/>
              <a:gd name="connsiteY96" fmla="*/ 3022447 h 6858000"/>
              <a:gd name="connsiteX97" fmla="*/ 0 w 12192000"/>
              <a:gd name="connsiteY97" fmla="*/ 30056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2000" h="6858000">
                <a:moveTo>
                  <a:pt x="11985999" y="3787865"/>
                </a:moveTo>
                <a:cubicBezTo>
                  <a:pt x="12045216" y="3787865"/>
                  <a:pt x="12104432" y="3799160"/>
                  <a:pt x="12160140" y="3821750"/>
                </a:cubicBezTo>
                <a:lnTo>
                  <a:pt x="12192000" y="3838516"/>
                </a:lnTo>
                <a:lnTo>
                  <a:pt x="12192000" y="6858000"/>
                </a:lnTo>
                <a:lnTo>
                  <a:pt x="11321158" y="6858000"/>
                </a:lnTo>
                <a:lnTo>
                  <a:pt x="10349896" y="5886739"/>
                </a:lnTo>
                <a:cubicBezTo>
                  <a:pt x="10169173" y="5706016"/>
                  <a:pt x="10169173" y="5413005"/>
                  <a:pt x="10349896" y="5232282"/>
                </a:cubicBezTo>
                <a:lnTo>
                  <a:pt x="11658771" y="3923406"/>
                </a:lnTo>
                <a:cubicBezTo>
                  <a:pt x="11749132" y="3833045"/>
                  <a:pt x="11867566" y="3787865"/>
                  <a:pt x="11985999" y="3787865"/>
                </a:cubicBezTo>
                <a:close/>
                <a:moveTo>
                  <a:pt x="8059335" y="3787863"/>
                </a:moveTo>
                <a:cubicBezTo>
                  <a:pt x="8177768" y="3787863"/>
                  <a:pt x="8296202" y="3833044"/>
                  <a:pt x="8386563" y="3923406"/>
                </a:cubicBezTo>
                <a:lnTo>
                  <a:pt x="9695438" y="5232280"/>
                </a:lnTo>
                <a:cubicBezTo>
                  <a:pt x="9876161" y="5413003"/>
                  <a:pt x="9876160" y="5706014"/>
                  <a:pt x="9695438" y="5886737"/>
                </a:cubicBezTo>
                <a:lnTo>
                  <a:pt x="8724174" y="6858000"/>
                </a:lnTo>
                <a:lnTo>
                  <a:pt x="7394493" y="6858000"/>
                </a:lnTo>
                <a:lnTo>
                  <a:pt x="6423231" y="5886738"/>
                </a:lnTo>
                <a:cubicBezTo>
                  <a:pt x="6242508" y="5706015"/>
                  <a:pt x="6242508" y="5413004"/>
                  <a:pt x="6423231" y="5232281"/>
                </a:cubicBezTo>
                <a:lnTo>
                  <a:pt x="7732106" y="3923406"/>
                </a:lnTo>
                <a:cubicBezTo>
                  <a:pt x="7822468" y="3833044"/>
                  <a:pt x="7940902" y="3787863"/>
                  <a:pt x="8059335" y="3787863"/>
                </a:cubicBezTo>
                <a:close/>
                <a:moveTo>
                  <a:pt x="4132670" y="3787862"/>
                </a:moveTo>
                <a:cubicBezTo>
                  <a:pt x="4251103" y="3787862"/>
                  <a:pt x="4369537" y="3833044"/>
                  <a:pt x="4459898" y="3923405"/>
                </a:cubicBezTo>
                <a:lnTo>
                  <a:pt x="5768774" y="5232279"/>
                </a:lnTo>
                <a:cubicBezTo>
                  <a:pt x="5949496" y="5413003"/>
                  <a:pt x="5949496" y="5706013"/>
                  <a:pt x="5768774" y="5886736"/>
                </a:cubicBezTo>
                <a:lnTo>
                  <a:pt x="4797509" y="6858000"/>
                </a:lnTo>
                <a:lnTo>
                  <a:pt x="3467830" y="6858000"/>
                </a:lnTo>
                <a:lnTo>
                  <a:pt x="2496566" y="5886737"/>
                </a:lnTo>
                <a:cubicBezTo>
                  <a:pt x="2315843" y="5706013"/>
                  <a:pt x="2315843" y="5413003"/>
                  <a:pt x="2496566" y="5232280"/>
                </a:cubicBezTo>
                <a:lnTo>
                  <a:pt x="3805441" y="3923405"/>
                </a:lnTo>
                <a:cubicBezTo>
                  <a:pt x="3895803" y="3833043"/>
                  <a:pt x="4014237" y="3787862"/>
                  <a:pt x="4132670" y="3787862"/>
                </a:cubicBezTo>
                <a:close/>
                <a:moveTo>
                  <a:pt x="206003" y="3787861"/>
                </a:moveTo>
                <a:cubicBezTo>
                  <a:pt x="324437" y="3787862"/>
                  <a:pt x="442870" y="3833042"/>
                  <a:pt x="533231" y="3923404"/>
                </a:cubicBezTo>
                <a:lnTo>
                  <a:pt x="1842107" y="5232278"/>
                </a:lnTo>
                <a:cubicBezTo>
                  <a:pt x="2022830" y="5413001"/>
                  <a:pt x="2022830" y="5706012"/>
                  <a:pt x="1842107" y="5886735"/>
                </a:cubicBezTo>
                <a:lnTo>
                  <a:pt x="870842" y="6858000"/>
                </a:lnTo>
                <a:lnTo>
                  <a:pt x="0" y="6858000"/>
                </a:lnTo>
                <a:lnTo>
                  <a:pt x="0" y="3838514"/>
                </a:lnTo>
                <a:lnTo>
                  <a:pt x="31862" y="3821747"/>
                </a:lnTo>
                <a:cubicBezTo>
                  <a:pt x="87570" y="3799156"/>
                  <a:pt x="146786" y="3787861"/>
                  <a:pt x="206003" y="3787861"/>
                </a:cubicBezTo>
                <a:close/>
                <a:moveTo>
                  <a:pt x="10022667" y="1650454"/>
                </a:moveTo>
                <a:cubicBezTo>
                  <a:pt x="10141100" y="1650455"/>
                  <a:pt x="10259534" y="1695635"/>
                  <a:pt x="10349895" y="1785997"/>
                </a:cubicBezTo>
                <a:lnTo>
                  <a:pt x="11658770" y="3094871"/>
                </a:lnTo>
                <a:cubicBezTo>
                  <a:pt x="11839493" y="3275594"/>
                  <a:pt x="11839493" y="3568604"/>
                  <a:pt x="11658770" y="3749327"/>
                </a:cubicBezTo>
                <a:lnTo>
                  <a:pt x="10349895" y="5058203"/>
                </a:lnTo>
                <a:cubicBezTo>
                  <a:pt x="10169172" y="5238926"/>
                  <a:pt x="9876161" y="5238926"/>
                  <a:pt x="9695438" y="5058203"/>
                </a:cubicBezTo>
                <a:lnTo>
                  <a:pt x="8386563" y="3749327"/>
                </a:lnTo>
                <a:cubicBezTo>
                  <a:pt x="8205840" y="3568604"/>
                  <a:pt x="8205840" y="3275595"/>
                  <a:pt x="8386563" y="3094871"/>
                </a:cubicBezTo>
                <a:lnTo>
                  <a:pt x="9695438" y="1785997"/>
                </a:lnTo>
                <a:cubicBezTo>
                  <a:pt x="9785800" y="1695635"/>
                  <a:pt x="9904233" y="1650455"/>
                  <a:pt x="10022667" y="1650454"/>
                </a:cubicBezTo>
                <a:close/>
                <a:moveTo>
                  <a:pt x="6096003" y="1650453"/>
                </a:moveTo>
                <a:cubicBezTo>
                  <a:pt x="6214437" y="1650453"/>
                  <a:pt x="6332870" y="1695634"/>
                  <a:pt x="6423232" y="1785995"/>
                </a:cubicBezTo>
                <a:lnTo>
                  <a:pt x="7732106" y="3094869"/>
                </a:lnTo>
                <a:cubicBezTo>
                  <a:pt x="7912829" y="3275594"/>
                  <a:pt x="7912829" y="3568603"/>
                  <a:pt x="7732106" y="3749326"/>
                </a:cubicBezTo>
                <a:lnTo>
                  <a:pt x="6423231" y="5058202"/>
                </a:lnTo>
                <a:cubicBezTo>
                  <a:pt x="6242508" y="5238924"/>
                  <a:pt x="5949498" y="5238924"/>
                  <a:pt x="5768776" y="5058201"/>
                </a:cubicBezTo>
                <a:lnTo>
                  <a:pt x="4459901" y="3749327"/>
                </a:lnTo>
                <a:cubicBezTo>
                  <a:pt x="4279178" y="3568604"/>
                  <a:pt x="4279177" y="3275594"/>
                  <a:pt x="4459901" y="3094871"/>
                </a:cubicBezTo>
                <a:lnTo>
                  <a:pt x="5768776" y="1785996"/>
                </a:lnTo>
                <a:cubicBezTo>
                  <a:pt x="5859137" y="1695635"/>
                  <a:pt x="5977573" y="1650453"/>
                  <a:pt x="6096003" y="1650453"/>
                </a:cubicBezTo>
                <a:close/>
                <a:moveTo>
                  <a:pt x="2169340" y="1650453"/>
                </a:moveTo>
                <a:cubicBezTo>
                  <a:pt x="2287774" y="1650452"/>
                  <a:pt x="2406207" y="1695632"/>
                  <a:pt x="2496569" y="1785994"/>
                </a:cubicBezTo>
                <a:lnTo>
                  <a:pt x="3805443" y="3094869"/>
                </a:lnTo>
                <a:cubicBezTo>
                  <a:pt x="3986165" y="3275591"/>
                  <a:pt x="3986165" y="3568602"/>
                  <a:pt x="3805443" y="3749326"/>
                </a:cubicBezTo>
                <a:lnTo>
                  <a:pt x="2496569" y="5058200"/>
                </a:lnTo>
                <a:cubicBezTo>
                  <a:pt x="2315845" y="5238924"/>
                  <a:pt x="2022833" y="5238924"/>
                  <a:pt x="1842110" y="5058200"/>
                </a:cubicBezTo>
                <a:lnTo>
                  <a:pt x="533236" y="3749325"/>
                </a:lnTo>
                <a:cubicBezTo>
                  <a:pt x="352513" y="3568602"/>
                  <a:pt x="352513" y="3275593"/>
                  <a:pt x="533236" y="3094868"/>
                </a:cubicBezTo>
                <a:lnTo>
                  <a:pt x="1842112" y="1785994"/>
                </a:lnTo>
                <a:cubicBezTo>
                  <a:pt x="1932473" y="1695633"/>
                  <a:pt x="2050906" y="1650452"/>
                  <a:pt x="2169340" y="1650453"/>
                </a:cubicBezTo>
                <a:close/>
                <a:moveTo>
                  <a:pt x="11307354" y="0"/>
                </a:moveTo>
                <a:lnTo>
                  <a:pt x="12192000" y="0"/>
                </a:lnTo>
                <a:lnTo>
                  <a:pt x="12192000" y="3005684"/>
                </a:lnTo>
                <a:lnTo>
                  <a:pt x="12160138" y="3022451"/>
                </a:lnTo>
                <a:cubicBezTo>
                  <a:pt x="11993014" y="3090222"/>
                  <a:pt x="11794310" y="3056336"/>
                  <a:pt x="11658768" y="2920794"/>
                </a:cubicBezTo>
                <a:lnTo>
                  <a:pt x="10349893" y="1611920"/>
                </a:lnTo>
                <a:cubicBezTo>
                  <a:pt x="10169170" y="1431196"/>
                  <a:pt x="10169170" y="1138185"/>
                  <a:pt x="10349893" y="957462"/>
                </a:cubicBezTo>
                <a:close/>
                <a:moveTo>
                  <a:pt x="7380690" y="0"/>
                </a:moveTo>
                <a:lnTo>
                  <a:pt x="8737974" y="0"/>
                </a:lnTo>
                <a:lnTo>
                  <a:pt x="9695435" y="957461"/>
                </a:lnTo>
                <a:cubicBezTo>
                  <a:pt x="9876158" y="1138184"/>
                  <a:pt x="9876158" y="1431195"/>
                  <a:pt x="9695435" y="1611918"/>
                </a:cubicBezTo>
                <a:lnTo>
                  <a:pt x="8386559" y="2920793"/>
                </a:lnTo>
                <a:cubicBezTo>
                  <a:pt x="8205836" y="3101516"/>
                  <a:pt x="7912825" y="3101516"/>
                  <a:pt x="7732102" y="2920793"/>
                </a:cubicBezTo>
                <a:lnTo>
                  <a:pt x="6423228" y="1611918"/>
                </a:lnTo>
                <a:cubicBezTo>
                  <a:pt x="6242506" y="1431196"/>
                  <a:pt x="6242506" y="1138185"/>
                  <a:pt x="6423228" y="957461"/>
                </a:cubicBezTo>
                <a:close/>
                <a:moveTo>
                  <a:pt x="3454025" y="0"/>
                </a:moveTo>
                <a:lnTo>
                  <a:pt x="4811311" y="0"/>
                </a:lnTo>
                <a:lnTo>
                  <a:pt x="5768771" y="957460"/>
                </a:lnTo>
                <a:cubicBezTo>
                  <a:pt x="5949493" y="1138183"/>
                  <a:pt x="5949493" y="1431194"/>
                  <a:pt x="5768771" y="1611917"/>
                </a:cubicBezTo>
                <a:lnTo>
                  <a:pt x="4459894" y="2920792"/>
                </a:lnTo>
                <a:cubicBezTo>
                  <a:pt x="4279172" y="3101515"/>
                  <a:pt x="3986162" y="3101515"/>
                  <a:pt x="3805439" y="2920792"/>
                </a:cubicBezTo>
                <a:lnTo>
                  <a:pt x="2496564" y="1611917"/>
                </a:lnTo>
                <a:cubicBezTo>
                  <a:pt x="2315841" y="1431194"/>
                  <a:pt x="2315841" y="1138184"/>
                  <a:pt x="2496564" y="957460"/>
                </a:cubicBezTo>
                <a:close/>
                <a:moveTo>
                  <a:pt x="0" y="0"/>
                </a:moveTo>
                <a:lnTo>
                  <a:pt x="884645" y="0"/>
                </a:lnTo>
                <a:lnTo>
                  <a:pt x="1842104" y="957458"/>
                </a:lnTo>
                <a:cubicBezTo>
                  <a:pt x="2022828" y="1138182"/>
                  <a:pt x="2022828" y="1431193"/>
                  <a:pt x="1842104" y="1611915"/>
                </a:cubicBezTo>
                <a:lnTo>
                  <a:pt x="533229" y="2920791"/>
                </a:lnTo>
                <a:cubicBezTo>
                  <a:pt x="397686" y="3056333"/>
                  <a:pt x="198982" y="3090219"/>
                  <a:pt x="31859" y="3022447"/>
                </a:cubicBezTo>
                <a:lnTo>
                  <a:pt x="0" y="3005682"/>
                </a:lnTo>
                <a:close/>
              </a:path>
            </a:pathLst>
          </a:custGeom>
        </p:spPr>
        <p:txBody>
          <a:bodyPr wrap="square">
            <a:noAutofit/>
          </a:bodyPr>
          <a:lstStyle/>
          <a:p>
            <a:endParaRPr lang="en-ID"/>
          </a:p>
        </p:txBody>
      </p:sp>
    </p:spTree>
    <p:extLst>
      <p:ext uri="{BB962C8B-B14F-4D97-AF65-F5344CB8AC3E}">
        <p14:creationId xmlns:p14="http://schemas.microsoft.com/office/powerpoint/2010/main" val="27167412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pic>
        <p:nvPicPr>
          <p:cNvPr id="4" name="Graphic 3"/>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pic>
        <p:nvPicPr>
          <p:cNvPr id="7" name="Picture 6"/>
          <p:cNvPicPr>
            <a:picLocks noChangeAspect="1"/>
          </p:cNvPicPr>
          <p:nvPr/>
        </p:nvPicPr>
        <p:blipFill>
          <a:blip r:embed="rId4"/>
          <a:stretch>
            <a:fillRect/>
          </a:stretch>
        </p:blipFill>
        <p:spPr>
          <a:xfrm>
            <a:off x="5245031" y="9889441"/>
            <a:ext cx="7792521" cy="301823"/>
          </a:xfrm>
          <a:prstGeom prst="rect">
            <a:avLst/>
          </a:prstGeom>
        </p:spPr>
      </p:pic>
      <p:grpSp>
        <p:nvGrpSpPr>
          <p:cNvPr id="8" name="Group 7"/>
          <p:cNvGrpSpPr/>
          <p:nvPr userDrawn="1"/>
        </p:nvGrpSpPr>
        <p:grpSpPr>
          <a:xfrm>
            <a:off x="482982" y="397560"/>
            <a:ext cx="17322036" cy="901725"/>
            <a:chOff x="321988" y="265040"/>
            <a:chExt cx="11548024" cy="601150"/>
          </a:xfrm>
        </p:grpSpPr>
        <p:sp>
          <p:nvSpPr>
            <p:cNvPr id="13" name="Rounded Rectangle 4"/>
            <p:cNvSpPr/>
            <p:nvPr userDrawn="1"/>
          </p:nvSpPr>
          <p:spPr>
            <a:xfrm>
              <a:off x="321988" y="265040"/>
              <a:ext cx="3316361" cy="60115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grpSp>
          <p:nvGrpSpPr>
            <p:cNvPr id="14" name="Group 13"/>
            <p:cNvGrpSpPr/>
            <p:nvPr userDrawn="1"/>
          </p:nvGrpSpPr>
          <p:grpSpPr>
            <a:xfrm>
              <a:off x="641255" y="355977"/>
              <a:ext cx="2758036" cy="469470"/>
              <a:chOff x="228600" y="256263"/>
              <a:chExt cx="4058350" cy="690808"/>
            </a:xfrm>
          </p:grpSpPr>
          <p:pic>
            <p:nvPicPr>
              <p:cNvPr id="19" name="Picture 14"/>
              <p:cNvPicPr>
                <a:picLocks noChangeAspect="1"/>
              </p:cNvPicPr>
              <p:nvPr userDrawn="1"/>
            </p:nvPicPr>
            <p:blipFill>
              <a:blip r:embed="rId5"/>
              <a:srcRect/>
              <a:stretch>
                <a:fillRect/>
              </a:stretch>
            </p:blipFill>
            <p:spPr>
              <a:xfrm>
                <a:off x="228600" y="256263"/>
                <a:ext cx="1355301" cy="690808"/>
              </a:xfrm>
              <a:prstGeom prst="rect">
                <a:avLst/>
              </a:prstGeom>
            </p:spPr>
          </p:pic>
          <p:pic>
            <p:nvPicPr>
              <p:cNvPr id="20" name="Picture 19"/>
              <p:cNvPicPr>
                <a:picLocks noChangeAspect="1"/>
              </p:cNvPicPr>
              <p:nvPr userDrawn="1"/>
            </p:nvPicPr>
            <p:blipFill rotWithShape="1">
              <a:blip r:embed="rId6"/>
              <a:srcRect l="17202"/>
              <a:stretch>
                <a:fillRect/>
              </a:stretch>
            </p:blipFill>
            <p:spPr>
              <a:xfrm>
                <a:off x="1536842" y="289231"/>
                <a:ext cx="2750108" cy="577652"/>
              </a:xfrm>
              <a:prstGeom prst="rect">
                <a:avLst/>
              </a:prstGeom>
            </p:spPr>
          </p:pic>
        </p:grpSp>
        <p:sp>
          <p:nvSpPr>
            <p:cNvPr id="15" name="Rounded Rectangle 6"/>
            <p:cNvSpPr/>
            <p:nvPr userDrawn="1"/>
          </p:nvSpPr>
          <p:spPr>
            <a:xfrm>
              <a:off x="9580098" y="265040"/>
              <a:ext cx="2289914" cy="60115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grpSp>
          <p:nvGrpSpPr>
            <p:cNvPr id="16" name="Group 15"/>
            <p:cNvGrpSpPr/>
            <p:nvPr userDrawn="1"/>
          </p:nvGrpSpPr>
          <p:grpSpPr>
            <a:xfrm>
              <a:off x="9961927" y="401002"/>
              <a:ext cx="1571991" cy="319822"/>
              <a:chOff x="9961927" y="401002"/>
              <a:chExt cx="1571991" cy="319822"/>
            </a:xfrm>
          </p:grpSpPr>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33031" y="443677"/>
                <a:ext cx="600887" cy="262608"/>
              </a:xfrm>
              <a:prstGeom prst="rect">
                <a:avLst/>
              </a:prstGeom>
            </p:spPr>
          </p:pic>
          <p:pic>
            <p:nvPicPr>
              <p:cNvPr id="18" name="Picture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61927" y="401002"/>
                <a:ext cx="840556" cy="319822"/>
              </a:xfrm>
              <a:prstGeom prst="rect">
                <a:avLst/>
              </a:prstGeom>
            </p:spPr>
          </p:pic>
        </p:grpSp>
      </p:grpSp>
    </p:spTree>
    <p:extLst>
      <p:ext uri="{BB962C8B-B14F-4D97-AF65-F5344CB8AC3E}">
        <p14:creationId xmlns:p14="http://schemas.microsoft.com/office/powerpoint/2010/main" val="24775503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1"/>
            <a:ext cx="388145" cy="207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p:cNvSpPr>
            <a:spLocks noGrp="1"/>
          </p:cNvSpPr>
          <p:nvPr>
            <p:ph type="body" sz="quarter" idx="10"/>
          </p:nvPr>
        </p:nvSpPr>
        <p:spPr>
          <a:xfrm>
            <a:off x="647058" y="170762"/>
            <a:ext cx="14401601" cy="1152128"/>
          </a:xfrm>
          <a:prstGeom prst="rect">
            <a:avLst/>
          </a:prstGeom>
        </p:spPr>
        <p:txBody>
          <a:bodyPr anchor="ctr"/>
          <a:lstStyle>
            <a:lvl1pPr marL="0" indent="0" algn="l">
              <a:buNone/>
              <a:defRPr sz="7200" b="0" baseline="0">
                <a:solidFill>
                  <a:schemeClr val="bg1"/>
                </a:solidFill>
                <a:latin typeface="+mj-lt"/>
                <a:cs typeface="Arial" panose="020B0604020202020204" pitchFamily="34" charset="0"/>
              </a:defRPr>
            </a:lvl1pPr>
          </a:lstStyle>
          <a:p>
            <a:pPr lvl="0"/>
            <a:r>
              <a:rPr lang="en-US" altLang="ko-KR"/>
              <a:t>Click to edit Master text styles</a:t>
            </a:r>
          </a:p>
        </p:txBody>
      </p:sp>
      <p:sp>
        <p:nvSpPr>
          <p:cNvPr id="11" name="Text Placeholder 9"/>
          <p:cNvSpPr>
            <a:spLocks noGrp="1"/>
          </p:cNvSpPr>
          <p:nvPr>
            <p:ph type="body" sz="quarter" idx="11"/>
          </p:nvPr>
        </p:nvSpPr>
        <p:spPr>
          <a:xfrm>
            <a:off x="647058" y="1322888"/>
            <a:ext cx="14401601" cy="576065"/>
          </a:xfrm>
          <a:prstGeom prst="rect">
            <a:avLst/>
          </a:prstGeom>
        </p:spPr>
        <p:txBody>
          <a:bodyPr anchor="ctr"/>
          <a:lstStyle>
            <a:lvl1pPr marL="0" indent="0" algn="l">
              <a:buNone/>
              <a:defRPr sz="2798" b="0" baseline="0">
                <a:solidFill>
                  <a:schemeClr val="bg1"/>
                </a:solidFill>
                <a:latin typeface="+mn-lt"/>
                <a:cs typeface="Arial" panose="020B0604020202020204" pitchFamily="34" charset="0"/>
              </a:defRPr>
            </a:lvl1pPr>
          </a:lstStyle>
          <a:p>
            <a:pPr lvl="0"/>
            <a:r>
              <a:rPr lang="en-US" altLang="ko-KR"/>
              <a:t>Click to edit Master text styles</a:t>
            </a:r>
          </a:p>
        </p:txBody>
      </p:sp>
    </p:spTree>
    <p:extLst>
      <p:ext uri="{BB962C8B-B14F-4D97-AF65-F5344CB8AC3E}">
        <p14:creationId xmlns:p14="http://schemas.microsoft.com/office/powerpoint/2010/main" val="1711788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4" name="Rectangle 3"/>
          <p:cNvSpPr/>
          <p:nvPr userDrawn="1"/>
        </p:nvSpPr>
        <p:spPr>
          <a:xfrm>
            <a:off x="6055520" y="0"/>
            <a:ext cx="6193631" cy="904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userDrawn="1"/>
        </p:nvSpPr>
        <p:spPr>
          <a:xfrm>
            <a:off x="0" y="10129838"/>
            <a:ext cx="18288000" cy="166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p:cNvSpPr>
            <a:spLocks noGrp="1"/>
          </p:cNvSpPr>
          <p:nvPr>
            <p:ph type="body" sz="quarter" idx="10"/>
          </p:nvPr>
        </p:nvSpPr>
        <p:spPr>
          <a:xfrm>
            <a:off x="0" y="246957"/>
            <a:ext cx="18288000" cy="1152128"/>
          </a:xfrm>
          <a:prstGeom prst="rect">
            <a:avLst/>
          </a:prstGeom>
        </p:spPr>
        <p:txBody>
          <a:bodyPr anchor="ctr"/>
          <a:lstStyle>
            <a:lvl1pPr marL="0" indent="0" algn="ctr">
              <a:buNone/>
              <a:defRPr sz="7200" b="0" baseline="0">
                <a:solidFill>
                  <a:schemeClr val="tx1">
                    <a:lumMod val="75000"/>
                    <a:lumOff val="25000"/>
                  </a:schemeClr>
                </a:solidFill>
                <a:latin typeface="+mj-lt"/>
                <a:cs typeface="Arial" panose="020B0604020202020204" pitchFamily="34" charset="0"/>
              </a:defRPr>
            </a:lvl1pPr>
          </a:lstStyle>
          <a:p>
            <a:pPr lvl="0"/>
            <a:r>
              <a:rPr lang="en-US" altLang="ko-KR"/>
              <a:t>Click to edit Master text styles</a:t>
            </a:r>
          </a:p>
        </p:txBody>
      </p:sp>
      <p:sp>
        <p:nvSpPr>
          <p:cNvPr id="11" name="Text Placeholder 9"/>
          <p:cNvSpPr>
            <a:spLocks noGrp="1"/>
          </p:cNvSpPr>
          <p:nvPr>
            <p:ph type="body" sz="quarter" idx="11"/>
          </p:nvPr>
        </p:nvSpPr>
        <p:spPr>
          <a:xfrm>
            <a:off x="0" y="1399090"/>
            <a:ext cx="18288000" cy="576065"/>
          </a:xfrm>
          <a:prstGeom prst="rect">
            <a:avLst/>
          </a:prstGeom>
        </p:spPr>
        <p:txBody>
          <a:bodyPr anchor="ctr"/>
          <a:lstStyle>
            <a:lvl1pPr marL="0" indent="0" algn="ctr">
              <a:buNone/>
              <a:defRPr sz="2798" b="0" baseline="0">
                <a:solidFill>
                  <a:schemeClr val="tx1">
                    <a:lumMod val="75000"/>
                    <a:lumOff val="25000"/>
                  </a:schemeClr>
                </a:solidFill>
                <a:latin typeface="+mn-lt"/>
                <a:cs typeface="Arial" panose="020B0604020202020204" pitchFamily="34" charset="0"/>
              </a:defRPr>
            </a:lvl1pPr>
          </a:lstStyle>
          <a:p>
            <a:pPr lvl="0"/>
            <a:r>
              <a:rPr lang="en-US" altLang="ko-KR"/>
              <a:t>Click to edit Master text styles</a:t>
            </a:r>
          </a:p>
        </p:txBody>
      </p:sp>
    </p:spTree>
    <p:extLst>
      <p:ext uri="{BB962C8B-B14F-4D97-AF65-F5344CB8AC3E}">
        <p14:creationId xmlns:p14="http://schemas.microsoft.com/office/powerpoint/2010/main" val="22745487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935780"/>
      </p:ext>
    </p:extLst>
  </p:cSld>
  <p:clrMapOvr>
    <a:masterClrMapping/>
  </p:clrMapOvr>
  <p:transition advClick="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1435-7AED-40DB-9730-C0695A325DB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E788122-8E97-400A-B812-D5411868734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F553BA2-5918-4C0C-B574-1D0B0B5A03D5}"/>
              </a:ext>
            </a:extLst>
          </p:cNvPr>
          <p:cNvSpPr>
            <a:spLocks noGrp="1"/>
          </p:cNvSpPr>
          <p:nvPr>
            <p:ph type="dt" sz="half" idx="10"/>
          </p:nvPr>
        </p:nvSpPr>
        <p:spPr/>
        <p:txBody>
          <a:bodyPr/>
          <a:lstStyle/>
          <a:p>
            <a:fld id="{48A87A34-81AB-432B-8DAE-1953F412C126}" type="datetimeFigureOut">
              <a:rPr lang="en-US" smtClean="0"/>
              <a:t>11/22/2025</a:t>
            </a:fld>
            <a:endParaRPr lang="en-US" dirty="0"/>
          </a:p>
        </p:txBody>
      </p:sp>
      <p:sp>
        <p:nvSpPr>
          <p:cNvPr id="5" name="Footer Placeholder 4">
            <a:extLst>
              <a:ext uri="{FF2B5EF4-FFF2-40B4-BE49-F238E27FC236}">
                <a16:creationId xmlns:a16="http://schemas.microsoft.com/office/drawing/2014/main" id="{D91BD075-5777-43A9-B11B-5132D72822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269E90-CFA4-4329-9E24-44B86653DD7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5575658"/>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097E-296A-439B-A9C7-8DE58A842D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A06AB-AEC2-4DF5-ABA7-E9EE59D15C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E5B09-4042-4222-A051-7E8E5D494FC5}"/>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8C68CCC2-4433-4D62-A927-BF390ADBE6AE}"/>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962288CF-2638-47C2-B3BF-50002E7D55F9}"/>
              </a:ext>
            </a:extLst>
          </p:cNvPr>
          <p:cNvSpPr>
            <a:spLocks noGrp="1"/>
          </p:cNvSpPr>
          <p:nvPr>
            <p:ph type="sldNum" sz="quarter" idx="12"/>
          </p:nvPr>
        </p:nvSpPr>
        <p:spPr/>
        <p:txBody>
          <a:bodyPr/>
          <a:lstStyle/>
          <a:p>
            <a:fld id="{F0245AA7-D439-4B1C-A283-64228A6A8138}" type="slidenum">
              <a:rPr lang="en-US" altLang="en-US" smtClean="0"/>
              <a:pPr/>
              <a:t>‹#›</a:t>
            </a:fld>
            <a:endParaRPr lang="en-US" altLang="en-US"/>
          </a:p>
        </p:txBody>
      </p:sp>
    </p:spTree>
    <p:extLst>
      <p:ext uri="{BB962C8B-B14F-4D97-AF65-F5344CB8AC3E}">
        <p14:creationId xmlns:p14="http://schemas.microsoft.com/office/powerpoint/2010/main" val="124222429"/>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E492-9842-4F43-B3C6-06C81EB2ABF0}"/>
              </a:ext>
            </a:extLst>
          </p:cNvPr>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1EE056F-CCE5-4892-A5C4-C91EC23E9EE7}"/>
              </a:ext>
            </a:extLst>
          </p:cNvPr>
          <p:cNvSpPr>
            <a:spLocks noGrp="1"/>
          </p:cNvSpPr>
          <p:nvPr>
            <p:ph type="body" idx="1"/>
          </p:nvPr>
        </p:nvSpPr>
        <p:spPr>
          <a:xfrm>
            <a:off x="1247777" y="6884201"/>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1FE69FF-A8D6-49E9-8504-A1DABBC27122}"/>
              </a:ext>
            </a:extLst>
          </p:cNvPr>
          <p:cNvSpPr>
            <a:spLocks noGrp="1"/>
          </p:cNvSpPr>
          <p:nvPr>
            <p:ph type="dt" sz="half" idx="10"/>
          </p:nvPr>
        </p:nvSpPr>
        <p:spPr/>
        <p:txBody>
          <a:bodyPr/>
          <a:lstStyle/>
          <a:p>
            <a:endParaRPr lang="en-US" altLang="en-US"/>
          </a:p>
        </p:txBody>
      </p:sp>
      <p:sp>
        <p:nvSpPr>
          <p:cNvPr id="5" name="Footer Placeholder 4">
            <a:extLst>
              <a:ext uri="{FF2B5EF4-FFF2-40B4-BE49-F238E27FC236}">
                <a16:creationId xmlns:a16="http://schemas.microsoft.com/office/drawing/2014/main" id="{255C7C90-03C8-4AA3-8DDE-5D149C4191D5}"/>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AF4B10CD-F5E9-420A-882C-28A7276C6D67}"/>
              </a:ext>
            </a:extLst>
          </p:cNvPr>
          <p:cNvSpPr>
            <a:spLocks noGrp="1"/>
          </p:cNvSpPr>
          <p:nvPr>
            <p:ph type="sldNum" sz="quarter" idx="12"/>
          </p:nvPr>
        </p:nvSpPr>
        <p:spPr/>
        <p:txBody>
          <a:bodyPr/>
          <a:lstStyle/>
          <a:p>
            <a:fld id="{42FF74F9-3E48-40E6-BF19-6CB7063D675E}" type="slidenum">
              <a:rPr lang="en-US" altLang="en-US" smtClean="0"/>
              <a:pPr/>
              <a:t>‹#›</a:t>
            </a:fld>
            <a:endParaRPr lang="en-US" altLang="en-US"/>
          </a:p>
        </p:txBody>
      </p:sp>
    </p:spTree>
    <p:extLst>
      <p:ext uri="{BB962C8B-B14F-4D97-AF65-F5344CB8AC3E}">
        <p14:creationId xmlns:p14="http://schemas.microsoft.com/office/powerpoint/2010/main" val="214815201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4.xml"/><Relationship Id="rId3" Type="http://schemas.openxmlformats.org/officeDocument/2006/relationships/slideLayout" Target="../slideLayouts/slideLayout27.xml"/><Relationship Id="rId21" Type="http://schemas.openxmlformats.org/officeDocument/2006/relationships/image" Target="../media/image10.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image" Target="../media/image2.png"/><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theme" Target="../theme/theme6.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8.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Logo Garuda PNG HD, Garuda Pancasila Logo Free Download - Free Transparent  PNG Logos">
            <a:extLst>
              <a:ext uri="{FF2B5EF4-FFF2-40B4-BE49-F238E27FC236}">
                <a16:creationId xmlns:a16="http://schemas.microsoft.com/office/drawing/2014/main" id="{FB890E97-4FBA-6FDC-DB89-FFE45648E95A}"/>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39884" y="154457"/>
            <a:ext cx="656366" cy="7133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559BE6F-FD03-91AE-AE15-97156C132A15}"/>
              </a:ext>
            </a:extLst>
          </p:cNvPr>
          <p:cNvSpPr/>
          <p:nvPr userDrawn="1"/>
        </p:nvSpPr>
        <p:spPr>
          <a:xfrm>
            <a:off x="0" y="10020018"/>
            <a:ext cx="17564877" cy="270000"/>
          </a:xfrm>
          <a:prstGeom prst="rect">
            <a:avLst/>
          </a:prstGeom>
          <a:solidFill>
            <a:srgbClr val="000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a:extLst>
              <a:ext uri="{FF2B5EF4-FFF2-40B4-BE49-F238E27FC236}">
                <a16:creationId xmlns:a16="http://schemas.microsoft.com/office/drawing/2014/main" id="{D317A086-51BD-BA51-854A-991804296623}"/>
              </a:ext>
            </a:extLst>
          </p:cNvPr>
          <p:cNvPicPr>
            <a:picLocks noChangeAspect="1"/>
          </p:cNvPicPr>
          <p:nvPr userDrawn="1"/>
        </p:nvPicPr>
        <p:blipFill>
          <a:blip r:embed="rId9"/>
          <a:stretch>
            <a:fillRect/>
          </a:stretch>
        </p:blipFill>
        <p:spPr>
          <a:xfrm>
            <a:off x="14618962" y="-27991"/>
            <a:ext cx="3605948" cy="804578"/>
          </a:xfrm>
          <a:prstGeom prst="rect">
            <a:avLst/>
          </a:prstGeom>
        </p:spPr>
      </p:pic>
    </p:spTree>
    <p:extLst>
      <p:ext uri="{BB962C8B-B14F-4D97-AF65-F5344CB8AC3E}">
        <p14:creationId xmlns:p14="http://schemas.microsoft.com/office/powerpoint/2010/main" val="367355473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7" r:id="rId4"/>
    <p:sldLayoutId id="2147483658" r:id="rId5"/>
    <p:sldLayoutId id="2147483659" r:id="rId6"/>
  </p:sldLayoutIdLst>
  <p:txStyles>
    <p:titleStyle>
      <a:lvl1pPr>
        <a:defRPr>
          <a:latin typeface="+mj-lt"/>
          <a:ea typeface="+mj-ea"/>
          <a:cs typeface="+mj-cs"/>
        </a:defRPr>
      </a:lvl1pPr>
    </p:titleStyle>
    <p:bodyStyle>
      <a:lvl1pPr marL="0">
        <a:defRPr>
          <a:latin typeface="+mn-lt"/>
          <a:ea typeface="+mn-ea"/>
          <a:cs typeface="+mn-cs"/>
        </a:defRPr>
      </a:lvl1pPr>
      <a:lvl2pPr marL="685835">
        <a:defRPr>
          <a:latin typeface="+mn-lt"/>
          <a:ea typeface="+mn-ea"/>
          <a:cs typeface="+mn-cs"/>
        </a:defRPr>
      </a:lvl2pPr>
      <a:lvl3pPr marL="1371669">
        <a:defRPr>
          <a:latin typeface="+mn-lt"/>
          <a:ea typeface="+mn-ea"/>
          <a:cs typeface="+mn-cs"/>
        </a:defRPr>
      </a:lvl3pPr>
      <a:lvl4pPr marL="2057504">
        <a:defRPr>
          <a:latin typeface="+mn-lt"/>
          <a:ea typeface="+mn-ea"/>
          <a:cs typeface="+mn-cs"/>
        </a:defRPr>
      </a:lvl4pPr>
      <a:lvl5pPr marL="2743337">
        <a:defRPr>
          <a:latin typeface="+mn-lt"/>
          <a:ea typeface="+mn-ea"/>
          <a:cs typeface="+mn-cs"/>
        </a:defRPr>
      </a:lvl5pPr>
      <a:lvl6pPr marL="3429171">
        <a:defRPr>
          <a:latin typeface="+mn-lt"/>
          <a:ea typeface="+mn-ea"/>
          <a:cs typeface="+mn-cs"/>
        </a:defRPr>
      </a:lvl6pPr>
      <a:lvl7pPr marL="4115006">
        <a:defRPr>
          <a:latin typeface="+mn-lt"/>
          <a:ea typeface="+mn-ea"/>
          <a:cs typeface="+mn-cs"/>
        </a:defRPr>
      </a:lvl7pPr>
      <a:lvl8pPr marL="4800840">
        <a:defRPr>
          <a:latin typeface="+mn-lt"/>
          <a:ea typeface="+mn-ea"/>
          <a:cs typeface="+mn-cs"/>
        </a:defRPr>
      </a:lvl8pPr>
      <a:lvl9pPr marL="5486675">
        <a:defRPr>
          <a:latin typeface="+mn-lt"/>
          <a:ea typeface="+mn-ea"/>
          <a:cs typeface="+mn-cs"/>
        </a:defRPr>
      </a:lvl9pPr>
    </p:bodyStyle>
    <p:otherStyle>
      <a:lvl1pPr marL="0">
        <a:defRPr>
          <a:latin typeface="+mn-lt"/>
          <a:ea typeface="+mn-ea"/>
          <a:cs typeface="+mn-cs"/>
        </a:defRPr>
      </a:lvl1pPr>
      <a:lvl2pPr marL="685835">
        <a:defRPr>
          <a:latin typeface="+mn-lt"/>
          <a:ea typeface="+mn-ea"/>
          <a:cs typeface="+mn-cs"/>
        </a:defRPr>
      </a:lvl2pPr>
      <a:lvl3pPr marL="1371669">
        <a:defRPr>
          <a:latin typeface="+mn-lt"/>
          <a:ea typeface="+mn-ea"/>
          <a:cs typeface="+mn-cs"/>
        </a:defRPr>
      </a:lvl3pPr>
      <a:lvl4pPr marL="2057504">
        <a:defRPr>
          <a:latin typeface="+mn-lt"/>
          <a:ea typeface="+mn-ea"/>
          <a:cs typeface="+mn-cs"/>
        </a:defRPr>
      </a:lvl4pPr>
      <a:lvl5pPr marL="2743337">
        <a:defRPr>
          <a:latin typeface="+mn-lt"/>
          <a:ea typeface="+mn-ea"/>
          <a:cs typeface="+mn-cs"/>
        </a:defRPr>
      </a:lvl5pPr>
      <a:lvl6pPr marL="3429171">
        <a:defRPr>
          <a:latin typeface="+mn-lt"/>
          <a:ea typeface="+mn-ea"/>
          <a:cs typeface="+mn-cs"/>
        </a:defRPr>
      </a:lvl6pPr>
      <a:lvl7pPr marL="4115006">
        <a:defRPr>
          <a:latin typeface="+mn-lt"/>
          <a:ea typeface="+mn-ea"/>
          <a:cs typeface="+mn-cs"/>
        </a:defRPr>
      </a:lvl7pPr>
      <a:lvl8pPr marL="4800840">
        <a:defRPr>
          <a:latin typeface="+mn-lt"/>
          <a:ea typeface="+mn-ea"/>
          <a:cs typeface="+mn-cs"/>
        </a:defRPr>
      </a:lvl8pPr>
      <a:lvl9pPr marL="5486675">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FB7B46-27FD-CF3F-5B3A-DAF3F8BC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7707CF-9D94-47BA-5228-BB0B3FF127AC}"/>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5F1AB-1DDC-9E1D-7856-1E0AD625FED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0CDB08-2F37-4C78-A9B5-8B7606C4C985}" type="datetimeFigureOut">
              <a:rPr lang="en-US" smtClean="0"/>
              <a:t>11/22/2025</a:t>
            </a:fld>
            <a:endParaRPr lang="en-US"/>
          </a:p>
        </p:txBody>
      </p:sp>
      <p:sp>
        <p:nvSpPr>
          <p:cNvPr id="5" name="Footer Placeholder 4">
            <a:extLst>
              <a:ext uri="{FF2B5EF4-FFF2-40B4-BE49-F238E27FC236}">
                <a16:creationId xmlns:a16="http://schemas.microsoft.com/office/drawing/2014/main" id="{3F75C48F-F14C-BA28-B0C7-022C2C8EDE8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2E5455-AA73-759D-04EE-F7EC0BE46D6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FEB979-85A5-40AB-9D12-0A3B1C78F2B9}" type="slidenum">
              <a:rPr lang="en-US" smtClean="0"/>
              <a:t>‹#›</a:t>
            </a:fld>
            <a:endParaRPr lang="en-US"/>
          </a:p>
        </p:txBody>
      </p:sp>
    </p:spTree>
    <p:extLst>
      <p:ext uri="{BB962C8B-B14F-4D97-AF65-F5344CB8AC3E}">
        <p14:creationId xmlns:p14="http://schemas.microsoft.com/office/powerpoint/2010/main" val="752375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C8E0D4D2-1BE0-415F-8124-01F3629A511D}"/>
              </a:ext>
            </a:extLst>
          </p:cNvPr>
          <p:cNvSpPr/>
          <p:nvPr userDrawn="1"/>
        </p:nvSpPr>
        <p:spPr>
          <a:xfrm rot="10800000">
            <a:off x="16847819" y="9654521"/>
            <a:ext cx="1440179" cy="646332"/>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558" h="411575">
                <a:moveTo>
                  <a:pt x="658559" y="0"/>
                </a:moveTo>
                <a:lnTo>
                  <a:pt x="583216" y="170402"/>
                </a:lnTo>
                <a:lnTo>
                  <a:pt x="521589" y="309753"/>
                </a:lnTo>
                <a:cubicBezTo>
                  <a:pt x="494252" y="371666"/>
                  <a:pt x="432911" y="411575"/>
                  <a:pt x="365189" y="411575"/>
                </a:cubicBezTo>
                <a:lnTo>
                  <a:pt x="0" y="411575"/>
                </a:lnTo>
                <a:lnTo>
                  <a:pt x="0" y="95"/>
                </a:lnTo>
                <a:lnTo>
                  <a:pt x="658559" y="95"/>
                </a:lnTo>
                <a:close/>
              </a:path>
            </a:pathLst>
          </a:custGeom>
          <a:solidFill>
            <a:srgbClr val="0342B9"/>
          </a:solidFill>
          <a:ln w="9525" cap="flat">
            <a:noFill/>
            <a:prstDash val="solid"/>
            <a:miter/>
          </a:ln>
        </p:spPr>
        <p:txBody>
          <a:bodyPr rtlCol="0" anchor="ctr"/>
          <a:lstStyle/>
          <a:p>
            <a:endParaRPr lang="en-US" sz="2700"/>
          </a:p>
        </p:txBody>
      </p:sp>
      <p:sp>
        <p:nvSpPr>
          <p:cNvPr id="23" name="Freeform: Shape 22">
            <a:extLst>
              <a:ext uri="{FF2B5EF4-FFF2-40B4-BE49-F238E27FC236}">
                <a16:creationId xmlns:a16="http://schemas.microsoft.com/office/drawing/2014/main" id="{29E9DE20-2DF3-489B-83D8-A7A8E632E6B0}"/>
              </a:ext>
            </a:extLst>
          </p:cNvPr>
          <p:cNvSpPr/>
          <p:nvPr/>
        </p:nvSpPr>
        <p:spPr>
          <a:xfrm>
            <a:off x="0" y="9886839"/>
            <a:ext cx="9094859" cy="430512"/>
          </a:xfrm>
          <a:custGeom>
            <a:avLst/>
            <a:gdLst>
              <a:gd name="connsiteX0" fmla="*/ 658559 w 658558"/>
              <a:gd name="connsiteY0" fmla="*/ 0 h 411575"/>
              <a:gd name="connsiteX1" fmla="*/ 583216 w 658558"/>
              <a:gd name="connsiteY1" fmla="*/ 170402 h 411575"/>
              <a:gd name="connsiteX2" fmla="*/ 521589 w 658558"/>
              <a:gd name="connsiteY2" fmla="*/ 309753 h 411575"/>
              <a:gd name="connsiteX3" fmla="*/ 365189 w 658558"/>
              <a:gd name="connsiteY3" fmla="*/ 411575 h 411575"/>
              <a:gd name="connsiteX4" fmla="*/ 0 w 658558"/>
              <a:gd name="connsiteY4" fmla="*/ 411575 h 411575"/>
              <a:gd name="connsiteX5" fmla="*/ 0 w 658558"/>
              <a:gd name="connsiteY5" fmla="*/ 95 h 411575"/>
              <a:gd name="connsiteX6" fmla="*/ 658559 w 658558"/>
              <a:gd name="connsiteY6" fmla="*/ 95 h 411575"/>
              <a:gd name="connsiteX0" fmla="*/ 658559 w 658559"/>
              <a:gd name="connsiteY0" fmla="*/ 0 h 420566"/>
              <a:gd name="connsiteX1" fmla="*/ 583216 w 658559"/>
              <a:gd name="connsiteY1" fmla="*/ 170402 h 420566"/>
              <a:gd name="connsiteX2" fmla="*/ 521589 w 658559"/>
              <a:gd name="connsiteY2" fmla="*/ 30975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583216 w 658559"/>
              <a:gd name="connsiteY1" fmla="*/ 170402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5988 w 658559"/>
              <a:gd name="connsiteY1" fmla="*/ 164408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57482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3724 w 658559"/>
              <a:gd name="connsiteY2" fmla="*/ 342721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71527 w 658559"/>
              <a:gd name="connsiteY2" fmla="*/ 330733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18329 w 658559"/>
              <a:gd name="connsiteY1" fmla="*/ 158414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658559 w 658559"/>
              <a:gd name="connsiteY0" fmla="*/ 0 h 420566"/>
              <a:gd name="connsiteX1" fmla="*/ 625352 w 658559"/>
              <a:gd name="connsiteY1" fmla="*/ 143429 h 420566"/>
              <a:gd name="connsiteX2" fmla="*/ 569966 w 658559"/>
              <a:gd name="connsiteY2" fmla="*/ 336727 h 420566"/>
              <a:gd name="connsiteX3" fmla="*/ 433854 w 658559"/>
              <a:gd name="connsiteY3" fmla="*/ 420566 h 420566"/>
              <a:gd name="connsiteX4" fmla="*/ 0 w 658559"/>
              <a:gd name="connsiteY4" fmla="*/ 411575 h 420566"/>
              <a:gd name="connsiteX5" fmla="*/ 0 w 658559"/>
              <a:gd name="connsiteY5" fmla="*/ 95 h 420566"/>
              <a:gd name="connsiteX6" fmla="*/ 658559 w 658559"/>
              <a:gd name="connsiteY6" fmla="*/ 95 h 420566"/>
              <a:gd name="connsiteX7" fmla="*/ 658559 w 658559"/>
              <a:gd name="connsiteY7" fmla="*/ 0 h 420566"/>
              <a:gd name="connsiteX0" fmla="*/ 2598319 w 2598319"/>
              <a:gd name="connsiteY0" fmla="*/ 0 h 420566"/>
              <a:gd name="connsiteX1" fmla="*/ 2565112 w 2598319"/>
              <a:gd name="connsiteY1" fmla="*/ 143429 h 420566"/>
              <a:gd name="connsiteX2" fmla="*/ 2509726 w 2598319"/>
              <a:gd name="connsiteY2" fmla="*/ 336727 h 420566"/>
              <a:gd name="connsiteX3" fmla="*/ 2373614 w 2598319"/>
              <a:gd name="connsiteY3" fmla="*/ 420566 h 420566"/>
              <a:gd name="connsiteX4" fmla="*/ 1939760 w 2598319"/>
              <a:gd name="connsiteY4" fmla="*/ 411575 h 420566"/>
              <a:gd name="connsiteX5" fmla="*/ 0 w 2598319"/>
              <a:gd name="connsiteY5" fmla="*/ 94 h 420566"/>
              <a:gd name="connsiteX6" fmla="*/ 2598319 w 2598319"/>
              <a:gd name="connsiteY6" fmla="*/ 95 h 420566"/>
              <a:gd name="connsiteX7" fmla="*/ 2598319 w 2598319"/>
              <a:gd name="connsiteY7" fmla="*/ 0 h 420566"/>
              <a:gd name="connsiteX0" fmla="*/ 2624730 w 2624730"/>
              <a:gd name="connsiteY0" fmla="*/ 0 h 430756"/>
              <a:gd name="connsiteX1" fmla="*/ 2591523 w 2624730"/>
              <a:gd name="connsiteY1" fmla="*/ 143429 h 430756"/>
              <a:gd name="connsiteX2" fmla="*/ 2536137 w 2624730"/>
              <a:gd name="connsiteY2" fmla="*/ 336727 h 430756"/>
              <a:gd name="connsiteX3" fmla="*/ 2400025 w 2624730"/>
              <a:gd name="connsiteY3" fmla="*/ 420566 h 430756"/>
              <a:gd name="connsiteX4" fmla="*/ 0 w 2624730"/>
              <a:gd name="connsiteY4" fmla="*/ 430756 h 430756"/>
              <a:gd name="connsiteX5" fmla="*/ 26411 w 2624730"/>
              <a:gd name="connsiteY5" fmla="*/ 94 h 430756"/>
              <a:gd name="connsiteX6" fmla="*/ 2624730 w 2624730"/>
              <a:gd name="connsiteY6" fmla="*/ 95 h 430756"/>
              <a:gd name="connsiteX7" fmla="*/ 2624730 w 2624730"/>
              <a:gd name="connsiteY7" fmla="*/ 0 h 430756"/>
              <a:gd name="connsiteX0" fmla="*/ 2599052 w 2599052"/>
              <a:gd name="connsiteY0" fmla="*/ 0 h 436750"/>
              <a:gd name="connsiteX1" fmla="*/ 2565845 w 2599052"/>
              <a:gd name="connsiteY1" fmla="*/ 143429 h 436750"/>
              <a:gd name="connsiteX2" fmla="*/ 2510459 w 2599052"/>
              <a:gd name="connsiteY2" fmla="*/ 336727 h 436750"/>
              <a:gd name="connsiteX3" fmla="*/ 2374347 w 2599052"/>
              <a:gd name="connsiteY3" fmla="*/ 420566 h 436750"/>
              <a:gd name="connsiteX4" fmla="*/ 0 w 2599052"/>
              <a:gd name="connsiteY4" fmla="*/ 436750 h 436750"/>
              <a:gd name="connsiteX5" fmla="*/ 733 w 2599052"/>
              <a:gd name="connsiteY5" fmla="*/ 94 h 436750"/>
              <a:gd name="connsiteX6" fmla="*/ 2599052 w 2599052"/>
              <a:gd name="connsiteY6" fmla="*/ 95 h 436750"/>
              <a:gd name="connsiteX7" fmla="*/ 2599052 w 2599052"/>
              <a:gd name="connsiteY7" fmla="*/ 0 h 43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9052" h="436750">
                <a:moveTo>
                  <a:pt x="2599052" y="0"/>
                </a:moveTo>
                <a:lnTo>
                  <a:pt x="2565845" y="143429"/>
                </a:lnTo>
                <a:lnTo>
                  <a:pt x="2510459" y="336727"/>
                </a:lnTo>
                <a:cubicBezTo>
                  <a:pt x="2472978" y="413625"/>
                  <a:pt x="2442069" y="420566"/>
                  <a:pt x="2374347" y="420566"/>
                </a:cubicBezTo>
                <a:lnTo>
                  <a:pt x="0" y="436750"/>
                </a:lnTo>
                <a:cubicBezTo>
                  <a:pt x="244" y="291198"/>
                  <a:pt x="489" y="145646"/>
                  <a:pt x="733" y="94"/>
                </a:cubicBezTo>
                <a:lnTo>
                  <a:pt x="2599052" y="95"/>
                </a:lnTo>
                <a:lnTo>
                  <a:pt x="2599052" y="0"/>
                </a:lnTo>
                <a:close/>
              </a:path>
            </a:pathLst>
          </a:custGeom>
          <a:solidFill>
            <a:schemeClr val="bg1">
              <a:lumMod val="85000"/>
            </a:schemeClr>
          </a:solidFill>
          <a:ln w="9525" cap="flat">
            <a:noFill/>
            <a:prstDash val="solid"/>
            <a:miter/>
          </a:ln>
        </p:spPr>
        <p:txBody>
          <a:bodyPr rtlCol="0" anchor="ctr"/>
          <a:lstStyle/>
          <a:p>
            <a:endParaRPr lang="en-US" sz="2700"/>
          </a:p>
        </p:txBody>
      </p:sp>
      <p:pic>
        <p:nvPicPr>
          <p:cNvPr id="2" name="Picture 1">
            <a:extLst>
              <a:ext uri="{FF2B5EF4-FFF2-40B4-BE49-F238E27FC236}">
                <a16:creationId xmlns:a16="http://schemas.microsoft.com/office/drawing/2014/main" id="{7B0D8CB9-2F2C-6D01-AB04-C60A63D45BFD}"/>
              </a:ext>
            </a:extLst>
          </p:cNvPr>
          <p:cNvPicPr>
            <a:picLocks noChangeAspect="1"/>
          </p:cNvPicPr>
          <p:nvPr userDrawn="1"/>
        </p:nvPicPr>
        <p:blipFill>
          <a:blip r:embed="rId19"/>
          <a:stretch>
            <a:fillRect/>
          </a:stretch>
        </p:blipFill>
        <p:spPr>
          <a:xfrm>
            <a:off x="14546180" y="45722"/>
            <a:ext cx="3605948" cy="804578"/>
          </a:xfrm>
          <a:prstGeom prst="rect">
            <a:avLst/>
          </a:prstGeom>
        </p:spPr>
      </p:pic>
      <p:pic>
        <p:nvPicPr>
          <p:cNvPr id="3" name="Picture 2" descr="Logo Garuda PNG HD, Garuda Pancasila Logo Free Download - Free Transparent  PNG Logos">
            <a:extLst>
              <a:ext uri="{FF2B5EF4-FFF2-40B4-BE49-F238E27FC236}">
                <a16:creationId xmlns:a16="http://schemas.microsoft.com/office/drawing/2014/main" id="{4A20113A-D263-E680-5B58-8BAEC703DDB0}"/>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39884" y="154457"/>
            <a:ext cx="656366" cy="7133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B3E920-7B25-F54D-E923-6E6A072605A6}"/>
              </a:ext>
            </a:extLst>
          </p:cNvPr>
          <p:cNvPicPr>
            <a:picLocks noChangeAspect="1"/>
          </p:cNvPicPr>
          <p:nvPr userDrawn="1"/>
        </p:nvPicPr>
        <p:blipFill>
          <a:blip r:embed="rId21">
            <a:biLevel thresh="75000"/>
            <a:extLst>
              <a:ext uri="{BEBA8EAE-BF5A-486C-A8C5-ECC9F3942E4B}">
                <a14:imgProps xmlns:a14="http://schemas.microsoft.com/office/drawing/2010/main">
                  <a14:imgLayer r:embed="rId22">
                    <a14:imgEffect>
                      <a14:brightnessContrast bright="-40000" contrast="-40000"/>
                    </a14:imgEffect>
                  </a14:imgLayer>
                </a14:imgProps>
              </a:ext>
            </a:extLst>
          </a:blip>
          <a:stretch>
            <a:fillRect/>
          </a:stretch>
        </p:blipFill>
        <p:spPr>
          <a:xfrm>
            <a:off x="9604962" y="9633463"/>
            <a:ext cx="7395258" cy="555053"/>
          </a:xfrm>
          <a:prstGeom prst="rect">
            <a:avLst/>
          </a:prstGeom>
        </p:spPr>
      </p:pic>
    </p:spTree>
    <p:extLst>
      <p:ext uri="{BB962C8B-B14F-4D97-AF65-F5344CB8AC3E}">
        <p14:creationId xmlns:p14="http://schemas.microsoft.com/office/powerpoint/2010/main" val="28664177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17A086-51BD-BA51-854A-991804296623}"/>
              </a:ext>
            </a:extLst>
          </p:cNvPr>
          <p:cNvPicPr>
            <a:picLocks noChangeAspect="1"/>
          </p:cNvPicPr>
          <p:nvPr userDrawn="1"/>
        </p:nvPicPr>
        <p:blipFill>
          <a:blip r:embed="rId18"/>
          <a:stretch>
            <a:fillRect/>
          </a:stretch>
        </p:blipFill>
        <p:spPr>
          <a:xfrm>
            <a:off x="16008131" y="-27990"/>
            <a:ext cx="2216778" cy="494619"/>
          </a:xfrm>
          <a:prstGeom prst="rect">
            <a:avLst/>
          </a:prstGeom>
        </p:spPr>
      </p:pic>
      <p:grpSp>
        <p:nvGrpSpPr>
          <p:cNvPr id="12" name="Group 11">
            <a:extLst>
              <a:ext uri="{FF2B5EF4-FFF2-40B4-BE49-F238E27FC236}">
                <a16:creationId xmlns:a16="http://schemas.microsoft.com/office/drawing/2014/main" id="{AA4D1D37-4361-8524-B05B-69EA95C8FE36}"/>
              </a:ext>
            </a:extLst>
          </p:cNvPr>
          <p:cNvGrpSpPr/>
          <p:nvPr userDrawn="1"/>
        </p:nvGrpSpPr>
        <p:grpSpPr>
          <a:xfrm>
            <a:off x="0" y="10020018"/>
            <a:ext cx="17556482" cy="266982"/>
            <a:chOff x="0" y="6680012"/>
            <a:chExt cx="11704321" cy="177988"/>
          </a:xfrm>
        </p:grpSpPr>
        <p:grpSp>
          <p:nvGrpSpPr>
            <p:cNvPr id="8" name="Group 7">
              <a:extLst>
                <a:ext uri="{FF2B5EF4-FFF2-40B4-BE49-F238E27FC236}">
                  <a16:creationId xmlns:a16="http://schemas.microsoft.com/office/drawing/2014/main" id="{9A13D24B-3486-75CE-E6AC-9C6BC34558CD}"/>
                </a:ext>
              </a:extLst>
            </p:cNvPr>
            <p:cNvGrpSpPr/>
            <p:nvPr userDrawn="1"/>
          </p:nvGrpSpPr>
          <p:grpSpPr>
            <a:xfrm>
              <a:off x="0" y="6680012"/>
              <a:ext cx="10932160" cy="177988"/>
              <a:chOff x="0" y="6680012"/>
              <a:chExt cx="11653935" cy="177988"/>
            </a:xfrm>
          </p:grpSpPr>
          <p:sp>
            <p:nvSpPr>
              <p:cNvPr id="7" name="Rectangle 6">
                <a:extLst>
                  <a:ext uri="{FF2B5EF4-FFF2-40B4-BE49-F238E27FC236}">
                    <a16:creationId xmlns:a16="http://schemas.microsoft.com/office/drawing/2014/main" id="{2559BE6F-FD03-91AE-AE15-97156C132A15}"/>
                  </a:ext>
                </a:extLst>
              </p:cNvPr>
              <p:cNvSpPr/>
              <p:nvPr userDrawn="1"/>
            </p:nvSpPr>
            <p:spPr>
              <a:xfrm>
                <a:off x="0" y="6680012"/>
                <a:ext cx="9287773" cy="177988"/>
              </a:xfrm>
              <a:prstGeom prst="rect">
                <a:avLst/>
              </a:prstGeom>
              <a:solidFill>
                <a:srgbClr val="163F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Rectangle 4">
                <a:extLst>
                  <a:ext uri="{FF2B5EF4-FFF2-40B4-BE49-F238E27FC236}">
                    <a16:creationId xmlns:a16="http://schemas.microsoft.com/office/drawing/2014/main" id="{794CB5B4-0179-44E8-1310-BA1CF7E43873}"/>
                  </a:ext>
                </a:extLst>
              </p:cNvPr>
              <p:cNvSpPr/>
              <p:nvPr userDrawn="1"/>
            </p:nvSpPr>
            <p:spPr>
              <a:xfrm>
                <a:off x="9287773" y="6680012"/>
                <a:ext cx="2366162" cy="177988"/>
              </a:xfrm>
              <a:prstGeom prst="rect">
                <a:avLst/>
              </a:prstGeom>
              <a:solidFill>
                <a:srgbClr val="4FB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9" name="Rectangle 8">
              <a:extLst>
                <a:ext uri="{FF2B5EF4-FFF2-40B4-BE49-F238E27FC236}">
                  <a16:creationId xmlns:a16="http://schemas.microsoft.com/office/drawing/2014/main" id="{3EED236F-4785-B153-6A5A-82AF1D2A3313}"/>
                </a:ext>
              </a:extLst>
            </p:cNvPr>
            <p:cNvSpPr/>
            <p:nvPr userDrawn="1"/>
          </p:nvSpPr>
          <p:spPr>
            <a:xfrm>
              <a:off x="10932161" y="6680012"/>
              <a:ext cx="772160" cy="177988"/>
            </a:xfrm>
            <a:prstGeom prst="rect">
              <a:avLst/>
            </a:prstGeom>
            <a:solidFill>
              <a:srgbClr val="FFC9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20422193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6" r:id="rId11"/>
    <p:sldLayoutId id="2147483707" r:id="rId12"/>
    <p:sldLayoutId id="2147483708" r:id="rId13"/>
    <p:sldLayoutId id="2147483709" r:id="rId14"/>
    <p:sldLayoutId id="2147483710" r:id="rId15"/>
    <p:sldLayoutId id="2147483711" r:id="rId16"/>
  </p:sldLayoutIdLst>
  <p:txStyles>
    <p:titleStyle>
      <a:lvl1pPr>
        <a:defRPr>
          <a:latin typeface="+mj-lt"/>
          <a:ea typeface="+mj-ea"/>
          <a:cs typeface="+mj-cs"/>
        </a:defRPr>
      </a:lvl1pPr>
    </p:titleStyle>
    <p:bodyStyle>
      <a:lvl1pPr marL="0">
        <a:defRPr>
          <a:latin typeface="+mn-lt"/>
          <a:ea typeface="+mn-ea"/>
          <a:cs typeface="+mn-cs"/>
        </a:defRPr>
      </a:lvl1pPr>
      <a:lvl2pPr marL="685835">
        <a:defRPr>
          <a:latin typeface="+mn-lt"/>
          <a:ea typeface="+mn-ea"/>
          <a:cs typeface="+mn-cs"/>
        </a:defRPr>
      </a:lvl2pPr>
      <a:lvl3pPr marL="1371669">
        <a:defRPr>
          <a:latin typeface="+mn-lt"/>
          <a:ea typeface="+mn-ea"/>
          <a:cs typeface="+mn-cs"/>
        </a:defRPr>
      </a:lvl3pPr>
      <a:lvl4pPr marL="2057504">
        <a:defRPr>
          <a:latin typeface="+mn-lt"/>
          <a:ea typeface="+mn-ea"/>
          <a:cs typeface="+mn-cs"/>
        </a:defRPr>
      </a:lvl4pPr>
      <a:lvl5pPr marL="2743337">
        <a:defRPr>
          <a:latin typeface="+mn-lt"/>
          <a:ea typeface="+mn-ea"/>
          <a:cs typeface="+mn-cs"/>
        </a:defRPr>
      </a:lvl5pPr>
      <a:lvl6pPr marL="3429171">
        <a:defRPr>
          <a:latin typeface="+mn-lt"/>
          <a:ea typeface="+mn-ea"/>
          <a:cs typeface="+mn-cs"/>
        </a:defRPr>
      </a:lvl6pPr>
      <a:lvl7pPr marL="4115006">
        <a:defRPr>
          <a:latin typeface="+mn-lt"/>
          <a:ea typeface="+mn-ea"/>
          <a:cs typeface="+mn-cs"/>
        </a:defRPr>
      </a:lvl7pPr>
      <a:lvl8pPr marL="4800840">
        <a:defRPr>
          <a:latin typeface="+mn-lt"/>
          <a:ea typeface="+mn-ea"/>
          <a:cs typeface="+mn-cs"/>
        </a:defRPr>
      </a:lvl8pPr>
      <a:lvl9pPr marL="5486675">
        <a:defRPr>
          <a:latin typeface="+mn-lt"/>
          <a:ea typeface="+mn-ea"/>
          <a:cs typeface="+mn-cs"/>
        </a:defRPr>
      </a:lvl9pPr>
    </p:bodyStyle>
    <p:otherStyle>
      <a:lvl1pPr marL="0">
        <a:defRPr>
          <a:latin typeface="+mn-lt"/>
          <a:ea typeface="+mn-ea"/>
          <a:cs typeface="+mn-cs"/>
        </a:defRPr>
      </a:lvl1pPr>
      <a:lvl2pPr marL="685835">
        <a:defRPr>
          <a:latin typeface="+mn-lt"/>
          <a:ea typeface="+mn-ea"/>
          <a:cs typeface="+mn-cs"/>
        </a:defRPr>
      </a:lvl2pPr>
      <a:lvl3pPr marL="1371669">
        <a:defRPr>
          <a:latin typeface="+mn-lt"/>
          <a:ea typeface="+mn-ea"/>
          <a:cs typeface="+mn-cs"/>
        </a:defRPr>
      </a:lvl3pPr>
      <a:lvl4pPr marL="2057504">
        <a:defRPr>
          <a:latin typeface="+mn-lt"/>
          <a:ea typeface="+mn-ea"/>
          <a:cs typeface="+mn-cs"/>
        </a:defRPr>
      </a:lvl4pPr>
      <a:lvl5pPr marL="2743337">
        <a:defRPr>
          <a:latin typeface="+mn-lt"/>
          <a:ea typeface="+mn-ea"/>
          <a:cs typeface="+mn-cs"/>
        </a:defRPr>
      </a:lvl5pPr>
      <a:lvl6pPr marL="3429171">
        <a:defRPr>
          <a:latin typeface="+mn-lt"/>
          <a:ea typeface="+mn-ea"/>
          <a:cs typeface="+mn-cs"/>
        </a:defRPr>
      </a:lvl6pPr>
      <a:lvl7pPr marL="4115006">
        <a:defRPr>
          <a:latin typeface="+mn-lt"/>
          <a:ea typeface="+mn-ea"/>
          <a:cs typeface="+mn-cs"/>
        </a:defRPr>
      </a:lvl7pPr>
      <a:lvl8pPr marL="4800840">
        <a:defRPr>
          <a:latin typeface="+mn-lt"/>
          <a:ea typeface="+mn-ea"/>
          <a:cs typeface="+mn-cs"/>
        </a:defRPr>
      </a:lvl8pPr>
      <a:lvl9pPr marL="5486675">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Logo Garuda PNG HD, Garuda Pancasila Logo Free Download - Free Transparent  PNG Logos">
            <a:extLst>
              <a:ext uri="{FF2B5EF4-FFF2-40B4-BE49-F238E27FC236}">
                <a16:creationId xmlns:a16="http://schemas.microsoft.com/office/drawing/2014/main" id="{D707B6D3-5658-D583-0F35-6C314AE9DC93}"/>
              </a:ext>
            </a:extLst>
          </p:cNvPr>
          <p:cNvPicPr>
            <a:picLocks noChangeAspect="1" noChangeArrowheads="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239884" y="154457"/>
            <a:ext cx="656366" cy="7133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9AFC76-AF36-4016-36F0-A30A2C4E7E9E}"/>
              </a:ext>
            </a:extLst>
          </p:cNvPr>
          <p:cNvPicPr>
            <a:picLocks noChangeAspect="1"/>
          </p:cNvPicPr>
          <p:nvPr userDrawn="1"/>
        </p:nvPicPr>
        <p:blipFill>
          <a:blip r:embed="rId42"/>
          <a:stretch>
            <a:fillRect/>
          </a:stretch>
        </p:blipFill>
        <p:spPr>
          <a:xfrm>
            <a:off x="14618962" y="-27991"/>
            <a:ext cx="3605948" cy="804578"/>
          </a:xfrm>
          <a:prstGeom prst="rect">
            <a:avLst/>
          </a:prstGeom>
        </p:spPr>
      </p:pic>
      <p:grpSp>
        <p:nvGrpSpPr>
          <p:cNvPr id="5" name="Group 4">
            <a:extLst>
              <a:ext uri="{FF2B5EF4-FFF2-40B4-BE49-F238E27FC236}">
                <a16:creationId xmlns:a16="http://schemas.microsoft.com/office/drawing/2014/main" id="{5FFD4011-D1FA-4C3D-BF46-E15CB5BE8365}"/>
              </a:ext>
            </a:extLst>
          </p:cNvPr>
          <p:cNvGrpSpPr/>
          <p:nvPr userDrawn="1"/>
        </p:nvGrpSpPr>
        <p:grpSpPr>
          <a:xfrm>
            <a:off x="-371403" y="9952265"/>
            <a:ext cx="17766000" cy="343460"/>
            <a:chOff x="-1143543" y="6509335"/>
            <a:chExt cx="18088759" cy="349700"/>
          </a:xfrm>
        </p:grpSpPr>
        <p:sp>
          <p:nvSpPr>
            <p:cNvPr id="7" name="Freeform 24">
              <a:extLst>
                <a:ext uri="{FF2B5EF4-FFF2-40B4-BE49-F238E27FC236}">
                  <a16:creationId xmlns:a16="http://schemas.microsoft.com/office/drawing/2014/main" id="{1DC0817F-E78A-3C31-3EBC-FC56DD8534D3}"/>
                </a:ext>
              </a:extLst>
            </p:cNvPr>
            <p:cNvSpPr/>
            <p:nvPr userDrawn="1"/>
          </p:nvSpPr>
          <p:spPr>
            <a:xfrm>
              <a:off x="-1143543" y="6509335"/>
              <a:ext cx="18088759" cy="3497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A3282"/>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27">
              <a:extLst>
                <a:ext uri="{FF2B5EF4-FFF2-40B4-BE49-F238E27FC236}">
                  <a16:creationId xmlns:a16="http://schemas.microsoft.com/office/drawing/2014/main" id="{8031D315-641C-62D9-7400-97EF3AFF4777}"/>
                </a:ext>
              </a:extLst>
            </p:cNvPr>
            <p:cNvSpPr/>
            <p:nvPr userDrawn="1"/>
          </p:nvSpPr>
          <p:spPr>
            <a:xfrm>
              <a:off x="8692732" y="6509335"/>
              <a:ext cx="7233132" cy="3497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chemeClr val="accent6"/>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075106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2EDDD5-282E-49B6-9E2A-B074BC5AB88B}"/>
              </a:ext>
            </a:extLst>
          </p:cNvPr>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F9F117-24F4-43BD-AD0F-4C194E13CC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D9E5C-AEAE-4975-BF81-C322EC625154}"/>
              </a:ext>
            </a:extLst>
          </p:cNvPr>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ltLang="en-US"/>
          </a:p>
        </p:txBody>
      </p:sp>
      <p:sp>
        <p:nvSpPr>
          <p:cNvPr id="5" name="Footer Placeholder 4">
            <a:extLst>
              <a:ext uri="{FF2B5EF4-FFF2-40B4-BE49-F238E27FC236}">
                <a16:creationId xmlns:a16="http://schemas.microsoft.com/office/drawing/2014/main" id="{2CC14AF6-A5EC-45FE-A739-BEA51B2DDFD2}"/>
              </a:ext>
            </a:extLst>
          </p:cNvPr>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ltLang="en-US"/>
          </a:p>
        </p:txBody>
      </p:sp>
      <p:sp>
        <p:nvSpPr>
          <p:cNvPr id="6" name="Slide Number Placeholder 5">
            <a:extLst>
              <a:ext uri="{FF2B5EF4-FFF2-40B4-BE49-F238E27FC236}">
                <a16:creationId xmlns:a16="http://schemas.microsoft.com/office/drawing/2014/main" id="{F980D999-80AA-4A06-A90D-A52D8DC4406F}"/>
              </a:ext>
            </a:extLst>
          </p:cNvPr>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9D99D7D-DE4D-482D-B4CF-3AB0C6FEC2DD}" type="slidenum">
              <a:rPr lang="en-US" altLang="en-US" smtClean="0"/>
              <a:pPr/>
              <a:t>‹#›</a:t>
            </a:fld>
            <a:endParaRPr lang="en-US" altLang="en-US"/>
          </a:p>
        </p:txBody>
      </p:sp>
    </p:spTree>
    <p:extLst>
      <p:ext uri="{BB962C8B-B14F-4D97-AF65-F5344CB8AC3E}">
        <p14:creationId xmlns:p14="http://schemas.microsoft.com/office/powerpoint/2010/main" val="379757962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5" r:id="rId14"/>
    <p:sldLayoutId id="2147483837" r:id="rId15"/>
    <p:sldLayoutId id="2147483838" r:id="rId16"/>
  </p:sldLayoutIdLst>
  <p:transition spd="slow">
    <p:wipe dir="r"/>
  </p:transition>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5ED28AF-64F8-42DF-8631-A92DA437A5F1}" type="datetimeFigureOut">
              <a:rPr lang="en-US" smtClean="0"/>
              <a:t>11/22/2025</a:t>
            </a:fld>
            <a:endParaRPr lang="en-US"/>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7AC98DC-B705-45C6-848E-EB2503D661BB}" type="slidenum">
              <a:rPr lang="en-US" smtClean="0"/>
              <a:t>‹#›</a:t>
            </a:fld>
            <a:endParaRPr lang="en-US"/>
          </a:p>
        </p:txBody>
      </p:sp>
    </p:spTree>
    <p:extLst>
      <p:ext uri="{BB962C8B-B14F-4D97-AF65-F5344CB8AC3E}">
        <p14:creationId xmlns:p14="http://schemas.microsoft.com/office/powerpoint/2010/main" val="375066905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FCC4DEB-2315-F748-B155-73327BBEA740}" type="datetime1">
              <a:rPr lang="en-ID" smtClean="0"/>
              <a:t>22/11/2025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dirty="0"/>
              <a:t>#</a:t>
            </a:r>
            <a:r>
              <a:rPr lang="en-US" dirty="0" err="1"/>
              <a:t>BelajarTanpaBatas</a:t>
            </a:r>
            <a:r>
              <a:rPr lang="en-US" dirty="0"/>
              <a:t> DR. Deddi Nordiawan</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62312517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hf hdr="0" ftr="0" dt="0"/>
  <p:txStyles>
    <p:titleStyle>
      <a:lvl1pPr algn="l" defTabSz="1371600" rtl="0" eaLnBrk="1" latinLnBrk="0" hangingPunct="1">
        <a:lnSpc>
          <a:spcPct val="90000"/>
        </a:lnSpc>
        <a:spcBef>
          <a:spcPct val="0"/>
        </a:spcBef>
        <a:buNone/>
        <a:defRPr sz="6000" b="1" kern="1200">
          <a:solidFill>
            <a:schemeClr val="tx1"/>
          </a:solidFill>
          <a:latin typeface="+mj-lt"/>
          <a:ea typeface="+mj-ea"/>
          <a:cs typeface="+mj-cs"/>
        </a:defRPr>
      </a:lvl1pPr>
    </p:titleStyle>
    <p:bodyStyle>
      <a:lvl1pPr marL="342900" indent="-342900" algn="l" defTabSz="1371600" rtl="0" eaLnBrk="1" latinLnBrk="0" hangingPunct="1">
        <a:lnSpc>
          <a:spcPct val="11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1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11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1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51.emf"/><Relationship Id="rId4" Type="http://schemas.openxmlformats.org/officeDocument/2006/relationships/image" Target="../media/image57.png"/><Relationship Id="rId9"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xml"/><Relationship Id="rId1" Type="http://schemas.openxmlformats.org/officeDocument/2006/relationships/slideLayout" Target="../slideLayouts/slideLayout119.xml"/><Relationship Id="rId5" Type="http://schemas.openxmlformats.org/officeDocument/2006/relationships/image" Target="../media/image51.emf"/><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jpg"/><Relationship Id="rId1" Type="http://schemas.openxmlformats.org/officeDocument/2006/relationships/slideLayout" Target="../slideLayouts/slideLayout114.xml"/><Relationship Id="rId4" Type="http://schemas.openxmlformats.org/officeDocument/2006/relationships/image" Target="../media/image51.emf"/></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1.xml"/><Relationship Id="rId7" Type="http://schemas.openxmlformats.org/officeDocument/2006/relationships/image" Target="../media/image51.emf"/><Relationship Id="rId2" Type="http://schemas.openxmlformats.org/officeDocument/2006/relationships/diagramData" Target="../diagrams/data1.xml"/><Relationship Id="rId1" Type="http://schemas.openxmlformats.org/officeDocument/2006/relationships/slideLayout" Target="../slideLayouts/slideLayout12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8.png"/><Relationship Id="rId4" Type="http://schemas.openxmlformats.org/officeDocument/2006/relationships/diagramQuickStyle" Target="../diagrams/quickStyle1.xml"/><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98.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71.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1" Type="http://schemas.openxmlformats.org/officeDocument/2006/relationships/slideLayout" Target="../slideLayouts/slideLayout98.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3" Type="http://schemas.openxmlformats.org/officeDocument/2006/relationships/image" Target="../media/image105.png"/><Relationship Id="rId21" Type="http://schemas.openxmlformats.org/officeDocument/2006/relationships/image" Target="../media/image123.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 Type="http://schemas.openxmlformats.org/officeDocument/2006/relationships/image" Target="../media/image89.png"/><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slideLayout" Target="../slideLayouts/slideLayout103.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s>
</file>

<file path=ppt/slides/_rels/slide2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image" Target="../media/image89.png"/><Relationship Id="rId16" Type="http://schemas.openxmlformats.org/officeDocument/2006/relationships/image" Target="../media/image140.png"/><Relationship Id="rId1" Type="http://schemas.openxmlformats.org/officeDocument/2006/relationships/slideLayout" Target="../slideLayouts/slideLayout103.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8.xml"/><Relationship Id="rId5" Type="http://schemas.openxmlformats.org/officeDocument/2006/relationships/image" Target="../media/image143.png"/><Relationship Id="rId4" Type="http://schemas.openxmlformats.org/officeDocument/2006/relationships/image" Target="../media/image142.png"/></Relationships>
</file>

<file path=ppt/slides/_rels/slide25.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18" Type="http://schemas.openxmlformats.org/officeDocument/2006/relationships/image" Target="../media/image159.png"/><Relationship Id="rId3" Type="http://schemas.openxmlformats.org/officeDocument/2006/relationships/image" Target="../media/image144.png"/><Relationship Id="rId21" Type="http://schemas.openxmlformats.org/officeDocument/2006/relationships/image" Target="../media/image71.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 Type="http://schemas.openxmlformats.org/officeDocument/2006/relationships/image" Target="../media/image89.png"/><Relationship Id="rId16" Type="http://schemas.openxmlformats.org/officeDocument/2006/relationships/image" Target="../media/image157.png"/><Relationship Id="rId20" Type="http://schemas.openxmlformats.org/officeDocument/2006/relationships/image" Target="../media/image161.png"/><Relationship Id="rId1" Type="http://schemas.openxmlformats.org/officeDocument/2006/relationships/slideLayout" Target="../slideLayouts/slideLayout98.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png"/><Relationship Id="rId10" Type="http://schemas.openxmlformats.org/officeDocument/2006/relationships/image" Target="../media/image151.png"/><Relationship Id="rId19" Type="http://schemas.openxmlformats.org/officeDocument/2006/relationships/image" Target="../media/image160.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s>
</file>

<file path=ppt/slides/_rels/slide2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70.pn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70.png"/><Relationship Id="rId1" Type="http://schemas.openxmlformats.org/officeDocument/2006/relationships/slideLayout" Target="../slideLayouts/slideLayout98.xml"/><Relationship Id="rId5" Type="http://schemas.openxmlformats.org/officeDocument/2006/relationships/image" Target="../media/image71.png"/><Relationship Id="rId4" Type="http://schemas.openxmlformats.org/officeDocument/2006/relationships/image" Target="../media/image17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77.png"/><Relationship Id="rId1" Type="http://schemas.openxmlformats.org/officeDocument/2006/relationships/slideLayout" Target="../slideLayouts/slideLayout98.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70.png"/><Relationship Id="rId7" Type="http://schemas.openxmlformats.org/officeDocument/2006/relationships/image" Target="../media/image179.png"/><Relationship Id="rId12" Type="http://schemas.openxmlformats.org/officeDocument/2006/relationships/image" Target="../media/image183.png"/><Relationship Id="rId2" Type="http://schemas.openxmlformats.org/officeDocument/2006/relationships/image" Target="../media/image177.png"/><Relationship Id="rId1" Type="http://schemas.openxmlformats.org/officeDocument/2006/relationships/slideLayout" Target="../slideLayouts/slideLayout98.xml"/><Relationship Id="rId6" Type="http://schemas.openxmlformats.org/officeDocument/2006/relationships/image" Target="../media/image178.png"/><Relationship Id="rId11" Type="http://schemas.openxmlformats.org/officeDocument/2006/relationships/image" Target="../media/image182.png"/><Relationship Id="rId5" Type="http://schemas.openxmlformats.org/officeDocument/2006/relationships/image" Target="../media/image127.png"/><Relationship Id="rId10" Type="http://schemas.openxmlformats.org/officeDocument/2006/relationships/image" Target="../media/image181.png"/><Relationship Id="rId4" Type="http://schemas.openxmlformats.org/officeDocument/2006/relationships/image" Target="../media/image71.png"/><Relationship Id="rId9" Type="http://schemas.openxmlformats.org/officeDocument/2006/relationships/image" Target="../media/image180.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77.png"/><Relationship Id="rId1" Type="http://schemas.openxmlformats.org/officeDocument/2006/relationships/slideLayout" Target="../slideLayouts/slideLayout98.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71.png"/><Relationship Id="rId7" Type="http://schemas.openxmlformats.org/officeDocument/2006/relationships/image" Target="../media/image190.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3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71.png"/><Relationship Id="rId7" Type="http://schemas.openxmlformats.org/officeDocument/2006/relationships/image" Target="../media/image193.png"/><Relationship Id="rId2" Type="http://schemas.openxmlformats.org/officeDocument/2006/relationships/image" Target="../media/image89.png"/><Relationship Id="rId1" Type="http://schemas.openxmlformats.org/officeDocument/2006/relationships/slideLayout" Target="../slideLayouts/slideLayout98.xml"/><Relationship Id="rId6" Type="http://schemas.openxmlformats.org/officeDocument/2006/relationships/image" Target="../media/image188.png"/><Relationship Id="rId5" Type="http://schemas.openxmlformats.org/officeDocument/2006/relationships/image" Target="../media/image192.png"/><Relationship Id="rId4" Type="http://schemas.openxmlformats.org/officeDocument/2006/relationships/image" Target="../media/image189.png"/><Relationship Id="rId9" Type="http://schemas.openxmlformats.org/officeDocument/2006/relationships/image" Target="../media/image194.png"/></Relationships>
</file>

<file path=ppt/slides/_rels/slide3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71.png"/><Relationship Id="rId7" Type="http://schemas.openxmlformats.org/officeDocument/2006/relationships/image" Target="../media/image197.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196.png"/><Relationship Id="rId11" Type="http://schemas.openxmlformats.org/officeDocument/2006/relationships/image" Target="../media/image200.png"/><Relationship Id="rId5" Type="http://schemas.openxmlformats.org/officeDocument/2006/relationships/image" Target="../media/image188.png"/><Relationship Id="rId10" Type="http://schemas.openxmlformats.org/officeDocument/2006/relationships/image" Target="../media/image199.png"/><Relationship Id="rId4" Type="http://schemas.openxmlformats.org/officeDocument/2006/relationships/image" Target="../media/image195.png"/><Relationship Id="rId9" Type="http://schemas.openxmlformats.org/officeDocument/2006/relationships/image" Target="../media/image19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202.png"/><Relationship Id="rId5" Type="http://schemas.openxmlformats.org/officeDocument/2006/relationships/image" Target="../media/image188.png"/><Relationship Id="rId4" Type="http://schemas.openxmlformats.org/officeDocument/2006/relationships/image" Target="../media/image201.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204.png"/><Relationship Id="rId5" Type="http://schemas.openxmlformats.org/officeDocument/2006/relationships/image" Target="../media/image194.png"/><Relationship Id="rId4" Type="http://schemas.openxmlformats.org/officeDocument/2006/relationships/image" Target="../media/image2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3.xml"/><Relationship Id="rId4" Type="http://schemas.openxmlformats.org/officeDocument/2006/relationships/image" Target="../media/image205.png"/></Relationships>
</file>

<file path=ppt/slides/_rels/slide41.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71.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image" Target="../media/image70.png"/><Relationship Id="rId16" Type="http://schemas.openxmlformats.org/officeDocument/2006/relationships/image" Target="../media/image218.png"/><Relationship Id="rId1" Type="http://schemas.openxmlformats.org/officeDocument/2006/relationships/slideLayout" Target="../slideLayouts/slideLayout98.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4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71.png"/><Relationship Id="rId7" Type="http://schemas.openxmlformats.org/officeDocument/2006/relationships/image" Target="../media/image188.png"/><Relationship Id="rId12" Type="http://schemas.openxmlformats.org/officeDocument/2006/relationships/image" Target="../media/image191.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219.png"/><Relationship Id="rId11" Type="http://schemas.openxmlformats.org/officeDocument/2006/relationships/image" Target="../media/image222.png"/><Relationship Id="rId5" Type="http://schemas.openxmlformats.org/officeDocument/2006/relationships/image" Target="../media/image190.png"/><Relationship Id="rId10" Type="http://schemas.openxmlformats.org/officeDocument/2006/relationships/image" Target="../media/image189.png"/><Relationship Id="rId4" Type="http://schemas.openxmlformats.org/officeDocument/2006/relationships/image" Target="../media/image195.png"/><Relationship Id="rId9" Type="http://schemas.openxmlformats.org/officeDocument/2006/relationships/image" Target="../media/image221.png"/></Relationships>
</file>

<file path=ppt/slides/_rels/slide43.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71.png"/><Relationship Id="rId7" Type="http://schemas.openxmlformats.org/officeDocument/2006/relationships/image" Target="../media/image224.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223.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226.png"/></Relationships>
</file>

<file path=ppt/slides/_rels/slide44.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7.png"/><Relationship Id="rId7" Type="http://schemas.openxmlformats.org/officeDocument/2006/relationships/image" Target="../media/image190.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228.png"/><Relationship Id="rId5" Type="http://schemas.openxmlformats.org/officeDocument/2006/relationships/image" Target="../media/image225.png"/><Relationship Id="rId10" Type="http://schemas.openxmlformats.org/officeDocument/2006/relationships/image" Target="../media/image194.png"/><Relationship Id="rId4" Type="http://schemas.openxmlformats.org/officeDocument/2006/relationships/image" Target="../media/image222.png"/><Relationship Id="rId9" Type="http://schemas.openxmlformats.org/officeDocument/2006/relationships/image" Target="../media/image219.png"/></Relationships>
</file>

<file path=ppt/slides/_rels/slide45.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3.png"/><Relationship Id="rId2" Type="http://schemas.openxmlformats.org/officeDocument/2006/relationships/image" Target="../media/image229.jpg"/><Relationship Id="rId1" Type="http://schemas.openxmlformats.org/officeDocument/2006/relationships/slideLayout" Target="../slideLayouts/slideLayout103.xml"/><Relationship Id="rId6" Type="http://schemas.openxmlformats.org/officeDocument/2006/relationships/image" Target="../media/image232.png"/><Relationship Id="rId5" Type="http://schemas.openxmlformats.org/officeDocument/2006/relationships/image" Target="../media/image70.png"/><Relationship Id="rId4" Type="http://schemas.openxmlformats.org/officeDocument/2006/relationships/image" Target="../media/image2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224.png"/><Relationship Id="rId5" Type="http://schemas.openxmlformats.org/officeDocument/2006/relationships/image" Target="../media/image190.png"/><Relationship Id="rId4" Type="http://schemas.openxmlformats.org/officeDocument/2006/relationships/image" Target="../media/image234.png"/></Relationships>
</file>

<file path=ppt/slides/_rels/slide48.xml.rels><?xml version="1.0" encoding="UTF-8" standalone="yes"?>
<Relationships xmlns="http://schemas.openxmlformats.org/package/2006/relationships"><Relationship Id="rId8" Type="http://schemas.openxmlformats.org/officeDocument/2006/relationships/image" Target="../media/image235.jpg"/><Relationship Id="rId3" Type="http://schemas.openxmlformats.org/officeDocument/2006/relationships/image" Target="../media/image70.png"/><Relationship Id="rId7" Type="http://schemas.openxmlformats.org/officeDocument/2006/relationships/image" Target="../media/image224.png"/><Relationship Id="rId2" Type="http://schemas.openxmlformats.org/officeDocument/2006/relationships/image" Target="../media/image177.png"/><Relationship Id="rId1" Type="http://schemas.openxmlformats.org/officeDocument/2006/relationships/slideLayout" Target="../slideLayouts/slideLayout98.xml"/><Relationship Id="rId6" Type="http://schemas.openxmlformats.org/officeDocument/2006/relationships/image" Target="../media/image190.png"/><Relationship Id="rId5" Type="http://schemas.openxmlformats.org/officeDocument/2006/relationships/image" Target="../media/image234.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197.png"/><Relationship Id="rId5" Type="http://schemas.openxmlformats.org/officeDocument/2006/relationships/image" Target="../media/image190.png"/><Relationship Id="rId4" Type="http://schemas.openxmlformats.org/officeDocument/2006/relationships/image" Target="../media/image2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21.png"/><Relationship Id="rId2" Type="http://schemas.openxmlformats.org/officeDocument/2006/relationships/image" Target="../media/image70.png"/><Relationship Id="rId1" Type="http://schemas.openxmlformats.org/officeDocument/2006/relationships/slideLayout" Target="../slideLayouts/slideLayout98.xml"/><Relationship Id="rId6" Type="http://schemas.openxmlformats.org/officeDocument/2006/relationships/image" Target="../media/image197.png"/><Relationship Id="rId5" Type="http://schemas.openxmlformats.org/officeDocument/2006/relationships/image" Target="../media/image190.png"/><Relationship Id="rId4" Type="http://schemas.openxmlformats.org/officeDocument/2006/relationships/image" Target="../media/image234.png"/></Relationships>
</file>

<file path=ppt/slides/_rels/slide51.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3.png"/><Relationship Id="rId2" Type="http://schemas.openxmlformats.org/officeDocument/2006/relationships/image" Target="../media/image229.jpg"/><Relationship Id="rId1" Type="http://schemas.openxmlformats.org/officeDocument/2006/relationships/slideLayout" Target="../slideLayouts/slideLayout103.xml"/><Relationship Id="rId6" Type="http://schemas.openxmlformats.org/officeDocument/2006/relationships/image" Target="../media/image232.png"/><Relationship Id="rId5" Type="http://schemas.openxmlformats.org/officeDocument/2006/relationships/image" Target="../media/image70.png"/><Relationship Id="rId4" Type="http://schemas.openxmlformats.org/officeDocument/2006/relationships/image" Target="../media/image2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8.xml"/><Relationship Id="rId5" Type="http://schemas.openxmlformats.org/officeDocument/2006/relationships/image" Target="../media/image185.png"/><Relationship Id="rId4" Type="http://schemas.openxmlformats.org/officeDocument/2006/relationships/image" Target="../media/image184.png"/></Relationships>
</file>

<file path=ppt/slides/_rels/slide54.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71.png"/><Relationship Id="rId7" Type="http://schemas.openxmlformats.org/officeDocument/2006/relationships/image" Target="../media/image188.png"/><Relationship Id="rId2" Type="http://schemas.openxmlformats.org/officeDocument/2006/relationships/image" Target="../media/image89.png"/><Relationship Id="rId1" Type="http://schemas.openxmlformats.org/officeDocument/2006/relationships/slideLayout" Target="../slideLayouts/slideLayout98.xml"/><Relationship Id="rId6" Type="http://schemas.openxmlformats.org/officeDocument/2006/relationships/image" Target="../media/image236.png"/><Relationship Id="rId5" Type="http://schemas.openxmlformats.org/officeDocument/2006/relationships/image" Target="../media/image224.png"/><Relationship Id="rId10" Type="http://schemas.openxmlformats.org/officeDocument/2006/relationships/image" Target="../media/image194.png"/><Relationship Id="rId4" Type="http://schemas.openxmlformats.org/officeDocument/2006/relationships/image" Target="../media/image189.png"/><Relationship Id="rId9" Type="http://schemas.openxmlformats.org/officeDocument/2006/relationships/image" Target="../media/image19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5.xml"/><Relationship Id="rId5" Type="http://schemas.openxmlformats.org/officeDocument/2006/relationships/image" Target="../media/image240.png"/><Relationship Id="rId4" Type="http://schemas.openxmlformats.org/officeDocument/2006/relationships/image" Target="../media/image239.png"/></Relationships>
</file>

<file path=ppt/slides/_rels/slide59.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3" Type="http://schemas.openxmlformats.org/officeDocument/2006/relationships/image" Target="../media/image238.png"/><Relationship Id="rId7" Type="http://schemas.openxmlformats.org/officeDocument/2006/relationships/image" Target="../media/image243.svg"/><Relationship Id="rId12" Type="http://schemas.openxmlformats.org/officeDocument/2006/relationships/image" Target="../media/image248.png"/><Relationship Id="rId2" Type="http://schemas.openxmlformats.org/officeDocument/2006/relationships/image" Target="../media/image241.jpeg"/><Relationship Id="rId1" Type="http://schemas.openxmlformats.org/officeDocument/2006/relationships/slideLayout" Target="../slideLayouts/slideLayout2.xml"/><Relationship Id="rId6" Type="http://schemas.openxmlformats.org/officeDocument/2006/relationships/image" Target="../media/image242.png"/><Relationship Id="rId11" Type="http://schemas.openxmlformats.org/officeDocument/2006/relationships/image" Target="../media/image247.svg"/><Relationship Id="rId5" Type="http://schemas.openxmlformats.org/officeDocument/2006/relationships/image" Target="../media/image240.png"/><Relationship Id="rId15" Type="http://schemas.openxmlformats.org/officeDocument/2006/relationships/image" Target="../media/image251.svg"/><Relationship Id="rId10" Type="http://schemas.openxmlformats.org/officeDocument/2006/relationships/image" Target="../media/image246.png"/><Relationship Id="rId4" Type="http://schemas.openxmlformats.org/officeDocument/2006/relationships/image" Target="../media/image239.png"/><Relationship Id="rId9" Type="http://schemas.openxmlformats.org/officeDocument/2006/relationships/image" Target="../media/image245.svg"/><Relationship Id="rId14" Type="http://schemas.openxmlformats.org/officeDocument/2006/relationships/image" Target="../media/image250.png"/></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52.png"/><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9.png"/></Relationships>
</file>

<file path=ppt/slides/_rels/slide61.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image" Target="../media/image262.svg"/><Relationship Id="rId18" Type="http://schemas.openxmlformats.org/officeDocument/2006/relationships/image" Target="../media/image240.png"/><Relationship Id="rId26" Type="http://schemas.openxmlformats.org/officeDocument/2006/relationships/image" Target="../media/image270.png"/><Relationship Id="rId3" Type="http://schemas.openxmlformats.org/officeDocument/2006/relationships/image" Target="../media/image245.svg"/><Relationship Id="rId21" Type="http://schemas.openxmlformats.org/officeDocument/2006/relationships/image" Target="../media/image265.svg"/><Relationship Id="rId7" Type="http://schemas.openxmlformats.org/officeDocument/2006/relationships/image" Target="../media/image256.svg"/><Relationship Id="rId12" Type="http://schemas.openxmlformats.org/officeDocument/2006/relationships/image" Target="../media/image261.png"/><Relationship Id="rId17" Type="http://schemas.openxmlformats.org/officeDocument/2006/relationships/image" Target="../media/image239.png"/><Relationship Id="rId25" Type="http://schemas.openxmlformats.org/officeDocument/2006/relationships/image" Target="../media/image269.svg"/><Relationship Id="rId2" Type="http://schemas.openxmlformats.org/officeDocument/2006/relationships/image" Target="../media/image244.png"/><Relationship Id="rId16" Type="http://schemas.openxmlformats.org/officeDocument/2006/relationships/image" Target="../media/image238.png"/><Relationship Id="rId20" Type="http://schemas.openxmlformats.org/officeDocument/2006/relationships/image" Target="../media/image264.png"/><Relationship Id="rId29"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55.png"/><Relationship Id="rId11" Type="http://schemas.openxmlformats.org/officeDocument/2006/relationships/image" Target="../media/image260.svg"/><Relationship Id="rId24" Type="http://schemas.openxmlformats.org/officeDocument/2006/relationships/image" Target="../media/image268.png"/><Relationship Id="rId32" Type="http://schemas.openxmlformats.org/officeDocument/2006/relationships/image" Target="../media/image274.png"/><Relationship Id="rId5" Type="http://schemas.openxmlformats.org/officeDocument/2006/relationships/image" Target="../media/image254.svg"/><Relationship Id="rId15" Type="http://schemas.openxmlformats.org/officeDocument/2006/relationships/image" Target="../media/image252.png"/><Relationship Id="rId23" Type="http://schemas.openxmlformats.org/officeDocument/2006/relationships/image" Target="../media/image267.svg"/><Relationship Id="rId28" Type="http://schemas.openxmlformats.org/officeDocument/2006/relationships/image" Target="../media/image272.png"/><Relationship Id="rId10" Type="http://schemas.openxmlformats.org/officeDocument/2006/relationships/image" Target="../media/image259.png"/><Relationship Id="rId19" Type="http://schemas.openxmlformats.org/officeDocument/2006/relationships/image" Target="../media/image263.png"/><Relationship Id="rId31" Type="http://schemas.openxmlformats.org/officeDocument/2006/relationships/image" Target="../media/image273.png"/><Relationship Id="rId4" Type="http://schemas.openxmlformats.org/officeDocument/2006/relationships/image" Target="../media/image253.png"/><Relationship Id="rId9" Type="http://schemas.openxmlformats.org/officeDocument/2006/relationships/image" Target="../media/image258.svg"/><Relationship Id="rId14" Type="http://schemas.openxmlformats.org/officeDocument/2006/relationships/image" Target="../media/image237.png"/><Relationship Id="rId22" Type="http://schemas.openxmlformats.org/officeDocument/2006/relationships/image" Target="../media/image266.png"/><Relationship Id="rId27" Type="http://schemas.openxmlformats.org/officeDocument/2006/relationships/image" Target="../media/image271.svg"/><Relationship Id="rId30" Type="http://schemas.openxmlformats.org/officeDocument/2006/relationships/image" Target="../media/image247.svg"/></Relationships>
</file>

<file path=ppt/slides/_rels/slide62.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55.png"/><Relationship Id="rId18" Type="http://schemas.openxmlformats.org/officeDocument/2006/relationships/image" Target="../media/image260.svg"/><Relationship Id="rId3" Type="http://schemas.openxmlformats.org/officeDocument/2006/relationships/image" Target="../media/image276.png"/><Relationship Id="rId21" Type="http://schemas.openxmlformats.org/officeDocument/2006/relationships/image" Target="../media/image237.png"/><Relationship Id="rId7" Type="http://schemas.openxmlformats.org/officeDocument/2006/relationships/image" Target="../media/image280.png"/><Relationship Id="rId12" Type="http://schemas.openxmlformats.org/officeDocument/2006/relationships/image" Target="../media/image254.svg"/><Relationship Id="rId17" Type="http://schemas.openxmlformats.org/officeDocument/2006/relationships/image" Target="../media/image259.png"/><Relationship Id="rId2" Type="http://schemas.openxmlformats.org/officeDocument/2006/relationships/image" Target="../media/image275.png"/><Relationship Id="rId16" Type="http://schemas.openxmlformats.org/officeDocument/2006/relationships/image" Target="../media/image258.svg"/><Relationship Id="rId20" Type="http://schemas.openxmlformats.org/officeDocument/2006/relationships/image" Target="../media/image262.svg"/><Relationship Id="rId1" Type="http://schemas.openxmlformats.org/officeDocument/2006/relationships/slideLayout" Target="../slideLayouts/slideLayout4.xml"/><Relationship Id="rId6" Type="http://schemas.openxmlformats.org/officeDocument/2006/relationships/image" Target="../media/image279.png"/><Relationship Id="rId11" Type="http://schemas.openxmlformats.org/officeDocument/2006/relationships/image" Target="../media/image253.png"/><Relationship Id="rId24" Type="http://schemas.openxmlformats.org/officeDocument/2006/relationships/image" Target="../media/image240.png"/><Relationship Id="rId5" Type="http://schemas.openxmlformats.org/officeDocument/2006/relationships/image" Target="../media/image278.png"/><Relationship Id="rId15" Type="http://schemas.openxmlformats.org/officeDocument/2006/relationships/image" Target="../media/image257.png"/><Relationship Id="rId23" Type="http://schemas.openxmlformats.org/officeDocument/2006/relationships/image" Target="../media/image239.png"/><Relationship Id="rId10" Type="http://schemas.openxmlformats.org/officeDocument/2006/relationships/image" Target="../media/image283.png"/><Relationship Id="rId19" Type="http://schemas.openxmlformats.org/officeDocument/2006/relationships/image" Target="../media/image261.png"/><Relationship Id="rId4" Type="http://schemas.openxmlformats.org/officeDocument/2006/relationships/image" Target="../media/image277.png"/><Relationship Id="rId9" Type="http://schemas.openxmlformats.org/officeDocument/2006/relationships/image" Target="../media/image282.png"/><Relationship Id="rId14" Type="http://schemas.openxmlformats.org/officeDocument/2006/relationships/image" Target="../media/image256.svg"/><Relationship Id="rId22" Type="http://schemas.openxmlformats.org/officeDocument/2006/relationships/image" Target="../media/image238.png"/></Relationships>
</file>

<file path=ppt/slides/_rels/slide63.xml.rels><?xml version="1.0" encoding="UTF-8" standalone="yes"?>
<Relationships xmlns="http://schemas.openxmlformats.org/package/2006/relationships"><Relationship Id="rId13" Type="http://schemas.openxmlformats.org/officeDocument/2006/relationships/image" Target="../media/image295.png"/><Relationship Id="rId18" Type="http://schemas.openxmlformats.org/officeDocument/2006/relationships/image" Target="../media/image300.png"/><Relationship Id="rId26" Type="http://schemas.openxmlformats.org/officeDocument/2006/relationships/image" Target="../media/image257.png"/><Relationship Id="rId3" Type="http://schemas.openxmlformats.org/officeDocument/2006/relationships/image" Target="../media/image285.png"/><Relationship Id="rId21" Type="http://schemas.openxmlformats.org/officeDocument/2006/relationships/image" Target="../media/image303.png"/><Relationship Id="rId34" Type="http://schemas.openxmlformats.org/officeDocument/2006/relationships/image" Target="../media/image239.png"/><Relationship Id="rId7" Type="http://schemas.openxmlformats.org/officeDocument/2006/relationships/image" Target="../media/image289.png"/><Relationship Id="rId12" Type="http://schemas.openxmlformats.org/officeDocument/2006/relationships/image" Target="../media/image294.png"/><Relationship Id="rId17" Type="http://schemas.openxmlformats.org/officeDocument/2006/relationships/image" Target="../media/image299.png"/><Relationship Id="rId25" Type="http://schemas.openxmlformats.org/officeDocument/2006/relationships/image" Target="../media/image256.svg"/><Relationship Id="rId33" Type="http://schemas.openxmlformats.org/officeDocument/2006/relationships/image" Target="../media/image238.png"/><Relationship Id="rId2" Type="http://schemas.openxmlformats.org/officeDocument/2006/relationships/image" Target="../media/image284.png"/><Relationship Id="rId16" Type="http://schemas.openxmlformats.org/officeDocument/2006/relationships/image" Target="../media/image298.png"/><Relationship Id="rId20" Type="http://schemas.openxmlformats.org/officeDocument/2006/relationships/image" Target="../media/image302.png"/><Relationship Id="rId29" Type="http://schemas.openxmlformats.org/officeDocument/2006/relationships/image" Target="../media/image260.svg"/><Relationship Id="rId1" Type="http://schemas.openxmlformats.org/officeDocument/2006/relationships/slideLayout" Target="../slideLayouts/slideLayout4.xml"/><Relationship Id="rId6" Type="http://schemas.openxmlformats.org/officeDocument/2006/relationships/image" Target="../media/image288.png"/><Relationship Id="rId11" Type="http://schemas.openxmlformats.org/officeDocument/2006/relationships/image" Target="../media/image293.png"/><Relationship Id="rId24" Type="http://schemas.openxmlformats.org/officeDocument/2006/relationships/image" Target="../media/image255.png"/><Relationship Id="rId32" Type="http://schemas.openxmlformats.org/officeDocument/2006/relationships/image" Target="../media/image237.png"/><Relationship Id="rId5" Type="http://schemas.openxmlformats.org/officeDocument/2006/relationships/image" Target="../media/image287.png"/><Relationship Id="rId15" Type="http://schemas.openxmlformats.org/officeDocument/2006/relationships/image" Target="../media/image297.png"/><Relationship Id="rId23" Type="http://schemas.openxmlformats.org/officeDocument/2006/relationships/image" Target="../media/image254.svg"/><Relationship Id="rId28" Type="http://schemas.openxmlformats.org/officeDocument/2006/relationships/image" Target="../media/image259.png"/><Relationship Id="rId10" Type="http://schemas.openxmlformats.org/officeDocument/2006/relationships/image" Target="../media/image292.png"/><Relationship Id="rId19" Type="http://schemas.openxmlformats.org/officeDocument/2006/relationships/image" Target="../media/image301.png"/><Relationship Id="rId31" Type="http://schemas.openxmlformats.org/officeDocument/2006/relationships/image" Target="../media/image262.svg"/><Relationship Id="rId4" Type="http://schemas.openxmlformats.org/officeDocument/2006/relationships/image" Target="../media/image286.png"/><Relationship Id="rId9" Type="http://schemas.openxmlformats.org/officeDocument/2006/relationships/image" Target="../media/image291.png"/><Relationship Id="rId14" Type="http://schemas.openxmlformats.org/officeDocument/2006/relationships/image" Target="../media/image296.png"/><Relationship Id="rId22" Type="http://schemas.openxmlformats.org/officeDocument/2006/relationships/image" Target="../media/image253.png"/><Relationship Id="rId27" Type="http://schemas.openxmlformats.org/officeDocument/2006/relationships/image" Target="../media/image258.svg"/><Relationship Id="rId30" Type="http://schemas.openxmlformats.org/officeDocument/2006/relationships/image" Target="../media/image261.png"/><Relationship Id="rId35" Type="http://schemas.openxmlformats.org/officeDocument/2006/relationships/image" Target="../media/image240.png"/><Relationship Id="rId8" Type="http://schemas.openxmlformats.org/officeDocument/2006/relationships/image" Target="../media/image290.png"/></Relationships>
</file>

<file path=ppt/slides/_rels/slide64.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253.png"/><Relationship Id="rId18" Type="http://schemas.openxmlformats.org/officeDocument/2006/relationships/image" Target="../media/image258.svg"/><Relationship Id="rId26" Type="http://schemas.openxmlformats.org/officeDocument/2006/relationships/image" Target="../media/image240.png"/><Relationship Id="rId3" Type="http://schemas.openxmlformats.org/officeDocument/2006/relationships/image" Target="../media/image305.png"/><Relationship Id="rId21" Type="http://schemas.openxmlformats.org/officeDocument/2006/relationships/image" Target="../media/image261.png"/><Relationship Id="rId7" Type="http://schemas.openxmlformats.org/officeDocument/2006/relationships/image" Target="../media/image309.png"/><Relationship Id="rId12" Type="http://schemas.openxmlformats.org/officeDocument/2006/relationships/image" Target="../media/image314.png"/><Relationship Id="rId17" Type="http://schemas.openxmlformats.org/officeDocument/2006/relationships/image" Target="../media/image257.png"/><Relationship Id="rId25" Type="http://schemas.openxmlformats.org/officeDocument/2006/relationships/image" Target="../media/image239.png"/><Relationship Id="rId2" Type="http://schemas.openxmlformats.org/officeDocument/2006/relationships/image" Target="../media/image304.png"/><Relationship Id="rId16" Type="http://schemas.openxmlformats.org/officeDocument/2006/relationships/image" Target="../media/image256.svg"/><Relationship Id="rId20" Type="http://schemas.openxmlformats.org/officeDocument/2006/relationships/image" Target="../media/image260.svg"/><Relationship Id="rId1" Type="http://schemas.openxmlformats.org/officeDocument/2006/relationships/slideLayout" Target="../slideLayouts/slideLayout4.xml"/><Relationship Id="rId6" Type="http://schemas.openxmlformats.org/officeDocument/2006/relationships/image" Target="../media/image308.png"/><Relationship Id="rId11" Type="http://schemas.openxmlformats.org/officeDocument/2006/relationships/image" Target="../media/image313.png"/><Relationship Id="rId24" Type="http://schemas.openxmlformats.org/officeDocument/2006/relationships/image" Target="../media/image238.png"/><Relationship Id="rId5" Type="http://schemas.openxmlformats.org/officeDocument/2006/relationships/image" Target="../media/image307.png"/><Relationship Id="rId15" Type="http://schemas.openxmlformats.org/officeDocument/2006/relationships/image" Target="../media/image255.png"/><Relationship Id="rId23" Type="http://schemas.openxmlformats.org/officeDocument/2006/relationships/image" Target="../media/image237.png"/><Relationship Id="rId10" Type="http://schemas.openxmlformats.org/officeDocument/2006/relationships/image" Target="../media/image312.png"/><Relationship Id="rId19" Type="http://schemas.openxmlformats.org/officeDocument/2006/relationships/image" Target="../media/image259.png"/><Relationship Id="rId4" Type="http://schemas.openxmlformats.org/officeDocument/2006/relationships/image" Target="../media/image306.png"/><Relationship Id="rId9" Type="http://schemas.openxmlformats.org/officeDocument/2006/relationships/image" Target="../media/image311.png"/><Relationship Id="rId14" Type="http://schemas.openxmlformats.org/officeDocument/2006/relationships/image" Target="../media/image254.svg"/><Relationship Id="rId22" Type="http://schemas.openxmlformats.org/officeDocument/2006/relationships/image" Target="../media/image262.svg"/></Relationships>
</file>

<file path=ppt/slides/_rels/slide65.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38.png"/><Relationship Id="rId3" Type="http://schemas.openxmlformats.org/officeDocument/2006/relationships/image" Target="../media/image254.svg"/><Relationship Id="rId7" Type="http://schemas.openxmlformats.org/officeDocument/2006/relationships/image" Target="../media/image258.svg"/><Relationship Id="rId12" Type="http://schemas.openxmlformats.org/officeDocument/2006/relationships/image" Target="../media/image237.png"/><Relationship Id="rId2" Type="http://schemas.openxmlformats.org/officeDocument/2006/relationships/image" Target="../media/image253.png"/><Relationship Id="rId1" Type="http://schemas.openxmlformats.org/officeDocument/2006/relationships/slideLayout" Target="../slideLayouts/slideLayout4.xml"/><Relationship Id="rId6" Type="http://schemas.openxmlformats.org/officeDocument/2006/relationships/image" Target="../media/image257.png"/><Relationship Id="rId11" Type="http://schemas.openxmlformats.org/officeDocument/2006/relationships/image" Target="../media/image262.svg"/><Relationship Id="rId5" Type="http://schemas.openxmlformats.org/officeDocument/2006/relationships/image" Target="../media/image256.svg"/><Relationship Id="rId15" Type="http://schemas.openxmlformats.org/officeDocument/2006/relationships/image" Target="../media/image240.png"/><Relationship Id="rId10" Type="http://schemas.openxmlformats.org/officeDocument/2006/relationships/image" Target="../media/image261.png"/><Relationship Id="rId4" Type="http://schemas.openxmlformats.org/officeDocument/2006/relationships/image" Target="../media/image255.png"/><Relationship Id="rId9" Type="http://schemas.openxmlformats.org/officeDocument/2006/relationships/image" Target="../media/image260.svg"/><Relationship Id="rId14" Type="http://schemas.openxmlformats.org/officeDocument/2006/relationships/image" Target="../media/image239.png"/></Relationships>
</file>

<file path=ppt/slides/_rels/slide66.xml.rels><?xml version="1.0" encoding="UTF-8" standalone="yes"?>
<Relationships xmlns="http://schemas.openxmlformats.org/package/2006/relationships"><Relationship Id="rId13" Type="http://schemas.openxmlformats.org/officeDocument/2006/relationships/image" Target="../media/image326.png"/><Relationship Id="rId18" Type="http://schemas.openxmlformats.org/officeDocument/2006/relationships/image" Target="../media/image331.png"/><Relationship Id="rId26" Type="http://schemas.openxmlformats.org/officeDocument/2006/relationships/image" Target="../media/image258.svg"/><Relationship Id="rId3" Type="http://schemas.openxmlformats.org/officeDocument/2006/relationships/image" Target="../media/image316.png"/><Relationship Id="rId21" Type="http://schemas.openxmlformats.org/officeDocument/2006/relationships/image" Target="../media/image253.png"/><Relationship Id="rId34" Type="http://schemas.openxmlformats.org/officeDocument/2006/relationships/image" Target="../media/image240.png"/><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image" Target="../media/image330.png"/><Relationship Id="rId25" Type="http://schemas.openxmlformats.org/officeDocument/2006/relationships/image" Target="../media/image257.png"/><Relationship Id="rId33" Type="http://schemas.openxmlformats.org/officeDocument/2006/relationships/image" Target="../media/image239.png"/><Relationship Id="rId2" Type="http://schemas.openxmlformats.org/officeDocument/2006/relationships/image" Target="../media/image315.png"/><Relationship Id="rId16" Type="http://schemas.openxmlformats.org/officeDocument/2006/relationships/image" Target="../media/image329.png"/><Relationship Id="rId20" Type="http://schemas.openxmlformats.org/officeDocument/2006/relationships/image" Target="../media/image333.png"/><Relationship Id="rId29" Type="http://schemas.openxmlformats.org/officeDocument/2006/relationships/image" Target="../media/image261.png"/><Relationship Id="rId1" Type="http://schemas.openxmlformats.org/officeDocument/2006/relationships/slideLayout" Target="../slideLayouts/slideLayout4.xml"/><Relationship Id="rId6" Type="http://schemas.openxmlformats.org/officeDocument/2006/relationships/image" Target="../media/image319.png"/><Relationship Id="rId11" Type="http://schemas.openxmlformats.org/officeDocument/2006/relationships/image" Target="../media/image324.png"/><Relationship Id="rId24" Type="http://schemas.openxmlformats.org/officeDocument/2006/relationships/image" Target="../media/image256.svg"/><Relationship Id="rId32" Type="http://schemas.openxmlformats.org/officeDocument/2006/relationships/image" Target="../media/image238.png"/><Relationship Id="rId5" Type="http://schemas.openxmlformats.org/officeDocument/2006/relationships/image" Target="../media/image318.png"/><Relationship Id="rId15" Type="http://schemas.openxmlformats.org/officeDocument/2006/relationships/image" Target="../media/image328.png"/><Relationship Id="rId23" Type="http://schemas.openxmlformats.org/officeDocument/2006/relationships/image" Target="../media/image255.png"/><Relationship Id="rId28" Type="http://schemas.openxmlformats.org/officeDocument/2006/relationships/image" Target="../media/image260.svg"/><Relationship Id="rId10" Type="http://schemas.openxmlformats.org/officeDocument/2006/relationships/image" Target="../media/image323.png"/><Relationship Id="rId19" Type="http://schemas.openxmlformats.org/officeDocument/2006/relationships/image" Target="../media/image332.png"/><Relationship Id="rId31" Type="http://schemas.openxmlformats.org/officeDocument/2006/relationships/image" Target="../media/image237.png"/><Relationship Id="rId4" Type="http://schemas.openxmlformats.org/officeDocument/2006/relationships/image" Target="../media/image317.png"/><Relationship Id="rId9" Type="http://schemas.openxmlformats.org/officeDocument/2006/relationships/image" Target="../media/image322.png"/><Relationship Id="rId14" Type="http://schemas.openxmlformats.org/officeDocument/2006/relationships/image" Target="../media/image327.png"/><Relationship Id="rId22" Type="http://schemas.openxmlformats.org/officeDocument/2006/relationships/image" Target="../media/image254.svg"/><Relationship Id="rId27" Type="http://schemas.openxmlformats.org/officeDocument/2006/relationships/image" Target="../media/image259.png"/><Relationship Id="rId30" Type="http://schemas.openxmlformats.org/officeDocument/2006/relationships/image" Target="../media/image262.svg"/><Relationship Id="rId8" Type="http://schemas.openxmlformats.org/officeDocument/2006/relationships/image" Target="../media/image321.png"/></Relationships>
</file>

<file path=ppt/slides/_rels/slide67.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345.png"/><Relationship Id="rId18" Type="http://schemas.openxmlformats.org/officeDocument/2006/relationships/image" Target="../media/image350.png"/><Relationship Id="rId3" Type="http://schemas.openxmlformats.org/officeDocument/2006/relationships/image" Target="../media/image335.png"/><Relationship Id="rId21" Type="http://schemas.openxmlformats.org/officeDocument/2006/relationships/image" Target="../media/image353.png"/><Relationship Id="rId7" Type="http://schemas.openxmlformats.org/officeDocument/2006/relationships/image" Target="../media/image339.png"/><Relationship Id="rId12" Type="http://schemas.openxmlformats.org/officeDocument/2006/relationships/image" Target="../media/image344.png"/><Relationship Id="rId17" Type="http://schemas.openxmlformats.org/officeDocument/2006/relationships/image" Target="../media/image349.png"/><Relationship Id="rId2" Type="http://schemas.openxmlformats.org/officeDocument/2006/relationships/image" Target="../media/image334.png"/><Relationship Id="rId16" Type="http://schemas.openxmlformats.org/officeDocument/2006/relationships/image" Target="../media/image348.png"/><Relationship Id="rId20" Type="http://schemas.openxmlformats.org/officeDocument/2006/relationships/image" Target="../media/image352.png"/><Relationship Id="rId1" Type="http://schemas.openxmlformats.org/officeDocument/2006/relationships/slideLayout" Target="../slideLayouts/slideLayout1.xml"/><Relationship Id="rId6" Type="http://schemas.openxmlformats.org/officeDocument/2006/relationships/image" Target="../media/image338.png"/><Relationship Id="rId11"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47.png"/><Relationship Id="rId10" Type="http://schemas.openxmlformats.org/officeDocument/2006/relationships/image" Target="../media/image342.png"/><Relationship Id="rId19" Type="http://schemas.openxmlformats.org/officeDocument/2006/relationships/image" Target="../media/image351.png"/><Relationship Id="rId4" Type="http://schemas.openxmlformats.org/officeDocument/2006/relationships/image" Target="../media/image336.png"/><Relationship Id="rId9" Type="http://schemas.openxmlformats.org/officeDocument/2006/relationships/image" Target="../media/image341.png"/><Relationship Id="rId14" Type="http://schemas.openxmlformats.org/officeDocument/2006/relationships/image" Target="../media/image346.png"/><Relationship Id="rId22" Type="http://schemas.openxmlformats.org/officeDocument/2006/relationships/image" Target="../media/image354.png"/></Relationships>
</file>

<file path=ppt/slides/_rels/slide68.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1.xml"/><Relationship Id="rId5" Type="http://schemas.openxmlformats.org/officeDocument/2006/relationships/image" Target="../media/image349.png"/><Relationship Id="rId4" Type="http://schemas.openxmlformats.org/officeDocument/2006/relationships/image" Target="../media/image357.png"/></Relationships>
</file>

<file path=ppt/slides/_rels/slide69.xml.rels><?xml version="1.0" encoding="UTF-8" standalone="yes"?>
<Relationships xmlns="http://schemas.openxmlformats.org/package/2006/relationships"><Relationship Id="rId13" Type="http://schemas.openxmlformats.org/officeDocument/2006/relationships/image" Target="../media/image366.png"/><Relationship Id="rId18" Type="http://schemas.openxmlformats.org/officeDocument/2006/relationships/image" Target="../media/image371.png"/><Relationship Id="rId26" Type="http://schemas.openxmlformats.org/officeDocument/2006/relationships/image" Target="../media/image379.png"/><Relationship Id="rId39" Type="http://schemas.openxmlformats.org/officeDocument/2006/relationships/image" Target="../media/image392.png"/><Relationship Id="rId21" Type="http://schemas.openxmlformats.org/officeDocument/2006/relationships/image" Target="../media/image374.png"/><Relationship Id="rId34" Type="http://schemas.openxmlformats.org/officeDocument/2006/relationships/image" Target="../media/image387.png"/><Relationship Id="rId42" Type="http://schemas.openxmlformats.org/officeDocument/2006/relationships/image" Target="../media/image395.png"/><Relationship Id="rId47" Type="http://schemas.openxmlformats.org/officeDocument/2006/relationships/image" Target="../media/image400.png"/><Relationship Id="rId7" Type="http://schemas.openxmlformats.org/officeDocument/2006/relationships/image" Target="../media/image362.png"/><Relationship Id="rId2" Type="http://schemas.openxmlformats.org/officeDocument/2006/relationships/image" Target="../media/image334.png"/><Relationship Id="rId16" Type="http://schemas.openxmlformats.org/officeDocument/2006/relationships/image" Target="../media/image369.png"/><Relationship Id="rId29" Type="http://schemas.openxmlformats.org/officeDocument/2006/relationships/image" Target="../media/image382.png"/><Relationship Id="rId11" Type="http://schemas.openxmlformats.org/officeDocument/2006/relationships/image" Target="../media/image364.png"/><Relationship Id="rId24" Type="http://schemas.openxmlformats.org/officeDocument/2006/relationships/image" Target="../media/image377.png"/><Relationship Id="rId32" Type="http://schemas.openxmlformats.org/officeDocument/2006/relationships/image" Target="../media/image385.png"/><Relationship Id="rId37" Type="http://schemas.openxmlformats.org/officeDocument/2006/relationships/image" Target="../media/image390.png"/><Relationship Id="rId40" Type="http://schemas.openxmlformats.org/officeDocument/2006/relationships/image" Target="../media/image393.png"/><Relationship Id="rId45" Type="http://schemas.openxmlformats.org/officeDocument/2006/relationships/image" Target="../media/image398.png"/><Relationship Id="rId5" Type="http://schemas.openxmlformats.org/officeDocument/2006/relationships/image" Target="../media/image360.png"/><Relationship Id="rId15" Type="http://schemas.openxmlformats.org/officeDocument/2006/relationships/image" Target="../media/image368.png"/><Relationship Id="rId23" Type="http://schemas.openxmlformats.org/officeDocument/2006/relationships/image" Target="../media/image376.png"/><Relationship Id="rId28" Type="http://schemas.openxmlformats.org/officeDocument/2006/relationships/image" Target="../media/image381.png"/><Relationship Id="rId36" Type="http://schemas.openxmlformats.org/officeDocument/2006/relationships/image" Target="../media/image389.png"/><Relationship Id="rId49" Type="http://schemas.openxmlformats.org/officeDocument/2006/relationships/image" Target="../media/image402.png"/><Relationship Id="rId10" Type="http://schemas.openxmlformats.org/officeDocument/2006/relationships/image" Target="../media/image343.png"/><Relationship Id="rId19" Type="http://schemas.openxmlformats.org/officeDocument/2006/relationships/image" Target="../media/image372.png"/><Relationship Id="rId31" Type="http://schemas.openxmlformats.org/officeDocument/2006/relationships/image" Target="../media/image384.png"/><Relationship Id="rId44" Type="http://schemas.openxmlformats.org/officeDocument/2006/relationships/image" Target="../media/image397.png"/><Relationship Id="rId4" Type="http://schemas.openxmlformats.org/officeDocument/2006/relationships/image" Target="../media/image359.png"/><Relationship Id="rId9" Type="http://schemas.openxmlformats.org/officeDocument/2006/relationships/image" Target="../media/image342.png"/><Relationship Id="rId14" Type="http://schemas.openxmlformats.org/officeDocument/2006/relationships/image" Target="../media/image367.png"/><Relationship Id="rId22" Type="http://schemas.openxmlformats.org/officeDocument/2006/relationships/image" Target="../media/image375.png"/><Relationship Id="rId27" Type="http://schemas.openxmlformats.org/officeDocument/2006/relationships/image" Target="../media/image380.png"/><Relationship Id="rId30" Type="http://schemas.openxmlformats.org/officeDocument/2006/relationships/image" Target="../media/image383.png"/><Relationship Id="rId35" Type="http://schemas.openxmlformats.org/officeDocument/2006/relationships/image" Target="../media/image388.png"/><Relationship Id="rId43" Type="http://schemas.openxmlformats.org/officeDocument/2006/relationships/image" Target="../media/image396.png"/><Relationship Id="rId48" Type="http://schemas.openxmlformats.org/officeDocument/2006/relationships/image" Target="../media/image401.png"/><Relationship Id="rId8" Type="http://schemas.openxmlformats.org/officeDocument/2006/relationships/image" Target="../media/image363.png"/><Relationship Id="rId3" Type="http://schemas.openxmlformats.org/officeDocument/2006/relationships/image" Target="../media/image358.png"/><Relationship Id="rId12" Type="http://schemas.openxmlformats.org/officeDocument/2006/relationships/image" Target="../media/image365.png"/><Relationship Id="rId17" Type="http://schemas.openxmlformats.org/officeDocument/2006/relationships/image" Target="../media/image370.png"/><Relationship Id="rId25" Type="http://schemas.openxmlformats.org/officeDocument/2006/relationships/image" Target="../media/image378.png"/><Relationship Id="rId33" Type="http://schemas.openxmlformats.org/officeDocument/2006/relationships/image" Target="../media/image386.png"/><Relationship Id="rId38" Type="http://schemas.openxmlformats.org/officeDocument/2006/relationships/image" Target="../media/image391.png"/><Relationship Id="rId46" Type="http://schemas.openxmlformats.org/officeDocument/2006/relationships/image" Target="../media/image399.png"/><Relationship Id="rId20" Type="http://schemas.openxmlformats.org/officeDocument/2006/relationships/image" Target="../media/image373.png"/><Relationship Id="rId41" Type="http://schemas.openxmlformats.org/officeDocument/2006/relationships/image" Target="../media/image394.png"/><Relationship Id="rId1" Type="http://schemas.openxmlformats.org/officeDocument/2006/relationships/slideLayout" Target="../slideLayouts/slideLayout1.xml"/><Relationship Id="rId6" Type="http://schemas.openxmlformats.org/officeDocument/2006/relationships/image" Target="../media/image3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346.png"/><Relationship Id="rId13" Type="http://schemas.openxmlformats.org/officeDocument/2006/relationships/image" Target="../media/image352.png"/><Relationship Id="rId3" Type="http://schemas.openxmlformats.org/officeDocument/2006/relationships/image" Target="../media/image403.png"/><Relationship Id="rId7" Type="http://schemas.openxmlformats.org/officeDocument/2006/relationships/image" Target="../media/image345.png"/><Relationship Id="rId12" Type="http://schemas.openxmlformats.org/officeDocument/2006/relationships/image" Target="../media/image351.png"/><Relationship Id="rId2" Type="http://schemas.openxmlformats.org/officeDocument/2006/relationships/image" Target="../media/image334.png"/><Relationship Id="rId1" Type="http://schemas.openxmlformats.org/officeDocument/2006/relationships/slideLayout" Target="../slideLayouts/slideLayout1.xml"/><Relationship Id="rId6" Type="http://schemas.openxmlformats.org/officeDocument/2006/relationships/image" Target="../media/image406.png"/><Relationship Id="rId11" Type="http://schemas.openxmlformats.org/officeDocument/2006/relationships/image" Target="../media/image350.png"/><Relationship Id="rId5" Type="http://schemas.openxmlformats.org/officeDocument/2006/relationships/image" Target="../media/image405.png"/><Relationship Id="rId15" Type="http://schemas.openxmlformats.org/officeDocument/2006/relationships/image" Target="../media/image354.png"/><Relationship Id="rId10" Type="http://schemas.openxmlformats.org/officeDocument/2006/relationships/image" Target="../media/image349.png"/><Relationship Id="rId4" Type="http://schemas.openxmlformats.org/officeDocument/2006/relationships/image" Target="../media/image404.png"/><Relationship Id="rId9" Type="http://schemas.openxmlformats.org/officeDocument/2006/relationships/image" Target="../media/image348.png"/><Relationship Id="rId14" Type="http://schemas.openxmlformats.org/officeDocument/2006/relationships/image" Target="../media/image353.png"/></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411.png"/><Relationship Id="rId13" Type="http://schemas.openxmlformats.org/officeDocument/2006/relationships/image" Target="../media/image416.png"/><Relationship Id="rId18" Type="http://schemas.openxmlformats.org/officeDocument/2006/relationships/image" Target="../media/image352.png"/><Relationship Id="rId3" Type="http://schemas.openxmlformats.org/officeDocument/2006/relationships/image" Target="../media/image408.png"/><Relationship Id="rId7" Type="http://schemas.openxmlformats.org/officeDocument/2006/relationships/image" Target="../media/image346.png"/><Relationship Id="rId12" Type="http://schemas.openxmlformats.org/officeDocument/2006/relationships/image" Target="../media/image415.png"/><Relationship Id="rId17" Type="http://schemas.openxmlformats.org/officeDocument/2006/relationships/image" Target="../media/image351.png"/><Relationship Id="rId2" Type="http://schemas.openxmlformats.org/officeDocument/2006/relationships/image" Target="../media/image407.png"/><Relationship Id="rId16" Type="http://schemas.openxmlformats.org/officeDocument/2006/relationships/image" Target="../media/image350.png"/><Relationship Id="rId20" Type="http://schemas.openxmlformats.org/officeDocument/2006/relationships/image" Target="../media/image354.png"/><Relationship Id="rId1" Type="http://schemas.openxmlformats.org/officeDocument/2006/relationships/slideLayout" Target="../slideLayouts/slideLayout1.xml"/><Relationship Id="rId6" Type="http://schemas.openxmlformats.org/officeDocument/2006/relationships/image" Target="../media/image345.png"/><Relationship Id="rId11" Type="http://schemas.openxmlformats.org/officeDocument/2006/relationships/image" Target="../media/image414.png"/><Relationship Id="rId5" Type="http://schemas.openxmlformats.org/officeDocument/2006/relationships/image" Target="../media/image410.png"/><Relationship Id="rId15" Type="http://schemas.openxmlformats.org/officeDocument/2006/relationships/image" Target="../media/image349.png"/><Relationship Id="rId10" Type="http://schemas.openxmlformats.org/officeDocument/2006/relationships/image" Target="../media/image413.png"/><Relationship Id="rId19" Type="http://schemas.openxmlformats.org/officeDocument/2006/relationships/image" Target="../media/image353.png"/><Relationship Id="rId4" Type="http://schemas.openxmlformats.org/officeDocument/2006/relationships/image" Target="../media/image409.png"/><Relationship Id="rId9" Type="http://schemas.openxmlformats.org/officeDocument/2006/relationships/image" Target="../media/image412.png"/><Relationship Id="rId14" Type="http://schemas.openxmlformats.org/officeDocument/2006/relationships/image" Target="../media/image348.png"/></Relationships>
</file>

<file path=ppt/slides/_rels/slide73.xml.rels><?xml version="1.0" encoding="UTF-8" standalone="yes"?>
<Relationships xmlns="http://schemas.openxmlformats.org/package/2006/relationships"><Relationship Id="rId8" Type="http://schemas.openxmlformats.org/officeDocument/2006/relationships/image" Target="../media/image367.png"/><Relationship Id="rId3" Type="http://schemas.openxmlformats.org/officeDocument/2006/relationships/image" Target="../media/image417.png"/><Relationship Id="rId7" Type="http://schemas.openxmlformats.org/officeDocument/2006/relationships/image" Target="../media/image343.png"/><Relationship Id="rId2" Type="http://schemas.openxmlformats.org/officeDocument/2006/relationships/image" Target="../media/image334.png"/><Relationship Id="rId1" Type="http://schemas.openxmlformats.org/officeDocument/2006/relationships/slideLayout" Target="../slideLayouts/slideLayout1.xml"/><Relationship Id="rId6" Type="http://schemas.openxmlformats.org/officeDocument/2006/relationships/image" Target="../media/image342.png"/><Relationship Id="rId5" Type="http://schemas.openxmlformats.org/officeDocument/2006/relationships/image" Target="../media/image419.png"/><Relationship Id="rId10" Type="http://schemas.openxmlformats.org/officeDocument/2006/relationships/image" Target="../media/image421.png"/><Relationship Id="rId4" Type="http://schemas.openxmlformats.org/officeDocument/2006/relationships/image" Target="../media/image418.png"/><Relationship Id="rId9" Type="http://schemas.openxmlformats.org/officeDocument/2006/relationships/image" Target="../media/image420.png"/></Relationships>
</file>

<file path=ppt/slides/_rels/slide7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22.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24.svg"/><Relationship Id="rId2" Type="http://schemas.openxmlformats.org/officeDocument/2006/relationships/image" Target="../media/image42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08.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38116" y="1896866"/>
            <a:ext cx="14314220"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sz="2700"/>
          </a:p>
        </p:txBody>
      </p:sp>
      <p:grpSp>
        <p:nvGrpSpPr>
          <p:cNvPr id="3" name="Group 3"/>
          <p:cNvGrpSpPr/>
          <p:nvPr/>
        </p:nvGrpSpPr>
        <p:grpSpPr>
          <a:xfrm>
            <a:off x="9574271" y="31699"/>
            <a:ext cx="8713730" cy="10289240"/>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30877" r="-30877"/>
              </a:stretch>
            </a:blipFill>
          </p:spPr>
          <p:txBody>
            <a:bodyPr/>
            <a:lstStyle/>
            <a:p>
              <a:endParaRPr lang="en-ID" sz="2700"/>
            </a:p>
          </p:txBody>
        </p:sp>
      </p:grpSp>
      <p:sp>
        <p:nvSpPr>
          <p:cNvPr id="5" name="Freeform 5"/>
          <p:cNvSpPr/>
          <p:nvPr/>
        </p:nvSpPr>
        <p:spPr>
          <a:xfrm rot="-2967198" flipH="1">
            <a:off x="12833343" y="6024266"/>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en-ID" sz="2700"/>
          </a:p>
        </p:txBody>
      </p:sp>
      <p:grpSp>
        <p:nvGrpSpPr>
          <p:cNvPr id="6" name="Group 6"/>
          <p:cNvGrpSpPr/>
          <p:nvPr/>
        </p:nvGrpSpPr>
        <p:grpSpPr>
          <a:xfrm>
            <a:off x="10165435" y="946397"/>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6464"/>
            </a:solidFill>
          </p:spPr>
          <p:txBody>
            <a:bodyPr/>
            <a:lstStyle/>
            <a:p>
              <a:endParaRPr lang="en-ID" sz="2700"/>
            </a:p>
          </p:txBody>
        </p:sp>
        <p:sp>
          <p:nvSpPr>
            <p:cNvPr id="8" name="TextBox 8"/>
            <p:cNvSpPr txBox="1"/>
            <p:nvPr/>
          </p:nvSpPr>
          <p:spPr>
            <a:xfrm>
              <a:off x="76200" y="76200"/>
              <a:ext cx="660400" cy="660400"/>
            </a:xfrm>
            <a:prstGeom prst="rect">
              <a:avLst/>
            </a:prstGeom>
          </p:spPr>
          <p:txBody>
            <a:bodyPr lIns="50801" tIns="50801" rIns="50801" bIns="50801" rtlCol="0" anchor="ctr"/>
            <a:lstStyle/>
            <a:p>
              <a:pPr algn="ctr">
                <a:lnSpc>
                  <a:spcPts val="1856"/>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txBody>
            <a:bodyPr/>
            <a:lstStyle/>
            <a:p>
              <a:endParaRPr lang="en-ID" sz="2700"/>
            </a:p>
          </p:txBody>
        </p:sp>
        <p:sp>
          <p:nvSpPr>
            <p:cNvPr id="11" name="TextBox 11"/>
            <p:cNvSpPr txBox="1"/>
            <p:nvPr/>
          </p:nvSpPr>
          <p:spPr>
            <a:xfrm>
              <a:off x="76200" y="76200"/>
              <a:ext cx="660400" cy="660400"/>
            </a:xfrm>
            <a:prstGeom prst="rect">
              <a:avLst/>
            </a:prstGeom>
          </p:spPr>
          <p:txBody>
            <a:bodyPr lIns="50801" tIns="50801" rIns="50801" bIns="50801" rtlCol="0" anchor="ctr"/>
            <a:lstStyle/>
            <a:p>
              <a:pPr algn="ctr">
                <a:lnSpc>
                  <a:spcPts val="1856"/>
                </a:lnSpc>
              </a:pPr>
              <a:endParaRPr/>
            </a:p>
          </p:txBody>
        </p:sp>
      </p:grpSp>
      <p:grpSp>
        <p:nvGrpSpPr>
          <p:cNvPr id="12" name="Group 12"/>
          <p:cNvGrpSpPr/>
          <p:nvPr/>
        </p:nvGrpSpPr>
        <p:grpSpPr>
          <a:xfrm>
            <a:off x="10476409" y="681914"/>
            <a:ext cx="637634" cy="6376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B034"/>
              </a:solidFill>
              <a:prstDash val="solid"/>
              <a:miter/>
            </a:ln>
          </p:spPr>
          <p:txBody>
            <a:bodyPr/>
            <a:lstStyle/>
            <a:p>
              <a:endParaRPr lang="en-ID" sz="2700"/>
            </a:p>
          </p:txBody>
        </p:sp>
        <p:sp>
          <p:nvSpPr>
            <p:cNvPr id="14" name="TextBox 14"/>
            <p:cNvSpPr txBox="1"/>
            <p:nvPr/>
          </p:nvSpPr>
          <p:spPr>
            <a:xfrm>
              <a:off x="76200" y="76200"/>
              <a:ext cx="660400" cy="660400"/>
            </a:xfrm>
            <a:prstGeom prst="rect">
              <a:avLst/>
            </a:prstGeom>
          </p:spPr>
          <p:txBody>
            <a:bodyPr lIns="50801" tIns="50801" rIns="50801" bIns="50801" rtlCol="0" anchor="ctr"/>
            <a:lstStyle/>
            <a:p>
              <a:pPr algn="ctr">
                <a:lnSpc>
                  <a:spcPts val="1856"/>
                </a:lnSpc>
              </a:pPr>
              <a:endParaRPr/>
            </a:p>
          </p:txBody>
        </p:sp>
      </p:grpSp>
      <p:sp>
        <p:nvSpPr>
          <p:cNvPr id="16" name="Freeform 16"/>
          <p:cNvSpPr/>
          <p:nvPr/>
        </p:nvSpPr>
        <p:spPr>
          <a:xfrm>
            <a:off x="182021" y="212540"/>
            <a:ext cx="1430237" cy="1430237"/>
          </a:xfrm>
          <a:custGeom>
            <a:avLst/>
            <a:gdLst/>
            <a:ahLst/>
            <a:cxnLst/>
            <a:rect l="l" t="t" r="r" b="b"/>
            <a:pathLst>
              <a:path w="1430236" h="1430236">
                <a:moveTo>
                  <a:pt x="0" y="0"/>
                </a:moveTo>
                <a:lnTo>
                  <a:pt x="1430236" y="0"/>
                </a:lnTo>
                <a:lnTo>
                  <a:pt x="1430236" y="1430236"/>
                </a:lnTo>
                <a:lnTo>
                  <a:pt x="0" y="1430236"/>
                </a:lnTo>
                <a:lnTo>
                  <a:pt x="0" y="0"/>
                </a:lnTo>
                <a:close/>
              </a:path>
            </a:pathLst>
          </a:custGeom>
          <a:blipFill>
            <a:blip r:embed="rId7"/>
            <a:stretch>
              <a:fillRect/>
            </a:stretch>
          </a:blipFill>
        </p:spPr>
        <p:txBody>
          <a:bodyPr/>
          <a:lstStyle/>
          <a:p>
            <a:endParaRPr lang="en-ID" sz="2700"/>
          </a:p>
        </p:txBody>
      </p:sp>
      <p:sp>
        <p:nvSpPr>
          <p:cNvPr id="21" name="TextBox 21"/>
          <p:cNvSpPr txBox="1"/>
          <p:nvPr/>
        </p:nvSpPr>
        <p:spPr>
          <a:xfrm>
            <a:off x="1587343" y="349290"/>
            <a:ext cx="4974239" cy="371897"/>
          </a:xfrm>
          <a:prstGeom prst="rect">
            <a:avLst/>
          </a:prstGeom>
        </p:spPr>
        <p:txBody>
          <a:bodyPr lIns="0" tIns="0" rIns="0" bIns="0" rtlCol="0" anchor="t">
            <a:spAutoFit/>
          </a:bodyPr>
          <a:lstStyle/>
          <a:p>
            <a:pPr>
              <a:lnSpc>
                <a:spcPts val="2895"/>
              </a:lnSpc>
            </a:pPr>
            <a:r>
              <a:rPr lang="en-US" sz="2540" b="1" dirty="0">
                <a:solidFill>
                  <a:srgbClr val="000000"/>
                </a:solidFill>
                <a:latin typeface="Poppins Bold"/>
                <a:ea typeface="Poppins Bold"/>
                <a:cs typeface="Poppins Bold"/>
                <a:sym typeface="Poppins Bold"/>
              </a:rPr>
              <a:t>KEMENTERIAN DALAM NEGERI</a:t>
            </a:r>
          </a:p>
        </p:txBody>
      </p:sp>
      <p:sp>
        <p:nvSpPr>
          <p:cNvPr id="22" name="TextBox 22"/>
          <p:cNvSpPr txBox="1"/>
          <p:nvPr/>
        </p:nvSpPr>
        <p:spPr>
          <a:xfrm>
            <a:off x="1584163" y="690080"/>
            <a:ext cx="4248437" cy="333425"/>
          </a:xfrm>
          <a:prstGeom prst="rect">
            <a:avLst/>
          </a:prstGeom>
        </p:spPr>
        <p:txBody>
          <a:bodyPr lIns="0" tIns="0" rIns="0" bIns="0" rtlCol="0" anchor="t">
            <a:spAutoFit/>
          </a:bodyPr>
          <a:lstStyle/>
          <a:p>
            <a:pPr>
              <a:lnSpc>
                <a:spcPts val="2642"/>
              </a:lnSpc>
            </a:pPr>
            <a:r>
              <a:rPr lang="en-US" sz="2318" dirty="0">
                <a:solidFill>
                  <a:srgbClr val="000000"/>
                </a:solidFill>
                <a:latin typeface="Poppins"/>
                <a:ea typeface="Poppins"/>
                <a:cs typeface="Poppins"/>
                <a:sym typeface="Poppins"/>
              </a:rPr>
              <a:t>Republik Indonesia</a:t>
            </a:r>
          </a:p>
        </p:txBody>
      </p:sp>
      <p:sp>
        <p:nvSpPr>
          <p:cNvPr id="23" name="TextBox 20">
            <a:extLst>
              <a:ext uri="{FF2B5EF4-FFF2-40B4-BE49-F238E27FC236}">
                <a16:creationId xmlns:a16="http://schemas.microsoft.com/office/drawing/2014/main" id="{2E451B2C-2D59-F4F9-2091-C6B4872C962E}"/>
              </a:ext>
            </a:extLst>
          </p:cNvPr>
          <p:cNvSpPr txBox="1"/>
          <p:nvPr/>
        </p:nvSpPr>
        <p:spPr>
          <a:xfrm>
            <a:off x="1034729" y="7247504"/>
            <a:ext cx="7347272" cy="961802"/>
          </a:xfrm>
          <a:prstGeom prst="rect">
            <a:avLst/>
          </a:prstGeom>
        </p:spPr>
        <p:txBody>
          <a:bodyPr wrap="square" lIns="0" tIns="0" rIns="0" bIns="0" rtlCol="0" anchor="t">
            <a:spAutoFit/>
          </a:bodyPr>
          <a:lstStyle/>
          <a:p>
            <a:pPr>
              <a:lnSpc>
                <a:spcPts val="2484"/>
              </a:lnSpc>
            </a:pPr>
            <a:r>
              <a:rPr lang="en-US" sz="2400" b="1" spc="93" dirty="0">
                <a:solidFill>
                  <a:srgbClr val="000000"/>
                </a:solidFill>
                <a:latin typeface="+mj-lt"/>
                <a:ea typeface="Poppins Semi-Bold"/>
                <a:cs typeface="Poppins Semi-Bold"/>
                <a:sym typeface="Poppins Semi-Bold"/>
              </a:rPr>
              <a:t>Oleh:</a:t>
            </a:r>
          </a:p>
          <a:p>
            <a:pPr>
              <a:lnSpc>
                <a:spcPts val="2484"/>
              </a:lnSpc>
            </a:pPr>
            <a:r>
              <a:rPr lang="en-US" sz="2400" b="1" u="sng" spc="93" dirty="0">
                <a:solidFill>
                  <a:srgbClr val="000000"/>
                </a:solidFill>
                <a:latin typeface="+mj-lt"/>
                <a:ea typeface="Poppins Semi-Bold"/>
                <a:cs typeface="Poppins Semi-Bold"/>
                <a:sym typeface="Poppins Semi-Bold"/>
              </a:rPr>
              <a:t>Dr. Drs. Horas Maurits Panjaitan </a:t>
            </a:r>
            <a:r>
              <a:rPr lang="en-US" sz="2400" b="1" u="sng" spc="93" dirty="0" err="1">
                <a:solidFill>
                  <a:srgbClr val="000000"/>
                </a:solidFill>
                <a:latin typeface="+mj-lt"/>
                <a:ea typeface="Poppins Semi-Bold"/>
                <a:cs typeface="Poppins Semi-Bold"/>
                <a:sym typeface="Poppins Semi-Bold"/>
              </a:rPr>
              <a:t>M.Ec.Dev</a:t>
            </a:r>
            <a:br>
              <a:rPr lang="en-US" sz="2400" b="1" spc="93" dirty="0">
                <a:solidFill>
                  <a:srgbClr val="000000"/>
                </a:solidFill>
                <a:latin typeface="+mj-lt"/>
                <a:ea typeface="Poppins Semi-Bold"/>
                <a:cs typeface="Poppins Semi-Bold"/>
                <a:sym typeface="Poppins Semi-Bold"/>
              </a:rPr>
            </a:br>
            <a:r>
              <a:rPr lang="en-US" sz="2400" b="1" spc="93" dirty="0" err="1">
                <a:solidFill>
                  <a:srgbClr val="000000"/>
                </a:solidFill>
                <a:latin typeface="+mj-lt"/>
                <a:ea typeface="Poppins Semi-Bold"/>
                <a:cs typeface="Poppins Semi-Bold"/>
                <a:sym typeface="Poppins Semi-Bold"/>
              </a:rPr>
              <a:t>Sekretaris</a:t>
            </a:r>
            <a:r>
              <a:rPr lang="en-US" sz="2400" b="1" spc="93" dirty="0">
                <a:solidFill>
                  <a:srgbClr val="000000"/>
                </a:solidFill>
                <a:latin typeface="+mj-lt"/>
                <a:ea typeface="Poppins Semi-Bold"/>
                <a:cs typeface="Poppins Semi-Bold"/>
                <a:sym typeface="Poppins Semi-Bold"/>
              </a:rPr>
              <a:t> </a:t>
            </a:r>
            <a:r>
              <a:rPr lang="en-US" sz="2400" b="1" spc="93" dirty="0" err="1">
                <a:solidFill>
                  <a:srgbClr val="000000"/>
                </a:solidFill>
                <a:latin typeface="+mj-lt"/>
                <a:ea typeface="Poppins Semi-Bold"/>
                <a:cs typeface="Poppins Semi-Bold"/>
                <a:sym typeface="Poppins Semi-Bold"/>
              </a:rPr>
              <a:t>Ditjen</a:t>
            </a:r>
            <a:r>
              <a:rPr lang="en-US" sz="2400" b="1" spc="93" dirty="0">
                <a:solidFill>
                  <a:srgbClr val="000000"/>
                </a:solidFill>
                <a:latin typeface="+mj-lt"/>
                <a:ea typeface="Poppins Semi-Bold"/>
                <a:cs typeface="Poppins Semi-Bold"/>
                <a:sym typeface="Poppins Semi-Bold"/>
              </a:rPr>
              <a:t> Bina </a:t>
            </a:r>
            <a:r>
              <a:rPr lang="en-US" sz="2400" b="1" spc="93" dirty="0" err="1">
                <a:solidFill>
                  <a:srgbClr val="000000"/>
                </a:solidFill>
                <a:latin typeface="+mj-lt"/>
                <a:ea typeface="Poppins Semi-Bold"/>
                <a:cs typeface="Poppins Semi-Bold"/>
                <a:sym typeface="Poppins Semi-Bold"/>
              </a:rPr>
              <a:t>Keuangan</a:t>
            </a:r>
            <a:r>
              <a:rPr lang="en-US" sz="2400" b="1" spc="93" dirty="0">
                <a:solidFill>
                  <a:srgbClr val="000000"/>
                </a:solidFill>
                <a:latin typeface="+mj-lt"/>
                <a:ea typeface="Poppins Semi-Bold"/>
                <a:cs typeface="Poppins Semi-Bold"/>
                <a:sym typeface="Poppins Semi-Bold"/>
              </a:rPr>
              <a:t> Daerah</a:t>
            </a:r>
          </a:p>
        </p:txBody>
      </p:sp>
      <p:sp>
        <p:nvSpPr>
          <p:cNvPr id="20" name="TextBox 19">
            <a:extLst>
              <a:ext uri="{FF2B5EF4-FFF2-40B4-BE49-F238E27FC236}">
                <a16:creationId xmlns:a16="http://schemas.microsoft.com/office/drawing/2014/main" id="{A3F80C45-F1D8-6C90-98C7-B75790FE41C2}"/>
              </a:ext>
            </a:extLst>
          </p:cNvPr>
          <p:cNvSpPr txBox="1"/>
          <p:nvPr/>
        </p:nvSpPr>
        <p:spPr>
          <a:xfrm>
            <a:off x="667025" y="3152906"/>
            <a:ext cx="7999243" cy="2564805"/>
          </a:xfrm>
          <a:prstGeom prst="rect">
            <a:avLst/>
          </a:prstGeom>
        </p:spPr>
        <p:txBody>
          <a:bodyPr wrap="square" lIns="0" tIns="0" rIns="0" bIns="0" rtlCol="0" anchor="t">
            <a:spAutoFit/>
          </a:bodyPr>
          <a:lstStyle/>
          <a:p>
            <a:pPr algn="ctr">
              <a:lnSpc>
                <a:spcPts val="5001"/>
              </a:lnSpc>
            </a:pPr>
            <a:r>
              <a:rPr lang="en-US" sz="4200" b="1" dirty="0">
                <a:solidFill>
                  <a:srgbClr val="0E8388"/>
                </a:solidFill>
                <a:latin typeface="Poppins Bold"/>
                <a:ea typeface="Poppins Bold"/>
                <a:cs typeface="Poppins Bold"/>
                <a:sym typeface="Poppins Bold"/>
              </a:rPr>
              <a:t>KERANGKA UMUM PERBENDAHARAAN KEUANGAN DAERAH</a:t>
            </a:r>
            <a:endParaRPr lang="en-US" sz="3600" b="1" dirty="0">
              <a:solidFill>
                <a:srgbClr val="0E8388"/>
              </a:solidFill>
              <a:latin typeface="Poppins Bold"/>
              <a:ea typeface="Poppins Bold"/>
              <a:cs typeface="Poppins Bold"/>
              <a:sym typeface="Poppins Bold"/>
            </a:endParaRPr>
          </a:p>
          <a:p>
            <a:pPr algn="ctr">
              <a:lnSpc>
                <a:spcPts val="5001"/>
              </a:lnSpc>
            </a:pPr>
            <a:endParaRPr lang="en-US" sz="4200" b="1" dirty="0">
              <a:solidFill>
                <a:srgbClr val="0E8388"/>
              </a:solidFill>
              <a:latin typeface="Poppins Bold"/>
              <a:ea typeface="Poppins Bold"/>
              <a:cs typeface="Poppins Bold"/>
              <a:sym typeface="Poppins Bold"/>
            </a:endParaRPr>
          </a:p>
        </p:txBody>
      </p:sp>
    </p:spTree>
    <p:extLst>
      <p:ext uri="{BB962C8B-B14F-4D97-AF65-F5344CB8AC3E}">
        <p14:creationId xmlns:p14="http://schemas.microsoft.com/office/powerpoint/2010/main" val="3691365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10107" y="1325116"/>
            <a:ext cx="14888528" cy="8421053"/>
            <a:chOff x="1073403" y="883410"/>
            <a:chExt cx="9925685" cy="5614035"/>
          </a:xfrm>
        </p:grpSpPr>
        <p:sp>
          <p:nvSpPr>
            <p:cNvPr id="3" name="object 3"/>
            <p:cNvSpPr/>
            <p:nvPr/>
          </p:nvSpPr>
          <p:spPr>
            <a:xfrm>
              <a:off x="4368799" y="2479039"/>
              <a:ext cx="3584575" cy="3408679"/>
            </a:xfrm>
            <a:custGeom>
              <a:avLst/>
              <a:gdLst/>
              <a:ahLst/>
              <a:cxnLst/>
              <a:rect l="l" t="t" r="r" b="b"/>
              <a:pathLst>
                <a:path w="3584575" h="3408679">
                  <a:moveTo>
                    <a:pt x="3584194" y="0"/>
                  </a:moveTo>
                  <a:lnTo>
                    <a:pt x="1851660" y="1691767"/>
                  </a:lnTo>
                </a:path>
                <a:path w="3584575" h="3408679">
                  <a:moveTo>
                    <a:pt x="3481451" y="1051560"/>
                  </a:moveTo>
                  <a:lnTo>
                    <a:pt x="1823720" y="1744091"/>
                  </a:lnTo>
                </a:path>
                <a:path w="3584575" h="3408679">
                  <a:moveTo>
                    <a:pt x="3481958" y="2356358"/>
                  </a:moveTo>
                  <a:lnTo>
                    <a:pt x="1851660" y="1767840"/>
                  </a:lnTo>
                </a:path>
                <a:path w="3584575" h="3408679">
                  <a:moveTo>
                    <a:pt x="3583685" y="3408679"/>
                  </a:moveTo>
                  <a:lnTo>
                    <a:pt x="1828800" y="1727200"/>
                  </a:lnTo>
                </a:path>
                <a:path w="3584575" h="3408679">
                  <a:moveTo>
                    <a:pt x="1754886" y="1606423"/>
                  </a:moveTo>
                  <a:lnTo>
                    <a:pt x="0" y="0"/>
                  </a:lnTo>
                </a:path>
                <a:path w="3584575" h="3408679">
                  <a:moveTo>
                    <a:pt x="1754124" y="1606677"/>
                  </a:moveTo>
                  <a:lnTo>
                    <a:pt x="101600" y="1051560"/>
                  </a:lnTo>
                </a:path>
                <a:path w="3584575" h="3408679">
                  <a:moveTo>
                    <a:pt x="1754124" y="1607820"/>
                  </a:moveTo>
                  <a:lnTo>
                    <a:pt x="101600" y="2357120"/>
                  </a:lnTo>
                </a:path>
                <a:path w="3584575" h="3408679">
                  <a:moveTo>
                    <a:pt x="1754886" y="1607820"/>
                  </a:moveTo>
                  <a:lnTo>
                    <a:pt x="0" y="3408375"/>
                  </a:lnTo>
                </a:path>
              </a:pathLst>
            </a:custGeom>
            <a:ln w="20320">
              <a:solidFill>
                <a:srgbClr val="000000"/>
              </a:solidFill>
              <a:prstDash val="sysDash"/>
            </a:ln>
          </p:spPr>
          <p:txBody>
            <a:bodyPr wrap="square" lIns="0" tIns="0" rIns="0" bIns="0" rtlCol="0"/>
            <a:lstStyle/>
            <a:p>
              <a:pPr defTabSz="1371600">
                <a:defRPr/>
              </a:pPr>
              <a:endParaRPr sz="2700">
                <a:solidFill>
                  <a:prstClr val="black"/>
                </a:solidFill>
                <a:latin typeface="Calibri"/>
              </a:endParaRPr>
            </a:p>
          </p:txBody>
        </p:sp>
        <p:sp>
          <p:nvSpPr>
            <p:cNvPr id="4" name="object 4"/>
            <p:cNvSpPr/>
            <p:nvPr/>
          </p:nvSpPr>
          <p:spPr>
            <a:xfrm>
              <a:off x="5237479" y="3251199"/>
              <a:ext cx="1844039" cy="1892300"/>
            </a:xfrm>
            <a:custGeom>
              <a:avLst/>
              <a:gdLst/>
              <a:ahLst/>
              <a:cxnLst/>
              <a:rect l="l" t="t" r="r" b="b"/>
              <a:pathLst>
                <a:path w="1844040" h="1892300">
                  <a:moveTo>
                    <a:pt x="922020" y="0"/>
                  </a:moveTo>
                  <a:lnTo>
                    <a:pt x="874568" y="1230"/>
                  </a:lnTo>
                  <a:lnTo>
                    <a:pt x="827740" y="4884"/>
                  </a:lnTo>
                  <a:lnTo>
                    <a:pt x="781593" y="10900"/>
                  </a:lnTo>
                  <a:lnTo>
                    <a:pt x="736185" y="19219"/>
                  </a:lnTo>
                  <a:lnTo>
                    <a:pt x="691575" y="29783"/>
                  </a:lnTo>
                  <a:lnTo>
                    <a:pt x="647819" y="42531"/>
                  </a:lnTo>
                  <a:lnTo>
                    <a:pt x="604977" y="57405"/>
                  </a:lnTo>
                  <a:lnTo>
                    <a:pt x="563106" y="74344"/>
                  </a:lnTo>
                  <a:lnTo>
                    <a:pt x="522263" y="93290"/>
                  </a:lnTo>
                  <a:lnTo>
                    <a:pt x="482507" y="114182"/>
                  </a:lnTo>
                  <a:lnTo>
                    <a:pt x="443895" y="136963"/>
                  </a:lnTo>
                  <a:lnTo>
                    <a:pt x="406486" y="161571"/>
                  </a:lnTo>
                  <a:lnTo>
                    <a:pt x="370338" y="187948"/>
                  </a:lnTo>
                  <a:lnTo>
                    <a:pt x="335507" y="216035"/>
                  </a:lnTo>
                  <a:lnTo>
                    <a:pt x="302053" y="245771"/>
                  </a:lnTo>
                  <a:lnTo>
                    <a:pt x="270033" y="277098"/>
                  </a:lnTo>
                  <a:lnTo>
                    <a:pt x="239505" y="309955"/>
                  </a:lnTo>
                  <a:lnTo>
                    <a:pt x="210527" y="344285"/>
                  </a:lnTo>
                  <a:lnTo>
                    <a:pt x="183157" y="380027"/>
                  </a:lnTo>
                  <a:lnTo>
                    <a:pt x="157452" y="417121"/>
                  </a:lnTo>
                  <a:lnTo>
                    <a:pt x="133471" y="455509"/>
                  </a:lnTo>
                  <a:lnTo>
                    <a:pt x="111272" y="495131"/>
                  </a:lnTo>
                  <a:lnTo>
                    <a:pt x="90912" y="535928"/>
                  </a:lnTo>
                  <a:lnTo>
                    <a:pt x="72449" y="577840"/>
                  </a:lnTo>
                  <a:lnTo>
                    <a:pt x="55942" y="620807"/>
                  </a:lnTo>
                  <a:lnTo>
                    <a:pt x="41447" y="664771"/>
                  </a:lnTo>
                  <a:lnTo>
                    <a:pt x="29024" y="709672"/>
                  </a:lnTo>
                  <a:lnTo>
                    <a:pt x="18730" y="755450"/>
                  </a:lnTo>
                  <a:lnTo>
                    <a:pt x="10622" y="802046"/>
                  </a:lnTo>
                  <a:lnTo>
                    <a:pt x="4759" y="849401"/>
                  </a:lnTo>
                  <a:lnTo>
                    <a:pt x="1199" y="897455"/>
                  </a:lnTo>
                  <a:lnTo>
                    <a:pt x="0" y="946150"/>
                  </a:lnTo>
                  <a:lnTo>
                    <a:pt x="1199" y="994844"/>
                  </a:lnTo>
                  <a:lnTo>
                    <a:pt x="4759" y="1042898"/>
                  </a:lnTo>
                  <a:lnTo>
                    <a:pt x="10622" y="1090253"/>
                  </a:lnTo>
                  <a:lnTo>
                    <a:pt x="18730" y="1136849"/>
                  </a:lnTo>
                  <a:lnTo>
                    <a:pt x="29024" y="1182627"/>
                  </a:lnTo>
                  <a:lnTo>
                    <a:pt x="41447" y="1227528"/>
                  </a:lnTo>
                  <a:lnTo>
                    <a:pt x="55942" y="1271492"/>
                  </a:lnTo>
                  <a:lnTo>
                    <a:pt x="72449" y="1314459"/>
                  </a:lnTo>
                  <a:lnTo>
                    <a:pt x="90912" y="1356371"/>
                  </a:lnTo>
                  <a:lnTo>
                    <a:pt x="111272" y="1397168"/>
                  </a:lnTo>
                  <a:lnTo>
                    <a:pt x="133471" y="1436790"/>
                  </a:lnTo>
                  <a:lnTo>
                    <a:pt x="157452" y="1475178"/>
                  </a:lnTo>
                  <a:lnTo>
                    <a:pt x="183157" y="1512272"/>
                  </a:lnTo>
                  <a:lnTo>
                    <a:pt x="210527" y="1548014"/>
                  </a:lnTo>
                  <a:lnTo>
                    <a:pt x="239505" y="1582344"/>
                  </a:lnTo>
                  <a:lnTo>
                    <a:pt x="270033" y="1615201"/>
                  </a:lnTo>
                  <a:lnTo>
                    <a:pt x="302053" y="1646528"/>
                  </a:lnTo>
                  <a:lnTo>
                    <a:pt x="335507" y="1676264"/>
                  </a:lnTo>
                  <a:lnTo>
                    <a:pt x="370338" y="1704351"/>
                  </a:lnTo>
                  <a:lnTo>
                    <a:pt x="406486" y="1730728"/>
                  </a:lnTo>
                  <a:lnTo>
                    <a:pt x="443895" y="1755336"/>
                  </a:lnTo>
                  <a:lnTo>
                    <a:pt x="482507" y="1778117"/>
                  </a:lnTo>
                  <a:lnTo>
                    <a:pt x="522263" y="1799009"/>
                  </a:lnTo>
                  <a:lnTo>
                    <a:pt x="563106" y="1817955"/>
                  </a:lnTo>
                  <a:lnTo>
                    <a:pt x="604977" y="1834894"/>
                  </a:lnTo>
                  <a:lnTo>
                    <a:pt x="647819" y="1849768"/>
                  </a:lnTo>
                  <a:lnTo>
                    <a:pt x="691575" y="1862516"/>
                  </a:lnTo>
                  <a:lnTo>
                    <a:pt x="736185" y="1873080"/>
                  </a:lnTo>
                  <a:lnTo>
                    <a:pt x="781593" y="1881399"/>
                  </a:lnTo>
                  <a:lnTo>
                    <a:pt x="827740" y="1887415"/>
                  </a:lnTo>
                  <a:lnTo>
                    <a:pt x="874568" y="1891069"/>
                  </a:lnTo>
                  <a:lnTo>
                    <a:pt x="922020" y="1892300"/>
                  </a:lnTo>
                  <a:lnTo>
                    <a:pt x="969471" y="1891069"/>
                  </a:lnTo>
                  <a:lnTo>
                    <a:pt x="1016299" y="1887415"/>
                  </a:lnTo>
                  <a:lnTo>
                    <a:pt x="1062446" y="1881399"/>
                  </a:lnTo>
                  <a:lnTo>
                    <a:pt x="1107854" y="1873080"/>
                  </a:lnTo>
                  <a:lnTo>
                    <a:pt x="1152464" y="1862516"/>
                  </a:lnTo>
                  <a:lnTo>
                    <a:pt x="1196220" y="1849768"/>
                  </a:lnTo>
                  <a:lnTo>
                    <a:pt x="1239062" y="1834894"/>
                  </a:lnTo>
                  <a:lnTo>
                    <a:pt x="1280933" y="1817955"/>
                  </a:lnTo>
                  <a:lnTo>
                    <a:pt x="1321776" y="1799009"/>
                  </a:lnTo>
                  <a:lnTo>
                    <a:pt x="1361532" y="1778117"/>
                  </a:lnTo>
                  <a:lnTo>
                    <a:pt x="1400144" y="1755336"/>
                  </a:lnTo>
                  <a:lnTo>
                    <a:pt x="1437553" y="1730728"/>
                  </a:lnTo>
                  <a:lnTo>
                    <a:pt x="1473701" y="1704351"/>
                  </a:lnTo>
                  <a:lnTo>
                    <a:pt x="1508532" y="1676264"/>
                  </a:lnTo>
                  <a:lnTo>
                    <a:pt x="1541986" y="1646528"/>
                  </a:lnTo>
                  <a:lnTo>
                    <a:pt x="1574006" y="1615201"/>
                  </a:lnTo>
                  <a:lnTo>
                    <a:pt x="1604534" y="1582344"/>
                  </a:lnTo>
                  <a:lnTo>
                    <a:pt x="1633512" y="1548014"/>
                  </a:lnTo>
                  <a:lnTo>
                    <a:pt x="1660882" y="1512272"/>
                  </a:lnTo>
                  <a:lnTo>
                    <a:pt x="1686587" y="1475178"/>
                  </a:lnTo>
                  <a:lnTo>
                    <a:pt x="1710568" y="1436790"/>
                  </a:lnTo>
                  <a:lnTo>
                    <a:pt x="1732767" y="1397168"/>
                  </a:lnTo>
                  <a:lnTo>
                    <a:pt x="1753127" y="1356371"/>
                  </a:lnTo>
                  <a:lnTo>
                    <a:pt x="1771590" y="1314459"/>
                  </a:lnTo>
                  <a:lnTo>
                    <a:pt x="1788097" y="1271492"/>
                  </a:lnTo>
                  <a:lnTo>
                    <a:pt x="1802592" y="1227528"/>
                  </a:lnTo>
                  <a:lnTo>
                    <a:pt x="1815015" y="1182627"/>
                  </a:lnTo>
                  <a:lnTo>
                    <a:pt x="1825309" y="1136849"/>
                  </a:lnTo>
                  <a:lnTo>
                    <a:pt x="1833417" y="1090253"/>
                  </a:lnTo>
                  <a:lnTo>
                    <a:pt x="1839280" y="1042898"/>
                  </a:lnTo>
                  <a:lnTo>
                    <a:pt x="1842840" y="994844"/>
                  </a:lnTo>
                  <a:lnTo>
                    <a:pt x="1844040" y="946150"/>
                  </a:lnTo>
                  <a:lnTo>
                    <a:pt x="1842840" y="897455"/>
                  </a:lnTo>
                  <a:lnTo>
                    <a:pt x="1839280" y="849401"/>
                  </a:lnTo>
                  <a:lnTo>
                    <a:pt x="1833417" y="802046"/>
                  </a:lnTo>
                  <a:lnTo>
                    <a:pt x="1825309" y="755450"/>
                  </a:lnTo>
                  <a:lnTo>
                    <a:pt x="1815015" y="709672"/>
                  </a:lnTo>
                  <a:lnTo>
                    <a:pt x="1802592" y="664771"/>
                  </a:lnTo>
                  <a:lnTo>
                    <a:pt x="1788097" y="620807"/>
                  </a:lnTo>
                  <a:lnTo>
                    <a:pt x="1771590" y="577840"/>
                  </a:lnTo>
                  <a:lnTo>
                    <a:pt x="1753127" y="535928"/>
                  </a:lnTo>
                  <a:lnTo>
                    <a:pt x="1732767" y="495131"/>
                  </a:lnTo>
                  <a:lnTo>
                    <a:pt x="1710568" y="455509"/>
                  </a:lnTo>
                  <a:lnTo>
                    <a:pt x="1686587" y="417121"/>
                  </a:lnTo>
                  <a:lnTo>
                    <a:pt x="1660882" y="380027"/>
                  </a:lnTo>
                  <a:lnTo>
                    <a:pt x="1633512" y="344285"/>
                  </a:lnTo>
                  <a:lnTo>
                    <a:pt x="1604534" y="309955"/>
                  </a:lnTo>
                  <a:lnTo>
                    <a:pt x="1574006" y="277098"/>
                  </a:lnTo>
                  <a:lnTo>
                    <a:pt x="1541986" y="245771"/>
                  </a:lnTo>
                  <a:lnTo>
                    <a:pt x="1508532" y="216035"/>
                  </a:lnTo>
                  <a:lnTo>
                    <a:pt x="1473701" y="187948"/>
                  </a:lnTo>
                  <a:lnTo>
                    <a:pt x="1437553" y="161571"/>
                  </a:lnTo>
                  <a:lnTo>
                    <a:pt x="1400144" y="136963"/>
                  </a:lnTo>
                  <a:lnTo>
                    <a:pt x="1361532" y="114182"/>
                  </a:lnTo>
                  <a:lnTo>
                    <a:pt x="1321776" y="93290"/>
                  </a:lnTo>
                  <a:lnTo>
                    <a:pt x="1280933" y="74344"/>
                  </a:lnTo>
                  <a:lnTo>
                    <a:pt x="1239062" y="57405"/>
                  </a:lnTo>
                  <a:lnTo>
                    <a:pt x="1196220" y="42531"/>
                  </a:lnTo>
                  <a:lnTo>
                    <a:pt x="1152464" y="29783"/>
                  </a:lnTo>
                  <a:lnTo>
                    <a:pt x="1107854" y="19219"/>
                  </a:lnTo>
                  <a:lnTo>
                    <a:pt x="1062446" y="10900"/>
                  </a:lnTo>
                  <a:lnTo>
                    <a:pt x="1016299" y="4884"/>
                  </a:lnTo>
                  <a:lnTo>
                    <a:pt x="969471" y="1230"/>
                  </a:lnTo>
                  <a:lnTo>
                    <a:pt x="922020" y="0"/>
                  </a:lnTo>
                  <a:close/>
                </a:path>
              </a:pathLst>
            </a:custGeom>
            <a:solidFill>
              <a:srgbClr val="FFC000"/>
            </a:solidFill>
          </p:spPr>
          <p:txBody>
            <a:bodyPr wrap="square" lIns="0" tIns="0" rIns="0" bIns="0" rtlCol="0"/>
            <a:lstStyle/>
            <a:p>
              <a:pPr defTabSz="1371600">
                <a:defRPr/>
              </a:pPr>
              <a:endParaRPr sz="2700">
                <a:solidFill>
                  <a:prstClr val="black"/>
                </a:solidFill>
                <a:latin typeface="Calibri"/>
              </a:endParaRPr>
            </a:p>
          </p:txBody>
        </p:sp>
        <p:sp>
          <p:nvSpPr>
            <p:cNvPr id="5" name="object 5"/>
            <p:cNvSpPr/>
            <p:nvPr/>
          </p:nvSpPr>
          <p:spPr>
            <a:xfrm>
              <a:off x="5345429" y="3364230"/>
              <a:ext cx="1630680" cy="1668780"/>
            </a:xfrm>
            <a:custGeom>
              <a:avLst/>
              <a:gdLst/>
              <a:ahLst/>
              <a:cxnLst/>
              <a:rect l="l" t="t" r="r" b="b"/>
              <a:pathLst>
                <a:path w="1630679" h="1668779">
                  <a:moveTo>
                    <a:pt x="815340" y="0"/>
                  </a:moveTo>
                  <a:lnTo>
                    <a:pt x="767428" y="1416"/>
                  </a:lnTo>
                  <a:lnTo>
                    <a:pt x="720246" y="5612"/>
                  </a:lnTo>
                  <a:lnTo>
                    <a:pt x="673870" y="12511"/>
                  </a:lnTo>
                  <a:lnTo>
                    <a:pt x="628376" y="22033"/>
                  </a:lnTo>
                  <a:lnTo>
                    <a:pt x="583842" y="34101"/>
                  </a:lnTo>
                  <a:lnTo>
                    <a:pt x="540342" y="48637"/>
                  </a:lnTo>
                  <a:lnTo>
                    <a:pt x="497955" y="65561"/>
                  </a:lnTo>
                  <a:lnTo>
                    <a:pt x="456755" y="84797"/>
                  </a:lnTo>
                  <a:lnTo>
                    <a:pt x="416820" y="106266"/>
                  </a:lnTo>
                  <a:lnTo>
                    <a:pt x="378227" y="129889"/>
                  </a:lnTo>
                  <a:lnTo>
                    <a:pt x="341050" y="155588"/>
                  </a:lnTo>
                  <a:lnTo>
                    <a:pt x="305368" y="183286"/>
                  </a:lnTo>
                  <a:lnTo>
                    <a:pt x="271256" y="212904"/>
                  </a:lnTo>
                  <a:lnTo>
                    <a:pt x="238791" y="244363"/>
                  </a:lnTo>
                  <a:lnTo>
                    <a:pt x="208049" y="277587"/>
                  </a:lnTo>
                  <a:lnTo>
                    <a:pt x="179107" y="312495"/>
                  </a:lnTo>
                  <a:lnTo>
                    <a:pt x="152041" y="349011"/>
                  </a:lnTo>
                  <a:lnTo>
                    <a:pt x="126928" y="387055"/>
                  </a:lnTo>
                  <a:lnTo>
                    <a:pt x="103843" y="426551"/>
                  </a:lnTo>
                  <a:lnTo>
                    <a:pt x="82864" y="467419"/>
                  </a:lnTo>
                  <a:lnTo>
                    <a:pt x="64067" y="509581"/>
                  </a:lnTo>
                  <a:lnTo>
                    <a:pt x="47528" y="552959"/>
                  </a:lnTo>
                  <a:lnTo>
                    <a:pt x="33324" y="597476"/>
                  </a:lnTo>
                  <a:lnTo>
                    <a:pt x="21531" y="643052"/>
                  </a:lnTo>
                  <a:lnTo>
                    <a:pt x="12226" y="689610"/>
                  </a:lnTo>
                  <a:lnTo>
                    <a:pt x="5484" y="737071"/>
                  </a:lnTo>
                  <a:lnTo>
                    <a:pt x="1383" y="785357"/>
                  </a:lnTo>
                  <a:lnTo>
                    <a:pt x="0" y="834390"/>
                  </a:lnTo>
                  <a:lnTo>
                    <a:pt x="1383" y="883422"/>
                  </a:lnTo>
                  <a:lnTo>
                    <a:pt x="5484" y="931708"/>
                  </a:lnTo>
                  <a:lnTo>
                    <a:pt x="12226" y="979169"/>
                  </a:lnTo>
                  <a:lnTo>
                    <a:pt x="21531" y="1025727"/>
                  </a:lnTo>
                  <a:lnTo>
                    <a:pt x="33324" y="1071303"/>
                  </a:lnTo>
                  <a:lnTo>
                    <a:pt x="47528" y="1115820"/>
                  </a:lnTo>
                  <a:lnTo>
                    <a:pt x="64067" y="1159198"/>
                  </a:lnTo>
                  <a:lnTo>
                    <a:pt x="82864" y="1201360"/>
                  </a:lnTo>
                  <a:lnTo>
                    <a:pt x="103843" y="1242228"/>
                  </a:lnTo>
                  <a:lnTo>
                    <a:pt x="126928" y="1281724"/>
                  </a:lnTo>
                  <a:lnTo>
                    <a:pt x="152041" y="1319768"/>
                  </a:lnTo>
                  <a:lnTo>
                    <a:pt x="179107" y="1356284"/>
                  </a:lnTo>
                  <a:lnTo>
                    <a:pt x="208049" y="1391192"/>
                  </a:lnTo>
                  <a:lnTo>
                    <a:pt x="238791" y="1424416"/>
                  </a:lnTo>
                  <a:lnTo>
                    <a:pt x="271256" y="1455875"/>
                  </a:lnTo>
                  <a:lnTo>
                    <a:pt x="305368" y="1485493"/>
                  </a:lnTo>
                  <a:lnTo>
                    <a:pt x="341050" y="1513191"/>
                  </a:lnTo>
                  <a:lnTo>
                    <a:pt x="378227" y="1538890"/>
                  </a:lnTo>
                  <a:lnTo>
                    <a:pt x="416820" y="1562513"/>
                  </a:lnTo>
                  <a:lnTo>
                    <a:pt x="456755" y="1583982"/>
                  </a:lnTo>
                  <a:lnTo>
                    <a:pt x="497955" y="1603218"/>
                  </a:lnTo>
                  <a:lnTo>
                    <a:pt x="540342" y="1620142"/>
                  </a:lnTo>
                  <a:lnTo>
                    <a:pt x="583842" y="1634678"/>
                  </a:lnTo>
                  <a:lnTo>
                    <a:pt x="628376" y="1646746"/>
                  </a:lnTo>
                  <a:lnTo>
                    <a:pt x="673870" y="1656268"/>
                  </a:lnTo>
                  <a:lnTo>
                    <a:pt x="720246" y="1663167"/>
                  </a:lnTo>
                  <a:lnTo>
                    <a:pt x="767428" y="1667363"/>
                  </a:lnTo>
                  <a:lnTo>
                    <a:pt x="815340" y="1668780"/>
                  </a:lnTo>
                  <a:lnTo>
                    <a:pt x="863251" y="1667363"/>
                  </a:lnTo>
                  <a:lnTo>
                    <a:pt x="910433" y="1663167"/>
                  </a:lnTo>
                  <a:lnTo>
                    <a:pt x="956809" y="1656268"/>
                  </a:lnTo>
                  <a:lnTo>
                    <a:pt x="1002303" y="1646746"/>
                  </a:lnTo>
                  <a:lnTo>
                    <a:pt x="1046837" y="1634678"/>
                  </a:lnTo>
                  <a:lnTo>
                    <a:pt x="1090337" y="1620142"/>
                  </a:lnTo>
                  <a:lnTo>
                    <a:pt x="1132724" y="1603218"/>
                  </a:lnTo>
                  <a:lnTo>
                    <a:pt x="1173924" y="1583982"/>
                  </a:lnTo>
                  <a:lnTo>
                    <a:pt x="1213859" y="1562513"/>
                  </a:lnTo>
                  <a:lnTo>
                    <a:pt x="1252452" y="1538890"/>
                  </a:lnTo>
                  <a:lnTo>
                    <a:pt x="1289629" y="1513191"/>
                  </a:lnTo>
                  <a:lnTo>
                    <a:pt x="1325311" y="1485493"/>
                  </a:lnTo>
                  <a:lnTo>
                    <a:pt x="1359423" y="1455875"/>
                  </a:lnTo>
                  <a:lnTo>
                    <a:pt x="1391888" y="1424416"/>
                  </a:lnTo>
                  <a:lnTo>
                    <a:pt x="1422630" y="1391192"/>
                  </a:lnTo>
                  <a:lnTo>
                    <a:pt x="1451572" y="1356284"/>
                  </a:lnTo>
                  <a:lnTo>
                    <a:pt x="1478638" y="1319768"/>
                  </a:lnTo>
                  <a:lnTo>
                    <a:pt x="1503751" y="1281724"/>
                  </a:lnTo>
                  <a:lnTo>
                    <a:pt x="1526836" y="1242228"/>
                  </a:lnTo>
                  <a:lnTo>
                    <a:pt x="1547815" y="1201360"/>
                  </a:lnTo>
                  <a:lnTo>
                    <a:pt x="1566612" y="1159198"/>
                  </a:lnTo>
                  <a:lnTo>
                    <a:pt x="1583151" y="1115820"/>
                  </a:lnTo>
                  <a:lnTo>
                    <a:pt x="1597355" y="1071303"/>
                  </a:lnTo>
                  <a:lnTo>
                    <a:pt x="1609148" y="1025727"/>
                  </a:lnTo>
                  <a:lnTo>
                    <a:pt x="1618453" y="979169"/>
                  </a:lnTo>
                  <a:lnTo>
                    <a:pt x="1625195" y="931708"/>
                  </a:lnTo>
                  <a:lnTo>
                    <a:pt x="1629296" y="883422"/>
                  </a:lnTo>
                  <a:lnTo>
                    <a:pt x="1630679" y="834390"/>
                  </a:lnTo>
                  <a:lnTo>
                    <a:pt x="1629296" y="785357"/>
                  </a:lnTo>
                  <a:lnTo>
                    <a:pt x="1625195" y="737071"/>
                  </a:lnTo>
                  <a:lnTo>
                    <a:pt x="1618453" y="689610"/>
                  </a:lnTo>
                  <a:lnTo>
                    <a:pt x="1609148" y="643052"/>
                  </a:lnTo>
                  <a:lnTo>
                    <a:pt x="1597355" y="597476"/>
                  </a:lnTo>
                  <a:lnTo>
                    <a:pt x="1583151" y="552959"/>
                  </a:lnTo>
                  <a:lnTo>
                    <a:pt x="1566612" y="509581"/>
                  </a:lnTo>
                  <a:lnTo>
                    <a:pt x="1547815" y="467419"/>
                  </a:lnTo>
                  <a:lnTo>
                    <a:pt x="1526836" y="426551"/>
                  </a:lnTo>
                  <a:lnTo>
                    <a:pt x="1503751" y="387055"/>
                  </a:lnTo>
                  <a:lnTo>
                    <a:pt x="1478638" y="349011"/>
                  </a:lnTo>
                  <a:lnTo>
                    <a:pt x="1451572" y="312495"/>
                  </a:lnTo>
                  <a:lnTo>
                    <a:pt x="1422630" y="277587"/>
                  </a:lnTo>
                  <a:lnTo>
                    <a:pt x="1391888" y="244363"/>
                  </a:lnTo>
                  <a:lnTo>
                    <a:pt x="1359423" y="212904"/>
                  </a:lnTo>
                  <a:lnTo>
                    <a:pt x="1325311" y="183286"/>
                  </a:lnTo>
                  <a:lnTo>
                    <a:pt x="1289629" y="155588"/>
                  </a:lnTo>
                  <a:lnTo>
                    <a:pt x="1252452" y="129889"/>
                  </a:lnTo>
                  <a:lnTo>
                    <a:pt x="1213859" y="106266"/>
                  </a:lnTo>
                  <a:lnTo>
                    <a:pt x="1173924" y="84797"/>
                  </a:lnTo>
                  <a:lnTo>
                    <a:pt x="1132724" y="65561"/>
                  </a:lnTo>
                  <a:lnTo>
                    <a:pt x="1090337" y="48637"/>
                  </a:lnTo>
                  <a:lnTo>
                    <a:pt x="1046837" y="34101"/>
                  </a:lnTo>
                  <a:lnTo>
                    <a:pt x="1002303" y="22033"/>
                  </a:lnTo>
                  <a:lnTo>
                    <a:pt x="956809" y="12511"/>
                  </a:lnTo>
                  <a:lnTo>
                    <a:pt x="910433" y="5612"/>
                  </a:lnTo>
                  <a:lnTo>
                    <a:pt x="863251" y="1416"/>
                  </a:lnTo>
                  <a:lnTo>
                    <a:pt x="815340" y="0"/>
                  </a:lnTo>
                  <a:close/>
                </a:path>
              </a:pathLst>
            </a:custGeom>
            <a:solidFill>
              <a:srgbClr val="FFFFFF"/>
            </a:solidFill>
          </p:spPr>
          <p:txBody>
            <a:bodyPr wrap="square" lIns="0" tIns="0" rIns="0" bIns="0" rtlCol="0"/>
            <a:lstStyle/>
            <a:p>
              <a:pPr defTabSz="1371600">
                <a:defRPr/>
              </a:pPr>
              <a:endParaRPr sz="2700">
                <a:solidFill>
                  <a:prstClr val="black"/>
                </a:solidFill>
                <a:latin typeface="Calibri"/>
              </a:endParaRPr>
            </a:p>
          </p:txBody>
        </p:sp>
        <p:sp>
          <p:nvSpPr>
            <p:cNvPr id="6" name="object 6"/>
            <p:cNvSpPr/>
            <p:nvPr/>
          </p:nvSpPr>
          <p:spPr>
            <a:xfrm>
              <a:off x="5345429" y="3364230"/>
              <a:ext cx="1630680" cy="1668780"/>
            </a:xfrm>
            <a:custGeom>
              <a:avLst/>
              <a:gdLst/>
              <a:ahLst/>
              <a:cxnLst/>
              <a:rect l="l" t="t" r="r" b="b"/>
              <a:pathLst>
                <a:path w="1630679" h="1668779">
                  <a:moveTo>
                    <a:pt x="0" y="834390"/>
                  </a:moveTo>
                  <a:lnTo>
                    <a:pt x="1383" y="785357"/>
                  </a:lnTo>
                  <a:lnTo>
                    <a:pt x="5484" y="737071"/>
                  </a:lnTo>
                  <a:lnTo>
                    <a:pt x="12226" y="689610"/>
                  </a:lnTo>
                  <a:lnTo>
                    <a:pt x="21531" y="643052"/>
                  </a:lnTo>
                  <a:lnTo>
                    <a:pt x="33324" y="597476"/>
                  </a:lnTo>
                  <a:lnTo>
                    <a:pt x="47528" y="552959"/>
                  </a:lnTo>
                  <a:lnTo>
                    <a:pt x="64067" y="509581"/>
                  </a:lnTo>
                  <a:lnTo>
                    <a:pt x="82864" y="467419"/>
                  </a:lnTo>
                  <a:lnTo>
                    <a:pt x="103843" y="426551"/>
                  </a:lnTo>
                  <a:lnTo>
                    <a:pt x="126928" y="387055"/>
                  </a:lnTo>
                  <a:lnTo>
                    <a:pt x="152041" y="349011"/>
                  </a:lnTo>
                  <a:lnTo>
                    <a:pt x="179107" y="312495"/>
                  </a:lnTo>
                  <a:lnTo>
                    <a:pt x="208049" y="277587"/>
                  </a:lnTo>
                  <a:lnTo>
                    <a:pt x="238791" y="244363"/>
                  </a:lnTo>
                  <a:lnTo>
                    <a:pt x="271256" y="212904"/>
                  </a:lnTo>
                  <a:lnTo>
                    <a:pt x="305368" y="183286"/>
                  </a:lnTo>
                  <a:lnTo>
                    <a:pt x="341050" y="155588"/>
                  </a:lnTo>
                  <a:lnTo>
                    <a:pt x="378227" y="129889"/>
                  </a:lnTo>
                  <a:lnTo>
                    <a:pt x="416820" y="106266"/>
                  </a:lnTo>
                  <a:lnTo>
                    <a:pt x="456755" y="84797"/>
                  </a:lnTo>
                  <a:lnTo>
                    <a:pt x="497955" y="65561"/>
                  </a:lnTo>
                  <a:lnTo>
                    <a:pt x="540342" y="48637"/>
                  </a:lnTo>
                  <a:lnTo>
                    <a:pt x="583842" y="34101"/>
                  </a:lnTo>
                  <a:lnTo>
                    <a:pt x="628376" y="22033"/>
                  </a:lnTo>
                  <a:lnTo>
                    <a:pt x="673870" y="12511"/>
                  </a:lnTo>
                  <a:lnTo>
                    <a:pt x="720246" y="5612"/>
                  </a:lnTo>
                  <a:lnTo>
                    <a:pt x="767428" y="1416"/>
                  </a:lnTo>
                  <a:lnTo>
                    <a:pt x="815340" y="0"/>
                  </a:lnTo>
                  <a:lnTo>
                    <a:pt x="863251" y="1416"/>
                  </a:lnTo>
                  <a:lnTo>
                    <a:pt x="910433" y="5612"/>
                  </a:lnTo>
                  <a:lnTo>
                    <a:pt x="956809" y="12511"/>
                  </a:lnTo>
                  <a:lnTo>
                    <a:pt x="1002303" y="22033"/>
                  </a:lnTo>
                  <a:lnTo>
                    <a:pt x="1046837" y="34101"/>
                  </a:lnTo>
                  <a:lnTo>
                    <a:pt x="1090337" y="48637"/>
                  </a:lnTo>
                  <a:lnTo>
                    <a:pt x="1132724" y="65561"/>
                  </a:lnTo>
                  <a:lnTo>
                    <a:pt x="1173924" y="84797"/>
                  </a:lnTo>
                  <a:lnTo>
                    <a:pt x="1213859" y="106266"/>
                  </a:lnTo>
                  <a:lnTo>
                    <a:pt x="1252452" y="129889"/>
                  </a:lnTo>
                  <a:lnTo>
                    <a:pt x="1289629" y="155588"/>
                  </a:lnTo>
                  <a:lnTo>
                    <a:pt x="1325311" y="183286"/>
                  </a:lnTo>
                  <a:lnTo>
                    <a:pt x="1359423" y="212904"/>
                  </a:lnTo>
                  <a:lnTo>
                    <a:pt x="1391888" y="244363"/>
                  </a:lnTo>
                  <a:lnTo>
                    <a:pt x="1422630" y="277587"/>
                  </a:lnTo>
                  <a:lnTo>
                    <a:pt x="1451572" y="312495"/>
                  </a:lnTo>
                  <a:lnTo>
                    <a:pt x="1478638" y="349011"/>
                  </a:lnTo>
                  <a:lnTo>
                    <a:pt x="1503751" y="387055"/>
                  </a:lnTo>
                  <a:lnTo>
                    <a:pt x="1526836" y="426551"/>
                  </a:lnTo>
                  <a:lnTo>
                    <a:pt x="1547815" y="467419"/>
                  </a:lnTo>
                  <a:lnTo>
                    <a:pt x="1566612" y="509581"/>
                  </a:lnTo>
                  <a:lnTo>
                    <a:pt x="1583151" y="552959"/>
                  </a:lnTo>
                  <a:lnTo>
                    <a:pt x="1597355" y="597476"/>
                  </a:lnTo>
                  <a:lnTo>
                    <a:pt x="1609148" y="643052"/>
                  </a:lnTo>
                  <a:lnTo>
                    <a:pt x="1618453" y="689610"/>
                  </a:lnTo>
                  <a:lnTo>
                    <a:pt x="1625195" y="737071"/>
                  </a:lnTo>
                  <a:lnTo>
                    <a:pt x="1629296" y="785357"/>
                  </a:lnTo>
                  <a:lnTo>
                    <a:pt x="1630679" y="834390"/>
                  </a:lnTo>
                  <a:lnTo>
                    <a:pt x="1629296" y="883422"/>
                  </a:lnTo>
                  <a:lnTo>
                    <a:pt x="1625195" y="931708"/>
                  </a:lnTo>
                  <a:lnTo>
                    <a:pt x="1618453" y="979169"/>
                  </a:lnTo>
                  <a:lnTo>
                    <a:pt x="1609148" y="1025727"/>
                  </a:lnTo>
                  <a:lnTo>
                    <a:pt x="1597355" y="1071303"/>
                  </a:lnTo>
                  <a:lnTo>
                    <a:pt x="1583151" y="1115820"/>
                  </a:lnTo>
                  <a:lnTo>
                    <a:pt x="1566612" y="1159198"/>
                  </a:lnTo>
                  <a:lnTo>
                    <a:pt x="1547815" y="1201360"/>
                  </a:lnTo>
                  <a:lnTo>
                    <a:pt x="1526836" y="1242228"/>
                  </a:lnTo>
                  <a:lnTo>
                    <a:pt x="1503751" y="1281724"/>
                  </a:lnTo>
                  <a:lnTo>
                    <a:pt x="1478638" y="1319768"/>
                  </a:lnTo>
                  <a:lnTo>
                    <a:pt x="1451572" y="1356284"/>
                  </a:lnTo>
                  <a:lnTo>
                    <a:pt x="1422630" y="1391192"/>
                  </a:lnTo>
                  <a:lnTo>
                    <a:pt x="1391888" y="1424416"/>
                  </a:lnTo>
                  <a:lnTo>
                    <a:pt x="1359423" y="1455875"/>
                  </a:lnTo>
                  <a:lnTo>
                    <a:pt x="1325311" y="1485493"/>
                  </a:lnTo>
                  <a:lnTo>
                    <a:pt x="1289629" y="1513191"/>
                  </a:lnTo>
                  <a:lnTo>
                    <a:pt x="1252452" y="1538890"/>
                  </a:lnTo>
                  <a:lnTo>
                    <a:pt x="1213859" y="1562513"/>
                  </a:lnTo>
                  <a:lnTo>
                    <a:pt x="1173924" y="1583982"/>
                  </a:lnTo>
                  <a:lnTo>
                    <a:pt x="1132724" y="1603218"/>
                  </a:lnTo>
                  <a:lnTo>
                    <a:pt x="1090337" y="1620142"/>
                  </a:lnTo>
                  <a:lnTo>
                    <a:pt x="1046837" y="1634678"/>
                  </a:lnTo>
                  <a:lnTo>
                    <a:pt x="1002303" y="1646746"/>
                  </a:lnTo>
                  <a:lnTo>
                    <a:pt x="956809" y="1656268"/>
                  </a:lnTo>
                  <a:lnTo>
                    <a:pt x="910433" y="1663167"/>
                  </a:lnTo>
                  <a:lnTo>
                    <a:pt x="863251" y="1667363"/>
                  </a:lnTo>
                  <a:lnTo>
                    <a:pt x="815340" y="1668780"/>
                  </a:lnTo>
                  <a:lnTo>
                    <a:pt x="767428" y="1667363"/>
                  </a:lnTo>
                  <a:lnTo>
                    <a:pt x="720246" y="1663167"/>
                  </a:lnTo>
                  <a:lnTo>
                    <a:pt x="673870" y="1656268"/>
                  </a:lnTo>
                  <a:lnTo>
                    <a:pt x="628376" y="1646746"/>
                  </a:lnTo>
                  <a:lnTo>
                    <a:pt x="583842" y="1634678"/>
                  </a:lnTo>
                  <a:lnTo>
                    <a:pt x="540342" y="1620142"/>
                  </a:lnTo>
                  <a:lnTo>
                    <a:pt x="497955" y="1603218"/>
                  </a:lnTo>
                  <a:lnTo>
                    <a:pt x="456755" y="1583982"/>
                  </a:lnTo>
                  <a:lnTo>
                    <a:pt x="416820" y="1562513"/>
                  </a:lnTo>
                  <a:lnTo>
                    <a:pt x="378227" y="1538890"/>
                  </a:lnTo>
                  <a:lnTo>
                    <a:pt x="341050" y="1513191"/>
                  </a:lnTo>
                  <a:lnTo>
                    <a:pt x="305368" y="1485493"/>
                  </a:lnTo>
                  <a:lnTo>
                    <a:pt x="271256" y="1455875"/>
                  </a:lnTo>
                  <a:lnTo>
                    <a:pt x="238791" y="1424416"/>
                  </a:lnTo>
                  <a:lnTo>
                    <a:pt x="208049" y="1391192"/>
                  </a:lnTo>
                  <a:lnTo>
                    <a:pt x="179107" y="1356284"/>
                  </a:lnTo>
                  <a:lnTo>
                    <a:pt x="152041" y="1319768"/>
                  </a:lnTo>
                  <a:lnTo>
                    <a:pt x="126928" y="1281724"/>
                  </a:lnTo>
                  <a:lnTo>
                    <a:pt x="103843" y="1242228"/>
                  </a:lnTo>
                  <a:lnTo>
                    <a:pt x="82864" y="1201360"/>
                  </a:lnTo>
                  <a:lnTo>
                    <a:pt x="64067" y="1159198"/>
                  </a:lnTo>
                  <a:lnTo>
                    <a:pt x="47528" y="1115820"/>
                  </a:lnTo>
                  <a:lnTo>
                    <a:pt x="33324" y="1071303"/>
                  </a:lnTo>
                  <a:lnTo>
                    <a:pt x="21531" y="1025727"/>
                  </a:lnTo>
                  <a:lnTo>
                    <a:pt x="12226" y="979169"/>
                  </a:lnTo>
                  <a:lnTo>
                    <a:pt x="5484" y="931708"/>
                  </a:lnTo>
                  <a:lnTo>
                    <a:pt x="1383" y="883422"/>
                  </a:lnTo>
                  <a:lnTo>
                    <a:pt x="0" y="834390"/>
                  </a:lnTo>
                  <a:close/>
                </a:path>
              </a:pathLst>
            </a:custGeom>
            <a:ln w="7620">
              <a:solidFill>
                <a:srgbClr val="FFFFFF"/>
              </a:solidFill>
            </a:ln>
          </p:spPr>
          <p:txBody>
            <a:bodyPr wrap="square" lIns="0" tIns="0" rIns="0" bIns="0" rtlCol="0"/>
            <a:lstStyle/>
            <a:p>
              <a:pPr defTabSz="1371600">
                <a:defRPr/>
              </a:pPr>
              <a:endParaRPr sz="2700">
                <a:solidFill>
                  <a:prstClr val="black"/>
                </a:solidFill>
                <a:latin typeface="Calibri"/>
              </a:endParaRPr>
            </a:p>
          </p:txBody>
        </p:sp>
        <p:sp>
          <p:nvSpPr>
            <p:cNvPr id="7" name="object 7"/>
            <p:cNvSpPr/>
            <p:nvPr/>
          </p:nvSpPr>
          <p:spPr>
            <a:xfrm>
              <a:off x="7848600" y="1869439"/>
              <a:ext cx="698500" cy="716280"/>
            </a:xfrm>
            <a:custGeom>
              <a:avLst/>
              <a:gdLst/>
              <a:ahLst/>
              <a:cxnLst/>
              <a:rect l="l" t="t" r="r" b="b"/>
              <a:pathLst>
                <a:path w="698500" h="716280">
                  <a:moveTo>
                    <a:pt x="349250" y="0"/>
                  </a:moveTo>
                  <a:lnTo>
                    <a:pt x="301853" y="3270"/>
                  </a:lnTo>
                  <a:lnTo>
                    <a:pt x="256395" y="12797"/>
                  </a:lnTo>
                  <a:lnTo>
                    <a:pt x="213294" y="28152"/>
                  </a:lnTo>
                  <a:lnTo>
                    <a:pt x="172964" y="48909"/>
                  </a:lnTo>
                  <a:lnTo>
                    <a:pt x="135822" y="74640"/>
                  </a:lnTo>
                  <a:lnTo>
                    <a:pt x="102282" y="104917"/>
                  </a:lnTo>
                  <a:lnTo>
                    <a:pt x="72762" y="139315"/>
                  </a:lnTo>
                  <a:lnTo>
                    <a:pt x="47676" y="177404"/>
                  </a:lnTo>
                  <a:lnTo>
                    <a:pt x="27441" y="218759"/>
                  </a:lnTo>
                  <a:lnTo>
                    <a:pt x="12473" y="262951"/>
                  </a:lnTo>
                  <a:lnTo>
                    <a:pt x="3187" y="309554"/>
                  </a:lnTo>
                  <a:lnTo>
                    <a:pt x="0" y="358139"/>
                  </a:lnTo>
                  <a:lnTo>
                    <a:pt x="3187" y="406725"/>
                  </a:lnTo>
                  <a:lnTo>
                    <a:pt x="12473" y="453328"/>
                  </a:lnTo>
                  <a:lnTo>
                    <a:pt x="27441" y="497520"/>
                  </a:lnTo>
                  <a:lnTo>
                    <a:pt x="47676" y="538875"/>
                  </a:lnTo>
                  <a:lnTo>
                    <a:pt x="72762" y="576964"/>
                  </a:lnTo>
                  <a:lnTo>
                    <a:pt x="102282" y="611362"/>
                  </a:lnTo>
                  <a:lnTo>
                    <a:pt x="135822" y="641639"/>
                  </a:lnTo>
                  <a:lnTo>
                    <a:pt x="172964" y="667370"/>
                  </a:lnTo>
                  <a:lnTo>
                    <a:pt x="213294" y="688127"/>
                  </a:lnTo>
                  <a:lnTo>
                    <a:pt x="256395" y="703482"/>
                  </a:lnTo>
                  <a:lnTo>
                    <a:pt x="301853" y="713009"/>
                  </a:lnTo>
                  <a:lnTo>
                    <a:pt x="349250" y="716280"/>
                  </a:lnTo>
                  <a:lnTo>
                    <a:pt x="396646" y="713009"/>
                  </a:lnTo>
                  <a:lnTo>
                    <a:pt x="442104" y="703482"/>
                  </a:lnTo>
                  <a:lnTo>
                    <a:pt x="485205" y="688127"/>
                  </a:lnTo>
                  <a:lnTo>
                    <a:pt x="525535" y="667370"/>
                  </a:lnTo>
                  <a:lnTo>
                    <a:pt x="562677" y="641639"/>
                  </a:lnTo>
                  <a:lnTo>
                    <a:pt x="596217" y="611362"/>
                  </a:lnTo>
                  <a:lnTo>
                    <a:pt x="625737" y="576964"/>
                  </a:lnTo>
                  <a:lnTo>
                    <a:pt x="650823" y="538875"/>
                  </a:lnTo>
                  <a:lnTo>
                    <a:pt x="671058" y="497520"/>
                  </a:lnTo>
                  <a:lnTo>
                    <a:pt x="686026" y="453328"/>
                  </a:lnTo>
                  <a:lnTo>
                    <a:pt x="695312" y="406725"/>
                  </a:lnTo>
                  <a:lnTo>
                    <a:pt x="698500" y="358139"/>
                  </a:lnTo>
                  <a:lnTo>
                    <a:pt x="695312" y="309554"/>
                  </a:lnTo>
                  <a:lnTo>
                    <a:pt x="686026" y="262951"/>
                  </a:lnTo>
                  <a:lnTo>
                    <a:pt x="671058" y="218759"/>
                  </a:lnTo>
                  <a:lnTo>
                    <a:pt x="650823" y="177404"/>
                  </a:lnTo>
                  <a:lnTo>
                    <a:pt x="625737" y="139315"/>
                  </a:lnTo>
                  <a:lnTo>
                    <a:pt x="596217" y="104917"/>
                  </a:lnTo>
                  <a:lnTo>
                    <a:pt x="562677" y="74640"/>
                  </a:lnTo>
                  <a:lnTo>
                    <a:pt x="525535" y="48909"/>
                  </a:lnTo>
                  <a:lnTo>
                    <a:pt x="485205" y="28152"/>
                  </a:lnTo>
                  <a:lnTo>
                    <a:pt x="442104" y="12797"/>
                  </a:lnTo>
                  <a:lnTo>
                    <a:pt x="396646" y="3270"/>
                  </a:lnTo>
                  <a:lnTo>
                    <a:pt x="349250" y="0"/>
                  </a:lnTo>
                  <a:close/>
                </a:path>
              </a:pathLst>
            </a:custGeom>
            <a:solidFill>
              <a:srgbClr val="5B9BD4"/>
            </a:solidFill>
          </p:spPr>
          <p:txBody>
            <a:bodyPr wrap="square" lIns="0" tIns="0" rIns="0" bIns="0" rtlCol="0"/>
            <a:lstStyle/>
            <a:p>
              <a:pPr defTabSz="1371600">
                <a:defRPr/>
              </a:pPr>
              <a:endParaRPr sz="2700">
                <a:solidFill>
                  <a:prstClr val="black"/>
                </a:solidFill>
                <a:latin typeface="Calibri"/>
              </a:endParaRPr>
            </a:p>
          </p:txBody>
        </p:sp>
        <p:sp>
          <p:nvSpPr>
            <p:cNvPr id="8" name="object 8"/>
            <p:cNvSpPr/>
            <p:nvPr/>
          </p:nvSpPr>
          <p:spPr>
            <a:xfrm>
              <a:off x="7848600" y="3172459"/>
              <a:ext cx="698500" cy="716280"/>
            </a:xfrm>
            <a:custGeom>
              <a:avLst/>
              <a:gdLst/>
              <a:ahLst/>
              <a:cxnLst/>
              <a:rect l="l" t="t" r="r" b="b"/>
              <a:pathLst>
                <a:path w="698500" h="716279">
                  <a:moveTo>
                    <a:pt x="349250" y="0"/>
                  </a:moveTo>
                  <a:lnTo>
                    <a:pt x="301853" y="3270"/>
                  </a:lnTo>
                  <a:lnTo>
                    <a:pt x="256395" y="12797"/>
                  </a:lnTo>
                  <a:lnTo>
                    <a:pt x="213294" y="28152"/>
                  </a:lnTo>
                  <a:lnTo>
                    <a:pt x="172964" y="48909"/>
                  </a:lnTo>
                  <a:lnTo>
                    <a:pt x="135822" y="74640"/>
                  </a:lnTo>
                  <a:lnTo>
                    <a:pt x="102282" y="104917"/>
                  </a:lnTo>
                  <a:lnTo>
                    <a:pt x="72762" y="139315"/>
                  </a:lnTo>
                  <a:lnTo>
                    <a:pt x="47676" y="177404"/>
                  </a:lnTo>
                  <a:lnTo>
                    <a:pt x="27441" y="218759"/>
                  </a:lnTo>
                  <a:lnTo>
                    <a:pt x="12473" y="262951"/>
                  </a:lnTo>
                  <a:lnTo>
                    <a:pt x="3187" y="309554"/>
                  </a:lnTo>
                  <a:lnTo>
                    <a:pt x="0" y="358139"/>
                  </a:lnTo>
                  <a:lnTo>
                    <a:pt x="3187" y="406725"/>
                  </a:lnTo>
                  <a:lnTo>
                    <a:pt x="12473" y="453328"/>
                  </a:lnTo>
                  <a:lnTo>
                    <a:pt x="27441" y="497520"/>
                  </a:lnTo>
                  <a:lnTo>
                    <a:pt x="47676" y="538875"/>
                  </a:lnTo>
                  <a:lnTo>
                    <a:pt x="72762" y="576964"/>
                  </a:lnTo>
                  <a:lnTo>
                    <a:pt x="102282" y="611362"/>
                  </a:lnTo>
                  <a:lnTo>
                    <a:pt x="135822" y="641639"/>
                  </a:lnTo>
                  <a:lnTo>
                    <a:pt x="172964" y="667370"/>
                  </a:lnTo>
                  <a:lnTo>
                    <a:pt x="213294" y="688127"/>
                  </a:lnTo>
                  <a:lnTo>
                    <a:pt x="256395" y="703482"/>
                  </a:lnTo>
                  <a:lnTo>
                    <a:pt x="301853" y="713009"/>
                  </a:lnTo>
                  <a:lnTo>
                    <a:pt x="349250" y="716279"/>
                  </a:lnTo>
                  <a:lnTo>
                    <a:pt x="396646" y="713009"/>
                  </a:lnTo>
                  <a:lnTo>
                    <a:pt x="442104" y="703482"/>
                  </a:lnTo>
                  <a:lnTo>
                    <a:pt x="485205" y="688127"/>
                  </a:lnTo>
                  <a:lnTo>
                    <a:pt x="525535" y="667370"/>
                  </a:lnTo>
                  <a:lnTo>
                    <a:pt x="562677" y="641639"/>
                  </a:lnTo>
                  <a:lnTo>
                    <a:pt x="596217" y="611362"/>
                  </a:lnTo>
                  <a:lnTo>
                    <a:pt x="625737" y="576964"/>
                  </a:lnTo>
                  <a:lnTo>
                    <a:pt x="650823" y="538875"/>
                  </a:lnTo>
                  <a:lnTo>
                    <a:pt x="671058" y="497520"/>
                  </a:lnTo>
                  <a:lnTo>
                    <a:pt x="686026" y="453328"/>
                  </a:lnTo>
                  <a:lnTo>
                    <a:pt x="695312" y="406725"/>
                  </a:lnTo>
                  <a:lnTo>
                    <a:pt x="698500" y="358139"/>
                  </a:lnTo>
                  <a:lnTo>
                    <a:pt x="695312" y="309554"/>
                  </a:lnTo>
                  <a:lnTo>
                    <a:pt x="686026" y="262951"/>
                  </a:lnTo>
                  <a:lnTo>
                    <a:pt x="671058" y="218759"/>
                  </a:lnTo>
                  <a:lnTo>
                    <a:pt x="650823" y="177404"/>
                  </a:lnTo>
                  <a:lnTo>
                    <a:pt x="625737" y="139315"/>
                  </a:lnTo>
                  <a:lnTo>
                    <a:pt x="596217" y="104917"/>
                  </a:lnTo>
                  <a:lnTo>
                    <a:pt x="562677" y="74640"/>
                  </a:lnTo>
                  <a:lnTo>
                    <a:pt x="525535" y="48909"/>
                  </a:lnTo>
                  <a:lnTo>
                    <a:pt x="485205" y="28152"/>
                  </a:lnTo>
                  <a:lnTo>
                    <a:pt x="442104" y="12797"/>
                  </a:lnTo>
                  <a:lnTo>
                    <a:pt x="396646" y="3270"/>
                  </a:lnTo>
                  <a:lnTo>
                    <a:pt x="349250" y="0"/>
                  </a:lnTo>
                  <a:close/>
                </a:path>
              </a:pathLst>
            </a:custGeom>
            <a:solidFill>
              <a:srgbClr val="A4A4A4"/>
            </a:solidFill>
          </p:spPr>
          <p:txBody>
            <a:bodyPr wrap="square" lIns="0" tIns="0" rIns="0" bIns="0" rtlCol="0"/>
            <a:lstStyle/>
            <a:p>
              <a:pPr defTabSz="1371600">
                <a:defRPr/>
              </a:pPr>
              <a:endParaRPr sz="2700">
                <a:solidFill>
                  <a:prstClr val="black"/>
                </a:solidFill>
                <a:latin typeface="Calibri"/>
              </a:endParaRPr>
            </a:p>
          </p:txBody>
        </p:sp>
        <p:sp>
          <p:nvSpPr>
            <p:cNvPr id="9" name="object 9"/>
            <p:cNvSpPr/>
            <p:nvPr/>
          </p:nvSpPr>
          <p:spPr>
            <a:xfrm>
              <a:off x="7848600" y="4478019"/>
              <a:ext cx="698500" cy="716280"/>
            </a:xfrm>
            <a:custGeom>
              <a:avLst/>
              <a:gdLst/>
              <a:ahLst/>
              <a:cxnLst/>
              <a:rect l="l" t="t" r="r" b="b"/>
              <a:pathLst>
                <a:path w="698500" h="716279">
                  <a:moveTo>
                    <a:pt x="349250" y="0"/>
                  </a:moveTo>
                  <a:lnTo>
                    <a:pt x="301853" y="3270"/>
                  </a:lnTo>
                  <a:lnTo>
                    <a:pt x="256395" y="12797"/>
                  </a:lnTo>
                  <a:lnTo>
                    <a:pt x="213294" y="28152"/>
                  </a:lnTo>
                  <a:lnTo>
                    <a:pt x="172964" y="48909"/>
                  </a:lnTo>
                  <a:lnTo>
                    <a:pt x="135822" y="74640"/>
                  </a:lnTo>
                  <a:lnTo>
                    <a:pt x="102282" y="104917"/>
                  </a:lnTo>
                  <a:lnTo>
                    <a:pt x="72762" y="139315"/>
                  </a:lnTo>
                  <a:lnTo>
                    <a:pt x="47676" y="177404"/>
                  </a:lnTo>
                  <a:lnTo>
                    <a:pt x="27441" y="218759"/>
                  </a:lnTo>
                  <a:lnTo>
                    <a:pt x="12473" y="262951"/>
                  </a:lnTo>
                  <a:lnTo>
                    <a:pt x="3187" y="309554"/>
                  </a:lnTo>
                  <a:lnTo>
                    <a:pt x="0" y="358139"/>
                  </a:lnTo>
                  <a:lnTo>
                    <a:pt x="3187" y="406725"/>
                  </a:lnTo>
                  <a:lnTo>
                    <a:pt x="12473" y="453328"/>
                  </a:lnTo>
                  <a:lnTo>
                    <a:pt x="27441" y="497520"/>
                  </a:lnTo>
                  <a:lnTo>
                    <a:pt x="47676" y="538875"/>
                  </a:lnTo>
                  <a:lnTo>
                    <a:pt x="72762" y="576964"/>
                  </a:lnTo>
                  <a:lnTo>
                    <a:pt x="102282" y="611362"/>
                  </a:lnTo>
                  <a:lnTo>
                    <a:pt x="135822" y="641639"/>
                  </a:lnTo>
                  <a:lnTo>
                    <a:pt x="172964" y="667370"/>
                  </a:lnTo>
                  <a:lnTo>
                    <a:pt x="213294" y="688127"/>
                  </a:lnTo>
                  <a:lnTo>
                    <a:pt x="256395" y="703482"/>
                  </a:lnTo>
                  <a:lnTo>
                    <a:pt x="301853" y="713009"/>
                  </a:lnTo>
                  <a:lnTo>
                    <a:pt x="349250" y="716279"/>
                  </a:lnTo>
                  <a:lnTo>
                    <a:pt x="396646" y="713009"/>
                  </a:lnTo>
                  <a:lnTo>
                    <a:pt x="442104" y="703482"/>
                  </a:lnTo>
                  <a:lnTo>
                    <a:pt x="485205" y="688127"/>
                  </a:lnTo>
                  <a:lnTo>
                    <a:pt x="525535" y="667370"/>
                  </a:lnTo>
                  <a:lnTo>
                    <a:pt x="562677" y="641639"/>
                  </a:lnTo>
                  <a:lnTo>
                    <a:pt x="596217" y="611362"/>
                  </a:lnTo>
                  <a:lnTo>
                    <a:pt x="625737" y="576964"/>
                  </a:lnTo>
                  <a:lnTo>
                    <a:pt x="650823" y="538875"/>
                  </a:lnTo>
                  <a:lnTo>
                    <a:pt x="671058" y="497520"/>
                  </a:lnTo>
                  <a:lnTo>
                    <a:pt x="686026" y="453328"/>
                  </a:lnTo>
                  <a:lnTo>
                    <a:pt x="695312" y="406725"/>
                  </a:lnTo>
                  <a:lnTo>
                    <a:pt x="698500" y="358139"/>
                  </a:lnTo>
                  <a:lnTo>
                    <a:pt x="695312" y="309554"/>
                  </a:lnTo>
                  <a:lnTo>
                    <a:pt x="686026" y="262951"/>
                  </a:lnTo>
                  <a:lnTo>
                    <a:pt x="671058" y="218759"/>
                  </a:lnTo>
                  <a:lnTo>
                    <a:pt x="650823" y="177404"/>
                  </a:lnTo>
                  <a:lnTo>
                    <a:pt x="625737" y="139315"/>
                  </a:lnTo>
                  <a:lnTo>
                    <a:pt x="596217" y="104917"/>
                  </a:lnTo>
                  <a:lnTo>
                    <a:pt x="562677" y="74640"/>
                  </a:lnTo>
                  <a:lnTo>
                    <a:pt x="525535" y="48909"/>
                  </a:lnTo>
                  <a:lnTo>
                    <a:pt x="485205" y="28152"/>
                  </a:lnTo>
                  <a:lnTo>
                    <a:pt x="442104" y="12797"/>
                  </a:lnTo>
                  <a:lnTo>
                    <a:pt x="396646" y="3270"/>
                  </a:lnTo>
                  <a:lnTo>
                    <a:pt x="349250" y="0"/>
                  </a:lnTo>
                  <a:close/>
                </a:path>
              </a:pathLst>
            </a:custGeom>
            <a:solidFill>
              <a:srgbClr val="5B9BD4"/>
            </a:solidFill>
          </p:spPr>
          <p:txBody>
            <a:bodyPr wrap="square" lIns="0" tIns="0" rIns="0" bIns="0" rtlCol="0"/>
            <a:lstStyle/>
            <a:p>
              <a:pPr defTabSz="1371600">
                <a:defRPr/>
              </a:pPr>
              <a:endParaRPr sz="2700">
                <a:solidFill>
                  <a:prstClr val="black"/>
                </a:solidFill>
                <a:latin typeface="Calibri"/>
              </a:endParaRPr>
            </a:p>
          </p:txBody>
        </p:sp>
        <p:sp>
          <p:nvSpPr>
            <p:cNvPr id="10" name="object 10"/>
            <p:cNvSpPr/>
            <p:nvPr/>
          </p:nvSpPr>
          <p:spPr>
            <a:xfrm>
              <a:off x="7848600" y="5781039"/>
              <a:ext cx="698500" cy="716280"/>
            </a:xfrm>
            <a:custGeom>
              <a:avLst/>
              <a:gdLst/>
              <a:ahLst/>
              <a:cxnLst/>
              <a:rect l="l" t="t" r="r" b="b"/>
              <a:pathLst>
                <a:path w="698500" h="716279">
                  <a:moveTo>
                    <a:pt x="349250" y="0"/>
                  </a:moveTo>
                  <a:lnTo>
                    <a:pt x="301853" y="3269"/>
                  </a:lnTo>
                  <a:lnTo>
                    <a:pt x="256395" y="12793"/>
                  </a:lnTo>
                  <a:lnTo>
                    <a:pt x="213294" y="28145"/>
                  </a:lnTo>
                  <a:lnTo>
                    <a:pt x="172964" y="48897"/>
                  </a:lnTo>
                  <a:lnTo>
                    <a:pt x="135822" y="74624"/>
                  </a:lnTo>
                  <a:lnTo>
                    <a:pt x="102282" y="104898"/>
                  </a:lnTo>
                  <a:lnTo>
                    <a:pt x="72762" y="139293"/>
                  </a:lnTo>
                  <a:lnTo>
                    <a:pt x="47676" y="177382"/>
                  </a:lnTo>
                  <a:lnTo>
                    <a:pt x="27441" y="218738"/>
                  </a:lnTo>
                  <a:lnTo>
                    <a:pt x="12473" y="262934"/>
                  </a:lnTo>
                  <a:lnTo>
                    <a:pt x="3187" y="309543"/>
                  </a:lnTo>
                  <a:lnTo>
                    <a:pt x="0" y="358140"/>
                  </a:lnTo>
                  <a:lnTo>
                    <a:pt x="3187" y="406736"/>
                  </a:lnTo>
                  <a:lnTo>
                    <a:pt x="12473" y="453345"/>
                  </a:lnTo>
                  <a:lnTo>
                    <a:pt x="27441" y="497541"/>
                  </a:lnTo>
                  <a:lnTo>
                    <a:pt x="47676" y="538897"/>
                  </a:lnTo>
                  <a:lnTo>
                    <a:pt x="72762" y="576986"/>
                  </a:lnTo>
                  <a:lnTo>
                    <a:pt x="102282" y="611381"/>
                  </a:lnTo>
                  <a:lnTo>
                    <a:pt x="135822" y="641655"/>
                  </a:lnTo>
                  <a:lnTo>
                    <a:pt x="172964" y="667382"/>
                  </a:lnTo>
                  <a:lnTo>
                    <a:pt x="213294" y="688134"/>
                  </a:lnTo>
                  <a:lnTo>
                    <a:pt x="256395" y="703486"/>
                  </a:lnTo>
                  <a:lnTo>
                    <a:pt x="301853" y="713010"/>
                  </a:lnTo>
                  <a:lnTo>
                    <a:pt x="349250" y="716280"/>
                  </a:lnTo>
                  <a:lnTo>
                    <a:pt x="396646" y="713010"/>
                  </a:lnTo>
                  <a:lnTo>
                    <a:pt x="442104" y="703486"/>
                  </a:lnTo>
                  <a:lnTo>
                    <a:pt x="485205" y="688134"/>
                  </a:lnTo>
                  <a:lnTo>
                    <a:pt x="525535" y="667382"/>
                  </a:lnTo>
                  <a:lnTo>
                    <a:pt x="562677" y="641655"/>
                  </a:lnTo>
                  <a:lnTo>
                    <a:pt x="596217" y="611381"/>
                  </a:lnTo>
                  <a:lnTo>
                    <a:pt x="625737" y="576986"/>
                  </a:lnTo>
                  <a:lnTo>
                    <a:pt x="650823" y="538897"/>
                  </a:lnTo>
                  <a:lnTo>
                    <a:pt x="671058" y="497541"/>
                  </a:lnTo>
                  <a:lnTo>
                    <a:pt x="686026" y="453345"/>
                  </a:lnTo>
                  <a:lnTo>
                    <a:pt x="695312" y="406736"/>
                  </a:lnTo>
                  <a:lnTo>
                    <a:pt x="698500" y="358140"/>
                  </a:lnTo>
                  <a:lnTo>
                    <a:pt x="695312" y="309543"/>
                  </a:lnTo>
                  <a:lnTo>
                    <a:pt x="686026" y="262934"/>
                  </a:lnTo>
                  <a:lnTo>
                    <a:pt x="671058" y="218738"/>
                  </a:lnTo>
                  <a:lnTo>
                    <a:pt x="650823" y="177382"/>
                  </a:lnTo>
                  <a:lnTo>
                    <a:pt x="625737" y="139293"/>
                  </a:lnTo>
                  <a:lnTo>
                    <a:pt x="596217" y="104898"/>
                  </a:lnTo>
                  <a:lnTo>
                    <a:pt x="562677" y="74624"/>
                  </a:lnTo>
                  <a:lnTo>
                    <a:pt x="525535" y="48897"/>
                  </a:lnTo>
                  <a:lnTo>
                    <a:pt x="485205" y="28145"/>
                  </a:lnTo>
                  <a:lnTo>
                    <a:pt x="442104" y="12793"/>
                  </a:lnTo>
                  <a:lnTo>
                    <a:pt x="396646" y="3269"/>
                  </a:lnTo>
                  <a:lnTo>
                    <a:pt x="349250" y="0"/>
                  </a:lnTo>
                  <a:close/>
                </a:path>
              </a:pathLst>
            </a:custGeom>
            <a:solidFill>
              <a:srgbClr val="A4A4A4"/>
            </a:solidFill>
          </p:spPr>
          <p:txBody>
            <a:bodyPr wrap="square" lIns="0" tIns="0" rIns="0" bIns="0" rtlCol="0"/>
            <a:lstStyle/>
            <a:p>
              <a:pPr defTabSz="1371600">
                <a:defRPr/>
              </a:pPr>
              <a:endParaRPr sz="2700">
                <a:solidFill>
                  <a:prstClr val="black"/>
                </a:solidFill>
                <a:latin typeface="Calibri"/>
              </a:endParaRPr>
            </a:p>
          </p:txBody>
        </p:sp>
        <p:sp>
          <p:nvSpPr>
            <p:cNvPr id="11" name="object 11"/>
            <p:cNvSpPr/>
            <p:nvPr/>
          </p:nvSpPr>
          <p:spPr>
            <a:xfrm>
              <a:off x="3771900" y="1869439"/>
              <a:ext cx="698500" cy="3324860"/>
            </a:xfrm>
            <a:custGeom>
              <a:avLst/>
              <a:gdLst/>
              <a:ahLst/>
              <a:cxnLst/>
              <a:rect l="l" t="t" r="r" b="b"/>
              <a:pathLst>
                <a:path w="698500" h="3324860">
                  <a:moveTo>
                    <a:pt x="698500" y="2966720"/>
                  </a:moveTo>
                  <a:lnTo>
                    <a:pt x="695299" y="2918142"/>
                  </a:lnTo>
                  <a:lnTo>
                    <a:pt x="686015" y="2871533"/>
                  </a:lnTo>
                  <a:lnTo>
                    <a:pt x="671055" y="2827350"/>
                  </a:lnTo>
                  <a:lnTo>
                    <a:pt x="650811" y="2785986"/>
                  </a:lnTo>
                  <a:lnTo>
                    <a:pt x="625729" y="2747899"/>
                  </a:lnTo>
                  <a:lnTo>
                    <a:pt x="596214" y="2713507"/>
                  </a:lnTo>
                  <a:lnTo>
                    <a:pt x="562673" y="2683230"/>
                  </a:lnTo>
                  <a:lnTo>
                    <a:pt x="525526" y="2657500"/>
                  </a:lnTo>
                  <a:lnTo>
                    <a:pt x="485203" y="2636736"/>
                  </a:lnTo>
                  <a:lnTo>
                    <a:pt x="442099" y="2621381"/>
                  </a:lnTo>
                  <a:lnTo>
                    <a:pt x="396646" y="2611856"/>
                  </a:lnTo>
                  <a:lnTo>
                    <a:pt x="349250" y="2608580"/>
                  </a:lnTo>
                  <a:lnTo>
                    <a:pt x="301840" y="2611856"/>
                  </a:lnTo>
                  <a:lnTo>
                    <a:pt x="256387" y="2621381"/>
                  </a:lnTo>
                  <a:lnTo>
                    <a:pt x="213283" y="2636736"/>
                  </a:lnTo>
                  <a:lnTo>
                    <a:pt x="172961" y="2657500"/>
                  </a:lnTo>
                  <a:lnTo>
                    <a:pt x="135813" y="2683230"/>
                  </a:lnTo>
                  <a:lnTo>
                    <a:pt x="102273" y="2713507"/>
                  </a:lnTo>
                  <a:lnTo>
                    <a:pt x="72758" y="2747899"/>
                  </a:lnTo>
                  <a:lnTo>
                    <a:pt x="47675" y="2785986"/>
                  </a:lnTo>
                  <a:lnTo>
                    <a:pt x="27432" y="2827350"/>
                  </a:lnTo>
                  <a:lnTo>
                    <a:pt x="12471" y="2871533"/>
                  </a:lnTo>
                  <a:lnTo>
                    <a:pt x="3187" y="2918142"/>
                  </a:lnTo>
                  <a:lnTo>
                    <a:pt x="0" y="2966720"/>
                  </a:lnTo>
                  <a:lnTo>
                    <a:pt x="3187" y="3015310"/>
                  </a:lnTo>
                  <a:lnTo>
                    <a:pt x="12471" y="3061919"/>
                  </a:lnTo>
                  <a:lnTo>
                    <a:pt x="27432" y="3106102"/>
                  </a:lnTo>
                  <a:lnTo>
                    <a:pt x="47675" y="3147466"/>
                  </a:lnTo>
                  <a:lnTo>
                    <a:pt x="72758" y="3185553"/>
                  </a:lnTo>
                  <a:lnTo>
                    <a:pt x="102273" y="3219945"/>
                  </a:lnTo>
                  <a:lnTo>
                    <a:pt x="135813" y="3250222"/>
                  </a:lnTo>
                  <a:lnTo>
                    <a:pt x="172961" y="3275952"/>
                  </a:lnTo>
                  <a:lnTo>
                    <a:pt x="213283" y="3296716"/>
                  </a:lnTo>
                  <a:lnTo>
                    <a:pt x="256387" y="3312071"/>
                  </a:lnTo>
                  <a:lnTo>
                    <a:pt x="301840" y="3321596"/>
                  </a:lnTo>
                  <a:lnTo>
                    <a:pt x="349250" y="3324860"/>
                  </a:lnTo>
                  <a:lnTo>
                    <a:pt x="396646" y="3321596"/>
                  </a:lnTo>
                  <a:lnTo>
                    <a:pt x="442099" y="3312071"/>
                  </a:lnTo>
                  <a:lnTo>
                    <a:pt x="485203" y="3296716"/>
                  </a:lnTo>
                  <a:lnTo>
                    <a:pt x="525526" y="3275952"/>
                  </a:lnTo>
                  <a:lnTo>
                    <a:pt x="562673" y="3250222"/>
                  </a:lnTo>
                  <a:lnTo>
                    <a:pt x="596214" y="3219945"/>
                  </a:lnTo>
                  <a:lnTo>
                    <a:pt x="625729" y="3185553"/>
                  </a:lnTo>
                  <a:lnTo>
                    <a:pt x="650811" y="3147466"/>
                  </a:lnTo>
                  <a:lnTo>
                    <a:pt x="671055" y="3106102"/>
                  </a:lnTo>
                  <a:lnTo>
                    <a:pt x="686015" y="3061919"/>
                  </a:lnTo>
                  <a:lnTo>
                    <a:pt x="695299" y="3015310"/>
                  </a:lnTo>
                  <a:lnTo>
                    <a:pt x="698500" y="2966720"/>
                  </a:lnTo>
                  <a:close/>
                </a:path>
                <a:path w="698500" h="3324860">
                  <a:moveTo>
                    <a:pt x="698500" y="358140"/>
                  </a:moveTo>
                  <a:lnTo>
                    <a:pt x="695299" y="309562"/>
                  </a:lnTo>
                  <a:lnTo>
                    <a:pt x="686015" y="262953"/>
                  </a:lnTo>
                  <a:lnTo>
                    <a:pt x="671055" y="218770"/>
                  </a:lnTo>
                  <a:lnTo>
                    <a:pt x="650811" y="177406"/>
                  </a:lnTo>
                  <a:lnTo>
                    <a:pt x="625729" y="139319"/>
                  </a:lnTo>
                  <a:lnTo>
                    <a:pt x="596214" y="104927"/>
                  </a:lnTo>
                  <a:lnTo>
                    <a:pt x="562673" y="74650"/>
                  </a:lnTo>
                  <a:lnTo>
                    <a:pt x="525526" y="48920"/>
                  </a:lnTo>
                  <a:lnTo>
                    <a:pt x="485203" y="28155"/>
                  </a:lnTo>
                  <a:lnTo>
                    <a:pt x="442099" y="12801"/>
                  </a:lnTo>
                  <a:lnTo>
                    <a:pt x="396646" y="3276"/>
                  </a:lnTo>
                  <a:lnTo>
                    <a:pt x="349250" y="0"/>
                  </a:lnTo>
                  <a:lnTo>
                    <a:pt x="301840" y="3276"/>
                  </a:lnTo>
                  <a:lnTo>
                    <a:pt x="256387" y="12801"/>
                  </a:lnTo>
                  <a:lnTo>
                    <a:pt x="213283" y="28155"/>
                  </a:lnTo>
                  <a:lnTo>
                    <a:pt x="172961" y="48920"/>
                  </a:lnTo>
                  <a:lnTo>
                    <a:pt x="135813" y="74650"/>
                  </a:lnTo>
                  <a:lnTo>
                    <a:pt x="102273" y="104927"/>
                  </a:lnTo>
                  <a:lnTo>
                    <a:pt x="72758" y="139319"/>
                  </a:lnTo>
                  <a:lnTo>
                    <a:pt x="47675" y="177406"/>
                  </a:lnTo>
                  <a:lnTo>
                    <a:pt x="27432" y="218770"/>
                  </a:lnTo>
                  <a:lnTo>
                    <a:pt x="12471" y="262953"/>
                  </a:lnTo>
                  <a:lnTo>
                    <a:pt x="3187" y="309562"/>
                  </a:lnTo>
                  <a:lnTo>
                    <a:pt x="0" y="358140"/>
                  </a:lnTo>
                  <a:lnTo>
                    <a:pt x="3187" y="406730"/>
                  </a:lnTo>
                  <a:lnTo>
                    <a:pt x="12471" y="453339"/>
                  </a:lnTo>
                  <a:lnTo>
                    <a:pt x="27432" y="497522"/>
                  </a:lnTo>
                  <a:lnTo>
                    <a:pt x="47675" y="538886"/>
                  </a:lnTo>
                  <a:lnTo>
                    <a:pt x="72758" y="576973"/>
                  </a:lnTo>
                  <a:lnTo>
                    <a:pt x="102273" y="611365"/>
                  </a:lnTo>
                  <a:lnTo>
                    <a:pt x="135813" y="641642"/>
                  </a:lnTo>
                  <a:lnTo>
                    <a:pt x="172961" y="667372"/>
                  </a:lnTo>
                  <a:lnTo>
                    <a:pt x="213283" y="688136"/>
                  </a:lnTo>
                  <a:lnTo>
                    <a:pt x="256387" y="703491"/>
                  </a:lnTo>
                  <a:lnTo>
                    <a:pt x="301840" y="713016"/>
                  </a:lnTo>
                  <a:lnTo>
                    <a:pt x="349250" y="716280"/>
                  </a:lnTo>
                  <a:lnTo>
                    <a:pt x="396646" y="713016"/>
                  </a:lnTo>
                  <a:lnTo>
                    <a:pt x="442099" y="703491"/>
                  </a:lnTo>
                  <a:lnTo>
                    <a:pt x="485203" y="688136"/>
                  </a:lnTo>
                  <a:lnTo>
                    <a:pt x="525526" y="667372"/>
                  </a:lnTo>
                  <a:lnTo>
                    <a:pt x="562673" y="641642"/>
                  </a:lnTo>
                  <a:lnTo>
                    <a:pt x="596214" y="611365"/>
                  </a:lnTo>
                  <a:lnTo>
                    <a:pt x="625729" y="576973"/>
                  </a:lnTo>
                  <a:lnTo>
                    <a:pt x="650811" y="538886"/>
                  </a:lnTo>
                  <a:lnTo>
                    <a:pt x="671055" y="497522"/>
                  </a:lnTo>
                  <a:lnTo>
                    <a:pt x="686015" y="453339"/>
                  </a:lnTo>
                  <a:lnTo>
                    <a:pt x="695299" y="406730"/>
                  </a:lnTo>
                  <a:lnTo>
                    <a:pt x="698500" y="358140"/>
                  </a:lnTo>
                  <a:close/>
                </a:path>
              </a:pathLst>
            </a:custGeom>
            <a:solidFill>
              <a:srgbClr val="FFC000"/>
            </a:solidFill>
          </p:spPr>
          <p:txBody>
            <a:bodyPr wrap="square" lIns="0" tIns="0" rIns="0" bIns="0" rtlCol="0"/>
            <a:lstStyle/>
            <a:p>
              <a:pPr defTabSz="1371600">
                <a:defRPr/>
              </a:pPr>
              <a:endParaRPr sz="2700">
                <a:solidFill>
                  <a:prstClr val="black"/>
                </a:solidFill>
                <a:latin typeface="Calibri"/>
              </a:endParaRPr>
            </a:p>
          </p:txBody>
        </p:sp>
        <p:sp>
          <p:nvSpPr>
            <p:cNvPr id="12" name="object 12"/>
            <p:cNvSpPr/>
            <p:nvPr/>
          </p:nvSpPr>
          <p:spPr>
            <a:xfrm>
              <a:off x="3771899" y="5781039"/>
              <a:ext cx="698500" cy="716280"/>
            </a:xfrm>
            <a:custGeom>
              <a:avLst/>
              <a:gdLst/>
              <a:ahLst/>
              <a:cxnLst/>
              <a:rect l="l" t="t" r="r" b="b"/>
              <a:pathLst>
                <a:path w="698500" h="716279">
                  <a:moveTo>
                    <a:pt x="349250" y="0"/>
                  </a:moveTo>
                  <a:lnTo>
                    <a:pt x="301853" y="3269"/>
                  </a:lnTo>
                  <a:lnTo>
                    <a:pt x="256395" y="12793"/>
                  </a:lnTo>
                  <a:lnTo>
                    <a:pt x="213294" y="28145"/>
                  </a:lnTo>
                  <a:lnTo>
                    <a:pt x="172964" y="48897"/>
                  </a:lnTo>
                  <a:lnTo>
                    <a:pt x="135822" y="74624"/>
                  </a:lnTo>
                  <a:lnTo>
                    <a:pt x="102282" y="104898"/>
                  </a:lnTo>
                  <a:lnTo>
                    <a:pt x="72762" y="139293"/>
                  </a:lnTo>
                  <a:lnTo>
                    <a:pt x="47676" y="177382"/>
                  </a:lnTo>
                  <a:lnTo>
                    <a:pt x="27441" y="218738"/>
                  </a:lnTo>
                  <a:lnTo>
                    <a:pt x="12473" y="262934"/>
                  </a:lnTo>
                  <a:lnTo>
                    <a:pt x="3187" y="309543"/>
                  </a:lnTo>
                  <a:lnTo>
                    <a:pt x="0" y="358140"/>
                  </a:lnTo>
                  <a:lnTo>
                    <a:pt x="3187" y="406736"/>
                  </a:lnTo>
                  <a:lnTo>
                    <a:pt x="12473" y="453345"/>
                  </a:lnTo>
                  <a:lnTo>
                    <a:pt x="27441" y="497541"/>
                  </a:lnTo>
                  <a:lnTo>
                    <a:pt x="47676" y="538897"/>
                  </a:lnTo>
                  <a:lnTo>
                    <a:pt x="72762" y="576986"/>
                  </a:lnTo>
                  <a:lnTo>
                    <a:pt x="102282" y="611381"/>
                  </a:lnTo>
                  <a:lnTo>
                    <a:pt x="135822" y="641655"/>
                  </a:lnTo>
                  <a:lnTo>
                    <a:pt x="172964" y="667382"/>
                  </a:lnTo>
                  <a:lnTo>
                    <a:pt x="213294" y="688134"/>
                  </a:lnTo>
                  <a:lnTo>
                    <a:pt x="256395" y="703486"/>
                  </a:lnTo>
                  <a:lnTo>
                    <a:pt x="301853" y="713010"/>
                  </a:lnTo>
                  <a:lnTo>
                    <a:pt x="349250" y="716280"/>
                  </a:lnTo>
                  <a:lnTo>
                    <a:pt x="396646" y="713010"/>
                  </a:lnTo>
                  <a:lnTo>
                    <a:pt x="442104" y="703486"/>
                  </a:lnTo>
                  <a:lnTo>
                    <a:pt x="485205" y="688134"/>
                  </a:lnTo>
                  <a:lnTo>
                    <a:pt x="525535" y="667382"/>
                  </a:lnTo>
                  <a:lnTo>
                    <a:pt x="562677" y="641655"/>
                  </a:lnTo>
                  <a:lnTo>
                    <a:pt x="596217" y="611381"/>
                  </a:lnTo>
                  <a:lnTo>
                    <a:pt x="625737" y="576986"/>
                  </a:lnTo>
                  <a:lnTo>
                    <a:pt x="650823" y="538897"/>
                  </a:lnTo>
                  <a:lnTo>
                    <a:pt x="671058" y="497541"/>
                  </a:lnTo>
                  <a:lnTo>
                    <a:pt x="686026" y="453345"/>
                  </a:lnTo>
                  <a:lnTo>
                    <a:pt x="695312" y="406736"/>
                  </a:lnTo>
                  <a:lnTo>
                    <a:pt x="698500" y="358140"/>
                  </a:lnTo>
                  <a:lnTo>
                    <a:pt x="695312" y="309543"/>
                  </a:lnTo>
                  <a:lnTo>
                    <a:pt x="686026" y="262934"/>
                  </a:lnTo>
                  <a:lnTo>
                    <a:pt x="671058" y="218738"/>
                  </a:lnTo>
                  <a:lnTo>
                    <a:pt x="650823" y="177382"/>
                  </a:lnTo>
                  <a:lnTo>
                    <a:pt x="625737" y="139293"/>
                  </a:lnTo>
                  <a:lnTo>
                    <a:pt x="596217" y="104898"/>
                  </a:lnTo>
                  <a:lnTo>
                    <a:pt x="562677" y="74624"/>
                  </a:lnTo>
                  <a:lnTo>
                    <a:pt x="525535" y="48897"/>
                  </a:lnTo>
                  <a:lnTo>
                    <a:pt x="485205" y="28145"/>
                  </a:lnTo>
                  <a:lnTo>
                    <a:pt x="442104" y="12793"/>
                  </a:lnTo>
                  <a:lnTo>
                    <a:pt x="396646" y="3269"/>
                  </a:lnTo>
                  <a:lnTo>
                    <a:pt x="349250" y="0"/>
                  </a:lnTo>
                  <a:close/>
                </a:path>
              </a:pathLst>
            </a:custGeom>
            <a:solidFill>
              <a:srgbClr val="EC7C30"/>
            </a:solidFill>
          </p:spPr>
          <p:txBody>
            <a:bodyPr wrap="square" lIns="0" tIns="0" rIns="0" bIns="0" rtlCol="0"/>
            <a:lstStyle/>
            <a:p>
              <a:pPr defTabSz="1371600">
                <a:defRPr/>
              </a:pPr>
              <a:endParaRPr sz="2700">
                <a:solidFill>
                  <a:prstClr val="black"/>
                </a:solidFill>
                <a:latin typeface="Calibri"/>
              </a:endParaRPr>
            </a:p>
          </p:txBody>
        </p:sp>
      </p:grpSp>
      <p:sp>
        <p:nvSpPr>
          <p:cNvPr id="13" name="object 13"/>
          <p:cNvSpPr txBox="1">
            <a:spLocks noGrp="1"/>
          </p:cNvSpPr>
          <p:nvPr>
            <p:ph type="title"/>
          </p:nvPr>
        </p:nvSpPr>
        <p:spPr>
          <a:xfrm>
            <a:off x="3810000" y="1061610"/>
            <a:ext cx="10363200" cy="881491"/>
          </a:xfrm>
          <a:prstGeom prst="rect">
            <a:avLst/>
          </a:prstGeom>
        </p:spPr>
        <p:txBody>
          <a:bodyPr vert="horz" wrap="square" lIns="0" tIns="141446" rIns="0" bIns="0" rtlCol="0" anchor="ctr">
            <a:spAutoFit/>
          </a:bodyPr>
          <a:lstStyle/>
          <a:p>
            <a:pPr algn="ctr">
              <a:lnSpc>
                <a:spcPct val="100000"/>
              </a:lnSpc>
              <a:spcBef>
                <a:spcPts val="0"/>
              </a:spcBef>
            </a:pPr>
            <a:r>
              <a:rPr lang="en-US" sz="4800" b="1" dirty="0">
                <a:latin typeface="Rockwell" panose="02060603020205020403" pitchFamily="18" charset="0"/>
              </a:rPr>
              <a:t>PENGGUNAAN </a:t>
            </a:r>
            <a:r>
              <a:rPr lang="en-US" sz="4800" b="1" dirty="0">
                <a:solidFill>
                  <a:srgbClr val="FF0000"/>
                </a:solidFill>
                <a:latin typeface="Rockwell" panose="02060603020205020403" pitchFamily="18" charset="0"/>
              </a:rPr>
              <a:t>SIPD</a:t>
            </a:r>
            <a:endParaRPr sz="4800" b="1" spc="-38" dirty="0">
              <a:solidFill>
                <a:srgbClr val="FF0000"/>
              </a:solidFill>
              <a:latin typeface="Rockwell" panose="02060603020205020403" pitchFamily="18" charset="0"/>
            </a:endParaRPr>
          </a:p>
        </p:txBody>
      </p:sp>
      <p:sp>
        <p:nvSpPr>
          <p:cNvPr id="16" name="object 16"/>
          <p:cNvSpPr txBox="1"/>
          <p:nvPr/>
        </p:nvSpPr>
        <p:spPr>
          <a:xfrm>
            <a:off x="13038202" y="8705920"/>
            <a:ext cx="4957763" cy="527067"/>
          </a:xfrm>
          <a:prstGeom prst="rect">
            <a:avLst/>
          </a:prstGeom>
        </p:spPr>
        <p:txBody>
          <a:bodyPr vert="horz" wrap="square" lIns="0" tIns="19050" rIns="0" bIns="0" rtlCol="0">
            <a:spAutoFit/>
          </a:bodyPr>
          <a:lstStyle/>
          <a:p>
            <a:pPr marL="19050" marR="7620" algn="just" defTabSz="1371600">
              <a:spcBef>
                <a:spcPts val="150"/>
              </a:spcBef>
              <a:defRPr/>
            </a:pPr>
            <a:r>
              <a:rPr sz="1650" spc="-8" dirty="0">
                <a:solidFill>
                  <a:prstClr val="black"/>
                </a:solidFill>
                <a:latin typeface="Rockwell" panose="02060603020205020403" pitchFamily="18" charset="0"/>
                <a:cs typeface="Liberation Sans Narrow"/>
              </a:rPr>
              <a:t>Tingginya belanja </a:t>
            </a:r>
            <a:r>
              <a:rPr sz="1650" spc="-30" dirty="0">
                <a:solidFill>
                  <a:prstClr val="black"/>
                </a:solidFill>
                <a:latin typeface="Rockwell" panose="02060603020205020403" pitchFamily="18" charset="0"/>
                <a:cs typeface="Liberation Sans Narrow"/>
              </a:rPr>
              <a:t>Teknologi </a:t>
            </a:r>
            <a:r>
              <a:rPr sz="1650" dirty="0">
                <a:solidFill>
                  <a:prstClr val="black"/>
                </a:solidFill>
                <a:latin typeface="Rockwell" panose="02060603020205020403" pitchFamily="18" charset="0"/>
                <a:cs typeface="Liberation Sans Narrow"/>
              </a:rPr>
              <a:t>Informasi </a:t>
            </a:r>
            <a:r>
              <a:rPr sz="1650" spc="-8" dirty="0">
                <a:solidFill>
                  <a:prstClr val="black"/>
                </a:solidFill>
                <a:latin typeface="Rockwell" panose="02060603020205020403" pitchFamily="18" charset="0"/>
                <a:cs typeface="Liberation Sans Narrow"/>
              </a:rPr>
              <a:t>yang belum  saling </a:t>
            </a:r>
            <a:r>
              <a:rPr sz="1650" dirty="0">
                <a:solidFill>
                  <a:prstClr val="black"/>
                </a:solidFill>
                <a:latin typeface="Rockwell" panose="02060603020205020403" pitchFamily="18" charset="0"/>
                <a:cs typeface="Liberation Sans Narrow"/>
              </a:rPr>
              <a:t>terhubung, </a:t>
            </a:r>
            <a:r>
              <a:rPr sz="1650" spc="-8" dirty="0">
                <a:solidFill>
                  <a:prstClr val="black"/>
                </a:solidFill>
                <a:latin typeface="Rockwell" panose="02060603020205020403" pitchFamily="18" charset="0"/>
                <a:cs typeface="Liberation Sans Narrow"/>
              </a:rPr>
              <a:t>sehingga tidak efisien </a:t>
            </a:r>
            <a:r>
              <a:rPr sz="1650" dirty="0" err="1">
                <a:solidFill>
                  <a:prstClr val="black"/>
                </a:solidFill>
                <a:latin typeface="Rockwell" panose="02060603020205020403" pitchFamily="18" charset="0"/>
                <a:cs typeface="Liberation Sans Narrow"/>
              </a:rPr>
              <a:t>dan</a:t>
            </a:r>
            <a:r>
              <a:rPr sz="1650"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efektif</a:t>
            </a:r>
            <a:endParaRPr sz="1650" dirty="0">
              <a:solidFill>
                <a:prstClr val="black"/>
              </a:solidFill>
              <a:latin typeface="Rockwell" panose="02060603020205020403" pitchFamily="18" charset="0"/>
              <a:cs typeface="Liberation Sans Narrow"/>
            </a:endParaRPr>
          </a:p>
        </p:txBody>
      </p:sp>
      <p:sp>
        <p:nvSpPr>
          <p:cNvPr id="17" name="object 17"/>
          <p:cNvSpPr txBox="1"/>
          <p:nvPr/>
        </p:nvSpPr>
        <p:spPr>
          <a:xfrm>
            <a:off x="13038202" y="6582252"/>
            <a:ext cx="4927283" cy="1034899"/>
          </a:xfrm>
          <a:prstGeom prst="rect">
            <a:avLst/>
          </a:prstGeom>
        </p:spPr>
        <p:txBody>
          <a:bodyPr vert="horz" wrap="square" lIns="0" tIns="19050" rIns="0" bIns="0" rtlCol="0">
            <a:spAutoFit/>
          </a:bodyPr>
          <a:lstStyle/>
          <a:p>
            <a:pPr marL="19050" marR="7620" algn="just" defTabSz="1371600">
              <a:spcBef>
                <a:spcPts val="150"/>
              </a:spcBef>
              <a:defRPr/>
            </a:pPr>
            <a:r>
              <a:rPr sz="1650" spc="-8" dirty="0">
                <a:solidFill>
                  <a:prstClr val="black"/>
                </a:solidFill>
                <a:latin typeface="Rockwell" panose="02060603020205020403" pitchFamily="18" charset="0"/>
                <a:cs typeface="Liberation Sans Narrow"/>
              </a:rPr>
              <a:t>Tingginya variasi </a:t>
            </a:r>
            <a:r>
              <a:rPr sz="1650" dirty="0">
                <a:solidFill>
                  <a:prstClr val="black"/>
                </a:solidFill>
                <a:latin typeface="Rockwell" panose="02060603020205020403" pitchFamily="18" charset="0"/>
                <a:cs typeface="Liberation Sans Narrow"/>
              </a:rPr>
              <a:t>sistem </a:t>
            </a:r>
            <a:r>
              <a:rPr sz="1650" spc="-8" dirty="0">
                <a:solidFill>
                  <a:prstClr val="black"/>
                </a:solidFill>
                <a:latin typeface="Rockwell" panose="02060603020205020403" pitchFamily="18" charset="0"/>
                <a:cs typeface="Liberation Sans Narrow"/>
              </a:rPr>
              <a:t>informasi yang digunakan  pemerintah daerah dalam </a:t>
            </a:r>
            <a:r>
              <a:rPr sz="1650" dirty="0">
                <a:solidFill>
                  <a:prstClr val="black"/>
                </a:solidFill>
                <a:latin typeface="Rockwell" panose="02060603020205020403" pitchFamily="18" charset="0"/>
                <a:cs typeface="Liberation Sans Narrow"/>
              </a:rPr>
              <a:t>fase </a:t>
            </a:r>
            <a:r>
              <a:rPr sz="1650" spc="-8" dirty="0">
                <a:solidFill>
                  <a:prstClr val="black"/>
                </a:solidFill>
                <a:latin typeface="Rockwell" panose="02060603020205020403" pitchFamily="18" charset="0"/>
                <a:cs typeface="Liberation Sans Narrow"/>
              </a:rPr>
              <a:t>perencanaan,  </a:t>
            </a:r>
            <a:r>
              <a:rPr sz="1650" dirty="0">
                <a:solidFill>
                  <a:prstClr val="black"/>
                </a:solidFill>
                <a:latin typeface="Rockwell" panose="02060603020205020403" pitchFamily="18" charset="0"/>
                <a:cs typeface="Liberation Sans Narrow"/>
              </a:rPr>
              <a:t>penganggaran, </a:t>
            </a:r>
            <a:r>
              <a:rPr sz="1650" spc="-8" dirty="0">
                <a:solidFill>
                  <a:prstClr val="black"/>
                </a:solidFill>
                <a:latin typeface="Rockwell" panose="02060603020205020403" pitchFamily="18" charset="0"/>
                <a:cs typeface="Liberation Sans Narrow"/>
              </a:rPr>
              <a:t>pelaksanaan </a:t>
            </a:r>
            <a:r>
              <a:rPr sz="1650" dirty="0">
                <a:solidFill>
                  <a:prstClr val="black"/>
                </a:solidFill>
                <a:latin typeface="Rockwell" panose="02060603020205020403" pitchFamily="18" charset="0"/>
                <a:cs typeface="Liberation Sans Narrow"/>
              </a:rPr>
              <a:t>dan </a:t>
            </a:r>
            <a:r>
              <a:rPr sz="1650" spc="-8" dirty="0">
                <a:solidFill>
                  <a:prstClr val="black"/>
                </a:solidFill>
                <a:latin typeface="Rockwell" panose="02060603020205020403" pitchFamily="18" charset="0"/>
                <a:cs typeface="Liberation Sans Narrow"/>
              </a:rPr>
              <a:t>pertanggung  </a:t>
            </a:r>
            <a:r>
              <a:rPr sz="1650" spc="-8" dirty="0" err="1">
                <a:solidFill>
                  <a:prstClr val="black"/>
                </a:solidFill>
                <a:latin typeface="Rockwell" panose="02060603020205020403" pitchFamily="18" charset="0"/>
                <a:cs typeface="Liberation Sans Narrow"/>
              </a:rPr>
              <a:t>jawaban</a:t>
            </a:r>
            <a:r>
              <a:rPr sz="1650" spc="-8"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serta</a:t>
            </a:r>
            <a:r>
              <a:rPr lang="en-US" sz="1650" spc="-8" dirty="0">
                <a:solidFill>
                  <a:prstClr val="black"/>
                </a:solidFill>
                <a:latin typeface="Rockwell" panose="02060603020205020403" pitchFamily="18" charset="0"/>
                <a:cs typeface="Liberation Sans Narrow"/>
              </a:rPr>
              <a:t> </a:t>
            </a:r>
            <a:r>
              <a:rPr lang="fi-FI" sz="1650" spc="-8" dirty="0">
                <a:solidFill>
                  <a:prstClr val="black"/>
                </a:solidFill>
                <a:latin typeface="Rockwell" panose="02060603020205020403" pitchFamily="18" charset="0"/>
                <a:cs typeface="Liberation Sans Narrow"/>
              </a:rPr>
              <a:t>pelaporan. </a:t>
            </a:r>
            <a:endParaRPr sz="1650" dirty="0">
              <a:solidFill>
                <a:prstClr val="black"/>
              </a:solidFill>
              <a:latin typeface="Rockwell" panose="02060603020205020403" pitchFamily="18" charset="0"/>
              <a:cs typeface="Liberation Sans Narrow"/>
            </a:endParaRPr>
          </a:p>
        </p:txBody>
      </p:sp>
      <p:sp>
        <p:nvSpPr>
          <p:cNvPr id="18" name="object 18"/>
          <p:cNvSpPr txBox="1"/>
          <p:nvPr/>
        </p:nvSpPr>
        <p:spPr>
          <a:xfrm>
            <a:off x="12957238" y="2546755"/>
            <a:ext cx="5031107" cy="1542730"/>
          </a:xfrm>
          <a:prstGeom prst="rect">
            <a:avLst/>
          </a:prstGeom>
        </p:spPr>
        <p:txBody>
          <a:bodyPr vert="horz" wrap="square" lIns="0" tIns="19050" rIns="0" bIns="0" rtlCol="0">
            <a:spAutoFit/>
          </a:bodyPr>
          <a:lstStyle/>
          <a:p>
            <a:pPr marL="19050" marR="7620" algn="just" defTabSz="1371600">
              <a:spcBef>
                <a:spcPts val="150"/>
              </a:spcBef>
              <a:defRPr/>
            </a:pPr>
            <a:r>
              <a:rPr sz="1650" spc="-8" dirty="0">
                <a:solidFill>
                  <a:prstClr val="black"/>
                </a:solidFill>
                <a:latin typeface="Rockwell" panose="02060603020205020403" pitchFamily="18" charset="0"/>
                <a:cs typeface="Liberation Sans Narrow"/>
              </a:rPr>
              <a:t>Pemda belum seluruhnya mengoptimalkan  </a:t>
            </a:r>
            <a:r>
              <a:rPr sz="1650" dirty="0">
                <a:solidFill>
                  <a:prstClr val="black"/>
                </a:solidFill>
                <a:latin typeface="Rockwell" panose="02060603020205020403" pitchFamily="18" charset="0"/>
                <a:cs typeface="Liberation Sans Narrow"/>
              </a:rPr>
              <a:t>penggunaan sistem </a:t>
            </a:r>
            <a:r>
              <a:rPr sz="1650" spc="-8" dirty="0">
                <a:solidFill>
                  <a:prstClr val="black"/>
                </a:solidFill>
                <a:latin typeface="Rockwell" panose="02060603020205020403" pitchFamily="18" charset="0"/>
                <a:cs typeface="Liberation Sans Narrow"/>
              </a:rPr>
              <a:t>informasi sebagai bagian dari  Sistem Pengendalian </a:t>
            </a:r>
            <a:r>
              <a:rPr sz="1650" dirty="0">
                <a:solidFill>
                  <a:prstClr val="black"/>
                </a:solidFill>
                <a:latin typeface="Rockwell" panose="02060603020205020403" pitchFamily="18" charset="0"/>
                <a:cs typeface="Liberation Sans Narrow"/>
              </a:rPr>
              <a:t>Intern </a:t>
            </a:r>
            <a:r>
              <a:rPr sz="1650" spc="-8" dirty="0">
                <a:solidFill>
                  <a:prstClr val="black"/>
                </a:solidFill>
                <a:latin typeface="Rockwell" panose="02060603020205020403" pitchFamily="18" charset="0"/>
                <a:cs typeface="Liberation Sans Narrow"/>
              </a:rPr>
              <a:t>(SPI) </a:t>
            </a:r>
            <a:r>
              <a:rPr sz="1650" dirty="0">
                <a:solidFill>
                  <a:prstClr val="black"/>
                </a:solidFill>
                <a:latin typeface="Rockwell" panose="02060603020205020403" pitchFamily="18" charset="0"/>
                <a:cs typeface="Liberation Sans Narrow"/>
              </a:rPr>
              <a:t>untuk </a:t>
            </a:r>
            <a:r>
              <a:rPr sz="1650" spc="-8" dirty="0">
                <a:solidFill>
                  <a:prstClr val="black"/>
                </a:solidFill>
                <a:latin typeface="Rockwell" panose="02060603020205020403" pitchFamily="18" charset="0"/>
                <a:cs typeface="Liberation Sans Narrow"/>
              </a:rPr>
              <a:t>memenuhi  kebutuhan akuntabilitas </a:t>
            </a:r>
            <a:r>
              <a:rPr sz="1650" dirty="0">
                <a:solidFill>
                  <a:prstClr val="black"/>
                </a:solidFill>
                <a:latin typeface="Rockwell" panose="02060603020205020403" pitchFamily="18" charset="0"/>
                <a:cs typeface="Liberation Sans Narrow"/>
              </a:rPr>
              <a:t>&amp; transparansi  </a:t>
            </a:r>
            <a:r>
              <a:rPr sz="1650" spc="-8" dirty="0">
                <a:solidFill>
                  <a:prstClr val="black"/>
                </a:solidFill>
                <a:latin typeface="Rockwell" panose="02060603020205020403" pitchFamily="18" charset="0"/>
                <a:cs typeface="Liberation Sans Narrow"/>
              </a:rPr>
              <a:t>pemerintahan menuju </a:t>
            </a:r>
            <a:r>
              <a:rPr sz="1650" i="1" spc="-8" dirty="0">
                <a:solidFill>
                  <a:prstClr val="black"/>
                </a:solidFill>
                <a:latin typeface="Rockwell" panose="02060603020205020403" pitchFamily="18" charset="0"/>
                <a:cs typeface="Liberation Sans Narrow"/>
              </a:rPr>
              <a:t>Open Government Indonesia  </a:t>
            </a:r>
            <a:r>
              <a:rPr sz="1650" dirty="0">
                <a:solidFill>
                  <a:prstClr val="black"/>
                </a:solidFill>
                <a:latin typeface="Rockwell" panose="02060603020205020403" pitchFamily="18" charset="0"/>
                <a:cs typeface="Liberation Sans Narrow"/>
              </a:rPr>
              <a:t>(OGI)</a:t>
            </a:r>
          </a:p>
        </p:txBody>
      </p:sp>
      <p:sp>
        <p:nvSpPr>
          <p:cNvPr id="25" name="object 25"/>
          <p:cNvSpPr txBox="1"/>
          <p:nvPr/>
        </p:nvSpPr>
        <p:spPr>
          <a:xfrm>
            <a:off x="517238" y="2961896"/>
            <a:ext cx="4812479" cy="527067"/>
          </a:xfrm>
          <a:prstGeom prst="rect">
            <a:avLst/>
          </a:prstGeom>
        </p:spPr>
        <p:txBody>
          <a:bodyPr vert="horz" wrap="square" lIns="0" tIns="19050" rIns="0" bIns="0" rtlCol="0">
            <a:spAutoFit/>
          </a:bodyPr>
          <a:lstStyle/>
          <a:p>
            <a:pPr marR="7620" algn="just" defTabSz="1371600">
              <a:spcBef>
                <a:spcPts val="150"/>
              </a:spcBef>
              <a:defRPr/>
            </a:pPr>
            <a:r>
              <a:rPr sz="1650" spc="-8" dirty="0">
                <a:solidFill>
                  <a:prstClr val="black"/>
                </a:solidFill>
                <a:latin typeface="Rockwell" panose="02060603020205020403" pitchFamily="18" charset="0"/>
                <a:cs typeface="Liberation Sans Narrow"/>
              </a:rPr>
              <a:t>Program</a:t>
            </a:r>
            <a:r>
              <a:rPr lang="en-US" sz="1650" spc="-8" dirty="0">
                <a:solidFill>
                  <a:prstClr val="black"/>
                </a:solidFill>
                <a:latin typeface="Rockwell" panose="02060603020205020403" pitchFamily="18" charset="0"/>
                <a:cs typeface="Liberation Sans Narrow"/>
              </a:rPr>
              <a:t> </a:t>
            </a:r>
            <a:r>
              <a:rPr lang="en-US" sz="1650" spc="-8" dirty="0" err="1">
                <a:solidFill>
                  <a:prstClr val="black"/>
                </a:solidFill>
                <a:latin typeface="Rockwell" panose="02060603020205020403" pitchFamily="18" charset="0"/>
                <a:cs typeface="Liberation Sans Narrow"/>
              </a:rPr>
              <a:t>dan</a:t>
            </a:r>
            <a:r>
              <a:rPr lang="en-US" sz="1650" spc="-8"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Kegiatan</a:t>
            </a:r>
            <a:r>
              <a:rPr sz="1650" spc="-8" dirty="0">
                <a:solidFill>
                  <a:prstClr val="black"/>
                </a:solidFill>
                <a:latin typeface="Rockwell" panose="02060603020205020403" pitchFamily="18" charset="0"/>
                <a:cs typeface="Liberation Sans Narrow"/>
              </a:rPr>
              <a:t> saat ini </a:t>
            </a:r>
            <a:r>
              <a:rPr sz="1650" spc="-8" dirty="0" err="1">
                <a:solidFill>
                  <a:prstClr val="black"/>
                </a:solidFill>
                <a:latin typeface="Rockwell" panose="02060603020205020403" pitchFamily="18" charset="0"/>
                <a:cs typeface="Liberation Sans Narrow"/>
              </a:rPr>
              <a:t>belum</a:t>
            </a:r>
            <a:r>
              <a:rPr sz="1650" spc="-8"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mengacu</a:t>
            </a:r>
            <a:r>
              <a:rPr lang="en-US" sz="1650" spc="-8" dirty="0">
                <a:solidFill>
                  <a:prstClr val="black"/>
                </a:solidFill>
                <a:latin typeface="Rockwell" panose="02060603020205020403" pitchFamily="18" charset="0"/>
                <a:cs typeface="Liberation Sans Narrow"/>
              </a:rPr>
              <a:t> </a:t>
            </a:r>
            <a:r>
              <a:rPr sz="1650" dirty="0" err="1">
                <a:solidFill>
                  <a:prstClr val="black"/>
                </a:solidFill>
                <a:latin typeface="Rockwell" panose="02060603020205020403" pitchFamily="18" charset="0"/>
                <a:cs typeface="Liberation Sans Narrow"/>
              </a:rPr>
              <a:t>pada</a:t>
            </a:r>
            <a:r>
              <a:rPr sz="1650"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Undang-Undang No. 23 </a:t>
            </a:r>
            <a:r>
              <a:rPr sz="1650" spc="-45" dirty="0">
                <a:solidFill>
                  <a:prstClr val="black"/>
                </a:solidFill>
                <a:latin typeface="Rockwell" panose="02060603020205020403" pitchFamily="18" charset="0"/>
                <a:cs typeface="Liberation Sans Narrow"/>
              </a:rPr>
              <a:t>Tahun</a:t>
            </a:r>
            <a:r>
              <a:rPr sz="1650" spc="-98" dirty="0">
                <a:solidFill>
                  <a:prstClr val="black"/>
                </a:solidFill>
                <a:latin typeface="Rockwell" panose="02060603020205020403" pitchFamily="18" charset="0"/>
                <a:cs typeface="Liberation Sans Narrow"/>
              </a:rPr>
              <a:t> </a:t>
            </a:r>
            <a:r>
              <a:rPr sz="1650" dirty="0">
                <a:solidFill>
                  <a:prstClr val="black"/>
                </a:solidFill>
                <a:latin typeface="Rockwell" panose="02060603020205020403" pitchFamily="18" charset="0"/>
                <a:cs typeface="Liberation Sans Narrow"/>
              </a:rPr>
              <a:t>2014</a:t>
            </a:r>
          </a:p>
        </p:txBody>
      </p:sp>
      <p:sp>
        <p:nvSpPr>
          <p:cNvPr id="26" name="object 26"/>
          <p:cNvSpPr txBox="1"/>
          <p:nvPr/>
        </p:nvSpPr>
        <p:spPr>
          <a:xfrm>
            <a:off x="492919" y="4483418"/>
            <a:ext cx="4859657" cy="1288814"/>
          </a:xfrm>
          <a:prstGeom prst="rect">
            <a:avLst/>
          </a:prstGeom>
        </p:spPr>
        <p:txBody>
          <a:bodyPr vert="horz" wrap="square" lIns="0" tIns="19050" rIns="0" bIns="0" rtlCol="0">
            <a:spAutoFit/>
          </a:bodyPr>
          <a:lstStyle/>
          <a:p>
            <a:pPr marL="19050" marR="7620" indent="-19050" algn="just" defTabSz="1371600">
              <a:spcBef>
                <a:spcPts val="150"/>
              </a:spcBef>
              <a:defRPr/>
            </a:pPr>
            <a:r>
              <a:rPr sz="1650" spc="-30" dirty="0">
                <a:solidFill>
                  <a:prstClr val="black"/>
                </a:solidFill>
                <a:latin typeface="Rockwell" panose="02060603020205020403" pitchFamily="18" charset="0"/>
                <a:cs typeface="Liberation Sans Narrow"/>
              </a:rPr>
              <a:t>Terdapat </a:t>
            </a:r>
            <a:r>
              <a:rPr sz="1650" spc="-8" dirty="0">
                <a:solidFill>
                  <a:prstClr val="black"/>
                </a:solidFill>
                <a:latin typeface="Rockwell" panose="02060603020205020403" pitchFamily="18" charset="0"/>
                <a:cs typeface="Liberation Sans Narrow"/>
              </a:rPr>
              <a:t>perbedaan dalam penyajian</a:t>
            </a:r>
            <a:r>
              <a:rPr sz="1650" spc="-38"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kode</a:t>
            </a:r>
            <a:r>
              <a:rPr sz="1650" spc="8" dirty="0">
                <a:solidFill>
                  <a:prstClr val="black"/>
                </a:solidFill>
                <a:latin typeface="Rockwell" panose="02060603020205020403" pitchFamily="18" charset="0"/>
                <a:cs typeface="Liberation Sans Narrow"/>
              </a:rPr>
              <a:t> </a:t>
            </a:r>
            <a:r>
              <a:rPr sz="1650" dirty="0">
                <a:solidFill>
                  <a:prstClr val="black"/>
                </a:solidFill>
                <a:latin typeface="Rockwell" panose="02060603020205020403" pitchFamily="18" charset="0"/>
                <a:cs typeface="Liberation Sans Narrow"/>
              </a:rPr>
              <a:t>dan  </a:t>
            </a:r>
            <a:r>
              <a:rPr sz="1650" spc="-8" dirty="0">
                <a:solidFill>
                  <a:prstClr val="black"/>
                </a:solidFill>
                <a:latin typeface="Rockwell" panose="02060603020205020403" pitchFamily="18" charset="0"/>
                <a:cs typeface="Liberation Sans Narrow"/>
              </a:rPr>
              <a:t>nomenklatur Program Kegiatan,</a:t>
            </a:r>
            <a:r>
              <a:rPr sz="1650" spc="45"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organisasi </a:t>
            </a:r>
            <a:r>
              <a:rPr sz="1650" dirty="0">
                <a:solidFill>
                  <a:prstClr val="black"/>
                </a:solidFill>
                <a:latin typeface="Rockwell" panose="02060603020205020403" pitchFamily="18" charset="0"/>
                <a:cs typeface="Liberation Sans Narrow"/>
              </a:rPr>
              <a:t>dan  </a:t>
            </a:r>
            <a:r>
              <a:rPr sz="1650" spc="-8" dirty="0">
                <a:solidFill>
                  <a:prstClr val="black"/>
                </a:solidFill>
                <a:latin typeface="Rockwell" panose="02060603020205020403" pitchFamily="18" charset="0"/>
                <a:cs typeface="Liberation Sans Narrow"/>
              </a:rPr>
              <a:t>rekening dikarenakan masih</a:t>
            </a:r>
            <a:r>
              <a:rPr sz="1650" spc="-23"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diberikan kebebasan  </a:t>
            </a:r>
            <a:r>
              <a:rPr sz="1650" spc="-8" dirty="0" err="1">
                <a:solidFill>
                  <a:prstClr val="black"/>
                </a:solidFill>
                <a:latin typeface="Rockwell" panose="02060603020205020403" pitchFamily="18" charset="0"/>
                <a:cs typeface="Liberation Sans Narrow"/>
              </a:rPr>
              <a:t>dalam</a:t>
            </a:r>
            <a:r>
              <a:rPr sz="1650" spc="-8"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melakukan</a:t>
            </a:r>
            <a:r>
              <a:rPr lang="en-US" sz="1650" spc="-8" dirty="0">
                <a:solidFill>
                  <a:prstClr val="black"/>
                </a:solidFill>
                <a:latin typeface="Rockwell" panose="02060603020205020403" pitchFamily="18" charset="0"/>
                <a:cs typeface="Liberation Sans Narrow"/>
              </a:rPr>
              <a:t> </a:t>
            </a:r>
            <a:r>
              <a:rPr lang="nn-NO" sz="1650" spc="-8" dirty="0">
                <a:solidFill>
                  <a:prstClr val="black"/>
                </a:solidFill>
                <a:latin typeface="Rockwell" panose="02060603020205020403" pitchFamily="18" charset="0"/>
                <a:cs typeface="Liberation Sans Narrow"/>
              </a:rPr>
              <a:t>penambahan versi masing-masing</a:t>
            </a:r>
            <a:r>
              <a:rPr lang="nn-NO" sz="1650" spc="-143" dirty="0">
                <a:solidFill>
                  <a:prstClr val="black"/>
                </a:solidFill>
                <a:latin typeface="Rockwell" panose="02060603020205020403" pitchFamily="18" charset="0"/>
                <a:cs typeface="Liberation Sans Narrow"/>
              </a:rPr>
              <a:t> </a:t>
            </a:r>
            <a:r>
              <a:rPr lang="nn-NO" sz="1650" spc="-8" dirty="0">
                <a:solidFill>
                  <a:prstClr val="black"/>
                </a:solidFill>
                <a:latin typeface="Rockwell" panose="02060603020205020403" pitchFamily="18" charset="0"/>
                <a:cs typeface="Liberation Sans Narrow"/>
              </a:rPr>
              <a:t>Pemda</a:t>
            </a:r>
            <a:endParaRPr sz="1650" dirty="0">
              <a:solidFill>
                <a:prstClr val="black"/>
              </a:solidFill>
              <a:latin typeface="Rockwell" panose="02060603020205020403" pitchFamily="18" charset="0"/>
              <a:cs typeface="Liberation Sans Narrow"/>
            </a:endParaRPr>
          </a:p>
        </p:txBody>
      </p:sp>
      <p:sp>
        <p:nvSpPr>
          <p:cNvPr id="27" name="object 27"/>
          <p:cNvSpPr txBox="1"/>
          <p:nvPr/>
        </p:nvSpPr>
        <p:spPr>
          <a:xfrm>
            <a:off x="457201" y="6879021"/>
            <a:ext cx="4873466" cy="1034899"/>
          </a:xfrm>
          <a:prstGeom prst="rect">
            <a:avLst/>
          </a:prstGeom>
        </p:spPr>
        <p:txBody>
          <a:bodyPr vert="horz" wrap="square" lIns="0" tIns="19050" rIns="0" bIns="0" rtlCol="0">
            <a:spAutoFit/>
          </a:bodyPr>
          <a:lstStyle/>
          <a:p>
            <a:pPr marR="7620" algn="just" defTabSz="1371600">
              <a:spcBef>
                <a:spcPts val="150"/>
              </a:spcBef>
              <a:defRPr/>
            </a:pPr>
            <a:r>
              <a:rPr sz="1650" spc="-30" dirty="0">
                <a:solidFill>
                  <a:prstClr val="black"/>
                </a:solidFill>
                <a:latin typeface="Rockwell" panose="02060603020205020403" pitchFamily="18" charset="0"/>
                <a:cs typeface="Liberation Sans Narrow"/>
              </a:rPr>
              <a:t>Terdapat </a:t>
            </a:r>
            <a:r>
              <a:rPr sz="1650" spc="-8" dirty="0">
                <a:solidFill>
                  <a:prstClr val="black"/>
                </a:solidFill>
                <a:latin typeface="Rockwell" panose="02060603020205020403" pitchFamily="18" charset="0"/>
                <a:cs typeface="Liberation Sans Narrow"/>
              </a:rPr>
              <a:t>perbedaan dalam</a:t>
            </a:r>
            <a:r>
              <a:rPr sz="1650"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penyajian</a:t>
            </a:r>
            <a:r>
              <a:rPr sz="1650" spc="-60" dirty="0">
                <a:solidFill>
                  <a:prstClr val="black"/>
                </a:solidFill>
                <a:latin typeface="Rockwell" panose="02060603020205020403" pitchFamily="18" charset="0"/>
                <a:cs typeface="Liberation Sans Narrow"/>
              </a:rPr>
              <a:t> </a:t>
            </a:r>
            <a:r>
              <a:rPr sz="1650" dirty="0">
                <a:solidFill>
                  <a:prstClr val="black"/>
                </a:solidFill>
                <a:latin typeface="Rockwell" panose="02060603020205020403" pitchFamily="18" charset="0"/>
                <a:cs typeface="Liberation Sans Narrow"/>
              </a:rPr>
              <a:t>struktur  </a:t>
            </a:r>
            <a:r>
              <a:rPr sz="1650" spc="-15" dirty="0">
                <a:solidFill>
                  <a:prstClr val="black"/>
                </a:solidFill>
                <a:latin typeface="Rockwell" panose="02060603020205020403" pitchFamily="18" charset="0"/>
                <a:cs typeface="Liberation Sans Narrow"/>
              </a:rPr>
              <a:t>APBD </a:t>
            </a:r>
            <a:r>
              <a:rPr sz="1650" spc="-8" dirty="0">
                <a:solidFill>
                  <a:prstClr val="black"/>
                </a:solidFill>
                <a:latin typeface="Rockwell" panose="02060603020205020403" pitchFamily="18" charset="0"/>
                <a:cs typeface="Liberation Sans Narrow"/>
              </a:rPr>
              <a:t>dalam </a:t>
            </a:r>
            <a:r>
              <a:rPr sz="1650" dirty="0">
                <a:solidFill>
                  <a:prstClr val="black"/>
                </a:solidFill>
                <a:latin typeface="Rockwell" panose="02060603020205020403" pitchFamily="18" charset="0"/>
                <a:cs typeface="Liberation Sans Narrow"/>
              </a:rPr>
              <a:t>penganggaran dengan</a:t>
            </a:r>
            <a:r>
              <a:rPr sz="1650" spc="-98" dirty="0">
                <a:solidFill>
                  <a:prstClr val="black"/>
                </a:solidFill>
                <a:latin typeface="Rockwell" panose="02060603020205020403" pitchFamily="18" charset="0"/>
                <a:cs typeface="Liberation Sans Narrow"/>
              </a:rPr>
              <a:t> </a:t>
            </a:r>
            <a:r>
              <a:rPr sz="1650" dirty="0">
                <a:solidFill>
                  <a:prstClr val="black"/>
                </a:solidFill>
                <a:latin typeface="Rockwell" panose="02060603020205020403" pitchFamily="18" charset="0"/>
                <a:cs typeface="Liberation Sans Narrow"/>
              </a:rPr>
              <a:t>struktur</a:t>
            </a:r>
            <a:r>
              <a:rPr sz="1650" spc="-75" dirty="0">
                <a:solidFill>
                  <a:prstClr val="black"/>
                </a:solidFill>
                <a:latin typeface="Rockwell" panose="02060603020205020403" pitchFamily="18" charset="0"/>
                <a:cs typeface="Liberation Sans Narrow"/>
              </a:rPr>
              <a:t> </a:t>
            </a:r>
            <a:r>
              <a:rPr sz="1650" spc="-15" dirty="0">
                <a:solidFill>
                  <a:prstClr val="black"/>
                </a:solidFill>
                <a:latin typeface="Rockwell" panose="02060603020205020403" pitchFamily="18" charset="0"/>
                <a:cs typeface="Liberation Sans Narrow"/>
              </a:rPr>
              <a:t>APBD </a:t>
            </a:r>
            <a:r>
              <a:rPr sz="1650"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dalam laporan keuangan </a:t>
            </a:r>
            <a:r>
              <a:rPr sz="1650" spc="-8" dirty="0" err="1">
                <a:solidFill>
                  <a:prstClr val="black"/>
                </a:solidFill>
                <a:latin typeface="Rockwell" panose="02060603020205020403" pitchFamily="18" charset="0"/>
                <a:cs typeface="Liberation Sans Narrow"/>
              </a:rPr>
              <a:t>sehingga</a:t>
            </a:r>
            <a:r>
              <a:rPr sz="1650" spc="-30"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masih</a:t>
            </a:r>
            <a:r>
              <a:rPr lang="en-US" sz="1650" spc="-8"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dibutuhkan</a:t>
            </a:r>
            <a:r>
              <a:rPr sz="1650" spc="-8" dirty="0">
                <a:solidFill>
                  <a:prstClr val="black"/>
                </a:solidFill>
                <a:latin typeface="Rockwell" panose="02060603020205020403" pitchFamily="18" charset="0"/>
                <a:cs typeface="Liberation Sans Narrow"/>
              </a:rPr>
              <a:t> adanya</a:t>
            </a:r>
            <a:r>
              <a:rPr sz="1650" spc="-68"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konversi</a:t>
            </a:r>
            <a:endParaRPr sz="1650" dirty="0">
              <a:solidFill>
                <a:prstClr val="black"/>
              </a:solidFill>
              <a:latin typeface="Rockwell" panose="02060603020205020403" pitchFamily="18" charset="0"/>
              <a:cs typeface="Liberation Sans Narrow"/>
            </a:endParaRPr>
          </a:p>
        </p:txBody>
      </p:sp>
      <p:sp>
        <p:nvSpPr>
          <p:cNvPr id="28" name="object 28"/>
          <p:cNvSpPr txBox="1"/>
          <p:nvPr/>
        </p:nvSpPr>
        <p:spPr>
          <a:xfrm>
            <a:off x="377344" y="8642510"/>
            <a:ext cx="4825367" cy="780983"/>
          </a:xfrm>
          <a:prstGeom prst="rect">
            <a:avLst/>
          </a:prstGeom>
        </p:spPr>
        <p:txBody>
          <a:bodyPr vert="horz" wrap="square" lIns="0" tIns="19050" rIns="0" bIns="0" rtlCol="0">
            <a:spAutoFit/>
          </a:bodyPr>
          <a:lstStyle/>
          <a:p>
            <a:pPr marR="7620" algn="just" defTabSz="1371600">
              <a:spcBef>
                <a:spcPts val="150"/>
              </a:spcBef>
              <a:defRPr/>
            </a:pPr>
            <a:r>
              <a:rPr sz="1650" spc="-8" dirty="0">
                <a:solidFill>
                  <a:prstClr val="black"/>
                </a:solidFill>
                <a:latin typeface="Rockwell" panose="02060603020205020403" pitchFamily="18" charset="0"/>
                <a:cs typeface="Liberation Sans Narrow"/>
              </a:rPr>
              <a:t>Sulitnya Pemerintah dalam </a:t>
            </a:r>
            <a:r>
              <a:rPr sz="1650" spc="-8" dirty="0" err="1">
                <a:solidFill>
                  <a:prstClr val="black"/>
                </a:solidFill>
                <a:latin typeface="Rockwell" panose="02060603020205020403" pitchFamily="18" charset="0"/>
                <a:cs typeface="Liberation Sans Narrow"/>
              </a:rPr>
              <a:t>menyajikan</a:t>
            </a:r>
            <a:r>
              <a:rPr sz="1650" spc="-38" dirty="0">
                <a:solidFill>
                  <a:prstClr val="black"/>
                </a:solidFill>
                <a:latin typeface="Rockwell" panose="02060603020205020403" pitchFamily="18" charset="0"/>
                <a:cs typeface="Liberation Sans Narrow"/>
              </a:rPr>
              <a:t> </a:t>
            </a:r>
            <a:r>
              <a:rPr sz="1650" dirty="0">
                <a:solidFill>
                  <a:prstClr val="black"/>
                </a:solidFill>
                <a:latin typeface="Rockwell" panose="02060603020205020403" pitchFamily="18" charset="0"/>
                <a:cs typeface="Liberation Sans Narrow"/>
              </a:rPr>
              <a:t>data</a:t>
            </a:r>
            <a:r>
              <a:rPr lang="en-US" sz="1650" dirty="0">
                <a:solidFill>
                  <a:prstClr val="black"/>
                </a:solidFill>
                <a:latin typeface="Rockwell" panose="02060603020205020403" pitchFamily="18" charset="0"/>
                <a:cs typeface="Liberation Sans Narrow"/>
              </a:rPr>
              <a:t> </a:t>
            </a:r>
            <a:r>
              <a:rPr sz="1650" dirty="0" err="1">
                <a:solidFill>
                  <a:prstClr val="black"/>
                </a:solidFill>
                <a:latin typeface="Rockwell" panose="02060603020205020403" pitchFamily="18" charset="0"/>
                <a:cs typeface="Liberation Sans Narrow"/>
              </a:rPr>
              <a:t>statistik</a:t>
            </a:r>
            <a:r>
              <a:rPr sz="1650"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kinerja </a:t>
            </a:r>
            <a:r>
              <a:rPr sz="1650" dirty="0">
                <a:solidFill>
                  <a:prstClr val="black"/>
                </a:solidFill>
                <a:latin typeface="Rockwell" panose="02060603020205020403" pitchFamily="18" charset="0"/>
                <a:cs typeface="Liberation Sans Narrow"/>
              </a:rPr>
              <a:t>dan </a:t>
            </a:r>
            <a:r>
              <a:rPr sz="1650" spc="-8" dirty="0">
                <a:solidFill>
                  <a:prstClr val="black"/>
                </a:solidFill>
                <a:latin typeface="Rockwell" panose="02060603020205020403" pitchFamily="18" charset="0"/>
                <a:cs typeface="Liberation Sans Narrow"/>
              </a:rPr>
              <a:t>keuangan </a:t>
            </a:r>
            <a:r>
              <a:rPr sz="1650" spc="-8" dirty="0" err="1">
                <a:solidFill>
                  <a:prstClr val="black"/>
                </a:solidFill>
                <a:latin typeface="Rockwell" panose="02060603020205020403" pitchFamily="18" charset="0"/>
                <a:cs typeface="Liberation Sans Narrow"/>
              </a:rPr>
              <a:t>pemerintah</a:t>
            </a:r>
            <a:r>
              <a:rPr sz="1650" spc="-45"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daerah</a:t>
            </a:r>
            <a:r>
              <a:rPr lang="en-US" sz="1650" spc="-8" dirty="0">
                <a:solidFill>
                  <a:prstClr val="black"/>
                </a:solidFill>
                <a:latin typeface="Rockwell" panose="02060603020205020403" pitchFamily="18" charset="0"/>
                <a:cs typeface="Liberation Sans Narrow"/>
              </a:rPr>
              <a:t> </a:t>
            </a:r>
            <a:r>
              <a:rPr sz="1650" spc="-8" dirty="0" err="1">
                <a:solidFill>
                  <a:prstClr val="black"/>
                </a:solidFill>
                <a:latin typeface="Rockwell" panose="02060603020205020403" pitchFamily="18" charset="0"/>
                <a:cs typeface="Liberation Sans Narrow"/>
              </a:rPr>
              <a:t>secara</a:t>
            </a:r>
            <a:r>
              <a:rPr sz="1650" spc="-75"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nasional</a:t>
            </a:r>
            <a:endParaRPr sz="1650" dirty="0">
              <a:solidFill>
                <a:prstClr val="black"/>
              </a:solidFill>
              <a:latin typeface="Rockwell" panose="02060603020205020403" pitchFamily="18" charset="0"/>
              <a:cs typeface="Liberation Sans Narrow"/>
            </a:endParaRPr>
          </a:p>
        </p:txBody>
      </p:sp>
      <p:grpSp>
        <p:nvGrpSpPr>
          <p:cNvPr id="37" name="object 37"/>
          <p:cNvGrpSpPr/>
          <p:nvPr/>
        </p:nvGrpSpPr>
        <p:grpSpPr>
          <a:xfrm>
            <a:off x="5450209" y="2171700"/>
            <a:ext cx="7500938" cy="7444740"/>
            <a:chOff x="3633470" y="1306100"/>
            <a:chExt cx="5000625" cy="5104860"/>
          </a:xfrm>
        </p:grpSpPr>
        <p:sp>
          <p:nvSpPr>
            <p:cNvPr id="39" name="object 39"/>
            <p:cNvSpPr/>
            <p:nvPr/>
          </p:nvSpPr>
          <p:spPr>
            <a:xfrm>
              <a:off x="3805691" y="1763278"/>
              <a:ext cx="640079" cy="640079"/>
            </a:xfrm>
            <a:prstGeom prst="rect">
              <a:avLst/>
            </a:prstGeom>
            <a:blipFill>
              <a:blip r:embed="rId2" cstate="print"/>
              <a:stretch>
                <a:fillRect/>
              </a:stretch>
            </a:blipFill>
          </p:spPr>
          <p:txBody>
            <a:bodyPr wrap="square" lIns="0" tIns="0" rIns="0" bIns="0" rtlCol="0"/>
            <a:lstStyle/>
            <a:p>
              <a:pPr defTabSz="1371600">
                <a:defRPr/>
              </a:pPr>
              <a:endParaRPr sz="2700">
                <a:solidFill>
                  <a:prstClr val="black"/>
                </a:solidFill>
                <a:latin typeface="Calibri"/>
              </a:endParaRPr>
            </a:p>
          </p:txBody>
        </p:sp>
        <p:sp>
          <p:nvSpPr>
            <p:cNvPr id="40" name="object 40"/>
            <p:cNvSpPr/>
            <p:nvPr/>
          </p:nvSpPr>
          <p:spPr>
            <a:xfrm>
              <a:off x="3898900" y="4566920"/>
              <a:ext cx="462279" cy="464819"/>
            </a:xfrm>
            <a:prstGeom prst="rect">
              <a:avLst/>
            </a:prstGeom>
            <a:blipFill>
              <a:blip r:embed="rId3" cstate="print"/>
              <a:stretch>
                <a:fillRect/>
              </a:stretch>
            </a:blipFill>
          </p:spPr>
          <p:txBody>
            <a:bodyPr wrap="square" lIns="0" tIns="0" rIns="0" bIns="0" rtlCol="0"/>
            <a:lstStyle/>
            <a:p>
              <a:pPr defTabSz="1371600">
                <a:defRPr/>
              </a:pPr>
              <a:endParaRPr sz="2700">
                <a:solidFill>
                  <a:prstClr val="black"/>
                </a:solidFill>
                <a:latin typeface="Calibri"/>
              </a:endParaRPr>
            </a:p>
          </p:txBody>
        </p:sp>
        <p:sp>
          <p:nvSpPr>
            <p:cNvPr id="41" name="object 41"/>
            <p:cNvSpPr/>
            <p:nvPr/>
          </p:nvSpPr>
          <p:spPr>
            <a:xfrm>
              <a:off x="3919220" y="5908040"/>
              <a:ext cx="441960" cy="441959"/>
            </a:xfrm>
            <a:prstGeom prst="rect">
              <a:avLst/>
            </a:prstGeom>
            <a:blipFill>
              <a:blip r:embed="rId4" cstate="print"/>
              <a:stretch>
                <a:fillRect/>
              </a:stretch>
            </a:blipFill>
          </p:spPr>
          <p:txBody>
            <a:bodyPr wrap="square" lIns="0" tIns="0" rIns="0" bIns="0" rtlCol="0"/>
            <a:lstStyle/>
            <a:p>
              <a:pPr defTabSz="1371600">
                <a:defRPr/>
              </a:pPr>
              <a:endParaRPr sz="2700">
                <a:solidFill>
                  <a:prstClr val="black"/>
                </a:solidFill>
                <a:latin typeface="Calibri"/>
              </a:endParaRPr>
            </a:p>
          </p:txBody>
        </p:sp>
        <p:sp>
          <p:nvSpPr>
            <p:cNvPr id="42" name="object 42"/>
            <p:cNvSpPr/>
            <p:nvPr/>
          </p:nvSpPr>
          <p:spPr>
            <a:xfrm>
              <a:off x="7950586" y="1891943"/>
              <a:ext cx="472440" cy="472439"/>
            </a:xfrm>
            <a:prstGeom prst="rect">
              <a:avLst/>
            </a:prstGeom>
            <a:blipFill>
              <a:blip r:embed="rId5" cstate="print"/>
              <a:stretch>
                <a:fillRect/>
              </a:stretch>
            </a:blipFill>
          </p:spPr>
          <p:txBody>
            <a:bodyPr wrap="square" lIns="0" tIns="0" rIns="0" bIns="0" rtlCol="0"/>
            <a:lstStyle/>
            <a:p>
              <a:pPr defTabSz="1371600">
                <a:defRPr/>
              </a:pPr>
              <a:endParaRPr sz="2700">
                <a:solidFill>
                  <a:prstClr val="black"/>
                </a:solidFill>
                <a:latin typeface="Calibri"/>
              </a:endParaRPr>
            </a:p>
          </p:txBody>
        </p:sp>
        <p:sp>
          <p:nvSpPr>
            <p:cNvPr id="43" name="object 43"/>
            <p:cNvSpPr/>
            <p:nvPr/>
          </p:nvSpPr>
          <p:spPr>
            <a:xfrm>
              <a:off x="7955664" y="3199281"/>
              <a:ext cx="520700" cy="520700"/>
            </a:xfrm>
            <a:prstGeom prst="rect">
              <a:avLst/>
            </a:prstGeom>
            <a:blipFill>
              <a:blip r:embed="rId6" cstate="print"/>
              <a:stretch>
                <a:fillRect/>
              </a:stretch>
            </a:blipFill>
          </p:spPr>
          <p:txBody>
            <a:bodyPr wrap="square" lIns="0" tIns="0" rIns="0" bIns="0" rtlCol="0"/>
            <a:lstStyle/>
            <a:p>
              <a:pPr defTabSz="1371600">
                <a:defRPr/>
              </a:pPr>
              <a:endParaRPr sz="2700">
                <a:solidFill>
                  <a:prstClr val="black"/>
                </a:solidFill>
                <a:latin typeface="Calibri"/>
              </a:endParaRPr>
            </a:p>
          </p:txBody>
        </p:sp>
        <p:sp>
          <p:nvSpPr>
            <p:cNvPr id="44" name="object 44"/>
            <p:cNvSpPr/>
            <p:nvPr/>
          </p:nvSpPr>
          <p:spPr>
            <a:xfrm>
              <a:off x="7907020" y="4472940"/>
              <a:ext cx="640079" cy="640080"/>
            </a:xfrm>
            <a:prstGeom prst="rect">
              <a:avLst/>
            </a:prstGeom>
            <a:blipFill>
              <a:blip r:embed="rId2" cstate="print"/>
              <a:stretch>
                <a:fillRect/>
              </a:stretch>
            </a:blipFill>
          </p:spPr>
          <p:txBody>
            <a:bodyPr wrap="square" lIns="0" tIns="0" rIns="0" bIns="0" rtlCol="0"/>
            <a:lstStyle/>
            <a:p>
              <a:pPr defTabSz="1371600">
                <a:defRPr/>
              </a:pPr>
              <a:endParaRPr sz="2700">
                <a:solidFill>
                  <a:prstClr val="black"/>
                </a:solidFill>
                <a:latin typeface="Calibri"/>
              </a:endParaRPr>
            </a:p>
          </p:txBody>
        </p:sp>
        <p:sp>
          <p:nvSpPr>
            <p:cNvPr id="45" name="object 45"/>
            <p:cNvSpPr/>
            <p:nvPr/>
          </p:nvSpPr>
          <p:spPr>
            <a:xfrm>
              <a:off x="7945120" y="5867400"/>
              <a:ext cx="543559" cy="543560"/>
            </a:xfrm>
            <a:prstGeom prst="rect">
              <a:avLst/>
            </a:prstGeom>
            <a:blipFill>
              <a:blip r:embed="rId7" cstate="print"/>
              <a:stretch>
                <a:fillRect/>
              </a:stretch>
            </a:blipFill>
          </p:spPr>
          <p:txBody>
            <a:bodyPr wrap="square" lIns="0" tIns="0" rIns="0" bIns="0" rtlCol="0"/>
            <a:lstStyle/>
            <a:p>
              <a:pPr defTabSz="1371600">
                <a:defRPr/>
              </a:pPr>
              <a:endParaRPr sz="2700">
                <a:solidFill>
                  <a:prstClr val="black"/>
                </a:solidFill>
                <a:latin typeface="Calibri"/>
              </a:endParaRPr>
            </a:p>
          </p:txBody>
        </p:sp>
        <p:sp>
          <p:nvSpPr>
            <p:cNvPr id="46" name="object 46"/>
            <p:cNvSpPr/>
            <p:nvPr/>
          </p:nvSpPr>
          <p:spPr>
            <a:xfrm>
              <a:off x="3633470" y="1306100"/>
              <a:ext cx="5000625" cy="1461229"/>
            </a:xfrm>
            <a:custGeom>
              <a:avLst/>
              <a:gdLst/>
              <a:ahLst/>
              <a:cxnLst/>
              <a:rect l="l" t="t" r="r" b="b"/>
              <a:pathLst>
                <a:path w="5000625" h="1617980">
                  <a:moveTo>
                    <a:pt x="93980" y="54610"/>
                  </a:moveTo>
                  <a:lnTo>
                    <a:pt x="76200" y="54610"/>
                  </a:lnTo>
                  <a:lnTo>
                    <a:pt x="76200" y="22860"/>
                  </a:lnTo>
                  <a:lnTo>
                    <a:pt x="0" y="60960"/>
                  </a:lnTo>
                  <a:lnTo>
                    <a:pt x="76200" y="99060"/>
                  </a:lnTo>
                  <a:lnTo>
                    <a:pt x="76200" y="67310"/>
                  </a:lnTo>
                  <a:lnTo>
                    <a:pt x="93980" y="67310"/>
                  </a:lnTo>
                  <a:lnTo>
                    <a:pt x="93980" y="54610"/>
                  </a:lnTo>
                  <a:close/>
                </a:path>
                <a:path w="5000625" h="1617980">
                  <a:moveTo>
                    <a:pt x="182880" y="54610"/>
                  </a:moveTo>
                  <a:lnTo>
                    <a:pt x="132080" y="54610"/>
                  </a:lnTo>
                  <a:lnTo>
                    <a:pt x="132080" y="67310"/>
                  </a:lnTo>
                  <a:lnTo>
                    <a:pt x="182880" y="67310"/>
                  </a:lnTo>
                  <a:lnTo>
                    <a:pt x="182880" y="54610"/>
                  </a:lnTo>
                  <a:close/>
                </a:path>
                <a:path w="5000625" h="1617980">
                  <a:moveTo>
                    <a:pt x="271780" y="54610"/>
                  </a:moveTo>
                  <a:lnTo>
                    <a:pt x="220980" y="54610"/>
                  </a:lnTo>
                  <a:lnTo>
                    <a:pt x="220980" y="67310"/>
                  </a:lnTo>
                  <a:lnTo>
                    <a:pt x="271780" y="67310"/>
                  </a:lnTo>
                  <a:lnTo>
                    <a:pt x="271780" y="54610"/>
                  </a:lnTo>
                  <a:close/>
                </a:path>
                <a:path w="5000625" h="1617980">
                  <a:moveTo>
                    <a:pt x="360680" y="54610"/>
                  </a:moveTo>
                  <a:lnTo>
                    <a:pt x="309880" y="54610"/>
                  </a:lnTo>
                  <a:lnTo>
                    <a:pt x="309880" y="67310"/>
                  </a:lnTo>
                  <a:lnTo>
                    <a:pt x="360680" y="67310"/>
                  </a:lnTo>
                  <a:lnTo>
                    <a:pt x="360680" y="54610"/>
                  </a:lnTo>
                  <a:close/>
                </a:path>
                <a:path w="5000625" h="1617980">
                  <a:moveTo>
                    <a:pt x="449580" y="54610"/>
                  </a:moveTo>
                  <a:lnTo>
                    <a:pt x="398780" y="54610"/>
                  </a:lnTo>
                  <a:lnTo>
                    <a:pt x="398780" y="67310"/>
                  </a:lnTo>
                  <a:lnTo>
                    <a:pt x="449580" y="67310"/>
                  </a:lnTo>
                  <a:lnTo>
                    <a:pt x="449580" y="54610"/>
                  </a:lnTo>
                  <a:close/>
                </a:path>
                <a:path w="5000625" h="1617980">
                  <a:moveTo>
                    <a:pt x="538480" y="54610"/>
                  </a:moveTo>
                  <a:lnTo>
                    <a:pt x="487680" y="54610"/>
                  </a:lnTo>
                  <a:lnTo>
                    <a:pt x="487680" y="67310"/>
                  </a:lnTo>
                  <a:lnTo>
                    <a:pt x="538480" y="67310"/>
                  </a:lnTo>
                  <a:lnTo>
                    <a:pt x="538480" y="54610"/>
                  </a:lnTo>
                  <a:close/>
                </a:path>
                <a:path w="5000625" h="1617980">
                  <a:moveTo>
                    <a:pt x="627380" y="54610"/>
                  </a:moveTo>
                  <a:lnTo>
                    <a:pt x="576580" y="54610"/>
                  </a:lnTo>
                  <a:lnTo>
                    <a:pt x="576580" y="67310"/>
                  </a:lnTo>
                  <a:lnTo>
                    <a:pt x="627380" y="67310"/>
                  </a:lnTo>
                  <a:lnTo>
                    <a:pt x="627380" y="54610"/>
                  </a:lnTo>
                  <a:close/>
                </a:path>
                <a:path w="5000625" h="1617980">
                  <a:moveTo>
                    <a:pt x="716280" y="54610"/>
                  </a:moveTo>
                  <a:lnTo>
                    <a:pt x="665480" y="54610"/>
                  </a:lnTo>
                  <a:lnTo>
                    <a:pt x="665480" y="67310"/>
                  </a:lnTo>
                  <a:lnTo>
                    <a:pt x="716280" y="67310"/>
                  </a:lnTo>
                  <a:lnTo>
                    <a:pt x="716280" y="54610"/>
                  </a:lnTo>
                  <a:close/>
                </a:path>
                <a:path w="5000625" h="1617980">
                  <a:moveTo>
                    <a:pt x="805180" y="54610"/>
                  </a:moveTo>
                  <a:lnTo>
                    <a:pt x="754380" y="54610"/>
                  </a:lnTo>
                  <a:lnTo>
                    <a:pt x="754380" y="67310"/>
                  </a:lnTo>
                  <a:lnTo>
                    <a:pt x="805180" y="67310"/>
                  </a:lnTo>
                  <a:lnTo>
                    <a:pt x="805180" y="54610"/>
                  </a:lnTo>
                  <a:close/>
                </a:path>
                <a:path w="5000625" h="1617980">
                  <a:moveTo>
                    <a:pt x="894080" y="54610"/>
                  </a:moveTo>
                  <a:lnTo>
                    <a:pt x="843280" y="54610"/>
                  </a:lnTo>
                  <a:lnTo>
                    <a:pt x="843280" y="67310"/>
                  </a:lnTo>
                  <a:lnTo>
                    <a:pt x="894080" y="67310"/>
                  </a:lnTo>
                  <a:lnTo>
                    <a:pt x="894080" y="54610"/>
                  </a:lnTo>
                  <a:close/>
                </a:path>
                <a:path w="5000625" h="1617980">
                  <a:moveTo>
                    <a:pt x="982980" y="54610"/>
                  </a:moveTo>
                  <a:lnTo>
                    <a:pt x="932180" y="54610"/>
                  </a:lnTo>
                  <a:lnTo>
                    <a:pt x="932180" y="67310"/>
                  </a:lnTo>
                  <a:lnTo>
                    <a:pt x="982980" y="67310"/>
                  </a:lnTo>
                  <a:lnTo>
                    <a:pt x="982980" y="54610"/>
                  </a:lnTo>
                  <a:close/>
                </a:path>
                <a:path w="5000625" h="1617980">
                  <a:moveTo>
                    <a:pt x="1071880" y="54610"/>
                  </a:moveTo>
                  <a:lnTo>
                    <a:pt x="1021080" y="54610"/>
                  </a:lnTo>
                  <a:lnTo>
                    <a:pt x="1021080" y="67310"/>
                  </a:lnTo>
                  <a:lnTo>
                    <a:pt x="1071880" y="67310"/>
                  </a:lnTo>
                  <a:lnTo>
                    <a:pt x="1071880" y="54610"/>
                  </a:lnTo>
                  <a:close/>
                </a:path>
                <a:path w="5000625" h="1617980">
                  <a:moveTo>
                    <a:pt x="1160780" y="54610"/>
                  </a:moveTo>
                  <a:lnTo>
                    <a:pt x="1109980" y="54610"/>
                  </a:lnTo>
                  <a:lnTo>
                    <a:pt x="1109980" y="67310"/>
                  </a:lnTo>
                  <a:lnTo>
                    <a:pt x="1160780" y="67310"/>
                  </a:lnTo>
                  <a:lnTo>
                    <a:pt x="1160780" y="54610"/>
                  </a:lnTo>
                  <a:close/>
                </a:path>
                <a:path w="5000625" h="1617980">
                  <a:moveTo>
                    <a:pt x="1249680" y="54610"/>
                  </a:moveTo>
                  <a:lnTo>
                    <a:pt x="1198880" y="54610"/>
                  </a:lnTo>
                  <a:lnTo>
                    <a:pt x="1198880" y="67310"/>
                  </a:lnTo>
                  <a:lnTo>
                    <a:pt x="1249680" y="67310"/>
                  </a:lnTo>
                  <a:lnTo>
                    <a:pt x="1249680" y="54610"/>
                  </a:lnTo>
                  <a:close/>
                </a:path>
                <a:path w="5000625" h="1617980">
                  <a:moveTo>
                    <a:pt x="1338580" y="54610"/>
                  </a:moveTo>
                  <a:lnTo>
                    <a:pt x="1287780" y="54610"/>
                  </a:lnTo>
                  <a:lnTo>
                    <a:pt x="1287780" y="67310"/>
                  </a:lnTo>
                  <a:lnTo>
                    <a:pt x="1338580" y="67310"/>
                  </a:lnTo>
                  <a:lnTo>
                    <a:pt x="1338580" y="54610"/>
                  </a:lnTo>
                  <a:close/>
                </a:path>
                <a:path w="5000625" h="1617980">
                  <a:moveTo>
                    <a:pt x="1427480" y="54610"/>
                  </a:moveTo>
                  <a:lnTo>
                    <a:pt x="1376680" y="54610"/>
                  </a:lnTo>
                  <a:lnTo>
                    <a:pt x="1376680" y="67310"/>
                  </a:lnTo>
                  <a:lnTo>
                    <a:pt x="1427480" y="67310"/>
                  </a:lnTo>
                  <a:lnTo>
                    <a:pt x="1427480" y="54610"/>
                  </a:lnTo>
                  <a:close/>
                </a:path>
                <a:path w="5000625" h="1617980">
                  <a:moveTo>
                    <a:pt x="1516380" y="54610"/>
                  </a:moveTo>
                  <a:lnTo>
                    <a:pt x="1465580" y="54610"/>
                  </a:lnTo>
                  <a:lnTo>
                    <a:pt x="1465580" y="67310"/>
                  </a:lnTo>
                  <a:lnTo>
                    <a:pt x="1516380" y="67310"/>
                  </a:lnTo>
                  <a:lnTo>
                    <a:pt x="1516380" y="54610"/>
                  </a:lnTo>
                  <a:close/>
                </a:path>
                <a:path w="5000625" h="1617980">
                  <a:moveTo>
                    <a:pt x="1604137" y="1528953"/>
                  </a:moveTo>
                  <a:lnTo>
                    <a:pt x="1591437" y="1528953"/>
                  </a:lnTo>
                  <a:lnTo>
                    <a:pt x="1591437" y="1579753"/>
                  </a:lnTo>
                  <a:lnTo>
                    <a:pt x="1604137" y="1579753"/>
                  </a:lnTo>
                  <a:lnTo>
                    <a:pt x="1604137" y="1528953"/>
                  </a:lnTo>
                  <a:close/>
                </a:path>
                <a:path w="5000625" h="1617980">
                  <a:moveTo>
                    <a:pt x="1604137" y="1440053"/>
                  </a:moveTo>
                  <a:lnTo>
                    <a:pt x="1591437" y="1440053"/>
                  </a:lnTo>
                  <a:lnTo>
                    <a:pt x="1591437" y="1490853"/>
                  </a:lnTo>
                  <a:lnTo>
                    <a:pt x="1604137" y="1490853"/>
                  </a:lnTo>
                  <a:lnTo>
                    <a:pt x="1604137" y="1440053"/>
                  </a:lnTo>
                  <a:close/>
                </a:path>
                <a:path w="5000625" h="1617980">
                  <a:moveTo>
                    <a:pt x="1604137" y="1351153"/>
                  </a:moveTo>
                  <a:lnTo>
                    <a:pt x="1591437" y="1351153"/>
                  </a:lnTo>
                  <a:lnTo>
                    <a:pt x="1591437" y="1401953"/>
                  </a:lnTo>
                  <a:lnTo>
                    <a:pt x="1604137" y="1401953"/>
                  </a:lnTo>
                  <a:lnTo>
                    <a:pt x="1604137" y="1351153"/>
                  </a:lnTo>
                  <a:close/>
                </a:path>
                <a:path w="5000625" h="1617980">
                  <a:moveTo>
                    <a:pt x="1604137" y="1262253"/>
                  </a:moveTo>
                  <a:lnTo>
                    <a:pt x="1591437" y="1262253"/>
                  </a:lnTo>
                  <a:lnTo>
                    <a:pt x="1591437" y="1313053"/>
                  </a:lnTo>
                  <a:lnTo>
                    <a:pt x="1604137" y="1313053"/>
                  </a:lnTo>
                  <a:lnTo>
                    <a:pt x="1604137" y="1262253"/>
                  </a:lnTo>
                  <a:close/>
                </a:path>
                <a:path w="5000625" h="1617980">
                  <a:moveTo>
                    <a:pt x="1604137" y="1173353"/>
                  </a:moveTo>
                  <a:lnTo>
                    <a:pt x="1591437" y="1173353"/>
                  </a:lnTo>
                  <a:lnTo>
                    <a:pt x="1591437" y="1224153"/>
                  </a:lnTo>
                  <a:lnTo>
                    <a:pt x="1604137" y="1224153"/>
                  </a:lnTo>
                  <a:lnTo>
                    <a:pt x="1604137" y="1173353"/>
                  </a:lnTo>
                  <a:close/>
                </a:path>
                <a:path w="5000625" h="1617980">
                  <a:moveTo>
                    <a:pt x="1604137" y="1084453"/>
                  </a:moveTo>
                  <a:lnTo>
                    <a:pt x="1591437" y="1084453"/>
                  </a:lnTo>
                  <a:lnTo>
                    <a:pt x="1591437" y="1135253"/>
                  </a:lnTo>
                  <a:lnTo>
                    <a:pt x="1604137" y="1135253"/>
                  </a:lnTo>
                  <a:lnTo>
                    <a:pt x="1604137" y="1084453"/>
                  </a:lnTo>
                  <a:close/>
                </a:path>
                <a:path w="5000625" h="1617980">
                  <a:moveTo>
                    <a:pt x="1604137" y="995553"/>
                  </a:moveTo>
                  <a:lnTo>
                    <a:pt x="1591437" y="995553"/>
                  </a:lnTo>
                  <a:lnTo>
                    <a:pt x="1591437" y="1046353"/>
                  </a:lnTo>
                  <a:lnTo>
                    <a:pt x="1604137" y="1046353"/>
                  </a:lnTo>
                  <a:lnTo>
                    <a:pt x="1604137" y="995553"/>
                  </a:lnTo>
                  <a:close/>
                </a:path>
                <a:path w="5000625" h="1617980">
                  <a:moveTo>
                    <a:pt x="1604137" y="906653"/>
                  </a:moveTo>
                  <a:lnTo>
                    <a:pt x="1591437" y="906653"/>
                  </a:lnTo>
                  <a:lnTo>
                    <a:pt x="1591437" y="957453"/>
                  </a:lnTo>
                  <a:lnTo>
                    <a:pt x="1604137" y="957453"/>
                  </a:lnTo>
                  <a:lnTo>
                    <a:pt x="1604137" y="906653"/>
                  </a:lnTo>
                  <a:close/>
                </a:path>
                <a:path w="5000625" h="1617980">
                  <a:moveTo>
                    <a:pt x="1604137" y="817753"/>
                  </a:moveTo>
                  <a:lnTo>
                    <a:pt x="1591437" y="817753"/>
                  </a:lnTo>
                  <a:lnTo>
                    <a:pt x="1591437" y="868553"/>
                  </a:lnTo>
                  <a:lnTo>
                    <a:pt x="1604137" y="868553"/>
                  </a:lnTo>
                  <a:lnTo>
                    <a:pt x="1604137" y="817753"/>
                  </a:lnTo>
                  <a:close/>
                </a:path>
                <a:path w="5000625" h="1617980">
                  <a:moveTo>
                    <a:pt x="1604137" y="728853"/>
                  </a:moveTo>
                  <a:lnTo>
                    <a:pt x="1591437" y="728853"/>
                  </a:lnTo>
                  <a:lnTo>
                    <a:pt x="1591437" y="779653"/>
                  </a:lnTo>
                  <a:lnTo>
                    <a:pt x="1604137" y="779653"/>
                  </a:lnTo>
                  <a:lnTo>
                    <a:pt x="1604137" y="728853"/>
                  </a:lnTo>
                  <a:close/>
                </a:path>
                <a:path w="5000625" h="1617980">
                  <a:moveTo>
                    <a:pt x="1604137" y="639953"/>
                  </a:moveTo>
                  <a:lnTo>
                    <a:pt x="1591437" y="639953"/>
                  </a:lnTo>
                  <a:lnTo>
                    <a:pt x="1591437" y="690753"/>
                  </a:lnTo>
                  <a:lnTo>
                    <a:pt x="1604137" y="690753"/>
                  </a:lnTo>
                  <a:lnTo>
                    <a:pt x="1604137" y="639953"/>
                  </a:lnTo>
                  <a:close/>
                </a:path>
                <a:path w="5000625" h="1617980">
                  <a:moveTo>
                    <a:pt x="1604137" y="551053"/>
                  </a:moveTo>
                  <a:lnTo>
                    <a:pt x="1591437" y="551053"/>
                  </a:lnTo>
                  <a:lnTo>
                    <a:pt x="1591437" y="601853"/>
                  </a:lnTo>
                  <a:lnTo>
                    <a:pt x="1604137" y="601853"/>
                  </a:lnTo>
                  <a:lnTo>
                    <a:pt x="1604137" y="551053"/>
                  </a:lnTo>
                  <a:close/>
                </a:path>
                <a:path w="5000625" h="1617980">
                  <a:moveTo>
                    <a:pt x="1604137" y="462153"/>
                  </a:moveTo>
                  <a:lnTo>
                    <a:pt x="1591437" y="462153"/>
                  </a:lnTo>
                  <a:lnTo>
                    <a:pt x="1591437" y="512953"/>
                  </a:lnTo>
                  <a:lnTo>
                    <a:pt x="1604137" y="512953"/>
                  </a:lnTo>
                  <a:lnTo>
                    <a:pt x="1604137" y="462153"/>
                  </a:lnTo>
                  <a:close/>
                </a:path>
                <a:path w="5000625" h="1617980">
                  <a:moveTo>
                    <a:pt x="1604137" y="373253"/>
                  </a:moveTo>
                  <a:lnTo>
                    <a:pt x="1591437" y="373253"/>
                  </a:lnTo>
                  <a:lnTo>
                    <a:pt x="1591437" y="424053"/>
                  </a:lnTo>
                  <a:lnTo>
                    <a:pt x="1604137" y="424053"/>
                  </a:lnTo>
                  <a:lnTo>
                    <a:pt x="1604137" y="373253"/>
                  </a:lnTo>
                  <a:close/>
                </a:path>
                <a:path w="5000625" h="1617980">
                  <a:moveTo>
                    <a:pt x="1604137" y="284353"/>
                  </a:moveTo>
                  <a:lnTo>
                    <a:pt x="1591437" y="284353"/>
                  </a:lnTo>
                  <a:lnTo>
                    <a:pt x="1591437" y="335153"/>
                  </a:lnTo>
                  <a:lnTo>
                    <a:pt x="1604137" y="335153"/>
                  </a:lnTo>
                  <a:lnTo>
                    <a:pt x="1604137" y="284353"/>
                  </a:lnTo>
                  <a:close/>
                </a:path>
                <a:path w="5000625" h="1617980">
                  <a:moveTo>
                    <a:pt x="1604137" y="195453"/>
                  </a:moveTo>
                  <a:lnTo>
                    <a:pt x="1591437" y="195453"/>
                  </a:lnTo>
                  <a:lnTo>
                    <a:pt x="1591437" y="246253"/>
                  </a:lnTo>
                  <a:lnTo>
                    <a:pt x="1604137" y="246253"/>
                  </a:lnTo>
                  <a:lnTo>
                    <a:pt x="1604137" y="195453"/>
                  </a:lnTo>
                  <a:close/>
                </a:path>
                <a:path w="5000625" h="1617980">
                  <a:moveTo>
                    <a:pt x="1604137" y="106553"/>
                  </a:moveTo>
                  <a:lnTo>
                    <a:pt x="1591437" y="106553"/>
                  </a:lnTo>
                  <a:lnTo>
                    <a:pt x="1591437" y="157353"/>
                  </a:lnTo>
                  <a:lnTo>
                    <a:pt x="1604137" y="157353"/>
                  </a:lnTo>
                  <a:lnTo>
                    <a:pt x="1604137" y="106553"/>
                  </a:lnTo>
                  <a:close/>
                </a:path>
                <a:path w="5000625" h="1617980">
                  <a:moveTo>
                    <a:pt x="1604137" y="54610"/>
                  </a:moveTo>
                  <a:lnTo>
                    <a:pt x="1554480" y="54610"/>
                  </a:lnTo>
                  <a:lnTo>
                    <a:pt x="1554480" y="67310"/>
                  </a:lnTo>
                  <a:lnTo>
                    <a:pt x="1591437" y="67310"/>
                  </a:lnTo>
                  <a:lnTo>
                    <a:pt x="1591437" y="68453"/>
                  </a:lnTo>
                  <a:lnTo>
                    <a:pt x="1604137" y="68453"/>
                  </a:lnTo>
                  <a:lnTo>
                    <a:pt x="1604137" y="67310"/>
                  </a:lnTo>
                  <a:lnTo>
                    <a:pt x="1604137" y="60960"/>
                  </a:lnTo>
                  <a:lnTo>
                    <a:pt x="1604137" y="54610"/>
                  </a:lnTo>
                  <a:close/>
                </a:path>
                <a:path w="5000625" h="1617980">
                  <a:moveTo>
                    <a:pt x="1656715" y="1603375"/>
                  </a:moveTo>
                  <a:lnTo>
                    <a:pt x="1605915" y="1603375"/>
                  </a:lnTo>
                  <a:lnTo>
                    <a:pt x="1605915" y="1616075"/>
                  </a:lnTo>
                  <a:lnTo>
                    <a:pt x="1656715" y="1616075"/>
                  </a:lnTo>
                  <a:lnTo>
                    <a:pt x="1656715" y="1603375"/>
                  </a:lnTo>
                  <a:close/>
                </a:path>
                <a:path w="5000625" h="1617980">
                  <a:moveTo>
                    <a:pt x="1745615" y="1603375"/>
                  </a:moveTo>
                  <a:lnTo>
                    <a:pt x="1694815" y="1603375"/>
                  </a:lnTo>
                  <a:lnTo>
                    <a:pt x="1694815" y="1616075"/>
                  </a:lnTo>
                  <a:lnTo>
                    <a:pt x="1745615" y="1616075"/>
                  </a:lnTo>
                  <a:lnTo>
                    <a:pt x="1745615" y="1603375"/>
                  </a:lnTo>
                  <a:close/>
                </a:path>
                <a:path w="5000625" h="1617980">
                  <a:moveTo>
                    <a:pt x="1834515" y="1603375"/>
                  </a:moveTo>
                  <a:lnTo>
                    <a:pt x="1783715" y="1603375"/>
                  </a:lnTo>
                  <a:lnTo>
                    <a:pt x="1783715" y="1616075"/>
                  </a:lnTo>
                  <a:lnTo>
                    <a:pt x="1834515" y="1616075"/>
                  </a:lnTo>
                  <a:lnTo>
                    <a:pt x="1834515" y="1603375"/>
                  </a:lnTo>
                  <a:close/>
                </a:path>
                <a:path w="5000625" h="1617980">
                  <a:moveTo>
                    <a:pt x="1923415" y="1603375"/>
                  </a:moveTo>
                  <a:lnTo>
                    <a:pt x="1872615" y="1603375"/>
                  </a:lnTo>
                  <a:lnTo>
                    <a:pt x="1872615" y="1616075"/>
                  </a:lnTo>
                  <a:lnTo>
                    <a:pt x="1923415" y="1616075"/>
                  </a:lnTo>
                  <a:lnTo>
                    <a:pt x="1923415" y="1603375"/>
                  </a:lnTo>
                  <a:close/>
                </a:path>
                <a:path w="5000625" h="1617980">
                  <a:moveTo>
                    <a:pt x="3345180" y="1605153"/>
                  </a:moveTo>
                  <a:lnTo>
                    <a:pt x="3294380" y="1605153"/>
                  </a:lnTo>
                  <a:lnTo>
                    <a:pt x="3294380" y="1617853"/>
                  </a:lnTo>
                  <a:lnTo>
                    <a:pt x="3345180" y="1617853"/>
                  </a:lnTo>
                  <a:lnTo>
                    <a:pt x="3345180" y="1605153"/>
                  </a:lnTo>
                  <a:close/>
                </a:path>
                <a:path w="5000625" h="1617980">
                  <a:moveTo>
                    <a:pt x="3434080" y="1605153"/>
                  </a:moveTo>
                  <a:lnTo>
                    <a:pt x="3383280" y="1605153"/>
                  </a:lnTo>
                  <a:lnTo>
                    <a:pt x="3383280" y="1617853"/>
                  </a:lnTo>
                  <a:lnTo>
                    <a:pt x="3434080" y="1617853"/>
                  </a:lnTo>
                  <a:lnTo>
                    <a:pt x="3434080" y="1605153"/>
                  </a:lnTo>
                  <a:close/>
                </a:path>
                <a:path w="5000625" h="1617980">
                  <a:moveTo>
                    <a:pt x="3522980" y="1605153"/>
                  </a:moveTo>
                  <a:lnTo>
                    <a:pt x="3472180" y="1605153"/>
                  </a:lnTo>
                  <a:lnTo>
                    <a:pt x="3472180" y="1617853"/>
                  </a:lnTo>
                  <a:lnTo>
                    <a:pt x="3522980" y="1617853"/>
                  </a:lnTo>
                  <a:lnTo>
                    <a:pt x="3522980" y="1605153"/>
                  </a:lnTo>
                  <a:close/>
                </a:path>
                <a:path w="5000625" h="1617980">
                  <a:moveTo>
                    <a:pt x="3611880" y="1605153"/>
                  </a:moveTo>
                  <a:lnTo>
                    <a:pt x="3561080" y="1605153"/>
                  </a:lnTo>
                  <a:lnTo>
                    <a:pt x="3561080" y="1617853"/>
                  </a:lnTo>
                  <a:lnTo>
                    <a:pt x="3611880" y="1617853"/>
                  </a:lnTo>
                  <a:lnTo>
                    <a:pt x="3611880" y="1605153"/>
                  </a:lnTo>
                  <a:close/>
                </a:path>
                <a:path w="5000625" h="1617980">
                  <a:moveTo>
                    <a:pt x="3700780" y="1605153"/>
                  </a:moveTo>
                  <a:lnTo>
                    <a:pt x="3649980" y="1605153"/>
                  </a:lnTo>
                  <a:lnTo>
                    <a:pt x="3649980" y="1617853"/>
                  </a:lnTo>
                  <a:lnTo>
                    <a:pt x="3700780" y="1617853"/>
                  </a:lnTo>
                  <a:lnTo>
                    <a:pt x="3700780" y="1605153"/>
                  </a:lnTo>
                  <a:close/>
                </a:path>
                <a:path w="5000625" h="1617980">
                  <a:moveTo>
                    <a:pt x="3716401" y="1531874"/>
                  </a:moveTo>
                  <a:lnTo>
                    <a:pt x="3703701" y="1531874"/>
                  </a:lnTo>
                  <a:lnTo>
                    <a:pt x="3703701" y="1582674"/>
                  </a:lnTo>
                  <a:lnTo>
                    <a:pt x="3716401" y="1582674"/>
                  </a:lnTo>
                  <a:lnTo>
                    <a:pt x="3716401" y="1531874"/>
                  </a:lnTo>
                  <a:close/>
                </a:path>
                <a:path w="5000625" h="1617980">
                  <a:moveTo>
                    <a:pt x="3716401" y="1442974"/>
                  </a:moveTo>
                  <a:lnTo>
                    <a:pt x="3703701" y="1442974"/>
                  </a:lnTo>
                  <a:lnTo>
                    <a:pt x="3703701" y="1493774"/>
                  </a:lnTo>
                  <a:lnTo>
                    <a:pt x="3716401" y="1493774"/>
                  </a:lnTo>
                  <a:lnTo>
                    <a:pt x="3716401" y="1442974"/>
                  </a:lnTo>
                  <a:close/>
                </a:path>
                <a:path w="5000625" h="1617980">
                  <a:moveTo>
                    <a:pt x="3716401" y="1354074"/>
                  </a:moveTo>
                  <a:lnTo>
                    <a:pt x="3703701" y="1354074"/>
                  </a:lnTo>
                  <a:lnTo>
                    <a:pt x="3703701" y="1404874"/>
                  </a:lnTo>
                  <a:lnTo>
                    <a:pt x="3716401" y="1404874"/>
                  </a:lnTo>
                  <a:lnTo>
                    <a:pt x="3716401" y="1354074"/>
                  </a:lnTo>
                  <a:close/>
                </a:path>
                <a:path w="5000625" h="1617980">
                  <a:moveTo>
                    <a:pt x="3716401" y="1265174"/>
                  </a:moveTo>
                  <a:lnTo>
                    <a:pt x="3703701" y="1265174"/>
                  </a:lnTo>
                  <a:lnTo>
                    <a:pt x="3703701" y="1315974"/>
                  </a:lnTo>
                  <a:lnTo>
                    <a:pt x="3716401" y="1315974"/>
                  </a:lnTo>
                  <a:lnTo>
                    <a:pt x="3716401" y="1265174"/>
                  </a:lnTo>
                  <a:close/>
                </a:path>
                <a:path w="5000625" h="1617980">
                  <a:moveTo>
                    <a:pt x="3716401" y="1176274"/>
                  </a:moveTo>
                  <a:lnTo>
                    <a:pt x="3703701" y="1176274"/>
                  </a:lnTo>
                  <a:lnTo>
                    <a:pt x="3703701" y="1227074"/>
                  </a:lnTo>
                  <a:lnTo>
                    <a:pt x="3716401" y="1227074"/>
                  </a:lnTo>
                  <a:lnTo>
                    <a:pt x="3716401" y="1176274"/>
                  </a:lnTo>
                  <a:close/>
                </a:path>
                <a:path w="5000625" h="1617980">
                  <a:moveTo>
                    <a:pt x="3716401" y="1087374"/>
                  </a:moveTo>
                  <a:lnTo>
                    <a:pt x="3703701" y="1087374"/>
                  </a:lnTo>
                  <a:lnTo>
                    <a:pt x="3703701" y="1138174"/>
                  </a:lnTo>
                  <a:lnTo>
                    <a:pt x="3716401" y="1138174"/>
                  </a:lnTo>
                  <a:lnTo>
                    <a:pt x="3716401" y="1087374"/>
                  </a:lnTo>
                  <a:close/>
                </a:path>
                <a:path w="5000625" h="1617980">
                  <a:moveTo>
                    <a:pt x="3716401" y="998474"/>
                  </a:moveTo>
                  <a:lnTo>
                    <a:pt x="3703701" y="998474"/>
                  </a:lnTo>
                  <a:lnTo>
                    <a:pt x="3703701" y="1049274"/>
                  </a:lnTo>
                  <a:lnTo>
                    <a:pt x="3716401" y="1049274"/>
                  </a:lnTo>
                  <a:lnTo>
                    <a:pt x="3716401" y="998474"/>
                  </a:lnTo>
                  <a:close/>
                </a:path>
                <a:path w="5000625" h="1617980">
                  <a:moveTo>
                    <a:pt x="3716401" y="909574"/>
                  </a:moveTo>
                  <a:lnTo>
                    <a:pt x="3703701" y="909574"/>
                  </a:lnTo>
                  <a:lnTo>
                    <a:pt x="3703701" y="960374"/>
                  </a:lnTo>
                  <a:lnTo>
                    <a:pt x="3716401" y="960374"/>
                  </a:lnTo>
                  <a:lnTo>
                    <a:pt x="3716401" y="909574"/>
                  </a:lnTo>
                  <a:close/>
                </a:path>
                <a:path w="5000625" h="1617980">
                  <a:moveTo>
                    <a:pt x="3716401" y="820674"/>
                  </a:moveTo>
                  <a:lnTo>
                    <a:pt x="3703701" y="820674"/>
                  </a:lnTo>
                  <a:lnTo>
                    <a:pt x="3703701" y="871474"/>
                  </a:lnTo>
                  <a:lnTo>
                    <a:pt x="3716401" y="871474"/>
                  </a:lnTo>
                  <a:lnTo>
                    <a:pt x="3716401" y="820674"/>
                  </a:lnTo>
                  <a:close/>
                </a:path>
                <a:path w="5000625" h="1617980">
                  <a:moveTo>
                    <a:pt x="3716401" y="731774"/>
                  </a:moveTo>
                  <a:lnTo>
                    <a:pt x="3703701" y="731774"/>
                  </a:lnTo>
                  <a:lnTo>
                    <a:pt x="3703701" y="782574"/>
                  </a:lnTo>
                  <a:lnTo>
                    <a:pt x="3716401" y="782574"/>
                  </a:lnTo>
                  <a:lnTo>
                    <a:pt x="3716401" y="731774"/>
                  </a:lnTo>
                  <a:close/>
                </a:path>
                <a:path w="5000625" h="1617980">
                  <a:moveTo>
                    <a:pt x="3716401" y="642874"/>
                  </a:moveTo>
                  <a:lnTo>
                    <a:pt x="3703701" y="642874"/>
                  </a:lnTo>
                  <a:lnTo>
                    <a:pt x="3703701" y="693674"/>
                  </a:lnTo>
                  <a:lnTo>
                    <a:pt x="3716401" y="693674"/>
                  </a:lnTo>
                  <a:lnTo>
                    <a:pt x="3716401" y="642874"/>
                  </a:lnTo>
                  <a:close/>
                </a:path>
                <a:path w="5000625" h="1617980">
                  <a:moveTo>
                    <a:pt x="3716401" y="553974"/>
                  </a:moveTo>
                  <a:lnTo>
                    <a:pt x="3703701" y="553974"/>
                  </a:lnTo>
                  <a:lnTo>
                    <a:pt x="3703701" y="604774"/>
                  </a:lnTo>
                  <a:lnTo>
                    <a:pt x="3716401" y="604774"/>
                  </a:lnTo>
                  <a:lnTo>
                    <a:pt x="3716401" y="553974"/>
                  </a:lnTo>
                  <a:close/>
                </a:path>
                <a:path w="5000625" h="1617980">
                  <a:moveTo>
                    <a:pt x="3716401" y="465074"/>
                  </a:moveTo>
                  <a:lnTo>
                    <a:pt x="3703701" y="465074"/>
                  </a:lnTo>
                  <a:lnTo>
                    <a:pt x="3703701" y="515874"/>
                  </a:lnTo>
                  <a:lnTo>
                    <a:pt x="3716401" y="515874"/>
                  </a:lnTo>
                  <a:lnTo>
                    <a:pt x="3716401" y="465074"/>
                  </a:lnTo>
                  <a:close/>
                </a:path>
                <a:path w="5000625" h="1617980">
                  <a:moveTo>
                    <a:pt x="3716401" y="376174"/>
                  </a:moveTo>
                  <a:lnTo>
                    <a:pt x="3703701" y="376174"/>
                  </a:lnTo>
                  <a:lnTo>
                    <a:pt x="3703701" y="426974"/>
                  </a:lnTo>
                  <a:lnTo>
                    <a:pt x="3716401" y="426974"/>
                  </a:lnTo>
                  <a:lnTo>
                    <a:pt x="3716401" y="376174"/>
                  </a:lnTo>
                  <a:close/>
                </a:path>
                <a:path w="5000625" h="1617980">
                  <a:moveTo>
                    <a:pt x="3716401" y="287274"/>
                  </a:moveTo>
                  <a:lnTo>
                    <a:pt x="3703701" y="287274"/>
                  </a:lnTo>
                  <a:lnTo>
                    <a:pt x="3703701" y="338074"/>
                  </a:lnTo>
                  <a:lnTo>
                    <a:pt x="3716401" y="338074"/>
                  </a:lnTo>
                  <a:lnTo>
                    <a:pt x="3716401" y="287274"/>
                  </a:lnTo>
                  <a:close/>
                </a:path>
                <a:path w="5000625" h="1617980">
                  <a:moveTo>
                    <a:pt x="3716401" y="198374"/>
                  </a:moveTo>
                  <a:lnTo>
                    <a:pt x="3703701" y="198374"/>
                  </a:lnTo>
                  <a:lnTo>
                    <a:pt x="3703701" y="249174"/>
                  </a:lnTo>
                  <a:lnTo>
                    <a:pt x="3716401" y="249174"/>
                  </a:lnTo>
                  <a:lnTo>
                    <a:pt x="3716401" y="198374"/>
                  </a:lnTo>
                  <a:close/>
                </a:path>
                <a:path w="5000625" h="1617980">
                  <a:moveTo>
                    <a:pt x="3716401" y="109474"/>
                  </a:moveTo>
                  <a:lnTo>
                    <a:pt x="3703701" y="109474"/>
                  </a:lnTo>
                  <a:lnTo>
                    <a:pt x="3703701" y="160274"/>
                  </a:lnTo>
                  <a:lnTo>
                    <a:pt x="3716401" y="160274"/>
                  </a:lnTo>
                  <a:lnTo>
                    <a:pt x="3716401" y="109474"/>
                  </a:lnTo>
                  <a:close/>
                </a:path>
                <a:path w="5000625" h="1617980">
                  <a:moveTo>
                    <a:pt x="3727577" y="31750"/>
                  </a:moveTo>
                  <a:lnTo>
                    <a:pt x="3703701" y="31750"/>
                  </a:lnTo>
                  <a:lnTo>
                    <a:pt x="3703701" y="71374"/>
                  </a:lnTo>
                  <a:lnTo>
                    <a:pt x="3716401" y="71374"/>
                  </a:lnTo>
                  <a:lnTo>
                    <a:pt x="3716401" y="44450"/>
                  </a:lnTo>
                  <a:lnTo>
                    <a:pt x="3727577" y="44450"/>
                  </a:lnTo>
                  <a:lnTo>
                    <a:pt x="3727577" y="38100"/>
                  </a:lnTo>
                  <a:lnTo>
                    <a:pt x="3727577" y="31750"/>
                  </a:lnTo>
                  <a:close/>
                </a:path>
                <a:path w="5000625" h="1617980">
                  <a:moveTo>
                    <a:pt x="3816477" y="31750"/>
                  </a:moveTo>
                  <a:lnTo>
                    <a:pt x="3765677" y="31750"/>
                  </a:lnTo>
                  <a:lnTo>
                    <a:pt x="3765677" y="44450"/>
                  </a:lnTo>
                  <a:lnTo>
                    <a:pt x="3816477" y="44450"/>
                  </a:lnTo>
                  <a:lnTo>
                    <a:pt x="3816477" y="31750"/>
                  </a:lnTo>
                  <a:close/>
                </a:path>
                <a:path w="5000625" h="1617980">
                  <a:moveTo>
                    <a:pt x="3905377" y="31750"/>
                  </a:moveTo>
                  <a:lnTo>
                    <a:pt x="3854577" y="31750"/>
                  </a:lnTo>
                  <a:lnTo>
                    <a:pt x="3854577" y="44450"/>
                  </a:lnTo>
                  <a:lnTo>
                    <a:pt x="3905377" y="44450"/>
                  </a:lnTo>
                  <a:lnTo>
                    <a:pt x="3905377" y="31750"/>
                  </a:lnTo>
                  <a:close/>
                </a:path>
                <a:path w="5000625" h="1617980">
                  <a:moveTo>
                    <a:pt x="3994277" y="31750"/>
                  </a:moveTo>
                  <a:lnTo>
                    <a:pt x="3943477" y="31750"/>
                  </a:lnTo>
                  <a:lnTo>
                    <a:pt x="3943477" y="44450"/>
                  </a:lnTo>
                  <a:lnTo>
                    <a:pt x="3994277" y="44450"/>
                  </a:lnTo>
                  <a:lnTo>
                    <a:pt x="3994277" y="31750"/>
                  </a:lnTo>
                  <a:close/>
                </a:path>
                <a:path w="5000625" h="1617980">
                  <a:moveTo>
                    <a:pt x="4083177" y="31750"/>
                  </a:moveTo>
                  <a:lnTo>
                    <a:pt x="4032377" y="31750"/>
                  </a:lnTo>
                  <a:lnTo>
                    <a:pt x="4032377" y="44450"/>
                  </a:lnTo>
                  <a:lnTo>
                    <a:pt x="4083177" y="44450"/>
                  </a:lnTo>
                  <a:lnTo>
                    <a:pt x="4083177" y="31750"/>
                  </a:lnTo>
                  <a:close/>
                </a:path>
                <a:path w="5000625" h="1617980">
                  <a:moveTo>
                    <a:pt x="4172077" y="31750"/>
                  </a:moveTo>
                  <a:lnTo>
                    <a:pt x="4121277" y="31750"/>
                  </a:lnTo>
                  <a:lnTo>
                    <a:pt x="4121277" y="44450"/>
                  </a:lnTo>
                  <a:lnTo>
                    <a:pt x="4172077" y="44450"/>
                  </a:lnTo>
                  <a:lnTo>
                    <a:pt x="4172077" y="31750"/>
                  </a:lnTo>
                  <a:close/>
                </a:path>
                <a:path w="5000625" h="1617980">
                  <a:moveTo>
                    <a:pt x="4260977" y="31750"/>
                  </a:moveTo>
                  <a:lnTo>
                    <a:pt x="4210177" y="31750"/>
                  </a:lnTo>
                  <a:lnTo>
                    <a:pt x="4210177" y="44450"/>
                  </a:lnTo>
                  <a:lnTo>
                    <a:pt x="4260977" y="44450"/>
                  </a:lnTo>
                  <a:lnTo>
                    <a:pt x="4260977" y="31750"/>
                  </a:lnTo>
                  <a:close/>
                </a:path>
                <a:path w="5000625" h="1617980">
                  <a:moveTo>
                    <a:pt x="4349877" y="31750"/>
                  </a:moveTo>
                  <a:lnTo>
                    <a:pt x="4299077" y="31750"/>
                  </a:lnTo>
                  <a:lnTo>
                    <a:pt x="4299077" y="44450"/>
                  </a:lnTo>
                  <a:lnTo>
                    <a:pt x="4349877" y="44450"/>
                  </a:lnTo>
                  <a:lnTo>
                    <a:pt x="4349877" y="31750"/>
                  </a:lnTo>
                  <a:close/>
                </a:path>
                <a:path w="5000625" h="1617980">
                  <a:moveTo>
                    <a:pt x="4438777" y="31750"/>
                  </a:moveTo>
                  <a:lnTo>
                    <a:pt x="4387977" y="31750"/>
                  </a:lnTo>
                  <a:lnTo>
                    <a:pt x="4387977" y="44450"/>
                  </a:lnTo>
                  <a:lnTo>
                    <a:pt x="4438777" y="44450"/>
                  </a:lnTo>
                  <a:lnTo>
                    <a:pt x="4438777" y="31750"/>
                  </a:lnTo>
                  <a:close/>
                </a:path>
                <a:path w="5000625" h="1617980">
                  <a:moveTo>
                    <a:pt x="4527677" y="31750"/>
                  </a:moveTo>
                  <a:lnTo>
                    <a:pt x="4476877" y="31750"/>
                  </a:lnTo>
                  <a:lnTo>
                    <a:pt x="4476877" y="44450"/>
                  </a:lnTo>
                  <a:lnTo>
                    <a:pt x="4527677" y="44450"/>
                  </a:lnTo>
                  <a:lnTo>
                    <a:pt x="4527677" y="31750"/>
                  </a:lnTo>
                  <a:close/>
                </a:path>
                <a:path w="5000625" h="1617980">
                  <a:moveTo>
                    <a:pt x="4616577" y="31750"/>
                  </a:moveTo>
                  <a:lnTo>
                    <a:pt x="4565777" y="31750"/>
                  </a:lnTo>
                  <a:lnTo>
                    <a:pt x="4565777" y="44450"/>
                  </a:lnTo>
                  <a:lnTo>
                    <a:pt x="4616577" y="44450"/>
                  </a:lnTo>
                  <a:lnTo>
                    <a:pt x="4616577" y="31750"/>
                  </a:lnTo>
                  <a:close/>
                </a:path>
                <a:path w="5000625" h="1617980">
                  <a:moveTo>
                    <a:pt x="4705477" y="31750"/>
                  </a:moveTo>
                  <a:lnTo>
                    <a:pt x="4654677" y="31750"/>
                  </a:lnTo>
                  <a:lnTo>
                    <a:pt x="4654677" y="44450"/>
                  </a:lnTo>
                  <a:lnTo>
                    <a:pt x="4705477" y="44450"/>
                  </a:lnTo>
                  <a:lnTo>
                    <a:pt x="4705477" y="31750"/>
                  </a:lnTo>
                  <a:close/>
                </a:path>
                <a:path w="5000625" h="1617980">
                  <a:moveTo>
                    <a:pt x="4794377" y="31750"/>
                  </a:moveTo>
                  <a:lnTo>
                    <a:pt x="4743577" y="31750"/>
                  </a:lnTo>
                  <a:lnTo>
                    <a:pt x="4743577" y="44450"/>
                  </a:lnTo>
                  <a:lnTo>
                    <a:pt x="4794377" y="44450"/>
                  </a:lnTo>
                  <a:lnTo>
                    <a:pt x="4794377" y="31750"/>
                  </a:lnTo>
                  <a:close/>
                </a:path>
                <a:path w="5000625" h="1617980">
                  <a:moveTo>
                    <a:pt x="4883277" y="31750"/>
                  </a:moveTo>
                  <a:lnTo>
                    <a:pt x="4832477" y="31750"/>
                  </a:lnTo>
                  <a:lnTo>
                    <a:pt x="4832477" y="44450"/>
                  </a:lnTo>
                  <a:lnTo>
                    <a:pt x="4883277" y="44450"/>
                  </a:lnTo>
                  <a:lnTo>
                    <a:pt x="4883277" y="31750"/>
                  </a:lnTo>
                  <a:close/>
                </a:path>
                <a:path w="5000625" h="1617980">
                  <a:moveTo>
                    <a:pt x="5000498" y="38100"/>
                  </a:moveTo>
                  <a:lnTo>
                    <a:pt x="4987798" y="31750"/>
                  </a:lnTo>
                  <a:lnTo>
                    <a:pt x="4924298" y="0"/>
                  </a:lnTo>
                  <a:lnTo>
                    <a:pt x="4924298" y="31750"/>
                  </a:lnTo>
                  <a:lnTo>
                    <a:pt x="4921377" y="31750"/>
                  </a:lnTo>
                  <a:lnTo>
                    <a:pt x="4921377" y="44450"/>
                  </a:lnTo>
                  <a:lnTo>
                    <a:pt x="4924298" y="44450"/>
                  </a:lnTo>
                  <a:lnTo>
                    <a:pt x="4924298" y="76200"/>
                  </a:lnTo>
                  <a:lnTo>
                    <a:pt x="4987798" y="44450"/>
                  </a:lnTo>
                  <a:lnTo>
                    <a:pt x="5000498" y="38100"/>
                  </a:lnTo>
                  <a:close/>
                </a:path>
              </a:pathLst>
            </a:custGeom>
            <a:solidFill>
              <a:srgbClr val="000000"/>
            </a:solidFill>
          </p:spPr>
          <p:txBody>
            <a:bodyPr wrap="square" lIns="0" tIns="0" rIns="0" bIns="0" rtlCol="0"/>
            <a:lstStyle/>
            <a:p>
              <a:pPr defTabSz="1371600">
                <a:defRPr/>
              </a:pPr>
              <a:endParaRPr sz="2700">
                <a:solidFill>
                  <a:prstClr val="black"/>
                </a:solidFill>
                <a:latin typeface="Calibri"/>
              </a:endParaRPr>
            </a:p>
          </p:txBody>
        </p:sp>
      </p:grpSp>
      <p:sp>
        <p:nvSpPr>
          <p:cNvPr id="49" name="object 49"/>
          <p:cNvSpPr txBox="1"/>
          <p:nvPr/>
        </p:nvSpPr>
        <p:spPr>
          <a:xfrm>
            <a:off x="12948667" y="4546282"/>
            <a:ext cx="5008244" cy="1288814"/>
          </a:xfrm>
          <a:prstGeom prst="rect">
            <a:avLst/>
          </a:prstGeom>
        </p:spPr>
        <p:txBody>
          <a:bodyPr vert="horz" wrap="square" lIns="0" tIns="19050" rIns="0" bIns="0" rtlCol="0">
            <a:spAutoFit/>
          </a:bodyPr>
          <a:lstStyle/>
          <a:p>
            <a:pPr marL="19050" marR="7620" algn="just" defTabSz="1371600">
              <a:spcBef>
                <a:spcPts val="150"/>
              </a:spcBef>
              <a:defRPr/>
            </a:pPr>
            <a:r>
              <a:rPr sz="1650" spc="-8" dirty="0">
                <a:solidFill>
                  <a:prstClr val="black"/>
                </a:solidFill>
                <a:latin typeface="Rockwell" panose="02060603020205020403" pitchFamily="18" charset="0"/>
                <a:cs typeface="Liberation Sans Narrow"/>
              </a:rPr>
              <a:t>Database bersifat lokal di masing-masing  pemerintah daerah </a:t>
            </a:r>
            <a:r>
              <a:rPr sz="1650" dirty="0">
                <a:solidFill>
                  <a:prstClr val="black"/>
                </a:solidFill>
                <a:latin typeface="Rockwell" panose="02060603020205020403" pitchFamily="18" charset="0"/>
                <a:cs typeface="Liberation Sans Narrow"/>
              </a:rPr>
              <a:t>dengan </a:t>
            </a:r>
            <a:r>
              <a:rPr sz="1650" spc="-8" dirty="0">
                <a:solidFill>
                  <a:prstClr val="black"/>
                </a:solidFill>
                <a:latin typeface="Rockwell" panose="02060603020205020403" pitchFamily="18" charset="0"/>
                <a:cs typeface="Liberation Sans Narrow"/>
              </a:rPr>
              <a:t>kodefikasi program </a:t>
            </a:r>
            <a:r>
              <a:rPr sz="1650" dirty="0">
                <a:solidFill>
                  <a:prstClr val="black"/>
                </a:solidFill>
                <a:latin typeface="Rockwell" panose="02060603020205020403" pitchFamily="18" charset="0"/>
                <a:cs typeface="Liberation Sans Narrow"/>
              </a:rPr>
              <a:t>dan  </a:t>
            </a:r>
            <a:r>
              <a:rPr sz="1650" spc="-8" dirty="0">
                <a:solidFill>
                  <a:prstClr val="black"/>
                </a:solidFill>
                <a:latin typeface="Rockwell" panose="02060603020205020403" pitchFamily="18" charset="0"/>
                <a:cs typeface="Liberation Sans Narrow"/>
              </a:rPr>
              <a:t>kegiatan yang bervariasi sehingga cukup </a:t>
            </a:r>
            <a:r>
              <a:rPr sz="1650" dirty="0">
                <a:solidFill>
                  <a:prstClr val="black"/>
                </a:solidFill>
                <a:latin typeface="Rockwell" panose="02060603020205020403" pitchFamily="18" charset="0"/>
                <a:cs typeface="Liberation Sans Narrow"/>
              </a:rPr>
              <a:t>sulit  </a:t>
            </a:r>
            <a:r>
              <a:rPr sz="1650" spc="-8" dirty="0">
                <a:solidFill>
                  <a:prstClr val="black"/>
                </a:solidFill>
                <a:latin typeface="Rockwell" panose="02060603020205020403" pitchFamily="18" charset="0"/>
                <a:cs typeface="Liberation Sans Narrow"/>
              </a:rPr>
              <a:t>dalam proses </a:t>
            </a:r>
            <a:r>
              <a:rPr sz="1650" dirty="0">
                <a:solidFill>
                  <a:prstClr val="black"/>
                </a:solidFill>
                <a:latin typeface="Rockwell" panose="02060603020205020403" pitchFamily="18" charset="0"/>
                <a:cs typeface="Liberation Sans Narrow"/>
              </a:rPr>
              <a:t>sinkronisasi dan </a:t>
            </a:r>
            <a:r>
              <a:rPr sz="1650" spc="-8" dirty="0">
                <a:solidFill>
                  <a:prstClr val="black"/>
                </a:solidFill>
                <a:latin typeface="Rockwell" panose="02060603020205020403" pitchFamily="18" charset="0"/>
                <a:cs typeface="Liberation Sans Narrow"/>
              </a:rPr>
              <a:t>harmonisasi  pembangunan pusat </a:t>
            </a:r>
            <a:r>
              <a:rPr sz="1650" dirty="0">
                <a:solidFill>
                  <a:prstClr val="black"/>
                </a:solidFill>
                <a:latin typeface="Rockwell" panose="02060603020205020403" pitchFamily="18" charset="0"/>
                <a:cs typeface="Liberation Sans Narrow"/>
              </a:rPr>
              <a:t>dan</a:t>
            </a:r>
            <a:r>
              <a:rPr sz="1650" spc="-15" dirty="0">
                <a:solidFill>
                  <a:prstClr val="black"/>
                </a:solidFill>
                <a:latin typeface="Rockwell" panose="02060603020205020403" pitchFamily="18" charset="0"/>
                <a:cs typeface="Liberation Sans Narrow"/>
              </a:rPr>
              <a:t> </a:t>
            </a:r>
            <a:r>
              <a:rPr sz="1650" spc="-8" dirty="0">
                <a:solidFill>
                  <a:prstClr val="black"/>
                </a:solidFill>
                <a:latin typeface="Rockwell" panose="02060603020205020403" pitchFamily="18" charset="0"/>
                <a:cs typeface="Liberation Sans Narrow"/>
              </a:rPr>
              <a:t>daerah</a:t>
            </a:r>
            <a:endParaRPr sz="1650" dirty="0">
              <a:solidFill>
                <a:prstClr val="black"/>
              </a:solidFill>
              <a:latin typeface="Rockwell" panose="02060603020205020403" pitchFamily="18" charset="0"/>
              <a:cs typeface="Liberation Sans Narrow"/>
            </a:endParaRPr>
          </a:p>
        </p:txBody>
      </p:sp>
      <p:sp>
        <p:nvSpPr>
          <p:cNvPr id="14" name="Rounded Rectangle 13"/>
          <p:cNvSpPr/>
          <p:nvPr/>
        </p:nvSpPr>
        <p:spPr>
          <a:xfrm>
            <a:off x="13106400" y="1859976"/>
            <a:ext cx="4724400" cy="5715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100" b="1" spc="-8" dirty="0">
                <a:solidFill>
                  <a:prstClr val="white"/>
                </a:solidFill>
                <a:latin typeface="Rockwell" panose="02060603020205020403" pitchFamily="18" charset="0"/>
                <a:cs typeface="Liberation Sans Narrow"/>
              </a:rPr>
              <a:t>URGENSI </a:t>
            </a:r>
            <a:r>
              <a:rPr lang="en-US" sz="2100" b="1" spc="-45" dirty="0">
                <a:solidFill>
                  <a:prstClr val="white"/>
                </a:solidFill>
                <a:latin typeface="Rockwell" panose="02060603020205020403" pitchFamily="18" charset="0"/>
                <a:cs typeface="Liberation Sans Narrow"/>
              </a:rPr>
              <a:t>SATU</a:t>
            </a:r>
            <a:r>
              <a:rPr lang="en-US" sz="2100" b="1" spc="30" dirty="0">
                <a:solidFill>
                  <a:prstClr val="white"/>
                </a:solidFill>
                <a:latin typeface="Rockwell" panose="02060603020205020403" pitchFamily="18" charset="0"/>
                <a:cs typeface="Liberation Sans Narrow"/>
              </a:rPr>
              <a:t> </a:t>
            </a:r>
            <a:r>
              <a:rPr lang="en-US" sz="2100" b="1" spc="-8" dirty="0">
                <a:solidFill>
                  <a:prstClr val="white"/>
                </a:solidFill>
                <a:latin typeface="Rockwell" panose="02060603020205020403" pitchFamily="18" charset="0"/>
                <a:cs typeface="Liberation Sans Narrow"/>
              </a:rPr>
              <a:t>SISTEM</a:t>
            </a:r>
            <a:endParaRPr lang="en-US" sz="2100" dirty="0">
              <a:solidFill>
                <a:prstClr val="white"/>
              </a:solidFill>
              <a:latin typeface="Rockwell" panose="02060603020205020403" pitchFamily="18" charset="0"/>
              <a:cs typeface="Liberation Sans Narrow"/>
            </a:endParaRPr>
          </a:p>
        </p:txBody>
      </p:sp>
      <p:sp>
        <p:nvSpPr>
          <p:cNvPr id="15" name="Rounded Rectangle 14"/>
          <p:cNvSpPr/>
          <p:nvPr/>
        </p:nvSpPr>
        <p:spPr>
          <a:xfrm>
            <a:off x="457200" y="1988130"/>
            <a:ext cx="4876800" cy="5715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400" b="1" spc="-15" dirty="0">
                <a:solidFill>
                  <a:prstClr val="white"/>
                </a:solidFill>
                <a:latin typeface="Rockwell" panose="02060603020205020403" pitchFamily="18" charset="0"/>
                <a:cs typeface="Liberation Sans Narrow"/>
              </a:rPr>
              <a:t>URGENSI </a:t>
            </a:r>
            <a:r>
              <a:rPr lang="en-US" sz="2400" b="1" spc="-45" dirty="0">
                <a:solidFill>
                  <a:prstClr val="white"/>
                </a:solidFill>
                <a:latin typeface="Rockwell" panose="02060603020205020403" pitchFamily="18" charset="0"/>
                <a:cs typeface="Liberation Sans Narrow"/>
              </a:rPr>
              <a:t>SATU</a:t>
            </a:r>
            <a:r>
              <a:rPr lang="en-US" sz="2400" b="1" spc="-53" dirty="0">
                <a:solidFill>
                  <a:prstClr val="white"/>
                </a:solidFill>
                <a:latin typeface="Rockwell" panose="02060603020205020403" pitchFamily="18" charset="0"/>
                <a:cs typeface="Liberation Sans Narrow"/>
              </a:rPr>
              <a:t> </a:t>
            </a:r>
            <a:r>
              <a:rPr lang="en-US" sz="2400" b="1" spc="-83" dirty="0">
                <a:solidFill>
                  <a:prstClr val="white"/>
                </a:solidFill>
                <a:latin typeface="Rockwell" panose="02060603020205020403" pitchFamily="18" charset="0"/>
                <a:cs typeface="Liberation Sans Narrow"/>
              </a:rPr>
              <a:t>DATA</a:t>
            </a:r>
            <a:endParaRPr lang="en-US" sz="2400" dirty="0">
              <a:solidFill>
                <a:prstClr val="white"/>
              </a:solidFill>
              <a:latin typeface="Rockwell" panose="02060603020205020403" pitchFamily="18" charset="0"/>
              <a:cs typeface="Liberation Sans Narrow"/>
            </a:endParaRPr>
          </a:p>
        </p:txBody>
      </p:sp>
      <p:sp>
        <p:nvSpPr>
          <p:cNvPr id="54" name="object 20"/>
          <p:cNvSpPr/>
          <p:nvPr/>
        </p:nvSpPr>
        <p:spPr>
          <a:xfrm>
            <a:off x="5486401" y="4686302"/>
            <a:ext cx="1422401" cy="1078229"/>
          </a:xfrm>
          <a:prstGeom prst="rect">
            <a:avLst/>
          </a:prstGeom>
          <a:blipFill>
            <a:blip r:embed="rId8" cstate="print"/>
            <a:stretch>
              <a:fillRect/>
            </a:stretch>
          </a:blipFill>
        </p:spPr>
        <p:txBody>
          <a:bodyPr wrap="square" lIns="0" tIns="0" rIns="0" bIns="0" rtlCol="0"/>
          <a:lstStyle/>
          <a:p>
            <a:pPr defTabSz="1371600">
              <a:defRPr/>
            </a:pPr>
            <a:endParaRPr sz="2700">
              <a:solidFill>
                <a:prstClr val="black"/>
              </a:solidFill>
              <a:latin typeface="Calibri"/>
            </a:endParaRPr>
          </a:p>
        </p:txBody>
      </p:sp>
      <p:sp>
        <p:nvSpPr>
          <p:cNvPr id="24" name="Oval 23"/>
          <p:cNvSpPr/>
          <p:nvPr/>
        </p:nvSpPr>
        <p:spPr>
          <a:xfrm>
            <a:off x="8382000" y="3314700"/>
            <a:ext cx="1981200" cy="14859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defRPr/>
            </a:pPr>
            <a:r>
              <a:rPr lang="en-US" sz="3300" b="1" dirty="0">
                <a:solidFill>
                  <a:prstClr val="black"/>
                </a:solidFill>
                <a:latin typeface="Freestyle Script" panose="030804020302050B0404" pitchFamily="66" charset="0"/>
              </a:rPr>
              <a:t>WHY?</a:t>
            </a:r>
          </a:p>
        </p:txBody>
      </p:sp>
      <p:sp>
        <p:nvSpPr>
          <p:cNvPr id="55" name="Oval 54"/>
          <p:cNvSpPr/>
          <p:nvPr/>
        </p:nvSpPr>
        <p:spPr>
          <a:xfrm>
            <a:off x="8321960" y="7845138"/>
            <a:ext cx="1981200" cy="1485900"/>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a:defRPr/>
            </a:pPr>
            <a:r>
              <a:rPr lang="en-US" sz="4200" b="1" dirty="0">
                <a:solidFill>
                  <a:prstClr val="black"/>
                </a:solidFill>
                <a:latin typeface="Freestyle Script" panose="030804020302050B0404" pitchFamily="66" charset="0"/>
              </a:rPr>
              <a:t>How?</a:t>
            </a:r>
          </a:p>
        </p:txBody>
      </p:sp>
      <p:pic>
        <p:nvPicPr>
          <p:cNvPr id="32770" name="Picture 2" descr="erp merah putih 20102017"/>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5434454"/>
            <a:ext cx="2590800" cy="16521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F2924CE7-E222-4D53-B84A-B53711437C3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696269" y="25829"/>
            <a:ext cx="7543800" cy="73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a:extLst>
              <a:ext uri="{FF2B5EF4-FFF2-40B4-BE49-F238E27FC236}">
                <a16:creationId xmlns:a16="http://schemas.microsoft.com/office/drawing/2014/main" id="{172286F9-3F09-4B05-BB2C-9FA39799B1AC}"/>
              </a:ext>
            </a:extLst>
          </p:cNvPr>
          <p:cNvSpPr/>
          <p:nvPr/>
        </p:nvSpPr>
        <p:spPr bwMode="auto">
          <a:xfrm>
            <a:off x="13991" y="49891"/>
            <a:ext cx="850107" cy="1413947"/>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8700">
              <a:defRPr/>
            </a:pPr>
            <a:endParaRPr lang="id-ID" sz="2025" dirty="0">
              <a:solidFill>
                <a:prstClr val="white"/>
              </a:solidFill>
              <a:latin typeface="Cambria" panose="02040503050406030204" pitchFamily="18" charset="0"/>
              <a:ea typeface="Arial Unicode MS"/>
            </a:endParaRPr>
          </a:p>
        </p:txBody>
      </p:sp>
    </p:spTree>
    <p:extLst>
      <p:ext uri="{BB962C8B-B14F-4D97-AF65-F5344CB8AC3E}">
        <p14:creationId xmlns:p14="http://schemas.microsoft.com/office/powerpoint/2010/main" val="194265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10"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39023" y="1629720"/>
            <a:ext cx="17706587" cy="8236245"/>
          </a:xfrm>
          <a:prstGeom prst="rect">
            <a:avLst/>
          </a:prstGeom>
          <a:ln>
            <a:noFill/>
          </a:ln>
          <a:effectLst>
            <a:softEdge rad="112500"/>
          </a:effectLst>
        </p:spPr>
      </p:pic>
      <p:sp>
        <p:nvSpPr>
          <p:cNvPr id="563" name="Google Shape;563;p38"/>
          <p:cNvSpPr txBox="1"/>
          <p:nvPr/>
        </p:nvSpPr>
        <p:spPr>
          <a:xfrm>
            <a:off x="781656" y="1885496"/>
            <a:ext cx="14687400" cy="1042800"/>
          </a:xfrm>
          <a:prstGeom prst="rect">
            <a:avLst/>
          </a:prstGeom>
          <a:noFill/>
          <a:ln>
            <a:noFill/>
          </a:ln>
        </p:spPr>
        <p:txBody>
          <a:bodyPr spcFirstLastPara="1" wrap="square" lIns="137150" tIns="68550" rIns="137150" bIns="68550" anchor="ctr" anchorCtr="0">
            <a:noAutofit/>
          </a:bodyPr>
          <a:lstStyle/>
          <a:p>
            <a:pPr algn="just" defTabSz="1371600">
              <a:lnSpc>
                <a:spcPct val="90000"/>
              </a:lnSpc>
              <a:spcBef>
                <a:spcPts val="1601"/>
              </a:spcBef>
              <a:spcAft>
                <a:spcPts val="3200"/>
              </a:spcAft>
              <a:defRPr/>
            </a:pPr>
            <a:r>
              <a:rPr lang="en" sz="4800" b="1" dirty="0">
                <a:solidFill>
                  <a:prstClr val="black"/>
                </a:solidFill>
                <a:latin typeface="Agency FB" panose="020B0503020202020204" pitchFamily="34" charset="0"/>
                <a:ea typeface="NTR"/>
                <a:cs typeface="NTR"/>
                <a:sym typeface="NTR"/>
              </a:rPr>
              <a:t>Dampak dari Penggunaan Aplikasi </a:t>
            </a:r>
            <a:r>
              <a:rPr lang="en" sz="4800" b="1">
                <a:solidFill>
                  <a:srgbClr val="FF0000"/>
                </a:solidFill>
                <a:latin typeface="Agency FB" panose="020B0503020202020204" pitchFamily="34" charset="0"/>
                <a:ea typeface="NTR"/>
                <a:cs typeface="NTR"/>
                <a:sym typeface="NTR"/>
              </a:rPr>
              <a:t>SIPD</a:t>
            </a:r>
            <a:r>
              <a:rPr lang="en" sz="4800" b="1">
                <a:solidFill>
                  <a:prstClr val="black"/>
                </a:solidFill>
                <a:latin typeface="Agency FB" panose="020B0503020202020204" pitchFamily="34" charset="0"/>
                <a:ea typeface="NTR"/>
                <a:cs typeface="NTR"/>
                <a:sym typeface="NTR"/>
              </a:rPr>
              <a:t> </a:t>
            </a:r>
            <a:endParaRPr sz="4800" b="1" dirty="0">
              <a:solidFill>
                <a:prstClr val="black"/>
              </a:solidFill>
              <a:latin typeface="Agency FB" panose="020B0503020202020204" pitchFamily="34" charset="0"/>
              <a:ea typeface="NTR"/>
              <a:cs typeface="NTR"/>
              <a:sym typeface="NTR"/>
            </a:endParaRPr>
          </a:p>
        </p:txBody>
      </p:sp>
      <p:grpSp>
        <p:nvGrpSpPr>
          <p:cNvPr id="564" name="Google Shape;564;p38"/>
          <p:cNvGrpSpPr/>
          <p:nvPr/>
        </p:nvGrpSpPr>
        <p:grpSpPr>
          <a:xfrm rot="10800000" flipH="1">
            <a:off x="906035" y="2735030"/>
            <a:ext cx="7838213" cy="109242"/>
            <a:chOff x="11445923" y="0"/>
            <a:chExt cx="1118977" cy="2552400"/>
          </a:xfrm>
        </p:grpSpPr>
        <p:sp>
          <p:nvSpPr>
            <p:cNvPr id="565" name="Google Shape;565;p38"/>
            <p:cNvSpPr/>
            <p:nvPr/>
          </p:nvSpPr>
          <p:spPr>
            <a:xfrm>
              <a:off x="11818961" y="0"/>
              <a:ext cx="372900" cy="2552400"/>
            </a:xfrm>
            <a:prstGeom prst="rect">
              <a:avLst/>
            </a:prstGeom>
            <a:solidFill>
              <a:srgbClr val="00B050"/>
            </a:solidFill>
            <a:ln>
              <a:noFill/>
            </a:ln>
          </p:spPr>
          <p:txBody>
            <a:bodyPr spcFirstLastPara="1" wrap="square" lIns="137150" tIns="68550" rIns="137150" bIns="68550" anchor="ctr" anchorCtr="0">
              <a:noAutofit/>
            </a:bodyPr>
            <a:lstStyle/>
            <a:p>
              <a:pPr algn="ctr" defTabSz="1371600">
                <a:defRPr/>
              </a:pPr>
              <a:endParaRPr sz="2801">
                <a:solidFill>
                  <a:srgbClr val="FFFFFF"/>
                </a:solidFill>
                <a:latin typeface="Calibri"/>
                <a:ea typeface="Calibri"/>
                <a:cs typeface="Calibri"/>
                <a:sym typeface="Calibri"/>
              </a:endParaRPr>
            </a:p>
          </p:txBody>
        </p:sp>
        <p:sp>
          <p:nvSpPr>
            <p:cNvPr id="566" name="Google Shape;566;p38"/>
            <p:cNvSpPr/>
            <p:nvPr/>
          </p:nvSpPr>
          <p:spPr>
            <a:xfrm>
              <a:off x="11445923" y="0"/>
              <a:ext cx="372900" cy="2552400"/>
            </a:xfrm>
            <a:prstGeom prst="rect">
              <a:avLst/>
            </a:prstGeom>
            <a:solidFill>
              <a:srgbClr val="FFC000"/>
            </a:solidFill>
            <a:ln>
              <a:noFill/>
            </a:ln>
          </p:spPr>
          <p:txBody>
            <a:bodyPr spcFirstLastPara="1" wrap="square" lIns="137150" tIns="68550" rIns="137150" bIns="68550" anchor="ctr" anchorCtr="0">
              <a:noAutofit/>
            </a:bodyPr>
            <a:lstStyle/>
            <a:p>
              <a:pPr algn="ctr" defTabSz="1371600">
                <a:defRPr/>
              </a:pPr>
              <a:endParaRPr sz="2801">
                <a:solidFill>
                  <a:srgbClr val="FFFFFF"/>
                </a:solidFill>
                <a:latin typeface="Calibri"/>
                <a:ea typeface="Calibri"/>
                <a:cs typeface="Calibri"/>
                <a:sym typeface="Calibri"/>
              </a:endParaRPr>
            </a:p>
          </p:txBody>
        </p:sp>
        <p:sp>
          <p:nvSpPr>
            <p:cNvPr id="567" name="Google Shape;567;p38"/>
            <p:cNvSpPr/>
            <p:nvPr/>
          </p:nvSpPr>
          <p:spPr>
            <a:xfrm>
              <a:off x="12192000" y="0"/>
              <a:ext cx="372900" cy="2552400"/>
            </a:xfrm>
            <a:prstGeom prst="rect">
              <a:avLst/>
            </a:prstGeom>
            <a:solidFill>
              <a:srgbClr val="00B0F0"/>
            </a:solidFill>
            <a:ln>
              <a:noFill/>
            </a:ln>
          </p:spPr>
          <p:txBody>
            <a:bodyPr spcFirstLastPara="1" wrap="square" lIns="137150" tIns="68550" rIns="137150" bIns="68550" anchor="ctr" anchorCtr="0">
              <a:noAutofit/>
            </a:bodyPr>
            <a:lstStyle/>
            <a:p>
              <a:pPr algn="ctr" defTabSz="1371600">
                <a:defRPr/>
              </a:pPr>
              <a:endParaRPr sz="2801">
                <a:solidFill>
                  <a:srgbClr val="FFFFFF"/>
                </a:solidFill>
                <a:latin typeface="Calibri"/>
                <a:ea typeface="Calibri"/>
                <a:cs typeface="Calibri"/>
                <a:sym typeface="Calibri"/>
              </a:endParaRPr>
            </a:p>
          </p:txBody>
        </p:sp>
      </p:grpSp>
      <p:sp>
        <p:nvSpPr>
          <p:cNvPr id="571" name="Google Shape;571;p38"/>
          <p:cNvSpPr txBox="1"/>
          <p:nvPr/>
        </p:nvSpPr>
        <p:spPr>
          <a:xfrm>
            <a:off x="719064" y="3199284"/>
            <a:ext cx="16938000" cy="6353646"/>
          </a:xfrm>
          <a:prstGeom prst="rect">
            <a:avLst/>
          </a:prstGeom>
          <a:noFill/>
          <a:ln>
            <a:noFill/>
          </a:ln>
        </p:spPr>
        <p:txBody>
          <a:bodyPr spcFirstLastPara="1" wrap="square" lIns="182850" tIns="182850" rIns="182850" bIns="182850" anchor="t" anchorCtr="0">
            <a:noAutofit/>
          </a:bodyPr>
          <a:lstStyle/>
          <a:p>
            <a:pPr marL="914378" indent="-673083" defTabSz="1371600">
              <a:lnSpc>
                <a:spcPct val="115000"/>
              </a:lnSpc>
              <a:buSzPts val="1700"/>
              <a:buFont typeface="NTR"/>
              <a:buChar char="●"/>
              <a:defRPr/>
            </a:pPr>
            <a:r>
              <a:rPr lang="en" sz="4800" dirty="0">
                <a:solidFill>
                  <a:prstClr val="black"/>
                </a:solidFill>
                <a:latin typeface="NTR"/>
                <a:ea typeface="NTR"/>
                <a:cs typeface="NTR"/>
                <a:sym typeface="NTR"/>
              </a:rPr>
              <a:t>Tereliminasi Duplikasi Anggaran</a:t>
            </a:r>
            <a:endParaRPr sz="4800" dirty="0">
              <a:solidFill>
                <a:prstClr val="black"/>
              </a:solidFill>
              <a:latin typeface="NTR"/>
              <a:ea typeface="NTR"/>
              <a:cs typeface="NTR"/>
              <a:sym typeface="NTR"/>
            </a:endParaRPr>
          </a:p>
          <a:p>
            <a:pPr marL="914378" indent="-673083" defTabSz="1371600">
              <a:lnSpc>
                <a:spcPct val="115000"/>
              </a:lnSpc>
              <a:buSzPts val="1700"/>
              <a:buFont typeface="NTR"/>
              <a:buChar char="●"/>
              <a:defRPr/>
            </a:pPr>
            <a:r>
              <a:rPr lang="en" sz="4800" dirty="0">
                <a:solidFill>
                  <a:prstClr val="black"/>
                </a:solidFill>
                <a:latin typeface="NTR"/>
                <a:ea typeface="NTR"/>
                <a:cs typeface="NTR"/>
                <a:sym typeface="NTR"/>
              </a:rPr>
              <a:t>Tidak ada keg yg tidak direncanakan</a:t>
            </a:r>
            <a:endParaRPr sz="4800" dirty="0">
              <a:solidFill>
                <a:prstClr val="black"/>
              </a:solidFill>
              <a:latin typeface="NTR"/>
              <a:ea typeface="NTR"/>
              <a:cs typeface="NTR"/>
              <a:sym typeface="NTR"/>
            </a:endParaRPr>
          </a:p>
          <a:p>
            <a:pPr marL="914378" indent="-673083" defTabSz="1371600">
              <a:lnSpc>
                <a:spcPct val="115000"/>
              </a:lnSpc>
              <a:buSzPts val="1700"/>
              <a:buFont typeface="NTR"/>
              <a:buChar char="●"/>
              <a:defRPr/>
            </a:pPr>
            <a:r>
              <a:rPr lang="en" sz="4800" dirty="0">
                <a:solidFill>
                  <a:prstClr val="black"/>
                </a:solidFill>
                <a:latin typeface="NTR"/>
                <a:ea typeface="NTR"/>
                <a:cs typeface="NTR"/>
                <a:sym typeface="NTR"/>
              </a:rPr>
              <a:t>Nilai anggaran kegiatan lebih terukur</a:t>
            </a:r>
            <a:endParaRPr sz="4800" dirty="0">
              <a:solidFill>
                <a:prstClr val="black"/>
              </a:solidFill>
              <a:latin typeface="NTR"/>
              <a:ea typeface="NTR"/>
              <a:cs typeface="NTR"/>
              <a:sym typeface="NTR"/>
            </a:endParaRPr>
          </a:p>
          <a:p>
            <a:pPr marL="914378" indent="-673083" defTabSz="1371600">
              <a:lnSpc>
                <a:spcPct val="115000"/>
              </a:lnSpc>
              <a:buSzPts val="1700"/>
              <a:buFont typeface="NTR"/>
              <a:buChar char="●"/>
              <a:defRPr/>
            </a:pPr>
            <a:r>
              <a:rPr lang="en" sz="4800" dirty="0">
                <a:solidFill>
                  <a:prstClr val="black"/>
                </a:solidFill>
                <a:latin typeface="NTR"/>
                <a:ea typeface="NTR"/>
                <a:cs typeface="NTR"/>
                <a:sym typeface="NTR"/>
              </a:rPr>
              <a:t>Berkurangnya komponen belanja pendukung kegiatan</a:t>
            </a:r>
            <a:endParaRPr sz="4800" dirty="0">
              <a:solidFill>
                <a:prstClr val="black"/>
              </a:solidFill>
              <a:latin typeface="NTR"/>
              <a:ea typeface="NTR"/>
              <a:cs typeface="NTR"/>
              <a:sym typeface="NTR"/>
            </a:endParaRPr>
          </a:p>
          <a:p>
            <a:pPr marL="914378" indent="-673083" defTabSz="1371600">
              <a:lnSpc>
                <a:spcPct val="115000"/>
              </a:lnSpc>
              <a:buSzPts val="1700"/>
              <a:buFont typeface="NTR"/>
              <a:buChar char="●"/>
              <a:defRPr/>
            </a:pPr>
            <a:r>
              <a:rPr lang="en" sz="4800" dirty="0">
                <a:solidFill>
                  <a:prstClr val="black"/>
                </a:solidFill>
                <a:latin typeface="NTR"/>
                <a:ea typeface="NTR"/>
                <a:cs typeface="NTR"/>
                <a:sym typeface="NTR"/>
              </a:rPr>
              <a:t>Digunakannya standarisasi kegiatan dan SHSR</a:t>
            </a:r>
            <a:endParaRPr sz="4800" dirty="0">
              <a:solidFill>
                <a:prstClr val="black"/>
              </a:solidFill>
              <a:latin typeface="NTR"/>
              <a:ea typeface="NTR"/>
              <a:cs typeface="NTR"/>
              <a:sym typeface="NTR"/>
            </a:endParaRPr>
          </a:p>
          <a:p>
            <a:pPr marL="914378" indent="-673083" defTabSz="1371600">
              <a:lnSpc>
                <a:spcPct val="115000"/>
              </a:lnSpc>
              <a:buSzPts val="1700"/>
              <a:buFont typeface="NTR"/>
              <a:buChar char="●"/>
              <a:defRPr/>
            </a:pPr>
            <a:r>
              <a:rPr lang="en" sz="4800" dirty="0">
                <a:solidFill>
                  <a:prstClr val="black"/>
                </a:solidFill>
                <a:latin typeface="NTR"/>
                <a:ea typeface="NTR"/>
                <a:cs typeface="NTR"/>
                <a:sym typeface="NTR"/>
              </a:rPr>
              <a:t>Lebih mudah mengendalikan dan melakukan analisa</a:t>
            </a:r>
            <a:endParaRPr sz="4800" dirty="0">
              <a:solidFill>
                <a:prstClr val="black"/>
              </a:solidFill>
              <a:latin typeface="NTR"/>
              <a:ea typeface="NTR"/>
              <a:cs typeface="NTR"/>
              <a:sym typeface="NTR"/>
            </a:endParaRPr>
          </a:p>
          <a:p>
            <a:pPr marL="914378" indent="-673083" defTabSz="1371600">
              <a:lnSpc>
                <a:spcPct val="115000"/>
              </a:lnSpc>
              <a:buSzPts val="1700"/>
              <a:buFont typeface="NTR"/>
              <a:buChar char="●"/>
              <a:defRPr/>
            </a:pPr>
            <a:r>
              <a:rPr lang="en" sz="4800" i="1" dirty="0">
                <a:solidFill>
                  <a:prstClr val="black"/>
                </a:solidFill>
                <a:latin typeface="NTR"/>
                <a:ea typeface="NTR"/>
                <a:cs typeface="NTR"/>
                <a:sym typeface="NTR"/>
              </a:rPr>
              <a:t>Money Follow</a:t>
            </a:r>
            <a:r>
              <a:rPr lang="en" sz="4800" dirty="0">
                <a:solidFill>
                  <a:prstClr val="black"/>
                </a:solidFill>
                <a:latin typeface="NTR"/>
                <a:ea typeface="NTR"/>
                <a:cs typeface="NTR"/>
                <a:sym typeface="NTR"/>
              </a:rPr>
              <a:t> Program</a:t>
            </a:r>
            <a:endParaRPr sz="4800" dirty="0">
              <a:solidFill>
                <a:prstClr val="black"/>
              </a:solidFill>
              <a:latin typeface="NTR"/>
              <a:ea typeface="NTR"/>
              <a:cs typeface="NTR"/>
              <a:sym typeface="NTR"/>
            </a:endParaRPr>
          </a:p>
        </p:txBody>
      </p:sp>
      <p:pic>
        <p:nvPicPr>
          <p:cNvPr id="5122" name="Picture 2" descr="Pengertian, Manfaat, dan Penerapan Sistem HRIS di Perusahaan - Talenta">
            <a:extLst>
              <a:ext uri="{FF2B5EF4-FFF2-40B4-BE49-F238E27FC236}">
                <a16:creationId xmlns:a16="http://schemas.microsoft.com/office/drawing/2014/main" id="{E731F5F0-069A-4FBC-93FE-C630839F6B8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28275" y="1629720"/>
            <a:ext cx="5753690" cy="462543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B22A1976-6AC4-C94E-92E8-C407FA3F5018}"/>
              </a:ext>
            </a:extLst>
          </p:cNvPr>
          <p:cNvSpPr/>
          <p:nvPr/>
        </p:nvSpPr>
        <p:spPr>
          <a:xfrm>
            <a:off x="17136888" y="9788016"/>
            <a:ext cx="944676" cy="4244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dirty="0">
                <a:solidFill>
                  <a:prstClr val="black"/>
                </a:solidFill>
                <a:latin typeface="Calibri"/>
              </a:rPr>
              <a:t>16</a:t>
            </a:r>
          </a:p>
        </p:txBody>
      </p:sp>
      <p:pic>
        <p:nvPicPr>
          <p:cNvPr id="13" name="Picture 4">
            <a:extLst>
              <a:ext uri="{FF2B5EF4-FFF2-40B4-BE49-F238E27FC236}">
                <a16:creationId xmlns:a16="http://schemas.microsoft.com/office/drawing/2014/main" id="{F2924CE7-E222-4D53-B84A-B53711437C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96269" y="25829"/>
            <a:ext cx="7543800" cy="73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5">
            <a:extLst>
              <a:ext uri="{FF2B5EF4-FFF2-40B4-BE49-F238E27FC236}">
                <a16:creationId xmlns:a16="http://schemas.microsoft.com/office/drawing/2014/main" id="{E007BC5B-66E5-483D-A6F2-945A434B2823}"/>
              </a:ext>
            </a:extLst>
          </p:cNvPr>
          <p:cNvSpPr txBox="1">
            <a:spLocks noChangeArrowheads="1"/>
          </p:cNvSpPr>
          <p:nvPr/>
        </p:nvSpPr>
        <p:spPr bwMode="auto">
          <a:xfrm>
            <a:off x="12919775" y="-29538"/>
            <a:ext cx="43469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1028700" fontAlgn="base">
              <a:spcBef>
                <a:spcPct val="0"/>
              </a:spcBef>
              <a:spcAft>
                <a:spcPct val="0"/>
              </a:spcAft>
              <a:defRPr/>
            </a:pPr>
            <a:r>
              <a:rPr lang="en-AU" altLang="en-US" sz="2250" b="1" dirty="0">
                <a:solidFill>
                  <a:srgbClr val="FFFFFF"/>
                </a:solidFill>
                <a:latin typeface="Cambria" panose="02040503050406030204" pitchFamily="18" charset="0"/>
                <a:ea typeface="Adobe Gothic Std B" pitchFamily="34" charset="-128"/>
                <a:cs typeface="Times New Roman" panose="02020603050405020304" pitchFamily="18" charset="0"/>
              </a:rPr>
              <a:t>KEMENTERIAN DALAM NEGERI </a:t>
            </a:r>
          </a:p>
        </p:txBody>
      </p:sp>
      <p:sp>
        <p:nvSpPr>
          <p:cNvPr id="15" name="Rectangle 27">
            <a:extLst>
              <a:ext uri="{FF2B5EF4-FFF2-40B4-BE49-F238E27FC236}">
                <a16:creationId xmlns:a16="http://schemas.microsoft.com/office/drawing/2014/main" id="{4DA90044-30D5-4FCF-A1A6-0FC73177589C}"/>
              </a:ext>
            </a:extLst>
          </p:cNvPr>
          <p:cNvSpPr>
            <a:spLocks noChangeArrowheads="1"/>
          </p:cNvSpPr>
          <p:nvPr/>
        </p:nvSpPr>
        <p:spPr bwMode="auto">
          <a:xfrm>
            <a:off x="13506219" y="254429"/>
            <a:ext cx="369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defTabSz="1028700" fontAlgn="base">
              <a:spcBef>
                <a:spcPct val="0"/>
              </a:spcBef>
              <a:spcAft>
                <a:spcPct val="0"/>
              </a:spcAft>
              <a:defRPr/>
            </a:pPr>
            <a:r>
              <a:rPr lang="en-AU" altLang="en-US"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DITJEN BINA </a:t>
            </a:r>
            <a:r>
              <a:rPr lang="en-AU" altLang="en-US" sz="1745"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KEUANGAN</a:t>
            </a:r>
            <a:r>
              <a:rPr lang="en-AU" altLang="en-US"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 DAERAH</a:t>
            </a:r>
            <a:endParaRPr lang="en-AU" altLang="en-US" sz="2025"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endParaRPr>
          </a:p>
        </p:txBody>
      </p:sp>
      <p:sp>
        <p:nvSpPr>
          <p:cNvPr id="17" name="Rectangle 16">
            <a:extLst>
              <a:ext uri="{FF2B5EF4-FFF2-40B4-BE49-F238E27FC236}">
                <a16:creationId xmlns:a16="http://schemas.microsoft.com/office/drawing/2014/main" id="{172286F9-3F09-4B05-BB2C-9FA39799B1AC}"/>
              </a:ext>
            </a:extLst>
          </p:cNvPr>
          <p:cNvSpPr/>
          <p:nvPr/>
        </p:nvSpPr>
        <p:spPr bwMode="auto">
          <a:xfrm>
            <a:off x="13991" y="49891"/>
            <a:ext cx="850107" cy="1413947"/>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8700">
              <a:defRPr/>
            </a:pPr>
            <a:endParaRPr lang="id-ID" sz="2025" dirty="0">
              <a:solidFill>
                <a:prstClr val="white"/>
              </a:solidFill>
              <a:latin typeface="Cambria" panose="02040503050406030204" pitchFamily="18" charset="0"/>
              <a:ea typeface="Arial Unicode MS"/>
            </a:endParaRPr>
          </a:p>
        </p:txBody>
      </p:sp>
      <p:pic>
        <p:nvPicPr>
          <p:cNvPr id="19" name="Picture 4">
            <a:extLst>
              <a:ext uri="{FF2B5EF4-FFF2-40B4-BE49-F238E27FC236}">
                <a16:creationId xmlns:a16="http://schemas.microsoft.com/office/drawing/2014/main" id="{CF8347E4-26CE-4887-A5C3-7D0E69F5C8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96269" y="25829"/>
            <a:ext cx="7543800" cy="73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596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601770" y="1321412"/>
            <a:ext cx="14902700" cy="8236245"/>
          </a:xfrm>
          <a:prstGeom prst="rect">
            <a:avLst/>
          </a:prstGeom>
          <a:ln>
            <a:noFill/>
          </a:ln>
          <a:effectLst>
            <a:softEdge rad="112500"/>
          </a:effectLst>
        </p:spPr>
      </p:pic>
      <p:sp>
        <p:nvSpPr>
          <p:cNvPr id="2" name="Title 1"/>
          <p:cNvSpPr>
            <a:spLocks noGrp="1"/>
          </p:cNvSpPr>
          <p:nvPr>
            <p:ph type="title"/>
          </p:nvPr>
        </p:nvSpPr>
        <p:spPr>
          <a:xfrm>
            <a:off x="445305" y="-72186"/>
            <a:ext cx="15773400" cy="1988345"/>
          </a:xfrm>
        </p:spPr>
        <p:txBody>
          <a:bodyPr/>
          <a:lstStyle/>
          <a:p>
            <a:pPr algn="ctr"/>
            <a:r>
              <a:rPr lang="en-US" dirty="0">
                <a:latin typeface="Bodoni MT Condensed" panose="02070606080606020203" pitchFamily="18" charset="0"/>
              </a:rPr>
              <a:t>TIMELINE</a:t>
            </a:r>
            <a:br>
              <a:rPr lang="en-US" dirty="0">
                <a:latin typeface="Bodoni MT Condensed" panose="02070606080606020203" pitchFamily="18" charset="0"/>
              </a:rPr>
            </a:br>
            <a:r>
              <a:rPr lang="en-US" dirty="0">
                <a:latin typeface="Bodoni MT Condensed" panose="02070606080606020203" pitchFamily="18" charset="0"/>
              </a:rPr>
              <a:t>“Indonesia </a:t>
            </a:r>
            <a:r>
              <a:rPr lang="en-US" dirty="0" err="1">
                <a:latin typeface="Bodoni MT Condensed" panose="02070606080606020203" pitchFamily="18" charset="0"/>
              </a:rPr>
              <a:t>menuju</a:t>
            </a:r>
            <a:r>
              <a:rPr lang="en-US" dirty="0">
                <a:latin typeface="Bodoni MT Condensed" panose="02070606080606020203" pitchFamily="18" charset="0"/>
              </a:rPr>
              <a:t> </a:t>
            </a:r>
            <a:r>
              <a:rPr lang="en-US" dirty="0" err="1">
                <a:latin typeface="Bodoni MT Condensed" panose="02070606080606020203" pitchFamily="18" charset="0"/>
              </a:rPr>
              <a:t>Satu</a:t>
            </a:r>
            <a:r>
              <a:rPr lang="en-US" dirty="0">
                <a:latin typeface="Bodoni MT Condensed" panose="02070606080606020203" pitchFamily="18" charset="0"/>
              </a:rPr>
              <a:t> Data </a:t>
            </a:r>
            <a:r>
              <a:rPr lang="en-US" dirty="0" err="1">
                <a:latin typeface="Bodoni MT Condensed" panose="02070606080606020203" pitchFamily="18" charset="0"/>
              </a:rPr>
              <a:t>Satu</a:t>
            </a:r>
            <a:r>
              <a:rPr lang="en-US" dirty="0">
                <a:latin typeface="Bodoni MT Condensed" panose="02070606080606020203" pitchFamily="18" charset="0"/>
              </a:rPr>
              <a:t> </a:t>
            </a:r>
            <a:r>
              <a:rPr lang="en-US" dirty="0" err="1">
                <a:latin typeface="Bodoni MT Condensed" panose="02070606080606020203" pitchFamily="18" charset="0"/>
              </a:rPr>
              <a:t>Sistem</a:t>
            </a:r>
            <a:r>
              <a:rPr lang="en-US" dirty="0">
                <a:latin typeface="Bodoni MT Condensed" panose="02070606080606020203" pitchFamily="18" charset="0"/>
              </a:rPr>
              <a:t>”</a:t>
            </a:r>
          </a:p>
        </p:txBody>
      </p:sp>
      <p:grpSp>
        <p:nvGrpSpPr>
          <p:cNvPr id="42" name="Group 41"/>
          <p:cNvGrpSpPr/>
          <p:nvPr/>
        </p:nvGrpSpPr>
        <p:grpSpPr>
          <a:xfrm>
            <a:off x="1262743" y="2529329"/>
            <a:ext cx="16106093" cy="7806831"/>
            <a:chOff x="907777" y="1859590"/>
            <a:chExt cx="9614770" cy="4507681"/>
          </a:xfrm>
        </p:grpSpPr>
        <p:sp>
          <p:nvSpPr>
            <p:cNvPr id="43" name="Rectangle 4">
              <a:extLst>
                <a:ext uri="{FF2B5EF4-FFF2-40B4-BE49-F238E27FC236}">
                  <a16:creationId xmlns:a16="http://schemas.microsoft.com/office/drawing/2014/main" id="{00F6284C-1771-45BE-ADEA-4799CCCB927F}"/>
                </a:ext>
              </a:extLst>
            </p:cNvPr>
            <p:cNvSpPr/>
            <p:nvPr/>
          </p:nvSpPr>
          <p:spPr>
            <a:xfrm>
              <a:off x="907777" y="3925513"/>
              <a:ext cx="1908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44" name="Rectangle 5">
              <a:extLst>
                <a:ext uri="{FF2B5EF4-FFF2-40B4-BE49-F238E27FC236}">
                  <a16:creationId xmlns:a16="http://schemas.microsoft.com/office/drawing/2014/main" id="{E8DFF66D-AB46-4097-B649-6F879A8D73BB}"/>
                </a:ext>
              </a:extLst>
            </p:cNvPr>
            <p:cNvSpPr/>
            <p:nvPr/>
          </p:nvSpPr>
          <p:spPr>
            <a:xfrm>
              <a:off x="2815177" y="3925113"/>
              <a:ext cx="19440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45" name="Rectangle 6">
              <a:extLst>
                <a:ext uri="{FF2B5EF4-FFF2-40B4-BE49-F238E27FC236}">
                  <a16:creationId xmlns:a16="http://schemas.microsoft.com/office/drawing/2014/main" id="{8201053F-AA43-4825-A3C4-436C927721C3}"/>
                </a:ext>
              </a:extLst>
            </p:cNvPr>
            <p:cNvSpPr/>
            <p:nvPr/>
          </p:nvSpPr>
          <p:spPr>
            <a:xfrm>
              <a:off x="4736659" y="3925513"/>
              <a:ext cx="1926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46" name="Rectangle 7">
              <a:extLst>
                <a:ext uri="{FF2B5EF4-FFF2-40B4-BE49-F238E27FC236}">
                  <a16:creationId xmlns:a16="http://schemas.microsoft.com/office/drawing/2014/main" id="{3A093292-1B90-4C6E-9BB3-CC9E3881914F}"/>
                </a:ext>
              </a:extLst>
            </p:cNvPr>
            <p:cNvSpPr/>
            <p:nvPr/>
          </p:nvSpPr>
          <p:spPr>
            <a:xfrm>
              <a:off x="6659295" y="3925513"/>
              <a:ext cx="1944000" cy="3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47" name="Rectangle 8">
              <a:extLst>
                <a:ext uri="{FF2B5EF4-FFF2-40B4-BE49-F238E27FC236}">
                  <a16:creationId xmlns:a16="http://schemas.microsoft.com/office/drawing/2014/main" id="{FDC9FA39-67A4-413A-9B8A-269FAEB6283A}"/>
                </a:ext>
              </a:extLst>
            </p:cNvPr>
            <p:cNvSpPr/>
            <p:nvPr/>
          </p:nvSpPr>
          <p:spPr>
            <a:xfrm>
              <a:off x="8598937" y="3925513"/>
              <a:ext cx="1433242" cy="395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grpSp>
          <p:nvGrpSpPr>
            <p:cNvPr id="48" name="그룹 541">
              <a:extLst>
                <a:ext uri="{FF2B5EF4-FFF2-40B4-BE49-F238E27FC236}">
                  <a16:creationId xmlns:a16="http://schemas.microsoft.com/office/drawing/2014/main" id="{31AFBC50-C9DE-4967-8122-38DBC1285DD5}"/>
                </a:ext>
              </a:extLst>
            </p:cNvPr>
            <p:cNvGrpSpPr/>
            <p:nvPr/>
          </p:nvGrpSpPr>
          <p:grpSpPr>
            <a:xfrm>
              <a:off x="1806121" y="3425558"/>
              <a:ext cx="1008112" cy="1008112"/>
              <a:chOff x="2186592" y="3408140"/>
              <a:chExt cx="1008112" cy="1008112"/>
            </a:xfrm>
          </p:grpSpPr>
          <p:sp>
            <p:nvSpPr>
              <p:cNvPr id="105" name="Oval 12">
                <a:extLst>
                  <a:ext uri="{FF2B5EF4-FFF2-40B4-BE49-F238E27FC236}">
                    <a16:creationId xmlns:a16="http://schemas.microsoft.com/office/drawing/2014/main" id="{CC395A52-D05E-4CAC-8C6E-A126DC6E068A}"/>
                  </a:ext>
                </a:extLst>
              </p:cNvPr>
              <p:cNvSpPr/>
              <p:nvPr/>
            </p:nvSpPr>
            <p:spPr>
              <a:xfrm>
                <a:off x="2186592" y="3408140"/>
                <a:ext cx="1008112" cy="1008112"/>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106" name="Oval 17">
                <a:extLst>
                  <a:ext uri="{FF2B5EF4-FFF2-40B4-BE49-F238E27FC236}">
                    <a16:creationId xmlns:a16="http://schemas.microsoft.com/office/drawing/2014/main" id="{C5FE1704-BF1D-46B0-B6AE-C28BF7157200}"/>
                  </a:ext>
                </a:extLst>
              </p:cNvPr>
              <p:cNvSpPr/>
              <p:nvPr/>
            </p:nvSpPr>
            <p:spPr>
              <a:xfrm>
                <a:off x="2384648" y="3606196"/>
                <a:ext cx="612000" cy="61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107" name="직사각형 113">
                <a:extLst>
                  <a:ext uri="{FF2B5EF4-FFF2-40B4-BE49-F238E27FC236}">
                    <a16:creationId xmlns:a16="http://schemas.microsoft.com/office/drawing/2014/main" id="{19FD44EA-B9B1-402B-A907-01E47657DD66}"/>
                  </a:ext>
                </a:extLst>
              </p:cNvPr>
              <p:cNvSpPr>
                <a:spLocks noChangeArrowheads="1"/>
              </p:cNvSpPr>
              <p:nvPr/>
            </p:nvSpPr>
            <p:spPr bwMode="auto">
              <a:xfrm>
                <a:off x="2275020" y="3732043"/>
                <a:ext cx="840464" cy="266566"/>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371600">
                  <a:defRPr/>
                </a:pPr>
                <a:r>
                  <a:rPr lang="en-US" altLang="ko-KR" sz="2400" b="1" dirty="0">
                    <a:solidFill>
                      <a:prstClr val="black"/>
                    </a:solidFill>
                    <a:latin typeface="Arial Narrow" panose="020B0606020202030204" pitchFamily="34" charset="0"/>
                    <a:ea typeface="맑은 고딕" panose="020B0503020000020004" pitchFamily="34" charset="-127"/>
                    <a:cs typeface="Arial" charset="0"/>
                  </a:rPr>
                  <a:t>2019</a:t>
                </a:r>
                <a:endParaRPr lang="ko-KR" altLang="en-US" sz="2400" dirty="0">
                  <a:solidFill>
                    <a:prstClr val="black"/>
                  </a:solidFill>
                  <a:latin typeface="Arial Narrow" panose="020B0606020202030204" pitchFamily="34" charset="0"/>
                  <a:ea typeface="맑은 고딕" panose="020B0503020000020004" pitchFamily="34" charset="-127"/>
                </a:endParaRPr>
              </a:p>
            </p:txBody>
          </p:sp>
        </p:grpSp>
        <p:grpSp>
          <p:nvGrpSpPr>
            <p:cNvPr id="49" name="그룹 545">
              <a:extLst>
                <a:ext uri="{FF2B5EF4-FFF2-40B4-BE49-F238E27FC236}">
                  <a16:creationId xmlns:a16="http://schemas.microsoft.com/office/drawing/2014/main" id="{BBABD937-3620-4039-A0F1-A8725D3A5AFC}"/>
                </a:ext>
              </a:extLst>
            </p:cNvPr>
            <p:cNvGrpSpPr/>
            <p:nvPr/>
          </p:nvGrpSpPr>
          <p:grpSpPr>
            <a:xfrm>
              <a:off x="3733199" y="3425558"/>
              <a:ext cx="1008112" cy="1008112"/>
              <a:chOff x="4206972" y="3408140"/>
              <a:chExt cx="1008112" cy="1008112"/>
            </a:xfrm>
          </p:grpSpPr>
          <p:sp>
            <p:nvSpPr>
              <p:cNvPr id="102" name="Oval 10">
                <a:extLst>
                  <a:ext uri="{FF2B5EF4-FFF2-40B4-BE49-F238E27FC236}">
                    <a16:creationId xmlns:a16="http://schemas.microsoft.com/office/drawing/2014/main" id="{8859C8A6-BDAB-43F6-8923-5DB6C947C521}"/>
                  </a:ext>
                </a:extLst>
              </p:cNvPr>
              <p:cNvSpPr/>
              <p:nvPr/>
            </p:nvSpPr>
            <p:spPr>
              <a:xfrm>
                <a:off x="4206972" y="3408140"/>
                <a:ext cx="1008112" cy="1008112"/>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103" name="Oval 15">
                <a:extLst>
                  <a:ext uri="{FF2B5EF4-FFF2-40B4-BE49-F238E27FC236}">
                    <a16:creationId xmlns:a16="http://schemas.microsoft.com/office/drawing/2014/main" id="{CEF4B8E5-58EE-4760-A83F-FEBC005D3637}"/>
                  </a:ext>
                </a:extLst>
              </p:cNvPr>
              <p:cNvSpPr/>
              <p:nvPr/>
            </p:nvSpPr>
            <p:spPr>
              <a:xfrm>
                <a:off x="4405028" y="3606196"/>
                <a:ext cx="612000" cy="6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104" name="TextBox 103">
                <a:extLst>
                  <a:ext uri="{FF2B5EF4-FFF2-40B4-BE49-F238E27FC236}">
                    <a16:creationId xmlns:a16="http://schemas.microsoft.com/office/drawing/2014/main" id="{F8C0663E-9EB6-47AB-82D5-CF4946E92ABE}"/>
                  </a:ext>
                </a:extLst>
              </p:cNvPr>
              <p:cNvSpPr txBox="1"/>
              <p:nvPr/>
            </p:nvSpPr>
            <p:spPr>
              <a:xfrm>
                <a:off x="4287285" y="3732043"/>
                <a:ext cx="853040" cy="266566"/>
              </a:xfrm>
              <a:prstGeom prst="rect">
                <a:avLst/>
              </a:prstGeom>
              <a:noFill/>
            </p:spPr>
            <p:txBody>
              <a:bodyPr wrap="square" rtlCol="0">
                <a:spAutoFit/>
              </a:bodyPr>
              <a:lstStyle/>
              <a:p>
                <a:pPr algn="ctr" defTabSz="1371600">
                  <a:defRPr/>
                </a:pPr>
                <a:r>
                  <a:rPr lang="en-US" altLang="ko-KR" sz="2400" b="1" dirty="0">
                    <a:solidFill>
                      <a:prstClr val="black"/>
                    </a:solidFill>
                    <a:latin typeface="Arial Narrow" panose="020B0606020202030204" pitchFamily="34" charset="0"/>
                    <a:ea typeface="맑은 고딕" panose="020B0503020000020004" pitchFamily="34" charset="-127"/>
                    <a:cs typeface="Arial" pitchFamily="34" charset="0"/>
                  </a:rPr>
                  <a:t>2020</a:t>
                </a:r>
                <a:endParaRPr lang="ko-KR" altLang="en-US" sz="2400" b="1" dirty="0">
                  <a:solidFill>
                    <a:prstClr val="black"/>
                  </a:solidFill>
                  <a:latin typeface="Arial Narrow" panose="020B0606020202030204" pitchFamily="34" charset="0"/>
                  <a:ea typeface="맑은 고딕" panose="020B0503020000020004" pitchFamily="34" charset="-127"/>
                  <a:cs typeface="Arial" pitchFamily="34" charset="0"/>
                </a:endParaRPr>
              </a:p>
            </p:txBody>
          </p:sp>
        </p:grpSp>
        <p:grpSp>
          <p:nvGrpSpPr>
            <p:cNvPr id="50" name="그룹 549">
              <a:extLst>
                <a:ext uri="{FF2B5EF4-FFF2-40B4-BE49-F238E27FC236}">
                  <a16:creationId xmlns:a16="http://schemas.microsoft.com/office/drawing/2014/main" id="{FE185653-9B67-4A6C-B80F-12757C323A80}"/>
                </a:ext>
              </a:extLst>
            </p:cNvPr>
            <p:cNvGrpSpPr/>
            <p:nvPr/>
          </p:nvGrpSpPr>
          <p:grpSpPr>
            <a:xfrm>
              <a:off x="5660278" y="3425558"/>
              <a:ext cx="1008112" cy="1008112"/>
              <a:chOff x="5611128" y="3408140"/>
              <a:chExt cx="1008112" cy="1008112"/>
            </a:xfrm>
          </p:grpSpPr>
          <p:sp>
            <p:nvSpPr>
              <p:cNvPr id="99" name="Oval 11">
                <a:extLst>
                  <a:ext uri="{FF2B5EF4-FFF2-40B4-BE49-F238E27FC236}">
                    <a16:creationId xmlns:a16="http://schemas.microsoft.com/office/drawing/2014/main" id="{D25A2101-21EC-49D5-8B62-661DA2BC7EC7}"/>
                  </a:ext>
                </a:extLst>
              </p:cNvPr>
              <p:cNvSpPr/>
              <p:nvPr/>
            </p:nvSpPr>
            <p:spPr>
              <a:xfrm>
                <a:off x="5611128" y="3408140"/>
                <a:ext cx="1008112" cy="1008112"/>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100" name="Oval 16">
                <a:extLst>
                  <a:ext uri="{FF2B5EF4-FFF2-40B4-BE49-F238E27FC236}">
                    <a16:creationId xmlns:a16="http://schemas.microsoft.com/office/drawing/2014/main" id="{58244D87-471E-4C24-A0F6-C58056A42647}"/>
                  </a:ext>
                </a:extLst>
              </p:cNvPr>
              <p:cNvSpPr/>
              <p:nvPr/>
            </p:nvSpPr>
            <p:spPr>
              <a:xfrm>
                <a:off x="5809184" y="3606196"/>
                <a:ext cx="612000" cy="6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101" name="TextBox 100">
                <a:extLst>
                  <a:ext uri="{FF2B5EF4-FFF2-40B4-BE49-F238E27FC236}">
                    <a16:creationId xmlns:a16="http://schemas.microsoft.com/office/drawing/2014/main" id="{04790C4B-8B7D-4AED-850B-4B8BFC9032A4}"/>
                  </a:ext>
                </a:extLst>
              </p:cNvPr>
              <p:cNvSpPr txBox="1"/>
              <p:nvPr/>
            </p:nvSpPr>
            <p:spPr>
              <a:xfrm>
                <a:off x="5695902" y="3732043"/>
                <a:ext cx="853040" cy="266566"/>
              </a:xfrm>
              <a:prstGeom prst="rect">
                <a:avLst/>
              </a:prstGeom>
              <a:noFill/>
            </p:spPr>
            <p:txBody>
              <a:bodyPr wrap="square" rtlCol="0">
                <a:spAutoFit/>
              </a:bodyPr>
              <a:lstStyle/>
              <a:p>
                <a:pPr algn="ctr" defTabSz="1371600">
                  <a:defRPr/>
                </a:pPr>
                <a:r>
                  <a:rPr lang="en-US" altLang="ko-KR" sz="2400" b="1" dirty="0">
                    <a:solidFill>
                      <a:prstClr val="black"/>
                    </a:solidFill>
                    <a:latin typeface="Arial Narrow" panose="020B0606020202030204" pitchFamily="34" charset="0"/>
                    <a:ea typeface="맑은 고딕" panose="020B0503020000020004" pitchFamily="34" charset="-127"/>
                    <a:cs typeface="Arial" pitchFamily="34" charset="0"/>
                  </a:rPr>
                  <a:t>2021</a:t>
                </a:r>
                <a:endParaRPr lang="ko-KR" altLang="en-US" sz="2400" b="1" dirty="0">
                  <a:solidFill>
                    <a:prstClr val="black"/>
                  </a:solidFill>
                  <a:latin typeface="Arial Narrow" panose="020B0606020202030204" pitchFamily="34" charset="0"/>
                  <a:ea typeface="맑은 고딕" panose="020B0503020000020004" pitchFamily="34" charset="-127"/>
                  <a:cs typeface="Arial" pitchFamily="34" charset="0"/>
                </a:endParaRPr>
              </a:p>
            </p:txBody>
          </p:sp>
        </p:grpSp>
        <p:grpSp>
          <p:nvGrpSpPr>
            <p:cNvPr id="51" name="그룹 553">
              <a:extLst>
                <a:ext uri="{FF2B5EF4-FFF2-40B4-BE49-F238E27FC236}">
                  <a16:creationId xmlns:a16="http://schemas.microsoft.com/office/drawing/2014/main" id="{1B1305CB-AB2D-4C4C-93FA-B169141575D9}"/>
                </a:ext>
              </a:extLst>
            </p:cNvPr>
            <p:cNvGrpSpPr/>
            <p:nvPr/>
          </p:nvGrpSpPr>
          <p:grpSpPr>
            <a:xfrm>
              <a:off x="7587357" y="3421057"/>
              <a:ext cx="1008112" cy="1008112"/>
              <a:chOff x="7015284" y="3403639"/>
              <a:chExt cx="1008112" cy="1008112"/>
            </a:xfrm>
          </p:grpSpPr>
          <p:sp>
            <p:nvSpPr>
              <p:cNvPr id="96" name="Oval 9">
                <a:extLst>
                  <a:ext uri="{FF2B5EF4-FFF2-40B4-BE49-F238E27FC236}">
                    <a16:creationId xmlns:a16="http://schemas.microsoft.com/office/drawing/2014/main" id="{7C691D58-E449-46C2-8F07-A840C0FCBBEE}"/>
                  </a:ext>
                </a:extLst>
              </p:cNvPr>
              <p:cNvSpPr/>
              <p:nvPr/>
            </p:nvSpPr>
            <p:spPr>
              <a:xfrm>
                <a:off x="7015284" y="3403639"/>
                <a:ext cx="1008112" cy="1008112"/>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97" name="Oval 14">
                <a:extLst>
                  <a:ext uri="{FF2B5EF4-FFF2-40B4-BE49-F238E27FC236}">
                    <a16:creationId xmlns:a16="http://schemas.microsoft.com/office/drawing/2014/main" id="{2B43A061-98B4-4B83-A9A7-6CDE107B2219}"/>
                  </a:ext>
                </a:extLst>
              </p:cNvPr>
              <p:cNvSpPr/>
              <p:nvPr/>
            </p:nvSpPr>
            <p:spPr>
              <a:xfrm>
                <a:off x="7213340" y="3601695"/>
                <a:ext cx="612000" cy="61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98" name="TextBox 97">
                <a:extLst>
                  <a:ext uri="{FF2B5EF4-FFF2-40B4-BE49-F238E27FC236}">
                    <a16:creationId xmlns:a16="http://schemas.microsoft.com/office/drawing/2014/main" id="{14824D7A-C9DF-4A76-8352-FC7A50E8EAF8}"/>
                  </a:ext>
                </a:extLst>
              </p:cNvPr>
              <p:cNvSpPr txBox="1"/>
              <p:nvPr/>
            </p:nvSpPr>
            <p:spPr>
              <a:xfrm>
                <a:off x="7104519" y="3732043"/>
                <a:ext cx="853040" cy="266566"/>
              </a:xfrm>
              <a:prstGeom prst="rect">
                <a:avLst/>
              </a:prstGeom>
              <a:noFill/>
            </p:spPr>
            <p:txBody>
              <a:bodyPr wrap="square" rtlCol="0">
                <a:spAutoFit/>
              </a:bodyPr>
              <a:lstStyle/>
              <a:p>
                <a:pPr algn="ctr" defTabSz="1371600">
                  <a:defRPr/>
                </a:pPr>
                <a:r>
                  <a:rPr lang="en-US" altLang="ko-KR" sz="2400" b="1" dirty="0">
                    <a:solidFill>
                      <a:prstClr val="black"/>
                    </a:solidFill>
                    <a:latin typeface="Arial Narrow" panose="020B0606020202030204" pitchFamily="34" charset="0"/>
                    <a:ea typeface="맑은 고딕" panose="020B0503020000020004" pitchFamily="34" charset="-127"/>
                    <a:cs typeface="Arial" pitchFamily="34" charset="0"/>
                  </a:rPr>
                  <a:t>2022</a:t>
                </a:r>
                <a:endParaRPr lang="ko-KR" altLang="en-US" sz="2400" b="1" dirty="0">
                  <a:solidFill>
                    <a:prstClr val="black"/>
                  </a:solidFill>
                  <a:latin typeface="Arial Narrow" panose="020B0606020202030204" pitchFamily="34" charset="0"/>
                  <a:ea typeface="맑은 고딕" panose="020B0503020000020004" pitchFamily="34" charset="-127"/>
                  <a:cs typeface="Arial" pitchFamily="34" charset="0"/>
                </a:endParaRPr>
              </a:p>
            </p:txBody>
          </p:sp>
        </p:grpSp>
        <p:grpSp>
          <p:nvGrpSpPr>
            <p:cNvPr id="52" name="그룹 557">
              <a:extLst>
                <a:ext uri="{FF2B5EF4-FFF2-40B4-BE49-F238E27FC236}">
                  <a16:creationId xmlns:a16="http://schemas.microsoft.com/office/drawing/2014/main" id="{DE14C55B-24B2-4C37-A09D-A62C9CA80723}"/>
                </a:ext>
              </a:extLst>
            </p:cNvPr>
            <p:cNvGrpSpPr/>
            <p:nvPr/>
          </p:nvGrpSpPr>
          <p:grpSpPr>
            <a:xfrm>
              <a:off x="9514435" y="3425558"/>
              <a:ext cx="1008112" cy="1008112"/>
              <a:chOff x="9045606" y="3408140"/>
              <a:chExt cx="1008112" cy="1008112"/>
            </a:xfrm>
          </p:grpSpPr>
          <p:sp>
            <p:nvSpPr>
              <p:cNvPr id="93" name="Oval 13">
                <a:extLst>
                  <a:ext uri="{FF2B5EF4-FFF2-40B4-BE49-F238E27FC236}">
                    <a16:creationId xmlns:a16="http://schemas.microsoft.com/office/drawing/2014/main" id="{4FDC5092-4EBF-431C-8A4A-AD034D8EF096}"/>
                  </a:ext>
                </a:extLst>
              </p:cNvPr>
              <p:cNvSpPr/>
              <p:nvPr/>
            </p:nvSpPr>
            <p:spPr>
              <a:xfrm>
                <a:off x="9045606" y="3408140"/>
                <a:ext cx="1008112" cy="1008112"/>
              </a:xfrm>
              <a:prstGeom prst="ellipse">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sp>
            <p:nvSpPr>
              <p:cNvPr id="94" name="Oval 18">
                <a:extLst>
                  <a:ext uri="{FF2B5EF4-FFF2-40B4-BE49-F238E27FC236}">
                    <a16:creationId xmlns:a16="http://schemas.microsoft.com/office/drawing/2014/main" id="{232BE22E-FE43-4441-8AD7-C115857077B0}"/>
                  </a:ext>
                </a:extLst>
              </p:cNvPr>
              <p:cNvSpPr/>
              <p:nvPr/>
            </p:nvSpPr>
            <p:spPr>
              <a:xfrm>
                <a:off x="9243662" y="3606196"/>
                <a:ext cx="612000" cy="61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2400" dirty="0">
                  <a:solidFill>
                    <a:prstClr val="black"/>
                  </a:solidFill>
                  <a:latin typeface="Arial Narrow" panose="020B0606020202030204" pitchFamily="34" charset="0"/>
                  <a:ea typeface="맑은 고딕" panose="020B0503020000020004" pitchFamily="34" charset="-127"/>
                </a:endParaRPr>
              </a:p>
            </p:txBody>
          </p:sp>
        </p:grpSp>
        <p:grpSp>
          <p:nvGrpSpPr>
            <p:cNvPr id="53" name="그룹 561">
              <a:extLst>
                <a:ext uri="{FF2B5EF4-FFF2-40B4-BE49-F238E27FC236}">
                  <a16:creationId xmlns:a16="http://schemas.microsoft.com/office/drawing/2014/main" id="{E629B657-C8DF-464A-B395-83B1E5C903C3}"/>
                </a:ext>
              </a:extLst>
            </p:cNvPr>
            <p:cNvGrpSpPr/>
            <p:nvPr/>
          </p:nvGrpSpPr>
          <p:grpSpPr>
            <a:xfrm>
              <a:off x="1581018" y="4937948"/>
              <a:ext cx="1458318" cy="955026"/>
              <a:chOff x="1906940" y="4920530"/>
              <a:chExt cx="1458318" cy="955026"/>
            </a:xfrm>
          </p:grpSpPr>
          <p:sp>
            <p:nvSpPr>
              <p:cNvPr id="91" name="TextBox 90">
                <a:extLst>
                  <a:ext uri="{FF2B5EF4-FFF2-40B4-BE49-F238E27FC236}">
                    <a16:creationId xmlns:a16="http://schemas.microsoft.com/office/drawing/2014/main" id="{E3412F27-EE8D-4ECF-A179-B974E410E1B5}"/>
                  </a:ext>
                </a:extLst>
              </p:cNvPr>
              <p:cNvSpPr txBox="1"/>
              <p:nvPr/>
            </p:nvSpPr>
            <p:spPr>
              <a:xfrm>
                <a:off x="1906940" y="4920530"/>
                <a:ext cx="1458318" cy="213253"/>
              </a:xfrm>
              <a:prstGeom prst="rect">
                <a:avLst/>
              </a:prstGeom>
              <a:noFill/>
            </p:spPr>
            <p:txBody>
              <a:bodyPr wrap="square" rtlCol="0">
                <a:spAutoFit/>
              </a:bodyPr>
              <a:lstStyle/>
              <a:p>
                <a:pPr algn="ctr" defTabSz="1371600">
                  <a:defRPr/>
                </a:pPr>
                <a:r>
                  <a:rPr lang="en-US" b="1" dirty="0">
                    <a:solidFill>
                      <a:prstClr val="black"/>
                    </a:solidFill>
                    <a:latin typeface="Arial Narrow" panose="020B0606020202030204" pitchFamily="34" charset="0"/>
                    <a:cs typeface="Arial" pitchFamily="34" charset="0"/>
                  </a:rPr>
                  <a:t>PMDN 70 </a:t>
                </a:r>
                <a:r>
                  <a:rPr lang="en-US" b="1" dirty="0" err="1">
                    <a:solidFill>
                      <a:prstClr val="black"/>
                    </a:solidFill>
                    <a:latin typeface="Arial Narrow" panose="020B0606020202030204" pitchFamily="34" charset="0"/>
                    <a:cs typeface="Arial" pitchFamily="34" charset="0"/>
                  </a:rPr>
                  <a:t>Tahun</a:t>
                </a:r>
                <a:r>
                  <a:rPr lang="en-US" b="1" dirty="0">
                    <a:solidFill>
                      <a:prstClr val="black"/>
                    </a:solidFill>
                    <a:latin typeface="Arial Narrow" panose="020B0606020202030204" pitchFamily="34" charset="0"/>
                    <a:cs typeface="Arial" pitchFamily="34" charset="0"/>
                  </a:rPr>
                  <a:t> 2019</a:t>
                </a:r>
              </a:p>
            </p:txBody>
          </p:sp>
          <p:sp>
            <p:nvSpPr>
              <p:cNvPr id="92" name="TextBox 91">
                <a:extLst>
                  <a:ext uri="{FF2B5EF4-FFF2-40B4-BE49-F238E27FC236}">
                    <a16:creationId xmlns:a16="http://schemas.microsoft.com/office/drawing/2014/main" id="{AD57DF75-6B30-4C5C-81FB-76D8D448A4B7}"/>
                  </a:ext>
                </a:extLst>
              </p:cNvPr>
              <p:cNvSpPr txBox="1"/>
              <p:nvPr/>
            </p:nvSpPr>
            <p:spPr>
              <a:xfrm>
                <a:off x="1906940" y="5182483"/>
                <a:ext cx="1458318" cy="693073"/>
              </a:xfrm>
              <a:prstGeom prst="rect">
                <a:avLst/>
              </a:prstGeom>
              <a:noFill/>
            </p:spPr>
            <p:txBody>
              <a:bodyPr wrap="square" rtlCol="0">
                <a:spAutoFit/>
              </a:bodyPr>
              <a:lstStyle/>
              <a:p>
                <a:pPr algn="ctr" defTabSz="1371600">
                  <a:defRPr/>
                </a:pPr>
                <a:r>
                  <a:rPr lang="en-US" altLang="ko-KR" sz="2400" dirty="0" err="1">
                    <a:solidFill>
                      <a:prstClr val="black"/>
                    </a:solidFill>
                    <a:latin typeface="Arial Narrow" panose="020B0606020202030204" pitchFamily="34" charset="0"/>
                    <a:ea typeface="맑은 고딕" panose="020B0503020000020004" pitchFamily="34" charset="-127"/>
                    <a:cs typeface="Arial" pitchFamily="34" charset="0"/>
                  </a:rPr>
                  <a:t>Sistem</a:t>
                </a:r>
                <a:r>
                  <a:rPr lang="en-US" altLang="ko-KR" sz="24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400" dirty="0" err="1">
                    <a:solidFill>
                      <a:prstClr val="black"/>
                    </a:solidFill>
                    <a:latin typeface="Arial Narrow" panose="020B0606020202030204" pitchFamily="34" charset="0"/>
                    <a:ea typeface="맑은 고딕" panose="020B0503020000020004" pitchFamily="34" charset="-127"/>
                    <a:cs typeface="Arial" pitchFamily="34" charset="0"/>
                  </a:rPr>
                  <a:t>Informasi</a:t>
                </a:r>
                <a:r>
                  <a:rPr lang="en-US" altLang="ko-KR" sz="24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400" dirty="0" err="1">
                    <a:solidFill>
                      <a:prstClr val="black"/>
                    </a:solidFill>
                    <a:latin typeface="Arial Narrow" panose="020B0606020202030204" pitchFamily="34" charset="0"/>
                    <a:ea typeface="맑은 고딕" panose="020B0503020000020004" pitchFamily="34" charset="-127"/>
                    <a:cs typeface="Arial" pitchFamily="34" charset="0"/>
                  </a:rPr>
                  <a:t>pemerintahan</a:t>
                </a:r>
                <a:r>
                  <a:rPr lang="en-US" altLang="ko-KR" sz="24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400" dirty="0" err="1">
                    <a:solidFill>
                      <a:prstClr val="black"/>
                    </a:solidFill>
                    <a:latin typeface="Arial Narrow" panose="020B0606020202030204" pitchFamily="34" charset="0"/>
                    <a:ea typeface="맑은 고딕" panose="020B0503020000020004" pitchFamily="34" charset="-127"/>
                    <a:cs typeface="Arial" pitchFamily="34" charset="0"/>
                  </a:rPr>
                  <a:t>daerah</a:t>
                </a:r>
                <a:endParaRPr lang="en-US" altLang="ko-KR" sz="2400" dirty="0">
                  <a:solidFill>
                    <a:prstClr val="black"/>
                  </a:solidFill>
                  <a:latin typeface="Arial Narrow" panose="020B0606020202030204" pitchFamily="34" charset="0"/>
                  <a:ea typeface="맑은 고딕" panose="020B0503020000020004" pitchFamily="34" charset="-127"/>
                  <a:cs typeface="Arial" pitchFamily="34" charset="0"/>
                </a:endParaRPr>
              </a:p>
            </p:txBody>
          </p:sp>
        </p:grpSp>
        <p:grpSp>
          <p:nvGrpSpPr>
            <p:cNvPr id="54" name="그룹 564">
              <a:extLst>
                <a:ext uri="{FF2B5EF4-FFF2-40B4-BE49-F238E27FC236}">
                  <a16:creationId xmlns:a16="http://schemas.microsoft.com/office/drawing/2014/main" id="{B52DE34D-1E7A-41AE-83EA-056BFEEDD872}"/>
                </a:ext>
              </a:extLst>
            </p:cNvPr>
            <p:cNvGrpSpPr/>
            <p:nvPr/>
          </p:nvGrpSpPr>
          <p:grpSpPr>
            <a:xfrm>
              <a:off x="3160124" y="4900099"/>
              <a:ext cx="1872657" cy="1467172"/>
              <a:chOff x="3285993" y="4882681"/>
              <a:chExt cx="1872657" cy="1467172"/>
            </a:xfrm>
          </p:grpSpPr>
          <p:sp>
            <p:nvSpPr>
              <p:cNvPr id="89" name="TextBox 88">
                <a:extLst>
                  <a:ext uri="{FF2B5EF4-FFF2-40B4-BE49-F238E27FC236}">
                    <a16:creationId xmlns:a16="http://schemas.microsoft.com/office/drawing/2014/main" id="{EC9C26F2-64AB-419B-A017-66917CE1DDEE}"/>
                  </a:ext>
                </a:extLst>
              </p:cNvPr>
              <p:cNvSpPr txBox="1"/>
              <p:nvPr/>
            </p:nvSpPr>
            <p:spPr>
              <a:xfrm>
                <a:off x="3335866" y="4882681"/>
                <a:ext cx="1704650" cy="239909"/>
              </a:xfrm>
              <a:prstGeom prst="rect">
                <a:avLst/>
              </a:prstGeom>
              <a:noFill/>
            </p:spPr>
            <p:txBody>
              <a:bodyPr wrap="square" rtlCol="0">
                <a:spAutoFit/>
              </a:bodyPr>
              <a:lstStyle/>
              <a:p>
                <a:pPr algn="ctr" defTabSz="1371600">
                  <a:defRPr/>
                </a:pPr>
                <a:r>
                  <a:rPr lang="en-US" altLang="ko-KR" sz="2100" b="1" dirty="0" err="1">
                    <a:solidFill>
                      <a:prstClr val="black"/>
                    </a:solidFill>
                    <a:latin typeface="Arial Narrow" panose="020B0606020202030204" pitchFamily="34" charset="0"/>
                    <a:ea typeface="맑은 고딕" panose="020B0503020000020004" pitchFamily="34" charset="-127"/>
                    <a:cs typeface="Arial" pitchFamily="34" charset="0"/>
                  </a:rPr>
                  <a:t>Pelatihan</a:t>
                </a:r>
                <a:r>
                  <a:rPr lang="en-US" altLang="ko-KR" sz="2100" b="1" dirty="0">
                    <a:solidFill>
                      <a:prstClr val="black"/>
                    </a:solidFill>
                    <a:latin typeface="Arial Narrow" panose="020B0606020202030204" pitchFamily="34" charset="0"/>
                    <a:ea typeface="맑은 고딕" panose="020B0503020000020004" pitchFamily="34" charset="-127"/>
                    <a:cs typeface="Arial" pitchFamily="34" charset="0"/>
                  </a:rPr>
                  <a:t> &amp; </a:t>
                </a:r>
                <a:r>
                  <a:rPr lang="en-US" altLang="ko-KR" sz="2100" b="1" dirty="0" err="1">
                    <a:solidFill>
                      <a:prstClr val="black"/>
                    </a:solidFill>
                    <a:latin typeface="Arial Narrow" panose="020B0606020202030204" pitchFamily="34" charset="0"/>
                    <a:ea typeface="맑은 고딕" panose="020B0503020000020004" pitchFamily="34" charset="-127"/>
                    <a:cs typeface="Arial" pitchFamily="34" charset="0"/>
                  </a:rPr>
                  <a:t>Penerapan</a:t>
                </a:r>
                <a:r>
                  <a:rPr lang="en-US" altLang="ko-KR" sz="2100" b="1" dirty="0">
                    <a:solidFill>
                      <a:prstClr val="black"/>
                    </a:solidFill>
                    <a:latin typeface="Arial Narrow" panose="020B0606020202030204" pitchFamily="34" charset="0"/>
                    <a:ea typeface="맑은 고딕" panose="020B0503020000020004" pitchFamily="34" charset="-127"/>
                    <a:cs typeface="Arial" pitchFamily="34" charset="0"/>
                  </a:rPr>
                  <a:t> </a:t>
                </a:r>
                <a:endParaRPr lang="ko-KR" altLang="en-US" sz="2100" b="1" dirty="0">
                  <a:solidFill>
                    <a:prstClr val="black"/>
                  </a:solidFill>
                  <a:latin typeface="Arial Narrow" panose="020B0606020202030204" pitchFamily="34" charset="0"/>
                  <a:ea typeface="맑은 고딕" panose="020B0503020000020004" pitchFamily="34" charset="-127"/>
                  <a:cs typeface="Arial" pitchFamily="34" charset="0"/>
                </a:endParaRPr>
              </a:p>
            </p:txBody>
          </p:sp>
          <p:sp>
            <p:nvSpPr>
              <p:cNvPr id="90" name="TextBox 89">
                <a:extLst>
                  <a:ext uri="{FF2B5EF4-FFF2-40B4-BE49-F238E27FC236}">
                    <a16:creationId xmlns:a16="http://schemas.microsoft.com/office/drawing/2014/main" id="{6657AF8A-4126-4305-A6CF-BF5E6CF084A1}"/>
                  </a:ext>
                </a:extLst>
              </p:cNvPr>
              <p:cNvSpPr txBox="1"/>
              <p:nvPr/>
            </p:nvSpPr>
            <p:spPr>
              <a:xfrm>
                <a:off x="3285993" y="5176961"/>
                <a:ext cx="1872657" cy="1172892"/>
              </a:xfrm>
              <a:prstGeom prst="rect">
                <a:avLst/>
              </a:prstGeom>
              <a:noFill/>
            </p:spPr>
            <p:txBody>
              <a:bodyPr wrap="square" rtlCol="0">
                <a:spAutoFit/>
              </a:bodyPr>
              <a:lstStyle/>
              <a:p>
                <a:pPr marL="173832" indent="-173832" algn="just" defTabSz="1371600">
                  <a:buFont typeface="Arial" panose="020B0604020202020204" pitchFamily="34" charset="0"/>
                  <a:buChar char="•"/>
                  <a:defRPr/>
                </a:pP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Pelatihan</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/Coaching/</a:t>
                </a: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Bintek</a:t>
                </a:r>
                <a:endParaRPr lang="en-US" altLang="ko-KR" sz="2100" dirty="0">
                  <a:solidFill>
                    <a:prstClr val="black"/>
                  </a:solidFill>
                  <a:latin typeface="Arial Narrow" panose="020B0606020202030204" pitchFamily="34" charset="0"/>
                  <a:ea typeface="맑은 고딕" panose="020B0503020000020004" pitchFamily="34" charset="-127"/>
                  <a:cs typeface="Arial" pitchFamily="34" charset="0"/>
                </a:endParaRPr>
              </a:p>
              <a:p>
                <a:pPr marL="173832" indent="-173832" algn="just" defTabSz="1371600">
                  <a:buFont typeface="Arial" panose="020B0604020202020204" pitchFamily="34" charset="0"/>
                  <a:buChar char="•"/>
                  <a:defRPr/>
                </a:pP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Penyiapan</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infrastruktur</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pendukung</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 SIPD</a:t>
                </a:r>
              </a:p>
              <a:p>
                <a:pPr marL="173832" indent="-173832" algn="just" defTabSz="1371600">
                  <a:buFont typeface="Arial" panose="020B0604020202020204" pitchFamily="34" charset="0"/>
                  <a:buChar char="•"/>
                  <a:defRPr/>
                </a:pP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Penerapan</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 SIPD </a:t>
                </a: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pada</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Pemda</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secara</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Paralel</a:t>
                </a:r>
                <a:r>
                  <a:rPr lang="en-US" altLang="ko-KR" sz="2100" dirty="0">
                    <a:solidFill>
                      <a:prstClr val="black"/>
                    </a:solidFill>
                    <a:latin typeface="Arial Narrow" panose="020B0606020202030204" pitchFamily="34" charset="0"/>
                    <a:ea typeface="맑은 고딕" panose="020B0503020000020004" pitchFamily="34" charset="-127"/>
                    <a:cs typeface="Arial" pitchFamily="34" charset="0"/>
                  </a:rPr>
                  <a:t>/</a:t>
                </a:r>
                <a:r>
                  <a:rPr lang="en-US" altLang="ko-KR" sz="2100" dirty="0" err="1">
                    <a:solidFill>
                      <a:prstClr val="black"/>
                    </a:solidFill>
                    <a:latin typeface="Arial Narrow" panose="020B0606020202030204" pitchFamily="34" charset="0"/>
                    <a:ea typeface="맑은 고딕" panose="020B0503020000020004" pitchFamily="34" charset="-127"/>
                    <a:cs typeface="Arial" pitchFamily="34" charset="0"/>
                  </a:rPr>
                  <a:t>Perekaman</a:t>
                </a:r>
                <a:endParaRPr lang="en-US" altLang="ko-KR" sz="2100" dirty="0">
                  <a:solidFill>
                    <a:prstClr val="black"/>
                  </a:solidFill>
                  <a:latin typeface="Arial Narrow" panose="020B0606020202030204" pitchFamily="34" charset="0"/>
                  <a:ea typeface="맑은 고딕" panose="020B0503020000020004" pitchFamily="34" charset="-127"/>
                  <a:cs typeface="Arial" pitchFamily="34" charset="0"/>
                </a:endParaRPr>
              </a:p>
            </p:txBody>
          </p:sp>
        </p:grpSp>
        <p:sp>
          <p:nvSpPr>
            <p:cNvPr id="87" name="TextBox 86">
              <a:extLst>
                <a:ext uri="{FF2B5EF4-FFF2-40B4-BE49-F238E27FC236}">
                  <a16:creationId xmlns:a16="http://schemas.microsoft.com/office/drawing/2014/main" id="{477548C0-D67C-4853-A4D3-36F34EEC81EB}"/>
                </a:ext>
              </a:extLst>
            </p:cNvPr>
            <p:cNvSpPr txBox="1"/>
            <p:nvPr/>
          </p:nvSpPr>
          <p:spPr>
            <a:xfrm>
              <a:off x="5316577" y="4894312"/>
              <a:ext cx="1811297" cy="799699"/>
            </a:xfrm>
            <a:prstGeom prst="rect">
              <a:avLst/>
            </a:prstGeom>
            <a:noFill/>
          </p:spPr>
          <p:txBody>
            <a:bodyPr wrap="square" rtlCol="0">
              <a:spAutoFit/>
            </a:bodyPr>
            <a:lstStyle>
              <a:defPPr>
                <a:defRPr lang="en-US"/>
              </a:defPPr>
              <a:lvl1pPr algn="ctr">
                <a:defRPr sz="1400" b="1">
                  <a:solidFill>
                    <a:schemeClr val="tx1">
                      <a:lumMod val="75000"/>
                      <a:lumOff val="25000"/>
                    </a:schemeClr>
                  </a:solidFill>
                  <a:latin typeface="Arial Narrow" panose="020B0606020202030204" pitchFamily="34" charset="0"/>
                  <a:cs typeface="Arial" pitchFamily="34" charset="0"/>
                </a:defRPr>
              </a:lvl1pPr>
            </a:lstStyle>
            <a:p>
              <a:pPr defTabSz="1371600">
                <a:defRPr/>
              </a:pPr>
              <a:r>
                <a:rPr lang="en-US" altLang="ko-KR" sz="2100" dirty="0" err="1">
                  <a:solidFill>
                    <a:prstClr val="black"/>
                  </a:solidFill>
                  <a:ea typeface="맑은 고딕" panose="020B0503020000020004" pitchFamily="34" charset="-127"/>
                </a:rPr>
                <a:t>Penerapan</a:t>
              </a:r>
              <a:r>
                <a:rPr lang="en-US" altLang="ko-KR" sz="2100" dirty="0">
                  <a:solidFill>
                    <a:prstClr val="black"/>
                  </a:solidFill>
                  <a:ea typeface="맑은 고딕" panose="020B0503020000020004" pitchFamily="34" charset="-127"/>
                </a:rPr>
                <a:t> SIPD / </a:t>
              </a:r>
              <a:r>
                <a:rPr lang="en-US" altLang="ko-KR" sz="2100" dirty="0" err="1">
                  <a:solidFill>
                    <a:prstClr val="black"/>
                  </a:solidFill>
                  <a:ea typeface="맑은 고딕" panose="020B0503020000020004" pitchFamily="34" charset="-127"/>
                </a:rPr>
                <a:t>Perekaman</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pada</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fase</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Pelaksanaan</a:t>
              </a:r>
              <a:r>
                <a:rPr lang="en-US" altLang="ko-KR" sz="2100" dirty="0">
                  <a:solidFill>
                    <a:prstClr val="black"/>
                  </a:solidFill>
                  <a:ea typeface="맑은 고딕" panose="020B0503020000020004" pitchFamily="34" charset="-127"/>
                </a:rPr>
                <a:t>/</a:t>
              </a:r>
            </a:p>
            <a:p>
              <a:pPr defTabSz="1371600">
                <a:defRPr/>
              </a:pPr>
              <a:r>
                <a:rPr lang="en-US" altLang="ko-KR" sz="2100" dirty="0" err="1">
                  <a:solidFill>
                    <a:prstClr val="black"/>
                  </a:solidFill>
                  <a:ea typeface="맑은 고딕" panose="020B0503020000020004" pitchFamily="34" charset="-127"/>
                </a:rPr>
                <a:t>Penatausahaan</a:t>
              </a:r>
              <a:endParaRPr lang="ko-KR" altLang="en-US" sz="2100" dirty="0">
                <a:solidFill>
                  <a:prstClr val="black"/>
                </a:solidFill>
                <a:ea typeface="맑은 고딕" panose="020B0503020000020004" pitchFamily="34" charset="-127"/>
              </a:endParaRPr>
            </a:p>
          </p:txBody>
        </p:sp>
        <p:sp>
          <p:nvSpPr>
            <p:cNvPr id="85" name="TextBox 84">
              <a:extLst>
                <a:ext uri="{FF2B5EF4-FFF2-40B4-BE49-F238E27FC236}">
                  <a16:creationId xmlns:a16="http://schemas.microsoft.com/office/drawing/2014/main" id="{84178B73-BB8A-4A88-B9C7-E8F2F4426F0F}"/>
                </a:ext>
              </a:extLst>
            </p:cNvPr>
            <p:cNvSpPr txBox="1"/>
            <p:nvPr/>
          </p:nvSpPr>
          <p:spPr>
            <a:xfrm>
              <a:off x="7362254" y="4937948"/>
              <a:ext cx="1458318" cy="986295"/>
            </a:xfrm>
            <a:prstGeom prst="rect">
              <a:avLst/>
            </a:prstGeom>
            <a:noFill/>
          </p:spPr>
          <p:txBody>
            <a:bodyPr wrap="square" rtlCol="0">
              <a:spAutoFit/>
            </a:bodyPr>
            <a:lstStyle>
              <a:defPPr>
                <a:defRPr lang="en-US"/>
              </a:defPPr>
              <a:lvl1pPr algn="ctr">
                <a:defRPr sz="1400" b="1">
                  <a:solidFill>
                    <a:schemeClr val="tx1">
                      <a:lumMod val="75000"/>
                      <a:lumOff val="25000"/>
                    </a:schemeClr>
                  </a:solidFill>
                  <a:latin typeface="Arial Narrow" panose="020B0606020202030204" pitchFamily="34" charset="0"/>
                  <a:cs typeface="Arial" pitchFamily="34" charset="0"/>
                </a:defRPr>
              </a:lvl1pPr>
            </a:lstStyle>
            <a:p>
              <a:pPr defTabSz="1371600">
                <a:defRPr/>
              </a:pPr>
              <a:r>
                <a:rPr lang="en-US" altLang="ko-KR" sz="2100" dirty="0" err="1">
                  <a:solidFill>
                    <a:prstClr val="black"/>
                  </a:solidFill>
                  <a:ea typeface="맑은 고딕" panose="020B0503020000020004" pitchFamily="34" charset="-127"/>
                </a:rPr>
                <a:t>Penerapan</a:t>
              </a:r>
              <a:r>
                <a:rPr lang="en-US" altLang="ko-KR" sz="2100" dirty="0">
                  <a:solidFill>
                    <a:prstClr val="black"/>
                  </a:solidFill>
                  <a:ea typeface="맑은 고딕" panose="020B0503020000020004" pitchFamily="34" charset="-127"/>
                </a:rPr>
                <a:t> SIPD </a:t>
              </a:r>
              <a:r>
                <a:rPr lang="en-US" altLang="ko-KR" sz="2100" dirty="0" err="1">
                  <a:solidFill>
                    <a:prstClr val="black"/>
                  </a:solidFill>
                  <a:ea typeface="맑은 고딕" panose="020B0503020000020004" pitchFamily="34" charset="-127"/>
                </a:rPr>
                <a:t>secara</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penuh</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dan</a:t>
              </a:r>
              <a:r>
                <a:rPr lang="en-US" altLang="ko-KR" sz="2100" dirty="0">
                  <a:solidFill>
                    <a:prstClr val="black"/>
                  </a:solidFill>
                  <a:ea typeface="맑은 고딕" panose="020B0503020000020004" pitchFamily="34" charset="-127"/>
                </a:rPr>
                <a:t> SIPD </a:t>
              </a:r>
              <a:r>
                <a:rPr lang="en-US" altLang="ko-KR" sz="2100" dirty="0" err="1">
                  <a:solidFill>
                    <a:prstClr val="black"/>
                  </a:solidFill>
                  <a:ea typeface="맑은 고딕" panose="020B0503020000020004" pitchFamily="34" charset="-127"/>
                </a:rPr>
                <a:t>telah</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lengkap</a:t>
              </a:r>
              <a:endParaRPr lang="en-US" altLang="ko-KR" sz="2100" dirty="0">
                <a:solidFill>
                  <a:prstClr val="black"/>
                </a:solidFill>
                <a:ea typeface="맑은 고딕" panose="020B0503020000020004" pitchFamily="34" charset="-127"/>
              </a:endParaRPr>
            </a:p>
            <a:p>
              <a:pPr defTabSz="1371600">
                <a:defRPr/>
              </a:pPr>
              <a:r>
                <a:rPr lang="en-US" altLang="ko-KR" sz="2100" dirty="0">
                  <a:solidFill>
                    <a:prstClr val="black"/>
                  </a:solidFill>
                  <a:ea typeface="맑은 고딕" panose="020B0503020000020004" pitchFamily="34" charset="-127"/>
                </a:rPr>
                <a:t>(</a:t>
              </a:r>
              <a:r>
                <a:rPr lang="en-US" altLang="ko-KR" sz="2100" dirty="0" err="1">
                  <a:solidFill>
                    <a:prstClr val="black"/>
                  </a:solidFill>
                  <a:ea typeface="맑은 고딕" panose="020B0503020000020004" pitchFamily="34" charset="-127"/>
                </a:rPr>
                <a:t>Modul</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dan</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fitur</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Aklap</a:t>
              </a:r>
              <a:r>
                <a:rPr lang="en-US" altLang="ko-KR" sz="2100" dirty="0">
                  <a:solidFill>
                    <a:prstClr val="black"/>
                  </a:solidFill>
                  <a:ea typeface="맑은 고딕" panose="020B0503020000020004" pitchFamily="34" charset="-127"/>
                </a:rPr>
                <a:t>)</a:t>
              </a:r>
              <a:endParaRPr lang="ko-KR" altLang="en-US" sz="2100" dirty="0">
                <a:solidFill>
                  <a:prstClr val="black"/>
                </a:solidFill>
                <a:ea typeface="맑은 고딕" panose="020B0503020000020004" pitchFamily="34" charset="-127"/>
              </a:endParaRPr>
            </a:p>
          </p:txBody>
        </p:sp>
        <p:grpSp>
          <p:nvGrpSpPr>
            <p:cNvPr id="58" name="그룹 576">
              <a:extLst>
                <a:ext uri="{FF2B5EF4-FFF2-40B4-BE49-F238E27FC236}">
                  <a16:creationId xmlns:a16="http://schemas.microsoft.com/office/drawing/2014/main" id="{804796F2-93C0-43C9-99E5-BA5D876885B4}"/>
                </a:ext>
              </a:extLst>
            </p:cNvPr>
            <p:cNvGrpSpPr/>
            <p:nvPr/>
          </p:nvGrpSpPr>
          <p:grpSpPr>
            <a:xfrm>
              <a:off x="1581019" y="1859590"/>
              <a:ext cx="1415069" cy="894415"/>
              <a:chOff x="1906941" y="1842172"/>
              <a:chExt cx="1415069" cy="894415"/>
            </a:xfrm>
          </p:grpSpPr>
          <p:sp>
            <p:nvSpPr>
              <p:cNvPr id="81" name="Text Placeholder 12">
                <a:extLst>
                  <a:ext uri="{FF2B5EF4-FFF2-40B4-BE49-F238E27FC236}">
                    <a16:creationId xmlns:a16="http://schemas.microsoft.com/office/drawing/2014/main" id="{ACBEECA7-F367-413D-9E22-934C3210AAC8}"/>
                  </a:ext>
                </a:extLst>
              </p:cNvPr>
              <p:cNvSpPr txBox="1">
                <a:spLocks/>
              </p:cNvSpPr>
              <p:nvPr/>
            </p:nvSpPr>
            <p:spPr>
              <a:xfrm>
                <a:off x="1958707" y="2105499"/>
                <a:ext cx="1363303" cy="631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371600">
                  <a:buNone/>
                  <a:defRPr/>
                </a:pPr>
                <a:r>
                  <a:rPr lang="en-US" altLang="ko-KR" sz="2400" dirty="0" err="1">
                    <a:solidFill>
                      <a:prstClr val="black"/>
                    </a:solidFill>
                    <a:latin typeface="Arial Narrow" panose="020B0606020202030204" pitchFamily="34" charset="0"/>
                    <a:ea typeface="맑은 고딕" panose="020B0503020000020004" pitchFamily="34" charset="-127"/>
                    <a:cs typeface="Arial" pitchFamily="34" charset="0"/>
                  </a:rPr>
                  <a:t>Klasifikasi</a:t>
                </a:r>
                <a:r>
                  <a:rPr lang="en-US" altLang="ko-KR" sz="2400" dirty="0">
                    <a:solidFill>
                      <a:prstClr val="black"/>
                    </a:solidFill>
                    <a:latin typeface="Arial Narrow" panose="020B0606020202030204" pitchFamily="34" charset="0"/>
                    <a:ea typeface="맑은 고딕" panose="020B0503020000020004" pitchFamily="34" charset="-127"/>
                    <a:cs typeface="Arial" pitchFamily="34" charset="0"/>
                  </a:rPr>
                  <a:t>, </a:t>
                </a:r>
                <a:r>
                  <a:rPr lang="en-US" altLang="ko-KR" sz="2400" dirty="0" err="1">
                    <a:solidFill>
                      <a:prstClr val="black"/>
                    </a:solidFill>
                    <a:latin typeface="Arial Narrow" panose="020B0606020202030204" pitchFamily="34" charset="0"/>
                    <a:ea typeface="맑은 고딕" panose="020B0503020000020004" pitchFamily="34" charset="-127"/>
                    <a:cs typeface="Arial" pitchFamily="34" charset="0"/>
                  </a:rPr>
                  <a:t>Kodefikasi</a:t>
                </a:r>
                <a:r>
                  <a:rPr lang="en-US" altLang="ko-KR" sz="2400" dirty="0">
                    <a:solidFill>
                      <a:prstClr val="black"/>
                    </a:solidFill>
                    <a:latin typeface="Arial Narrow" panose="020B0606020202030204" pitchFamily="34" charset="0"/>
                    <a:ea typeface="맑은 고딕" panose="020B0503020000020004" pitchFamily="34" charset="-127"/>
                    <a:cs typeface="Arial" pitchFamily="34" charset="0"/>
                  </a:rPr>
                  <a:t> &amp; </a:t>
                </a:r>
                <a:r>
                  <a:rPr lang="en-US" altLang="ko-KR" sz="2400" dirty="0" err="1">
                    <a:solidFill>
                      <a:prstClr val="black"/>
                    </a:solidFill>
                    <a:latin typeface="Arial Narrow" panose="020B0606020202030204" pitchFamily="34" charset="0"/>
                    <a:ea typeface="맑은 고딕" panose="020B0503020000020004" pitchFamily="34" charset="-127"/>
                    <a:cs typeface="Arial" pitchFamily="34" charset="0"/>
                  </a:rPr>
                  <a:t>Nomenklatur</a:t>
                </a:r>
                <a:r>
                  <a:rPr lang="en-US" altLang="ko-KR" sz="2400" dirty="0">
                    <a:solidFill>
                      <a:prstClr val="black"/>
                    </a:solidFill>
                    <a:latin typeface="Arial Narrow" panose="020B0606020202030204" pitchFamily="34" charset="0"/>
                    <a:ea typeface="맑은 고딕" panose="020B0503020000020004" pitchFamily="34" charset="-127"/>
                    <a:cs typeface="Arial" pitchFamily="34" charset="0"/>
                  </a:rPr>
                  <a:t> </a:t>
                </a:r>
                <a:endParaRPr lang="en-US" sz="2400" dirty="0">
                  <a:solidFill>
                    <a:prstClr val="black"/>
                  </a:solidFill>
                  <a:latin typeface="Arial Narrow" panose="020B0606020202030204" pitchFamily="34" charset="0"/>
                  <a:cs typeface="Arial" pitchFamily="34" charset="0"/>
                </a:endParaRPr>
              </a:p>
            </p:txBody>
          </p:sp>
          <p:sp>
            <p:nvSpPr>
              <p:cNvPr id="82" name="Text Placeholder 13">
                <a:extLst>
                  <a:ext uri="{FF2B5EF4-FFF2-40B4-BE49-F238E27FC236}">
                    <a16:creationId xmlns:a16="http://schemas.microsoft.com/office/drawing/2014/main" id="{61F6A1EA-A932-4A63-8B6B-F2D3E0E8E00D}"/>
                  </a:ext>
                </a:extLst>
              </p:cNvPr>
              <p:cNvSpPr txBox="1">
                <a:spLocks/>
              </p:cNvSpPr>
              <p:nvPr/>
            </p:nvSpPr>
            <p:spPr>
              <a:xfrm>
                <a:off x="1906941" y="1842172"/>
                <a:ext cx="1406551" cy="277200"/>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371600">
                  <a:buNone/>
                  <a:defRPr/>
                </a:pPr>
                <a:r>
                  <a:rPr lang="en-US" sz="1800" b="1" dirty="0">
                    <a:solidFill>
                      <a:prstClr val="black"/>
                    </a:solidFill>
                    <a:latin typeface="Arial Narrow" panose="020B0606020202030204" pitchFamily="34" charset="0"/>
                    <a:cs typeface="Arial" pitchFamily="34" charset="0"/>
                  </a:rPr>
                  <a:t>PMDN 90 </a:t>
                </a:r>
                <a:r>
                  <a:rPr lang="en-US" sz="1800" b="1" dirty="0" err="1">
                    <a:solidFill>
                      <a:prstClr val="black"/>
                    </a:solidFill>
                    <a:latin typeface="Arial Narrow" panose="020B0606020202030204" pitchFamily="34" charset="0"/>
                    <a:cs typeface="Arial" pitchFamily="34" charset="0"/>
                  </a:rPr>
                  <a:t>Tahun</a:t>
                </a:r>
                <a:r>
                  <a:rPr lang="en-US" sz="1800" b="1" dirty="0">
                    <a:solidFill>
                      <a:prstClr val="black"/>
                    </a:solidFill>
                    <a:latin typeface="Arial Narrow" panose="020B0606020202030204" pitchFamily="34" charset="0"/>
                    <a:cs typeface="Arial" pitchFamily="34" charset="0"/>
                  </a:rPr>
                  <a:t> 2019</a:t>
                </a:r>
              </a:p>
            </p:txBody>
          </p:sp>
        </p:grpSp>
        <p:grpSp>
          <p:nvGrpSpPr>
            <p:cNvPr id="59" name="그룹 579">
              <a:extLst>
                <a:ext uri="{FF2B5EF4-FFF2-40B4-BE49-F238E27FC236}">
                  <a16:creationId xmlns:a16="http://schemas.microsoft.com/office/drawing/2014/main" id="{3620011B-FD98-4BF7-9417-311C9171158F}"/>
                </a:ext>
              </a:extLst>
            </p:cNvPr>
            <p:cNvGrpSpPr/>
            <p:nvPr/>
          </p:nvGrpSpPr>
          <p:grpSpPr>
            <a:xfrm>
              <a:off x="3164015" y="1859590"/>
              <a:ext cx="2038970" cy="1256693"/>
              <a:chOff x="3289884" y="1842172"/>
              <a:chExt cx="2038970" cy="1256693"/>
            </a:xfrm>
          </p:grpSpPr>
          <p:sp>
            <p:nvSpPr>
              <p:cNvPr id="79" name="Text Placeholder 12">
                <a:extLst>
                  <a:ext uri="{FF2B5EF4-FFF2-40B4-BE49-F238E27FC236}">
                    <a16:creationId xmlns:a16="http://schemas.microsoft.com/office/drawing/2014/main" id="{61D7DBB5-6325-4E92-9EE0-296479049BD9}"/>
                  </a:ext>
                </a:extLst>
              </p:cNvPr>
              <p:cNvSpPr txBox="1">
                <a:spLocks/>
              </p:cNvSpPr>
              <p:nvPr/>
            </p:nvSpPr>
            <p:spPr>
              <a:xfrm>
                <a:off x="3289884" y="2085913"/>
                <a:ext cx="2038970" cy="1012952"/>
              </a:xfrm>
              <a:prstGeom prst="rect">
                <a:avLst/>
              </a:prstGeom>
              <a:noFill/>
            </p:spPr>
            <p:txBody>
              <a:bodyPr wrap="square" rtlCol="0">
                <a:spAutoFit/>
              </a:bodyPr>
              <a:lstStyle>
                <a:defPPr>
                  <a:defRPr lang="en-US"/>
                </a:defPPr>
                <a:lvl1pPr marL="115888" indent="-115888" algn="just">
                  <a:buFont typeface="Arial" panose="020B0604020202020204" pitchFamily="34" charset="0"/>
                  <a:buChar char="•"/>
                  <a:defRPr sz="1400">
                    <a:solidFill>
                      <a:schemeClr val="tx1">
                        <a:lumMod val="75000"/>
                        <a:lumOff val="25000"/>
                      </a:schemeClr>
                    </a:solidFill>
                    <a:latin typeface="Arial Narrow" panose="020B0606020202030204" pitchFamily="34" charset="0"/>
                    <a:cs typeface="Arial" pitchFamily="34" charset="0"/>
                  </a:defRPr>
                </a:lvl1pPr>
              </a:lstStyle>
              <a:p>
                <a:pPr marL="173832" indent="-173832" defTabSz="1371600">
                  <a:defRPr/>
                </a:pPr>
                <a:r>
                  <a:rPr lang="en-US" sz="1800" dirty="0" err="1">
                    <a:solidFill>
                      <a:prstClr val="black"/>
                    </a:solidFill>
                  </a:rPr>
                  <a:t>Pemda</a:t>
                </a:r>
                <a:r>
                  <a:rPr lang="en-US" sz="1800" dirty="0">
                    <a:solidFill>
                      <a:prstClr val="black"/>
                    </a:solidFill>
                  </a:rPr>
                  <a:t> </a:t>
                </a:r>
                <a:r>
                  <a:rPr lang="en-US" sz="1800" dirty="0" err="1">
                    <a:solidFill>
                      <a:prstClr val="black"/>
                    </a:solidFill>
                  </a:rPr>
                  <a:t>melakukan</a:t>
                </a:r>
                <a:r>
                  <a:rPr lang="en-US" sz="1800" dirty="0">
                    <a:solidFill>
                      <a:prstClr val="black"/>
                    </a:solidFill>
                  </a:rPr>
                  <a:t> </a:t>
                </a:r>
                <a:r>
                  <a:rPr lang="en-US" sz="1800" dirty="0" err="1">
                    <a:solidFill>
                      <a:prstClr val="black"/>
                    </a:solidFill>
                  </a:rPr>
                  <a:t>pemetaan</a:t>
                </a:r>
                <a:r>
                  <a:rPr lang="en-US" sz="1800" dirty="0">
                    <a:solidFill>
                      <a:prstClr val="black"/>
                    </a:solidFill>
                  </a:rPr>
                  <a:t> program </a:t>
                </a:r>
                <a:r>
                  <a:rPr lang="en-US" sz="1800" dirty="0" err="1">
                    <a:solidFill>
                      <a:prstClr val="black"/>
                    </a:solidFill>
                  </a:rPr>
                  <a:t>dan</a:t>
                </a:r>
                <a:r>
                  <a:rPr lang="en-US" sz="1800" dirty="0">
                    <a:solidFill>
                      <a:prstClr val="black"/>
                    </a:solidFill>
                  </a:rPr>
                  <a:t> </a:t>
                </a:r>
                <a:r>
                  <a:rPr lang="en-US" sz="1800" dirty="0" err="1">
                    <a:solidFill>
                      <a:prstClr val="black"/>
                    </a:solidFill>
                  </a:rPr>
                  <a:t>kegiatan</a:t>
                </a:r>
                <a:r>
                  <a:rPr lang="en-US" sz="1800" dirty="0">
                    <a:solidFill>
                      <a:prstClr val="black"/>
                    </a:solidFill>
                  </a:rPr>
                  <a:t> </a:t>
                </a:r>
                <a:r>
                  <a:rPr lang="en-US" sz="1800" dirty="0" err="1">
                    <a:solidFill>
                      <a:prstClr val="black"/>
                    </a:solidFill>
                  </a:rPr>
                  <a:t>ke</a:t>
                </a:r>
                <a:r>
                  <a:rPr lang="en-US" sz="1800" dirty="0">
                    <a:solidFill>
                      <a:prstClr val="black"/>
                    </a:solidFill>
                  </a:rPr>
                  <a:t> </a:t>
                </a:r>
                <a:r>
                  <a:rPr lang="en-US" sz="1800" dirty="0" err="1">
                    <a:solidFill>
                      <a:prstClr val="black"/>
                    </a:solidFill>
                  </a:rPr>
                  <a:t>permendagri</a:t>
                </a:r>
                <a:r>
                  <a:rPr lang="en-US" sz="1800" dirty="0">
                    <a:solidFill>
                      <a:prstClr val="black"/>
                    </a:solidFill>
                  </a:rPr>
                  <a:t> 90 </a:t>
                </a:r>
                <a:r>
                  <a:rPr lang="en-US" sz="1800" dirty="0" err="1">
                    <a:solidFill>
                      <a:prstClr val="black"/>
                    </a:solidFill>
                  </a:rPr>
                  <a:t>Tahun</a:t>
                </a:r>
                <a:r>
                  <a:rPr lang="en-US" sz="1800" dirty="0">
                    <a:solidFill>
                      <a:prstClr val="black"/>
                    </a:solidFill>
                  </a:rPr>
                  <a:t> 2019</a:t>
                </a:r>
              </a:p>
              <a:p>
                <a:pPr marL="173832" indent="-173832" defTabSz="1371600">
                  <a:defRPr/>
                </a:pPr>
                <a:r>
                  <a:rPr lang="en-US" sz="1800" dirty="0" err="1">
                    <a:solidFill>
                      <a:prstClr val="black"/>
                    </a:solidFill>
                  </a:rPr>
                  <a:t>Kemendagri</a:t>
                </a:r>
                <a:r>
                  <a:rPr lang="en-US" sz="1800" dirty="0">
                    <a:solidFill>
                      <a:prstClr val="black"/>
                    </a:solidFill>
                  </a:rPr>
                  <a:t> </a:t>
                </a:r>
                <a:r>
                  <a:rPr lang="en-US" sz="1800" dirty="0" err="1">
                    <a:solidFill>
                      <a:prstClr val="black"/>
                    </a:solidFill>
                  </a:rPr>
                  <a:t>melakukan</a:t>
                </a:r>
                <a:r>
                  <a:rPr lang="en-US" sz="1800" dirty="0">
                    <a:solidFill>
                      <a:prstClr val="black"/>
                    </a:solidFill>
                  </a:rPr>
                  <a:t> </a:t>
                </a:r>
                <a:r>
                  <a:rPr lang="en-US" sz="1800" dirty="0" err="1">
                    <a:solidFill>
                      <a:prstClr val="black"/>
                    </a:solidFill>
                  </a:rPr>
                  <a:t>pemutakhiran</a:t>
                </a:r>
                <a:r>
                  <a:rPr lang="en-US" sz="1800" dirty="0">
                    <a:solidFill>
                      <a:prstClr val="black"/>
                    </a:solidFill>
                  </a:rPr>
                  <a:t> </a:t>
                </a:r>
                <a:r>
                  <a:rPr lang="en-US" sz="1800" dirty="0" err="1">
                    <a:solidFill>
                      <a:prstClr val="black"/>
                    </a:solidFill>
                  </a:rPr>
                  <a:t>atas</a:t>
                </a:r>
                <a:r>
                  <a:rPr lang="en-US" sz="1800" dirty="0">
                    <a:solidFill>
                      <a:prstClr val="black"/>
                    </a:solidFill>
                  </a:rPr>
                  <a:t> </a:t>
                </a:r>
                <a:r>
                  <a:rPr lang="en-US" sz="1800" dirty="0" err="1">
                    <a:solidFill>
                      <a:prstClr val="black"/>
                    </a:solidFill>
                  </a:rPr>
                  <a:t>usulan</a:t>
                </a:r>
                <a:r>
                  <a:rPr lang="en-US" sz="1800" dirty="0">
                    <a:solidFill>
                      <a:prstClr val="black"/>
                    </a:solidFill>
                  </a:rPr>
                  <a:t> </a:t>
                </a:r>
                <a:r>
                  <a:rPr lang="en-US" sz="1800" dirty="0" err="1">
                    <a:solidFill>
                      <a:prstClr val="black"/>
                    </a:solidFill>
                  </a:rPr>
                  <a:t>pemda</a:t>
                </a:r>
                <a:r>
                  <a:rPr lang="en-US" sz="1800" dirty="0">
                    <a:solidFill>
                      <a:prstClr val="black"/>
                    </a:solidFill>
                  </a:rPr>
                  <a:t>, </a:t>
                </a:r>
                <a:r>
                  <a:rPr lang="en-US" sz="1800" dirty="0" err="1">
                    <a:solidFill>
                      <a:prstClr val="black"/>
                    </a:solidFill>
                  </a:rPr>
                  <a:t>perubahan</a:t>
                </a:r>
                <a:r>
                  <a:rPr lang="en-US" sz="1800" dirty="0">
                    <a:solidFill>
                      <a:prstClr val="black"/>
                    </a:solidFill>
                  </a:rPr>
                  <a:t> </a:t>
                </a:r>
                <a:r>
                  <a:rPr lang="en-US" sz="1800" dirty="0" err="1">
                    <a:solidFill>
                      <a:prstClr val="black"/>
                    </a:solidFill>
                  </a:rPr>
                  <a:t>kebijakan</a:t>
                </a:r>
                <a:r>
                  <a:rPr lang="en-US" sz="1800" dirty="0">
                    <a:solidFill>
                      <a:prstClr val="black"/>
                    </a:solidFill>
                  </a:rPr>
                  <a:t> </a:t>
                </a:r>
                <a:r>
                  <a:rPr lang="en-US" sz="1800" dirty="0" err="1">
                    <a:solidFill>
                      <a:prstClr val="black"/>
                    </a:solidFill>
                  </a:rPr>
                  <a:t>dan</a:t>
                </a:r>
                <a:r>
                  <a:rPr lang="en-US" sz="1800" dirty="0">
                    <a:solidFill>
                      <a:prstClr val="black"/>
                    </a:solidFill>
                  </a:rPr>
                  <a:t> PUU</a:t>
                </a:r>
              </a:p>
            </p:txBody>
          </p:sp>
          <p:sp>
            <p:nvSpPr>
              <p:cNvPr id="80" name="Text Placeholder 13">
                <a:extLst>
                  <a:ext uri="{FF2B5EF4-FFF2-40B4-BE49-F238E27FC236}">
                    <a16:creationId xmlns:a16="http://schemas.microsoft.com/office/drawing/2014/main" id="{75594F5A-D0C2-4DC2-9C06-5E412BC84A8C}"/>
                  </a:ext>
                </a:extLst>
              </p:cNvPr>
              <p:cNvSpPr txBox="1">
                <a:spLocks/>
              </p:cNvSpPr>
              <p:nvPr/>
            </p:nvSpPr>
            <p:spPr>
              <a:xfrm>
                <a:off x="3335867" y="1842172"/>
                <a:ext cx="1704649" cy="277200"/>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371600">
                  <a:buNone/>
                  <a:defRPr/>
                </a:pPr>
                <a:r>
                  <a:rPr lang="en-US" sz="1800" b="1" dirty="0" err="1">
                    <a:solidFill>
                      <a:prstClr val="black"/>
                    </a:solidFill>
                    <a:latin typeface="Arial Narrow" panose="020B0606020202030204" pitchFamily="34" charset="0"/>
                    <a:cs typeface="Arial" pitchFamily="34" charset="0"/>
                  </a:rPr>
                  <a:t>Pemetaan</a:t>
                </a:r>
                <a:r>
                  <a:rPr lang="en-US" sz="1800" b="1" dirty="0">
                    <a:solidFill>
                      <a:prstClr val="black"/>
                    </a:solidFill>
                    <a:latin typeface="Arial Narrow" panose="020B0606020202030204" pitchFamily="34" charset="0"/>
                    <a:cs typeface="Arial" pitchFamily="34" charset="0"/>
                  </a:rPr>
                  <a:t> &amp; </a:t>
                </a:r>
                <a:r>
                  <a:rPr lang="en-US" sz="1800" b="1" dirty="0" err="1">
                    <a:solidFill>
                      <a:prstClr val="black"/>
                    </a:solidFill>
                    <a:latin typeface="Arial Narrow" panose="020B0606020202030204" pitchFamily="34" charset="0"/>
                    <a:cs typeface="Arial" pitchFamily="34" charset="0"/>
                  </a:rPr>
                  <a:t>pemutakhiran</a:t>
                </a:r>
                <a:endParaRPr lang="en-US" sz="1800" b="1" dirty="0">
                  <a:solidFill>
                    <a:prstClr val="black"/>
                  </a:solidFill>
                  <a:latin typeface="Arial Narrow" panose="020B0606020202030204" pitchFamily="34" charset="0"/>
                  <a:cs typeface="Arial" pitchFamily="34" charset="0"/>
                </a:endParaRPr>
              </a:p>
            </p:txBody>
          </p:sp>
        </p:grpSp>
        <p:sp>
          <p:nvSpPr>
            <p:cNvPr id="78" name="Text Placeholder 13">
              <a:extLst>
                <a:ext uri="{FF2B5EF4-FFF2-40B4-BE49-F238E27FC236}">
                  <a16:creationId xmlns:a16="http://schemas.microsoft.com/office/drawing/2014/main" id="{512858B3-488C-4B42-94E2-393FDD6867B4}"/>
                </a:ext>
              </a:extLst>
            </p:cNvPr>
            <p:cNvSpPr txBox="1">
              <a:spLocks/>
            </p:cNvSpPr>
            <p:nvPr/>
          </p:nvSpPr>
          <p:spPr>
            <a:xfrm>
              <a:off x="5358813" y="1871129"/>
              <a:ext cx="1655779" cy="799699"/>
            </a:xfrm>
            <a:prstGeom prst="rect">
              <a:avLst/>
            </a:prstGeom>
            <a:noFill/>
          </p:spPr>
          <p:txBody>
            <a:bodyPr wrap="square" rtlCol="0">
              <a:spAutoFit/>
            </a:bodyPr>
            <a:lstStyle>
              <a:defPPr>
                <a:defRPr lang="en-US"/>
              </a:defPPr>
              <a:lvl1pPr algn="ctr">
                <a:defRPr sz="1400" b="1">
                  <a:solidFill>
                    <a:schemeClr val="tx1">
                      <a:lumMod val="75000"/>
                      <a:lumOff val="25000"/>
                    </a:schemeClr>
                  </a:solidFill>
                  <a:latin typeface="Arial Narrow" panose="020B0606020202030204" pitchFamily="34" charset="0"/>
                  <a:cs typeface="Arial" pitchFamily="34" charset="0"/>
                </a:defRPr>
              </a:lvl1pPr>
            </a:lstStyle>
            <a:p>
              <a:pPr defTabSz="1371600">
                <a:defRPr/>
              </a:pPr>
              <a:r>
                <a:rPr lang="en-US" sz="2100" dirty="0" err="1">
                  <a:solidFill>
                    <a:prstClr val="black"/>
                  </a:solidFill>
                </a:rPr>
                <a:t>Penerapan</a:t>
              </a:r>
              <a:r>
                <a:rPr lang="en-US" sz="2100" dirty="0">
                  <a:solidFill>
                    <a:prstClr val="black"/>
                  </a:solidFill>
                </a:rPr>
                <a:t> </a:t>
              </a:r>
              <a:r>
                <a:rPr lang="en-US" sz="2100" dirty="0" err="1">
                  <a:solidFill>
                    <a:prstClr val="black"/>
                  </a:solidFill>
                </a:rPr>
                <a:t>Permendagri</a:t>
              </a:r>
              <a:r>
                <a:rPr lang="en-US" sz="2100" dirty="0">
                  <a:solidFill>
                    <a:prstClr val="black"/>
                  </a:solidFill>
                </a:rPr>
                <a:t> 90 </a:t>
              </a:r>
              <a:r>
                <a:rPr lang="en-US" sz="2100" dirty="0" err="1">
                  <a:solidFill>
                    <a:prstClr val="black"/>
                  </a:solidFill>
                </a:rPr>
                <a:t>Tahun</a:t>
              </a:r>
              <a:r>
                <a:rPr lang="en-US" sz="2100" dirty="0">
                  <a:solidFill>
                    <a:prstClr val="black"/>
                  </a:solidFill>
                </a:rPr>
                <a:t> 2019 </a:t>
              </a:r>
              <a:r>
                <a:rPr lang="en-US" sz="2100" dirty="0" err="1">
                  <a:solidFill>
                    <a:prstClr val="black"/>
                  </a:solidFill>
                </a:rPr>
                <a:t>dan</a:t>
              </a:r>
              <a:r>
                <a:rPr lang="en-US" sz="2100" dirty="0">
                  <a:solidFill>
                    <a:prstClr val="black"/>
                  </a:solidFill>
                </a:rPr>
                <a:t> </a:t>
              </a:r>
              <a:r>
                <a:rPr lang="en-US" sz="2100" dirty="0" err="1">
                  <a:solidFill>
                    <a:prstClr val="black"/>
                  </a:solidFill>
                </a:rPr>
                <a:t>Kepmendagri</a:t>
              </a:r>
              <a:r>
                <a:rPr lang="en-US" sz="2100" dirty="0">
                  <a:solidFill>
                    <a:prstClr val="black"/>
                  </a:solidFill>
                </a:rPr>
                <a:t> 050-2020 </a:t>
              </a:r>
              <a:r>
                <a:rPr lang="en-US" sz="2100" dirty="0" err="1">
                  <a:solidFill>
                    <a:prstClr val="black"/>
                  </a:solidFill>
                </a:rPr>
                <a:t>pada</a:t>
              </a:r>
              <a:r>
                <a:rPr lang="en-US" sz="2100" dirty="0">
                  <a:solidFill>
                    <a:prstClr val="black"/>
                  </a:solidFill>
                </a:rPr>
                <a:t> APBD</a:t>
              </a:r>
            </a:p>
          </p:txBody>
        </p:sp>
        <p:sp>
          <p:nvSpPr>
            <p:cNvPr id="76" name="Text Placeholder 13">
              <a:extLst>
                <a:ext uri="{FF2B5EF4-FFF2-40B4-BE49-F238E27FC236}">
                  <a16:creationId xmlns:a16="http://schemas.microsoft.com/office/drawing/2014/main" id="{B6793F77-EF92-4FC4-ACE0-5532FDAA9773}"/>
                </a:ext>
              </a:extLst>
            </p:cNvPr>
            <p:cNvSpPr txBox="1">
              <a:spLocks/>
            </p:cNvSpPr>
            <p:nvPr/>
          </p:nvSpPr>
          <p:spPr>
            <a:xfrm>
              <a:off x="7215163" y="1859590"/>
              <a:ext cx="1763362" cy="1172891"/>
            </a:xfrm>
            <a:prstGeom prst="rect">
              <a:avLst/>
            </a:prstGeom>
            <a:noFill/>
          </p:spPr>
          <p:txBody>
            <a:bodyPr wrap="square" rtlCol="0">
              <a:spAutoFit/>
            </a:bodyPr>
            <a:lstStyle>
              <a:defPPr>
                <a:defRPr lang="en-US"/>
              </a:defPPr>
              <a:lvl1pPr algn="ctr">
                <a:defRPr sz="1400" b="1">
                  <a:latin typeface="Arial Narrow" panose="020B0606020202030204" pitchFamily="34" charset="0"/>
                  <a:cs typeface="Arial" pitchFamily="34" charset="0"/>
                </a:defRPr>
              </a:lvl1pPr>
            </a:lstStyle>
            <a:p>
              <a:pPr defTabSz="1371600">
                <a:defRPr/>
              </a:pPr>
              <a:r>
                <a:rPr lang="en-US" altLang="ko-KR" sz="2100" dirty="0" err="1">
                  <a:solidFill>
                    <a:prstClr val="black"/>
                  </a:solidFill>
                  <a:ea typeface="맑은 고딕" panose="020B0503020000020004" pitchFamily="34" charset="-127"/>
                </a:rPr>
                <a:t>Penggunaan</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Klasifikasi</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Kodefikasi</a:t>
              </a:r>
              <a:r>
                <a:rPr lang="en-US" altLang="ko-KR" sz="2100" dirty="0">
                  <a:solidFill>
                    <a:prstClr val="black"/>
                  </a:solidFill>
                  <a:ea typeface="맑은 고딕" panose="020B0503020000020004" pitchFamily="34" charset="-127"/>
                </a:rPr>
                <a:t> &amp; </a:t>
              </a:r>
              <a:r>
                <a:rPr lang="en-US" altLang="ko-KR" sz="2100" dirty="0" err="1">
                  <a:solidFill>
                    <a:prstClr val="black"/>
                  </a:solidFill>
                  <a:ea typeface="맑은 고딕" panose="020B0503020000020004" pitchFamily="34" charset="-127"/>
                </a:rPr>
                <a:t>Nomenklatur</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dalam</a:t>
              </a:r>
              <a:r>
                <a:rPr lang="en-US" altLang="ko-KR" sz="2100" dirty="0">
                  <a:solidFill>
                    <a:prstClr val="black"/>
                  </a:solidFill>
                  <a:ea typeface="맑은 고딕" panose="020B0503020000020004" pitchFamily="34" charset="-127"/>
                </a:rPr>
                <a:t> RPJMD yang </a:t>
              </a:r>
              <a:r>
                <a:rPr lang="en-US" altLang="ko-KR" sz="2100" dirty="0" err="1">
                  <a:solidFill>
                    <a:prstClr val="black"/>
                  </a:solidFill>
                  <a:ea typeface="맑은 고딕" panose="020B0503020000020004" pitchFamily="34" charset="-127"/>
                </a:rPr>
                <a:t>telah</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mengacu</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Permendagri</a:t>
              </a:r>
              <a:r>
                <a:rPr lang="en-US" altLang="ko-KR" sz="2100" dirty="0">
                  <a:solidFill>
                    <a:prstClr val="black"/>
                  </a:solidFill>
                  <a:ea typeface="맑은 고딕" panose="020B0503020000020004" pitchFamily="34" charset="-127"/>
                </a:rPr>
                <a:t> 90/2019 </a:t>
              </a:r>
              <a:r>
                <a:rPr lang="en-US" altLang="ko-KR" sz="2100" dirty="0" err="1">
                  <a:solidFill>
                    <a:prstClr val="black"/>
                  </a:solidFill>
                  <a:ea typeface="맑은 고딕" panose="020B0503020000020004" pitchFamily="34" charset="-127"/>
                </a:rPr>
                <a:t>dan</a:t>
              </a:r>
              <a:r>
                <a:rPr lang="en-US" altLang="ko-KR" sz="2100" dirty="0">
                  <a:solidFill>
                    <a:prstClr val="black"/>
                  </a:solidFill>
                  <a:ea typeface="맑은 고딕" panose="020B0503020000020004" pitchFamily="34" charset="-127"/>
                </a:rPr>
                <a:t> </a:t>
              </a:r>
              <a:r>
                <a:rPr lang="en-US" altLang="ko-KR" sz="2100" dirty="0" err="1">
                  <a:solidFill>
                    <a:prstClr val="black"/>
                  </a:solidFill>
                  <a:ea typeface="맑은 고딕" panose="020B0503020000020004" pitchFamily="34" charset="-127"/>
                </a:rPr>
                <a:t>Kepmendagri</a:t>
              </a:r>
              <a:r>
                <a:rPr lang="en-US" altLang="ko-KR" sz="2100" dirty="0">
                  <a:solidFill>
                    <a:prstClr val="black"/>
                  </a:solidFill>
                  <a:ea typeface="맑은 고딕" panose="020B0503020000020004" pitchFamily="34" charset="-127"/>
                </a:rPr>
                <a:t> 050/2020</a:t>
              </a:r>
              <a:endParaRPr lang="ko-KR" altLang="en-US" sz="2100" dirty="0">
                <a:solidFill>
                  <a:prstClr val="black"/>
                </a:solidFill>
                <a:ea typeface="맑은 고딕" panose="020B0503020000020004" pitchFamily="34" charset="-127"/>
              </a:endParaRPr>
            </a:p>
          </p:txBody>
        </p:sp>
      </p:grpSp>
      <p:sp>
        <p:nvSpPr>
          <p:cNvPr id="3" name="Rectangle 2"/>
          <p:cNvSpPr/>
          <p:nvPr/>
        </p:nvSpPr>
        <p:spPr>
          <a:xfrm>
            <a:off x="370120" y="2529326"/>
            <a:ext cx="536063" cy="3291474"/>
          </a:xfrm>
          <a:prstGeom prst="rect">
            <a:avLst/>
          </a:prstGeom>
        </p:spPr>
        <p:style>
          <a:lnRef idx="0">
            <a:schemeClr val="accent4"/>
          </a:lnRef>
          <a:fillRef idx="3">
            <a:schemeClr val="accent4"/>
          </a:fillRef>
          <a:effectRef idx="3">
            <a:schemeClr val="accent4"/>
          </a:effectRef>
          <a:fontRef idx="minor">
            <a:schemeClr val="lt1"/>
          </a:fontRef>
        </p:style>
        <p:txBody>
          <a:bodyPr vert="vert270" rtlCol="0" anchor="ctr"/>
          <a:lstStyle/>
          <a:p>
            <a:pPr algn="ctr" defTabSz="1371600">
              <a:defRPr/>
            </a:pPr>
            <a:r>
              <a:rPr lang="en-US" sz="2700" dirty="0">
                <a:solidFill>
                  <a:prstClr val="black"/>
                </a:solidFill>
                <a:latin typeface="Arial Narrow" panose="020B0606020202030204" pitchFamily="34" charset="0"/>
              </a:rPr>
              <a:t>SATU DATA</a:t>
            </a:r>
          </a:p>
        </p:txBody>
      </p:sp>
      <p:sp>
        <p:nvSpPr>
          <p:cNvPr id="108" name="Rectangle 107"/>
          <p:cNvSpPr/>
          <p:nvPr/>
        </p:nvSpPr>
        <p:spPr>
          <a:xfrm>
            <a:off x="390640" y="6388724"/>
            <a:ext cx="536063" cy="3291474"/>
          </a:xfrm>
          <a:prstGeom prst="rect">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defTabSz="1371600">
              <a:defRPr/>
            </a:pPr>
            <a:r>
              <a:rPr lang="en-US" sz="2700" dirty="0">
                <a:solidFill>
                  <a:prstClr val="white"/>
                </a:solidFill>
                <a:latin typeface="Arial Narrow" panose="020B0606020202030204" pitchFamily="34" charset="0"/>
              </a:rPr>
              <a:t>SATU SISTEM</a:t>
            </a:r>
          </a:p>
        </p:txBody>
      </p:sp>
      <p:pic>
        <p:nvPicPr>
          <p:cNvPr id="109" name="Picture 108"/>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16103891" y="5722427"/>
            <a:ext cx="768341" cy="768341"/>
          </a:xfrm>
          <a:prstGeom prst="rect">
            <a:avLst/>
          </a:prstGeom>
        </p:spPr>
      </p:pic>
      <p:cxnSp>
        <p:nvCxnSpPr>
          <p:cNvPr id="114" name="Straight Connector 113"/>
          <p:cNvCxnSpPr>
            <a:stCxn id="105" idx="4"/>
          </p:cNvCxnSpPr>
          <p:nvPr/>
        </p:nvCxnSpPr>
        <p:spPr>
          <a:xfrm>
            <a:off x="3611963" y="6987365"/>
            <a:ext cx="2094" cy="807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05" idx="0"/>
          </p:cNvCxnSpPr>
          <p:nvPr/>
        </p:nvCxnSpPr>
        <p:spPr>
          <a:xfrm flipV="1">
            <a:off x="3611963" y="4419600"/>
            <a:ext cx="0" cy="821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6840017" y="6979570"/>
            <a:ext cx="0" cy="8055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840017" y="4751956"/>
            <a:ext cx="0" cy="481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0062186" y="6979570"/>
            <a:ext cx="0" cy="575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0060295" y="4078358"/>
            <a:ext cx="0" cy="1155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96" idx="0"/>
            <a:endCxn id="76" idx="2"/>
          </p:cNvCxnSpPr>
          <p:nvPr/>
        </p:nvCxnSpPr>
        <p:spPr>
          <a:xfrm flipV="1">
            <a:off x="13296345" y="4560653"/>
            <a:ext cx="9097" cy="6729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96" idx="4"/>
          </p:cNvCxnSpPr>
          <p:nvPr/>
        </p:nvCxnSpPr>
        <p:spPr>
          <a:xfrm>
            <a:off x="13296344" y="6979566"/>
            <a:ext cx="0" cy="815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4">
            <a:extLst>
              <a:ext uri="{FF2B5EF4-FFF2-40B4-BE49-F238E27FC236}">
                <a16:creationId xmlns:a16="http://schemas.microsoft.com/office/drawing/2014/main" id="{F2924CE7-E222-4D53-B84A-B53711437C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9613434" y="122081"/>
            <a:ext cx="7543800" cy="73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25">
            <a:extLst>
              <a:ext uri="{FF2B5EF4-FFF2-40B4-BE49-F238E27FC236}">
                <a16:creationId xmlns:a16="http://schemas.microsoft.com/office/drawing/2014/main" id="{E007BC5B-66E5-483D-A6F2-945A434B2823}"/>
              </a:ext>
            </a:extLst>
          </p:cNvPr>
          <p:cNvSpPr txBox="1">
            <a:spLocks noChangeArrowheads="1"/>
          </p:cNvSpPr>
          <p:nvPr/>
        </p:nvSpPr>
        <p:spPr bwMode="auto">
          <a:xfrm>
            <a:off x="11836940" y="66714"/>
            <a:ext cx="43469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1028700" fontAlgn="base">
              <a:spcBef>
                <a:spcPct val="0"/>
              </a:spcBef>
              <a:spcAft>
                <a:spcPct val="0"/>
              </a:spcAft>
              <a:defRPr/>
            </a:pPr>
            <a:r>
              <a:rPr lang="en-AU" altLang="en-US" sz="2250" b="1" dirty="0">
                <a:solidFill>
                  <a:srgbClr val="FFFFFF"/>
                </a:solidFill>
                <a:latin typeface="Cambria" panose="02040503050406030204" pitchFamily="18" charset="0"/>
                <a:ea typeface="Adobe Gothic Std B" pitchFamily="34" charset="-128"/>
                <a:cs typeface="Times New Roman" panose="02020603050405020304" pitchFamily="18" charset="0"/>
              </a:rPr>
              <a:t>KEMENTERIAN DALAM NEGERI </a:t>
            </a:r>
          </a:p>
        </p:txBody>
      </p:sp>
      <p:sp>
        <p:nvSpPr>
          <p:cNvPr id="64" name="Rectangle 27">
            <a:extLst>
              <a:ext uri="{FF2B5EF4-FFF2-40B4-BE49-F238E27FC236}">
                <a16:creationId xmlns:a16="http://schemas.microsoft.com/office/drawing/2014/main" id="{4DA90044-30D5-4FCF-A1A6-0FC73177589C}"/>
              </a:ext>
            </a:extLst>
          </p:cNvPr>
          <p:cNvSpPr>
            <a:spLocks noChangeArrowheads="1"/>
          </p:cNvSpPr>
          <p:nvPr/>
        </p:nvSpPr>
        <p:spPr bwMode="auto">
          <a:xfrm>
            <a:off x="12423384" y="350681"/>
            <a:ext cx="369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defTabSz="1028700" fontAlgn="base">
              <a:spcBef>
                <a:spcPct val="0"/>
              </a:spcBef>
              <a:spcAft>
                <a:spcPct val="0"/>
              </a:spcAft>
              <a:defRPr/>
            </a:pPr>
            <a:r>
              <a:rPr lang="en-AU" altLang="en-US"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DITJEN BINA </a:t>
            </a:r>
            <a:r>
              <a:rPr lang="en-AU" altLang="en-US" sz="1745"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KEUANGAN</a:t>
            </a:r>
            <a:r>
              <a:rPr lang="en-AU" altLang="en-US"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 DAERAH</a:t>
            </a:r>
            <a:endParaRPr lang="en-AU" altLang="en-US" sz="2025"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endParaRPr>
          </a:p>
        </p:txBody>
      </p:sp>
      <p:pic>
        <p:nvPicPr>
          <p:cNvPr id="65" name="Picture 4">
            <a:extLst>
              <a:ext uri="{FF2B5EF4-FFF2-40B4-BE49-F238E27FC236}">
                <a16:creationId xmlns:a16="http://schemas.microsoft.com/office/drawing/2014/main" id="{CF8347E4-26CE-4887-A5C3-7D0E69F5C8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9613434" y="49892"/>
            <a:ext cx="7543800" cy="73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176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Neue Haas Grotesk Text Pro"/>
            </a:endParaRPr>
          </a:p>
        </p:txBody>
      </p:sp>
      <p:sp>
        <p:nvSpPr>
          <p:cNvPr id="2" name="Title 1">
            <a:extLst>
              <a:ext uri="{FF2B5EF4-FFF2-40B4-BE49-F238E27FC236}">
                <a16:creationId xmlns:a16="http://schemas.microsoft.com/office/drawing/2014/main" id="{767C906B-609E-6F4B-B0C1-DD203567659B}"/>
              </a:ext>
            </a:extLst>
          </p:cNvPr>
          <p:cNvSpPr>
            <a:spLocks noGrp="1"/>
          </p:cNvSpPr>
          <p:nvPr>
            <p:ph type="title"/>
          </p:nvPr>
        </p:nvSpPr>
        <p:spPr>
          <a:xfrm>
            <a:off x="1261872" y="384048"/>
            <a:ext cx="15759684" cy="1522476"/>
          </a:xfrm>
        </p:spPr>
        <p:txBody>
          <a:bodyPr anchor="b">
            <a:normAutofit/>
          </a:bodyPr>
          <a:lstStyle/>
          <a:p>
            <a:r>
              <a:rPr lang="en-US" dirty="0"/>
              <a:t>Segregation of Duties</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8930" y="2451753"/>
            <a:ext cx="15677388" cy="13716"/>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61873" y="2307264"/>
            <a:ext cx="2810186" cy="1647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37B75634-D96D-644F-825A-4E4892413638}"/>
              </a:ext>
            </a:extLst>
          </p:cNvPr>
          <p:cNvSpPr>
            <a:spLocks noGrp="1"/>
          </p:cNvSpPr>
          <p:nvPr>
            <p:ph type="sldNum" sz="quarter" idx="12"/>
          </p:nvPr>
        </p:nvSpPr>
        <p:spPr>
          <a:xfrm>
            <a:off x="13309881" y="9534526"/>
            <a:ext cx="3716247" cy="547688"/>
          </a:xfrm>
        </p:spPr>
        <p:txBody>
          <a:bodyPr>
            <a:normAutofit/>
          </a:bodyPr>
          <a:lstStyle/>
          <a:p>
            <a:pPr defTabSz="1371600">
              <a:spcAft>
                <a:spcPts val="900"/>
              </a:spcAft>
              <a:defRPr/>
            </a:pPr>
            <a:fld id="{B2DC25EE-239B-4C5F-AAD1-255A7D5F1EE2}" type="slidenum">
              <a:rPr lang="en-US">
                <a:solidFill>
                  <a:srgbClr val="000000">
                    <a:tint val="75000"/>
                  </a:srgbClr>
                </a:solidFill>
                <a:latin typeface="Neue Haas Grotesk Text Pro"/>
              </a:rPr>
              <a:pPr defTabSz="1371600">
                <a:spcAft>
                  <a:spcPts val="900"/>
                </a:spcAft>
                <a:defRPr/>
              </a:pPr>
              <a:t>13</a:t>
            </a:fld>
            <a:endParaRPr lang="en-US">
              <a:solidFill>
                <a:srgbClr val="000000">
                  <a:tint val="75000"/>
                </a:srgbClr>
              </a:solidFill>
              <a:latin typeface="Neue Haas Grotesk Text Pro"/>
            </a:endParaRPr>
          </a:p>
        </p:txBody>
      </p:sp>
      <p:graphicFrame>
        <p:nvGraphicFramePr>
          <p:cNvPr id="7" name="Content Placeholder 2">
            <a:extLst>
              <a:ext uri="{FF2B5EF4-FFF2-40B4-BE49-F238E27FC236}">
                <a16:creationId xmlns:a16="http://schemas.microsoft.com/office/drawing/2014/main" id="{99B64016-E6E2-464C-A409-AD4D40EBBD17}"/>
              </a:ext>
            </a:extLst>
          </p:cNvPr>
          <p:cNvGraphicFramePr>
            <a:graphicFrameLocks noGrp="1"/>
          </p:cNvGraphicFramePr>
          <p:nvPr>
            <p:ph idx="1"/>
          </p:nvPr>
        </p:nvGraphicFramePr>
        <p:xfrm>
          <a:off x="1257300" y="2889399"/>
          <a:ext cx="15773400" cy="6536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4">
            <a:extLst>
              <a:ext uri="{FF2B5EF4-FFF2-40B4-BE49-F238E27FC236}">
                <a16:creationId xmlns:a16="http://schemas.microsoft.com/office/drawing/2014/main" id="{F2924CE7-E222-4D53-B84A-B53711437C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96269" y="25829"/>
            <a:ext cx="7543800" cy="73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5">
            <a:extLst>
              <a:ext uri="{FF2B5EF4-FFF2-40B4-BE49-F238E27FC236}">
                <a16:creationId xmlns:a16="http://schemas.microsoft.com/office/drawing/2014/main" id="{E007BC5B-66E5-483D-A6F2-945A434B2823}"/>
              </a:ext>
            </a:extLst>
          </p:cNvPr>
          <p:cNvSpPr txBox="1">
            <a:spLocks noChangeArrowheads="1"/>
          </p:cNvSpPr>
          <p:nvPr/>
        </p:nvSpPr>
        <p:spPr bwMode="auto">
          <a:xfrm>
            <a:off x="12919775" y="-29538"/>
            <a:ext cx="43469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1028700" fontAlgn="base">
              <a:spcBef>
                <a:spcPct val="0"/>
              </a:spcBef>
              <a:spcAft>
                <a:spcPct val="0"/>
              </a:spcAft>
              <a:defRPr/>
            </a:pPr>
            <a:r>
              <a:rPr lang="en-AU" altLang="en-US" sz="2250" b="1" dirty="0">
                <a:solidFill>
                  <a:srgbClr val="FFFFFF"/>
                </a:solidFill>
                <a:latin typeface="Cambria" panose="02040503050406030204" pitchFamily="18" charset="0"/>
                <a:ea typeface="Adobe Gothic Std B" pitchFamily="34" charset="-128"/>
                <a:cs typeface="Times New Roman" panose="02020603050405020304" pitchFamily="18" charset="0"/>
              </a:rPr>
              <a:t>KEMENTERIAN DALAM NEGERI </a:t>
            </a:r>
          </a:p>
        </p:txBody>
      </p:sp>
      <p:sp>
        <p:nvSpPr>
          <p:cNvPr id="16" name="Rectangle 27">
            <a:extLst>
              <a:ext uri="{FF2B5EF4-FFF2-40B4-BE49-F238E27FC236}">
                <a16:creationId xmlns:a16="http://schemas.microsoft.com/office/drawing/2014/main" id="{4DA90044-30D5-4FCF-A1A6-0FC73177589C}"/>
              </a:ext>
            </a:extLst>
          </p:cNvPr>
          <p:cNvSpPr>
            <a:spLocks noChangeArrowheads="1"/>
          </p:cNvSpPr>
          <p:nvPr/>
        </p:nvSpPr>
        <p:spPr bwMode="auto">
          <a:xfrm>
            <a:off x="13506219" y="254429"/>
            <a:ext cx="369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defTabSz="1028700" fontAlgn="base">
              <a:spcBef>
                <a:spcPct val="0"/>
              </a:spcBef>
              <a:spcAft>
                <a:spcPct val="0"/>
              </a:spcAft>
              <a:defRPr/>
            </a:pPr>
            <a:r>
              <a:rPr lang="en-AU" altLang="en-US"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DITJEN BINA </a:t>
            </a:r>
            <a:r>
              <a:rPr lang="en-AU" altLang="en-US" sz="1745"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KEUANGAN</a:t>
            </a:r>
            <a:r>
              <a:rPr lang="en-AU" altLang="en-US"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rPr>
              <a:t> DAERAH</a:t>
            </a:r>
            <a:endParaRPr lang="en-AU" altLang="en-US" sz="2025" b="1" dirty="0">
              <a:solidFill>
                <a:srgbClr val="FFFFFF"/>
              </a:solidFill>
              <a:latin typeface="Cambria" panose="02040503050406030204" pitchFamily="18" charset="0"/>
              <a:ea typeface="Adobe Gothic Std B" panose="020B0800000000000000" pitchFamily="34" charset="-128"/>
              <a:cs typeface="Times New Roman" panose="02020603050405020304" pitchFamily="18" charset="0"/>
            </a:endParaRPr>
          </a:p>
        </p:txBody>
      </p:sp>
      <p:pic>
        <p:nvPicPr>
          <p:cNvPr id="17" name="Picture 26">
            <a:extLst>
              <a:ext uri="{FF2B5EF4-FFF2-40B4-BE49-F238E27FC236}">
                <a16:creationId xmlns:a16="http://schemas.microsoft.com/office/drawing/2014/main" id="{2D484CE6-1110-40B3-B341-CFE2259689C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73829" y="6184"/>
            <a:ext cx="1537692" cy="11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172286F9-3F09-4B05-BB2C-9FA39799B1AC}"/>
              </a:ext>
            </a:extLst>
          </p:cNvPr>
          <p:cNvSpPr/>
          <p:nvPr/>
        </p:nvSpPr>
        <p:spPr bwMode="auto">
          <a:xfrm>
            <a:off x="13991" y="49891"/>
            <a:ext cx="850107" cy="1413947"/>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8700">
              <a:defRPr/>
            </a:pPr>
            <a:endParaRPr lang="id-ID" sz="2025" dirty="0">
              <a:solidFill>
                <a:prstClr val="white"/>
              </a:solidFill>
              <a:latin typeface="Cambria" panose="02040503050406030204" pitchFamily="18" charset="0"/>
              <a:ea typeface="Arial Unicode MS"/>
            </a:endParaRPr>
          </a:p>
        </p:txBody>
      </p:sp>
      <p:pic>
        <p:nvPicPr>
          <p:cNvPr id="19" name="Picture 2" descr="https://gawianku.files.wordpress.com/2014/08/0e9a4-garudapancasila-svg.png">
            <a:extLst>
              <a:ext uri="{FF2B5EF4-FFF2-40B4-BE49-F238E27FC236}">
                <a16:creationId xmlns:a16="http://schemas.microsoft.com/office/drawing/2014/main" id="{4FF0370C-C959-48AB-A0B6-5DE25022FB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51" y="110387"/>
            <a:ext cx="1137644" cy="122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CF8347E4-26CE-4887-A5C3-7D0E69F5C8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96269" y="25829"/>
            <a:ext cx="7543800" cy="73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514B57CD-9A1A-4AA2-AA16-A0EFC1D97529}"/>
              </a:ext>
            </a:extLst>
          </p:cNvPr>
          <p:cNvSpPr txBox="1">
            <a:spLocks noChangeArrowheads="1"/>
          </p:cNvSpPr>
          <p:nvPr/>
        </p:nvSpPr>
        <p:spPr bwMode="auto">
          <a:xfrm>
            <a:off x="12782550" y="195930"/>
            <a:ext cx="448418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1028700" fontAlgn="base">
              <a:spcBef>
                <a:spcPct val="0"/>
              </a:spcBef>
              <a:spcAft>
                <a:spcPct val="0"/>
              </a:spcAft>
              <a:defRPr/>
            </a:pPr>
            <a:r>
              <a:rPr lang="en-AU" altLang="en-US" sz="2250" b="1" dirty="0">
                <a:solidFill>
                  <a:srgbClr val="FFFFFF"/>
                </a:solidFill>
                <a:latin typeface="Cambria" panose="02040503050406030204" pitchFamily="18" charset="0"/>
                <a:ea typeface="Adobe Gothic Std B" pitchFamily="34" charset="-128"/>
                <a:cs typeface="Times New Roman" panose="02020603050405020304" pitchFamily="18" charset="0"/>
              </a:rPr>
              <a:t>KEMENTERIAN DALAM NEGERI </a:t>
            </a:r>
          </a:p>
        </p:txBody>
      </p:sp>
      <p:pic>
        <p:nvPicPr>
          <p:cNvPr id="22" name="Picture 21">
            <a:extLst>
              <a:ext uri="{FF2B5EF4-FFF2-40B4-BE49-F238E27FC236}">
                <a16:creationId xmlns:a16="http://schemas.microsoft.com/office/drawing/2014/main" id="{98E5D317-613B-495A-833C-CC6AAC6890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10759" y="147920"/>
            <a:ext cx="793866" cy="1023545"/>
          </a:xfrm>
          <a:prstGeom prst="rect">
            <a:avLst/>
          </a:prstGeom>
        </p:spPr>
      </p:pic>
    </p:spTree>
    <p:extLst>
      <p:ext uri="{BB962C8B-B14F-4D97-AF65-F5344CB8AC3E}">
        <p14:creationId xmlns:p14="http://schemas.microsoft.com/office/powerpoint/2010/main" val="4012258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429796" y="661031"/>
            <a:ext cx="15328673" cy="1022084"/>
          </a:xfrm>
        </p:spPr>
        <p:txBody>
          <a:bodyPr>
            <a:noAutofit/>
          </a:bodyPr>
          <a:lstStyle/>
          <a:p>
            <a:pPr>
              <a:defRPr/>
            </a:pPr>
            <a:r>
              <a:rPr lang="en-US" sz="4001" dirty="0">
                <a:cs typeface="Calibri"/>
              </a:rPr>
              <a:t>PEJABAT PENGELOLA KEUANGAN DAERAH</a:t>
            </a:r>
          </a:p>
        </p:txBody>
      </p:sp>
      <p:sp>
        <p:nvSpPr>
          <p:cNvPr id="16387" name="Content Placeholder 2"/>
          <p:cNvSpPr>
            <a:spLocks noGrp="1"/>
          </p:cNvSpPr>
          <p:nvPr>
            <p:ph idx="1"/>
          </p:nvPr>
        </p:nvSpPr>
        <p:spPr>
          <a:xfrm>
            <a:off x="1039529" y="1662233"/>
            <a:ext cx="16300821" cy="8100900"/>
          </a:xfrm>
        </p:spPr>
        <p:txBody>
          <a:bodyPr rtlCol="0">
            <a:noAutofit/>
          </a:bodyPr>
          <a:lstStyle/>
          <a:p>
            <a:pPr>
              <a:spcBef>
                <a:spcPts val="900"/>
              </a:spcBef>
              <a:buFont typeface="Wingdings" panose="05000000000000000000" pitchFamily="2" charset="2"/>
              <a:buChar char="v"/>
              <a:defRPr/>
            </a:pPr>
            <a:r>
              <a:rPr lang="id-ID" sz="3000" dirty="0">
                <a:latin typeface="+mj-lt"/>
                <a:cs typeface="Calibri"/>
              </a:rPr>
              <a:t>Pemegang Kekuasaan Pengelolaan Keuda</a:t>
            </a:r>
            <a:r>
              <a:rPr lang="en-US" sz="3000" dirty="0">
                <a:latin typeface="+mj-lt"/>
                <a:cs typeface="Calibri"/>
              </a:rPr>
              <a:t> – </a:t>
            </a:r>
            <a:r>
              <a:rPr lang="en-US" sz="3000" b="1" dirty="0" err="1">
                <a:solidFill>
                  <a:schemeClr val="tx2"/>
                </a:solidFill>
                <a:latin typeface="+mj-lt"/>
                <a:cs typeface="Calibri"/>
              </a:rPr>
              <a:t>Kepala</a:t>
            </a:r>
            <a:r>
              <a:rPr lang="en-US" sz="3000" b="1" dirty="0">
                <a:solidFill>
                  <a:schemeClr val="tx2"/>
                </a:solidFill>
                <a:latin typeface="+mj-lt"/>
                <a:cs typeface="Calibri"/>
              </a:rPr>
              <a:t> Daerah</a:t>
            </a:r>
            <a:endParaRPr lang="id-ID" sz="3000" dirty="0">
              <a:solidFill>
                <a:schemeClr val="tx2"/>
              </a:solidFill>
              <a:latin typeface="+mj-lt"/>
              <a:cs typeface="Calibri"/>
            </a:endParaRPr>
          </a:p>
          <a:p>
            <a:pPr>
              <a:spcBef>
                <a:spcPts val="900"/>
              </a:spcBef>
              <a:buFont typeface="Wingdings" panose="05000000000000000000" pitchFamily="2" charset="2"/>
              <a:buChar char="v"/>
              <a:defRPr/>
            </a:pPr>
            <a:r>
              <a:rPr lang="id-ID" sz="3000" dirty="0">
                <a:latin typeface="+mj-lt"/>
                <a:cs typeface="Calibri"/>
              </a:rPr>
              <a:t>Koordinator Pengelolaan Keuda</a:t>
            </a:r>
            <a:r>
              <a:rPr lang="en-US" sz="3000" dirty="0">
                <a:latin typeface="+mj-lt"/>
                <a:cs typeface="Calibri"/>
              </a:rPr>
              <a:t> – </a:t>
            </a:r>
            <a:r>
              <a:rPr lang="en-US" sz="3000" b="1" dirty="0" err="1">
                <a:solidFill>
                  <a:schemeClr val="tx2"/>
                </a:solidFill>
                <a:latin typeface="+mj-lt"/>
                <a:cs typeface="Calibri"/>
              </a:rPr>
              <a:t>Sekretaris</a:t>
            </a:r>
            <a:r>
              <a:rPr lang="en-US" sz="3000" b="1" dirty="0">
                <a:solidFill>
                  <a:schemeClr val="tx2"/>
                </a:solidFill>
                <a:latin typeface="+mj-lt"/>
                <a:cs typeface="Calibri"/>
              </a:rPr>
              <a:t> Daerah</a:t>
            </a:r>
            <a:endParaRPr lang="id-ID" sz="3000" b="1" dirty="0">
              <a:solidFill>
                <a:schemeClr val="tx2"/>
              </a:solidFill>
              <a:latin typeface="+mj-lt"/>
              <a:cs typeface="Calibri"/>
            </a:endParaRPr>
          </a:p>
          <a:p>
            <a:pPr>
              <a:spcBef>
                <a:spcPts val="900"/>
              </a:spcBef>
              <a:buFont typeface="Wingdings" panose="05000000000000000000" pitchFamily="2" charset="2"/>
              <a:buChar char="v"/>
              <a:defRPr/>
            </a:pPr>
            <a:r>
              <a:rPr lang="en-US" sz="3000" dirty="0" err="1">
                <a:latin typeface="+mj-lt"/>
                <a:cs typeface="Calibri"/>
              </a:rPr>
              <a:t>Pejabat</a:t>
            </a:r>
            <a:r>
              <a:rPr lang="en-US" sz="3000" dirty="0">
                <a:latin typeface="+mj-lt"/>
                <a:cs typeface="Calibri"/>
              </a:rPr>
              <a:t> </a:t>
            </a:r>
            <a:r>
              <a:rPr lang="en-US" sz="3000" dirty="0" err="1">
                <a:latin typeface="+mj-lt"/>
                <a:cs typeface="Calibri"/>
              </a:rPr>
              <a:t>Pengelola</a:t>
            </a:r>
            <a:r>
              <a:rPr lang="en-US" sz="3000" dirty="0">
                <a:latin typeface="+mj-lt"/>
                <a:cs typeface="Calibri"/>
              </a:rPr>
              <a:t> </a:t>
            </a:r>
            <a:r>
              <a:rPr lang="en-US" sz="3000" dirty="0" err="1">
                <a:latin typeface="+mj-lt"/>
                <a:cs typeface="Calibri"/>
              </a:rPr>
              <a:t>Keuangan</a:t>
            </a:r>
            <a:r>
              <a:rPr lang="en-US" sz="3000" dirty="0">
                <a:latin typeface="+mj-lt"/>
                <a:cs typeface="Calibri"/>
              </a:rPr>
              <a:t> Daerah (PPKD) – </a:t>
            </a:r>
            <a:r>
              <a:rPr lang="en-US" sz="3000" b="1" dirty="0">
                <a:solidFill>
                  <a:schemeClr val="tx2"/>
                </a:solidFill>
                <a:latin typeface="+mj-lt"/>
                <a:cs typeface="Calibri"/>
              </a:rPr>
              <a:t>Ka. BPKAD</a:t>
            </a:r>
          </a:p>
          <a:p>
            <a:pPr>
              <a:spcBef>
                <a:spcPts val="900"/>
              </a:spcBef>
              <a:buFont typeface="Wingdings" panose="05000000000000000000" pitchFamily="2" charset="2"/>
              <a:buChar char="v"/>
              <a:defRPr/>
            </a:pPr>
            <a:r>
              <a:rPr lang="en-US" sz="3000" dirty="0" err="1">
                <a:latin typeface="+mj-lt"/>
                <a:cs typeface="Calibri"/>
              </a:rPr>
              <a:t>Bendahara</a:t>
            </a:r>
            <a:r>
              <a:rPr lang="en-US" sz="3000" dirty="0">
                <a:latin typeface="+mj-lt"/>
                <a:cs typeface="Calibri"/>
              </a:rPr>
              <a:t> </a:t>
            </a:r>
            <a:r>
              <a:rPr lang="en-US" sz="3000" dirty="0" err="1">
                <a:latin typeface="+mj-lt"/>
                <a:cs typeface="Calibri"/>
              </a:rPr>
              <a:t>Umum</a:t>
            </a:r>
            <a:r>
              <a:rPr lang="en-US" sz="3000" dirty="0">
                <a:latin typeface="+mj-lt"/>
                <a:cs typeface="Calibri"/>
              </a:rPr>
              <a:t> Daerah (BUD) – </a:t>
            </a:r>
            <a:r>
              <a:rPr lang="en-US" sz="3000" b="1" dirty="0">
                <a:solidFill>
                  <a:schemeClr val="tx2"/>
                </a:solidFill>
                <a:latin typeface="+mj-lt"/>
                <a:cs typeface="Calibri"/>
              </a:rPr>
              <a:t>Ka. BPKAD</a:t>
            </a:r>
          </a:p>
          <a:p>
            <a:pPr>
              <a:spcBef>
                <a:spcPts val="900"/>
              </a:spcBef>
              <a:buFont typeface="Wingdings" panose="05000000000000000000" pitchFamily="2" charset="2"/>
              <a:buChar char="v"/>
              <a:defRPr/>
            </a:pPr>
            <a:r>
              <a:rPr lang="en-US" sz="3000" dirty="0">
                <a:latin typeface="+mj-lt"/>
                <a:cs typeface="Calibri"/>
              </a:rPr>
              <a:t>Kuasa BUD - </a:t>
            </a:r>
            <a:r>
              <a:rPr lang="en-US" sz="3000" dirty="0" err="1">
                <a:solidFill>
                  <a:schemeClr val="tx2"/>
                </a:solidFill>
                <a:latin typeface="+mj-lt"/>
                <a:cs typeface="Calibri"/>
              </a:rPr>
              <a:t>dapat</a:t>
            </a:r>
            <a:r>
              <a:rPr lang="en-US" sz="3000" dirty="0">
                <a:solidFill>
                  <a:schemeClr val="tx2"/>
                </a:solidFill>
                <a:latin typeface="+mj-lt"/>
                <a:cs typeface="Calibri"/>
              </a:rPr>
              <a:t> </a:t>
            </a:r>
            <a:r>
              <a:rPr lang="en-US" sz="3000" dirty="0" err="1">
                <a:solidFill>
                  <a:schemeClr val="tx2"/>
                </a:solidFill>
                <a:latin typeface="+mj-lt"/>
                <a:cs typeface="Calibri"/>
              </a:rPr>
              <a:t>ditunjuk</a:t>
            </a:r>
            <a:r>
              <a:rPr lang="en-US" sz="3000" dirty="0">
                <a:solidFill>
                  <a:schemeClr val="tx2"/>
                </a:solidFill>
                <a:latin typeface="+mj-lt"/>
                <a:cs typeface="Calibri"/>
              </a:rPr>
              <a:t> </a:t>
            </a:r>
            <a:r>
              <a:rPr lang="en-US" sz="3000" dirty="0" err="1">
                <a:solidFill>
                  <a:schemeClr val="tx2"/>
                </a:solidFill>
                <a:latin typeface="+mj-lt"/>
                <a:cs typeface="Calibri"/>
              </a:rPr>
              <a:t>lebih</a:t>
            </a:r>
            <a:r>
              <a:rPr lang="en-US" sz="3000" dirty="0">
                <a:solidFill>
                  <a:schemeClr val="tx2"/>
                </a:solidFill>
                <a:latin typeface="+mj-lt"/>
                <a:cs typeface="Calibri"/>
              </a:rPr>
              <a:t> </a:t>
            </a:r>
            <a:r>
              <a:rPr lang="en-US" sz="3000" dirty="0" err="1">
                <a:solidFill>
                  <a:schemeClr val="tx2"/>
                </a:solidFill>
                <a:latin typeface="+mj-lt"/>
                <a:cs typeface="Calibri"/>
              </a:rPr>
              <a:t>dari</a:t>
            </a:r>
            <a:r>
              <a:rPr lang="en-US" sz="3000" dirty="0">
                <a:solidFill>
                  <a:schemeClr val="tx2"/>
                </a:solidFill>
                <a:latin typeface="+mj-lt"/>
                <a:cs typeface="Calibri"/>
              </a:rPr>
              <a:t> 1 orang </a:t>
            </a:r>
            <a:r>
              <a:rPr lang="en-US" sz="3000" dirty="0" err="1">
                <a:solidFill>
                  <a:schemeClr val="tx2"/>
                </a:solidFill>
                <a:latin typeface="+mj-lt"/>
                <a:cs typeface="Calibri"/>
              </a:rPr>
              <a:t>selaku</a:t>
            </a:r>
            <a:r>
              <a:rPr lang="en-US" sz="3000" dirty="0">
                <a:solidFill>
                  <a:schemeClr val="tx2"/>
                </a:solidFill>
                <a:latin typeface="+mj-lt"/>
                <a:cs typeface="Calibri"/>
              </a:rPr>
              <a:t> </a:t>
            </a:r>
            <a:r>
              <a:rPr lang="en-US" sz="3000" b="1" dirty="0" err="1">
                <a:solidFill>
                  <a:schemeClr val="tx2"/>
                </a:solidFill>
                <a:latin typeface="+mj-lt"/>
                <a:cs typeface="Calibri"/>
              </a:rPr>
              <a:t>Kuasa</a:t>
            </a:r>
            <a:r>
              <a:rPr lang="en-US" sz="3000" b="1" dirty="0">
                <a:solidFill>
                  <a:schemeClr val="tx2"/>
                </a:solidFill>
                <a:latin typeface="+mj-lt"/>
                <a:cs typeface="Calibri"/>
              </a:rPr>
              <a:t> BUD</a:t>
            </a:r>
          </a:p>
          <a:p>
            <a:pPr>
              <a:spcBef>
                <a:spcPts val="900"/>
              </a:spcBef>
              <a:buFont typeface="Wingdings" panose="05000000000000000000" pitchFamily="2" charset="2"/>
              <a:buChar char="v"/>
              <a:defRPr/>
            </a:pPr>
            <a:r>
              <a:rPr lang="en-US" sz="3000" dirty="0" err="1">
                <a:latin typeface="+mj-lt"/>
                <a:cs typeface="Calibri"/>
              </a:rPr>
              <a:t>Pengguna</a:t>
            </a:r>
            <a:r>
              <a:rPr lang="en-US" sz="3000" dirty="0">
                <a:latin typeface="+mj-lt"/>
                <a:cs typeface="Calibri"/>
              </a:rPr>
              <a:t> </a:t>
            </a:r>
            <a:r>
              <a:rPr lang="en-US" sz="3000" dirty="0" err="1">
                <a:latin typeface="+mj-lt"/>
                <a:cs typeface="Calibri"/>
              </a:rPr>
              <a:t>Anggaran</a:t>
            </a:r>
            <a:r>
              <a:rPr lang="en-US" sz="3000" dirty="0">
                <a:latin typeface="+mj-lt"/>
                <a:cs typeface="Calibri"/>
              </a:rPr>
              <a:t> (PA) – </a:t>
            </a:r>
            <a:r>
              <a:rPr lang="en-US" sz="3000" b="1" dirty="0" err="1">
                <a:solidFill>
                  <a:schemeClr val="tx2"/>
                </a:solidFill>
                <a:latin typeface="+mj-lt"/>
                <a:cs typeface="Calibri"/>
              </a:rPr>
              <a:t>Kepala</a:t>
            </a:r>
            <a:r>
              <a:rPr lang="en-US" sz="3000" b="1" dirty="0">
                <a:solidFill>
                  <a:schemeClr val="tx2"/>
                </a:solidFill>
                <a:latin typeface="+mj-lt"/>
                <a:cs typeface="Calibri"/>
              </a:rPr>
              <a:t> SKPD </a:t>
            </a:r>
            <a:r>
              <a:rPr lang="en-US" sz="3000" b="1" dirty="0" err="1">
                <a:solidFill>
                  <a:schemeClr val="tx2"/>
                </a:solidFill>
                <a:latin typeface="+mj-lt"/>
                <a:cs typeface="Calibri"/>
              </a:rPr>
              <a:t>atau</a:t>
            </a:r>
            <a:r>
              <a:rPr lang="en-US" sz="3000" b="1" dirty="0">
                <a:solidFill>
                  <a:schemeClr val="tx2"/>
                </a:solidFill>
                <a:latin typeface="+mj-lt"/>
                <a:cs typeface="Calibri"/>
              </a:rPr>
              <a:t> </a:t>
            </a:r>
            <a:r>
              <a:rPr lang="en-US" sz="3000" b="1" dirty="0" err="1">
                <a:solidFill>
                  <a:schemeClr val="tx2"/>
                </a:solidFill>
                <a:latin typeface="+mj-lt"/>
                <a:cs typeface="Calibri"/>
              </a:rPr>
              <a:t>Kepala</a:t>
            </a:r>
            <a:r>
              <a:rPr lang="en-US" sz="3000" b="1" dirty="0">
                <a:solidFill>
                  <a:schemeClr val="tx2"/>
                </a:solidFill>
                <a:latin typeface="+mj-lt"/>
                <a:cs typeface="Calibri"/>
              </a:rPr>
              <a:t> OPD</a:t>
            </a:r>
          </a:p>
          <a:p>
            <a:pPr>
              <a:spcBef>
                <a:spcPts val="900"/>
              </a:spcBef>
              <a:buFont typeface="Wingdings" panose="05000000000000000000" pitchFamily="2" charset="2"/>
              <a:buChar char="v"/>
              <a:defRPr/>
            </a:pPr>
            <a:r>
              <a:rPr lang="en-US" sz="3000" dirty="0">
                <a:latin typeface="+mj-lt"/>
                <a:cs typeface="Calibri"/>
              </a:rPr>
              <a:t>Kuasa </a:t>
            </a:r>
            <a:r>
              <a:rPr lang="en-US" sz="3000" dirty="0" err="1">
                <a:latin typeface="+mj-lt"/>
                <a:cs typeface="Calibri"/>
              </a:rPr>
              <a:t>Pengguna</a:t>
            </a:r>
            <a:r>
              <a:rPr lang="en-US" sz="3000" dirty="0">
                <a:latin typeface="+mj-lt"/>
                <a:cs typeface="Calibri"/>
              </a:rPr>
              <a:t> </a:t>
            </a:r>
            <a:r>
              <a:rPr lang="en-US" sz="3000" dirty="0" err="1">
                <a:latin typeface="+mj-lt"/>
                <a:cs typeface="Calibri"/>
              </a:rPr>
              <a:t>Anggaran</a:t>
            </a:r>
            <a:r>
              <a:rPr lang="en-US" sz="3000" dirty="0">
                <a:latin typeface="+mj-lt"/>
                <a:cs typeface="Calibri"/>
              </a:rPr>
              <a:t> (KPA) – </a:t>
            </a:r>
            <a:r>
              <a:rPr lang="en-US" sz="3000" b="1" dirty="0" err="1">
                <a:solidFill>
                  <a:schemeClr val="tx2"/>
                </a:solidFill>
                <a:latin typeface="+mj-lt"/>
                <a:cs typeface="Calibri"/>
              </a:rPr>
              <a:t>Sekretaris</a:t>
            </a:r>
            <a:r>
              <a:rPr lang="en-US" sz="3000" b="1" dirty="0">
                <a:solidFill>
                  <a:schemeClr val="tx2"/>
                </a:solidFill>
                <a:latin typeface="+mj-lt"/>
                <a:cs typeface="Calibri"/>
              </a:rPr>
              <a:t>/</a:t>
            </a:r>
            <a:r>
              <a:rPr lang="en-US" sz="3000" b="1" dirty="0" err="1">
                <a:solidFill>
                  <a:schemeClr val="tx2"/>
                </a:solidFill>
                <a:latin typeface="+mj-lt"/>
                <a:cs typeface="Calibri"/>
              </a:rPr>
              <a:t>Kabag</a:t>
            </a:r>
            <a:r>
              <a:rPr lang="en-US" sz="3000" b="1" dirty="0">
                <a:solidFill>
                  <a:schemeClr val="tx2"/>
                </a:solidFill>
                <a:latin typeface="+mj-lt"/>
                <a:cs typeface="Calibri"/>
              </a:rPr>
              <a:t>/</a:t>
            </a:r>
            <a:r>
              <a:rPr lang="en-US" sz="3000" b="1" dirty="0" err="1">
                <a:solidFill>
                  <a:schemeClr val="tx2"/>
                </a:solidFill>
                <a:latin typeface="+mj-lt"/>
                <a:cs typeface="Calibri"/>
              </a:rPr>
              <a:t>Kabid</a:t>
            </a:r>
            <a:r>
              <a:rPr lang="en-US" sz="3000" b="1" dirty="0">
                <a:solidFill>
                  <a:schemeClr val="tx2"/>
                </a:solidFill>
                <a:latin typeface="+mj-lt"/>
                <a:cs typeface="Calibri"/>
              </a:rPr>
              <a:t>/</a:t>
            </a:r>
            <a:r>
              <a:rPr lang="en-US" sz="3000" b="1" dirty="0" err="1">
                <a:solidFill>
                  <a:schemeClr val="tx2"/>
                </a:solidFill>
                <a:latin typeface="+mj-lt"/>
                <a:cs typeface="Calibri"/>
              </a:rPr>
              <a:t>Ka</a:t>
            </a:r>
            <a:r>
              <a:rPr lang="en-US" sz="3000" b="1" dirty="0">
                <a:solidFill>
                  <a:schemeClr val="tx2"/>
                </a:solidFill>
                <a:latin typeface="+mj-lt"/>
                <a:cs typeface="Calibri"/>
              </a:rPr>
              <a:t>. Unit </a:t>
            </a:r>
            <a:r>
              <a:rPr lang="en-US" sz="3000" b="1" dirty="0" err="1">
                <a:solidFill>
                  <a:schemeClr val="tx2"/>
                </a:solidFill>
                <a:latin typeface="+mj-lt"/>
                <a:cs typeface="Calibri"/>
              </a:rPr>
              <a:t>Kerja</a:t>
            </a:r>
            <a:r>
              <a:rPr lang="en-US" sz="3000" b="1" dirty="0">
                <a:solidFill>
                  <a:schemeClr val="tx2"/>
                </a:solidFill>
                <a:latin typeface="+mj-lt"/>
                <a:cs typeface="Calibri"/>
              </a:rPr>
              <a:t>/UPTD</a:t>
            </a:r>
          </a:p>
          <a:p>
            <a:pPr>
              <a:spcBef>
                <a:spcPts val="900"/>
              </a:spcBef>
              <a:buFont typeface="Wingdings" panose="05000000000000000000" pitchFamily="2" charset="2"/>
              <a:buChar char="v"/>
              <a:defRPr/>
            </a:pPr>
            <a:r>
              <a:rPr lang="en-US" sz="3000" dirty="0" err="1">
                <a:latin typeface="+mj-lt"/>
                <a:cs typeface="Calibri"/>
              </a:rPr>
              <a:t>Pejabat</a:t>
            </a:r>
            <a:r>
              <a:rPr lang="en-US" sz="3000" dirty="0">
                <a:latin typeface="+mj-lt"/>
                <a:cs typeface="Calibri"/>
              </a:rPr>
              <a:t> </a:t>
            </a:r>
            <a:r>
              <a:rPr lang="en-US" sz="3000" dirty="0" err="1">
                <a:latin typeface="+mj-lt"/>
                <a:cs typeface="Calibri"/>
              </a:rPr>
              <a:t>Pelaksana</a:t>
            </a:r>
            <a:r>
              <a:rPr lang="en-US" sz="3000" dirty="0">
                <a:latin typeface="+mj-lt"/>
                <a:cs typeface="Calibri"/>
              </a:rPr>
              <a:t> Teknis </a:t>
            </a:r>
            <a:r>
              <a:rPr lang="en-US" sz="3000" dirty="0" err="1">
                <a:latin typeface="+mj-lt"/>
                <a:cs typeface="Calibri"/>
              </a:rPr>
              <a:t>Kegiatan</a:t>
            </a:r>
            <a:r>
              <a:rPr lang="en-US" sz="3000" dirty="0">
                <a:latin typeface="+mj-lt"/>
                <a:cs typeface="Calibri"/>
              </a:rPr>
              <a:t> (PPTK) – </a:t>
            </a:r>
            <a:r>
              <a:rPr lang="en-US" sz="3000" b="1" dirty="0" err="1">
                <a:solidFill>
                  <a:srgbClr val="00B050"/>
                </a:solidFill>
                <a:latin typeface="+mj-lt"/>
                <a:cs typeface="Calibri"/>
              </a:rPr>
              <a:t>Kabid</a:t>
            </a:r>
            <a:r>
              <a:rPr lang="en-US" sz="3000" b="1" dirty="0">
                <a:solidFill>
                  <a:srgbClr val="FF0000"/>
                </a:solidFill>
                <a:latin typeface="+mj-lt"/>
                <a:cs typeface="Calibri"/>
              </a:rPr>
              <a:t>/</a:t>
            </a:r>
            <a:r>
              <a:rPr lang="en-US" sz="3000" dirty="0" err="1">
                <a:solidFill>
                  <a:srgbClr val="FF0000"/>
                </a:solidFill>
                <a:latin typeface="+mj-lt"/>
                <a:cs typeface="Calibri"/>
              </a:rPr>
              <a:t>K</a:t>
            </a:r>
            <a:r>
              <a:rPr lang="en-US" sz="3000" b="1" dirty="0" err="1">
                <a:solidFill>
                  <a:schemeClr val="tx2"/>
                </a:solidFill>
                <a:latin typeface="+mj-lt"/>
                <a:cs typeface="Calibri"/>
              </a:rPr>
              <a:t>asubbid</a:t>
            </a:r>
            <a:r>
              <a:rPr lang="en-US" sz="3000" b="1" dirty="0">
                <a:solidFill>
                  <a:schemeClr val="tx2"/>
                </a:solidFill>
                <a:latin typeface="+mj-lt"/>
                <a:cs typeface="Calibri"/>
              </a:rPr>
              <a:t>/</a:t>
            </a:r>
            <a:r>
              <a:rPr lang="en-US" sz="3000" b="1" dirty="0" err="1">
                <a:solidFill>
                  <a:schemeClr val="tx2"/>
                </a:solidFill>
                <a:latin typeface="+mj-lt"/>
                <a:cs typeface="Calibri"/>
              </a:rPr>
              <a:t>Kasi</a:t>
            </a:r>
            <a:r>
              <a:rPr lang="en-US" sz="3000" b="1" dirty="0">
                <a:solidFill>
                  <a:schemeClr val="tx2"/>
                </a:solidFill>
                <a:latin typeface="+mj-lt"/>
                <a:cs typeface="Calibri"/>
              </a:rPr>
              <a:t>/JF</a:t>
            </a:r>
          </a:p>
          <a:p>
            <a:pPr>
              <a:spcBef>
                <a:spcPts val="900"/>
              </a:spcBef>
              <a:buFont typeface="Wingdings" panose="05000000000000000000" pitchFamily="2" charset="2"/>
              <a:buChar char="v"/>
            </a:pPr>
            <a:r>
              <a:rPr lang="en-US" sz="3000" dirty="0" err="1">
                <a:latin typeface="+mj-lt"/>
                <a:cs typeface="Calibri"/>
              </a:rPr>
              <a:t>Pejabat</a:t>
            </a:r>
            <a:r>
              <a:rPr lang="en-US" sz="3000" dirty="0">
                <a:latin typeface="+mj-lt"/>
                <a:cs typeface="Calibri"/>
              </a:rPr>
              <a:t> </a:t>
            </a:r>
            <a:r>
              <a:rPr lang="en-US" sz="3000" dirty="0" err="1">
                <a:latin typeface="+mj-lt"/>
                <a:cs typeface="Calibri"/>
              </a:rPr>
              <a:t>Penatausahaan</a:t>
            </a:r>
            <a:r>
              <a:rPr lang="en-US" sz="3000" dirty="0">
                <a:latin typeface="+mj-lt"/>
                <a:cs typeface="Calibri"/>
              </a:rPr>
              <a:t> </a:t>
            </a:r>
            <a:r>
              <a:rPr lang="en-US" sz="3000" dirty="0" err="1">
                <a:latin typeface="+mj-lt"/>
                <a:cs typeface="Calibri"/>
              </a:rPr>
              <a:t>Keuangan</a:t>
            </a:r>
            <a:r>
              <a:rPr lang="en-US" sz="3000" dirty="0">
                <a:latin typeface="+mj-lt"/>
                <a:cs typeface="Calibri"/>
              </a:rPr>
              <a:t> SKPD (PPK-SKPD) – </a:t>
            </a:r>
            <a:r>
              <a:rPr lang="en-US" sz="3000" b="1" dirty="0" err="1">
                <a:solidFill>
                  <a:srgbClr val="00B050"/>
                </a:solidFill>
                <a:latin typeface="+mj-lt"/>
                <a:cs typeface="Calibri"/>
              </a:rPr>
              <a:t>Kabag</a:t>
            </a:r>
            <a:r>
              <a:rPr lang="en-US" sz="3000" b="1" dirty="0">
                <a:solidFill>
                  <a:srgbClr val="00B050"/>
                </a:solidFill>
                <a:latin typeface="+mj-lt"/>
                <a:cs typeface="Calibri"/>
              </a:rPr>
              <a:t> TU/</a:t>
            </a:r>
            <a:r>
              <a:rPr lang="en-US" sz="3000" b="1" dirty="0" err="1">
                <a:solidFill>
                  <a:schemeClr val="tx2"/>
                </a:solidFill>
                <a:latin typeface="+mj-lt"/>
                <a:cs typeface="Calibri"/>
              </a:rPr>
              <a:t>Kasubag</a:t>
            </a:r>
            <a:r>
              <a:rPr lang="en-US" sz="3000" b="1" dirty="0">
                <a:solidFill>
                  <a:schemeClr val="tx2"/>
                </a:solidFill>
                <a:latin typeface="+mj-lt"/>
                <a:cs typeface="Calibri"/>
              </a:rPr>
              <a:t> Keu.</a:t>
            </a:r>
          </a:p>
          <a:p>
            <a:pPr>
              <a:spcBef>
                <a:spcPts val="900"/>
              </a:spcBef>
              <a:buFont typeface="Wingdings" panose="05000000000000000000" pitchFamily="2" charset="2"/>
              <a:buChar char="v"/>
            </a:pPr>
            <a:r>
              <a:rPr lang="en-US" sz="3000" dirty="0">
                <a:latin typeface="+mj-lt"/>
                <a:cs typeface="Calibri"/>
              </a:rPr>
              <a:t> </a:t>
            </a:r>
            <a:r>
              <a:rPr lang="en-US" sz="3000" dirty="0" err="1">
                <a:latin typeface="+mj-lt"/>
                <a:cs typeface="Calibri"/>
              </a:rPr>
              <a:t>Pejabat</a:t>
            </a:r>
            <a:r>
              <a:rPr lang="en-US" sz="3000" dirty="0">
                <a:latin typeface="+mj-lt"/>
                <a:cs typeface="Calibri"/>
              </a:rPr>
              <a:t> </a:t>
            </a:r>
            <a:r>
              <a:rPr lang="en-US" sz="3000" dirty="0" err="1">
                <a:latin typeface="+mj-lt"/>
                <a:cs typeface="Calibri"/>
              </a:rPr>
              <a:t>Penatausahaan</a:t>
            </a:r>
            <a:r>
              <a:rPr lang="en-US" sz="3000" dirty="0">
                <a:latin typeface="+mj-lt"/>
                <a:cs typeface="Calibri"/>
              </a:rPr>
              <a:t> </a:t>
            </a:r>
            <a:r>
              <a:rPr lang="en-US" sz="3000" dirty="0" err="1">
                <a:latin typeface="+mj-lt"/>
                <a:cs typeface="Calibri"/>
              </a:rPr>
              <a:t>Keuangan</a:t>
            </a:r>
            <a:r>
              <a:rPr lang="en-US" sz="3000" dirty="0">
                <a:latin typeface="+mj-lt"/>
                <a:cs typeface="Calibri"/>
              </a:rPr>
              <a:t> Unit SKPD (PPK-Unit SKPD) –</a:t>
            </a:r>
            <a:r>
              <a:rPr lang="en-US" sz="3000" dirty="0">
                <a:solidFill>
                  <a:schemeClr val="tx2"/>
                </a:solidFill>
                <a:latin typeface="+mj-lt"/>
                <a:cs typeface="Calibri"/>
              </a:rPr>
              <a:t> </a:t>
            </a:r>
            <a:r>
              <a:rPr lang="en-US" sz="3000" b="1" dirty="0" err="1">
                <a:solidFill>
                  <a:schemeClr val="tx2"/>
                </a:solidFill>
                <a:latin typeface="+mj-lt"/>
                <a:cs typeface="Calibri"/>
              </a:rPr>
              <a:t>Kasi</a:t>
            </a:r>
            <a:r>
              <a:rPr lang="en-US" sz="3000" b="1" dirty="0">
                <a:solidFill>
                  <a:schemeClr val="tx2"/>
                </a:solidFill>
                <a:latin typeface="+mj-lt"/>
                <a:cs typeface="Calibri"/>
              </a:rPr>
              <a:t>/</a:t>
            </a:r>
            <a:r>
              <a:rPr lang="en-US" sz="3000" b="1" dirty="0" err="1">
                <a:solidFill>
                  <a:schemeClr val="tx2"/>
                </a:solidFill>
                <a:latin typeface="+mj-lt"/>
                <a:cs typeface="Calibri"/>
              </a:rPr>
              <a:t>Pejabat</a:t>
            </a:r>
            <a:r>
              <a:rPr lang="en-US" sz="3000" b="1" dirty="0">
                <a:solidFill>
                  <a:schemeClr val="tx2"/>
                </a:solidFill>
                <a:latin typeface="+mj-lt"/>
                <a:cs typeface="Calibri"/>
              </a:rPr>
              <a:t> </a:t>
            </a:r>
            <a:r>
              <a:rPr lang="en-US" sz="3000" b="1" dirty="0" err="1">
                <a:solidFill>
                  <a:schemeClr val="tx2"/>
                </a:solidFill>
                <a:latin typeface="+mj-lt"/>
                <a:cs typeface="Calibri"/>
              </a:rPr>
              <a:t>Fungs</a:t>
            </a:r>
            <a:r>
              <a:rPr lang="en-US" sz="3000" b="1" dirty="0">
                <a:solidFill>
                  <a:schemeClr val="tx2"/>
                </a:solidFill>
                <a:latin typeface="+mj-lt"/>
                <a:cs typeface="Calibri"/>
              </a:rPr>
              <a:t>.</a:t>
            </a:r>
          </a:p>
          <a:p>
            <a:pPr>
              <a:spcBef>
                <a:spcPts val="900"/>
              </a:spcBef>
              <a:buFont typeface="Wingdings" panose="05000000000000000000" pitchFamily="2" charset="2"/>
              <a:buChar char="v"/>
              <a:defRPr/>
            </a:pPr>
            <a:r>
              <a:rPr lang="en-US" sz="3000" dirty="0" err="1">
                <a:latin typeface="+mj-lt"/>
                <a:cs typeface="Calibri"/>
              </a:rPr>
              <a:t>Bendahara</a:t>
            </a:r>
            <a:r>
              <a:rPr lang="en-US" sz="3000" dirty="0">
                <a:latin typeface="+mj-lt"/>
                <a:cs typeface="Calibri"/>
              </a:rPr>
              <a:t> </a:t>
            </a:r>
            <a:r>
              <a:rPr lang="en-US" sz="3000" dirty="0" err="1">
                <a:latin typeface="+mj-lt"/>
                <a:cs typeface="Calibri"/>
              </a:rPr>
              <a:t>Penerimaan</a:t>
            </a:r>
            <a:r>
              <a:rPr lang="en-US" sz="3000" dirty="0">
                <a:latin typeface="+mj-lt"/>
                <a:cs typeface="Calibri"/>
              </a:rPr>
              <a:t> &amp; </a:t>
            </a:r>
            <a:r>
              <a:rPr lang="en-US" sz="3000" dirty="0" err="1">
                <a:latin typeface="+mj-lt"/>
                <a:cs typeface="Calibri"/>
              </a:rPr>
              <a:t>Bendahara</a:t>
            </a:r>
            <a:r>
              <a:rPr lang="en-US" sz="3000" dirty="0">
                <a:latin typeface="+mj-lt"/>
                <a:cs typeface="Calibri"/>
              </a:rPr>
              <a:t> </a:t>
            </a:r>
            <a:r>
              <a:rPr lang="en-US" sz="3000" dirty="0" err="1">
                <a:latin typeface="+mj-lt"/>
                <a:cs typeface="Calibri"/>
              </a:rPr>
              <a:t>Pengeluaran</a:t>
            </a:r>
            <a:r>
              <a:rPr lang="en-US" sz="3000" dirty="0">
                <a:latin typeface="+mj-lt"/>
                <a:cs typeface="Calibri"/>
              </a:rPr>
              <a:t> </a:t>
            </a:r>
            <a:endParaRPr lang="en-US" sz="3000" dirty="0">
              <a:solidFill>
                <a:schemeClr val="tx2"/>
              </a:solidFill>
              <a:latin typeface="+mj-lt"/>
              <a:cs typeface="Calibri"/>
            </a:endParaRPr>
          </a:p>
          <a:p>
            <a:pPr>
              <a:spcBef>
                <a:spcPts val="900"/>
              </a:spcBef>
              <a:buFont typeface="Wingdings" panose="05000000000000000000" pitchFamily="2" charset="2"/>
              <a:buChar char="v"/>
              <a:defRPr/>
            </a:pPr>
            <a:r>
              <a:rPr lang="en-US" sz="3000" dirty="0">
                <a:latin typeface="+mj-lt"/>
                <a:cs typeface="Calibri"/>
              </a:rPr>
              <a:t>Tim </a:t>
            </a:r>
            <a:r>
              <a:rPr lang="en-US" sz="3000" dirty="0" err="1">
                <a:latin typeface="+mj-lt"/>
                <a:cs typeface="Calibri"/>
              </a:rPr>
              <a:t>Anggaran</a:t>
            </a:r>
            <a:r>
              <a:rPr lang="en-US" sz="3000" dirty="0">
                <a:latin typeface="+mj-lt"/>
                <a:cs typeface="Calibri"/>
              </a:rPr>
              <a:t> </a:t>
            </a:r>
            <a:r>
              <a:rPr lang="en-US" sz="3000" dirty="0" err="1">
                <a:latin typeface="+mj-lt"/>
                <a:cs typeface="Calibri"/>
              </a:rPr>
              <a:t>Pemerintah</a:t>
            </a:r>
            <a:r>
              <a:rPr lang="en-US" sz="3000" dirty="0">
                <a:latin typeface="+mj-lt"/>
                <a:cs typeface="Calibri"/>
              </a:rPr>
              <a:t> Daerah (TAPD) – </a:t>
            </a:r>
            <a:r>
              <a:rPr lang="en-US" sz="3000" b="1" dirty="0" err="1">
                <a:solidFill>
                  <a:schemeClr val="tx2"/>
                </a:solidFill>
                <a:latin typeface="+mj-lt"/>
                <a:cs typeface="Calibri"/>
              </a:rPr>
              <a:t>Sekda</a:t>
            </a:r>
            <a:r>
              <a:rPr lang="en-US" sz="3000" b="1" dirty="0">
                <a:solidFill>
                  <a:schemeClr val="tx2"/>
                </a:solidFill>
                <a:latin typeface="+mj-lt"/>
                <a:cs typeface="Calibri"/>
              </a:rPr>
              <a:t> (</a:t>
            </a:r>
            <a:r>
              <a:rPr lang="en-US" sz="3000" b="1" dirty="0" err="1">
                <a:solidFill>
                  <a:schemeClr val="tx2"/>
                </a:solidFill>
                <a:latin typeface="+mj-lt"/>
                <a:cs typeface="Calibri"/>
              </a:rPr>
              <a:t>Ketua</a:t>
            </a:r>
            <a:r>
              <a:rPr lang="en-US" sz="3000" b="1" dirty="0">
                <a:solidFill>
                  <a:schemeClr val="tx2"/>
                </a:solidFill>
                <a:latin typeface="+mj-lt"/>
                <a:cs typeface="Calibri"/>
              </a:rPr>
              <a:t>), </a:t>
            </a:r>
            <a:r>
              <a:rPr lang="en-US" sz="3000" b="1" dirty="0" err="1">
                <a:solidFill>
                  <a:schemeClr val="tx2"/>
                </a:solidFill>
                <a:latin typeface="+mj-lt"/>
                <a:cs typeface="Calibri"/>
              </a:rPr>
              <a:t>Ka.Bappeda</a:t>
            </a:r>
            <a:r>
              <a:rPr lang="en-US" sz="3000" b="1" dirty="0">
                <a:solidFill>
                  <a:schemeClr val="tx2"/>
                </a:solidFill>
                <a:latin typeface="+mj-lt"/>
                <a:cs typeface="Calibri"/>
              </a:rPr>
              <a:t>, </a:t>
            </a:r>
            <a:r>
              <a:rPr lang="en-US" sz="3000" b="1" dirty="0" err="1">
                <a:solidFill>
                  <a:schemeClr val="tx2"/>
                </a:solidFill>
                <a:latin typeface="+mj-lt"/>
                <a:cs typeface="Calibri"/>
              </a:rPr>
              <a:t>Ka</a:t>
            </a:r>
            <a:r>
              <a:rPr lang="en-US" sz="3000" b="1" dirty="0">
                <a:solidFill>
                  <a:schemeClr val="tx2"/>
                </a:solidFill>
                <a:latin typeface="+mj-lt"/>
                <a:cs typeface="Calibri"/>
              </a:rPr>
              <a:t>. BPKAD, </a:t>
            </a:r>
            <a:r>
              <a:rPr lang="en-US" sz="3000" b="1" dirty="0" err="1">
                <a:solidFill>
                  <a:schemeClr val="tx2"/>
                </a:solidFill>
                <a:latin typeface="+mj-lt"/>
                <a:cs typeface="Calibri"/>
              </a:rPr>
              <a:t>Kadis</a:t>
            </a:r>
            <a:r>
              <a:rPr lang="en-US" sz="3000" b="1" dirty="0">
                <a:solidFill>
                  <a:schemeClr val="tx2"/>
                </a:solidFill>
                <a:latin typeface="+mj-lt"/>
                <a:cs typeface="Calibri"/>
              </a:rPr>
              <a:t> </a:t>
            </a:r>
            <a:r>
              <a:rPr lang="en-US" sz="3000" b="1" dirty="0" err="1">
                <a:solidFill>
                  <a:schemeClr val="tx2"/>
                </a:solidFill>
                <a:latin typeface="+mj-lt"/>
                <a:cs typeface="Calibri"/>
              </a:rPr>
              <a:t>terkait</a:t>
            </a:r>
            <a:r>
              <a:rPr lang="en-US" sz="3000" b="1" dirty="0">
                <a:solidFill>
                  <a:schemeClr val="tx2"/>
                </a:solidFill>
                <a:latin typeface="+mj-lt"/>
                <a:cs typeface="Calibri"/>
              </a:rPr>
              <a:t> </a:t>
            </a:r>
            <a:r>
              <a:rPr lang="en-US" sz="3000" b="1" dirty="0" err="1">
                <a:solidFill>
                  <a:schemeClr val="tx2"/>
                </a:solidFill>
                <a:latin typeface="+mj-lt"/>
                <a:cs typeface="Calibri"/>
              </a:rPr>
              <a:t>sesuai</a:t>
            </a:r>
            <a:r>
              <a:rPr lang="en-US" sz="3000" b="1" dirty="0">
                <a:solidFill>
                  <a:schemeClr val="tx2"/>
                </a:solidFill>
                <a:latin typeface="+mj-lt"/>
                <a:cs typeface="Calibri"/>
              </a:rPr>
              <a:t> </a:t>
            </a:r>
            <a:r>
              <a:rPr lang="en-US" sz="3000" b="1" dirty="0" err="1">
                <a:solidFill>
                  <a:schemeClr val="tx2"/>
                </a:solidFill>
                <a:latin typeface="+mj-lt"/>
                <a:cs typeface="Calibri"/>
              </a:rPr>
              <a:t>kebutuhan</a:t>
            </a:r>
            <a:r>
              <a:rPr lang="en-US" sz="3000" b="1" dirty="0">
                <a:solidFill>
                  <a:schemeClr val="tx2"/>
                </a:solidFill>
                <a:latin typeface="+mj-lt"/>
                <a:cs typeface="Calibri"/>
              </a:rPr>
              <a:t>.</a:t>
            </a:r>
          </a:p>
        </p:txBody>
      </p:sp>
      <p:grpSp>
        <p:nvGrpSpPr>
          <p:cNvPr id="4" name="Google Shape;434;p38">
            <a:extLst>
              <a:ext uri="{FF2B5EF4-FFF2-40B4-BE49-F238E27FC236}">
                <a16:creationId xmlns:a16="http://schemas.microsoft.com/office/drawing/2014/main" id="{66587F3B-1890-4C97-AB29-32447B9E6B84}"/>
              </a:ext>
            </a:extLst>
          </p:cNvPr>
          <p:cNvGrpSpPr/>
          <p:nvPr/>
        </p:nvGrpSpPr>
        <p:grpSpPr>
          <a:xfrm>
            <a:off x="13614560" y="1410335"/>
            <a:ext cx="4139652" cy="4460714"/>
            <a:chOff x="5790875" y="720353"/>
            <a:chExt cx="3135386" cy="3496175"/>
          </a:xfrm>
        </p:grpSpPr>
        <p:sp>
          <p:nvSpPr>
            <p:cNvPr id="5" name="Google Shape;435;p38">
              <a:extLst>
                <a:ext uri="{FF2B5EF4-FFF2-40B4-BE49-F238E27FC236}">
                  <a16:creationId xmlns:a16="http://schemas.microsoft.com/office/drawing/2014/main" id="{E25270C7-3584-4AAA-880B-385709BB39C7}"/>
                </a:ext>
              </a:extLst>
            </p:cNvPr>
            <p:cNvSpPr/>
            <p:nvPr/>
          </p:nvSpPr>
          <p:spPr>
            <a:xfrm flipH="1">
              <a:off x="5934012" y="1467447"/>
              <a:ext cx="246398" cy="935353"/>
            </a:xfrm>
            <a:custGeom>
              <a:avLst/>
              <a:gdLst/>
              <a:ahLst/>
              <a:cxnLst/>
              <a:rect l="l" t="t" r="r" b="b"/>
              <a:pathLst>
                <a:path w="6430" h="24409" extrusionOk="0">
                  <a:moveTo>
                    <a:pt x="2644" y="0"/>
                  </a:moveTo>
                  <a:lnTo>
                    <a:pt x="0" y="24408"/>
                  </a:lnTo>
                  <a:cubicBezTo>
                    <a:pt x="0" y="24408"/>
                    <a:pt x="4965" y="23408"/>
                    <a:pt x="5096" y="20693"/>
                  </a:cubicBezTo>
                  <a:cubicBezTo>
                    <a:pt x="5108" y="20455"/>
                    <a:pt x="6108" y="8335"/>
                    <a:pt x="6346" y="5322"/>
                  </a:cubicBezTo>
                  <a:cubicBezTo>
                    <a:pt x="6430" y="4691"/>
                    <a:pt x="6382" y="4037"/>
                    <a:pt x="6204" y="3429"/>
                  </a:cubicBezTo>
                  <a:cubicBezTo>
                    <a:pt x="5823" y="2167"/>
                    <a:pt x="4882" y="381"/>
                    <a:pt x="2644" y="0"/>
                  </a:cubicBezTo>
                  <a:close/>
                </a:path>
              </a:pathLst>
            </a:custGeom>
            <a:solidFill>
              <a:schemeClr val="accent2"/>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 name="Google Shape;436;p38">
              <a:extLst>
                <a:ext uri="{FF2B5EF4-FFF2-40B4-BE49-F238E27FC236}">
                  <a16:creationId xmlns:a16="http://schemas.microsoft.com/office/drawing/2014/main" id="{079995ED-70E5-4D0E-954A-CC9B19F9E182}"/>
                </a:ext>
              </a:extLst>
            </p:cNvPr>
            <p:cNvSpPr/>
            <p:nvPr/>
          </p:nvSpPr>
          <p:spPr>
            <a:xfrm flipH="1">
              <a:off x="7681117" y="971479"/>
              <a:ext cx="1014714" cy="735514"/>
            </a:xfrm>
            <a:custGeom>
              <a:avLst/>
              <a:gdLst/>
              <a:ahLst/>
              <a:cxnLst/>
              <a:rect l="l" t="t" r="r" b="b"/>
              <a:pathLst>
                <a:path w="26480" h="19194" extrusionOk="0">
                  <a:moveTo>
                    <a:pt x="24968" y="0"/>
                  </a:moveTo>
                  <a:cubicBezTo>
                    <a:pt x="16336" y="631"/>
                    <a:pt x="6918" y="1774"/>
                    <a:pt x="0" y="4429"/>
                  </a:cubicBezTo>
                  <a:lnTo>
                    <a:pt x="2191" y="19193"/>
                  </a:lnTo>
                  <a:cubicBezTo>
                    <a:pt x="2191" y="19193"/>
                    <a:pt x="14701" y="14712"/>
                    <a:pt x="25375" y="14712"/>
                  </a:cubicBezTo>
                  <a:cubicBezTo>
                    <a:pt x="25745" y="14712"/>
                    <a:pt x="26114" y="14717"/>
                    <a:pt x="26480" y="14728"/>
                  </a:cubicBezTo>
                  <a:lnTo>
                    <a:pt x="24968" y="0"/>
                  </a:lnTo>
                  <a:close/>
                </a:path>
              </a:pathLst>
            </a:custGeom>
            <a:solidFill>
              <a:schemeClr val="accent4"/>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 name="Google Shape;437;p38">
              <a:extLst>
                <a:ext uri="{FF2B5EF4-FFF2-40B4-BE49-F238E27FC236}">
                  <a16:creationId xmlns:a16="http://schemas.microsoft.com/office/drawing/2014/main" id="{73D0D4B2-967C-41DA-B68D-396C1512AE39}"/>
                </a:ext>
              </a:extLst>
            </p:cNvPr>
            <p:cNvSpPr/>
            <p:nvPr/>
          </p:nvSpPr>
          <p:spPr>
            <a:xfrm flipH="1">
              <a:off x="7763232" y="1172671"/>
              <a:ext cx="850474" cy="449915"/>
            </a:xfrm>
            <a:custGeom>
              <a:avLst/>
              <a:gdLst/>
              <a:ahLst/>
              <a:cxnLst/>
              <a:rect l="l" t="t" r="r" b="b"/>
              <a:pathLst>
                <a:path w="22194" h="11741" extrusionOk="0">
                  <a:moveTo>
                    <a:pt x="22194" y="7538"/>
                  </a:moveTo>
                  <a:cubicBezTo>
                    <a:pt x="22184" y="7538"/>
                    <a:pt x="22168" y="7538"/>
                    <a:pt x="22156" y="7543"/>
                  </a:cubicBezTo>
                  <a:lnTo>
                    <a:pt x="22156" y="7543"/>
                  </a:lnTo>
                  <a:lnTo>
                    <a:pt x="22194" y="7538"/>
                  </a:lnTo>
                  <a:close/>
                  <a:moveTo>
                    <a:pt x="22156" y="7543"/>
                  </a:moveTo>
                  <a:lnTo>
                    <a:pt x="22110" y="7550"/>
                  </a:lnTo>
                  <a:lnTo>
                    <a:pt x="22048" y="7559"/>
                  </a:lnTo>
                  <a:lnTo>
                    <a:pt x="22048" y="7559"/>
                  </a:lnTo>
                  <a:lnTo>
                    <a:pt x="22146" y="7550"/>
                  </a:lnTo>
                  <a:cubicBezTo>
                    <a:pt x="22149" y="7547"/>
                    <a:pt x="22152" y="7545"/>
                    <a:pt x="22156" y="7543"/>
                  </a:cubicBezTo>
                  <a:close/>
                  <a:moveTo>
                    <a:pt x="12" y="1"/>
                  </a:moveTo>
                  <a:cubicBezTo>
                    <a:pt x="0" y="13"/>
                    <a:pt x="0" y="37"/>
                    <a:pt x="12" y="49"/>
                  </a:cubicBezTo>
                  <a:cubicBezTo>
                    <a:pt x="12" y="96"/>
                    <a:pt x="36" y="156"/>
                    <a:pt x="36" y="215"/>
                  </a:cubicBezTo>
                  <a:cubicBezTo>
                    <a:pt x="60" y="370"/>
                    <a:pt x="96" y="596"/>
                    <a:pt x="143" y="870"/>
                  </a:cubicBezTo>
                  <a:cubicBezTo>
                    <a:pt x="250" y="1430"/>
                    <a:pt x="393" y="2263"/>
                    <a:pt x="560" y="3287"/>
                  </a:cubicBezTo>
                  <a:cubicBezTo>
                    <a:pt x="917" y="5371"/>
                    <a:pt x="1370" y="8288"/>
                    <a:pt x="1834" y="11669"/>
                  </a:cubicBezTo>
                  <a:lnTo>
                    <a:pt x="1834" y="11740"/>
                  </a:lnTo>
                  <a:lnTo>
                    <a:pt x="1893" y="11729"/>
                  </a:lnTo>
                  <a:cubicBezTo>
                    <a:pt x="3227" y="11300"/>
                    <a:pt x="4691" y="10907"/>
                    <a:pt x="6203" y="10514"/>
                  </a:cubicBezTo>
                  <a:cubicBezTo>
                    <a:pt x="10561" y="9371"/>
                    <a:pt x="14574" y="8633"/>
                    <a:pt x="17479" y="8181"/>
                  </a:cubicBezTo>
                  <a:cubicBezTo>
                    <a:pt x="18205" y="8061"/>
                    <a:pt x="18872" y="7978"/>
                    <a:pt x="19443" y="7895"/>
                  </a:cubicBezTo>
                  <a:cubicBezTo>
                    <a:pt x="20027" y="7811"/>
                    <a:pt x="20527" y="7752"/>
                    <a:pt x="20943" y="7704"/>
                  </a:cubicBezTo>
                  <a:lnTo>
                    <a:pt x="21872" y="7585"/>
                  </a:lnTo>
                  <a:lnTo>
                    <a:pt x="22048" y="7559"/>
                  </a:lnTo>
                  <a:lnTo>
                    <a:pt x="22048" y="7559"/>
                  </a:lnTo>
                  <a:lnTo>
                    <a:pt x="21896" y="7573"/>
                  </a:lnTo>
                  <a:lnTo>
                    <a:pt x="20943" y="7669"/>
                  </a:lnTo>
                  <a:cubicBezTo>
                    <a:pt x="20539" y="7704"/>
                    <a:pt x="20027" y="7764"/>
                    <a:pt x="19455" y="7835"/>
                  </a:cubicBezTo>
                  <a:cubicBezTo>
                    <a:pt x="18884" y="7919"/>
                    <a:pt x="18217" y="7990"/>
                    <a:pt x="17479" y="8109"/>
                  </a:cubicBezTo>
                  <a:cubicBezTo>
                    <a:pt x="13681" y="8669"/>
                    <a:pt x="9918" y="9431"/>
                    <a:pt x="6192" y="10395"/>
                  </a:cubicBezTo>
                  <a:cubicBezTo>
                    <a:pt x="4691" y="10782"/>
                    <a:pt x="3260" y="11180"/>
                    <a:pt x="1944" y="11590"/>
                  </a:cubicBezTo>
                  <a:lnTo>
                    <a:pt x="1944" y="11590"/>
                  </a:lnTo>
                  <a:cubicBezTo>
                    <a:pt x="1471" y="8225"/>
                    <a:pt x="1010" y="5333"/>
                    <a:pt x="643" y="3275"/>
                  </a:cubicBezTo>
                  <a:cubicBezTo>
                    <a:pt x="465" y="2239"/>
                    <a:pt x="310" y="1418"/>
                    <a:pt x="191" y="858"/>
                  </a:cubicBezTo>
                  <a:cubicBezTo>
                    <a:pt x="131" y="584"/>
                    <a:pt x="96" y="370"/>
                    <a:pt x="60" y="215"/>
                  </a:cubicBezTo>
                  <a:cubicBezTo>
                    <a:pt x="48" y="144"/>
                    <a:pt x="24" y="96"/>
                    <a:pt x="24" y="49"/>
                  </a:cubicBezTo>
                  <a:cubicBezTo>
                    <a:pt x="24" y="37"/>
                    <a:pt x="12" y="13"/>
                    <a:pt x="12"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 name="Google Shape;438;p38">
              <a:extLst>
                <a:ext uri="{FF2B5EF4-FFF2-40B4-BE49-F238E27FC236}">
                  <a16:creationId xmlns:a16="http://schemas.microsoft.com/office/drawing/2014/main" id="{BD450D16-BF79-4DF3-B870-261411573AC3}"/>
                </a:ext>
              </a:extLst>
            </p:cNvPr>
            <p:cNvSpPr/>
            <p:nvPr/>
          </p:nvSpPr>
          <p:spPr>
            <a:xfrm flipH="1">
              <a:off x="7751351" y="1227856"/>
              <a:ext cx="827214" cy="228732"/>
            </a:xfrm>
            <a:custGeom>
              <a:avLst/>
              <a:gdLst/>
              <a:ahLst/>
              <a:cxnLst/>
              <a:rect l="l" t="t" r="r" b="b"/>
              <a:pathLst>
                <a:path w="21587" h="5969" extrusionOk="0">
                  <a:moveTo>
                    <a:pt x="18502" y="0"/>
                  </a:moveTo>
                  <a:cubicBezTo>
                    <a:pt x="18419" y="0"/>
                    <a:pt x="18336" y="5"/>
                    <a:pt x="18252" y="14"/>
                  </a:cubicBezTo>
                  <a:cubicBezTo>
                    <a:pt x="17883" y="49"/>
                    <a:pt x="17526" y="192"/>
                    <a:pt x="17228" y="406"/>
                  </a:cubicBezTo>
                  <a:cubicBezTo>
                    <a:pt x="16907" y="645"/>
                    <a:pt x="16633" y="942"/>
                    <a:pt x="16419" y="1276"/>
                  </a:cubicBezTo>
                  <a:cubicBezTo>
                    <a:pt x="15954" y="1954"/>
                    <a:pt x="15645" y="2788"/>
                    <a:pt x="15300" y="3633"/>
                  </a:cubicBezTo>
                  <a:cubicBezTo>
                    <a:pt x="15133" y="4062"/>
                    <a:pt x="14859" y="4443"/>
                    <a:pt x="14514" y="4752"/>
                  </a:cubicBezTo>
                  <a:cubicBezTo>
                    <a:pt x="14335" y="4895"/>
                    <a:pt x="14121" y="5002"/>
                    <a:pt x="13895" y="5050"/>
                  </a:cubicBezTo>
                  <a:cubicBezTo>
                    <a:pt x="13825" y="5060"/>
                    <a:pt x="13756" y="5066"/>
                    <a:pt x="13687" y="5066"/>
                  </a:cubicBezTo>
                  <a:cubicBezTo>
                    <a:pt x="13519" y="5066"/>
                    <a:pt x="13353" y="5034"/>
                    <a:pt x="13192" y="4967"/>
                  </a:cubicBezTo>
                  <a:cubicBezTo>
                    <a:pt x="12740" y="4740"/>
                    <a:pt x="12347" y="4419"/>
                    <a:pt x="12025" y="4038"/>
                  </a:cubicBezTo>
                  <a:cubicBezTo>
                    <a:pt x="11680" y="3669"/>
                    <a:pt x="11299" y="3264"/>
                    <a:pt x="10775" y="3085"/>
                  </a:cubicBezTo>
                  <a:cubicBezTo>
                    <a:pt x="10569" y="3020"/>
                    <a:pt x="10358" y="2987"/>
                    <a:pt x="10147" y="2987"/>
                  </a:cubicBezTo>
                  <a:cubicBezTo>
                    <a:pt x="9822" y="2987"/>
                    <a:pt x="9500" y="3065"/>
                    <a:pt x="9204" y="3216"/>
                  </a:cubicBezTo>
                  <a:cubicBezTo>
                    <a:pt x="8966" y="3323"/>
                    <a:pt x="8751" y="3490"/>
                    <a:pt x="8585" y="3693"/>
                  </a:cubicBezTo>
                  <a:cubicBezTo>
                    <a:pt x="8418" y="3895"/>
                    <a:pt x="8287" y="4109"/>
                    <a:pt x="8180" y="4347"/>
                  </a:cubicBezTo>
                  <a:cubicBezTo>
                    <a:pt x="7953" y="4788"/>
                    <a:pt x="7787" y="5264"/>
                    <a:pt x="7442" y="5574"/>
                  </a:cubicBezTo>
                  <a:cubicBezTo>
                    <a:pt x="7275" y="5729"/>
                    <a:pt x="7061" y="5824"/>
                    <a:pt x="6846" y="5848"/>
                  </a:cubicBezTo>
                  <a:cubicBezTo>
                    <a:pt x="6808" y="5852"/>
                    <a:pt x="6770" y="5854"/>
                    <a:pt x="6732" y="5854"/>
                  </a:cubicBezTo>
                  <a:cubicBezTo>
                    <a:pt x="6545" y="5854"/>
                    <a:pt x="6362" y="5806"/>
                    <a:pt x="6203" y="5717"/>
                  </a:cubicBezTo>
                  <a:cubicBezTo>
                    <a:pt x="5810" y="5502"/>
                    <a:pt x="5489" y="5193"/>
                    <a:pt x="5275" y="4812"/>
                  </a:cubicBezTo>
                  <a:cubicBezTo>
                    <a:pt x="5072" y="4443"/>
                    <a:pt x="4905" y="4062"/>
                    <a:pt x="4763" y="3669"/>
                  </a:cubicBezTo>
                  <a:cubicBezTo>
                    <a:pt x="4620" y="3300"/>
                    <a:pt x="4453" y="2942"/>
                    <a:pt x="4239" y="2597"/>
                  </a:cubicBezTo>
                  <a:cubicBezTo>
                    <a:pt x="4036" y="2288"/>
                    <a:pt x="3762" y="2038"/>
                    <a:pt x="3429" y="1859"/>
                  </a:cubicBezTo>
                  <a:cubicBezTo>
                    <a:pt x="3131" y="1704"/>
                    <a:pt x="2805" y="1626"/>
                    <a:pt x="2478" y="1626"/>
                  </a:cubicBezTo>
                  <a:cubicBezTo>
                    <a:pt x="2177" y="1626"/>
                    <a:pt x="1875" y="1692"/>
                    <a:pt x="1596" y="1823"/>
                  </a:cubicBezTo>
                  <a:cubicBezTo>
                    <a:pt x="1155" y="2014"/>
                    <a:pt x="762" y="2300"/>
                    <a:pt x="453" y="2669"/>
                  </a:cubicBezTo>
                  <a:cubicBezTo>
                    <a:pt x="262" y="2895"/>
                    <a:pt x="131" y="3169"/>
                    <a:pt x="48" y="3454"/>
                  </a:cubicBezTo>
                  <a:cubicBezTo>
                    <a:pt x="24" y="3562"/>
                    <a:pt x="0" y="3657"/>
                    <a:pt x="0" y="3764"/>
                  </a:cubicBezTo>
                  <a:cubicBezTo>
                    <a:pt x="12" y="3764"/>
                    <a:pt x="12" y="3657"/>
                    <a:pt x="72" y="3466"/>
                  </a:cubicBezTo>
                  <a:cubicBezTo>
                    <a:pt x="167" y="3181"/>
                    <a:pt x="310" y="2919"/>
                    <a:pt x="500" y="2692"/>
                  </a:cubicBezTo>
                  <a:cubicBezTo>
                    <a:pt x="798" y="2335"/>
                    <a:pt x="1191" y="2061"/>
                    <a:pt x="1619" y="1883"/>
                  </a:cubicBezTo>
                  <a:cubicBezTo>
                    <a:pt x="1886" y="1760"/>
                    <a:pt x="2172" y="1700"/>
                    <a:pt x="2456" y="1700"/>
                  </a:cubicBezTo>
                  <a:cubicBezTo>
                    <a:pt x="2780" y="1700"/>
                    <a:pt x="3102" y="1778"/>
                    <a:pt x="3393" y="1930"/>
                  </a:cubicBezTo>
                  <a:cubicBezTo>
                    <a:pt x="3703" y="2109"/>
                    <a:pt x="3965" y="2347"/>
                    <a:pt x="4155" y="2657"/>
                  </a:cubicBezTo>
                  <a:cubicBezTo>
                    <a:pt x="4370" y="2990"/>
                    <a:pt x="4536" y="3335"/>
                    <a:pt x="4667" y="3704"/>
                  </a:cubicBezTo>
                  <a:cubicBezTo>
                    <a:pt x="4810" y="4109"/>
                    <a:pt x="4977" y="4490"/>
                    <a:pt x="5179" y="4871"/>
                  </a:cubicBezTo>
                  <a:cubicBezTo>
                    <a:pt x="5406" y="5264"/>
                    <a:pt x="5739" y="5598"/>
                    <a:pt x="6144" y="5812"/>
                  </a:cubicBezTo>
                  <a:cubicBezTo>
                    <a:pt x="6337" y="5919"/>
                    <a:pt x="6549" y="5968"/>
                    <a:pt x="6764" y="5968"/>
                  </a:cubicBezTo>
                  <a:cubicBezTo>
                    <a:pt x="6787" y="5968"/>
                    <a:pt x="6811" y="5968"/>
                    <a:pt x="6834" y="5967"/>
                  </a:cubicBezTo>
                  <a:cubicBezTo>
                    <a:pt x="7084" y="5943"/>
                    <a:pt x="7322" y="5836"/>
                    <a:pt x="7513" y="5669"/>
                  </a:cubicBezTo>
                  <a:cubicBezTo>
                    <a:pt x="7882" y="5324"/>
                    <a:pt x="8049" y="4836"/>
                    <a:pt x="8275" y="4395"/>
                  </a:cubicBezTo>
                  <a:cubicBezTo>
                    <a:pt x="8382" y="4169"/>
                    <a:pt x="8513" y="3966"/>
                    <a:pt x="8668" y="3776"/>
                  </a:cubicBezTo>
                  <a:cubicBezTo>
                    <a:pt x="8823" y="3585"/>
                    <a:pt x="9025" y="3431"/>
                    <a:pt x="9251" y="3323"/>
                  </a:cubicBezTo>
                  <a:cubicBezTo>
                    <a:pt x="9529" y="3177"/>
                    <a:pt x="9833" y="3103"/>
                    <a:pt x="10140" y="3103"/>
                  </a:cubicBezTo>
                  <a:cubicBezTo>
                    <a:pt x="10333" y="3103"/>
                    <a:pt x="10527" y="3133"/>
                    <a:pt x="10716" y="3192"/>
                  </a:cubicBezTo>
                  <a:cubicBezTo>
                    <a:pt x="11716" y="3538"/>
                    <a:pt x="12156" y="4669"/>
                    <a:pt x="13133" y="5062"/>
                  </a:cubicBezTo>
                  <a:cubicBezTo>
                    <a:pt x="13300" y="5129"/>
                    <a:pt x="13479" y="5166"/>
                    <a:pt x="13661" y="5166"/>
                  </a:cubicBezTo>
                  <a:cubicBezTo>
                    <a:pt x="13738" y="5166"/>
                    <a:pt x="13817" y="5159"/>
                    <a:pt x="13895" y="5145"/>
                  </a:cubicBezTo>
                  <a:cubicBezTo>
                    <a:pt x="14145" y="5097"/>
                    <a:pt x="14371" y="4990"/>
                    <a:pt x="14561" y="4824"/>
                  </a:cubicBezTo>
                  <a:cubicBezTo>
                    <a:pt x="14931" y="4514"/>
                    <a:pt x="15204" y="4109"/>
                    <a:pt x="15383" y="3657"/>
                  </a:cubicBezTo>
                  <a:cubicBezTo>
                    <a:pt x="15728" y="2811"/>
                    <a:pt x="16014" y="1990"/>
                    <a:pt x="16478" y="1323"/>
                  </a:cubicBezTo>
                  <a:cubicBezTo>
                    <a:pt x="16681" y="990"/>
                    <a:pt x="16955" y="704"/>
                    <a:pt x="17264" y="466"/>
                  </a:cubicBezTo>
                  <a:cubicBezTo>
                    <a:pt x="17550" y="252"/>
                    <a:pt x="17883" y="121"/>
                    <a:pt x="18240" y="85"/>
                  </a:cubicBezTo>
                  <a:cubicBezTo>
                    <a:pt x="18323" y="76"/>
                    <a:pt x="18405" y="71"/>
                    <a:pt x="18487" y="71"/>
                  </a:cubicBezTo>
                  <a:cubicBezTo>
                    <a:pt x="18725" y="71"/>
                    <a:pt x="18962" y="109"/>
                    <a:pt x="19193" y="180"/>
                  </a:cubicBezTo>
                  <a:cubicBezTo>
                    <a:pt x="19348" y="216"/>
                    <a:pt x="19479" y="275"/>
                    <a:pt x="19622" y="335"/>
                  </a:cubicBezTo>
                  <a:cubicBezTo>
                    <a:pt x="19753" y="395"/>
                    <a:pt x="19884" y="454"/>
                    <a:pt x="19991" y="525"/>
                  </a:cubicBezTo>
                  <a:cubicBezTo>
                    <a:pt x="20396" y="764"/>
                    <a:pt x="20753" y="1085"/>
                    <a:pt x="21038" y="1442"/>
                  </a:cubicBezTo>
                  <a:cubicBezTo>
                    <a:pt x="21229" y="1680"/>
                    <a:pt x="21372" y="1930"/>
                    <a:pt x="21479" y="2204"/>
                  </a:cubicBezTo>
                  <a:cubicBezTo>
                    <a:pt x="21550" y="2407"/>
                    <a:pt x="21586" y="2502"/>
                    <a:pt x="21586" y="2502"/>
                  </a:cubicBezTo>
                  <a:cubicBezTo>
                    <a:pt x="21586" y="2490"/>
                    <a:pt x="21586" y="2478"/>
                    <a:pt x="21586" y="2454"/>
                  </a:cubicBezTo>
                  <a:cubicBezTo>
                    <a:pt x="21574" y="2383"/>
                    <a:pt x="21550" y="2300"/>
                    <a:pt x="21527" y="2228"/>
                  </a:cubicBezTo>
                  <a:cubicBezTo>
                    <a:pt x="21419" y="1942"/>
                    <a:pt x="21277" y="1680"/>
                    <a:pt x="21098" y="1442"/>
                  </a:cubicBezTo>
                  <a:cubicBezTo>
                    <a:pt x="20717" y="954"/>
                    <a:pt x="20229" y="549"/>
                    <a:pt x="19669" y="275"/>
                  </a:cubicBezTo>
                  <a:cubicBezTo>
                    <a:pt x="19526" y="216"/>
                    <a:pt x="19383" y="156"/>
                    <a:pt x="19241" y="121"/>
                  </a:cubicBezTo>
                  <a:cubicBezTo>
                    <a:pt x="19000" y="40"/>
                    <a:pt x="18752" y="0"/>
                    <a:pt x="18502"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 name="Google Shape;439;p38">
              <a:extLst>
                <a:ext uri="{FF2B5EF4-FFF2-40B4-BE49-F238E27FC236}">
                  <a16:creationId xmlns:a16="http://schemas.microsoft.com/office/drawing/2014/main" id="{BB2108CC-2D1E-4EB5-BD45-E9C10E5936A8}"/>
                </a:ext>
              </a:extLst>
            </p:cNvPr>
            <p:cNvSpPr/>
            <p:nvPr/>
          </p:nvSpPr>
          <p:spPr>
            <a:xfrm flipH="1">
              <a:off x="8628270" y="1248665"/>
              <a:ext cx="20118" cy="5671"/>
            </a:xfrm>
            <a:custGeom>
              <a:avLst/>
              <a:gdLst/>
              <a:ahLst/>
              <a:cxnLst/>
              <a:rect l="l" t="t" r="r" b="b"/>
              <a:pathLst>
                <a:path w="525" h="148" extrusionOk="0">
                  <a:moveTo>
                    <a:pt x="441" y="0"/>
                  </a:moveTo>
                  <a:cubicBezTo>
                    <a:pt x="393" y="0"/>
                    <a:pt x="328" y="6"/>
                    <a:pt x="250" y="18"/>
                  </a:cubicBezTo>
                  <a:cubicBezTo>
                    <a:pt x="108" y="54"/>
                    <a:pt x="0" y="113"/>
                    <a:pt x="0" y="125"/>
                  </a:cubicBezTo>
                  <a:cubicBezTo>
                    <a:pt x="7" y="138"/>
                    <a:pt x="46" y="148"/>
                    <a:pt x="103" y="148"/>
                  </a:cubicBezTo>
                  <a:cubicBezTo>
                    <a:pt x="150" y="148"/>
                    <a:pt x="210" y="141"/>
                    <a:pt x="274" y="125"/>
                  </a:cubicBezTo>
                  <a:cubicBezTo>
                    <a:pt x="417" y="102"/>
                    <a:pt x="524" y="54"/>
                    <a:pt x="524" y="18"/>
                  </a:cubicBezTo>
                  <a:cubicBezTo>
                    <a:pt x="518" y="6"/>
                    <a:pt x="489" y="0"/>
                    <a:pt x="441"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 name="Google Shape;440;p38">
              <a:extLst>
                <a:ext uri="{FF2B5EF4-FFF2-40B4-BE49-F238E27FC236}">
                  <a16:creationId xmlns:a16="http://schemas.microsoft.com/office/drawing/2014/main" id="{4B319824-4374-485B-86CB-24CD3767713D}"/>
                </a:ext>
              </a:extLst>
            </p:cNvPr>
            <p:cNvSpPr/>
            <p:nvPr/>
          </p:nvSpPr>
          <p:spPr>
            <a:xfrm flipH="1">
              <a:off x="8612749" y="1352020"/>
              <a:ext cx="16937" cy="8890"/>
            </a:xfrm>
            <a:custGeom>
              <a:avLst/>
              <a:gdLst/>
              <a:ahLst/>
              <a:cxnLst/>
              <a:rect l="l" t="t" r="r" b="b"/>
              <a:pathLst>
                <a:path w="442" h="232" extrusionOk="0">
                  <a:moveTo>
                    <a:pt x="387" y="1"/>
                  </a:moveTo>
                  <a:cubicBezTo>
                    <a:pt x="343" y="1"/>
                    <a:pt x="272" y="19"/>
                    <a:pt x="191" y="60"/>
                  </a:cubicBezTo>
                  <a:cubicBezTo>
                    <a:pt x="72" y="119"/>
                    <a:pt x="1" y="179"/>
                    <a:pt x="1" y="214"/>
                  </a:cubicBezTo>
                  <a:cubicBezTo>
                    <a:pt x="1" y="226"/>
                    <a:pt x="13" y="231"/>
                    <a:pt x="33" y="231"/>
                  </a:cubicBezTo>
                  <a:cubicBezTo>
                    <a:pt x="77" y="231"/>
                    <a:pt x="158" y="207"/>
                    <a:pt x="239" y="167"/>
                  </a:cubicBezTo>
                  <a:cubicBezTo>
                    <a:pt x="358" y="119"/>
                    <a:pt x="441" y="48"/>
                    <a:pt x="429" y="12"/>
                  </a:cubicBezTo>
                  <a:cubicBezTo>
                    <a:pt x="422" y="4"/>
                    <a:pt x="407" y="1"/>
                    <a:pt x="387"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 name="Google Shape;441;p38">
              <a:extLst>
                <a:ext uri="{FF2B5EF4-FFF2-40B4-BE49-F238E27FC236}">
                  <a16:creationId xmlns:a16="http://schemas.microsoft.com/office/drawing/2014/main" id="{90DED462-11C5-4190-BD35-C680B6959F94}"/>
                </a:ext>
              </a:extLst>
            </p:cNvPr>
            <p:cNvSpPr/>
            <p:nvPr/>
          </p:nvSpPr>
          <p:spPr>
            <a:xfrm flipH="1">
              <a:off x="8594967" y="1465033"/>
              <a:ext cx="16478" cy="7396"/>
            </a:xfrm>
            <a:custGeom>
              <a:avLst/>
              <a:gdLst/>
              <a:ahLst/>
              <a:cxnLst/>
              <a:rect l="l" t="t" r="r" b="b"/>
              <a:pathLst>
                <a:path w="430" h="193" extrusionOk="0">
                  <a:moveTo>
                    <a:pt x="372" y="0"/>
                  </a:moveTo>
                  <a:cubicBezTo>
                    <a:pt x="327" y="0"/>
                    <a:pt x="261" y="12"/>
                    <a:pt x="191" y="40"/>
                  </a:cubicBezTo>
                  <a:cubicBezTo>
                    <a:pt x="72" y="75"/>
                    <a:pt x="1" y="147"/>
                    <a:pt x="1" y="171"/>
                  </a:cubicBezTo>
                  <a:cubicBezTo>
                    <a:pt x="1" y="185"/>
                    <a:pt x="20" y="192"/>
                    <a:pt x="50" y="192"/>
                  </a:cubicBezTo>
                  <a:cubicBezTo>
                    <a:pt x="93" y="192"/>
                    <a:pt x="158" y="179"/>
                    <a:pt x="227" y="159"/>
                  </a:cubicBezTo>
                  <a:cubicBezTo>
                    <a:pt x="346" y="111"/>
                    <a:pt x="429" y="51"/>
                    <a:pt x="429" y="16"/>
                  </a:cubicBezTo>
                  <a:cubicBezTo>
                    <a:pt x="425" y="6"/>
                    <a:pt x="403" y="0"/>
                    <a:pt x="372"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 name="Google Shape;442;p38">
              <a:extLst>
                <a:ext uri="{FF2B5EF4-FFF2-40B4-BE49-F238E27FC236}">
                  <a16:creationId xmlns:a16="http://schemas.microsoft.com/office/drawing/2014/main" id="{9495D784-6886-49CC-ABAB-8FDF5278DDD8}"/>
                </a:ext>
              </a:extLst>
            </p:cNvPr>
            <p:cNvSpPr/>
            <p:nvPr/>
          </p:nvSpPr>
          <p:spPr>
            <a:xfrm flipH="1">
              <a:off x="8573086" y="1576129"/>
              <a:ext cx="19198" cy="7166"/>
            </a:xfrm>
            <a:custGeom>
              <a:avLst/>
              <a:gdLst/>
              <a:ahLst/>
              <a:cxnLst/>
              <a:rect l="l" t="t" r="r" b="b"/>
              <a:pathLst>
                <a:path w="501" h="187" extrusionOk="0">
                  <a:moveTo>
                    <a:pt x="432" y="0"/>
                  </a:moveTo>
                  <a:cubicBezTo>
                    <a:pt x="379" y="0"/>
                    <a:pt x="303" y="13"/>
                    <a:pt x="227" y="34"/>
                  </a:cubicBezTo>
                  <a:cubicBezTo>
                    <a:pt x="96" y="81"/>
                    <a:pt x="1" y="141"/>
                    <a:pt x="13" y="165"/>
                  </a:cubicBezTo>
                  <a:cubicBezTo>
                    <a:pt x="13" y="180"/>
                    <a:pt x="32" y="186"/>
                    <a:pt x="64" y="186"/>
                  </a:cubicBezTo>
                  <a:cubicBezTo>
                    <a:pt x="109" y="186"/>
                    <a:pt x="180" y="174"/>
                    <a:pt x="263" y="153"/>
                  </a:cubicBezTo>
                  <a:cubicBezTo>
                    <a:pt x="406" y="105"/>
                    <a:pt x="501" y="46"/>
                    <a:pt x="501" y="22"/>
                  </a:cubicBezTo>
                  <a:cubicBezTo>
                    <a:pt x="496" y="7"/>
                    <a:pt x="470" y="0"/>
                    <a:pt x="432"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 name="Google Shape;443;p38">
              <a:extLst>
                <a:ext uri="{FF2B5EF4-FFF2-40B4-BE49-F238E27FC236}">
                  <a16:creationId xmlns:a16="http://schemas.microsoft.com/office/drawing/2014/main" id="{3504E016-F09F-4467-85A2-024FAB454ECE}"/>
                </a:ext>
              </a:extLst>
            </p:cNvPr>
            <p:cNvSpPr/>
            <p:nvPr/>
          </p:nvSpPr>
          <p:spPr>
            <a:xfrm flipH="1">
              <a:off x="7784196" y="1022103"/>
              <a:ext cx="165657" cy="152437"/>
            </a:xfrm>
            <a:custGeom>
              <a:avLst/>
              <a:gdLst/>
              <a:ahLst/>
              <a:cxnLst/>
              <a:rect l="l" t="t" r="r" b="b"/>
              <a:pathLst>
                <a:path w="4323" h="3978" extrusionOk="0">
                  <a:moveTo>
                    <a:pt x="3954" y="1"/>
                  </a:moveTo>
                  <a:cubicBezTo>
                    <a:pt x="2775" y="144"/>
                    <a:pt x="1799" y="275"/>
                    <a:pt x="1096" y="370"/>
                  </a:cubicBezTo>
                  <a:cubicBezTo>
                    <a:pt x="763" y="418"/>
                    <a:pt x="477" y="465"/>
                    <a:pt x="299" y="489"/>
                  </a:cubicBezTo>
                  <a:cubicBezTo>
                    <a:pt x="203" y="501"/>
                    <a:pt x="108" y="525"/>
                    <a:pt x="13" y="560"/>
                  </a:cubicBezTo>
                  <a:lnTo>
                    <a:pt x="3900" y="116"/>
                  </a:lnTo>
                  <a:lnTo>
                    <a:pt x="3900" y="116"/>
                  </a:lnTo>
                  <a:cubicBezTo>
                    <a:pt x="3993" y="1087"/>
                    <a:pt x="4086" y="2204"/>
                    <a:pt x="4191" y="3390"/>
                  </a:cubicBezTo>
                  <a:lnTo>
                    <a:pt x="4191" y="3390"/>
                  </a:lnTo>
                  <a:lnTo>
                    <a:pt x="446" y="3876"/>
                  </a:lnTo>
                  <a:lnTo>
                    <a:pt x="446" y="3876"/>
                  </a:lnTo>
                  <a:cubicBezTo>
                    <a:pt x="319" y="2888"/>
                    <a:pt x="214" y="2074"/>
                    <a:pt x="144" y="1489"/>
                  </a:cubicBezTo>
                  <a:cubicBezTo>
                    <a:pt x="96" y="1192"/>
                    <a:pt x="72" y="965"/>
                    <a:pt x="49" y="787"/>
                  </a:cubicBezTo>
                  <a:cubicBezTo>
                    <a:pt x="37" y="703"/>
                    <a:pt x="25" y="620"/>
                    <a:pt x="1" y="549"/>
                  </a:cubicBezTo>
                  <a:lnTo>
                    <a:pt x="1" y="549"/>
                  </a:lnTo>
                  <a:cubicBezTo>
                    <a:pt x="1" y="620"/>
                    <a:pt x="13" y="703"/>
                    <a:pt x="13" y="775"/>
                  </a:cubicBezTo>
                  <a:cubicBezTo>
                    <a:pt x="37" y="953"/>
                    <a:pt x="60" y="1180"/>
                    <a:pt x="84" y="1453"/>
                  </a:cubicBezTo>
                  <a:cubicBezTo>
                    <a:pt x="144" y="2061"/>
                    <a:pt x="239" y="2906"/>
                    <a:pt x="346" y="3930"/>
                  </a:cubicBezTo>
                  <a:lnTo>
                    <a:pt x="346" y="3978"/>
                  </a:lnTo>
                  <a:lnTo>
                    <a:pt x="406" y="3978"/>
                  </a:lnTo>
                  <a:lnTo>
                    <a:pt x="4263" y="3513"/>
                  </a:lnTo>
                  <a:lnTo>
                    <a:pt x="4323" y="3513"/>
                  </a:lnTo>
                  <a:lnTo>
                    <a:pt x="4323" y="3454"/>
                  </a:lnTo>
                  <a:lnTo>
                    <a:pt x="4323" y="3406"/>
                  </a:lnTo>
                  <a:cubicBezTo>
                    <a:pt x="4204" y="2192"/>
                    <a:pt x="4097" y="1049"/>
                    <a:pt x="4013" y="60"/>
                  </a:cubicBezTo>
                  <a:lnTo>
                    <a:pt x="4013" y="1"/>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 name="Google Shape;444;p38">
              <a:extLst>
                <a:ext uri="{FF2B5EF4-FFF2-40B4-BE49-F238E27FC236}">
                  <a16:creationId xmlns:a16="http://schemas.microsoft.com/office/drawing/2014/main" id="{903FACEE-9896-4B0B-9672-5E93CA1E0DBF}"/>
                </a:ext>
              </a:extLst>
            </p:cNvPr>
            <p:cNvSpPr/>
            <p:nvPr/>
          </p:nvSpPr>
          <p:spPr>
            <a:xfrm flipH="1">
              <a:off x="7812015" y="1064373"/>
              <a:ext cx="112737" cy="13795"/>
            </a:xfrm>
            <a:custGeom>
              <a:avLst/>
              <a:gdLst/>
              <a:ahLst/>
              <a:cxnLst/>
              <a:rect l="l" t="t" r="r" b="b"/>
              <a:pathLst>
                <a:path w="2942" h="360" extrusionOk="0">
                  <a:moveTo>
                    <a:pt x="2194" y="1"/>
                  </a:moveTo>
                  <a:cubicBezTo>
                    <a:pt x="1453" y="1"/>
                    <a:pt x="713" y="119"/>
                    <a:pt x="1" y="350"/>
                  </a:cubicBezTo>
                  <a:cubicBezTo>
                    <a:pt x="2" y="357"/>
                    <a:pt x="16" y="360"/>
                    <a:pt x="40" y="360"/>
                  </a:cubicBezTo>
                  <a:cubicBezTo>
                    <a:pt x="192" y="360"/>
                    <a:pt x="766" y="242"/>
                    <a:pt x="1465" y="160"/>
                  </a:cubicBezTo>
                  <a:cubicBezTo>
                    <a:pt x="2275" y="77"/>
                    <a:pt x="2942" y="77"/>
                    <a:pt x="2942" y="41"/>
                  </a:cubicBezTo>
                  <a:cubicBezTo>
                    <a:pt x="2693" y="14"/>
                    <a:pt x="2443" y="1"/>
                    <a:pt x="2194"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5" name="Google Shape;445;p38">
              <a:extLst>
                <a:ext uri="{FF2B5EF4-FFF2-40B4-BE49-F238E27FC236}">
                  <a16:creationId xmlns:a16="http://schemas.microsoft.com/office/drawing/2014/main" id="{00BB14C2-348B-4C0F-99E7-F40FFE8E663E}"/>
                </a:ext>
              </a:extLst>
            </p:cNvPr>
            <p:cNvSpPr/>
            <p:nvPr/>
          </p:nvSpPr>
          <p:spPr>
            <a:xfrm flipH="1">
              <a:off x="7810175" y="1097560"/>
              <a:ext cx="105916" cy="12032"/>
            </a:xfrm>
            <a:custGeom>
              <a:avLst/>
              <a:gdLst/>
              <a:ahLst/>
              <a:cxnLst/>
              <a:rect l="l" t="t" r="r" b="b"/>
              <a:pathLst>
                <a:path w="2764" h="314" extrusionOk="0">
                  <a:moveTo>
                    <a:pt x="2098" y="1"/>
                  </a:moveTo>
                  <a:cubicBezTo>
                    <a:pt x="1856" y="1"/>
                    <a:pt x="1613" y="19"/>
                    <a:pt x="1370" y="56"/>
                  </a:cubicBezTo>
                  <a:cubicBezTo>
                    <a:pt x="906" y="80"/>
                    <a:pt x="442" y="163"/>
                    <a:pt x="1" y="306"/>
                  </a:cubicBezTo>
                  <a:cubicBezTo>
                    <a:pt x="3" y="311"/>
                    <a:pt x="18" y="314"/>
                    <a:pt x="45" y="314"/>
                  </a:cubicBezTo>
                  <a:cubicBezTo>
                    <a:pt x="198" y="314"/>
                    <a:pt x="734" y="236"/>
                    <a:pt x="1382" y="175"/>
                  </a:cubicBezTo>
                  <a:cubicBezTo>
                    <a:pt x="2144" y="104"/>
                    <a:pt x="2763" y="80"/>
                    <a:pt x="2763" y="44"/>
                  </a:cubicBezTo>
                  <a:cubicBezTo>
                    <a:pt x="2542" y="16"/>
                    <a:pt x="2320" y="1"/>
                    <a:pt x="2098"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6" name="Google Shape;446;p38">
              <a:extLst>
                <a:ext uri="{FF2B5EF4-FFF2-40B4-BE49-F238E27FC236}">
                  <a16:creationId xmlns:a16="http://schemas.microsoft.com/office/drawing/2014/main" id="{545638CA-2AD6-4F9F-8A47-A98251BE9F89}"/>
                </a:ext>
              </a:extLst>
            </p:cNvPr>
            <p:cNvSpPr/>
            <p:nvPr/>
          </p:nvSpPr>
          <p:spPr>
            <a:xfrm flipH="1">
              <a:off x="7845774" y="1127528"/>
              <a:ext cx="60699" cy="8699"/>
            </a:xfrm>
            <a:custGeom>
              <a:avLst/>
              <a:gdLst/>
              <a:ahLst/>
              <a:cxnLst/>
              <a:rect l="l" t="t" r="r" b="b"/>
              <a:pathLst>
                <a:path w="1584" h="227" extrusionOk="0">
                  <a:moveTo>
                    <a:pt x="1332" y="1"/>
                  </a:moveTo>
                  <a:cubicBezTo>
                    <a:pt x="1149" y="1"/>
                    <a:pt x="965" y="19"/>
                    <a:pt x="786" y="60"/>
                  </a:cubicBezTo>
                  <a:cubicBezTo>
                    <a:pt x="512" y="72"/>
                    <a:pt x="250" y="119"/>
                    <a:pt x="0" y="215"/>
                  </a:cubicBezTo>
                  <a:cubicBezTo>
                    <a:pt x="87" y="222"/>
                    <a:pt x="176" y="226"/>
                    <a:pt x="265" y="226"/>
                  </a:cubicBezTo>
                  <a:cubicBezTo>
                    <a:pt x="443" y="226"/>
                    <a:pt x="623" y="211"/>
                    <a:pt x="798" y="179"/>
                  </a:cubicBezTo>
                  <a:cubicBezTo>
                    <a:pt x="1060" y="167"/>
                    <a:pt x="1334" y="107"/>
                    <a:pt x="1584" y="12"/>
                  </a:cubicBezTo>
                  <a:cubicBezTo>
                    <a:pt x="1501" y="5"/>
                    <a:pt x="1416" y="1"/>
                    <a:pt x="1332"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7" name="Google Shape;447;p38">
              <a:extLst>
                <a:ext uri="{FF2B5EF4-FFF2-40B4-BE49-F238E27FC236}">
                  <a16:creationId xmlns:a16="http://schemas.microsoft.com/office/drawing/2014/main" id="{BC1CB998-5799-4BB6-8095-98B003B4C287}"/>
                </a:ext>
              </a:extLst>
            </p:cNvPr>
            <p:cNvSpPr/>
            <p:nvPr/>
          </p:nvSpPr>
          <p:spPr>
            <a:xfrm flipH="1">
              <a:off x="6126123" y="957721"/>
              <a:ext cx="1019772" cy="762491"/>
            </a:xfrm>
            <a:custGeom>
              <a:avLst/>
              <a:gdLst/>
              <a:ahLst/>
              <a:cxnLst/>
              <a:rect l="l" t="t" r="r" b="b"/>
              <a:pathLst>
                <a:path w="26612" h="19898" extrusionOk="0">
                  <a:moveTo>
                    <a:pt x="1843" y="1"/>
                  </a:moveTo>
                  <a:cubicBezTo>
                    <a:pt x="1718" y="1"/>
                    <a:pt x="1592" y="1"/>
                    <a:pt x="1465" y="2"/>
                  </a:cubicBezTo>
                  <a:lnTo>
                    <a:pt x="1" y="15052"/>
                  </a:lnTo>
                  <a:cubicBezTo>
                    <a:pt x="9942" y="15933"/>
                    <a:pt x="13276" y="16576"/>
                    <a:pt x="22444" y="19897"/>
                  </a:cubicBezTo>
                  <a:lnTo>
                    <a:pt x="26611" y="4717"/>
                  </a:lnTo>
                  <a:cubicBezTo>
                    <a:pt x="18270" y="2179"/>
                    <a:pt x="11215" y="1"/>
                    <a:pt x="1843" y="1"/>
                  </a:cubicBezTo>
                  <a:close/>
                </a:path>
              </a:pathLst>
            </a:custGeom>
            <a:solidFill>
              <a:schemeClr val="accent4"/>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8" name="Google Shape;448;p38">
              <a:extLst>
                <a:ext uri="{FF2B5EF4-FFF2-40B4-BE49-F238E27FC236}">
                  <a16:creationId xmlns:a16="http://schemas.microsoft.com/office/drawing/2014/main" id="{24BED042-6F57-4D31-9520-A837767C0296}"/>
                </a:ext>
              </a:extLst>
            </p:cNvPr>
            <p:cNvSpPr/>
            <p:nvPr/>
          </p:nvSpPr>
          <p:spPr>
            <a:xfrm flipH="1">
              <a:off x="6845190" y="1114000"/>
              <a:ext cx="161519" cy="167305"/>
            </a:xfrm>
            <a:custGeom>
              <a:avLst/>
              <a:gdLst/>
              <a:ahLst/>
              <a:cxnLst/>
              <a:rect l="l" t="t" r="r" b="b"/>
              <a:pathLst>
                <a:path w="4215" h="4366" extrusionOk="0">
                  <a:moveTo>
                    <a:pt x="3840" y="1"/>
                  </a:moveTo>
                  <a:cubicBezTo>
                    <a:pt x="3039" y="1"/>
                    <a:pt x="2256" y="262"/>
                    <a:pt x="1607" y="746"/>
                  </a:cubicBezTo>
                  <a:cubicBezTo>
                    <a:pt x="607" y="1484"/>
                    <a:pt x="12" y="2651"/>
                    <a:pt x="0" y="3901"/>
                  </a:cubicBezTo>
                  <a:cubicBezTo>
                    <a:pt x="0" y="4056"/>
                    <a:pt x="0" y="4211"/>
                    <a:pt x="12" y="4366"/>
                  </a:cubicBezTo>
                  <a:lnTo>
                    <a:pt x="3739" y="3949"/>
                  </a:lnTo>
                  <a:lnTo>
                    <a:pt x="3846" y="3211"/>
                  </a:lnTo>
                  <a:lnTo>
                    <a:pt x="4215" y="20"/>
                  </a:lnTo>
                  <a:cubicBezTo>
                    <a:pt x="4090" y="7"/>
                    <a:pt x="3964" y="1"/>
                    <a:pt x="3840" y="1"/>
                  </a:cubicBezTo>
                  <a:close/>
                </a:path>
              </a:pathLst>
            </a:custGeom>
            <a:solidFill>
              <a:srgbClr val="8680BC"/>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9" name="Google Shape;449;p38">
              <a:extLst>
                <a:ext uri="{FF2B5EF4-FFF2-40B4-BE49-F238E27FC236}">
                  <a16:creationId xmlns:a16="http://schemas.microsoft.com/office/drawing/2014/main" id="{4732D0E8-7C88-4401-811A-D9108BA8AA65}"/>
                </a:ext>
              </a:extLst>
            </p:cNvPr>
            <p:cNvSpPr/>
            <p:nvPr/>
          </p:nvSpPr>
          <p:spPr>
            <a:xfrm flipH="1">
              <a:off x="6702823" y="1117947"/>
              <a:ext cx="144658" cy="199877"/>
            </a:xfrm>
            <a:custGeom>
              <a:avLst/>
              <a:gdLst/>
              <a:ahLst/>
              <a:cxnLst/>
              <a:rect l="l" t="t" r="r" b="b"/>
              <a:pathLst>
                <a:path w="3775" h="5216" extrusionOk="0">
                  <a:moveTo>
                    <a:pt x="465" y="0"/>
                  </a:moveTo>
                  <a:lnTo>
                    <a:pt x="96" y="3179"/>
                  </a:lnTo>
                  <a:lnTo>
                    <a:pt x="0" y="3929"/>
                  </a:lnTo>
                  <a:lnTo>
                    <a:pt x="3525" y="5215"/>
                  </a:lnTo>
                  <a:cubicBezTo>
                    <a:pt x="3608" y="4941"/>
                    <a:pt x="3679" y="4667"/>
                    <a:pt x="3703" y="4394"/>
                  </a:cubicBezTo>
                  <a:cubicBezTo>
                    <a:pt x="3775" y="3786"/>
                    <a:pt x="3715" y="3167"/>
                    <a:pt x="3537" y="2596"/>
                  </a:cubicBezTo>
                  <a:cubicBezTo>
                    <a:pt x="3179" y="1334"/>
                    <a:pt x="2155" y="369"/>
                    <a:pt x="881" y="72"/>
                  </a:cubicBezTo>
                  <a:lnTo>
                    <a:pt x="774" y="48"/>
                  </a:lnTo>
                  <a:lnTo>
                    <a:pt x="703" y="24"/>
                  </a:lnTo>
                  <a:lnTo>
                    <a:pt x="477" y="0"/>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0" name="Google Shape;450;p38">
              <a:extLst>
                <a:ext uri="{FF2B5EF4-FFF2-40B4-BE49-F238E27FC236}">
                  <a16:creationId xmlns:a16="http://schemas.microsoft.com/office/drawing/2014/main" id="{40E92A6C-B971-4EEB-840E-3AAB7B9F4B31}"/>
                </a:ext>
              </a:extLst>
            </p:cNvPr>
            <p:cNvSpPr/>
            <p:nvPr/>
          </p:nvSpPr>
          <p:spPr>
            <a:xfrm flipH="1">
              <a:off x="6702823" y="1117947"/>
              <a:ext cx="144658" cy="199877"/>
            </a:xfrm>
            <a:custGeom>
              <a:avLst/>
              <a:gdLst/>
              <a:ahLst/>
              <a:cxnLst/>
              <a:rect l="l" t="t" r="r" b="b"/>
              <a:pathLst>
                <a:path w="3775" h="5216" extrusionOk="0">
                  <a:moveTo>
                    <a:pt x="465" y="0"/>
                  </a:moveTo>
                  <a:lnTo>
                    <a:pt x="96" y="3179"/>
                  </a:lnTo>
                  <a:lnTo>
                    <a:pt x="0" y="3929"/>
                  </a:lnTo>
                  <a:lnTo>
                    <a:pt x="3525" y="5215"/>
                  </a:lnTo>
                  <a:cubicBezTo>
                    <a:pt x="3608" y="4941"/>
                    <a:pt x="3679" y="4667"/>
                    <a:pt x="3703" y="4394"/>
                  </a:cubicBezTo>
                  <a:cubicBezTo>
                    <a:pt x="3775" y="3786"/>
                    <a:pt x="3715" y="3167"/>
                    <a:pt x="3537" y="2596"/>
                  </a:cubicBezTo>
                  <a:cubicBezTo>
                    <a:pt x="3179" y="1334"/>
                    <a:pt x="2155" y="369"/>
                    <a:pt x="881" y="72"/>
                  </a:cubicBezTo>
                  <a:lnTo>
                    <a:pt x="774" y="48"/>
                  </a:lnTo>
                  <a:lnTo>
                    <a:pt x="703" y="24"/>
                  </a:lnTo>
                  <a:lnTo>
                    <a:pt x="477" y="0"/>
                  </a:lnTo>
                  <a:close/>
                </a:path>
              </a:pathLst>
            </a:custGeom>
            <a:solidFill>
              <a:schemeClr val="dk1"/>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1" name="Google Shape;451;p38">
              <a:extLst>
                <a:ext uri="{FF2B5EF4-FFF2-40B4-BE49-F238E27FC236}">
                  <a16:creationId xmlns:a16="http://schemas.microsoft.com/office/drawing/2014/main" id="{B4D64A4C-627A-4842-8771-0231CBC936CB}"/>
                </a:ext>
              </a:extLst>
            </p:cNvPr>
            <p:cNvSpPr/>
            <p:nvPr/>
          </p:nvSpPr>
          <p:spPr>
            <a:xfrm flipH="1">
              <a:off x="6721991" y="1282197"/>
              <a:ext cx="278356" cy="152054"/>
            </a:xfrm>
            <a:custGeom>
              <a:avLst/>
              <a:gdLst/>
              <a:ahLst/>
              <a:cxnLst/>
              <a:rect l="l" t="t" r="r" b="b"/>
              <a:pathLst>
                <a:path w="7264" h="3968" extrusionOk="0">
                  <a:moveTo>
                    <a:pt x="3727" y="0"/>
                  </a:moveTo>
                  <a:lnTo>
                    <a:pt x="1" y="417"/>
                  </a:lnTo>
                  <a:cubicBezTo>
                    <a:pt x="156" y="2227"/>
                    <a:pt x="1477" y="3715"/>
                    <a:pt x="3251" y="3941"/>
                  </a:cubicBezTo>
                  <a:cubicBezTo>
                    <a:pt x="3394" y="3959"/>
                    <a:pt x="3535" y="3967"/>
                    <a:pt x="3676" y="3967"/>
                  </a:cubicBezTo>
                  <a:cubicBezTo>
                    <a:pt x="5276" y="3967"/>
                    <a:pt x="6727" y="2873"/>
                    <a:pt x="7264" y="1286"/>
                  </a:cubicBezTo>
                  <a:lnTo>
                    <a:pt x="3739" y="0"/>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2" name="Google Shape;452;p38">
              <a:extLst>
                <a:ext uri="{FF2B5EF4-FFF2-40B4-BE49-F238E27FC236}">
                  <a16:creationId xmlns:a16="http://schemas.microsoft.com/office/drawing/2014/main" id="{A8314CB3-5268-418E-89DA-EF88C96A5D56}"/>
                </a:ext>
              </a:extLst>
            </p:cNvPr>
            <p:cNvSpPr/>
            <p:nvPr/>
          </p:nvSpPr>
          <p:spPr>
            <a:xfrm flipH="1">
              <a:off x="6251591" y="1153050"/>
              <a:ext cx="330357" cy="94957"/>
            </a:xfrm>
            <a:custGeom>
              <a:avLst/>
              <a:gdLst/>
              <a:ahLst/>
              <a:cxnLst/>
              <a:rect l="l" t="t" r="r" b="b"/>
              <a:pathLst>
                <a:path w="8621" h="2478" extrusionOk="0">
                  <a:moveTo>
                    <a:pt x="1" y="1"/>
                  </a:moveTo>
                  <a:cubicBezTo>
                    <a:pt x="120" y="37"/>
                    <a:pt x="227" y="61"/>
                    <a:pt x="346" y="72"/>
                  </a:cubicBezTo>
                  <a:cubicBezTo>
                    <a:pt x="572" y="96"/>
                    <a:pt x="906" y="144"/>
                    <a:pt x="1299" y="203"/>
                  </a:cubicBezTo>
                  <a:cubicBezTo>
                    <a:pt x="2346" y="382"/>
                    <a:pt x="3394" y="620"/>
                    <a:pt x="4406" y="906"/>
                  </a:cubicBezTo>
                  <a:cubicBezTo>
                    <a:pt x="5430" y="1204"/>
                    <a:pt x="6430" y="1549"/>
                    <a:pt x="7407" y="1966"/>
                  </a:cubicBezTo>
                  <a:cubicBezTo>
                    <a:pt x="7788" y="2108"/>
                    <a:pt x="8085" y="2251"/>
                    <a:pt x="8300" y="2347"/>
                  </a:cubicBezTo>
                  <a:cubicBezTo>
                    <a:pt x="8407" y="2394"/>
                    <a:pt x="8514" y="2442"/>
                    <a:pt x="8621" y="2477"/>
                  </a:cubicBezTo>
                  <a:cubicBezTo>
                    <a:pt x="8526" y="2406"/>
                    <a:pt x="8430" y="2347"/>
                    <a:pt x="8311" y="2287"/>
                  </a:cubicBezTo>
                  <a:cubicBezTo>
                    <a:pt x="8121" y="2180"/>
                    <a:pt x="7811" y="2037"/>
                    <a:pt x="7442" y="1870"/>
                  </a:cubicBezTo>
                  <a:cubicBezTo>
                    <a:pt x="5502" y="1001"/>
                    <a:pt x="3430" y="418"/>
                    <a:pt x="1322" y="120"/>
                  </a:cubicBezTo>
                  <a:cubicBezTo>
                    <a:pt x="918" y="72"/>
                    <a:pt x="584" y="37"/>
                    <a:pt x="358" y="25"/>
                  </a:cubicBezTo>
                  <a:cubicBezTo>
                    <a:pt x="239" y="1"/>
                    <a:pt x="120" y="1"/>
                    <a:pt x="1"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3" name="Google Shape;453;p38">
              <a:extLst>
                <a:ext uri="{FF2B5EF4-FFF2-40B4-BE49-F238E27FC236}">
                  <a16:creationId xmlns:a16="http://schemas.microsoft.com/office/drawing/2014/main" id="{1BCD57C7-3D32-4691-9359-B687090A9205}"/>
                </a:ext>
              </a:extLst>
            </p:cNvPr>
            <p:cNvSpPr/>
            <p:nvPr/>
          </p:nvSpPr>
          <p:spPr>
            <a:xfrm flipH="1">
              <a:off x="6261171" y="1213446"/>
              <a:ext cx="330817" cy="94344"/>
            </a:xfrm>
            <a:custGeom>
              <a:avLst/>
              <a:gdLst/>
              <a:ahLst/>
              <a:cxnLst/>
              <a:rect l="l" t="t" r="r" b="b"/>
              <a:pathLst>
                <a:path w="8633" h="2462" extrusionOk="0">
                  <a:moveTo>
                    <a:pt x="149" y="1"/>
                  </a:moveTo>
                  <a:cubicBezTo>
                    <a:pt x="100" y="1"/>
                    <a:pt x="50" y="4"/>
                    <a:pt x="1" y="9"/>
                  </a:cubicBezTo>
                  <a:cubicBezTo>
                    <a:pt x="120" y="32"/>
                    <a:pt x="239" y="56"/>
                    <a:pt x="358" y="68"/>
                  </a:cubicBezTo>
                  <a:cubicBezTo>
                    <a:pt x="584" y="92"/>
                    <a:pt x="906" y="139"/>
                    <a:pt x="1311" y="211"/>
                  </a:cubicBezTo>
                  <a:cubicBezTo>
                    <a:pt x="3406" y="544"/>
                    <a:pt x="5454" y="1128"/>
                    <a:pt x="7419" y="1949"/>
                  </a:cubicBezTo>
                  <a:cubicBezTo>
                    <a:pt x="7788" y="2104"/>
                    <a:pt x="8097" y="2235"/>
                    <a:pt x="8300" y="2330"/>
                  </a:cubicBezTo>
                  <a:cubicBezTo>
                    <a:pt x="8407" y="2390"/>
                    <a:pt x="8514" y="2425"/>
                    <a:pt x="8633" y="2461"/>
                  </a:cubicBezTo>
                  <a:cubicBezTo>
                    <a:pt x="8538" y="2402"/>
                    <a:pt x="8431" y="2342"/>
                    <a:pt x="8323" y="2295"/>
                  </a:cubicBezTo>
                  <a:cubicBezTo>
                    <a:pt x="8121" y="2187"/>
                    <a:pt x="7823" y="2033"/>
                    <a:pt x="7454" y="1866"/>
                  </a:cubicBezTo>
                  <a:cubicBezTo>
                    <a:pt x="6478" y="1437"/>
                    <a:pt x="5478" y="1068"/>
                    <a:pt x="4454" y="782"/>
                  </a:cubicBezTo>
                  <a:cubicBezTo>
                    <a:pt x="3430" y="485"/>
                    <a:pt x="2382" y="270"/>
                    <a:pt x="1323" y="116"/>
                  </a:cubicBezTo>
                  <a:cubicBezTo>
                    <a:pt x="918" y="68"/>
                    <a:pt x="596" y="32"/>
                    <a:pt x="358" y="20"/>
                  </a:cubicBezTo>
                  <a:cubicBezTo>
                    <a:pt x="288" y="6"/>
                    <a:pt x="219" y="1"/>
                    <a:pt x="149"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4" name="Google Shape;454;p38">
              <a:extLst>
                <a:ext uri="{FF2B5EF4-FFF2-40B4-BE49-F238E27FC236}">
                  <a16:creationId xmlns:a16="http://schemas.microsoft.com/office/drawing/2014/main" id="{8EF02AA1-8071-489E-8EC3-9E8F0CEE734A}"/>
                </a:ext>
              </a:extLst>
            </p:cNvPr>
            <p:cNvSpPr/>
            <p:nvPr/>
          </p:nvSpPr>
          <p:spPr>
            <a:xfrm flipH="1">
              <a:off x="6271212" y="1273344"/>
              <a:ext cx="330357" cy="95110"/>
            </a:xfrm>
            <a:custGeom>
              <a:avLst/>
              <a:gdLst/>
              <a:ahLst/>
              <a:cxnLst/>
              <a:rect l="l" t="t" r="r" b="b"/>
              <a:pathLst>
                <a:path w="8621" h="2482" extrusionOk="0">
                  <a:moveTo>
                    <a:pt x="106" y="0"/>
                  </a:moveTo>
                  <a:cubicBezTo>
                    <a:pt x="71" y="0"/>
                    <a:pt x="36" y="2"/>
                    <a:pt x="1" y="5"/>
                  </a:cubicBezTo>
                  <a:cubicBezTo>
                    <a:pt x="120" y="29"/>
                    <a:pt x="227" y="53"/>
                    <a:pt x="346" y="65"/>
                  </a:cubicBezTo>
                  <a:cubicBezTo>
                    <a:pt x="572" y="89"/>
                    <a:pt x="906" y="136"/>
                    <a:pt x="1299" y="208"/>
                  </a:cubicBezTo>
                  <a:cubicBezTo>
                    <a:pt x="2346" y="374"/>
                    <a:pt x="3394" y="612"/>
                    <a:pt x="4406" y="898"/>
                  </a:cubicBezTo>
                  <a:cubicBezTo>
                    <a:pt x="5430" y="1196"/>
                    <a:pt x="6430" y="1553"/>
                    <a:pt x="7407" y="1958"/>
                  </a:cubicBezTo>
                  <a:cubicBezTo>
                    <a:pt x="7788" y="2113"/>
                    <a:pt x="8085" y="2256"/>
                    <a:pt x="8300" y="2351"/>
                  </a:cubicBezTo>
                  <a:cubicBezTo>
                    <a:pt x="8407" y="2398"/>
                    <a:pt x="8514" y="2446"/>
                    <a:pt x="8621" y="2482"/>
                  </a:cubicBezTo>
                  <a:cubicBezTo>
                    <a:pt x="8526" y="2410"/>
                    <a:pt x="8431" y="2339"/>
                    <a:pt x="8311" y="2291"/>
                  </a:cubicBezTo>
                  <a:cubicBezTo>
                    <a:pt x="8109" y="2184"/>
                    <a:pt x="7811" y="2041"/>
                    <a:pt x="7442" y="1875"/>
                  </a:cubicBezTo>
                  <a:cubicBezTo>
                    <a:pt x="6466" y="1434"/>
                    <a:pt x="5466" y="1065"/>
                    <a:pt x="4442" y="779"/>
                  </a:cubicBezTo>
                  <a:cubicBezTo>
                    <a:pt x="3418" y="481"/>
                    <a:pt x="2370" y="267"/>
                    <a:pt x="1322" y="124"/>
                  </a:cubicBezTo>
                  <a:cubicBezTo>
                    <a:pt x="918" y="65"/>
                    <a:pt x="584" y="29"/>
                    <a:pt x="358" y="17"/>
                  </a:cubicBezTo>
                  <a:cubicBezTo>
                    <a:pt x="274" y="9"/>
                    <a:pt x="190" y="0"/>
                    <a:pt x="106"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5" name="Google Shape;455;p38">
              <a:extLst>
                <a:ext uri="{FF2B5EF4-FFF2-40B4-BE49-F238E27FC236}">
                  <a16:creationId xmlns:a16="http://schemas.microsoft.com/office/drawing/2014/main" id="{709E705C-8049-44E6-B0BD-0E00978D41C7}"/>
                </a:ext>
              </a:extLst>
            </p:cNvPr>
            <p:cNvSpPr/>
            <p:nvPr/>
          </p:nvSpPr>
          <p:spPr>
            <a:xfrm flipH="1">
              <a:off x="6290794" y="1334200"/>
              <a:ext cx="320815" cy="94497"/>
            </a:xfrm>
            <a:custGeom>
              <a:avLst/>
              <a:gdLst/>
              <a:ahLst/>
              <a:cxnLst/>
              <a:rect l="l" t="t" r="r" b="b"/>
              <a:pathLst>
                <a:path w="8372" h="2466" extrusionOk="0">
                  <a:moveTo>
                    <a:pt x="1" y="1"/>
                  </a:moveTo>
                  <a:cubicBezTo>
                    <a:pt x="120" y="36"/>
                    <a:pt x="227" y="48"/>
                    <a:pt x="346" y="60"/>
                  </a:cubicBezTo>
                  <a:cubicBezTo>
                    <a:pt x="572" y="96"/>
                    <a:pt x="882" y="144"/>
                    <a:pt x="1275" y="203"/>
                  </a:cubicBezTo>
                  <a:cubicBezTo>
                    <a:pt x="3311" y="537"/>
                    <a:pt x="5299" y="1120"/>
                    <a:pt x="7204" y="1953"/>
                  </a:cubicBezTo>
                  <a:cubicBezTo>
                    <a:pt x="7561" y="2096"/>
                    <a:pt x="7859" y="2239"/>
                    <a:pt x="8050" y="2334"/>
                  </a:cubicBezTo>
                  <a:cubicBezTo>
                    <a:pt x="8157" y="2382"/>
                    <a:pt x="8264" y="2430"/>
                    <a:pt x="8371" y="2465"/>
                  </a:cubicBezTo>
                  <a:cubicBezTo>
                    <a:pt x="8276" y="2394"/>
                    <a:pt x="8181" y="2346"/>
                    <a:pt x="8073" y="2299"/>
                  </a:cubicBezTo>
                  <a:cubicBezTo>
                    <a:pt x="7883" y="2192"/>
                    <a:pt x="7597" y="2049"/>
                    <a:pt x="7228" y="1882"/>
                  </a:cubicBezTo>
                  <a:cubicBezTo>
                    <a:pt x="6287" y="1441"/>
                    <a:pt x="5311" y="1072"/>
                    <a:pt x="4323" y="775"/>
                  </a:cubicBezTo>
                  <a:cubicBezTo>
                    <a:pt x="3323" y="489"/>
                    <a:pt x="2311" y="263"/>
                    <a:pt x="1287" y="120"/>
                  </a:cubicBezTo>
                  <a:cubicBezTo>
                    <a:pt x="894" y="60"/>
                    <a:pt x="572" y="25"/>
                    <a:pt x="346" y="13"/>
                  </a:cubicBezTo>
                  <a:cubicBezTo>
                    <a:pt x="239" y="1"/>
                    <a:pt x="120" y="1"/>
                    <a:pt x="1"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6" name="Google Shape;456;p38">
              <a:extLst>
                <a:ext uri="{FF2B5EF4-FFF2-40B4-BE49-F238E27FC236}">
                  <a16:creationId xmlns:a16="http://schemas.microsoft.com/office/drawing/2014/main" id="{88819774-5599-46FD-8568-2882CD3566BA}"/>
                </a:ext>
              </a:extLst>
            </p:cNvPr>
            <p:cNvSpPr/>
            <p:nvPr/>
          </p:nvSpPr>
          <p:spPr>
            <a:xfrm flipH="1">
              <a:off x="6333253" y="1394098"/>
              <a:ext cx="287936" cy="82503"/>
            </a:xfrm>
            <a:custGeom>
              <a:avLst/>
              <a:gdLst/>
              <a:ahLst/>
              <a:cxnLst/>
              <a:rect l="l" t="t" r="r" b="b"/>
              <a:pathLst>
                <a:path w="7514" h="2153" extrusionOk="0">
                  <a:moveTo>
                    <a:pt x="156" y="0"/>
                  </a:moveTo>
                  <a:cubicBezTo>
                    <a:pt x="105" y="0"/>
                    <a:pt x="54" y="3"/>
                    <a:pt x="1" y="9"/>
                  </a:cubicBezTo>
                  <a:cubicBezTo>
                    <a:pt x="96" y="33"/>
                    <a:pt x="203" y="57"/>
                    <a:pt x="310" y="69"/>
                  </a:cubicBezTo>
                  <a:lnTo>
                    <a:pt x="1144" y="176"/>
                  </a:lnTo>
                  <a:cubicBezTo>
                    <a:pt x="2977" y="426"/>
                    <a:pt x="4763" y="926"/>
                    <a:pt x="6454" y="1700"/>
                  </a:cubicBezTo>
                  <a:lnTo>
                    <a:pt x="7228" y="2033"/>
                  </a:lnTo>
                  <a:cubicBezTo>
                    <a:pt x="7311" y="2081"/>
                    <a:pt x="7419" y="2129"/>
                    <a:pt x="7514" y="2153"/>
                  </a:cubicBezTo>
                  <a:cubicBezTo>
                    <a:pt x="7430" y="2093"/>
                    <a:pt x="7335" y="2033"/>
                    <a:pt x="7240" y="1986"/>
                  </a:cubicBezTo>
                  <a:cubicBezTo>
                    <a:pt x="7073" y="1891"/>
                    <a:pt x="6811" y="1760"/>
                    <a:pt x="6490" y="1605"/>
                  </a:cubicBezTo>
                  <a:cubicBezTo>
                    <a:pt x="4811" y="795"/>
                    <a:pt x="3001" y="283"/>
                    <a:pt x="1156" y="93"/>
                  </a:cubicBezTo>
                  <a:cubicBezTo>
                    <a:pt x="799" y="45"/>
                    <a:pt x="513" y="9"/>
                    <a:pt x="310" y="9"/>
                  </a:cubicBezTo>
                  <a:cubicBezTo>
                    <a:pt x="257" y="3"/>
                    <a:pt x="206" y="0"/>
                    <a:pt x="156"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7" name="Google Shape;457;p38">
              <a:extLst>
                <a:ext uri="{FF2B5EF4-FFF2-40B4-BE49-F238E27FC236}">
                  <a16:creationId xmlns:a16="http://schemas.microsoft.com/office/drawing/2014/main" id="{D7F2DF29-D730-4F1F-B0C4-84D85354672C}"/>
                </a:ext>
              </a:extLst>
            </p:cNvPr>
            <p:cNvSpPr/>
            <p:nvPr/>
          </p:nvSpPr>
          <p:spPr>
            <a:xfrm flipH="1">
              <a:off x="6477413" y="1454187"/>
              <a:ext cx="157457" cy="29276"/>
            </a:xfrm>
            <a:custGeom>
              <a:avLst/>
              <a:gdLst/>
              <a:ahLst/>
              <a:cxnLst/>
              <a:rect l="l" t="t" r="r" b="b"/>
              <a:pathLst>
                <a:path w="4109" h="764" extrusionOk="0">
                  <a:moveTo>
                    <a:pt x="233" y="0"/>
                  </a:moveTo>
                  <a:cubicBezTo>
                    <a:pt x="155" y="0"/>
                    <a:pt x="78" y="4"/>
                    <a:pt x="1" y="13"/>
                  </a:cubicBezTo>
                  <a:cubicBezTo>
                    <a:pt x="191" y="61"/>
                    <a:pt x="394" y="96"/>
                    <a:pt x="608" y="108"/>
                  </a:cubicBezTo>
                  <a:cubicBezTo>
                    <a:pt x="977" y="180"/>
                    <a:pt x="1501" y="251"/>
                    <a:pt x="2061" y="346"/>
                  </a:cubicBezTo>
                  <a:cubicBezTo>
                    <a:pt x="2632" y="442"/>
                    <a:pt x="3144" y="549"/>
                    <a:pt x="3513" y="644"/>
                  </a:cubicBezTo>
                  <a:cubicBezTo>
                    <a:pt x="3704" y="692"/>
                    <a:pt x="3906" y="739"/>
                    <a:pt x="4108" y="763"/>
                  </a:cubicBezTo>
                  <a:cubicBezTo>
                    <a:pt x="3930" y="668"/>
                    <a:pt x="3739" y="596"/>
                    <a:pt x="3537" y="549"/>
                  </a:cubicBezTo>
                  <a:cubicBezTo>
                    <a:pt x="3061" y="406"/>
                    <a:pt x="2572" y="299"/>
                    <a:pt x="2084" y="215"/>
                  </a:cubicBezTo>
                  <a:cubicBezTo>
                    <a:pt x="1513" y="120"/>
                    <a:pt x="989" y="61"/>
                    <a:pt x="608" y="25"/>
                  </a:cubicBezTo>
                  <a:cubicBezTo>
                    <a:pt x="483" y="10"/>
                    <a:pt x="358" y="0"/>
                    <a:pt x="233"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8" name="Google Shape;458;p38">
              <a:extLst>
                <a:ext uri="{FF2B5EF4-FFF2-40B4-BE49-F238E27FC236}">
                  <a16:creationId xmlns:a16="http://schemas.microsoft.com/office/drawing/2014/main" id="{65453BA2-ECCD-41AE-89CF-5AF906CA82BD}"/>
                </a:ext>
              </a:extLst>
            </p:cNvPr>
            <p:cNvSpPr/>
            <p:nvPr/>
          </p:nvSpPr>
          <p:spPr>
            <a:xfrm flipH="1">
              <a:off x="6621176" y="1024402"/>
              <a:ext cx="465396" cy="522455"/>
            </a:xfrm>
            <a:custGeom>
              <a:avLst/>
              <a:gdLst/>
              <a:ahLst/>
              <a:cxnLst/>
              <a:rect l="l" t="t" r="r" b="b"/>
              <a:pathLst>
                <a:path w="12145" h="13634" extrusionOk="0">
                  <a:moveTo>
                    <a:pt x="2144" y="0"/>
                  </a:moveTo>
                  <a:lnTo>
                    <a:pt x="1560" y="24"/>
                  </a:lnTo>
                  <a:lnTo>
                    <a:pt x="1370" y="36"/>
                  </a:lnTo>
                  <a:lnTo>
                    <a:pt x="1370" y="48"/>
                  </a:lnTo>
                  <a:lnTo>
                    <a:pt x="2156" y="48"/>
                  </a:lnTo>
                  <a:cubicBezTo>
                    <a:pt x="2656" y="48"/>
                    <a:pt x="3406" y="72"/>
                    <a:pt x="4358" y="131"/>
                  </a:cubicBezTo>
                  <a:cubicBezTo>
                    <a:pt x="6962" y="321"/>
                    <a:pt x="9531" y="793"/>
                    <a:pt x="12030" y="1547"/>
                  </a:cubicBezTo>
                  <a:lnTo>
                    <a:pt x="12030" y="1547"/>
                  </a:lnTo>
                  <a:cubicBezTo>
                    <a:pt x="11448" y="4871"/>
                    <a:pt x="10760" y="8819"/>
                    <a:pt x="10014" y="13038"/>
                  </a:cubicBezTo>
                  <a:cubicBezTo>
                    <a:pt x="9982" y="13194"/>
                    <a:pt x="9960" y="13341"/>
                    <a:pt x="9931" y="13487"/>
                  </a:cubicBezTo>
                  <a:lnTo>
                    <a:pt x="9931" y="13487"/>
                  </a:lnTo>
                  <a:cubicBezTo>
                    <a:pt x="8247" y="13053"/>
                    <a:pt x="6529" y="12701"/>
                    <a:pt x="4799" y="12431"/>
                  </a:cubicBezTo>
                  <a:cubicBezTo>
                    <a:pt x="3152" y="12184"/>
                    <a:pt x="1575" y="12006"/>
                    <a:pt x="102" y="11922"/>
                  </a:cubicBezTo>
                  <a:lnTo>
                    <a:pt x="102" y="11922"/>
                  </a:lnTo>
                  <a:cubicBezTo>
                    <a:pt x="480" y="8387"/>
                    <a:pt x="799" y="5442"/>
                    <a:pt x="1024" y="3358"/>
                  </a:cubicBezTo>
                  <a:cubicBezTo>
                    <a:pt x="1144" y="2322"/>
                    <a:pt x="1227" y="1489"/>
                    <a:pt x="1286" y="917"/>
                  </a:cubicBezTo>
                  <a:cubicBezTo>
                    <a:pt x="1310" y="643"/>
                    <a:pt x="1334" y="429"/>
                    <a:pt x="1346" y="274"/>
                  </a:cubicBezTo>
                  <a:cubicBezTo>
                    <a:pt x="1370" y="203"/>
                    <a:pt x="1370" y="143"/>
                    <a:pt x="1370" y="108"/>
                  </a:cubicBezTo>
                  <a:cubicBezTo>
                    <a:pt x="1370" y="103"/>
                    <a:pt x="1370" y="99"/>
                    <a:pt x="1370" y="96"/>
                  </a:cubicBezTo>
                  <a:cubicBezTo>
                    <a:pt x="1358" y="143"/>
                    <a:pt x="1346" y="191"/>
                    <a:pt x="1346" y="262"/>
                  </a:cubicBezTo>
                  <a:cubicBezTo>
                    <a:pt x="1334" y="417"/>
                    <a:pt x="1298" y="620"/>
                    <a:pt x="1275" y="893"/>
                  </a:cubicBezTo>
                  <a:cubicBezTo>
                    <a:pt x="1203" y="1453"/>
                    <a:pt x="1108" y="2286"/>
                    <a:pt x="989" y="3322"/>
                  </a:cubicBezTo>
                  <a:cubicBezTo>
                    <a:pt x="751" y="5418"/>
                    <a:pt x="405" y="8394"/>
                    <a:pt x="1" y="11954"/>
                  </a:cubicBezTo>
                  <a:lnTo>
                    <a:pt x="1" y="12014"/>
                  </a:lnTo>
                  <a:lnTo>
                    <a:pt x="60" y="12014"/>
                  </a:lnTo>
                  <a:cubicBezTo>
                    <a:pt x="1536" y="12109"/>
                    <a:pt x="3132" y="12288"/>
                    <a:pt x="4799" y="12550"/>
                  </a:cubicBezTo>
                  <a:cubicBezTo>
                    <a:pt x="6537" y="12812"/>
                    <a:pt x="8275" y="13169"/>
                    <a:pt x="9978" y="13609"/>
                  </a:cubicBezTo>
                  <a:lnTo>
                    <a:pt x="10038" y="13633"/>
                  </a:lnTo>
                  <a:lnTo>
                    <a:pt x="10038" y="13562"/>
                  </a:lnTo>
                  <a:cubicBezTo>
                    <a:pt x="10073" y="13395"/>
                    <a:pt x="10097" y="13228"/>
                    <a:pt x="10133" y="13050"/>
                  </a:cubicBezTo>
                  <a:cubicBezTo>
                    <a:pt x="10871" y="8811"/>
                    <a:pt x="11562" y="4846"/>
                    <a:pt x="12145" y="1513"/>
                  </a:cubicBezTo>
                  <a:lnTo>
                    <a:pt x="12145" y="1465"/>
                  </a:lnTo>
                  <a:lnTo>
                    <a:pt x="12109" y="1453"/>
                  </a:lnTo>
                  <a:cubicBezTo>
                    <a:pt x="9585" y="691"/>
                    <a:pt x="6978" y="227"/>
                    <a:pt x="4358" y="48"/>
                  </a:cubicBezTo>
                  <a:cubicBezTo>
                    <a:pt x="3406" y="0"/>
                    <a:pt x="2656" y="0"/>
                    <a:pt x="2144"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29" name="Google Shape;459;p38">
              <a:extLst>
                <a:ext uri="{FF2B5EF4-FFF2-40B4-BE49-F238E27FC236}">
                  <a16:creationId xmlns:a16="http://schemas.microsoft.com/office/drawing/2014/main" id="{6918C4A9-71E0-4FCF-A950-E03C3CD30D23}"/>
                </a:ext>
              </a:extLst>
            </p:cNvPr>
            <p:cNvSpPr/>
            <p:nvPr/>
          </p:nvSpPr>
          <p:spPr>
            <a:xfrm flipH="1">
              <a:off x="7023591" y="2070181"/>
              <a:ext cx="375996" cy="203977"/>
            </a:xfrm>
            <a:custGeom>
              <a:avLst/>
              <a:gdLst/>
              <a:ahLst/>
              <a:cxnLst/>
              <a:rect l="l" t="t" r="r" b="b"/>
              <a:pathLst>
                <a:path w="9812" h="5323" extrusionOk="0">
                  <a:moveTo>
                    <a:pt x="4037" y="1"/>
                  </a:moveTo>
                  <a:lnTo>
                    <a:pt x="1" y="3632"/>
                  </a:lnTo>
                  <a:lnTo>
                    <a:pt x="310" y="3501"/>
                  </a:lnTo>
                  <a:lnTo>
                    <a:pt x="8550" y="5323"/>
                  </a:lnTo>
                  <a:lnTo>
                    <a:pt x="9812" y="3501"/>
                  </a:lnTo>
                  <a:lnTo>
                    <a:pt x="9609" y="1144"/>
                  </a:lnTo>
                  <a:lnTo>
                    <a:pt x="8347" y="1"/>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0" name="Google Shape;460;p38">
              <a:extLst>
                <a:ext uri="{FF2B5EF4-FFF2-40B4-BE49-F238E27FC236}">
                  <a16:creationId xmlns:a16="http://schemas.microsoft.com/office/drawing/2014/main" id="{A11DAD29-334A-4587-A287-54098E8CA93F}"/>
                </a:ext>
              </a:extLst>
            </p:cNvPr>
            <p:cNvSpPr/>
            <p:nvPr/>
          </p:nvSpPr>
          <p:spPr>
            <a:xfrm flipH="1">
              <a:off x="7023591" y="2070181"/>
              <a:ext cx="375996" cy="203977"/>
            </a:xfrm>
            <a:custGeom>
              <a:avLst/>
              <a:gdLst/>
              <a:ahLst/>
              <a:cxnLst/>
              <a:rect l="l" t="t" r="r" b="b"/>
              <a:pathLst>
                <a:path w="9812" h="5323" extrusionOk="0">
                  <a:moveTo>
                    <a:pt x="4037" y="1"/>
                  </a:moveTo>
                  <a:lnTo>
                    <a:pt x="1" y="3632"/>
                  </a:lnTo>
                  <a:lnTo>
                    <a:pt x="310" y="3501"/>
                  </a:lnTo>
                  <a:lnTo>
                    <a:pt x="8550" y="5323"/>
                  </a:lnTo>
                  <a:lnTo>
                    <a:pt x="9812" y="3501"/>
                  </a:lnTo>
                  <a:lnTo>
                    <a:pt x="9609" y="1144"/>
                  </a:lnTo>
                  <a:lnTo>
                    <a:pt x="8347" y="1"/>
                  </a:lnTo>
                  <a:close/>
                </a:path>
              </a:pathLst>
            </a:custGeom>
            <a:solidFill>
              <a:srgbClr val="000000"/>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1" name="Google Shape;461;p38">
              <a:extLst>
                <a:ext uri="{FF2B5EF4-FFF2-40B4-BE49-F238E27FC236}">
                  <a16:creationId xmlns:a16="http://schemas.microsoft.com/office/drawing/2014/main" id="{7E271686-4E8C-49E5-9CB8-D73CD7E083CC}"/>
                </a:ext>
              </a:extLst>
            </p:cNvPr>
            <p:cNvSpPr/>
            <p:nvPr/>
          </p:nvSpPr>
          <p:spPr>
            <a:xfrm flipH="1">
              <a:off x="6262075" y="1443840"/>
              <a:ext cx="739154" cy="302038"/>
            </a:xfrm>
            <a:custGeom>
              <a:avLst/>
              <a:gdLst/>
              <a:ahLst/>
              <a:cxnLst/>
              <a:rect l="l" t="t" r="r" b="b"/>
              <a:pathLst>
                <a:path w="19289" h="7882" extrusionOk="0">
                  <a:moveTo>
                    <a:pt x="18895" y="0"/>
                  </a:moveTo>
                  <a:cubicBezTo>
                    <a:pt x="18817" y="0"/>
                    <a:pt x="18722" y="17"/>
                    <a:pt x="18609" y="57"/>
                  </a:cubicBezTo>
                  <a:cubicBezTo>
                    <a:pt x="18264" y="176"/>
                    <a:pt x="14514" y="1009"/>
                    <a:pt x="14514" y="1009"/>
                  </a:cubicBezTo>
                  <a:lnTo>
                    <a:pt x="12883" y="1474"/>
                  </a:lnTo>
                  <a:lnTo>
                    <a:pt x="2477" y="2867"/>
                  </a:lnTo>
                  <a:cubicBezTo>
                    <a:pt x="2357" y="2879"/>
                    <a:pt x="2238" y="2902"/>
                    <a:pt x="2119" y="2938"/>
                  </a:cubicBezTo>
                  <a:cubicBezTo>
                    <a:pt x="786" y="3319"/>
                    <a:pt x="0" y="4712"/>
                    <a:pt x="381" y="6046"/>
                  </a:cubicBezTo>
                  <a:cubicBezTo>
                    <a:pt x="381" y="6069"/>
                    <a:pt x="381" y="6081"/>
                    <a:pt x="393" y="6093"/>
                  </a:cubicBezTo>
                  <a:cubicBezTo>
                    <a:pt x="723" y="7182"/>
                    <a:pt x="1720" y="7882"/>
                    <a:pt x="2801" y="7882"/>
                  </a:cubicBezTo>
                  <a:cubicBezTo>
                    <a:pt x="3044" y="7882"/>
                    <a:pt x="3291" y="7846"/>
                    <a:pt x="3536" y="7772"/>
                  </a:cubicBezTo>
                  <a:lnTo>
                    <a:pt x="13275" y="4831"/>
                  </a:lnTo>
                  <a:cubicBezTo>
                    <a:pt x="13895" y="4724"/>
                    <a:pt x="15300" y="4605"/>
                    <a:pt x="15300" y="4605"/>
                  </a:cubicBezTo>
                  <a:lnTo>
                    <a:pt x="15931" y="4522"/>
                  </a:lnTo>
                  <a:lnTo>
                    <a:pt x="15931" y="4522"/>
                  </a:lnTo>
                  <a:cubicBezTo>
                    <a:pt x="15919" y="4557"/>
                    <a:pt x="15907" y="4605"/>
                    <a:pt x="15895" y="4641"/>
                  </a:cubicBezTo>
                  <a:cubicBezTo>
                    <a:pt x="15847" y="4712"/>
                    <a:pt x="15835" y="4795"/>
                    <a:pt x="15835" y="4879"/>
                  </a:cubicBezTo>
                  <a:cubicBezTo>
                    <a:pt x="15859" y="5022"/>
                    <a:pt x="16026" y="5105"/>
                    <a:pt x="16169" y="5141"/>
                  </a:cubicBezTo>
                  <a:cubicBezTo>
                    <a:pt x="16220" y="5149"/>
                    <a:pt x="16272" y="5153"/>
                    <a:pt x="16323" y="5153"/>
                  </a:cubicBezTo>
                  <a:cubicBezTo>
                    <a:pt x="16425" y="5153"/>
                    <a:pt x="16526" y="5137"/>
                    <a:pt x="16621" y="5105"/>
                  </a:cubicBezTo>
                  <a:cubicBezTo>
                    <a:pt x="17097" y="4938"/>
                    <a:pt x="17336" y="4426"/>
                    <a:pt x="17181" y="3950"/>
                  </a:cubicBezTo>
                  <a:cubicBezTo>
                    <a:pt x="17216" y="3879"/>
                    <a:pt x="17228" y="3783"/>
                    <a:pt x="17228" y="3700"/>
                  </a:cubicBezTo>
                  <a:cubicBezTo>
                    <a:pt x="17228" y="3105"/>
                    <a:pt x="16538" y="2617"/>
                    <a:pt x="16538" y="2617"/>
                  </a:cubicBezTo>
                  <a:lnTo>
                    <a:pt x="16752" y="2557"/>
                  </a:lnTo>
                  <a:cubicBezTo>
                    <a:pt x="16752" y="2557"/>
                    <a:pt x="17431" y="2640"/>
                    <a:pt x="17800" y="3736"/>
                  </a:cubicBezTo>
                  <a:cubicBezTo>
                    <a:pt x="17847" y="3891"/>
                    <a:pt x="17967" y="4033"/>
                    <a:pt x="18109" y="4117"/>
                  </a:cubicBezTo>
                  <a:cubicBezTo>
                    <a:pt x="18166" y="4157"/>
                    <a:pt x="18240" y="4176"/>
                    <a:pt x="18311" y="4176"/>
                  </a:cubicBezTo>
                  <a:cubicBezTo>
                    <a:pt x="18344" y="4176"/>
                    <a:pt x="18377" y="4172"/>
                    <a:pt x="18407" y="4164"/>
                  </a:cubicBezTo>
                  <a:cubicBezTo>
                    <a:pt x="18669" y="4069"/>
                    <a:pt x="18669" y="3855"/>
                    <a:pt x="18455" y="3176"/>
                  </a:cubicBezTo>
                  <a:cubicBezTo>
                    <a:pt x="18228" y="2486"/>
                    <a:pt x="17800" y="1902"/>
                    <a:pt x="17347" y="1747"/>
                  </a:cubicBezTo>
                  <a:cubicBezTo>
                    <a:pt x="17133" y="1664"/>
                    <a:pt x="16919" y="1605"/>
                    <a:pt x="16704" y="1557"/>
                  </a:cubicBezTo>
                  <a:cubicBezTo>
                    <a:pt x="16704" y="1557"/>
                    <a:pt x="18609" y="914"/>
                    <a:pt x="18717" y="866"/>
                  </a:cubicBezTo>
                  <a:cubicBezTo>
                    <a:pt x="19062" y="724"/>
                    <a:pt x="19288" y="450"/>
                    <a:pt x="19229" y="223"/>
                  </a:cubicBezTo>
                  <a:cubicBezTo>
                    <a:pt x="19194" y="112"/>
                    <a:pt x="19098" y="0"/>
                    <a:pt x="18895" y="0"/>
                  </a:cubicBezTo>
                  <a:close/>
                </a:path>
              </a:pathLst>
            </a:custGeom>
            <a:solidFill>
              <a:srgbClr val="FABC9D"/>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2" name="Google Shape;462;p38">
              <a:extLst>
                <a:ext uri="{FF2B5EF4-FFF2-40B4-BE49-F238E27FC236}">
                  <a16:creationId xmlns:a16="http://schemas.microsoft.com/office/drawing/2014/main" id="{CB5E8BF2-06EB-41F4-B115-C2E044897FBA}"/>
                </a:ext>
              </a:extLst>
            </p:cNvPr>
            <p:cNvSpPr/>
            <p:nvPr/>
          </p:nvSpPr>
          <p:spPr>
            <a:xfrm flipH="1">
              <a:off x="6377046" y="1488869"/>
              <a:ext cx="121398" cy="67137"/>
            </a:xfrm>
            <a:custGeom>
              <a:avLst/>
              <a:gdLst/>
              <a:ahLst/>
              <a:cxnLst/>
              <a:rect l="l" t="t" r="r" b="b"/>
              <a:pathLst>
                <a:path w="3168" h="1752" extrusionOk="0">
                  <a:moveTo>
                    <a:pt x="1406" y="1"/>
                  </a:moveTo>
                  <a:lnTo>
                    <a:pt x="1" y="561"/>
                  </a:lnTo>
                  <a:cubicBezTo>
                    <a:pt x="48" y="775"/>
                    <a:pt x="227" y="942"/>
                    <a:pt x="453" y="965"/>
                  </a:cubicBezTo>
                  <a:cubicBezTo>
                    <a:pt x="667" y="1013"/>
                    <a:pt x="894" y="989"/>
                    <a:pt x="1108" y="1013"/>
                  </a:cubicBezTo>
                  <a:cubicBezTo>
                    <a:pt x="1751" y="1096"/>
                    <a:pt x="2263" y="1692"/>
                    <a:pt x="2906" y="1751"/>
                  </a:cubicBezTo>
                  <a:cubicBezTo>
                    <a:pt x="3001" y="1751"/>
                    <a:pt x="3120" y="1751"/>
                    <a:pt x="3144" y="1644"/>
                  </a:cubicBezTo>
                  <a:cubicBezTo>
                    <a:pt x="3168" y="1549"/>
                    <a:pt x="3096" y="1489"/>
                    <a:pt x="3037" y="1442"/>
                  </a:cubicBezTo>
                  <a:lnTo>
                    <a:pt x="1406" y="1"/>
                  </a:lnTo>
                  <a:close/>
                </a:path>
              </a:pathLst>
            </a:custGeom>
            <a:solidFill>
              <a:srgbClr val="FABC9D"/>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3" name="Google Shape;463;p38">
              <a:extLst>
                <a:ext uri="{FF2B5EF4-FFF2-40B4-BE49-F238E27FC236}">
                  <a16:creationId xmlns:a16="http://schemas.microsoft.com/office/drawing/2014/main" id="{CB3790FD-5D79-4804-BBB6-EA67C793AE02}"/>
                </a:ext>
              </a:extLst>
            </p:cNvPr>
            <p:cNvSpPr/>
            <p:nvPr/>
          </p:nvSpPr>
          <p:spPr>
            <a:xfrm flipH="1">
              <a:off x="6375207" y="1488869"/>
              <a:ext cx="124157" cy="69398"/>
            </a:xfrm>
            <a:custGeom>
              <a:avLst/>
              <a:gdLst/>
              <a:ahLst/>
              <a:cxnLst/>
              <a:rect l="l" t="t" r="r" b="b"/>
              <a:pathLst>
                <a:path w="3240" h="1811" extrusionOk="0">
                  <a:moveTo>
                    <a:pt x="1442" y="1"/>
                  </a:moveTo>
                  <a:cubicBezTo>
                    <a:pt x="1430" y="13"/>
                    <a:pt x="1489" y="72"/>
                    <a:pt x="1596" y="168"/>
                  </a:cubicBezTo>
                  <a:lnTo>
                    <a:pt x="2061" y="608"/>
                  </a:lnTo>
                  <a:lnTo>
                    <a:pt x="2763" y="1251"/>
                  </a:lnTo>
                  <a:lnTo>
                    <a:pt x="2966" y="1430"/>
                  </a:lnTo>
                  <a:cubicBezTo>
                    <a:pt x="3037" y="1489"/>
                    <a:pt x="3097" y="1561"/>
                    <a:pt x="3108" y="1608"/>
                  </a:cubicBezTo>
                  <a:cubicBezTo>
                    <a:pt x="3120" y="1656"/>
                    <a:pt x="3037" y="1680"/>
                    <a:pt x="2954" y="1680"/>
                  </a:cubicBezTo>
                  <a:cubicBezTo>
                    <a:pt x="2858" y="1668"/>
                    <a:pt x="2763" y="1656"/>
                    <a:pt x="2668" y="1632"/>
                  </a:cubicBezTo>
                  <a:cubicBezTo>
                    <a:pt x="2323" y="1477"/>
                    <a:pt x="1977" y="1299"/>
                    <a:pt x="1644" y="1108"/>
                  </a:cubicBezTo>
                  <a:cubicBezTo>
                    <a:pt x="1477" y="1037"/>
                    <a:pt x="1311" y="989"/>
                    <a:pt x="1144" y="965"/>
                  </a:cubicBezTo>
                  <a:cubicBezTo>
                    <a:pt x="989" y="953"/>
                    <a:pt x="846" y="942"/>
                    <a:pt x="691" y="942"/>
                  </a:cubicBezTo>
                  <a:cubicBezTo>
                    <a:pt x="666" y="945"/>
                    <a:pt x="640" y="946"/>
                    <a:pt x="614" y="946"/>
                  </a:cubicBezTo>
                  <a:cubicBezTo>
                    <a:pt x="438" y="946"/>
                    <a:pt x="267" y="876"/>
                    <a:pt x="132" y="751"/>
                  </a:cubicBezTo>
                  <a:cubicBezTo>
                    <a:pt x="84" y="692"/>
                    <a:pt x="49" y="620"/>
                    <a:pt x="25" y="549"/>
                  </a:cubicBezTo>
                  <a:lnTo>
                    <a:pt x="25" y="549"/>
                  </a:lnTo>
                  <a:cubicBezTo>
                    <a:pt x="25" y="549"/>
                    <a:pt x="1" y="656"/>
                    <a:pt x="96" y="787"/>
                  </a:cubicBezTo>
                  <a:cubicBezTo>
                    <a:pt x="242" y="944"/>
                    <a:pt x="441" y="1038"/>
                    <a:pt x="654" y="1038"/>
                  </a:cubicBezTo>
                  <a:cubicBezTo>
                    <a:pt x="666" y="1038"/>
                    <a:pt x="679" y="1037"/>
                    <a:pt x="691" y="1037"/>
                  </a:cubicBezTo>
                  <a:cubicBezTo>
                    <a:pt x="822" y="1049"/>
                    <a:pt x="977" y="1049"/>
                    <a:pt x="1132" y="1073"/>
                  </a:cubicBezTo>
                  <a:cubicBezTo>
                    <a:pt x="1287" y="1096"/>
                    <a:pt x="1453" y="1144"/>
                    <a:pt x="1596" y="1215"/>
                  </a:cubicBezTo>
                  <a:cubicBezTo>
                    <a:pt x="1930" y="1418"/>
                    <a:pt x="2275" y="1596"/>
                    <a:pt x="2632" y="1751"/>
                  </a:cubicBezTo>
                  <a:cubicBezTo>
                    <a:pt x="2739" y="1787"/>
                    <a:pt x="2846" y="1799"/>
                    <a:pt x="2942" y="1811"/>
                  </a:cubicBezTo>
                  <a:cubicBezTo>
                    <a:pt x="3001" y="1811"/>
                    <a:pt x="3061" y="1811"/>
                    <a:pt x="3120" y="1787"/>
                  </a:cubicBezTo>
                  <a:cubicBezTo>
                    <a:pt x="3192" y="1751"/>
                    <a:pt x="3239" y="1680"/>
                    <a:pt x="3227" y="1608"/>
                  </a:cubicBezTo>
                  <a:cubicBezTo>
                    <a:pt x="3216" y="1465"/>
                    <a:pt x="3108" y="1406"/>
                    <a:pt x="3049" y="1346"/>
                  </a:cubicBezTo>
                  <a:lnTo>
                    <a:pt x="2835" y="1168"/>
                  </a:lnTo>
                  <a:lnTo>
                    <a:pt x="2120" y="549"/>
                  </a:lnTo>
                  <a:cubicBezTo>
                    <a:pt x="1918" y="370"/>
                    <a:pt x="1751" y="239"/>
                    <a:pt x="1632" y="144"/>
                  </a:cubicBezTo>
                  <a:cubicBezTo>
                    <a:pt x="1573" y="84"/>
                    <a:pt x="1501" y="37"/>
                    <a:pt x="1442" y="1"/>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4" name="Google Shape;464;p38">
              <a:extLst>
                <a:ext uri="{FF2B5EF4-FFF2-40B4-BE49-F238E27FC236}">
                  <a16:creationId xmlns:a16="http://schemas.microsoft.com/office/drawing/2014/main" id="{8AC4FA8D-C490-443C-AB25-90EADE5FC4F6}"/>
                </a:ext>
              </a:extLst>
            </p:cNvPr>
            <p:cNvSpPr/>
            <p:nvPr/>
          </p:nvSpPr>
          <p:spPr>
            <a:xfrm flipH="1">
              <a:off x="6290781" y="1539761"/>
              <a:ext cx="77176" cy="65067"/>
            </a:xfrm>
            <a:custGeom>
              <a:avLst/>
              <a:gdLst/>
              <a:ahLst/>
              <a:cxnLst/>
              <a:rect l="l" t="t" r="r" b="b"/>
              <a:pathLst>
                <a:path w="2014" h="1698" extrusionOk="0">
                  <a:moveTo>
                    <a:pt x="257" y="1"/>
                  </a:moveTo>
                  <a:cubicBezTo>
                    <a:pt x="203" y="1"/>
                    <a:pt x="150" y="6"/>
                    <a:pt x="96" y="18"/>
                  </a:cubicBezTo>
                  <a:cubicBezTo>
                    <a:pt x="37" y="66"/>
                    <a:pt x="1" y="90"/>
                    <a:pt x="1" y="90"/>
                  </a:cubicBezTo>
                  <a:cubicBezTo>
                    <a:pt x="66" y="78"/>
                    <a:pt x="135" y="72"/>
                    <a:pt x="205" y="72"/>
                  </a:cubicBezTo>
                  <a:cubicBezTo>
                    <a:pt x="275" y="72"/>
                    <a:pt x="346" y="78"/>
                    <a:pt x="418" y="90"/>
                  </a:cubicBezTo>
                  <a:cubicBezTo>
                    <a:pt x="549" y="137"/>
                    <a:pt x="680" y="209"/>
                    <a:pt x="763" y="328"/>
                  </a:cubicBezTo>
                  <a:cubicBezTo>
                    <a:pt x="882" y="471"/>
                    <a:pt x="965" y="638"/>
                    <a:pt x="1025" y="816"/>
                  </a:cubicBezTo>
                  <a:cubicBezTo>
                    <a:pt x="1084" y="995"/>
                    <a:pt x="1168" y="1173"/>
                    <a:pt x="1263" y="1328"/>
                  </a:cubicBezTo>
                  <a:cubicBezTo>
                    <a:pt x="1334" y="1471"/>
                    <a:pt x="1453" y="1578"/>
                    <a:pt x="1596" y="1661"/>
                  </a:cubicBezTo>
                  <a:cubicBezTo>
                    <a:pt x="1644" y="1685"/>
                    <a:pt x="1698" y="1697"/>
                    <a:pt x="1753" y="1697"/>
                  </a:cubicBezTo>
                  <a:cubicBezTo>
                    <a:pt x="1808" y="1697"/>
                    <a:pt x="1864" y="1685"/>
                    <a:pt x="1918" y="1661"/>
                  </a:cubicBezTo>
                  <a:cubicBezTo>
                    <a:pt x="1989" y="1626"/>
                    <a:pt x="2013" y="1590"/>
                    <a:pt x="2001" y="1590"/>
                  </a:cubicBezTo>
                  <a:lnTo>
                    <a:pt x="2001" y="1590"/>
                  </a:lnTo>
                  <a:cubicBezTo>
                    <a:pt x="2001" y="1590"/>
                    <a:pt x="1965" y="1602"/>
                    <a:pt x="1906" y="1638"/>
                  </a:cubicBezTo>
                  <a:cubicBezTo>
                    <a:pt x="1874" y="1646"/>
                    <a:pt x="1841" y="1650"/>
                    <a:pt x="1808" y="1650"/>
                  </a:cubicBezTo>
                  <a:cubicBezTo>
                    <a:pt x="1742" y="1650"/>
                    <a:pt x="1676" y="1634"/>
                    <a:pt x="1620" y="1602"/>
                  </a:cubicBezTo>
                  <a:cubicBezTo>
                    <a:pt x="1501" y="1530"/>
                    <a:pt x="1394" y="1411"/>
                    <a:pt x="1322" y="1292"/>
                  </a:cubicBezTo>
                  <a:cubicBezTo>
                    <a:pt x="1227" y="1126"/>
                    <a:pt x="1144" y="959"/>
                    <a:pt x="1084" y="780"/>
                  </a:cubicBezTo>
                  <a:cubicBezTo>
                    <a:pt x="1025" y="602"/>
                    <a:pt x="930" y="423"/>
                    <a:pt x="811" y="280"/>
                  </a:cubicBezTo>
                  <a:cubicBezTo>
                    <a:pt x="715" y="149"/>
                    <a:pt x="572" y="54"/>
                    <a:pt x="418" y="18"/>
                  </a:cubicBezTo>
                  <a:cubicBezTo>
                    <a:pt x="364" y="6"/>
                    <a:pt x="310" y="1"/>
                    <a:pt x="257" y="1"/>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5" name="Google Shape;465;p38">
              <a:extLst>
                <a:ext uri="{FF2B5EF4-FFF2-40B4-BE49-F238E27FC236}">
                  <a16:creationId xmlns:a16="http://schemas.microsoft.com/office/drawing/2014/main" id="{289A8DBA-6582-46CF-894F-2D46E7AFF639}"/>
                </a:ext>
              </a:extLst>
            </p:cNvPr>
            <p:cNvSpPr/>
            <p:nvPr/>
          </p:nvSpPr>
          <p:spPr>
            <a:xfrm flipH="1">
              <a:off x="6278481" y="1474728"/>
              <a:ext cx="97678" cy="35638"/>
            </a:xfrm>
            <a:custGeom>
              <a:avLst/>
              <a:gdLst/>
              <a:ahLst/>
              <a:cxnLst/>
              <a:rect l="l" t="t" r="r" b="b"/>
              <a:pathLst>
                <a:path w="2549" h="930" extrusionOk="0">
                  <a:moveTo>
                    <a:pt x="2549" y="1"/>
                  </a:moveTo>
                  <a:lnTo>
                    <a:pt x="2549" y="1"/>
                  </a:lnTo>
                  <a:cubicBezTo>
                    <a:pt x="2429" y="37"/>
                    <a:pt x="2298" y="72"/>
                    <a:pt x="2179" y="132"/>
                  </a:cubicBezTo>
                  <a:lnTo>
                    <a:pt x="1275" y="465"/>
                  </a:lnTo>
                  <a:lnTo>
                    <a:pt x="370" y="787"/>
                  </a:lnTo>
                  <a:cubicBezTo>
                    <a:pt x="239" y="811"/>
                    <a:pt x="120" y="870"/>
                    <a:pt x="1" y="930"/>
                  </a:cubicBezTo>
                  <a:cubicBezTo>
                    <a:pt x="132" y="906"/>
                    <a:pt x="263" y="882"/>
                    <a:pt x="382" y="834"/>
                  </a:cubicBezTo>
                  <a:cubicBezTo>
                    <a:pt x="620" y="763"/>
                    <a:pt x="953" y="668"/>
                    <a:pt x="1298" y="537"/>
                  </a:cubicBezTo>
                  <a:cubicBezTo>
                    <a:pt x="1656" y="406"/>
                    <a:pt x="1977" y="287"/>
                    <a:pt x="2203" y="179"/>
                  </a:cubicBezTo>
                  <a:cubicBezTo>
                    <a:pt x="2322" y="132"/>
                    <a:pt x="2441" y="72"/>
                    <a:pt x="2549" y="1"/>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6" name="Google Shape;466;p38">
              <a:extLst>
                <a:ext uri="{FF2B5EF4-FFF2-40B4-BE49-F238E27FC236}">
                  <a16:creationId xmlns:a16="http://schemas.microsoft.com/office/drawing/2014/main" id="{5D6AB2BA-2221-4174-A76B-A0EBBF26EF26}"/>
                </a:ext>
              </a:extLst>
            </p:cNvPr>
            <p:cNvSpPr/>
            <p:nvPr/>
          </p:nvSpPr>
          <p:spPr>
            <a:xfrm flipH="1">
              <a:off x="6345082" y="1565552"/>
              <a:ext cx="53878" cy="53763"/>
            </a:xfrm>
            <a:custGeom>
              <a:avLst/>
              <a:gdLst/>
              <a:ahLst/>
              <a:cxnLst/>
              <a:rect l="l" t="t" r="r" b="b"/>
              <a:pathLst>
                <a:path w="1406" h="1403" extrusionOk="0">
                  <a:moveTo>
                    <a:pt x="536" y="0"/>
                  </a:moveTo>
                  <a:cubicBezTo>
                    <a:pt x="536" y="0"/>
                    <a:pt x="560" y="36"/>
                    <a:pt x="619" y="95"/>
                  </a:cubicBezTo>
                  <a:cubicBezTo>
                    <a:pt x="703" y="167"/>
                    <a:pt x="738" y="274"/>
                    <a:pt x="738" y="381"/>
                  </a:cubicBezTo>
                  <a:cubicBezTo>
                    <a:pt x="727" y="453"/>
                    <a:pt x="679" y="512"/>
                    <a:pt x="607" y="536"/>
                  </a:cubicBezTo>
                  <a:cubicBezTo>
                    <a:pt x="536" y="572"/>
                    <a:pt x="453" y="596"/>
                    <a:pt x="357" y="607"/>
                  </a:cubicBezTo>
                  <a:cubicBezTo>
                    <a:pt x="250" y="619"/>
                    <a:pt x="155" y="679"/>
                    <a:pt x="84" y="762"/>
                  </a:cubicBezTo>
                  <a:cubicBezTo>
                    <a:pt x="12" y="857"/>
                    <a:pt x="0" y="988"/>
                    <a:pt x="36" y="1096"/>
                  </a:cubicBezTo>
                  <a:cubicBezTo>
                    <a:pt x="72" y="1215"/>
                    <a:pt x="155" y="1298"/>
                    <a:pt x="262" y="1346"/>
                  </a:cubicBezTo>
                  <a:cubicBezTo>
                    <a:pt x="332" y="1380"/>
                    <a:pt x="414" y="1403"/>
                    <a:pt x="496" y="1403"/>
                  </a:cubicBezTo>
                  <a:cubicBezTo>
                    <a:pt x="525" y="1403"/>
                    <a:pt x="555" y="1400"/>
                    <a:pt x="584" y="1393"/>
                  </a:cubicBezTo>
                  <a:cubicBezTo>
                    <a:pt x="750" y="1358"/>
                    <a:pt x="905" y="1298"/>
                    <a:pt x="1060" y="1215"/>
                  </a:cubicBezTo>
                  <a:cubicBezTo>
                    <a:pt x="1167" y="1167"/>
                    <a:pt x="1262" y="1096"/>
                    <a:pt x="1346" y="1012"/>
                  </a:cubicBezTo>
                  <a:cubicBezTo>
                    <a:pt x="1369" y="977"/>
                    <a:pt x="1393" y="941"/>
                    <a:pt x="1405" y="905"/>
                  </a:cubicBezTo>
                  <a:lnTo>
                    <a:pt x="1405" y="905"/>
                  </a:lnTo>
                  <a:cubicBezTo>
                    <a:pt x="1405" y="905"/>
                    <a:pt x="1369" y="941"/>
                    <a:pt x="1322" y="988"/>
                  </a:cubicBezTo>
                  <a:cubicBezTo>
                    <a:pt x="1227" y="1060"/>
                    <a:pt x="1131" y="1119"/>
                    <a:pt x="1036" y="1167"/>
                  </a:cubicBezTo>
                  <a:cubicBezTo>
                    <a:pt x="893" y="1238"/>
                    <a:pt x="727" y="1298"/>
                    <a:pt x="572" y="1322"/>
                  </a:cubicBezTo>
                  <a:cubicBezTo>
                    <a:pt x="546" y="1326"/>
                    <a:pt x="520" y="1329"/>
                    <a:pt x="494" y="1329"/>
                  </a:cubicBezTo>
                  <a:cubicBezTo>
                    <a:pt x="322" y="1329"/>
                    <a:pt x="170" y="1227"/>
                    <a:pt x="107" y="1072"/>
                  </a:cubicBezTo>
                  <a:cubicBezTo>
                    <a:pt x="72" y="988"/>
                    <a:pt x="84" y="881"/>
                    <a:pt x="131" y="798"/>
                  </a:cubicBezTo>
                  <a:cubicBezTo>
                    <a:pt x="191" y="738"/>
                    <a:pt x="274" y="691"/>
                    <a:pt x="369" y="679"/>
                  </a:cubicBezTo>
                  <a:cubicBezTo>
                    <a:pt x="465" y="667"/>
                    <a:pt x="548" y="631"/>
                    <a:pt x="631" y="596"/>
                  </a:cubicBezTo>
                  <a:cubicBezTo>
                    <a:pt x="715" y="560"/>
                    <a:pt x="774" y="476"/>
                    <a:pt x="786" y="393"/>
                  </a:cubicBezTo>
                  <a:cubicBezTo>
                    <a:pt x="786" y="262"/>
                    <a:pt x="727" y="155"/>
                    <a:pt x="631" y="72"/>
                  </a:cubicBezTo>
                  <a:cubicBezTo>
                    <a:pt x="584" y="36"/>
                    <a:pt x="536" y="0"/>
                    <a:pt x="536" y="0"/>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7" name="Google Shape;467;p38">
              <a:extLst>
                <a:ext uri="{FF2B5EF4-FFF2-40B4-BE49-F238E27FC236}">
                  <a16:creationId xmlns:a16="http://schemas.microsoft.com/office/drawing/2014/main" id="{6DD478A4-FF63-4BA8-8753-BFF4962AD9FC}"/>
                </a:ext>
              </a:extLst>
            </p:cNvPr>
            <p:cNvSpPr/>
            <p:nvPr/>
          </p:nvSpPr>
          <p:spPr>
            <a:xfrm flipH="1">
              <a:off x="6339602" y="1597015"/>
              <a:ext cx="56177" cy="47708"/>
            </a:xfrm>
            <a:custGeom>
              <a:avLst/>
              <a:gdLst/>
              <a:ahLst/>
              <a:cxnLst/>
              <a:rect l="l" t="t" r="r" b="b"/>
              <a:pathLst>
                <a:path w="1466" h="1245" extrusionOk="0">
                  <a:moveTo>
                    <a:pt x="1370" y="1"/>
                  </a:moveTo>
                  <a:cubicBezTo>
                    <a:pt x="1394" y="132"/>
                    <a:pt x="1406" y="275"/>
                    <a:pt x="1394" y="406"/>
                  </a:cubicBezTo>
                  <a:cubicBezTo>
                    <a:pt x="1358" y="727"/>
                    <a:pt x="1132" y="1001"/>
                    <a:pt x="822" y="1108"/>
                  </a:cubicBezTo>
                  <a:cubicBezTo>
                    <a:pt x="745" y="1138"/>
                    <a:pt x="658" y="1153"/>
                    <a:pt x="572" y="1153"/>
                  </a:cubicBezTo>
                  <a:cubicBezTo>
                    <a:pt x="486" y="1153"/>
                    <a:pt x="399" y="1138"/>
                    <a:pt x="322" y="1108"/>
                  </a:cubicBezTo>
                  <a:cubicBezTo>
                    <a:pt x="191" y="1048"/>
                    <a:pt x="96" y="929"/>
                    <a:pt x="72" y="798"/>
                  </a:cubicBezTo>
                  <a:cubicBezTo>
                    <a:pt x="60" y="703"/>
                    <a:pt x="84" y="608"/>
                    <a:pt x="143" y="537"/>
                  </a:cubicBezTo>
                  <a:cubicBezTo>
                    <a:pt x="191" y="501"/>
                    <a:pt x="239" y="489"/>
                    <a:pt x="227" y="477"/>
                  </a:cubicBezTo>
                  <a:lnTo>
                    <a:pt x="227" y="477"/>
                  </a:lnTo>
                  <a:cubicBezTo>
                    <a:pt x="227" y="477"/>
                    <a:pt x="191" y="477"/>
                    <a:pt x="132" y="525"/>
                  </a:cubicBezTo>
                  <a:cubicBezTo>
                    <a:pt x="48" y="596"/>
                    <a:pt x="1" y="703"/>
                    <a:pt x="13" y="810"/>
                  </a:cubicBezTo>
                  <a:cubicBezTo>
                    <a:pt x="36" y="977"/>
                    <a:pt x="132" y="1120"/>
                    <a:pt x="286" y="1191"/>
                  </a:cubicBezTo>
                  <a:cubicBezTo>
                    <a:pt x="376" y="1227"/>
                    <a:pt x="471" y="1245"/>
                    <a:pt x="566" y="1245"/>
                  </a:cubicBezTo>
                  <a:cubicBezTo>
                    <a:pt x="661" y="1245"/>
                    <a:pt x="757" y="1227"/>
                    <a:pt x="846" y="1191"/>
                  </a:cubicBezTo>
                  <a:cubicBezTo>
                    <a:pt x="1036" y="1120"/>
                    <a:pt x="1191" y="1001"/>
                    <a:pt x="1298" y="846"/>
                  </a:cubicBezTo>
                  <a:cubicBezTo>
                    <a:pt x="1394" y="715"/>
                    <a:pt x="1441" y="560"/>
                    <a:pt x="1453" y="406"/>
                  </a:cubicBezTo>
                  <a:cubicBezTo>
                    <a:pt x="1465" y="310"/>
                    <a:pt x="1453" y="203"/>
                    <a:pt x="1417" y="108"/>
                  </a:cubicBezTo>
                  <a:cubicBezTo>
                    <a:pt x="1406" y="60"/>
                    <a:pt x="1394" y="36"/>
                    <a:pt x="1370" y="1"/>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8" name="Google Shape;468;p38">
              <a:extLst>
                <a:ext uri="{FF2B5EF4-FFF2-40B4-BE49-F238E27FC236}">
                  <a16:creationId xmlns:a16="http://schemas.microsoft.com/office/drawing/2014/main" id="{4E0D3AC0-27DF-452C-AEE6-919A5A7A297E}"/>
                </a:ext>
              </a:extLst>
            </p:cNvPr>
            <p:cNvSpPr/>
            <p:nvPr/>
          </p:nvSpPr>
          <p:spPr>
            <a:xfrm flipH="1">
              <a:off x="6436364" y="1535431"/>
              <a:ext cx="38818" cy="47095"/>
            </a:xfrm>
            <a:custGeom>
              <a:avLst/>
              <a:gdLst/>
              <a:ahLst/>
              <a:cxnLst/>
              <a:rect l="l" t="t" r="r" b="b"/>
              <a:pathLst>
                <a:path w="1013" h="1229" extrusionOk="0">
                  <a:moveTo>
                    <a:pt x="1013" y="0"/>
                  </a:moveTo>
                  <a:lnTo>
                    <a:pt x="1013" y="0"/>
                  </a:lnTo>
                  <a:cubicBezTo>
                    <a:pt x="799" y="227"/>
                    <a:pt x="561" y="429"/>
                    <a:pt x="310" y="608"/>
                  </a:cubicBezTo>
                  <a:cubicBezTo>
                    <a:pt x="227" y="655"/>
                    <a:pt x="156" y="703"/>
                    <a:pt x="84" y="739"/>
                  </a:cubicBezTo>
                  <a:lnTo>
                    <a:pt x="1" y="786"/>
                  </a:lnTo>
                  <a:lnTo>
                    <a:pt x="84" y="810"/>
                  </a:lnTo>
                  <a:cubicBezTo>
                    <a:pt x="227" y="858"/>
                    <a:pt x="358" y="953"/>
                    <a:pt x="453" y="1072"/>
                  </a:cubicBezTo>
                  <a:cubicBezTo>
                    <a:pt x="531" y="1160"/>
                    <a:pt x="557" y="1228"/>
                    <a:pt x="570" y="1228"/>
                  </a:cubicBezTo>
                  <a:cubicBezTo>
                    <a:pt x="571" y="1228"/>
                    <a:pt x="572" y="1228"/>
                    <a:pt x="572" y="1227"/>
                  </a:cubicBezTo>
                  <a:cubicBezTo>
                    <a:pt x="572" y="1227"/>
                    <a:pt x="572" y="1155"/>
                    <a:pt x="501" y="1048"/>
                  </a:cubicBezTo>
                  <a:cubicBezTo>
                    <a:pt x="431" y="929"/>
                    <a:pt x="329" y="835"/>
                    <a:pt x="200" y="772"/>
                  </a:cubicBezTo>
                  <a:lnTo>
                    <a:pt x="200" y="772"/>
                  </a:lnTo>
                  <a:cubicBezTo>
                    <a:pt x="256" y="744"/>
                    <a:pt x="310" y="711"/>
                    <a:pt x="358" y="679"/>
                  </a:cubicBezTo>
                  <a:cubicBezTo>
                    <a:pt x="632" y="524"/>
                    <a:pt x="858" y="286"/>
                    <a:pt x="1013" y="0"/>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39" name="Google Shape;469;p38">
              <a:extLst>
                <a:ext uri="{FF2B5EF4-FFF2-40B4-BE49-F238E27FC236}">
                  <a16:creationId xmlns:a16="http://schemas.microsoft.com/office/drawing/2014/main" id="{7957FE38-9D45-4359-B758-099D038077D0}"/>
                </a:ext>
              </a:extLst>
            </p:cNvPr>
            <p:cNvSpPr/>
            <p:nvPr/>
          </p:nvSpPr>
          <p:spPr>
            <a:xfrm flipH="1">
              <a:off x="6328218" y="1539953"/>
              <a:ext cx="6859" cy="23375"/>
            </a:xfrm>
            <a:custGeom>
              <a:avLst/>
              <a:gdLst/>
              <a:ahLst/>
              <a:cxnLst/>
              <a:rect l="l" t="t" r="r" b="b"/>
              <a:pathLst>
                <a:path w="179" h="610" extrusionOk="0">
                  <a:moveTo>
                    <a:pt x="153" y="1"/>
                  </a:moveTo>
                  <a:cubicBezTo>
                    <a:pt x="133" y="1"/>
                    <a:pt x="35" y="117"/>
                    <a:pt x="12" y="299"/>
                  </a:cubicBezTo>
                  <a:cubicBezTo>
                    <a:pt x="1" y="482"/>
                    <a:pt x="88" y="609"/>
                    <a:pt x="116" y="609"/>
                  </a:cubicBezTo>
                  <a:cubicBezTo>
                    <a:pt x="117" y="609"/>
                    <a:pt x="118" y="609"/>
                    <a:pt x="119" y="609"/>
                  </a:cubicBezTo>
                  <a:cubicBezTo>
                    <a:pt x="131" y="609"/>
                    <a:pt x="83" y="478"/>
                    <a:pt x="95" y="299"/>
                  </a:cubicBezTo>
                  <a:cubicBezTo>
                    <a:pt x="107" y="132"/>
                    <a:pt x="179" y="13"/>
                    <a:pt x="155" y="1"/>
                  </a:cubicBezTo>
                  <a:cubicBezTo>
                    <a:pt x="154" y="1"/>
                    <a:pt x="154" y="1"/>
                    <a:pt x="153" y="1"/>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0" name="Google Shape;470;p38">
              <a:extLst>
                <a:ext uri="{FF2B5EF4-FFF2-40B4-BE49-F238E27FC236}">
                  <a16:creationId xmlns:a16="http://schemas.microsoft.com/office/drawing/2014/main" id="{6BCA1B33-A8BF-4E94-8C5F-EC63D7495313}"/>
                </a:ext>
              </a:extLst>
            </p:cNvPr>
            <p:cNvSpPr/>
            <p:nvPr/>
          </p:nvSpPr>
          <p:spPr>
            <a:xfrm flipH="1">
              <a:off x="8189804" y="1537079"/>
              <a:ext cx="298436" cy="221949"/>
            </a:xfrm>
            <a:custGeom>
              <a:avLst/>
              <a:gdLst/>
              <a:ahLst/>
              <a:cxnLst/>
              <a:rect l="l" t="t" r="r" b="b"/>
              <a:pathLst>
                <a:path w="7788" h="5792" extrusionOk="0">
                  <a:moveTo>
                    <a:pt x="3153" y="1"/>
                  </a:moveTo>
                  <a:cubicBezTo>
                    <a:pt x="3139" y="1"/>
                    <a:pt x="3128" y="2"/>
                    <a:pt x="3120" y="5"/>
                  </a:cubicBezTo>
                  <a:cubicBezTo>
                    <a:pt x="2918" y="65"/>
                    <a:pt x="1" y="565"/>
                    <a:pt x="322" y="910"/>
                  </a:cubicBezTo>
                  <a:cubicBezTo>
                    <a:pt x="426" y="1018"/>
                    <a:pt x="695" y="1055"/>
                    <a:pt x="1017" y="1055"/>
                  </a:cubicBezTo>
                  <a:cubicBezTo>
                    <a:pt x="1727" y="1055"/>
                    <a:pt x="2691" y="874"/>
                    <a:pt x="2691" y="874"/>
                  </a:cubicBezTo>
                  <a:lnTo>
                    <a:pt x="2965" y="1017"/>
                  </a:lnTo>
                  <a:cubicBezTo>
                    <a:pt x="2965" y="1017"/>
                    <a:pt x="1215" y="1291"/>
                    <a:pt x="846" y="1505"/>
                  </a:cubicBezTo>
                  <a:cubicBezTo>
                    <a:pt x="492" y="1711"/>
                    <a:pt x="598" y="2091"/>
                    <a:pt x="900" y="2091"/>
                  </a:cubicBezTo>
                  <a:cubicBezTo>
                    <a:pt x="914" y="2091"/>
                    <a:pt x="927" y="2090"/>
                    <a:pt x="941" y="2089"/>
                  </a:cubicBezTo>
                  <a:cubicBezTo>
                    <a:pt x="1239" y="2057"/>
                    <a:pt x="2478" y="1816"/>
                    <a:pt x="2806" y="1816"/>
                  </a:cubicBezTo>
                  <a:cubicBezTo>
                    <a:pt x="2846" y="1816"/>
                    <a:pt x="2872" y="1819"/>
                    <a:pt x="2882" y="1827"/>
                  </a:cubicBezTo>
                  <a:cubicBezTo>
                    <a:pt x="2965" y="1886"/>
                    <a:pt x="1215" y="2231"/>
                    <a:pt x="1036" y="2351"/>
                  </a:cubicBezTo>
                  <a:cubicBezTo>
                    <a:pt x="781" y="2490"/>
                    <a:pt x="752" y="2923"/>
                    <a:pt x="1048" y="2923"/>
                  </a:cubicBezTo>
                  <a:cubicBezTo>
                    <a:pt x="1056" y="2923"/>
                    <a:pt x="1064" y="2923"/>
                    <a:pt x="1072" y="2922"/>
                  </a:cubicBezTo>
                  <a:cubicBezTo>
                    <a:pt x="1263" y="2910"/>
                    <a:pt x="2917" y="2482"/>
                    <a:pt x="2918" y="2482"/>
                  </a:cubicBezTo>
                  <a:lnTo>
                    <a:pt x="2918" y="2482"/>
                  </a:lnTo>
                  <a:cubicBezTo>
                    <a:pt x="2429" y="2660"/>
                    <a:pt x="1953" y="2874"/>
                    <a:pt x="1477" y="3101"/>
                  </a:cubicBezTo>
                  <a:cubicBezTo>
                    <a:pt x="1301" y="3276"/>
                    <a:pt x="1419" y="3523"/>
                    <a:pt x="1653" y="3523"/>
                  </a:cubicBezTo>
                  <a:cubicBezTo>
                    <a:pt x="1673" y="3523"/>
                    <a:pt x="1694" y="3521"/>
                    <a:pt x="1715" y="3517"/>
                  </a:cubicBezTo>
                  <a:cubicBezTo>
                    <a:pt x="1906" y="3470"/>
                    <a:pt x="2834" y="3029"/>
                    <a:pt x="3096" y="2970"/>
                  </a:cubicBezTo>
                  <a:cubicBezTo>
                    <a:pt x="3096" y="2970"/>
                    <a:pt x="3334" y="3041"/>
                    <a:pt x="3561" y="3529"/>
                  </a:cubicBezTo>
                  <a:cubicBezTo>
                    <a:pt x="3667" y="3766"/>
                    <a:pt x="4128" y="5184"/>
                    <a:pt x="4979" y="5184"/>
                  </a:cubicBezTo>
                  <a:cubicBezTo>
                    <a:pt x="4982" y="5184"/>
                    <a:pt x="4986" y="5184"/>
                    <a:pt x="4989" y="5184"/>
                  </a:cubicBezTo>
                  <a:cubicBezTo>
                    <a:pt x="5003" y="5184"/>
                    <a:pt x="5017" y="5184"/>
                    <a:pt x="5032" y="5184"/>
                  </a:cubicBezTo>
                  <a:cubicBezTo>
                    <a:pt x="5779" y="5184"/>
                    <a:pt x="6501" y="5791"/>
                    <a:pt x="6501" y="5791"/>
                  </a:cubicBezTo>
                  <a:lnTo>
                    <a:pt x="7787" y="3696"/>
                  </a:lnTo>
                  <a:cubicBezTo>
                    <a:pt x="7787" y="3696"/>
                    <a:pt x="6275" y="1231"/>
                    <a:pt x="6001" y="1029"/>
                  </a:cubicBezTo>
                  <a:cubicBezTo>
                    <a:pt x="5738" y="823"/>
                    <a:pt x="3506" y="1"/>
                    <a:pt x="3153" y="1"/>
                  </a:cubicBezTo>
                  <a:close/>
                </a:path>
              </a:pathLst>
            </a:custGeom>
            <a:solidFill>
              <a:srgbClr val="FABC9D"/>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1" name="Google Shape;471;p38">
              <a:extLst>
                <a:ext uri="{FF2B5EF4-FFF2-40B4-BE49-F238E27FC236}">
                  <a16:creationId xmlns:a16="http://schemas.microsoft.com/office/drawing/2014/main" id="{F77592ED-F6F4-4360-AE2B-3FA8E0A4BD73}"/>
                </a:ext>
              </a:extLst>
            </p:cNvPr>
            <p:cNvSpPr/>
            <p:nvPr/>
          </p:nvSpPr>
          <p:spPr>
            <a:xfrm flipH="1">
              <a:off x="8336262" y="1567353"/>
              <a:ext cx="138757" cy="19658"/>
            </a:xfrm>
            <a:custGeom>
              <a:avLst/>
              <a:gdLst/>
              <a:ahLst/>
              <a:cxnLst/>
              <a:rect l="l" t="t" r="r" b="b"/>
              <a:pathLst>
                <a:path w="3621" h="513" extrusionOk="0">
                  <a:moveTo>
                    <a:pt x="2370" y="1"/>
                  </a:moveTo>
                  <a:lnTo>
                    <a:pt x="1834" y="72"/>
                  </a:lnTo>
                  <a:lnTo>
                    <a:pt x="1120" y="179"/>
                  </a:lnTo>
                  <a:cubicBezTo>
                    <a:pt x="1025" y="185"/>
                    <a:pt x="927" y="188"/>
                    <a:pt x="828" y="188"/>
                  </a:cubicBezTo>
                  <a:cubicBezTo>
                    <a:pt x="730" y="188"/>
                    <a:pt x="632" y="185"/>
                    <a:pt x="537" y="179"/>
                  </a:cubicBezTo>
                  <a:cubicBezTo>
                    <a:pt x="239" y="158"/>
                    <a:pt x="46" y="118"/>
                    <a:pt x="8" y="118"/>
                  </a:cubicBezTo>
                  <a:cubicBezTo>
                    <a:pt x="3" y="118"/>
                    <a:pt x="1" y="119"/>
                    <a:pt x="1" y="120"/>
                  </a:cubicBezTo>
                  <a:cubicBezTo>
                    <a:pt x="156" y="215"/>
                    <a:pt x="346" y="263"/>
                    <a:pt x="525" y="275"/>
                  </a:cubicBezTo>
                  <a:cubicBezTo>
                    <a:pt x="673" y="292"/>
                    <a:pt x="821" y="303"/>
                    <a:pt x="969" y="303"/>
                  </a:cubicBezTo>
                  <a:cubicBezTo>
                    <a:pt x="1023" y="303"/>
                    <a:pt x="1078" y="302"/>
                    <a:pt x="1132" y="299"/>
                  </a:cubicBezTo>
                  <a:cubicBezTo>
                    <a:pt x="1358" y="275"/>
                    <a:pt x="1596" y="239"/>
                    <a:pt x="1846" y="203"/>
                  </a:cubicBezTo>
                  <a:lnTo>
                    <a:pt x="2368" y="124"/>
                  </a:lnTo>
                  <a:lnTo>
                    <a:pt x="2368" y="124"/>
                  </a:lnTo>
                  <a:cubicBezTo>
                    <a:pt x="2782" y="289"/>
                    <a:pt x="3195" y="418"/>
                    <a:pt x="3620" y="513"/>
                  </a:cubicBezTo>
                  <a:cubicBezTo>
                    <a:pt x="3227" y="310"/>
                    <a:pt x="2823" y="144"/>
                    <a:pt x="2406" y="1"/>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2" name="Google Shape;472;p38">
              <a:extLst>
                <a:ext uri="{FF2B5EF4-FFF2-40B4-BE49-F238E27FC236}">
                  <a16:creationId xmlns:a16="http://schemas.microsoft.com/office/drawing/2014/main" id="{B6D99EB7-418C-4061-9492-37781AF29633}"/>
                </a:ext>
              </a:extLst>
            </p:cNvPr>
            <p:cNvSpPr/>
            <p:nvPr/>
          </p:nvSpPr>
          <p:spPr>
            <a:xfrm flipH="1">
              <a:off x="8233137" y="1607055"/>
              <a:ext cx="131438" cy="64837"/>
            </a:xfrm>
            <a:custGeom>
              <a:avLst/>
              <a:gdLst/>
              <a:ahLst/>
              <a:cxnLst/>
              <a:rect l="l" t="t" r="r" b="b"/>
              <a:pathLst>
                <a:path w="3430" h="1692" extrusionOk="0">
                  <a:moveTo>
                    <a:pt x="298" y="1"/>
                  </a:moveTo>
                  <a:cubicBezTo>
                    <a:pt x="203" y="1"/>
                    <a:pt x="95" y="1"/>
                    <a:pt x="48" y="96"/>
                  </a:cubicBezTo>
                  <a:cubicBezTo>
                    <a:pt x="0" y="179"/>
                    <a:pt x="83" y="286"/>
                    <a:pt x="167" y="346"/>
                  </a:cubicBezTo>
                  <a:cubicBezTo>
                    <a:pt x="738" y="798"/>
                    <a:pt x="1596" y="691"/>
                    <a:pt x="2179" y="1108"/>
                  </a:cubicBezTo>
                  <a:cubicBezTo>
                    <a:pt x="2381" y="1263"/>
                    <a:pt x="2536" y="1453"/>
                    <a:pt x="2750" y="1584"/>
                  </a:cubicBezTo>
                  <a:cubicBezTo>
                    <a:pt x="2852" y="1656"/>
                    <a:pt x="2971" y="1691"/>
                    <a:pt x="3090" y="1691"/>
                  </a:cubicBezTo>
                  <a:cubicBezTo>
                    <a:pt x="3209" y="1691"/>
                    <a:pt x="3328" y="1656"/>
                    <a:pt x="3429" y="1584"/>
                  </a:cubicBezTo>
                  <a:lnTo>
                    <a:pt x="2703" y="60"/>
                  </a:lnTo>
                  <a:lnTo>
                    <a:pt x="298" y="1"/>
                  </a:lnTo>
                  <a:close/>
                </a:path>
              </a:pathLst>
            </a:custGeom>
            <a:solidFill>
              <a:srgbClr val="FABC9D"/>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3" name="Google Shape;473;p38">
              <a:extLst>
                <a:ext uri="{FF2B5EF4-FFF2-40B4-BE49-F238E27FC236}">
                  <a16:creationId xmlns:a16="http://schemas.microsoft.com/office/drawing/2014/main" id="{E38FA411-E3D3-43EF-8A07-4BF57F73F1AD}"/>
                </a:ext>
              </a:extLst>
            </p:cNvPr>
            <p:cNvSpPr/>
            <p:nvPr/>
          </p:nvSpPr>
          <p:spPr>
            <a:xfrm flipH="1">
              <a:off x="8232677" y="1604948"/>
              <a:ext cx="133737" cy="68593"/>
            </a:xfrm>
            <a:custGeom>
              <a:avLst/>
              <a:gdLst/>
              <a:ahLst/>
              <a:cxnLst/>
              <a:rect l="l" t="t" r="r" b="b"/>
              <a:pathLst>
                <a:path w="3490" h="1790" extrusionOk="0">
                  <a:moveTo>
                    <a:pt x="352" y="1"/>
                  </a:moveTo>
                  <a:cubicBezTo>
                    <a:pt x="256" y="1"/>
                    <a:pt x="159" y="33"/>
                    <a:pt x="84" y="79"/>
                  </a:cubicBezTo>
                  <a:cubicBezTo>
                    <a:pt x="24" y="151"/>
                    <a:pt x="1" y="234"/>
                    <a:pt x="48" y="318"/>
                  </a:cubicBezTo>
                  <a:cubicBezTo>
                    <a:pt x="72" y="377"/>
                    <a:pt x="108" y="437"/>
                    <a:pt x="167" y="472"/>
                  </a:cubicBezTo>
                  <a:cubicBezTo>
                    <a:pt x="262" y="544"/>
                    <a:pt x="358" y="603"/>
                    <a:pt x="465" y="663"/>
                  </a:cubicBezTo>
                  <a:cubicBezTo>
                    <a:pt x="870" y="806"/>
                    <a:pt x="1286" y="925"/>
                    <a:pt x="1715" y="1008"/>
                  </a:cubicBezTo>
                  <a:cubicBezTo>
                    <a:pt x="1882" y="1068"/>
                    <a:pt x="2048" y="1151"/>
                    <a:pt x="2203" y="1246"/>
                  </a:cubicBezTo>
                  <a:cubicBezTo>
                    <a:pt x="2346" y="1342"/>
                    <a:pt x="2453" y="1461"/>
                    <a:pt x="2572" y="1556"/>
                  </a:cubicBezTo>
                  <a:cubicBezTo>
                    <a:pt x="2726" y="1699"/>
                    <a:pt x="2932" y="1790"/>
                    <a:pt x="3145" y="1790"/>
                  </a:cubicBezTo>
                  <a:cubicBezTo>
                    <a:pt x="3180" y="1790"/>
                    <a:pt x="3216" y="1787"/>
                    <a:pt x="3251" y="1782"/>
                  </a:cubicBezTo>
                  <a:cubicBezTo>
                    <a:pt x="3429" y="1758"/>
                    <a:pt x="3489" y="1651"/>
                    <a:pt x="3489" y="1651"/>
                  </a:cubicBezTo>
                  <a:lnTo>
                    <a:pt x="3489" y="1651"/>
                  </a:lnTo>
                  <a:cubicBezTo>
                    <a:pt x="3406" y="1699"/>
                    <a:pt x="3334" y="1723"/>
                    <a:pt x="3251" y="1734"/>
                  </a:cubicBezTo>
                  <a:cubicBezTo>
                    <a:pt x="3025" y="1734"/>
                    <a:pt x="2798" y="1639"/>
                    <a:pt x="2644" y="1473"/>
                  </a:cubicBezTo>
                  <a:cubicBezTo>
                    <a:pt x="2537" y="1377"/>
                    <a:pt x="2417" y="1258"/>
                    <a:pt x="2275" y="1151"/>
                  </a:cubicBezTo>
                  <a:cubicBezTo>
                    <a:pt x="2120" y="1044"/>
                    <a:pt x="1941" y="949"/>
                    <a:pt x="1751" y="901"/>
                  </a:cubicBezTo>
                  <a:cubicBezTo>
                    <a:pt x="1346" y="806"/>
                    <a:pt x="929" y="687"/>
                    <a:pt x="536" y="544"/>
                  </a:cubicBezTo>
                  <a:cubicBezTo>
                    <a:pt x="429" y="496"/>
                    <a:pt x="346" y="437"/>
                    <a:pt x="262" y="377"/>
                  </a:cubicBezTo>
                  <a:cubicBezTo>
                    <a:pt x="179" y="306"/>
                    <a:pt x="143" y="222"/>
                    <a:pt x="191" y="187"/>
                  </a:cubicBezTo>
                  <a:cubicBezTo>
                    <a:pt x="227" y="163"/>
                    <a:pt x="334" y="151"/>
                    <a:pt x="441" y="151"/>
                  </a:cubicBezTo>
                  <a:lnTo>
                    <a:pt x="2489" y="151"/>
                  </a:lnTo>
                  <a:cubicBezTo>
                    <a:pt x="2584" y="151"/>
                    <a:pt x="2668" y="139"/>
                    <a:pt x="2751" y="127"/>
                  </a:cubicBezTo>
                  <a:cubicBezTo>
                    <a:pt x="2668" y="103"/>
                    <a:pt x="2572" y="91"/>
                    <a:pt x="2489" y="91"/>
                  </a:cubicBezTo>
                  <a:cubicBezTo>
                    <a:pt x="2322" y="91"/>
                    <a:pt x="2072" y="68"/>
                    <a:pt x="1786" y="56"/>
                  </a:cubicBezTo>
                  <a:lnTo>
                    <a:pt x="739" y="8"/>
                  </a:lnTo>
                  <a:lnTo>
                    <a:pt x="429" y="8"/>
                  </a:lnTo>
                  <a:cubicBezTo>
                    <a:pt x="404" y="3"/>
                    <a:pt x="378" y="1"/>
                    <a:pt x="352" y="1"/>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4" name="Google Shape;474;p38">
              <a:extLst>
                <a:ext uri="{FF2B5EF4-FFF2-40B4-BE49-F238E27FC236}">
                  <a16:creationId xmlns:a16="http://schemas.microsoft.com/office/drawing/2014/main" id="{BC1481CB-E4A2-4C18-849B-AEE5A3752F13}"/>
                </a:ext>
              </a:extLst>
            </p:cNvPr>
            <p:cNvSpPr/>
            <p:nvPr/>
          </p:nvSpPr>
          <p:spPr>
            <a:xfrm flipH="1">
              <a:off x="7566532" y="3768896"/>
              <a:ext cx="266056" cy="446888"/>
            </a:xfrm>
            <a:custGeom>
              <a:avLst/>
              <a:gdLst/>
              <a:ahLst/>
              <a:cxnLst/>
              <a:rect l="l" t="t" r="r" b="b"/>
              <a:pathLst>
                <a:path w="6943" h="11662" extrusionOk="0">
                  <a:moveTo>
                    <a:pt x="2513" y="0"/>
                  </a:moveTo>
                  <a:lnTo>
                    <a:pt x="1965" y="6096"/>
                  </a:lnTo>
                  <a:lnTo>
                    <a:pt x="132" y="10811"/>
                  </a:lnTo>
                  <a:cubicBezTo>
                    <a:pt x="1" y="11133"/>
                    <a:pt x="168" y="11490"/>
                    <a:pt x="489" y="11621"/>
                  </a:cubicBezTo>
                  <a:cubicBezTo>
                    <a:pt x="501" y="11621"/>
                    <a:pt x="513" y="11633"/>
                    <a:pt x="525" y="11633"/>
                  </a:cubicBezTo>
                  <a:cubicBezTo>
                    <a:pt x="589" y="11652"/>
                    <a:pt x="654" y="11661"/>
                    <a:pt x="717" y="11661"/>
                  </a:cubicBezTo>
                  <a:cubicBezTo>
                    <a:pt x="853" y="11661"/>
                    <a:pt x="983" y="11619"/>
                    <a:pt x="1096" y="11538"/>
                  </a:cubicBezTo>
                  <a:cubicBezTo>
                    <a:pt x="2132" y="10752"/>
                    <a:pt x="5906" y="7847"/>
                    <a:pt x="5918" y="7394"/>
                  </a:cubicBezTo>
                  <a:cubicBezTo>
                    <a:pt x="5942" y="6870"/>
                    <a:pt x="6942" y="977"/>
                    <a:pt x="6942" y="977"/>
                  </a:cubicBezTo>
                  <a:lnTo>
                    <a:pt x="2513" y="0"/>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5" name="Google Shape;475;p38">
              <a:extLst>
                <a:ext uri="{FF2B5EF4-FFF2-40B4-BE49-F238E27FC236}">
                  <a16:creationId xmlns:a16="http://schemas.microsoft.com/office/drawing/2014/main" id="{A6B79F09-844A-4B8F-9413-4A81F41A8F4B}"/>
                </a:ext>
              </a:extLst>
            </p:cNvPr>
            <p:cNvSpPr/>
            <p:nvPr/>
          </p:nvSpPr>
          <p:spPr>
            <a:xfrm flipH="1">
              <a:off x="7603970" y="4036271"/>
              <a:ext cx="208537" cy="180257"/>
            </a:xfrm>
            <a:custGeom>
              <a:avLst/>
              <a:gdLst/>
              <a:ahLst/>
              <a:cxnLst/>
              <a:rect l="l" t="t" r="r" b="b"/>
              <a:pathLst>
                <a:path w="5442" h="4704" extrusionOk="0">
                  <a:moveTo>
                    <a:pt x="5442" y="0"/>
                  </a:moveTo>
                  <a:lnTo>
                    <a:pt x="1" y="4656"/>
                  </a:lnTo>
                  <a:lnTo>
                    <a:pt x="1" y="4668"/>
                  </a:lnTo>
                  <a:cubicBezTo>
                    <a:pt x="69" y="4692"/>
                    <a:pt x="141" y="4704"/>
                    <a:pt x="212" y="4704"/>
                  </a:cubicBezTo>
                  <a:cubicBezTo>
                    <a:pt x="350" y="4704"/>
                    <a:pt x="486" y="4659"/>
                    <a:pt x="596" y="4572"/>
                  </a:cubicBezTo>
                  <a:cubicBezTo>
                    <a:pt x="3454" y="2358"/>
                    <a:pt x="4692" y="1251"/>
                    <a:pt x="5120" y="846"/>
                  </a:cubicBezTo>
                  <a:cubicBezTo>
                    <a:pt x="5287" y="691"/>
                    <a:pt x="5394" y="489"/>
                    <a:pt x="5418" y="262"/>
                  </a:cubicBezTo>
                  <a:lnTo>
                    <a:pt x="5442" y="0"/>
                  </a:lnTo>
                  <a:close/>
                </a:path>
              </a:pathLst>
            </a:custGeom>
            <a:solidFill>
              <a:srgbClr val="FFFFFF"/>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6" name="Google Shape;476;p38">
              <a:extLst>
                <a:ext uri="{FF2B5EF4-FFF2-40B4-BE49-F238E27FC236}">
                  <a16:creationId xmlns:a16="http://schemas.microsoft.com/office/drawing/2014/main" id="{A2BB5E23-345D-4889-B390-CAD890CDF375}"/>
                </a:ext>
              </a:extLst>
            </p:cNvPr>
            <p:cNvSpPr/>
            <p:nvPr/>
          </p:nvSpPr>
          <p:spPr>
            <a:xfrm flipH="1">
              <a:off x="7621741" y="3954261"/>
              <a:ext cx="30464" cy="27246"/>
            </a:xfrm>
            <a:custGeom>
              <a:avLst/>
              <a:gdLst/>
              <a:ahLst/>
              <a:cxnLst/>
              <a:rect l="l" t="t" r="r" b="b"/>
              <a:pathLst>
                <a:path w="795" h="711" extrusionOk="0">
                  <a:moveTo>
                    <a:pt x="235" y="33"/>
                  </a:moveTo>
                  <a:lnTo>
                    <a:pt x="235" y="33"/>
                  </a:lnTo>
                  <a:cubicBezTo>
                    <a:pt x="231" y="36"/>
                    <a:pt x="227" y="38"/>
                    <a:pt x="223" y="41"/>
                  </a:cubicBezTo>
                  <a:lnTo>
                    <a:pt x="223" y="41"/>
                  </a:lnTo>
                  <a:lnTo>
                    <a:pt x="235" y="33"/>
                  </a:lnTo>
                  <a:close/>
                  <a:moveTo>
                    <a:pt x="395" y="0"/>
                  </a:moveTo>
                  <a:cubicBezTo>
                    <a:pt x="331" y="0"/>
                    <a:pt x="267" y="16"/>
                    <a:pt x="211" y="50"/>
                  </a:cubicBezTo>
                  <a:lnTo>
                    <a:pt x="211" y="50"/>
                  </a:lnTo>
                  <a:cubicBezTo>
                    <a:pt x="215" y="47"/>
                    <a:pt x="219" y="44"/>
                    <a:pt x="223" y="41"/>
                  </a:cubicBezTo>
                  <a:lnTo>
                    <a:pt x="223" y="41"/>
                  </a:lnTo>
                  <a:lnTo>
                    <a:pt x="199" y="57"/>
                  </a:lnTo>
                  <a:cubicBezTo>
                    <a:pt x="203" y="54"/>
                    <a:pt x="207" y="52"/>
                    <a:pt x="211" y="50"/>
                  </a:cubicBezTo>
                  <a:lnTo>
                    <a:pt x="211" y="50"/>
                  </a:lnTo>
                  <a:cubicBezTo>
                    <a:pt x="61" y="160"/>
                    <a:pt x="1" y="352"/>
                    <a:pt x="80" y="521"/>
                  </a:cubicBezTo>
                  <a:cubicBezTo>
                    <a:pt x="140" y="640"/>
                    <a:pt x="260" y="711"/>
                    <a:pt x="389" y="711"/>
                  </a:cubicBezTo>
                  <a:cubicBezTo>
                    <a:pt x="441" y="711"/>
                    <a:pt x="494" y="700"/>
                    <a:pt x="544" y="676"/>
                  </a:cubicBezTo>
                  <a:cubicBezTo>
                    <a:pt x="723" y="581"/>
                    <a:pt x="795" y="354"/>
                    <a:pt x="711" y="176"/>
                  </a:cubicBezTo>
                  <a:cubicBezTo>
                    <a:pt x="642" y="61"/>
                    <a:pt x="519" y="0"/>
                    <a:pt x="395" y="0"/>
                  </a:cubicBezTo>
                  <a:close/>
                </a:path>
              </a:pathLst>
            </a:custGeom>
            <a:solidFill>
              <a:srgbClr val="FFFFFF"/>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7" name="Google Shape;477;p38">
              <a:extLst>
                <a:ext uri="{FF2B5EF4-FFF2-40B4-BE49-F238E27FC236}">
                  <a16:creationId xmlns:a16="http://schemas.microsoft.com/office/drawing/2014/main" id="{B6875D3A-A6BF-4FBC-AA77-34C8BACB9795}"/>
                </a:ext>
              </a:extLst>
            </p:cNvPr>
            <p:cNvSpPr/>
            <p:nvPr/>
          </p:nvSpPr>
          <p:spPr>
            <a:xfrm flipH="1">
              <a:off x="7746749" y="4087814"/>
              <a:ext cx="45218" cy="31078"/>
            </a:xfrm>
            <a:custGeom>
              <a:avLst/>
              <a:gdLst/>
              <a:ahLst/>
              <a:cxnLst/>
              <a:rect l="l" t="t" r="r" b="b"/>
              <a:pathLst>
                <a:path w="1180" h="811" extrusionOk="0">
                  <a:moveTo>
                    <a:pt x="227" y="1"/>
                  </a:moveTo>
                  <a:cubicBezTo>
                    <a:pt x="84" y="1"/>
                    <a:pt x="0" y="48"/>
                    <a:pt x="0" y="60"/>
                  </a:cubicBezTo>
                  <a:cubicBezTo>
                    <a:pt x="239" y="84"/>
                    <a:pt x="477" y="156"/>
                    <a:pt x="679" y="275"/>
                  </a:cubicBezTo>
                  <a:cubicBezTo>
                    <a:pt x="1018" y="485"/>
                    <a:pt x="1128" y="811"/>
                    <a:pt x="1165" y="811"/>
                  </a:cubicBezTo>
                  <a:cubicBezTo>
                    <a:pt x="1166" y="811"/>
                    <a:pt x="1167" y="811"/>
                    <a:pt x="1167" y="810"/>
                  </a:cubicBezTo>
                  <a:cubicBezTo>
                    <a:pt x="1179" y="810"/>
                    <a:pt x="1179" y="715"/>
                    <a:pt x="1132" y="572"/>
                  </a:cubicBezTo>
                  <a:cubicBezTo>
                    <a:pt x="1060" y="406"/>
                    <a:pt x="929" y="263"/>
                    <a:pt x="762" y="156"/>
                  </a:cubicBezTo>
                  <a:cubicBezTo>
                    <a:pt x="608" y="60"/>
                    <a:pt x="417" y="1"/>
                    <a:pt x="227"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8" name="Google Shape;478;p38">
              <a:extLst>
                <a:ext uri="{FF2B5EF4-FFF2-40B4-BE49-F238E27FC236}">
                  <a16:creationId xmlns:a16="http://schemas.microsoft.com/office/drawing/2014/main" id="{8C84034D-517A-4A8F-A1CB-476A2D87C820}"/>
                </a:ext>
              </a:extLst>
            </p:cNvPr>
            <p:cNvSpPr/>
            <p:nvPr/>
          </p:nvSpPr>
          <p:spPr>
            <a:xfrm flipH="1">
              <a:off x="7766370" y="4127784"/>
              <a:ext cx="42918" cy="20386"/>
            </a:xfrm>
            <a:custGeom>
              <a:avLst/>
              <a:gdLst/>
              <a:ahLst/>
              <a:cxnLst/>
              <a:rect l="l" t="t" r="r" b="b"/>
              <a:pathLst>
                <a:path w="1120" h="532" extrusionOk="0">
                  <a:moveTo>
                    <a:pt x="291" y="1"/>
                  </a:moveTo>
                  <a:cubicBezTo>
                    <a:pt x="192" y="1"/>
                    <a:pt x="92" y="22"/>
                    <a:pt x="0" y="65"/>
                  </a:cubicBezTo>
                  <a:cubicBezTo>
                    <a:pt x="191" y="101"/>
                    <a:pt x="393" y="148"/>
                    <a:pt x="583" y="208"/>
                  </a:cubicBezTo>
                  <a:cubicBezTo>
                    <a:pt x="866" y="332"/>
                    <a:pt x="1041" y="531"/>
                    <a:pt x="1079" y="531"/>
                  </a:cubicBezTo>
                  <a:cubicBezTo>
                    <a:pt x="1081" y="531"/>
                    <a:pt x="1082" y="531"/>
                    <a:pt x="1084" y="529"/>
                  </a:cubicBezTo>
                  <a:cubicBezTo>
                    <a:pt x="1119" y="518"/>
                    <a:pt x="976" y="232"/>
                    <a:pt x="631" y="89"/>
                  </a:cubicBezTo>
                  <a:cubicBezTo>
                    <a:pt x="527" y="31"/>
                    <a:pt x="410" y="1"/>
                    <a:pt x="291"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49" name="Google Shape;479;p38">
              <a:extLst>
                <a:ext uri="{FF2B5EF4-FFF2-40B4-BE49-F238E27FC236}">
                  <a16:creationId xmlns:a16="http://schemas.microsoft.com/office/drawing/2014/main" id="{58F46D22-F19D-40FC-8EB7-66510EC96AE4}"/>
                </a:ext>
              </a:extLst>
            </p:cNvPr>
            <p:cNvSpPr/>
            <p:nvPr/>
          </p:nvSpPr>
          <p:spPr>
            <a:xfrm flipH="1">
              <a:off x="7711647" y="4048495"/>
              <a:ext cx="62998" cy="33875"/>
            </a:xfrm>
            <a:custGeom>
              <a:avLst/>
              <a:gdLst/>
              <a:ahLst/>
              <a:cxnLst/>
              <a:rect l="l" t="t" r="r" b="b"/>
              <a:pathLst>
                <a:path w="1644" h="884" extrusionOk="0">
                  <a:moveTo>
                    <a:pt x="209" y="0"/>
                  </a:moveTo>
                  <a:cubicBezTo>
                    <a:pt x="143" y="0"/>
                    <a:pt x="78" y="5"/>
                    <a:pt x="13" y="15"/>
                  </a:cubicBezTo>
                  <a:cubicBezTo>
                    <a:pt x="1" y="62"/>
                    <a:pt x="430" y="86"/>
                    <a:pt x="882" y="336"/>
                  </a:cubicBezTo>
                  <a:cubicBezTo>
                    <a:pt x="1156" y="491"/>
                    <a:pt x="1406" y="682"/>
                    <a:pt x="1644" y="884"/>
                  </a:cubicBezTo>
                  <a:cubicBezTo>
                    <a:pt x="1501" y="586"/>
                    <a:pt x="1251" y="348"/>
                    <a:pt x="953" y="217"/>
                  </a:cubicBezTo>
                  <a:cubicBezTo>
                    <a:pt x="725" y="75"/>
                    <a:pt x="467" y="0"/>
                    <a:pt x="209"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0" name="Google Shape;480;p38">
              <a:extLst>
                <a:ext uri="{FF2B5EF4-FFF2-40B4-BE49-F238E27FC236}">
                  <a16:creationId xmlns:a16="http://schemas.microsoft.com/office/drawing/2014/main" id="{CDF67AD4-A980-4568-84E0-B7286D529FF8}"/>
                </a:ext>
              </a:extLst>
            </p:cNvPr>
            <p:cNvSpPr/>
            <p:nvPr/>
          </p:nvSpPr>
          <p:spPr>
            <a:xfrm flipH="1">
              <a:off x="7699307" y="3997718"/>
              <a:ext cx="60737" cy="14140"/>
            </a:xfrm>
            <a:custGeom>
              <a:avLst/>
              <a:gdLst/>
              <a:ahLst/>
              <a:cxnLst/>
              <a:rect l="l" t="t" r="r" b="b"/>
              <a:pathLst>
                <a:path w="1585" h="369" extrusionOk="0">
                  <a:moveTo>
                    <a:pt x="585" y="1"/>
                  </a:moveTo>
                  <a:cubicBezTo>
                    <a:pt x="388" y="1"/>
                    <a:pt x="190" y="38"/>
                    <a:pt x="1" y="113"/>
                  </a:cubicBezTo>
                  <a:cubicBezTo>
                    <a:pt x="4" y="123"/>
                    <a:pt x="32" y="126"/>
                    <a:pt x="80" y="126"/>
                  </a:cubicBezTo>
                  <a:cubicBezTo>
                    <a:pt x="143" y="126"/>
                    <a:pt x="240" y="121"/>
                    <a:pt x="359" y="121"/>
                  </a:cubicBezTo>
                  <a:cubicBezTo>
                    <a:pt x="488" y="121"/>
                    <a:pt x="643" y="127"/>
                    <a:pt x="811" y="149"/>
                  </a:cubicBezTo>
                  <a:cubicBezTo>
                    <a:pt x="1201" y="214"/>
                    <a:pt x="1502" y="368"/>
                    <a:pt x="1571" y="368"/>
                  </a:cubicBezTo>
                  <a:cubicBezTo>
                    <a:pt x="1578" y="368"/>
                    <a:pt x="1582" y="367"/>
                    <a:pt x="1584" y="363"/>
                  </a:cubicBezTo>
                  <a:cubicBezTo>
                    <a:pt x="1300" y="125"/>
                    <a:pt x="945" y="1"/>
                    <a:pt x="585"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1" name="Google Shape;481;p38">
              <a:extLst>
                <a:ext uri="{FF2B5EF4-FFF2-40B4-BE49-F238E27FC236}">
                  <a16:creationId xmlns:a16="http://schemas.microsoft.com/office/drawing/2014/main" id="{3874257E-BB04-4023-B62D-DA0302EA8E5C}"/>
                </a:ext>
              </a:extLst>
            </p:cNvPr>
            <p:cNvSpPr/>
            <p:nvPr/>
          </p:nvSpPr>
          <p:spPr>
            <a:xfrm flipH="1">
              <a:off x="7691106" y="3928930"/>
              <a:ext cx="62998" cy="14293"/>
            </a:xfrm>
            <a:custGeom>
              <a:avLst/>
              <a:gdLst/>
              <a:ahLst/>
              <a:cxnLst/>
              <a:rect l="l" t="t" r="r" b="b"/>
              <a:pathLst>
                <a:path w="1644" h="373" extrusionOk="0">
                  <a:moveTo>
                    <a:pt x="732" y="1"/>
                  </a:moveTo>
                  <a:cubicBezTo>
                    <a:pt x="553" y="1"/>
                    <a:pt x="375" y="29"/>
                    <a:pt x="215" y="99"/>
                  </a:cubicBezTo>
                  <a:cubicBezTo>
                    <a:pt x="60" y="170"/>
                    <a:pt x="1" y="230"/>
                    <a:pt x="1" y="253"/>
                  </a:cubicBezTo>
                  <a:cubicBezTo>
                    <a:pt x="263" y="170"/>
                    <a:pt x="548" y="134"/>
                    <a:pt x="822" y="134"/>
                  </a:cubicBezTo>
                  <a:cubicBezTo>
                    <a:pt x="1108" y="182"/>
                    <a:pt x="1370" y="253"/>
                    <a:pt x="1632" y="373"/>
                  </a:cubicBezTo>
                  <a:cubicBezTo>
                    <a:pt x="1644" y="361"/>
                    <a:pt x="1584" y="277"/>
                    <a:pt x="1441" y="194"/>
                  </a:cubicBezTo>
                  <a:cubicBezTo>
                    <a:pt x="1251" y="87"/>
                    <a:pt x="1048" y="27"/>
                    <a:pt x="834" y="3"/>
                  </a:cubicBezTo>
                  <a:cubicBezTo>
                    <a:pt x="800" y="2"/>
                    <a:pt x="766" y="1"/>
                    <a:pt x="732"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2" name="Google Shape;482;p38">
              <a:extLst>
                <a:ext uri="{FF2B5EF4-FFF2-40B4-BE49-F238E27FC236}">
                  <a16:creationId xmlns:a16="http://schemas.microsoft.com/office/drawing/2014/main" id="{134D7D0F-D0EB-43E1-953D-292CD7C55FA4}"/>
                </a:ext>
              </a:extLst>
            </p:cNvPr>
            <p:cNvSpPr/>
            <p:nvPr/>
          </p:nvSpPr>
          <p:spPr>
            <a:xfrm flipH="1">
              <a:off x="7682867" y="3877654"/>
              <a:ext cx="71697" cy="43225"/>
            </a:xfrm>
            <a:custGeom>
              <a:avLst/>
              <a:gdLst/>
              <a:ahLst/>
              <a:cxnLst/>
              <a:rect l="l" t="t" r="r" b="b"/>
              <a:pathLst>
                <a:path w="1871" h="1128" extrusionOk="0">
                  <a:moveTo>
                    <a:pt x="1567" y="112"/>
                  </a:moveTo>
                  <a:cubicBezTo>
                    <a:pt x="1616" y="112"/>
                    <a:pt x="1662" y="135"/>
                    <a:pt x="1691" y="175"/>
                  </a:cubicBezTo>
                  <a:cubicBezTo>
                    <a:pt x="1727" y="234"/>
                    <a:pt x="1739" y="306"/>
                    <a:pt x="1727" y="377"/>
                  </a:cubicBezTo>
                  <a:cubicBezTo>
                    <a:pt x="1655" y="675"/>
                    <a:pt x="1414" y="903"/>
                    <a:pt x="1120" y="967"/>
                  </a:cubicBezTo>
                  <a:lnTo>
                    <a:pt x="1120" y="967"/>
                  </a:lnTo>
                  <a:cubicBezTo>
                    <a:pt x="1109" y="923"/>
                    <a:pt x="1093" y="882"/>
                    <a:pt x="1072" y="841"/>
                  </a:cubicBezTo>
                  <a:cubicBezTo>
                    <a:pt x="1058" y="813"/>
                    <a:pt x="1043" y="784"/>
                    <a:pt x="1027" y="756"/>
                  </a:cubicBezTo>
                  <a:lnTo>
                    <a:pt x="1027" y="756"/>
                  </a:lnTo>
                  <a:cubicBezTo>
                    <a:pt x="1087" y="623"/>
                    <a:pt x="1158" y="495"/>
                    <a:pt x="1239" y="377"/>
                  </a:cubicBezTo>
                  <a:cubicBezTo>
                    <a:pt x="1310" y="258"/>
                    <a:pt x="1418" y="175"/>
                    <a:pt x="1537" y="115"/>
                  </a:cubicBezTo>
                  <a:cubicBezTo>
                    <a:pt x="1547" y="113"/>
                    <a:pt x="1557" y="112"/>
                    <a:pt x="1567" y="112"/>
                  </a:cubicBezTo>
                  <a:close/>
                  <a:moveTo>
                    <a:pt x="273" y="172"/>
                  </a:moveTo>
                  <a:cubicBezTo>
                    <a:pt x="282" y="172"/>
                    <a:pt x="290" y="173"/>
                    <a:pt x="298" y="175"/>
                  </a:cubicBezTo>
                  <a:cubicBezTo>
                    <a:pt x="429" y="222"/>
                    <a:pt x="548" y="294"/>
                    <a:pt x="644" y="389"/>
                  </a:cubicBezTo>
                  <a:cubicBezTo>
                    <a:pt x="754" y="506"/>
                    <a:pt x="857" y="632"/>
                    <a:pt x="949" y="765"/>
                  </a:cubicBezTo>
                  <a:lnTo>
                    <a:pt x="949" y="765"/>
                  </a:lnTo>
                  <a:cubicBezTo>
                    <a:pt x="936" y="809"/>
                    <a:pt x="925" y="855"/>
                    <a:pt x="918" y="901"/>
                  </a:cubicBezTo>
                  <a:cubicBezTo>
                    <a:pt x="909" y="926"/>
                    <a:pt x="903" y="952"/>
                    <a:pt x="898" y="978"/>
                  </a:cubicBezTo>
                  <a:lnTo>
                    <a:pt x="898" y="978"/>
                  </a:lnTo>
                  <a:cubicBezTo>
                    <a:pt x="573" y="940"/>
                    <a:pt x="288" y="733"/>
                    <a:pt x="156" y="425"/>
                  </a:cubicBezTo>
                  <a:cubicBezTo>
                    <a:pt x="132" y="365"/>
                    <a:pt x="132" y="294"/>
                    <a:pt x="156" y="234"/>
                  </a:cubicBezTo>
                  <a:cubicBezTo>
                    <a:pt x="185" y="195"/>
                    <a:pt x="231" y="172"/>
                    <a:pt x="273" y="172"/>
                  </a:cubicBezTo>
                  <a:close/>
                  <a:moveTo>
                    <a:pt x="994" y="833"/>
                  </a:moveTo>
                  <a:cubicBezTo>
                    <a:pt x="1024" y="879"/>
                    <a:pt x="1053" y="926"/>
                    <a:pt x="1081" y="974"/>
                  </a:cubicBezTo>
                  <a:lnTo>
                    <a:pt x="1081" y="974"/>
                  </a:lnTo>
                  <a:cubicBezTo>
                    <a:pt x="1047" y="980"/>
                    <a:pt x="1012" y="983"/>
                    <a:pt x="977" y="984"/>
                  </a:cubicBezTo>
                  <a:cubicBezTo>
                    <a:pt x="964" y="984"/>
                    <a:pt x="951" y="983"/>
                    <a:pt x="938" y="982"/>
                  </a:cubicBezTo>
                  <a:lnTo>
                    <a:pt x="938" y="982"/>
                  </a:lnTo>
                  <a:cubicBezTo>
                    <a:pt x="955" y="932"/>
                    <a:pt x="974" y="882"/>
                    <a:pt x="994" y="833"/>
                  </a:cubicBezTo>
                  <a:close/>
                  <a:moveTo>
                    <a:pt x="1572" y="1"/>
                  </a:moveTo>
                  <a:cubicBezTo>
                    <a:pt x="1552" y="1"/>
                    <a:pt x="1532" y="3"/>
                    <a:pt x="1513" y="8"/>
                  </a:cubicBezTo>
                  <a:cubicBezTo>
                    <a:pt x="1358" y="68"/>
                    <a:pt x="1239" y="175"/>
                    <a:pt x="1168" y="318"/>
                  </a:cubicBezTo>
                  <a:cubicBezTo>
                    <a:pt x="1092" y="430"/>
                    <a:pt x="1027" y="548"/>
                    <a:pt x="980" y="673"/>
                  </a:cubicBezTo>
                  <a:lnTo>
                    <a:pt x="980" y="673"/>
                  </a:lnTo>
                  <a:cubicBezTo>
                    <a:pt x="902" y="546"/>
                    <a:pt x="811" y="426"/>
                    <a:pt x="703" y="318"/>
                  </a:cubicBezTo>
                  <a:cubicBezTo>
                    <a:pt x="608" y="198"/>
                    <a:pt x="477" y="115"/>
                    <a:pt x="322" y="68"/>
                  </a:cubicBezTo>
                  <a:cubicBezTo>
                    <a:pt x="303" y="63"/>
                    <a:pt x="283" y="60"/>
                    <a:pt x="263" y="60"/>
                  </a:cubicBezTo>
                  <a:cubicBezTo>
                    <a:pt x="185" y="60"/>
                    <a:pt x="108" y="96"/>
                    <a:pt x="60" y="163"/>
                  </a:cubicBezTo>
                  <a:cubicBezTo>
                    <a:pt x="1" y="258"/>
                    <a:pt x="1" y="365"/>
                    <a:pt x="37" y="460"/>
                  </a:cubicBezTo>
                  <a:cubicBezTo>
                    <a:pt x="179" y="823"/>
                    <a:pt x="505" y="1074"/>
                    <a:pt x="891" y="1111"/>
                  </a:cubicBezTo>
                  <a:lnTo>
                    <a:pt x="891" y="1111"/>
                  </a:lnTo>
                  <a:cubicBezTo>
                    <a:pt x="892" y="1116"/>
                    <a:pt x="893" y="1122"/>
                    <a:pt x="894" y="1127"/>
                  </a:cubicBezTo>
                  <a:cubicBezTo>
                    <a:pt x="895" y="1122"/>
                    <a:pt x="897" y="1117"/>
                    <a:pt x="898" y="1111"/>
                  </a:cubicBezTo>
                  <a:lnTo>
                    <a:pt x="898" y="1111"/>
                  </a:lnTo>
                  <a:cubicBezTo>
                    <a:pt x="928" y="1114"/>
                    <a:pt x="958" y="1115"/>
                    <a:pt x="989" y="1115"/>
                  </a:cubicBezTo>
                  <a:cubicBezTo>
                    <a:pt x="1406" y="1115"/>
                    <a:pt x="1775" y="806"/>
                    <a:pt x="1846" y="389"/>
                  </a:cubicBezTo>
                  <a:cubicBezTo>
                    <a:pt x="1870" y="282"/>
                    <a:pt x="1846" y="187"/>
                    <a:pt x="1787" y="103"/>
                  </a:cubicBezTo>
                  <a:cubicBezTo>
                    <a:pt x="1730" y="37"/>
                    <a:pt x="1650" y="1"/>
                    <a:pt x="1572"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3" name="Google Shape;483;p38">
              <a:extLst>
                <a:ext uri="{FF2B5EF4-FFF2-40B4-BE49-F238E27FC236}">
                  <a16:creationId xmlns:a16="http://schemas.microsoft.com/office/drawing/2014/main" id="{943DB0DA-5F20-48C2-AC54-6AE15C8EDA76}"/>
                </a:ext>
              </a:extLst>
            </p:cNvPr>
            <p:cNvSpPr/>
            <p:nvPr/>
          </p:nvSpPr>
          <p:spPr>
            <a:xfrm flipH="1">
              <a:off x="7345729" y="2196568"/>
              <a:ext cx="427996" cy="1739613"/>
            </a:xfrm>
            <a:custGeom>
              <a:avLst/>
              <a:gdLst/>
              <a:ahLst/>
              <a:cxnLst/>
              <a:rect l="l" t="t" r="r" b="b"/>
              <a:pathLst>
                <a:path w="11169" h="45397" extrusionOk="0">
                  <a:moveTo>
                    <a:pt x="9704" y="1"/>
                  </a:moveTo>
                  <a:lnTo>
                    <a:pt x="1096" y="465"/>
                  </a:lnTo>
                  <a:lnTo>
                    <a:pt x="13" y="43946"/>
                  </a:lnTo>
                  <a:cubicBezTo>
                    <a:pt x="1" y="44268"/>
                    <a:pt x="227" y="44554"/>
                    <a:pt x="548" y="44613"/>
                  </a:cubicBezTo>
                  <a:lnTo>
                    <a:pt x="5573" y="45387"/>
                  </a:lnTo>
                  <a:cubicBezTo>
                    <a:pt x="5617" y="45394"/>
                    <a:pt x="5661" y="45397"/>
                    <a:pt x="5705" y="45397"/>
                  </a:cubicBezTo>
                  <a:cubicBezTo>
                    <a:pt x="6142" y="45397"/>
                    <a:pt x="6532" y="45080"/>
                    <a:pt x="6597" y="44625"/>
                  </a:cubicBezTo>
                  <a:cubicBezTo>
                    <a:pt x="6597" y="44625"/>
                    <a:pt x="6597" y="44613"/>
                    <a:pt x="6597" y="44613"/>
                  </a:cubicBezTo>
                  <a:lnTo>
                    <a:pt x="11169" y="8418"/>
                  </a:lnTo>
                  <a:lnTo>
                    <a:pt x="9704" y="1"/>
                  </a:lnTo>
                  <a:close/>
                </a:path>
              </a:pathLst>
            </a:custGeom>
            <a:solidFill>
              <a:schemeClr val="dk1"/>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4" name="Google Shape;484;p38">
              <a:extLst>
                <a:ext uri="{FF2B5EF4-FFF2-40B4-BE49-F238E27FC236}">
                  <a16:creationId xmlns:a16="http://schemas.microsoft.com/office/drawing/2014/main" id="{6B6CF874-DE99-4156-88CF-4EB6442A0BF2}"/>
                </a:ext>
              </a:extLst>
            </p:cNvPr>
            <p:cNvSpPr/>
            <p:nvPr/>
          </p:nvSpPr>
          <p:spPr>
            <a:xfrm flipH="1">
              <a:off x="6655839" y="2126285"/>
              <a:ext cx="834533" cy="1097332"/>
            </a:xfrm>
            <a:custGeom>
              <a:avLst/>
              <a:gdLst/>
              <a:ahLst/>
              <a:cxnLst/>
              <a:rect l="l" t="t" r="r" b="b"/>
              <a:pathLst>
                <a:path w="21778" h="28636" extrusionOk="0">
                  <a:moveTo>
                    <a:pt x="7954" y="1"/>
                  </a:moveTo>
                  <a:lnTo>
                    <a:pt x="2310" y="1835"/>
                  </a:lnTo>
                  <a:lnTo>
                    <a:pt x="3644" y="11455"/>
                  </a:lnTo>
                  <a:lnTo>
                    <a:pt x="11954" y="19694"/>
                  </a:lnTo>
                  <a:lnTo>
                    <a:pt x="1" y="22599"/>
                  </a:lnTo>
                  <a:lnTo>
                    <a:pt x="846" y="28635"/>
                  </a:lnTo>
                  <a:lnTo>
                    <a:pt x="17038" y="26433"/>
                  </a:lnTo>
                  <a:cubicBezTo>
                    <a:pt x="18419" y="26242"/>
                    <a:pt x="19670" y="25492"/>
                    <a:pt x="20479" y="24361"/>
                  </a:cubicBezTo>
                  <a:cubicBezTo>
                    <a:pt x="21741" y="22623"/>
                    <a:pt x="21777" y="20277"/>
                    <a:pt x="20563" y="18515"/>
                  </a:cubicBezTo>
                  <a:lnTo>
                    <a:pt x="7954" y="1"/>
                  </a:lnTo>
                  <a:close/>
                </a:path>
              </a:pathLst>
            </a:custGeom>
            <a:solidFill>
              <a:schemeClr val="dk1"/>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5" name="Google Shape;485;p38">
              <a:extLst>
                <a:ext uri="{FF2B5EF4-FFF2-40B4-BE49-F238E27FC236}">
                  <a16:creationId xmlns:a16="http://schemas.microsoft.com/office/drawing/2014/main" id="{31BF70FB-FD5A-403B-8487-77459D151C1A}"/>
                </a:ext>
              </a:extLst>
            </p:cNvPr>
            <p:cNvSpPr/>
            <p:nvPr/>
          </p:nvSpPr>
          <p:spPr>
            <a:xfrm flipH="1">
              <a:off x="7350727" y="2485403"/>
              <a:ext cx="17819" cy="79859"/>
            </a:xfrm>
            <a:custGeom>
              <a:avLst/>
              <a:gdLst/>
              <a:ahLst/>
              <a:cxnLst/>
              <a:rect l="l" t="t" r="r" b="b"/>
              <a:pathLst>
                <a:path w="465" h="2084" extrusionOk="0">
                  <a:moveTo>
                    <a:pt x="0" y="0"/>
                  </a:moveTo>
                  <a:cubicBezTo>
                    <a:pt x="24" y="357"/>
                    <a:pt x="84" y="715"/>
                    <a:pt x="179" y="1060"/>
                  </a:cubicBezTo>
                  <a:cubicBezTo>
                    <a:pt x="239" y="1405"/>
                    <a:pt x="334" y="1762"/>
                    <a:pt x="465" y="2084"/>
                  </a:cubicBezTo>
                  <a:cubicBezTo>
                    <a:pt x="453" y="1727"/>
                    <a:pt x="393" y="1369"/>
                    <a:pt x="298" y="1036"/>
                  </a:cubicBezTo>
                  <a:cubicBezTo>
                    <a:pt x="239" y="679"/>
                    <a:pt x="143" y="334"/>
                    <a:pt x="0" y="0"/>
                  </a:cubicBezTo>
                  <a:close/>
                </a:path>
              </a:pathLst>
            </a:custGeom>
            <a:solidFill>
              <a:srgbClr val="455A64"/>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6" name="Google Shape;486;p38">
              <a:extLst>
                <a:ext uri="{FF2B5EF4-FFF2-40B4-BE49-F238E27FC236}">
                  <a16:creationId xmlns:a16="http://schemas.microsoft.com/office/drawing/2014/main" id="{78461B0C-47C3-4861-9BA5-EB04DAB26CA0}"/>
                </a:ext>
              </a:extLst>
            </p:cNvPr>
            <p:cNvSpPr/>
            <p:nvPr/>
          </p:nvSpPr>
          <p:spPr>
            <a:xfrm flipH="1">
              <a:off x="6984819" y="2481303"/>
              <a:ext cx="564875" cy="1398412"/>
            </a:xfrm>
            <a:custGeom>
              <a:avLst/>
              <a:gdLst/>
              <a:ahLst/>
              <a:cxnLst/>
              <a:rect l="l" t="t" r="r" b="b"/>
              <a:pathLst>
                <a:path w="14741" h="36493" extrusionOk="0">
                  <a:moveTo>
                    <a:pt x="4644" y="0"/>
                  </a:moveTo>
                  <a:lnTo>
                    <a:pt x="4632" y="131"/>
                  </a:lnTo>
                  <a:cubicBezTo>
                    <a:pt x="4442" y="1798"/>
                    <a:pt x="4227" y="3536"/>
                    <a:pt x="4013" y="5322"/>
                  </a:cubicBezTo>
                  <a:cubicBezTo>
                    <a:pt x="2989" y="13942"/>
                    <a:pt x="2037" y="21741"/>
                    <a:pt x="1310" y="27384"/>
                  </a:cubicBezTo>
                  <a:cubicBezTo>
                    <a:pt x="953" y="30206"/>
                    <a:pt x="644" y="32480"/>
                    <a:pt x="406" y="34064"/>
                  </a:cubicBezTo>
                  <a:cubicBezTo>
                    <a:pt x="286" y="34850"/>
                    <a:pt x="203" y="35457"/>
                    <a:pt x="120" y="35862"/>
                  </a:cubicBezTo>
                  <a:cubicBezTo>
                    <a:pt x="84" y="36064"/>
                    <a:pt x="60" y="36231"/>
                    <a:pt x="36" y="36326"/>
                  </a:cubicBezTo>
                  <a:cubicBezTo>
                    <a:pt x="1" y="36433"/>
                    <a:pt x="1" y="36493"/>
                    <a:pt x="1" y="36493"/>
                  </a:cubicBezTo>
                  <a:cubicBezTo>
                    <a:pt x="1" y="36493"/>
                    <a:pt x="25" y="36445"/>
                    <a:pt x="48" y="36338"/>
                  </a:cubicBezTo>
                  <a:cubicBezTo>
                    <a:pt x="72" y="36219"/>
                    <a:pt x="96" y="36076"/>
                    <a:pt x="144" y="35873"/>
                  </a:cubicBezTo>
                  <a:cubicBezTo>
                    <a:pt x="227" y="35457"/>
                    <a:pt x="322" y="34850"/>
                    <a:pt x="453" y="34064"/>
                  </a:cubicBezTo>
                  <a:cubicBezTo>
                    <a:pt x="691" y="32492"/>
                    <a:pt x="1013" y="30206"/>
                    <a:pt x="1382" y="27396"/>
                  </a:cubicBezTo>
                  <a:cubicBezTo>
                    <a:pt x="2132" y="21753"/>
                    <a:pt x="3108" y="13942"/>
                    <a:pt x="4132" y="5334"/>
                  </a:cubicBezTo>
                  <a:cubicBezTo>
                    <a:pt x="4341" y="3592"/>
                    <a:pt x="4539" y="1895"/>
                    <a:pt x="4736" y="265"/>
                  </a:cubicBezTo>
                  <a:lnTo>
                    <a:pt x="4736" y="265"/>
                  </a:lnTo>
                  <a:lnTo>
                    <a:pt x="14575" y="10749"/>
                  </a:lnTo>
                  <a:lnTo>
                    <a:pt x="14575" y="10749"/>
                  </a:lnTo>
                  <a:lnTo>
                    <a:pt x="6525" y="13168"/>
                  </a:lnTo>
                  <a:lnTo>
                    <a:pt x="4299" y="13835"/>
                  </a:lnTo>
                  <a:lnTo>
                    <a:pt x="3715" y="14026"/>
                  </a:lnTo>
                  <a:lnTo>
                    <a:pt x="3513" y="14085"/>
                  </a:lnTo>
                  <a:cubicBezTo>
                    <a:pt x="3513" y="14085"/>
                    <a:pt x="3596" y="14085"/>
                    <a:pt x="3715" y="14037"/>
                  </a:cubicBezTo>
                  <a:lnTo>
                    <a:pt x="4299" y="13871"/>
                  </a:lnTo>
                  <a:lnTo>
                    <a:pt x="6537" y="13216"/>
                  </a:lnTo>
                  <a:lnTo>
                    <a:pt x="14669" y="10811"/>
                  </a:lnTo>
                  <a:lnTo>
                    <a:pt x="14741" y="10799"/>
                  </a:lnTo>
                  <a:lnTo>
                    <a:pt x="14693" y="10739"/>
                  </a:lnTo>
                  <a:lnTo>
                    <a:pt x="4739" y="95"/>
                  </a:lnTo>
                  <a:lnTo>
                    <a:pt x="4644" y="0"/>
                  </a:lnTo>
                  <a:close/>
                </a:path>
              </a:pathLst>
            </a:custGeom>
            <a:solidFill>
              <a:schemeClr val="dk2"/>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7" name="Google Shape;487;p38">
              <a:extLst>
                <a:ext uri="{FF2B5EF4-FFF2-40B4-BE49-F238E27FC236}">
                  <a16:creationId xmlns:a16="http://schemas.microsoft.com/office/drawing/2014/main" id="{F37CDCF7-675E-4B7F-A083-15E71BCEF838}"/>
                </a:ext>
              </a:extLst>
            </p:cNvPr>
            <p:cNvSpPr/>
            <p:nvPr/>
          </p:nvSpPr>
          <p:spPr>
            <a:xfrm flipH="1">
              <a:off x="7349356" y="2565229"/>
              <a:ext cx="169758" cy="1314491"/>
            </a:xfrm>
            <a:custGeom>
              <a:avLst/>
              <a:gdLst/>
              <a:ahLst/>
              <a:cxnLst/>
              <a:rect l="l" t="t" r="r" b="b"/>
              <a:pathLst>
                <a:path w="4430" h="34303" extrusionOk="0">
                  <a:moveTo>
                    <a:pt x="4394" y="1"/>
                  </a:moveTo>
                  <a:cubicBezTo>
                    <a:pt x="4358" y="1"/>
                    <a:pt x="3358" y="7668"/>
                    <a:pt x="2155" y="17146"/>
                  </a:cubicBezTo>
                  <a:cubicBezTo>
                    <a:pt x="953" y="26623"/>
                    <a:pt x="0" y="34303"/>
                    <a:pt x="36" y="34303"/>
                  </a:cubicBezTo>
                  <a:cubicBezTo>
                    <a:pt x="36" y="34303"/>
                    <a:pt x="36" y="34303"/>
                    <a:pt x="36" y="34303"/>
                  </a:cubicBezTo>
                  <a:cubicBezTo>
                    <a:pt x="73" y="34303"/>
                    <a:pt x="1073" y="26628"/>
                    <a:pt x="2275" y="17170"/>
                  </a:cubicBezTo>
                  <a:cubicBezTo>
                    <a:pt x="3477" y="7692"/>
                    <a:pt x="4430" y="13"/>
                    <a:pt x="4394" y="1"/>
                  </a:cubicBezTo>
                  <a:close/>
                </a:path>
              </a:pathLst>
            </a:custGeom>
            <a:solidFill>
              <a:schemeClr val="dk2"/>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8" name="Google Shape;488;p38">
              <a:extLst>
                <a:ext uri="{FF2B5EF4-FFF2-40B4-BE49-F238E27FC236}">
                  <a16:creationId xmlns:a16="http://schemas.microsoft.com/office/drawing/2014/main" id="{C903D50A-6D29-4FA3-963B-054C8CADA91C}"/>
                </a:ext>
              </a:extLst>
            </p:cNvPr>
            <p:cNvSpPr/>
            <p:nvPr/>
          </p:nvSpPr>
          <p:spPr>
            <a:xfrm flipH="1">
              <a:off x="7369429" y="2338476"/>
              <a:ext cx="32879" cy="150598"/>
            </a:xfrm>
            <a:custGeom>
              <a:avLst/>
              <a:gdLst/>
              <a:ahLst/>
              <a:cxnLst/>
              <a:rect l="l" t="t" r="r" b="b"/>
              <a:pathLst>
                <a:path w="858" h="3930" extrusionOk="0">
                  <a:moveTo>
                    <a:pt x="0" y="0"/>
                  </a:moveTo>
                  <a:lnTo>
                    <a:pt x="0" y="0"/>
                  </a:lnTo>
                  <a:cubicBezTo>
                    <a:pt x="12" y="191"/>
                    <a:pt x="48" y="381"/>
                    <a:pt x="108" y="560"/>
                  </a:cubicBezTo>
                  <a:cubicBezTo>
                    <a:pt x="191" y="965"/>
                    <a:pt x="310" y="1429"/>
                    <a:pt x="417" y="1965"/>
                  </a:cubicBezTo>
                  <a:cubicBezTo>
                    <a:pt x="524" y="2489"/>
                    <a:pt x="631" y="2965"/>
                    <a:pt x="715" y="3358"/>
                  </a:cubicBezTo>
                  <a:cubicBezTo>
                    <a:pt x="739" y="3548"/>
                    <a:pt x="786" y="3751"/>
                    <a:pt x="858" y="3929"/>
                  </a:cubicBezTo>
                  <a:cubicBezTo>
                    <a:pt x="858" y="3739"/>
                    <a:pt x="834" y="3537"/>
                    <a:pt x="798" y="3346"/>
                  </a:cubicBezTo>
                  <a:cubicBezTo>
                    <a:pt x="751" y="2989"/>
                    <a:pt x="655" y="2489"/>
                    <a:pt x="536" y="1941"/>
                  </a:cubicBezTo>
                  <a:cubicBezTo>
                    <a:pt x="417" y="1405"/>
                    <a:pt x="286" y="905"/>
                    <a:pt x="191" y="560"/>
                  </a:cubicBezTo>
                  <a:cubicBezTo>
                    <a:pt x="143" y="369"/>
                    <a:pt x="84" y="179"/>
                    <a:pt x="0" y="0"/>
                  </a:cubicBezTo>
                  <a:close/>
                </a:path>
              </a:pathLst>
            </a:custGeom>
            <a:solidFill>
              <a:srgbClr val="455A64"/>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59" name="Google Shape;489;p38">
              <a:extLst>
                <a:ext uri="{FF2B5EF4-FFF2-40B4-BE49-F238E27FC236}">
                  <a16:creationId xmlns:a16="http://schemas.microsoft.com/office/drawing/2014/main" id="{EBEAA793-59B3-4DD6-994A-826926BB6EF7}"/>
                </a:ext>
              </a:extLst>
            </p:cNvPr>
            <p:cNvSpPr/>
            <p:nvPr/>
          </p:nvSpPr>
          <p:spPr>
            <a:xfrm flipH="1">
              <a:off x="7358009" y="2308776"/>
              <a:ext cx="32457" cy="31346"/>
            </a:xfrm>
            <a:custGeom>
              <a:avLst/>
              <a:gdLst/>
              <a:ahLst/>
              <a:cxnLst/>
              <a:rect l="l" t="t" r="r" b="b"/>
              <a:pathLst>
                <a:path w="847" h="818" extrusionOk="0">
                  <a:moveTo>
                    <a:pt x="413" y="1"/>
                  </a:moveTo>
                  <a:cubicBezTo>
                    <a:pt x="287" y="1"/>
                    <a:pt x="227" y="61"/>
                    <a:pt x="227" y="61"/>
                  </a:cubicBezTo>
                  <a:cubicBezTo>
                    <a:pt x="246" y="59"/>
                    <a:pt x="265" y="58"/>
                    <a:pt x="284" y="58"/>
                  </a:cubicBezTo>
                  <a:cubicBezTo>
                    <a:pt x="372" y="58"/>
                    <a:pt x="458" y="79"/>
                    <a:pt x="537" y="109"/>
                  </a:cubicBezTo>
                  <a:cubicBezTo>
                    <a:pt x="632" y="156"/>
                    <a:pt x="692" y="240"/>
                    <a:pt x="715" y="347"/>
                  </a:cubicBezTo>
                  <a:cubicBezTo>
                    <a:pt x="727" y="466"/>
                    <a:pt x="680" y="597"/>
                    <a:pt x="572" y="668"/>
                  </a:cubicBezTo>
                  <a:cubicBezTo>
                    <a:pt x="528" y="693"/>
                    <a:pt x="477" y="705"/>
                    <a:pt x="426" y="705"/>
                  </a:cubicBezTo>
                  <a:cubicBezTo>
                    <a:pt x="355" y="705"/>
                    <a:pt x="283" y="681"/>
                    <a:pt x="227" y="632"/>
                  </a:cubicBezTo>
                  <a:cubicBezTo>
                    <a:pt x="144" y="573"/>
                    <a:pt x="108" y="466"/>
                    <a:pt x="132" y="359"/>
                  </a:cubicBezTo>
                  <a:cubicBezTo>
                    <a:pt x="156" y="263"/>
                    <a:pt x="215" y="180"/>
                    <a:pt x="299" y="109"/>
                  </a:cubicBezTo>
                  <a:lnTo>
                    <a:pt x="299" y="109"/>
                  </a:lnTo>
                  <a:cubicBezTo>
                    <a:pt x="299" y="109"/>
                    <a:pt x="263" y="109"/>
                    <a:pt x="203" y="132"/>
                  </a:cubicBezTo>
                  <a:cubicBezTo>
                    <a:pt x="132" y="180"/>
                    <a:pt x="72" y="263"/>
                    <a:pt x="49" y="347"/>
                  </a:cubicBezTo>
                  <a:cubicBezTo>
                    <a:pt x="1" y="478"/>
                    <a:pt x="49" y="632"/>
                    <a:pt x="156" y="716"/>
                  </a:cubicBezTo>
                  <a:cubicBezTo>
                    <a:pt x="231" y="784"/>
                    <a:pt x="326" y="817"/>
                    <a:pt x="420" y="817"/>
                  </a:cubicBezTo>
                  <a:cubicBezTo>
                    <a:pt x="490" y="817"/>
                    <a:pt x="559" y="799"/>
                    <a:pt x="620" y="763"/>
                  </a:cubicBezTo>
                  <a:cubicBezTo>
                    <a:pt x="775" y="668"/>
                    <a:pt x="846" y="502"/>
                    <a:pt x="811" y="323"/>
                  </a:cubicBezTo>
                  <a:cubicBezTo>
                    <a:pt x="787" y="192"/>
                    <a:pt x="692" y="73"/>
                    <a:pt x="561" y="25"/>
                  </a:cubicBezTo>
                  <a:cubicBezTo>
                    <a:pt x="504" y="7"/>
                    <a:pt x="455" y="1"/>
                    <a:pt x="413" y="1"/>
                  </a:cubicBezTo>
                  <a:close/>
                </a:path>
              </a:pathLst>
            </a:custGeom>
            <a:solidFill>
              <a:srgbClr val="455A64"/>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0" name="Google Shape;490;p38">
              <a:extLst>
                <a:ext uri="{FF2B5EF4-FFF2-40B4-BE49-F238E27FC236}">
                  <a16:creationId xmlns:a16="http://schemas.microsoft.com/office/drawing/2014/main" id="{621DD468-DC29-4ECD-9C85-D491A0DF8F74}"/>
                </a:ext>
              </a:extLst>
            </p:cNvPr>
            <p:cNvSpPr/>
            <p:nvPr/>
          </p:nvSpPr>
          <p:spPr>
            <a:xfrm flipH="1">
              <a:off x="6938233" y="2880507"/>
              <a:ext cx="93577" cy="54376"/>
            </a:xfrm>
            <a:custGeom>
              <a:avLst/>
              <a:gdLst/>
              <a:ahLst/>
              <a:cxnLst/>
              <a:rect l="l" t="t" r="r" b="b"/>
              <a:pathLst>
                <a:path w="2442" h="1419" extrusionOk="0">
                  <a:moveTo>
                    <a:pt x="12" y="1"/>
                  </a:moveTo>
                  <a:cubicBezTo>
                    <a:pt x="0" y="37"/>
                    <a:pt x="608" y="239"/>
                    <a:pt x="1274" y="620"/>
                  </a:cubicBezTo>
                  <a:cubicBezTo>
                    <a:pt x="1935" y="1002"/>
                    <a:pt x="2392" y="1419"/>
                    <a:pt x="2438" y="1419"/>
                  </a:cubicBezTo>
                  <a:cubicBezTo>
                    <a:pt x="2439" y="1419"/>
                    <a:pt x="2440" y="1418"/>
                    <a:pt x="2441" y="1418"/>
                  </a:cubicBezTo>
                  <a:cubicBezTo>
                    <a:pt x="2132" y="1049"/>
                    <a:pt x="1762" y="739"/>
                    <a:pt x="1346" y="525"/>
                  </a:cubicBezTo>
                  <a:cubicBezTo>
                    <a:pt x="941" y="263"/>
                    <a:pt x="488" y="84"/>
                    <a:pt x="12" y="1"/>
                  </a:cubicBezTo>
                  <a:close/>
                </a:path>
              </a:pathLst>
            </a:custGeom>
            <a:solidFill>
              <a:schemeClr val="dk2"/>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1" name="Google Shape;491;p38">
              <a:extLst>
                <a:ext uri="{FF2B5EF4-FFF2-40B4-BE49-F238E27FC236}">
                  <a16:creationId xmlns:a16="http://schemas.microsoft.com/office/drawing/2014/main" id="{4F04C21F-9661-4C76-8A3B-FDA7242AF821}"/>
                </a:ext>
              </a:extLst>
            </p:cNvPr>
            <p:cNvSpPr/>
            <p:nvPr/>
          </p:nvSpPr>
          <p:spPr>
            <a:xfrm flipH="1">
              <a:off x="6487056" y="1190951"/>
              <a:ext cx="1322691" cy="1030233"/>
            </a:xfrm>
            <a:custGeom>
              <a:avLst/>
              <a:gdLst/>
              <a:ahLst/>
              <a:cxnLst/>
              <a:rect l="l" t="t" r="r" b="b"/>
              <a:pathLst>
                <a:path w="34517" h="26885" extrusionOk="0">
                  <a:moveTo>
                    <a:pt x="5798" y="0"/>
                  </a:moveTo>
                  <a:lnTo>
                    <a:pt x="5406" y="286"/>
                  </a:lnTo>
                  <a:cubicBezTo>
                    <a:pt x="5227" y="429"/>
                    <a:pt x="5096" y="607"/>
                    <a:pt x="5013" y="822"/>
                  </a:cubicBezTo>
                  <a:lnTo>
                    <a:pt x="4775" y="1560"/>
                  </a:lnTo>
                  <a:lnTo>
                    <a:pt x="0" y="3870"/>
                  </a:lnTo>
                  <a:lnTo>
                    <a:pt x="2060" y="18229"/>
                  </a:lnTo>
                  <a:lnTo>
                    <a:pt x="1250" y="24682"/>
                  </a:lnTo>
                  <a:cubicBezTo>
                    <a:pt x="1143" y="25503"/>
                    <a:pt x="1453" y="26337"/>
                    <a:pt x="2084" y="26884"/>
                  </a:cubicBezTo>
                  <a:lnTo>
                    <a:pt x="9799" y="26730"/>
                  </a:lnTo>
                  <a:lnTo>
                    <a:pt x="15193" y="23777"/>
                  </a:lnTo>
                  <a:lnTo>
                    <a:pt x="17669" y="23360"/>
                  </a:lnTo>
                  <a:lnTo>
                    <a:pt x="16657" y="18455"/>
                  </a:lnTo>
                  <a:lnTo>
                    <a:pt x="17121" y="11490"/>
                  </a:lnTo>
                  <a:lnTo>
                    <a:pt x="22765" y="14502"/>
                  </a:lnTo>
                  <a:cubicBezTo>
                    <a:pt x="23045" y="14657"/>
                    <a:pt x="23360" y="14737"/>
                    <a:pt x="23677" y="14737"/>
                  </a:cubicBezTo>
                  <a:cubicBezTo>
                    <a:pt x="23846" y="14737"/>
                    <a:pt x="24016" y="14714"/>
                    <a:pt x="24182" y="14669"/>
                  </a:cubicBezTo>
                  <a:lnTo>
                    <a:pt x="34516" y="11990"/>
                  </a:lnTo>
                  <a:lnTo>
                    <a:pt x="33981" y="8001"/>
                  </a:lnTo>
                  <a:lnTo>
                    <a:pt x="24610" y="9061"/>
                  </a:lnTo>
                  <a:lnTo>
                    <a:pt x="17479" y="2762"/>
                  </a:lnTo>
                  <a:lnTo>
                    <a:pt x="12168" y="1560"/>
                  </a:lnTo>
                  <a:lnTo>
                    <a:pt x="11228" y="0"/>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2" name="Google Shape;492;p38">
              <a:extLst>
                <a:ext uri="{FF2B5EF4-FFF2-40B4-BE49-F238E27FC236}">
                  <a16:creationId xmlns:a16="http://schemas.microsoft.com/office/drawing/2014/main" id="{AADA69DE-FBCC-4B84-B21B-5846CF9ACDEE}"/>
                </a:ext>
              </a:extLst>
            </p:cNvPr>
            <p:cNvSpPr/>
            <p:nvPr/>
          </p:nvSpPr>
          <p:spPr>
            <a:xfrm flipH="1">
              <a:off x="7744514" y="1339220"/>
              <a:ext cx="543416" cy="711564"/>
            </a:xfrm>
            <a:custGeom>
              <a:avLst/>
              <a:gdLst/>
              <a:ahLst/>
              <a:cxnLst/>
              <a:rect l="l" t="t" r="r" b="b"/>
              <a:pathLst>
                <a:path w="14181" h="18569" extrusionOk="0">
                  <a:moveTo>
                    <a:pt x="12478" y="1"/>
                  </a:moveTo>
                  <a:cubicBezTo>
                    <a:pt x="11478" y="679"/>
                    <a:pt x="10728" y="1656"/>
                    <a:pt x="10323" y="2799"/>
                  </a:cubicBezTo>
                  <a:cubicBezTo>
                    <a:pt x="9787" y="4489"/>
                    <a:pt x="8549" y="11347"/>
                    <a:pt x="8549" y="11347"/>
                  </a:cubicBezTo>
                  <a:lnTo>
                    <a:pt x="3132" y="7990"/>
                  </a:lnTo>
                  <a:lnTo>
                    <a:pt x="0" y="11276"/>
                  </a:lnTo>
                  <a:lnTo>
                    <a:pt x="7216" y="17646"/>
                  </a:lnTo>
                  <a:cubicBezTo>
                    <a:pt x="7902" y="18251"/>
                    <a:pt x="8777" y="18568"/>
                    <a:pt x="9660" y="18568"/>
                  </a:cubicBezTo>
                  <a:cubicBezTo>
                    <a:pt x="10201" y="18568"/>
                    <a:pt x="10745" y="18449"/>
                    <a:pt x="11252" y="18205"/>
                  </a:cubicBezTo>
                  <a:cubicBezTo>
                    <a:pt x="12359" y="17670"/>
                    <a:pt x="13121" y="16610"/>
                    <a:pt x="13288" y="15384"/>
                  </a:cubicBezTo>
                  <a:lnTo>
                    <a:pt x="14181" y="8883"/>
                  </a:lnTo>
                  <a:lnTo>
                    <a:pt x="12478" y="1"/>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3" name="Google Shape;493;p38">
              <a:extLst>
                <a:ext uri="{FF2B5EF4-FFF2-40B4-BE49-F238E27FC236}">
                  <a16:creationId xmlns:a16="http://schemas.microsoft.com/office/drawing/2014/main" id="{177C5729-C73C-49E8-81B4-56B8EA7CCF71}"/>
                </a:ext>
              </a:extLst>
            </p:cNvPr>
            <p:cNvSpPr/>
            <p:nvPr/>
          </p:nvSpPr>
          <p:spPr>
            <a:xfrm flipH="1">
              <a:off x="7185568" y="2107124"/>
              <a:ext cx="175237" cy="83538"/>
            </a:xfrm>
            <a:custGeom>
              <a:avLst/>
              <a:gdLst/>
              <a:ahLst/>
              <a:cxnLst/>
              <a:rect l="l" t="t" r="r" b="b"/>
              <a:pathLst>
                <a:path w="4573" h="2180" extrusionOk="0">
                  <a:moveTo>
                    <a:pt x="4228" y="1"/>
                  </a:moveTo>
                  <a:lnTo>
                    <a:pt x="668" y="656"/>
                  </a:lnTo>
                  <a:lnTo>
                    <a:pt x="1" y="2180"/>
                  </a:lnTo>
                  <a:lnTo>
                    <a:pt x="4573" y="501"/>
                  </a:lnTo>
                  <a:lnTo>
                    <a:pt x="4228" y="1"/>
                  </a:lnTo>
                  <a:close/>
                </a:path>
              </a:pathLst>
            </a:custGeom>
            <a:solidFill>
              <a:srgbClr val="FABC9D"/>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4" name="Google Shape;494;p38">
              <a:extLst>
                <a:ext uri="{FF2B5EF4-FFF2-40B4-BE49-F238E27FC236}">
                  <a16:creationId xmlns:a16="http://schemas.microsoft.com/office/drawing/2014/main" id="{1DF84BF7-AC51-4250-A82D-A05D62F31065}"/>
                </a:ext>
              </a:extLst>
            </p:cNvPr>
            <p:cNvSpPr/>
            <p:nvPr/>
          </p:nvSpPr>
          <p:spPr>
            <a:xfrm flipH="1">
              <a:off x="6991228" y="1797786"/>
              <a:ext cx="738695" cy="476356"/>
            </a:xfrm>
            <a:custGeom>
              <a:avLst/>
              <a:gdLst/>
              <a:ahLst/>
              <a:cxnLst/>
              <a:rect l="l" t="t" r="r" b="b"/>
              <a:pathLst>
                <a:path w="19277" h="12431" extrusionOk="0">
                  <a:moveTo>
                    <a:pt x="14753" y="0"/>
                  </a:moveTo>
                  <a:lnTo>
                    <a:pt x="1" y="11049"/>
                  </a:lnTo>
                  <a:cubicBezTo>
                    <a:pt x="1253" y="11554"/>
                    <a:pt x="2538" y="11787"/>
                    <a:pt x="3821" y="11787"/>
                  </a:cubicBezTo>
                  <a:cubicBezTo>
                    <a:pt x="5807" y="11787"/>
                    <a:pt x="7788" y="11228"/>
                    <a:pt x="9633" y="10252"/>
                  </a:cubicBezTo>
                  <a:cubicBezTo>
                    <a:pt x="10550" y="9764"/>
                    <a:pt x="11407" y="9168"/>
                    <a:pt x="12324" y="8680"/>
                  </a:cubicBezTo>
                  <a:cubicBezTo>
                    <a:pt x="13161" y="8251"/>
                    <a:pt x="14067" y="7918"/>
                    <a:pt x="14996" y="7918"/>
                  </a:cubicBezTo>
                  <a:cubicBezTo>
                    <a:pt x="15097" y="7918"/>
                    <a:pt x="15199" y="7922"/>
                    <a:pt x="15300" y="7930"/>
                  </a:cubicBezTo>
                  <a:cubicBezTo>
                    <a:pt x="16336" y="8001"/>
                    <a:pt x="17384" y="8573"/>
                    <a:pt x="17801" y="9525"/>
                  </a:cubicBezTo>
                  <a:cubicBezTo>
                    <a:pt x="18217" y="10478"/>
                    <a:pt x="17801" y="11764"/>
                    <a:pt x="16824" y="12121"/>
                  </a:cubicBezTo>
                  <a:lnTo>
                    <a:pt x="17170" y="12431"/>
                  </a:lnTo>
                  <a:cubicBezTo>
                    <a:pt x="18598" y="11764"/>
                    <a:pt x="19277" y="9835"/>
                    <a:pt x="18586" y="8418"/>
                  </a:cubicBezTo>
                  <a:cubicBezTo>
                    <a:pt x="18051" y="7335"/>
                    <a:pt x="16920" y="6680"/>
                    <a:pt x="16098" y="5799"/>
                  </a:cubicBezTo>
                  <a:cubicBezTo>
                    <a:pt x="14884" y="4489"/>
                    <a:pt x="14753" y="1965"/>
                    <a:pt x="14753"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5" name="Google Shape;495;p38">
              <a:extLst>
                <a:ext uri="{FF2B5EF4-FFF2-40B4-BE49-F238E27FC236}">
                  <a16:creationId xmlns:a16="http://schemas.microsoft.com/office/drawing/2014/main" id="{273913C0-2739-4868-A1DF-2B5B36D5FF7F}"/>
                </a:ext>
              </a:extLst>
            </p:cNvPr>
            <p:cNvSpPr/>
            <p:nvPr/>
          </p:nvSpPr>
          <p:spPr>
            <a:xfrm flipH="1">
              <a:off x="7461601" y="1250274"/>
              <a:ext cx="165198" cy="206698"/>
            </a:xfrm>
            <a:custGeom>
              <a:avLst/>
              <a:gdLst/>
              <a:ahLst/>
              <a:cxnLst/>
              <a:rect l="l" t="t" r="r" b="b"/>
              <a:pathLst>
                <a:path w="4311" h="5394" extrusionOk="0">
                  <a:moveTo>
                    <a:pt x="1" y="0"/>
                  </a:moveTo>
                  <a:lnTo>
                    <a:pt x="1" y="0"/>
                  </a:lnTo>
                  <a:cubicBezTo>
                    <a:pt x="12" y="131"/>
                    <a:pt x="24" y="262"/>
                    <a:pt x="48" y="381"/>
                  </a:cubicBezTo>
                  <a:cubicBezTo>
                    <a:pt x="132" y="714"/>
                    <a:pt x="227" y="1048"/>
                    <a:pt x="358" y="1357"/>
                  </a:cubicBezTo>
                  <a:cubicBezTo>
                    <a:pt x="786" y="2417"/>
                    <a:pt x="1405" y="3381"/>
                    <a:pt x="2203" y="4191"/>
                  </a:cubicBezTo>
                  <a:cubicBezTo>
                    <a:pt x="2572" y="4584"/>
                    <a:pt x="2977" y="4941"/>
                    <a:pt x="3406" y="5263"/>
                  </a:cubicBezTo>
                  <a:lnTo>
                    <a:pt x="3584" y="5394"/>
                  </a:lnTo>
                  <a:lnTo>
                    <a:pt x="3489" y="5191"/>
                  </a:lnTo>
                  <a:cubicBezTo>
                    <a:pt x="3322" y="4798"/>
                    <a:pt x="3227" y="4382"/>
                    <a:pt x="3227" y="3965"/>
                  </a:cubicBezTo>
                  <a:cubicBezTo>
                    <a:pt x="3215" y="3643"/>
                    <a:pt x="3310" y="3310"/>
                    <a:pt x="3513" y="3060"/>
                  </a:cubicBezTo>
                  <a:cubicBezTo>
                    <a:pt x="3668" y="2905"/>
                    <a:pt x="3870" y="2810"/>
                    <a:pt x="4084" y="2798"/>
                  </a:cubicBezTo>
                  <a:lnTo>
                    <a:pt x="4311" y="2798"/>
                  </a:lnTo>
                  <a:cubicBezTo>
                    <a:pt x="4239" y="2774"/>
                    <a:pt x="4156" y="2762"/>
                    <a:pt x="4084" y="2762"/>
                  </a:cubicBezTo>
                  <a:cubicBezTo>
                    <a:pt x="3858" y="2762"/>
                    <a:pt x="3632" y="2846"/>
                    <a:pt x="3465" y="3012"/>
                  </a:cubicBezTo>
                  <a:cubicBezTo>
                    <a:pt x="3239" y="3274"/>
                    <a:pt x="3120" y="3620"/>
                    <a:pt x="3144" y="3965"/>
                  </a:cubicBezTo>
                  <a:cubicBezTo>
                    <a:pt x="3132" y="4167"/>
                    <a:pt x="3156" y="4382"/>
                    <a:pt x="3191" y="4584"/>
                  </a:cubicBezTo>
                  <a:cubicBezTo>
                    <a:pt x="3216" y="4739"/>
                    <a:pt x="3257" y="4889"/>
                    <a:pt x="3312" y="5037"/>
                  </a:cubicBezTo>
                  <a:lnTo>
                    <a:pt x="3312" y="5037"/>
                  </a:lnTo>
                  <a:cubicBezTo>
                    <a:pt x="2954" y="4751"/>
                    <a:pt x="2608" y="4438"/>
                    <a:pt x="2298" y="4108"/>
                  </a:cubicBezTo>
                  <a:cubicBezTo>
                    <a:pt x="1513" y="3298"/>
                    <a:pt x="882" y="2357"/>
                    <a:pt x="429" y="1334"/>
                  </a:cubicBezTo>
                  <a:cubicBezTo>
                    <a:pt x="262" y="893"/>
                    <a:pt x="120" y="452"/>
                    <a:pt x="1"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6" name="Google Shape;496;p38">
              <a:extLst>
                <a:ext uri="{FF2B5EF4-FFF2-40B4-BE49-F238E27FC236}">
                  <a16:creationId xmlns:a16="http://schemas.microsoft.com/office/drawing/2014/main" id="{3457A50D-F609-4E0C-8AC5-01DC9B14EBDB}"/>
                </a:ext>
              </a:extLst>
            </p:cNvPr>
            <p:cNvSpPr/>
            <p:nvPr/>
          </p:nvSpPr>
          <p:spPr>
            <a:xfrm flipH="1">
              <a:off x="7305552" y="1213293"/>
              <a:ext cx="145118" cy="190565"/>
            </a:xfrm>
            <a:custGeom>
              <a:avLst/>
              <a:gdLst/>
              <a:ahLst/>
              <a:cxnLst/>
              <a:rect l="l" t="t" r="r" b="b"/>
              <a:pathLst>
                <a:path w="3787" h="4973" extrusionOk="0">
                  <a:moveTo>
                    <a:pt x="2199" y="0"/>
                  </a:moveTo>
                  <a:cubicBezTo>
                    <a:pt x="2104" y="0"/>
                    <a:pt x="1999" y="4"/>
                    <a:pt x="1882" y="13"/>
                  </a:cubicBezTo>
                  <a:cubicBezTo>
                    <a:pt x="2084" y="632"/>
                    <a:pt x="2096" y="1298"/>
                    <a:pt x="1929" y="1918"/>
                  </a:cubicBezTo>
                  <a:lnTo>
                    <a:pt x="0" y="3763"/>
                  </a:lnTo>
                  <a:cubicBezTo>
                    <a:pt x="91" y="3722"/>
                    <a:pt x="192" y="3703"/>
                    <a:pt x="296" y="3703"/>
                  </a:cubicBezTo>
                  <a:cubicBezTo>
                    <a:pt x="646" y="3703"/>
                    <a:pt x="1043" y="3909"/>
                    <a:pt x="1262" y="4156"/>
                  </a:cubicBezTo>
                  <a:cubicBezTo>
                    <a:pt x="1441" y="4370"/>
                    <a:pt x="1548" y="4668"/>
                    <a:pt x="1798" y="4811"/>
                  </a:cubicBezTo>
                  <a:cubicBezTo>
                    <a:pt x="1950" y="4894"/>
                    <a:pt x="2319" y="4973"/>
                    <a:pt x="2625" y="4973"/>
                  </a:cubicBezTo>
                  <a:cubicBezTo>
                    <a:pt x="2800" y="4973"/>
                    <a:pt x="2954" y="4947"/>
                    <a:pt x="3036" y="4882"/>
                  </a:cubicBezTo>
                  <a:cubicBezTo>
                    <a:pt x="3036" y="4882"/>
                    <a:pt x="3179" y="4215"/>
                    <a:pt x="3251" y="3953"/>
                  </a:cubicBezTo>
                  <a:cubicBezTo>
                    <a:pt x="3513" y="2906"/>
                    <a:pt x="3691" y="1846"/>
                    <a:pt x="3787" y="763"/>
                  </a:cubicBezTo>
                  <a:cubicBezTo>
                    <a:pt x="3101" y="436"/>
                    <a:pt x="3211" y="0"/>
                    <a:pt x="2199"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7" name="Google Shape;497;p38">
              <a:extLst>
                <a:ext uri="{FF2B5EF4-FFF2-40B4-BE49-F238E27FC236}">
                  <a16:creationId xmlns:a16="http://schemas.microsoft.com/office/drawing/2014/main" id="{176C6193-9463-48D3-B6AC-436840E86A04}"/>
                </a:ext>
              </a:extLst>
            </p:cNvPr>
            <p:cNvSpPr/>
            <p:nvPr/>
          </p:nvSpPr>
          <p:spPr>
            <a:xfrm flipH="1">
              <a:off x="7303253" y="1211147"/>
              <a:ext cx="146497" cy="194819"/>
            </a:xfrm>
            <a:custGeom>
              <a:avLst/>
              <a:gdLst/>
              <a:ahLst/>
              <a:cxnLst/>
              <a:rect l="l" t="t" r="r" b="b"/>
              <a:pathLst>
                <a:path w="3823" h="5084" extrusionOk="0">
                  <a:moveTo>
                    <a:pt x="2152" y="0"/>
                  </a:moveTo>
                  <a:cubicBezTo>
                    <a:pt x="2053" y="0"/>
                    <a:pt x="1955" y="7"/>
                    <a:pt x="1858" y="21"/>
                  </a:cubicBezTo>
                  <a:lnTo>
                    <a:pt x="1810" y="21"/>
                  </a:lnTo>
                  <a:lnTo>
                    <a:pt x="1822" y="80"/>
                  </a:lnTo>
                  <a:cubicBezTo>
                    <a:pt x="1965" y="521"/>
                    <a:pt x="2024" y="997"/>
                    <a:pt x="1989" y="1462"/>
                  </a:cubicBezTo>
                  <a:cubicBezTo>
                    <a:pt x="1965" y="1795"/>
                    <a:pt x="1893" y="1974"/>
                    <a:pt x="1917" y="1974"/>
                  </a:cubicBezTo>
                  <a:cubicBezTo>
                    <a:pt x="1929" y="1926"/>
                    <a:pt x="1941" y="1890"/>
                    <a:pt x="1953" y="1843"/>
                  </a:cubicBezTo>
                  <a:cubicBezTo>
                    <a:pt x="1989" y="1723"/>
                    <a:pt x="2012" y="1593"/>
                    <a:pt x="2036" y="1462"/>
                  </a:cubicBezTo>
                  <a:cubicBezTo>
                    <a:pt x="2082" y="1000"/>
                    <a:pt x="2039" y="539"/>
                    <a:pt x="1906" y="99"/>
                  </a:cubicBezTo>
                  <a:lnTo>
                    <a:pt x="1906" y="99"/>
                  </a:lnTo>
                  <a:cubicBezTo>
                    <a:pt x="1971" y="94"/>
                    <a:pt x="2035" y="91"/>
                    <a:pt x="2098" y="91"/>
                  </a:cubicBezTo>
                  <a:cubicBezTo>
                    <a:pt x="2339" y="91"/>
                    <a:pt x="2578" y="131"/>
                    <a:pt x="2810" y="211"/>
                  </a:cubicBezTo>
                  <a:cubicBezTo>
                    <a:pt x="2965" y="283"/>
                    <a:pt x="3120" y="390"/>
                    <a:pt x="3239" y="521"/>
                  </a:cubicBezTo>
                  <a:cubicBezTo>
                    <a:pt x="3372" y="654"/>
                    <a:pt x="3525" y="766"/>
                    <a:pt x="3699" y="848"/>
                  </a:cubicBezTo>
                  <a:lnTo>
                    <a:pt x="3699" y="848"/>
                  </a:lnTo>
                  <a:cubicBezTo>
                    <a:pt x="3652" y="1397"/>
                    <a:pt x="3581" y="2001"/>
                    <a:pt x="3477" y="2616"/>
                  </a:cubicBezTo>
                  <a:cubicBezTo>
                    <a:pt x="3405" y="3033"/>
                    <a:pt x="3322" y="3438"/>
                    <a:pt x="3227" y="3819"/>
                  </a:cubicBezTo>
                  <a:cubicBezTo>
                    <a:pt x="3134" y="4190"/>
                    <a:pt x="3064" y="4562"/>
                    <a:pt x="2983" y="4900"/>
                  </a:cubicBezTo>
                  <a:lnTo>
                    <a:pt x="2983" y="4900"/>
                  </a:lnTo>
                  <a:cubicBezTo>
                    <a:pt x="2881" y="4953"/>
                    <a:pt x="2769" y="4974"/>
                    <a:pt x="2667" y="4974"/>
                  </a:cubicBezTo>
                  <a:cubicBezTo>
                    <a:pt x="2548" y="4974"/>
                    <a:pt x="2429" y="4962"/>
                    <a:pt x="2310" y="4950"/>
                  </a:cubicBezTo>
                  <a:cubicBezTo>
                    <a:pt x="2084" y="4938"/>
                    <a:pt x="1881" y="4867"/>
                    <a:pt x="1703" y="4748"/>
                  </a:cubicBezTo>
                  <a:cubicBezTo>
                    <a:pt x="1572" y="4605"/>
                    <a:pt x="1453" y="4438"/>
                    <a:pt x="1346" y="4271"/>
                  </a:cubicBezTo>
                  <a:cubicBezTo>
                    <a:pt x="1238" y="4140"/>
                    <a:pt x="1096" y="4021"/>
                    <a:pt x="941" y="3938"/>
                  </a:cubicBezTo>
                  <a:cubicBezTo>
                    <a:pt x="753" y="3817"/>
                    <a:pt x="524" y="3746"/>
                    <a:pt x="302" y="3746"/>
                  </a:cubicBezTo>
                  <a:cubicBezTo>
                    <a:pt x="285" y="3746"/>
                    <a:pt x="267" y="3747"/>
                    <a:pt x="250" y="3748"/>
                  </a:cubicBezTo>
                  <a:cubicBezTo>
                    <a:pt x="155" y="3748"/>
                    <a:pt x="72" y="3771"/>
                    <a:pt x="0" y="3819"/>
                  </a:cubicBezTo>
                  <a:cubicBezTo>
                    <a:pt x="84" y="3795"/>
                    <a:pt x="167" y="3783"/>
                    <a:pt x="250" y="3783"/>
                  </a:cubicBezTo>
                  <a:cubicBezTo>
                    <a:pt x="488" y="3783"/>
                    <a:pt x="715" y="3867"/>
                    <a:pt x="917" y="3986"/>
                  </a:cubicBezTo>
                  <a:cubicBezTo>
                    <a:pt x="1060" y="4081"/>
                    <a:pt x="1191" y="4188"/>
                    <a:pt x="1286" y="4319"/>
                  </a:cubicBezTo>
                  <a:cubicBezTo>
                    <a:pt x="1393" y="4498"/>
                    <a:pt x="1512" y="4664"/>
                    <a:pt x="1643" y="4819"/>
                  </a:cubicBezTo>
                  <a:cubicBezTo>
                    <a:pt x="1727" y="4891"/>
                    <a:pt x="1834" y="4950"/>
                    <a:pt x="1953" y="4986"/>
                  </a:cubicBezTo>
                  <a:cubicBezTo>
                    <a:pt x="2060" y="5022"/>
                    <a:pt x="2179" y="5045"/>
                    <a:pt x="2298" y="5057"/>
                  </a:cubicBezTo>
                  <a:cubicBezTo>
                    <a:pt x="2417" y="5081"/>
                    <a:pt x="2548" y="5081"/>
                    <a:pt x="2667" y="5081"/>
                  </a:cubicBezTo>
                  <a:cubicBezTo>
                    <a:pt x="2685" y="5083"/>
                    <a:pt x="2703" y="5083"/>
                    <a:pt x="2722" y="5083"/>
                  </a:cubicBezTo>
                  <a:cubicBezTo>
                    <a:pt x="2846" y="5083"/>
                    <a:pt x="2968" y="5048"/>
                    <a:pt x="3072" y="4986"/>
                  </a:cubicBezTo>
                  <a:lnTo>
                    <a:pt x="3084" y="4974"/>
                  </a:lnTo>
                  <a:lnTo>
                    <a:pt x="3084" y="4950"/>
                  </a:lnTo>
                  <a:cubicBezTo>
                    <a:pt x="3167" y="4605"/>
                    <a:pt x="3251" y="4236"/>
                    <a:pt x="3346" y="3843"/>
                  </a:cubicBezTo>
                  <a:cubicBezTo>
                    <a:pt x="3441" y="3462"/>
                    <a:pt x="3524" y="3057"/>
                    <a:pt x="3596" y="2640"/>
                  </a:cubicBezTo>
                  <a:cubicBezTo>
                    <a:pt x="3703" y="2009"/>
                    <a:pt x="3763" y="1390"/>
                    <a:pt x="3822" y="819"/>
                  </a:cubicBezTo>
                  <a:lnTo>
                    <a:pt x="3822" y="783"/>
                  </a:lnTo>
                  <a:lnTo>
                    <a:pt x="3786" y="771"/>
                  </a:lnTo>
                  <a:cubicBezTo>
                    <a:pt x="3620" y="688"/>
                    <a:pt x="3465" y="580"/>
                    <a:pt x="3322" y="450"/>
                  </a:cubicBezTo>
                  <a:cubicBezTo>
                    <a:pt x="3191" y="307"/>
                    <a:pt x="3036" y="188"/>
                    <a:pt x="2858" y="116"/>
                  </a:cubicBezTo>
                  <a:cubicBezTo>
                    <a:pt x="2630" y="40"/>
                    <a:pt x="2390" y="0"/>
                    <a:pt x="2152"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8" name="Google Shape;498;p38">
              <a:extLst>
                <a:ext uri="{FF2B5EF4-FFF2-40B4-BE49-F238E27FC236}">
                  <a16:creationId xmlns:a16="http://schemas.microsoft.com/office/drawing/2014/main" id="{303EDFAE-9F2E-4107-8565-AD02E64E7B18}"/>
                </a:ext>
              </a:extLst>
            </p:cNvPr>
            <p:cNvSpPr/>
            <p:nvPr/>
          </p:nvSpPr>
          <p:spPr>
            <a:xfrm flipH="1">
              <a:off x="7070115" y="1370262"/>
              <a:ext cx="391515" cy="758774"/>
            </a:xfrm>
            <a:custGeom>
              <a:avLst/>
              <a:gdLst/>
              <a:ahLst/>
              <a:cxnLst/>
              <a:rect l="l" t="t" r="r" b="b"/>
              <a:pathLst>
                <a:path w="10217" h="19801" extrusionOk="0">
                  <a:moveTo>
                    <a:pt x="1" y="0"/>
                  </a:moveTo>
                  <a:cubicBezTo>
                    <a:pt x="1" y="24"/>
                    <a:pt x="13" y="36"/>
                    <a:pt x="13" y="60"/>
                  </a:cubicBezTo>
                  <a:cubicBezTo>
                    <a:pt x="36" y="108"/>
                    <a:pt x="60" y="179"/>
                    <a:pt x="84" y="250"/>
                  </a:cubicBezTo>
                  <a:cubicBezTo>
                    <a:pt x="143" y="417"/>
                    <a:pt x="227" y="655"/>
                    <a:pt x="334" y="977"/>
                  </a:cubicBezTo>
                  <a:cubicBezTo>
                    <a:pt x="1060" y="3203"/>
                    <a:pt x="1394" y="5549"/>
                    <a:pt x="1322" y="7894"/>
                  </a:cubicBezTo>
                  <a:cubicBezTo>
                    <a:pt x="1298" y="8716"/>
                    <a:pt x="1215" y="9537"/>
                    <a:pt x="1096" y="10347"/>
                  </a:cubicBezTo>
                  <a:cubicBezTo>
                    <a:pt x="965" y="11192"/>
                    <a:pt x="751" y="12061"/>
                    <a:pt x="715" y="12990"/>
                  </a:cubicBezTo>
                  <a:cubicBezTo>
                    <a:pt x="691" y="13442"/>
                    <a:pt x="739" y="13907"/>
                    <a:pt x="846" y="14347"/>
                  </a:cubicBezTo>
                  <a:cubicBezTo>
                    <a:pt x="953" y="14776"/>
                    <a:pt x="1156" y="15181"/>
                    <a:pt x="1417" y="15538"/>
                  </a:cubicBezTo>
                  <a:cubicBezTo>
                    <a:pt x="1929" y="16217"/>
                    <a:pt x="2620" y="16729"/>
                    <a:pt x="3406" y="17026"/>
                  </a:cubicBezTo>
                  <a:cubicBezTo>
                    <a:pt x="4108" y="17300"/>
                    <a:pt x="4858" y="17455"/>
                    <a:pt x="5608" y="17491"/>
                  </a:cubicBezTo>
                  <a:cubicBezTo>
                    <a:pt x="6311" y="17538"/>
                    <a:pt x="6966" y="17514"/>
                    <a:pt x="7561" y="17562"/>
                  </a:cubicBezTo>
                  <a:cubicBezTo>
                    <a:pt x="8097" y="17586"/>
                    <a:pt x="8621" y="17729"/>
                    <a:pt x="9085" y="17979"/>
                  </a:cubicBezTo>
                  <a:cubicBezTo>
                    <a:pt x="9442" y="18181"/>
                    <a:pt x="9728" y="18467"/>
                    <a:pt x="9942" y="18812"/>
                  </a:cubicBezTo>
                  <a:cubicBezTo>
                    <a:pt x="10073" y="19027"/>
                    <a:pt x="10157" y="19277"/>
                    <a:pt x="10180" y="19527"/>
                  </a:cubicBezTo>
                  <a:lnTo>
                    <a:pt x="10180" y="19800"/>
                  </a:lnTo>
                  <a:cubicBezTo>
                    <a:pt x="10180" y="19800"/>
                    <a:pt x="10180" y="19777"/>
                    <a:pt x="10192" y="19741"/>
                  </a:cubicBezTo>
                  <a:cubicBezTo>
                    <a:pt x="10204" y="19669"/>
                    <a:pt x="10216" y="19598"/>
                    <a:pt x="10204" y="19538"/>
                  </a:cubicBezTo>
                  <a:cubicBezTo>
                    <a:pt x="10204" y="19277"/>
                    <a:pt x="10121" y="19015"/>
                    <a:pt x="9990" y="18788"/>
                  </a:cubicBezTo>
                  <a:cubicBezTo>
                    <a:pt x="9788" y="18443"/>
                    <a:pt x="9490" y="18145"/>
                    <a:pt x="9133" y="17931"/>
                  </a:cubicBezTo>
                  <a:cubicBezTo>
                    <a:pt x="8656" y="17669"/>
                    <a:pt x="8121" y="17514"/>
                    <a:pt x="7561" y="17479"/>
                  </a:cubicBezTo>
                  <a:cubicBezTo>
                    <a:pt x="6966" y="17419"/>
                    <a:pt x="6311" y="17443"/>
                    <a:pt x="5608" y="17395"/>
                  </a:cubicBezTo>
                  <a:cubicBezTo>
                    <a:pt x="4870" y="17348"/>
                    <a:pt x="4132" y="17193"/>
                    <a:pt x="3442" y="16931"/>
                  </a:cubicBezTo>
                  <a:cubicBezTo>
                    <a:pt x="2680" y="16633"/>
                    <a:pt x="2001" y="16133"/>
                    <a:pt x="1513" y="15478"/>
                  </a:cubicBezTo>
                  <a:cubicBezTo>
                    <a:pt x="1001" y="14752"/>
                    <a:pt x="763" y="13883"/>
                    <a:pt x="834" y="13002"/>
                  </a:cubicBezTo>
                  <a:cubicBezTo>
                    <a:pt x="870" y="12097"/>
                    <a:pt x="1072" y="11228"/>
                    <a:pt x="1203" y="10371"/>
                  </a:cubicBezTo>
                  <a:cubicBezTo>
                    <a:pt x="1334" y="9549"/>
                    <a:pt x="1406" y="8728"/>
                    <a:pt x="1441" y="7894"/>
                  </a:cubicBezTo>
                  <a:cubicBezTo>
                    <a:pt x="1465" y="6489"/>
                    <a:pt x="1358" y="5084"/>
                    <a:pt x="1108" y="3703"/>
                  </a:cubicBezTo>
                  <a:cubicBezTo>
                    <a:pt x="929" y="2775"/>
                    <a:pt x="679" y="1858"/>
                    <a:pt x="382" y="965"/>
                  </a:cubicBezTo>
                  <a:cubicBezTo>
                    <a:pt x="274" y="643"/>
                    <a:pt x="167" y="405"/>
                    <a:pt x="108" y="238"/>
                  </a:cubicBezTo>
                  <a:cubicBezTo>
                    <a:pt x="72" y="167"/>
                    <a:pt x="48" y="96"/>
                    <a:pt x="24" y="60"/>
                  </a:cubicBezTo>
                  <a:cubicBezTo>
                    <a:pt x="13" y="12"/>
                    <a:pt x="1" y="0"/>
                    <a:pt x="1"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69" name="Google Shape;499;p38">
              <a:extLst>
                <a:ext uri="{FF2B5EF4-FFF2-40B4-BE49-F238E27FC236}">
                  <a16:creationId xmlns:a16="http://schemas.microsoft.com/office/drawing/2014/main" id="{FF02DAD3-EB16-4A1E-AFA2-F1E4B32D009E}"/>
                </a:ext>
              </a:extLst>
            </p:cNvPr>
            <p:cNvSpPr/>
            <p:nvPr/>
          </p:nvSpPr>
          <p:spPr>
            <a:xfrm flipH="1">
              <a:off x="7205197" y="1966136"/>
              <a:ext cx="339477" cy="143202"/>
            </a:xfrm>
            <a:custGeom>
              <a:avLst/>
              <a:gdLst/>
              <a:ahLst/>
              <a:cxnLst/>
              <a:rect l="l" t="t" r="r" b="b"/>
              <a:pathLst>
                <a:path w="8859" h="3737" extrusionOk="0">
                  <a:moveTo>
                    <a:pt x="8859" y="1"/>
                  </a:moveTo>
                  <a:cubicBezTo>
                    <a:pt x="8752" y="84"/>
                    <a:pt x="8645" y="168"/>
                    <a:pt x="8549" y="251"/>
                  </a:cubicBezTo>
                  <a:cubicBezTo>
                    <a:pt x="8454" y="334"/>
                    <a:pt x="8335" y="430"/>
                    <a:pt x="8204" y="549"/>
                  </a:cubicBezTo>
                  <a:cubicBezTo>
                    <a:pt x="8073" y="656"/>
                    <a:pt x="7918" y="787"/>
                    <a:pt x="7740" y="918"/>
                  </a:cubicBezTo>
                  <a:cubicBezTo>
                    <a:pt x="7323" y="1227"/>
                    <a:pt x="6894" y="1513"/>
                    <a:pt x="6442" y="1775"/>
                  </a:cubicBezTo>
                  <a:cubicBezTo>
                    <a:pt x="5894" y="2096"/>
                    <a:pt x="5335" y="2382"/>
                    <a:pt x="4751" y="2632"/>
                  </a:cubicBezTo>
                  <a:cubicBezTo>
                    <a:pt x="4156" y="2870"/>
                    <a:pt x="3561" y="3073"/>
                    <a:pt x="2942" y="3239"/>
                  </a:cubicBezTo>
                  <a:cubicBezTo>
                    <a:pt x="2441" y="3370"/>
                    <a:pt x="1941" y="3478"/>
                    <a:pt x="1418" y="3561"/>
                  </a:cubicBezTo>
                  <a:cubicBezTo>
                    <a:pt x="1203" y="3597"/>
                    <a:pt x="1001" y="3608"/>
                    <a:pt x="834" y="3632"/>
                  </a:cubicBezTo>
                  <a:cubicBezTo>
                    <a:pt x="656" y="3656"/>
                    <a:pt x="501" y="3680"/>
                    <a:pt x="382" y="3680"/>
                  </a:cubicBezTo>
                  <a:cubicBezTo>
                    <a:pt x="251" y="3680"/>
                    <a:pt x="120" y="3704"/>
                    <a:pt x="1" y="3728"/>
                  </a:cubicBezTo>
                  <a:cubicBezTo>
                    <a:pt x="60" y="3733"/>
                    <a:pt x="123" y="3736"/>
                    <a:pt x="187" y="3736"/>
                  </a:cubicBezTo>
                  <a:cubicBezTo>
                    <a:pt x="251" y="3736"/>
                    <a:pt x="316" y="3733"/>
                    <a:pt x="382" y="3728"/>
                  </a:cubicBezTo>
                  <a:cubicBezTo>
                    <a:pt x="513" y="3716"/>
                    <a:pt x="656" y="3716"/>
                    <a:pt x="834" y="3692"/>
                  </a:cubicBezTo>
                  <a:cubicBezTo>
                    <a:pt x="1013" y="3680"/>
                    <a:pt x="1215" y="3668"/>
                    <a:pt x="1429" y="3632"/>
                  </a:cubicBezTo>
                  <a:cubicBezTo>
                    <a:pt x="1953" y="3573"/>
                    <a:pt x="2465" y="3478"/>
                    <a:pt x="2977" y="3347"/>
                  </a:cubicBezTo>
                  <a:cubicBezTo>
                    <a:pt x="4215" y="3025"/>
                    <a:pt x="5406" y="2525"/>
                    <a:pt x="6501" y="1870"/>
                  </a:cubicBezTo>
                  <a:cubicBezTo>
                    <a:pt x="6954" y="1596"/>
                    <a:pt x="7383" y="1299"/>
                    <a:pt x="7787" y="977"/>
                  </a:cubicBezTo>
                  <a:cubicBezTo>
                    <a:pt x="7978" y="846"/>
                    <a:pt x="8121" y="703"/>
                    <a:pt x="8252" y="596"/>
                  </a:cubicBezTo>
                  <a:cubicBezTo>
                    <a:pt x="8395" y="477"/>
                    <a:pt x="8502" y="370"/>
                    <a:pt x="8597" y="287"/>
                  </a:cubicBezTo>
                  <a:cubicBezTo>
                    <a:pt x="8692" y="203"/>
                    <a:pt x="8776" y="108"/>
                    <a:pt x="8859"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0" name="Google Shape;500;p38">
              <a:extLst>
                <a:ext uri="{FF2B5EF4-FFF2-40B4-BE49-F238E27FC236}">
                  <a16:creationId xmlns:a16="http://schemas.microsoft.com/office/drawing/2014/main" id="{C77C530C-FC8E-444E-A072-728A0E9C8C3D}"/>
                </a:ext>
              </a:extLst>
            </p:cNvPr>
            <p:cNvSpPr/>
            <p:nvPr/>
          </p:nvSpPr>
          <p:spPr>
            <a:xfrm flipH="1">
              <a:off x="7262678" y="1673660"/>
              <a:ext cx="302536" cy="360936"/>
            </a:xfrm>
            <a:custGeom>
              <a:avLst/>
              <a:gdLst/>
              <a:ahLst/>
              <a:cxnLst/>
              <a:rect l="l" t="t" r="r" b="b"/>
              <a:pathLst>
                <a:path w="7895" h="9419" extrusionOk="0">
                  <a:moveTo>
                    <a:pt x="7895" y="1"/>
                  </a:moveTo>
                  <a:lnTo>
                    <a:pt x="7895" y="1"/>
                  </a:lnTo>
                  <a:cubicBezTo>
                    <a:pt x="7871" y="49"/>
                    <a:pt x="7859" y="84"/>
                    <a:pt x="7847" y="132"/>
                  </a:cubicBezTo>
                  <a:lnTo>
                    <a:pt x="7752" y="489"/>
                  </a:lnTo>
                  <a:cubicBezTo>
                    <a:pt x="7704" y="644"/>
                    <a:pt x="7645" y="834"/>
                    <a:pt x="7573" y="1049"/>
                  </a:cubicBezTo>
                  <a:cubicBezTo>
                    <a:pt x="7502" y="1263"/>
                    <a:pt x="7430" y="1513"/>
                    <a:pt x="7311" y="1775"/>
                  </a:cubicBezTo>
                  <a:lnTo>
                    <a:pt x="7145" y="2192"/>
                  </a:lnTo>
                  <a:cubicBezTo>
                    <a:pt x="7085" y="2347"/>
                    <a:pt x="7014" y="2489"/>
                    <a:pt x="6942" y="2644"/>
                  </a:cubicBezTo>
                  <a:cubicBezTo>
                    <a:pt x="6799" y="2954"/>
                    <a:pt x="6621" y="3263"/>
                    <a:pt x="6442" y="3597"/>
                  </a:cubicBezTo>
                  <a:cubicBezTo>
                    <a:pt x="6025" y="4311"/>
                    <a:pt x="5549" y="4990"/>
                    <a:pt x="5025" y="5621"/>
                  </a:cubicBezTo>
                  <a:cubicBezTo>
                    <a:pt x="4501" y="6252"/>
                    <a:pt x="3906" y="6835"/>
                    <a:pt x="3287" y="7359"/>
                  </a:cubicBezTo>
                  <a:cubicBezTo>
                    <a:pt x="2989" y="7597"/>
                    <a:pt x="2704" y="7835"/>
                    <a:pt x="2430" y="8026"/>
                  </a:cubicBezTo>
                  <a:cubicBezTo>
                    <a:pt x="2287" y="8121"/>
                    <a:pt x="2156" y="8216"/>
                    <a:pt x="2025" y="8300"/>
                  </a:cubicBezTo>
                  <a:lnTo>
                    <a:pt x="1644" y="8538"/>
                  </a:lnTo>
                  <a:cubicBezTo>
                    <a:pt x="1406" y="8681"/>
                    <a:pt x="1168" y="8800"/>
                    <a:pt x="965" y="8919"/>
                  </a:cubicBezTo>
                  <a:cubicBezTo>
                    <a:pt x="775" y="9038"/>
                    <a:pt x="596" y="9121"/>
                    <a:pt x="453" y="9193"/>
                  </a:cubicBezTo>
                  <a:lnTo>
                    <a:pt x="120" y="9347"/>
                  </a:lnTo>
                  <a:cubicBezTo>
                    <a:pt x="72" y="9371"/>
                    <a:pt x="37" y="9383"/>
                    <a:pt x="1" y="9419"/>
                  </a:cubicBezTo>
                  <a:cubicBezTo>
                    <a:pt x="49" y="9407"/>
                    <a:pt x="84" y="9395"/>
                    <a:pt x="120" y="9371"/>
                  </a:cubicBezTo>
                  <a:lnTo>
                    <a:pt x="465" y="9228"/>
                  </a:lnTo>
                  <a:cubicBezTo>
                    <a:pt x="656" y="9157"/>
                    <a:pt x="822" y="9074"/>
                    <a:pt x="1001" y="8978"/>
                  </a:cubicBezTo>
                  <a:cubicBezTo>
                    <a:pt x="1203" y="8871"/>
                    <a:pt x="1453" y="8764"/>
                    <a:pt x="1692" y="8609"/>
                  </a:cubicBezTo>
                  <a:lnTo>
                    <a:pt x="2073" y="8371"/>
                  </a:lnTo>
                  <a:cubicBezTo>
                    <a:pt x="2215" y="8288"/>
                    <a:pt x="2346" y="8192"/>
                    <a:pt x="2477" y="8097"/>
                  </a:cubicBezTo>
                  <a:cubicBezTo>
                    <a:pt x="2775" y="7907"/>
                    <a:pt x="3049" y="7681"/>
                    <a:pt x="3358" y="7442"/>
                  </a:cubicBezTo>
                  <a:cubicBezTo>
                    <a:pt x="4644" y="6383"/>
                    <a:pt x="5728" y="5097"/>
                    <a:pt x="6537" y="3644"/>
                  </a:cubicBezTo>
                  <a:cubicBezTo>
                    <a:pt x="6716" y="3311"/>
                    <a:pt x="6895" y="2989"/>
                    <a:pt x="7026" y="2680"/>
                  </a:cubicBezTo>
                  <a:cubicBezTo>
                    <a:pt x="7097" y="2525"/>
                    <a:pt x="7180" y="2370"/>
                    <a:pt x="7228" y="2227"/>
                  </a:cubicBezTo>
                  <a:cubicBezTo>
                    <a:pt x="7288" y="2085"/>
                    <a:pt x="7335" y="1942"/>
                    <a:pt x="7395" y="1799"/>
                  </a:cubicBezTo>
                  <a:cubicBezTo>
                    <a:pt x="7502" y="1525"/>
                    <a:pt x="7573" y="1287"/>
                    <a:pt x="7645" y="1061"/>
                  </a:cubicBezTo>
                  <a:cubicBezTo>
                    <a:pt x="7704" y="882"/>
                    <a:pt x="7752" y="692"/>
                    <a:pt x="7799" y="489"/>
                  </a:cubicBezTo>
                  <a:lnTo>
                    <a:pt x="7871" y="132"/>
                  </a:lnTo>
                  <a:cubicBezTo>
                    <a:pt x="7895" y="84"/>
                    <a:pt x="7895" y="49"/>
                    <a:pt x="7895"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1" name="Google Shape;501;p38">
              <a:extLst>
                <a:ext uri="{FF2B5EF4-FFF2-40B4-BE49-F238E27FC236}">
                  <a16:creationId xmlns:a16="http://schemas.microsoft.com/office/drawing/2014/main" id="{9B40FB38-B81A-44FB-A928-B21B4DC711E1}"/>
                </a:ext>
              </a:extLst>
            </p:cNvPr>
            <p:cNvSpPr/>
            <p:nvPr/>
          </p:nvSpPr>
          <p:spPr>
            <a:xfrm flipH="1">
              <a:off x="7638183" y="2145484"/>
              <a:ext cx="54759" cy="120478"/>
            </a:xfrm>
            <a:custGeom>
              <a:avLst/>
              <a:gdLst/>
              <a:ahLst/>
              <a:cxnLst/>
              <a:rect l="l" t="t" r="r" b="b"/>
              <a:pathLst>
                <a:path w="1429" h="3144" extrusionOk="0">
                  <a:moveTo>
                    <a:pt x="83" y="0"/>
                  </a:moveTo>
                  <a:cubicBezTo>
                    <a:pt x="24" y="167"/>
                    <a:pt x="0" y="345"/>
                    <a:pt x="12" y="524"/>
                  </a:cubicBezTo>
                  <a:cubicBezTo>
                    <a:pt x="12" y="1393"/>
                    <a:pt x="357" y="2226"/>
                    <a:pt x="988" y="2834"/>
                  </a:cubicBezTo>
                  <a:cubicBezTo>
                    <a:pt x="1107" y="2965"/>
                    <a:pt x="1250" y="3072"/>
                    <a:pt x="1405" y="3143"/>
                  </a:cubicBezTo>
                  <a:cubicBezTo>
                    <a:pt x="1429" y="3131"/>
                    <a:pt x="1262" y="3012"/>
                    <a:pt x="1048" y="2774"/>
                  </a:cubicBezTo>
                  <a:cubicBezTo>
                    <a:pt x="476" y="2155"/>
                    <a:pt x="143" y="1357"/>
                    <a:pt x="95" y="512"/>
                  </a:cubicBezTo>
                  <a:cubicBezTo>
                    <a:pt x="83" y="202"/>
                    <a:pt x="107" y="0"/>
                    <a:pt x="83"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2" name="Google Shape;502;p38">
              <a:extLst>
                <a:ext uri="{FF2B5EF4-FFF2-40B4-BE49-F238E27FC236}">
                  <a16:creationId xmlns:a16="http://schemas.microsoft.com/office/drawing/2014/main" id="{6544E685-476E-4713-8E16-D5FC870F43D3}"/>
                </a:ext>
              </a:extLst>
            </p:cNvPr>
            <p:cNvSpPr/>
            <p:nvPr/>
          </p:nvSpPr>
          <p:spPr>
            <a:xfrm flipH="1">
              <a:off x="7639982" y="2196568"/>
              <a:ext cx="12837" cy="51579"/>
            </a:xfrm>
            <a:custGeom>
              <a:avLst/>
              <a:gdLst/>
              <a:ahLst/>
              <a:cxnLst/>
              <a:rect l="l" t="t" r="r" b="b"/>
              <a:pathLst>
                <a:path w="335" h="1346" extrusionOk="0">
                  <a:moveTo>
                    <a:pt x="191" y="1"/>
                  </a:moveTo>
                  <a:cubicBezTo>
                    <a:pt x="1" y="441"/>
                    <a:pt x="37" y="941"/>
                    <a:pt x="310" y="1346"/>
                  </a:cubicBezTo>
                  <a:cubicBezTo>
                    <a:pt x="334" y="1322"/>
                    <a:pt x="227" y="1036"/>
                    <a:pt x="191" y="679"/>
                  </a:cubicBezTo>
                  <a:cubicBezTo>
                    <a:pt x="168" y="310"/>
                    <a:pt x="227" y="1"/>
                    <a:pt x="191"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3" name="Google Shape;503;p38">
              <a:extLst>
                <a:ext uri="{FF2B5EF4-FFF2-40B4-BE49-F238E27FC236}">
                  <a16:creationId xmlns:a16="http://schemas.microsoft.com/office/drawing/2014/main" id="{AFD630ED-8753-4CBE-ACBB-6E7AB4C38DC9}"/>
                </a:ext>
              </a:extLst>
            </p:cNvPr>
            <p:cNvSpPr/>
            <p:nvPr/>
          </p:nvSpPr>
          <p:spPr>
            <a:xfrm flipH="1">
              <a:off x="7733070" y="1461047"/>
              <a:ext cx="77598" cy="416155"/>
            </a:xfrm>
            <a:custGeom>
              <a:avLst/>
              <a:gdLst/>
              <a:ahLst/>
              <a:cxnLst/>
              <a:rect l="l" t="t" r="r" b="b"/>
              <a:pathLst>
                <a:path w="2025" h="10860" extrusionOk="0">
                  <a:moveTo>
                    <a:pt x="0" y="1"/>
                  </a:moveTo>
                  <a:cubicBezTo>
                    <a:pt x="0" y="36"/>
                    <a:pt x="12" y="72"/>
                    <a:pt x="24" y="120"/>
                  </a:cubicBezTo>
                  <a:cubicBezTo>
                    <a:pt x="36" y="191"/>
                    <a:pt x="60" y="298"/>
                    <a:pt x="84" y="429"/>
                  </a:cubicBezTo>
                  <a:cubicBezTo>
                    <a:pt x="131" y="727"/>
                    <a:pt x="215" y="1132"/>
                    <a:pt x="310" y="1596"/>
                  </a:cubicBezTo>
                  <a:cubicBezTo>
                    <a:pt x="500" y="2572"/>
                    <a:pt x="774" y="3930"/>
                    <a:pt x="1060" y="5430"/>
                  </a:cubicBezTo>
                  <a:cubicBezTo>
                    <a:pt x="1334" y="6918"/>
                    <a:pt x="1572" y="8287"/>
                    <a:pt x="1739" y="9264"/>
                  </a:cubicBezTo>
                  <a:cubicBezTo>
                    <a:pt x="1810" y="9728"/>
                    <a:pt x="1882" y="10133"/>
                    <a:pt x="1929" y="10431"/>
                  </a:cubicBezTo>
                  <a:cubicBezTo>
                    <a:pt x="1953" y="10562"/>
                    <a:pt x="1965" y="10657"/>
                    <a:pt x="1989" y="10752"/>
                  </a:cubicBezTo>
                  <a:cubicBezTo>
                    <a:pt x="1989" y="10788"/>
                    <a:pt x="2001" y="10823"/>
                    <a:pt x="2012" y="10859"/>
                  </a:cubicBezTo>
                  <a:cubicBezTo>
                    <a:pt x="2024" y="10812"/>
                    <a:pt x="2024" y="10776"/>
                    <a:pt x="2024" y="10728"/>
                  </a:cubicBezTo>
                  <a:cubicBezTo>
                    <a:pt x="2012" y="10645"/>
                    <a:pt x="2001" y="10538"/>
                    <a:pt x="1989" y="10407"/>
                  </a:cubicBezTo>
                  <a:cubicBezTo>
                    <a:pt x="1953" y="10145"/>
                    <a:pt x="1905" y="9740"/>
                    <a:pt x="1834" y="9240"/>
                  </a:cubicBezTo>
                  <a:cubicBezTo>
                    <a:pt x="1691" y="8252"/>
                    <a:pt x="1477" y="6882"/>
                    <a:pt x="1191" y="5394"/>
                  </a:cubicBezTo>
                  <a:cubicBezTo>
                    <a:pt x="905" y="3894"/>
                    <a:pt x="631" y="2549"/>
                    <a:pt x="405" y="1572"/>
                  </a:cubicBezTo>
                  <a:cubicBezTo>
                    <a:pt x="286" y="1084"/>
                    <a:pt x="191" y="691"/>
                    <a:pt x="119" y="417"/>
                  </a:cubicBezTo>
                  <a:cubicBezTo>
                    <a:pt x="96" y="298"/>
                    <a:pt x="60" y="191"/>
                    <a:pt x="48" y="108"/>
                  </a:cubicBezTo>
                  <a:cubicBezTo>
                    <a:pt x="36" y="72"/>
                    <a:pt x="24" y="36"/>
                    <a:pt x="0"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4" name="Google Shape;504;p38">
              <a:extLst>
                <a:ext uri="{FF2B5EF4-FFF2-40B4-BE49-F238E27FC236}">
                  <a16:creationId xmlns:a16="http://schemas.microsoft.com/office/drawing/2014/main" id="{012A2C2E-0748-4AC0-8370-A00B1A803147}"/>
                </a:ext>
              </a:extLst>
            </p:cNvPr>
            <p:cNvSpPr/>
            <p:nvPr/>
          </p:nvSpPr>
          <p:spPr>
            <a:xfrm flipH="1">
              <a:off x="7132177" y="1443725"/>
              <a:ext cx="30579" cy="433476"/>
            </a:xfrm>
            <a:custGeom>
              <a:avLst/>
              <a:gdLst/>
              <a:ahLst/>
              <a:cxnLst/>
              <a:rect l="l" t="t" r="r" b="b"/>
              <a:pathLst>
                <a:path w="798" h="11312" extrusionOk="0">
                  <a:moveTo>
                    <a:pt x="798" y="0"/>
                  </a:moveTo>
                  <a:cubicBezTo>
                    <a:pt x="786" y="36"/>
                    <a:pt x="774" y="72"/>
                    <a:pt x="774" y="107"/>
                  </a:cubicBezTo>
                  <a:cubicBezTo>
                    <a:pt x="762" y="203"/>
                    <a:pt x="738" y="310"/>
                    <a:pt x="726" y="441"/>
                  </a:cubicBezTo>
                  <a:cubicBezTo>
                    <a:pt x="679" y="738"/>
                    <a:pt x="631" y="1155"/>
                    <a:pt x="572" y="1643"/>
                  </a:cubicBezTo>
                  <a:cubicBezTo>
                    <a:pt x="453" y="2667"/>
                    <a:pt x="286" y="4072"/>
                    <a:pt x="179" y="5644"/>
                  </a:cubicBezTo>
                  <a:cubicBezTo>
                    <a:pt x="60" y="7204"/>
                    <a:pt x="0" y="8620"/>
                    <a:pt x="0" y="9644"/>
                  </a:cubicBezTo>
                  <a:lnTo>
                    <a:pt x="0" y="10871"/>
                  </a:lnTo>
                  <a:lnTo>
                    <a:pt x="0" y="11192"/>
                  </a:lnTo>
                  <a:cubicBezTo>
                    <a:pt x="0" y="11240"/>
                    <a:pt x="0" y="11275"/>
                    <a:pt x="12" y="11311"/>
                  </a:cubicBezTo>
                  <a:cubicBezTo>
                    <a:pt x="24" y="11275"/>
                    <a:pt x="36" y="11240"/>
                    <a:pt x="36" y="11192"/>
                  </a:cubicBezTo>
                  <a:lnTo>
                    <a:pt x="48" y="10871"/>
                  </a:lnTo>
                  <a:cubicBezTo>
                    <a:pt x="60" y="10561"/>
                    <a:pt x="72" y="10144"/>
                    <a:pt x="84" y="9644"/>
                  </a:cubicBezTo>
                  <a:cubicBezTo>
                    <a:pt x="119" y="8620"/>
                    <a:pt x="167" y="7215"/>
                    <a:pt x="298" y="5644"/>
                  </a:cubicBezTo>
                  <a:cubicBezTo>
                    <a:pt x="417" y="4084"/>
                    <a:pt x="560" y="2679"/>
                    <a:pt x="655" y="1655"/>
                  </a:cubicBezTo>
                  <a:cubicBezTo>
                    <a:pt x="703" y="1155"/>
                    <a:pt x="738" y="750"/>
                    <a:pt x="774" y="441"/>
                  </a:cubicBezTo>
                  <a:cubicBezTo>
                    <a:pt x="774" y="310"/>
                    <a:pt x="798" y="203"/>
                    <a:pt x="798" y="119"/>
                  </a:cubicBezTo>
                  <a:cubicBezTo>
                    <a:pt x="798" y="84"/>
                    <a:pt x="798" y="36"/>
                    <a:pt x="798"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5" name="Google Shape;505;p38">
              <a:extLst>
                <a:ext uri="{FF2B5EF4-FFF2-40B4-BE49-F238E27FC236}">
                  <a16:creationId xmlns:a16="http://schemas.microsoft.com/office/drawing/2014/main" id="{42CEB716-DEC9-434B-B365-80C62DDB68EA}"/>
                </a:ext>
              </a:extLst>
            </p:cNvPr>
            <p:cNvSpPr/>
            <p:nvPr/>
          </p:nvSpPr>
          <p:spPr>
            <a:xfrm flipH="1">
              <a:off x="7875896" y="1774064"/>
              <a:ext cx="85339" cy="125958"/>
            </a:xfrm>
            <a:custGeom>
              <a:avLst/>
              <a:gdLst/>
              <a:ahLst/>
              <a:cxnLst/>
              <a:rect l="l" t="t" r="r" b="b"/>
              <a:pathLst>
                <a:path w="2227" h="3287" extrusionOk="0">
                  <a:moveTo>
                    <a:pt x="36" y="0"/>
                  </a:moveTo>
                  <a:cubicBezTo>
                    <a:pt x="0" y="36"/>
                    <a:pt x="715" y="619"/>
                    <a:pt x="1298" y="1536"/>
                  </a:cubicBezTo>
                  <a:cubicBezTo>
                    <a:pt x="1873" y="2452"/>
                    <a:pt x="2182" y="3287"/>
                    <a:pt x="2225" y="3287"/>
                  </a:cubicBezTo>
                  <a:cubicBezTo>
                    <a:pt x="2226" y="3287"/>
                    <a:pt x="2226" y="3287"/>
                    <a:pt x="2227" y="3286"/>
                  </a:cubicBezTo>
                  <a:cubicBezTo>
                    <a:pt x="2191" y="3096"/>
                    <a:pt x="2143" y="2905"/>
                    <a:pt x="2060" y="2727"/>
                  </a:cubicBezTo>
                  <a:cubicBezTo>
                    <a:pt x="1881" y="2286"/>
                    <a:pt x="1667" y="1870"/>
                    <a:pt x="1405" y="1465"/>
                  </a:cubicBezTo>
                  <a:cubicBezTo>
                    <a:pt x="1143" y="1072"/>
                    <a:pt x="846" y="703"/>
                    <a:pt x="500" y="381"/>
                  </a:cubicBezTo>
                  <a:cubicBezTo>
                    <a:pt x="357" y="227"/>
                    <a:pt x="203" y="108"/>
                    <a:pt x="36"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6" name="Google Shape;506;p38">
              <a:extLst>
                <a:ext uri="{FF2B5EF4-FFF2-40B4-BE49-F238E27FC236}">
                  <a16:creationId xmlns:a16="http://schemas.microsoft.com/office/drawing/2014/main" id="{E9B50C01-3D6B-47E9-8AEC-6CBA8F9F07AA}"/>
                </a:ext>
              </a:extLst>
            </p:cNvPr>
            <p:cNvSpPr/>
            <p:nvPr/>
          </p:nvSpPr>
          <p:spPr>
            <a:xfrm flipH="1">
              <a:off x="7860377" y="1773604"/>
              <a:ext cx="99517" cy="87638"/>
            </a:xfrm>
            <a:custGeom>
              <a:avLst/>
              <a:gdLst/>
              <a:ahLst/>
              <a:cxnLst/>
              <a:rect l="l" t="t" r="r" b="b"/>
              <a:pathLst>
                <a:path w="2597" h="2287" extrusionOk="0">
                  <a:moveTo>
                    <a:pt x="1" y="0"/>
                  </a:moveTo>
                  <a:lnTo>
                    <a:pt x="1" y="0"/>
                  </a:lnTo>
                  <a:cubicBezTo>
                    <a:pt x="144" y="96"/>
                    <a:pt x="299" y="179"/>
                    <a:pt x="465" y="239"/>
                  </a:cubicBezTo>
                  <a:cubicBezTo>
                    <a:pt x="846" y="405"/>
                    <a:pt x="1204" y="631"/>
                    <a:pt x="1525" y="893"/>
                  </a:cubicBezTo>
                  <a:cubicBezTo>
                    <a:pt x="1846" y="1155"/>
                    <a:pt x="2120" y="1465"/>
                    <a:pt x="2335" y="1822"/>
                  </a:cubicBezTo>
                  <a:cubicBezTo>
                    <a:pt x="2406" y="1977"/>
                    <a:pt x="2501" y="2132"/>
                    <a:pt x="2597" y="2286"/>
                  </a:cubicBezTo>
                  <a:cubicBezTo>
                    <a:pt x="2561" y="2108"/>
                    <a:pt x="2501" y="1941"/>
                    <a:pt x="2418" y="1786"/>
                  </a:cubicBezTo>
                  <a:cubicBezTo>
                    <a:pt x="2216" y="1405"/>
                    <a:pt x="1942" y="1060"/>
                    <a:pt x="1608" y="786"/>
                  </a:cubicBezTo>
                  <a:cubicBezTo>
                    <a:pt x="1275" y="524"/>
                    <a:pt x="906" y="310"/>
                    <a:pt x="501" y="155"/>
                  </a:cubicBezTo>
                  <a:cubicBezTo>
                    <a:pt x="346" y="84"/>
                    <a:pt x="168" y="36"/>
                    <a:pt x="1"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7" name="Google Shape;507;p38">
              <a:extLst>
                <a:ext uri="{FF2B5EF4-FFF2-40B4-BE49-F238E27FC236}">
                  <a16:creationId xmlns:a16="http://schemas.microsoft.com/office/drawing/2014/main" id="{C85F5173-2765-4752-BF8B-C3B1822569AE}"/>
                </a:ext>
              </a:extLst>
            </p:cNvPr>
            <p:cNvSpPr/>
            <p:nvPr/>
          </p:nvSpPr>
          <p:spPr>
            <a:xfrm flipH="1">
              <a:off x="7768675" y="1530066"/>
              <a:ext cx="154698" cy="143049"/>
            </a:xfrm>
            <a:custGeom>
              <a:avLst/>
              <a:gdLst/>
              <a:ahLst/>
              <a:cxnLst/>
              <a:rect l="l" t="t" r="r" b="b"/>
              <a:pathLst>
                <a:path w="4037" h="3733" extrusionOk="0">
                  <a:moveTo>
                    <a:pt x="1155" y="119"/>
                  </a:moveTo>
                  <a:cubicBezTo>
                    <a:pt x="1204" y="119"/>
                    <a:pt x="1252" y="126"/>
                    <a:pt x="1298" y="140"/>
                  </a:cubicBezTo>
                  <a:cubicBezTo>
                    <a:pt x="1620" y="224"/>
                    <a:pt x="1882" y="474"/>
                    <a:pt x="2001" y="795"/>
                  </a:cubicBezTo>
                  <a:cubicBezTo>
                    <a:pt x="2108" y="1069"/>
                    <a:pt x="2072" y="1391"/>
                    <a:pt x="1917" y="1653"/>
                  </a:cubicBezTo>
                  <a:cubicBezTo>
                    <a:pt x="1786" y="1879"/>
                    <a:pt x="1572" y="2045"/>
                    <a:pt x="1322" y="2129"/>
                  </a:cubicBezTo>
                  <a:cubicBezTo>
                    <a:pt x="1225" y="2161"/>
                    <a:pt x="1126" y="2176"/>
                    <a:pt x="1027" y="2177"/>
                  </a:cubicBezTo>
                  <a:lnTo>
                    <a:pt x="1027" y="2177"/>
                  </a:lnTo>
                  <a:cubicBezTo>
                    <a:pt x="955" y="2028"/>
                    <a:pt x="890" y="1876"/>
                    <a:pt x="834" y="1724"/>
                  </a:cubicBezTo>
                  <a:cubicBezTo>
                    <a:pt x="715" y="1391"/>
                    <a:pt x="560" y="1033"/>
                    <a:pt x="596" y="676"/>
                  </a:cubicBezTo>
                  <a:cubicBezTo>
                    <a:pt x="620" y="498"/>
                    <a:pt x="703" y="343"/>
                    <a:pt x="834" y="224"/>
                  </a:cubicBezTo>
                  <a:cubicBezTo>
                    <a:pt x="926" y="157"/>
                    <a:pt x="1041" y="119"/>
                    <a:pt x="1155" y="119"/>
                  </a:cubicBezTo>
                  <a:close/>
                  <a:moveTo>
                    <a:pt x="1171" y="1"/>
                  </a:moveTo>
                  <a:cubicBezTo>
                    <a:pt x="1026" y="1"/>
                    <a:pt x="885" y="43"/>
                    <a:pt x="774" y="129"/>
                  </a:cubicBezTo>
                  <a:cubicBezTo>
                    <a:pt x="608" y="259"/>
                    <a:pt x="512" y="450"/>
                    <a:pt x="489" y="652"/>
                  </a:cubicBezTo>
                  <a:cubicBezTo>
                    <a:pt x="465" y="855"/>
                    <a:pt x="489" y="1057"/>
                    <a:pt x="548" y="1248"/>
                  </a:cubicBezTo>
                  <a:cubicBezTo>
                    <a:pt x="608" y="1426"/>
                    <a:pt x="667" y="1593"/>
                    <a:pt x="739" y="1772"/>
                  </a:cubicBezTo>
                  <a:cubicBezTo>
                    <a:pt x="789" y="1906"/>
                    <a:pt x="845" y="2039"/>
                    <a:pt x="907" y="2170"/>
                  </a:cubicBezTo>
                  <a:lnTo>
                    <a:pt x="907" y="2170"/>
                  </a:lnTo>
                  <a:cubicBezTo>
                    <a:pt x="829" y="2161"/>
                    <a:pt x="753" y="2143"/>
                    <a:pt x="679" y="2117"/>
                  </a:cubicBezTo>
                  <a:cubicBezTo>
                    <a:pt x="512" y="2057"/>
                    <a:pt x="370" y="1974"/>
                    <a:pt x="251" y="1855"/>
                  </a:cubicBezTo>
                  <a:cubicBezTo>
                    <a:pt x="155" y="1748"/>
                    <a:pt x="72" y="1629"/>
                    <a:pt x="0" y="1510"/>
                  </a:cubicBezTo>
                  <a:lnTo>
                    <a:pt x="0" y="1510"/>
                  </a:lnTo>
                  <a:cubicBezTo>
                    <a:pt x="0" y="1510"/>
                    <a:pt x="12" y="1545"/>
                    <a:pt x="36" y="1617"/>
                  </a:cubicBezTo>
                  <a:cubicBezTo>
                    <a:pt x="84" y="1712"/>
                    <a:pt x="143" y="1807"/>
                    <a:pt x="227" y="1891"/>
                  </a:cubicBezTo>
                  <a:cubicBezTo>
                    <a:pt x="346" y="2022"/>
                    <a:pt x="489" y="2117"/>
                    <a:pt x="655" y="2176"/>
                  </a:cubicBezTo>
                  <a:cubicBezTo>
                    <a:pt x="748" y="2218"/>
                    <a:pt x="847" y="2243"/>
                    <a:pt x="948" y="2253"/>
                  </a:cubicBezTo>
                  <a:lnTo>
                    <a:pt x="948" y="2253"/>
                  </a:lnTo>
                  <a:cubicBezTo>
                    <a:pt x="1025" y="2405"/>
                    <a:pt x="1109" y="2554"/>
                    <a:pt x="1203" y="2700"/>
                  </a:cubicBezTo>
                  <a:cubicBezTo>
                    <a:pt x="1524" y="3224"/>
                    <a:pt x="2036" y="3581"/>
                    <a:pt x="2632" y="3712"/>
                  </a:cubicBezTo>
                  <a:cubicBezTo>
                    <a:pt x="2712" y="3726"/>
                    <a:pt x="2792" y="3733"/>
                    <a:pt x="2871" y="3733"/>
                  </a:cubicBezTo>
                  <a:cubicBezTo>
                    <a:pt x="3205" y="3733"/>
                    <a:pt x="3525" y="3614"/>
                    <a:pt x="3775" y="3403"/>
                  </a:cubicBezTo>
                  <a:cubicBezTo>
                    <a:pt x="3858" y="3331"/>
                    <a:pt x="3930" y="3248"/>
                    <a:pt x="3989" y="3153"/>
                  </a:cubicBezTo>
                  <a:cubicBezTo>
                    <a:pt x="4025" y="3093"/>
                    <a:pt x="4037" y="3057"/>
                    <a:pt x="4037" y="3057"/>
                  </a:cubicBezTo>
                  <a:lnTo>
                    <a:pt x="4037" y="3057"/>
                  </a:lnTo>
                  <a:cubicBezTo>
                    <a:pt x="3953" y="3176"/>
                    <a:pt x="3858" y="3284"/>
                    <a:pt x="3751" y="3391"/>
                  </a:cubicBezTo>
                  <a:cubicBezTo>
                    <a:pt x="3509" y="3567"/>
                    <a:pt x="3210" y="3664"/>
                    <a:pt x="2909" y="3664"/>
                  </a:cubicBezTo>
                  <a:cubicBezTo>
                    <a:pt x="2824" y="3664"/>
                    <a:pt x="2739" y="3657"/>
                    <a:pt x="2656" y="3641"/>
                  </a:cubicBezTo>
                  <a:cubicBezTo>
                    <a:pt x="2084" y="3510"/>
                    <a:pt x="1596" y="3153"/>
                    <a:pt x="1298" y="2653"/>
                  </a:cubicBezTo>
                  <a:cubicBezTo>
                    <a:pt x="1214" y="2527"/>
                    <a:pt x="1138" y="2394"/>
                    <a:pt x="1068" y="2258"/>
                  </a:cubicBezTo>
                  <a:lnTo>
                    <a:pt x="1068" y="2258"/>
                  </a:lnTo>
                  <a:cubicBezTo>
                    <a:pt x="1162" y="2256"/>
                    <a:pt x="1256" y="2241"/>
                    <a:pt x="1346" y="2212"/>
                  </a:cubicBezTo>
                  <a:cubicBezTo>
                    <a:pt x="1632" y="2129"/>
                    <a:pt x="1858" y="1950"/>
                    <a:pt x="2013" y="1700"/>
                  </a:cubicBezTo>
                  <a:cubicBezTo>
                    <a:pt x="2191" y="1414"/>
                    <a:pt x="2227" y="1069"/>
                    <a:pt x="2108" y="748"/>
                  </a:cubicBezTo>
                  <a:cubicBezTo>
                    <a:pt x="1989" y="402"/>
                    <a:pt x="1703" y="129"/>
                    <a:pt x="1346" y="21"/>
                  </a:cubicBezTo>
                  <a:cubicBezTo>
                    <a:pt x="1288" y="8"/>
                    <a:pt x="1229" y="1"/>
                    <a:pt x="1171"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8" name="Google Shape;508;p38">
              <a:extLst>
                <a:ext uri="{FF2B5EF4-FFF2-40B4-BE49-F238E27FC236}">
                  <a16:creationId xmlns:a16="http://schemas.microsoft.com/office/drawing/2014/main" id="{D0A1EFFB-4708-4752-82F6-C5C1EE49CCB7}"/>
                </a:ext>
              </a:extLst>
            </p:cNvPr>
            <p:cNvSpPr/>
            <p:nvPr/>
          </p:nvSpPr>
          <p:spPr>
            <a:xfrm flipH="1">
              <a:off x="7417809" y="1445603"/>
              <a:ext cx="366416" cy="374693"/>
            </a:xfrm>
            <a:custGeom>
              <a:avLst/>
              <a:gdLst/>
              <a:ahLst/>
              <a:cxnLst/>
              <a:rect l="l" t="t" r="r" b="b"/>
              <a:pathLst>
                <a:path w="9562" h="9778" extrusionOk="0">
                  <a:moveTo>
                    <a:pt x="2788" y="99"/>
                  </a:moveTo>
                  <a:cubicBezTo>
                    <a:pt x="3118" y="99"/>
                    <a:pt x="3431" y="233"/>
                    <a:pt x="3656" y="487"/>
                  </a:cubicBezTo>
                  <a:cubicBezTo>
                    <a:pt x="3894" y="773"/>
                    <a:pt x="3989" y="1154"/>
                    <a:pt x="3918" y="1523"/>
                  </a:cubicBezTo>
                  <a:cubicBezTo>
                    <a:pt x="3870" y="1868"/>
                    <a:pt x="3704" y="2178"/>
                    <a:pt x="3466" y="2428"/>
                  </a:cubicBezTo>
                  <a:cubicBezTo>
                    <a:pt x="3251" y="2642"/>
                    <a:pt x="3001" y="2821"/>
                    <a:pt x="2716" y="2928"/>
                  </a:cubicBezTo>
                  <a:cubicBezTo>
                    <a:pt x="2579" y="2980"/>
                    <a:pt x="2439" y="3025"/>
                    <a:pt x="2297" y="3060"/>
                  </a:cubicBezTo>
                  <a:lnTo>
                    <a:pt x="2297" y="3060"/>
                  </a:lnTo>
                  <a:cubicBezTo>
                    <a:pt x="2192" y="2850"/>
                    <a:pt x="2100" y="2630"/>
                    <a:pt x="2025" y="2404"/>
                  </a:cubicBezTo>
                  <a:cubicBezTo>
                    <a:pt x="1846" y="1975"/>
                    <a:pt x="1775" y="1511"/>
                    <a:pt x="1811" y="1047"/>
                  </a:cubicBezTo>
                  <a:cubicBezTo>
                    <a:pt x="1858" y="618"/>
                    <a:pt x="2156" y="249"/>
                    <a:pt x="2573" y="118"/>
                  </a:cubicBezTo>
                  <a:cubicBezTo>
                    <a:pt x="2645" y="105"/>
                    <a:pt x="2717" y="99"/>
                    <a:pt x="2788" y="99"/>
                  </a:cubicBezTo>
                  <a:close/>
                  <a:moveTo>
                    <a:pt x="7258" y="2426"/>
                  </a:moveTo>
                  <a:cubicBezTo>
                    <a:pt x="7320" y="2426"/>
                    <a:pt x="7381" y="2431"/>
                    <a:pt x="7442" y="2440"/>
                  </a:cubicBezTo>
                  <a:cubicBezTo>
                    <a:pt x="7692" y="2475"/>
                    <a:pt x="7919" y="2606"/>
                    <a:pt x="8073" y="2797"/>
                  </a:cubicBezTo>
                  <a:cubicBezTo>
                    <a:pt x="8228" y="3011"/>
                    <a:pt x="8300" y="3261"/>
                    <a:pt x="8264" y="3511"/>
                  </a:cubicBezTo>
                  <a:cubicBezTo>
                    <a:pt x="8252" y="3773"/>
                    <a:pt x="8169" y="4023"/>
                    <a:pt x="8038" y="4249"/>
                  </a:cubicBezTo>
                  <a:cubicBezTo>
                    <a:pt x="7740" y="4714"/>
                    <a:pt x="7311" y="5059"/>
                    <a:pt x="6799" y="5250"/>
                  </a:cubicBezTo>
                  <a:cubicBezTo>
                    <a:pt x="6439" y="5384"/>
                    <a:pt x="6060" y="5453"/>
                    <a:pt x="5680" y="5453"/>
                  </a:cubicBezTo>
                  <a:cubicBezTo>
                    <a:pt x="5521" y="5453"/>
                    <a:pt x="5362" y="5441"/>
                    <a:pt x="5204" y="5416"/>
                  </a:cubicBezTo>
                  <a:cubicBezTo>
                    <a:pt x="5137" y="5406"/>
                    <a:pt x="5070" y="5393"/>
                    <a:pt x="5004" y="5378"/>
                  </a:cubicBezTo>
                  <a:lnTo>
                    <a:pt x="5004" y="5378"/>
                  </a:lnTo>
                  <a:cubicBezTo>
                    <a:pt x="5091" y="4720"/>
                    <a:pt x="5321" y="4080"/>
                    <a:pt x="5680" y="3511"/>
                  </a:cubicBezTo>
                  <a:cubicBezTo>
                    <a:pt x="5918" y="3095"/>
                    <a:pt x="6287" y="2749"/>
                    <a:pt x="6728" y="2535"/>
                  </a:cubicBezTo>
                  <a:cubicBezTo>
                    <a:pt x="6896" y="2464"/>
                    <a:pt x="7078" y="2426"/>
                    <a:pt x="7258" y="2426"/>
                  </a:cubicBezTo>
                  <a:close/>
                  <a:moveTo>
                    <a:pt x="2791" y="0"/>
                  </a:moveTo>
                  <a:cubicBezTo>
                    <a:pt x="2715" y="0"/>
                    <a:pt x="2637" y="8"/>
                    <a:pt x="2561" y="23"/>
                  </a:cubicBezTo>
                  <a:cubicBezTo>
                    <a:pt x="2335" y="70"/>
                    <a:pt x="2132" y="201"/>
                    <a:pt x="1989" y="392"/>
                  </a:cubicBezTo>
                  <a:cubicBezTo>
                    <a:pt x="1846" y="570"/>
                    <a:pt x="1751" y="797"/>
                    <a:pt x="1715" y="1035"/>
                  </a:cubicBezTo>
                  <a:cubicBezTo>
                    <a:pt x="1668" y="1511"/>
                    <a:pt x="1751" y="1999"/>
                    <a:pt x="1930" y="2440"/>
                  </a:cubicBezTo>
                  <a:cubicBezTo>
                    <a:pt x="2002" y="2662"/>
                    <a:pt x="2089" y="2878"/>
                    <a:pt x="2191" y="3086"/>
                  </a:cubicBezTo>
                  <a:lnTo>
                    <a:pt x="2191" y="3086"/>
                  </a:lnTo>
                  <a:cubicBezTo>
                    <a:pt x="1939" y="3141"/>
                    <a:pt x="1682" y="3170"/>
                    <a:pt x="1427" y="3170"/>
                  </a:cubicBezTo>
                  <a:cubicBezTo>
                    <a:pt x="1372" y="3170"/>
                    <a:pt x="1318" y="3169"/>
                    <a:pt x="1263" y="3166"/>
                  </a:cubicBezTo>
                  <a:cubicBezTo>
                    <a:pt x="858" y="3154"/>
                    <a:pt x="549" y="3118"/>
                    <a:pt x="334" y="3095"/>
                  </a:cubicBezTo>
                  <a:lnTo>
                    <a:pt x="84" y="3071"/>
                  </a:lnTo>
                  <a:lnTo>
                    <a:pt x="1" y="3071"/>
                  </a:lnTo>
                  <a:lnTo>
                    <a:pt x="84" y="3083"/>
                  </a:lnTo>
                  <a:lnTo>
                    <a:pt x="322" y="3118"/>
                  </a:lnTo>
                  <a:cubicBezTo>
                    <a:pt x="632" y="3166"/>
                    <a:pt x="941" y="3202"/>
                    <a:pt x="1263" y="3214"/>
                  </a:cubicBezTo>
                  <a:cubicBezTo>
                    <a:pt x="1339" y="3219"/>
                    <a:pt x="1415" y="3222"/>
                    <a:pt x="1491" y="3222"/>
                  </a:cubicBezTo>
                  <a:cubicBezTo>
                    <a:pt x="1736" y="3222"/>
                    <a:pt x="1979" y="3194"/>
                    <a:pt x="2219" y="3142"/>
                  </a:cubicBezTo>
                  <a:lnTo>
                    <a:pt x="2219" y="3142"/>
                  </a:lnTo>
                  <a:cubicBezTo>
                    <a:pt x="2567" y="3835"/>
                    <a:pt x="3072" y="4440"/>
                    <a:pt x="3692" y="4916"/>
                  </a:cubicBezTo>
                  <a:cubicBezTo>
                    <a:pt x="4055" y="5181"/>
                    <a:pt x="4466" y="5373"/>
                    <a:pt x="4906" y="5479"/>
                  </a:cubicBezTo>
                  <a:lnTo>
                    <a:pt x="4906" y="5479"/>
                  </a:lnTo>
                  <a:cubicBezTo>
                    <a:pt x="4806" y="6479"/>
                    <a:pt x="5024" y="7505"/>
                    <a:pt x="5561" y="8405"/>
                  </a:cubicBezTo>
                  <a:cubicBezTo>
                    <a:pt x="5883" y="8988"/>
                    <a:pt x="6406" y="9452"/>
                    <a:pt x="7037" y="9702"/>
                  </a:cubicBezTo>
                  <a:cubicBezTo>
                    <a:pt x="7199" y="9754"/>
                    <a:pt x="7364" y="9778"/>
                    <a:pt x="7531" y="9778"/>
                  </a:cubicBezTo>
                  <a:cubicBezTo>
                    <a:pt x="7636" y="9778"/>
                    <a:pt x="7742" y="9768"/>
                    <a:pt x="7847" y="9750"/>
                  </a:cubicBezTo>
                  <a:cubicBezTo>
                    <a:pt x="8073" y="9714"/>
                    <a:pt x="8300" y="9631"/>
                    <a:pt x="8502" y="9536"/>
                  </a:cubicBezTo>
                  <a:cubicBezTo>
                    <a:pt x="8788" y="9393"/>
                    <a:pt x="9050" y="9226"/>
                    <a:pt x="9300" y="9036"/>
                  </a:cubicBezTo>
                  <a:cubicBezTo>
                    <a:pt x="9383" y="8964"/>
                    <a:pt x="9454" y="8917"/>
                    <a:pt x="9502" y="8881"/>
                  </a:cubicBezTo>
                  <a:lnTo>
                    <a:pt x="9562" y="8821"/>
                  </a:lnTo>
                  <a:lnTo>
                    <a:pt x="9562" y="8821"/>
                  </a:lnTo>
                  <a:cubicBezTo>
                    <a:pt x="9526" y="8833"/>
                    <a:pt x="9502" y="8857"/>
                    <a:pt x="9478" y="8869"/>
                  </a:cubicBezTo>
                  <a:lnTo>
                    <a:pt x="9276" y="9012"/>
                  </a:lnTo>
                  <a:cubicBezTo>
                    <a:pt x="9014" y="9190"/>
                    <a:pt x="8752" y="9357"/>
                    <a:pt x="8466" y="9488"/>
                  </a:cubicBezTo>
                  <a:cubicBezTo>
                    <a:pt x="8191" y="9637"/>
                    <a:pt x="7888" y="9711"/>
                    <a:pt x="7583" y="9711"/>
                  </a:cubicBezTo>
                  <a:cubicBezTo>
                    <a:pt x="7400" y="9711"/>
                    <a:pt x="7216" y="9685"/>
                    <a:pt x="7037" y="9631"/>
                  </a:cubicBezTo>
                  <a:cubicBezTo>
                    <a:pt x="6430" y="9393"/>
                    <a:pt x="5918" y="8940"/>
                    <a:pt x="5609" y="8357"/>
                  </a:cubicBezTo>
                  <a:cubicBezTo>
                    <a:pt x="5204" y="7678"/>
                    <a:pt x="4990" y="6893"/>
                    <a:pt x="4966" y="6095"/>
                  </a:cubicBezTo>
                  <a:cubicBezTo>
                    <a:pt x="4961" y="5896"/>
                    <a:pt x="4969" y="5696"/>
                    <a:pt x="4990" y="5498"/>
                  </a:cubicBezTo>
                  <a:lnTo>
                    <a:pt x="4990" y="5498"/>
                  </a:lnTo>
                  <a:cubicBezTo>
                    <a:pt x="5056" y="5513"/>
                    <a:pt x="5124" y="5525"/>
                    <a:pt x="5192" y="5535"/>
                  </a:cubicBezTo>
                  <a:cubicBezTo>
                    <a:pt x="5355" y="5560"/>
                    <a:pt x="5519" y="5572"/>
                    <a:pt x="5683" y="5572"/>
                  </a:cubicBezTo>
                  <a:cubicBezTo>
                    <a:pt x="6081" y="5572"/>
                    <a:pt x="6476" y="5500"/>
                    <a:pt x="6847" y="5357"/>
                  </a:cubicBezTo>
                  <a:cubicBezTo>
                    <a:pt x="7383" y="5166"/>
                    <a:pt x="7847" y="4797"/>
                    <a:pt x="8145" y="4309"/>
                  </a:cubicBezTo>
                  <a:cubicBezTo>
                    <a:pt x="8288" y="4071"/>
                    <a:pt x="8383" y="3797"/>
                    <a:pt x="8395" y="3523"/>
                  </a:cubicBezTo>
                  <a:cubicBezTo>
                    <a:pt x="8431" y="3237"/>
                    <a:pt x="8347" y="2952"/>
                    <a:pt x="8180" y="2725"/>
                  </a:cubicBezTo>
                  <a:cubicBezTo>
                    <a:pt x="8002" y="2511"/>
                    <a:pt x="7752" y="2368"/>
                    <a:pt x="7478" y="2333"/>
                  </a:cubicBezTo>
                  <a:cubicBezTo>
                    <a:pt x="7402" y="2319"/>
                    <a:pt x="7324" y="2312"/>
                    <a:pt x="7247" y="2312"/>
                  </a:cubicBezTo>
                  <a:cubicBezTo>
                    <a:pt x="7058" y="2312"/>
                    <a:pt x="6869" y="2352"/>
                    <a:pt x="6692" y="2428"/>
                  </a:cubicBezTo>
                  <a:cubicBezTo>
                    <a:pt x="6240" y="2654"/>
                    <a:pt x="5859" y="3011"/>
                    <a:pt x="5597" y="3452"/>
                  </a:cubicBezTo>
                  <a:cubicBezTo>
                    <a:pt x="5229" y="4043"/>
                    <a:pt x="5004" y="4693"/>
                    <a:pt x="4920" y="5359"/>
                  </a:cubicBezTo>
                  <a:lnTo>
                    <a:pt x="4920" y="5359"/>
                  </a:lnTo>
                  <a:cubicBezTo>
                    <a:pt x="4500" y="5255"/>
                    <a:pt x="4102" y="5074"/>
                    <a:pt x="3751" y="4821"/>
                  </a:cubicBezTo>
                  <a:cubicBezTo>
                    <a:pt x="3158" y="4360"/>
                    <a:pt x="2669" y="3780"/>
                    <a:pt x="2326" y="3117"/>
                  </a:cubicBezTo>
                  <a:lnTo>
                    <a:pt x="2326" y="3117"/>
                  </a:lnTo>
                  <a:cubicBezTo>
                    <a:pt x="2465" y="3082"/>
                    <a:pt x="2603" y="3038"/>
                    <a:pt x="2739" y="2987"/>
                  </a:cubicBezTo>
                  <a:cubicBezTo>
                    <a:pt x="3037" y="2868"/>
                    <a:pt x="3299" y="2690"/>
                    <a:pt x="3525" y="2463"/>
                  </a:cubicBezTo>
                  <a:cubicBezTo>
                    <a:pt x="3775" y="2213"/>
                    <a:pt x="3942" y="1892"/>
                    <a:pt x="4001" y="1535"/>
                  </a:cubicBezTo>
                  <a:cubicBezTo>
                    <a:pt x="4085" y="1142"/>
                    <a:pt x="3978" y="737"/>
                    <a:pt x="3716" y="428"/>
                  </a:cubicBezTo>
                  <a:cubicBezTo>
                    <a:pt x="3481" y="154"/>
                    <a:pt x="3142" y="0"/>
                    <a:pt x="2791"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79" name="Google Shape;509;p38">
              <a:extLst>
                <a:ext uri="{FF2B5EF4-FFF2-40B4-BE49-F238E27FC236}">
                  <a16:creationId xmlns:a16="http://schemas.microsoft.com/office/drawing/2014/main" id="{BFFC1443-4535-4255-9762-C085A83C5C62}"/>
                </a:ext>
              </a:extLst>
            </p:cNvPr>
            <p:cNvSpPr/>
            <p:nvPr/>
          </p:nvSpPr>
          <p:spPr>
            <a:xfrm flipH="1">
              <a:off x="7663712" y="1283078"/>
              <a:ext cx="177537" cy="91776"/>
            </a:xfrm>
            <a:custGeom>
              <a:avLst/>
              <a:gdLst/>
              <a:ahLst/>
              <a:cxnLst/>
              <a:rect l="l" t="t" r="r" b="b"/>
              <a:pathLst>
                <a:path w="4633" h="2395" extrusionOk="0">
                  <a:moveTo>
                    <a:pt x="4631" y="1"/>
                  </a:moveTo>
                  <a:cubicBezTo>
                    <a:pt x="4604" y="1"/>
                    <a:pt x="4483" y="295"/>
                    <a:pt x="4180" y="680"/>
                  </a:cubicBezTo>
                  <a:cubicBezTo>
                    <a:pt x="3423" y="1712"/>
                    <a:pt x="2225" y="2302"/>
                    <a:pt x="958" y="2302"/>
                  </a:cubicBezTo>
                  <a:cubicBezTo>
                    <a:pt x="909" y="2302"/>
                    <a:pt x="859" y="2301"/>
                    <a:pt x="810" y="2299"/>
                  </a:cubicBezTo>
                  <a:cubicBezTo>
                    <a:pt x="343" y="2277"/>
                    <a:pt x="42" y="2203"/>
                    <a:pt x="5" y="2203"/>
                  </a:cubicBezTo>
                  <a:cubicBezTo>
                    <a:pt x="2" y="2203"/>
                    <a:pt x="1" y="2203"/>
                    <a:pt x="1" y="2204"/>
                  </a:cubicBezTo>
                  <a:cubicBezTo>
                    <a:pt x="60" y="2240"/>
                    <a:pt x="132" y="2275"/>
                    <a:pt x="203" y="2287"/>
                  </a:cubicBezTo>
                  <a:cubicBezTo>
                    <a:pt x="405" y="2335"/>
                    <a:pt x="596" y="2371"/>
                    <a:pt x="798" y="2383"/>
                  </a:cubicBezTo>
                  <a:cubicBezTo>
                    <a:pt x="899" y="2390"/>
                    <a:pt x="999" y="2394"/>
                    <a:pt x="1099" y="2394"/>
                  </a:cubicBezTo>
                  <a:cubicBezTo>
                    <a:pt x="2357" y="2394"/>
                    <a:pt x="3534" y="1776"/>
                    <a:pt x="4251" y="728"/>
                  </a:cubicBezTo>
                  <a:cubicBezTo>
                    <a:pt x="4370" y="573"/>
                    <a:pt x="4465" y="394"/>
                    <a:pt x="4549" y="204"/>
                  </a:cubicBezTo>
                  <a:cubicBezTo>
                    <a:pt x="4585" y="144"/>
                    <a:pt x="4608" y="73"/>
                    <a:pt x="4632" y="1"/>
                  </a:cubicBezTo>
                  <a:cubicBezTo>
                    <a:pt x="4632" y="1"/>
                    <a:pt x="4631" y="1"/>
                    <a:pt x="4631"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0" name="Google Shape;510;p38">
              <a:extLst>
                <a:ext uri="{FF2B5EF4-FFF2-40B4-BE49-F238E27FC236}">
                  <a16:creationId xmlns:a16="http://schemas.microsoft.com/office/drawing/2014/main" id="{97D2E1F5-8708-4D29-A39C-ACD510DBD755}"/>
                </a:ext>
              </a:extLst>
            </p:cNvPr>
            <p:cNvSpPr/>
            <p:nvPr/>
          </p:nvSpPr>
          <p:spPr>
            <a:xfrm flipH="1">
              <a:off x="7532298" y="1320136"/>
              <a:ext cx="42037" cy="36021"/>
            </a:xfrm>
            <a:custGeom>
              <a:avLst/>
              <a:gdLst/>
              <a:ahLst/>
              <a:cxnLst/>
              <a:rect l="l" t="t" r="r" b="b"/>
              <a:pathLst>
                <a:path w="1097" h="940" extrusionOk="0">
                  <a:moveTo>
                    <a:pt x="985" y="0"/>
                  </a:moveTo>
                  <a:cubicBezTo>
                    <a:pt x="953" y="0"/>
                    <a:pt x="914" y="3"/>
                    <a:pt x="870" y="11"/>
                  </a:cubicBezTo>
                  <a:cubicBezTo>
                    <a:pt x="489" y="82"/>
                    <a:pt x="179" y="344"/>
                    <a:pt x="48" y="713"/>
                  </a:cubicBezTo>
                  <a:cubicBezTo>
                    <a:pt x="1" y="856"/>
                    <a:pt x="1" y="939"/>
                    <a:pt x="13" y="939"/>
                  </a:cubicBezTo>
                  <a:cubicBezTo>
                    <a:pt x="120" y="725"/>
                    <a:pt x="263" y="523"/>
                    <a:pt x="441" y="344"/>
                  </a:cubicBezTo>
                  <a:cubicBezTo>
                    <a:pt x="644" y="201"/>
                    <a:pt x="870" y="94"/>
                    <a:pt x="1096" y="22"/>
                  </a:cubicBezTo>
                  <a:cubicBezTo>
                    <a:pt x="1096" y="14"/>
                    <a:pt x="1056" y="0"/>
                    <a:pt x="985"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1" name="Google Shape;511;p38">
              <a:extLst>
                <a:ext uri="{FF2B5EF4-FFF2-40B4-BE49-F238E27FC236}">
                  <a16:creationId xmlns:a16="http://schemas.microsoft.com/office/drawing/2014/main" id="{7BE6D9E5-006B-4702-ADE9-1400530F7BC7}"/>
                </a:ext>
              </a:extLst>
            </p:cNvPr>
            <p:cNvSpPr/>
            <p:nvPr/>
          </p:nvSpPr>
          <p:spPr>
            <a:xfrm flipH="1">
              <a:off x="7335669" y="1293770"/>
              <a:ext cx="59779" cy="79706"/>
            </a:xfrm>
            <a:custGeom>
              <a:avLst/>
              <a:gdLst/>
              <a:ahLst/>
              <a:cxnLst/>
              <a:rect l="l" t="t" r="r" b="b"/>
              <a:pathLst>
                <a:path w="1560" h="2080" extrusionOk="0">
                  <a:moveTo>
                    <a:pt x="962" y="130"/>
                  </a:moveTo>
                  <a:cubicBezTo>
                    <a:pt x="991" y="130"/>
                    <a:pt x="1019" y="133"/>
                    <a:pt x="1048" y="139"/>
                  </a:cubicBezTo>
                  <a:cubicBezTo>
                    <a:pt x="1203" y="175"/>
                    <a:pt x="1334" y="306"/>
                    <a:pt x="1381" y="460"/>
                  </a:cubicBezTo>
                  <a:cubicBezTo>
                    <a:pt x="1429" y="603"/>
                    <a:pt x="1405" y="770"/>
                    <a:pt x="1298" y="889"/>
                  </a:cubicBezTo>
                  <a:cubicBezTo>
                    <a:pt x="1174" y="1048"/>
                    <a:pt x="978" y="1135"/>
                    <a:pt x="778" y="1135"/>
                  </a:cubicBezTo>
                  <a:cubicBezTo>
                    <a:pt x="709" y="1135"/>
                    <a:pt x="639" y="1125"/>
                    <a:pt x="572" y="1103"/>
                  </a:cubicBezTo>
                  <a:cubicBezTo>
                    <a:pt x="569" y="1103"/>
                    <a:pt x="567" y="1102"/>
                    <a:pt x="565" y="1101"/>
                  </a:cubicBezTo>
                  <a:lnTo>
                    <a:pt x="565" y="1101"/>
                  </a:lnTo>
                  <a:cubicBezTo>
                    <a:pt x="532" y="990"/>
                    <a:pt x="510" y="875"/>
                    <a:pt x="500" y="758"/>
                  </a:cubicBezTo>
                  <a:cubicBezTo>
                    <a:pt x="488" y="603"/>
                    <a:pt x="536" y="449"/>
                    <a:pt x="631" y="318"/>
                  </a:cubicBezTo>
                  <a:cubicBezTo>
                    <a:pt x="700" y="199"/>
                    <a:pt x="826" y="130"/>
                    <a:pt x="962" y="130"/>
                  </a:cubicBezTo>
                  <a:close/>
                  <a:moveTo>
                    <a:pt x="986" y="1"/>
                  </a:moveTo>
                  <a:cubicBezTo>
                    <a:pt x="811" y="1"/>
                    <a:pt x="638" y="91"/>
                    <a:pt x="536" y="234"/>
                  </a:cubicBezTo>
                  <a:cubicBezTo>
                    <a:pt x="429" y="389"/>
                    <a:pt x="381" y="580"/>
                    <a:pt x="393" y="758"/>
                  </a:cubicBezTo>
                  <a:cubicBezTo>
                    <a:pt x="400" y="856"/>
                    <a:pt x="417" y="951"/>
                    <a:pt x="443" y="1043"/>
                  </a:cubicBezTo>
                  <a:lnTo>
                    <a:pt x="443" y="1043"/>
                  </a:lnTo>
                  <a:cubicBezTo>
                    <a:pt x="318" y="976"/>
                    <a:pt x="208" y="886"/>
                    <a:pt x="119" y="770"/>
                  </a:cubicBezTo>
                  <a:cubicBezTo>
                    <a:pt x="36" y="663"/>
                    <a:pt x="0" y="603"/>
                    <a:pt x="0" y="603"/>
                  </a:cubicBezTo>
                  <a:lnTo>
                    <a:pt x="0" y="603"/>
                  </a:lnTo>
                  <a:cubicBezTo>
                    <a:pt x="12" y="675"/>
                    <a:pt x="36" y="746"/>
                    <a:pt x="83" y="806"/>
                  </a:cubicBezTo>
                  <a:cubicBezTo>
                    <a:pt x="177" y="952"/>
                    <a:pt x="316" y="1070"/>
                    <a:pt x="477" y="1153"/>
                  </a:cubicBezTo>
                  <a:lnTo>
                    <a:pt x="477" y="1153"/>
                  </a:lnTo>
                  <a:cubicBezTo>
                    <a:pt x="534" y="1311"/>
                    <a:pt x="615" y="1459"/>
                    <a:pt x="714" y="1592"/>
                  </a:cubicBezTo>
                  <a:cubicBezTo>
                    <a:pt x="833" y="1746"/>
                    <a:pt x="988" y="1889"/>
                    <a:pt x="1155" y="1996"/>
                  </a:cubicBezTo>
                  <a:cubicBezTo>
                    <a:pt x="1214" y="2032"/>
                    <a:pt x="1286" y="2068"/>
                    <a:pt x="1357" y="2080"/>
                  </a:cubicBezTo>
                  <a:cubicBezTo>
                    <a:pt x="1131" y="1937"/>
                    <a:pt x="941" y="1758"/>
                    <a:pt x="786" y="1544"/>
                  </a:cubicBezTo>
                  <a:cubicBezTo>
                    <a:pt x="709" y="1439"/>
                    <a:pt x="647" y="1325"/>
                    <a:pt x="601" y="1204"/>
                  </a:cubicBezTo>
                  <a:lnTo>
                    <a:pt x="601" y="1204"/>
                  </a:lnTo>
                  <a:cubicBezTo>
                    <a:pt x="666" y="1221"/>
                    <a:pt x="732" y="1230"/>
                    <a:pt x="799" y="1230"/>
                  </a:cubicBezTo>
                  <a:cubicBezTo>
                    <a:pt x="1024" y="1230"/>
                    <a:pt x="1246" y="1130"/>
                    <a:pt x="1393" y="949"/>
                  </a:cubicBezTo>
                  <a:cubicBezTo>
                    <a:pt x="1524" y="806"/>
                    <a:pt x="1560" y="603"/>
                    <a:pt x="1500" y="413"/>
                  </a:cubicBezTo>
                  <a:cubicBezTo>
                    <a:pt x="1441" y="210"/>
                    <a:pt x="1274" y="56"/>
                    <a:pt x="1072" y="8"/>
                  </a:cubicBezTo>
                  <a:cubicBezTo>
                    <a:pt x="1043" y="3"/>
                    <a:pt x="1014" y="1"/>
                    <a:pt x="986"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2" name="Google Shape;512;p38">
              <a:extLst>
                <a:ext uri="{FF2B5EF4-FFF2-40B4-BE49-F238E27FC236}">
                  <a16:creationId xmlns:a16="http://schemas.microsoft.com/office/drawing/2014/main" id="{746A5CAA-A3F1-4059-AF83-175551A708E1}"/>
                </a:ext>
              </a:extLst>
            </p:cNvPr>
            <p:cNvSpPr/>
            <p:nvPr/>
          </p:nvSpPr>
          <p:spPr>
            <a:xfrm flipH="1">
              <a:off x="7307388" y="1239966"/>
              <a:ext cx="65719" cy="29506"/>
            </a:xfrm>
            <a:custGeom>
              <a:avLst/>
              <a:gdLst/>
              <a:ahLst/>
              <a:cxnLst/>
              <a:rect l="l" t="t" r="r" b="b"/>
              <a:pathLst>
                <a:path w="1715" h="770" extrusionOk="0">
                  <a:moveTo>
                    <a:pt x="399" y="1"/>
                  </a:moveTo>
                  <a:cubicBezTo>
                    <a:pt x="357" y="1"/>
                    <a:pt x="316" y="3"/>
                    <a:pt x="274" y="7"/>
                  </a:cubicBezTo>
                  <a:cubicBezTo>
                    <a:pt x="96" y="19"/>
                    <a:pt x="0" y="55"/>
                    <a:pt x="0" y="67"/>
                  </a:cubicBezTo>
                  <a:cubicBezTo>
                    <a:pt x="310" y="79"/>
                    <a:pt x="631" y="126"/>
                    <a:pt x="929" y="233"/>
                  </a:cubicBezTo>
                  <a:cubicBezTo>
                    <a:pt x="1215" y="364"/>
                    <a:pt x="1477" y="543"/>
                    <a:pt x="1703" y="769"/>
                  </a:cubicBezTo>
                  <a:cubicBezTo>
                    <a:pt x="1715" y="757"/>
                    <a:pt x="1667" y="662"/>
                    <a:pt x="1548" y="519"/>
                  </a:cubicBezTo>
                  <a:cubicBezTo>
                    <a:pt x="1393" y="340"/>
                    <a:pt x="1191" y="209"/>
                    <a:pt x="977" y="114"/>
                  </a:cubicBezTo>
                  <a:cubicBezTo>
                    <a:pt x="790" y="45"/>
                    <a:pt x="595" y="1"/>
                    <a:pt x="399"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3" name="Google Shape;513;p38">
              <a:extLst>
                <a:ext uri="{FF2B5EF4-FFF2-40B4-BE49-F238E27FC236}">
                  <a16:creationId xmlns:a16="http://schemas.microsoft.com/office/drawing/2014/main" id="{FAF90D60-FAC8-492C-9F3E-607D270C0545}"/>
                </a:ext>
              </a:extLst>
            </p:cNvPr>
            <p:cNvSpPr/>
            <p:nvPr/>
          </p:nvSpPr>
          <p:spPr>
            <a:xfrm flipH="1">
              <a:off x="7062371" y="1300017"/>
              <a:ext cx="338097" cy="252759"/>
            </a:xfrm>
            <a:custGeom>
              <a:avLst/>
              <a:gdLst/>
              <a:ahLst/>
              <a:cxnLst/>
              <a:rect l="l" t="t" r="r" b="b"/>
              <a:pathLst>
                <a:path w="8823" h="6596" extrusionOk="0">
                  <a:moveTo>
                    <a:pt x="5650" y="129"/>
                  </a:moveTo>
                  <a:cubicBezTo>
                    <a:pt x="5827" y="129"/>
                    <a:pt x="6005" y="157"/>
                    <a:pt x="6179" y="214"/>
                  </a:cubicBezTo>
                  <a:cubicBezTo>
                    <a:pt x="6846" y="393"/>
                    <a:pt x="7370" y="905"/>
                    <a:pt x="7572" y="1571"/>
                  </a:cubicBezTo>
                  <a:cubicBezTo>
                    <a:pt x="7650" y="1826"/>
                    <a:pt x="7675" y="2088"/>
                    <a:pt x="7651" y="2343"/>
                  </a:cubicBezTo>
                  <a:lnTo>
                    <a:pt x="7651" y="2343"/>
                  </a:lnTo>
                  <a:cubicBezTo>
                    <a:pt x="7077" y="2499"/>
                    <a:pt x="6485" y="2583"/>
                    <a:pt x="5894" y="2583"/>
                  </a:cubicBezTo>
                  <a:cubicBezTo>
                    <a:pt x="5862" y="2585"/>
                    <a:pt x="5831" y="2586"/>
                    <a:pt x="5799" y="2586"/>
                  </a:cubicBezTo>
                  <a:cubicBezTo>
                    <a:pt x="5590" y="2586"/>
                    <a:pt x="5374" y="2553"/>
                    <a:pt x="5167" y="2512"/>
                  </a:cubicBezTo>
                  <a:cubicBezTo>
                    <a:pt x="4917" y="2464"/>
                    <a:pt x="4679" y="2345"/>
                    <a:pt x="4477" y="2167"/>
                  </a:cubicBezTo>
                  <a:cubicBezTo>
                    <a:pt x="4274" y="1988"/>
                    <a:pt x="4155" y="1726"/>
                    <a:pt x="4155" y="1440"/>
                  </a:cubicBezTo>
                  <a:cubicBezTo>
                    <a:pt x="4155" y="1155"/>
                    <a:pt x="4251" y="869"/>
                    <a:pt x="4441" y="643"/>
                  </a:cubicBezTo>
                  <a:cubicBezTo>
                    <a:pt x="4766" y="309"/>
                    <a:pt x="5201" y="129"/>
                    <a:pt x="5650" y="129"/>
                  </a:cubicBezTo>
                  <a:close/>
                  <a:moveTo>
                    <a:pt x="5647" y="1"/>
                  </a:moveTo>
                  <a:cubicBezTo>
                    <a:pt x="5164" y="1"/>
                    <a:pt x="4696" y="200"/>
                    <a:pt x="4346" y="559"/>
                  </a:cubicBezTo>
                  <a:cubicBezTo>
                    <a:pt x="4143" y="798"/>
                    <a:pt x="4036" y="1107"/>
                    <a:pt x="4036" y="1429"/>
                  </a:cubicBezTo>
                  <a:cubicBezTo>
                    <a:pt x="4048" y="1738"/>
                    <a:pt x="4179" y="2024"/>
                    <a:pt x="4405" y="2226"/>
                  </a:cubicBezTo>
                  <a:cubicBezTo>
                    <a:pt x="4608" y="2405"/>
                    <a:pt x="4870" y="2536"/>
                    <a:pt x="5132" y="2583"/>
                  </a:cubicBezTo>
                  <a:cubicBezTo>
                    <a:pt x="5340" y="2633"/>
                    <a:pt x="5548" y="2658"/>
                    <a:pt x="5757" y="2658"/>
                  </a:cubicBezTo>
                  <a:cubicBezTo>
                    <a:pt x="5798" y="2658"/>
                    <a:pt x="5840" y="2657"/>
                    <a:pt x="5882" y="2655"/>
                  </a:cubicBezTo>
                  <a:cubicBezTo>
                    <a:pt x="6481" y="2645"/>
                    <a:pt x="7074" y="2552"/>
                    <a:pt x="7646" y="2387"/>
                  </a:cubicBezTo>
                  <a:lnTo>
                    <a:pt x="7646" y="2387"/>
                  </a:lnTo>
                  <a:cubicBezTo>
                    <a:pt x="7599" y="2784"/>
                    <a:pt x="7432" y="3164"/>
                    <a:pt x="7156" y="3476"/>
                  </a:cubicBezTo>
                  <a:cubicBezTo>
                    <a:pt x="6703" y="3941"/>
                    <a:pt x="6132" y="4250"/>
                    <a:pt x="5501" y="4369"/>
                  </a:cubicBezTo>
                  <a:cubicBezTo>
                    <a:pt x="4917" y="4488"/>
                    <a:pt x="4334" y="4548"/>
                    <a:pt x="3751" y="4560"/>
                  </a:cubicBezTo>
                  <a:cubicBezTo>
                    <a:pt x="3239" y="4572"/>
                    <a:pt x="2727" y="4631"/>
                    <a:pt x="2215" y="4727"/>
                  </a:cubicBezTo>
                  <a:cubicBezTo>
                    <a:pt x="1465" y="4858"/>
                    <a:pt x="786" y="5250"/>
                    <a:pt x="322" y="5846"/>
                  </a:cubicBezTo>
                  <a:cubicBezTo>
                    <a:pt x="202" y="6012"/>
                    <a:pt x="107" y="6203"/>
                    <a:pt x="48" y="6393"/>
                  </a:cubicBezTo>
                  <a:cubicBezTo>
                    <a:pt x="24" y="6453"/>
                    <a:pt x="0" y="6513"/>
                    <a:pt x="0" y="6548"/>
                  </a:cubicBezTo>
                  <a:cubicBezTo>
                    <a:pt x="0" y="6560"/>
                    <a:pt x="0" y="6584"/>
                    <a:pt x="0" y="6596"/>
                  </a:cubicBezTo>
                  <a:cubicBezTo>
                    <a:pt x="83" y="6334"/>
                    <a:pt x="202" y="6096"/>
                    <a:pt x="369" y="5881"/>
                  </a:cubicBezTo>
                  <a:cubicBezTo>
                    <a:pt x="845" y="5310"/>
                    <a:pt x="1500" y="4929"/>
                    <a:pt x="2238" y="4810"/>
                  </a:cubicBezTo>
                  <a:cubicBezTo>
                    <a:pt x="2738" y="4715"/>
                    <a:pt x="3250" y="4667"/>
                    <a:pt x="3762" y="4655"/>
                  </a:cubicBezTo>
                  <a:cubicBezTo>
                    <a:pt x="4358" y="4655"/>
                    <a:pt x="4953" y="4596"/>
                    <a:pt x="5536" y="4477"/>
                  </a:cubicBezTo>
                  <a:cubicBezTo>
                    <a:pt x="6191" y="4357"/>
                    <a:pt x="6787" y="4024"/>
                    <a:pt x="7251" y="3548"/>
                  </a:cubicBezTo>
                  <a:cubicBezTo>
                    <a:pt x="7553" y="3209"/>
                    <a:pt x="7732" y="2789"/>
                    <a:pt x="7776" y="2348"/>
                  </a:cubicBezTo>
                  <a:lnTo>
                    <a:pt x="7776" y="2348"/>
                  </a:lnTo>
                  <a:cubicBezTo>
                    <a:pt x="7876" y="2318"/>
                    <a:pt x="7974" y="2285"/>
                    <a:pt x="8072" y="2250"/>
                  </a:cubicBezTo>
                  <a:cubicBezTo>
                    <a:pt x="8323" y="2155"/>
                    <a:pt x="8513" y="2071"/>
                    <a:pt x="8632" y="2012"/>
                  </a:cubicBezTo>
                  <a:lnTo>
                    <a:pt x="8775" y="1941"/>
                  </a:lnTo>
                  <a:cubicBezTo>
                    <a:pt x="8799" y="1929"/>
                    <a:pt x="8823" y="1917"/>
                    <a:pt x="8823" y="1917"/>
                  </a:cubicBezTo>
                  <a:lnTo>
                    <a:pt x="8823" y="1917"/>
                  </a:lnTo>
                  <a:cubicBezTo>
                    <a:pt x="8751" y="1941"/>
                    <a:pt x="8692" y="1964"/>
                    <a:pt x="8632" y="2000"/>
                  </a:cubicBezTo>
                  <a:cubicBezTo>
                    <a:pt x="8513" y="2060"/>
                    <a:pt x="8323" y="2131"/>
                    <a:pt x="8072" y="2214"/>
                  </a:cubicBezTo>
                  <a:cubicBezTo>
                    <a:pt x="7976" y="2247"/>
                    <a:pt x="7878" y="2278"/>
                    <a:pt x="7780" y="2307"/>
                  </a:cubicBezTo>
                  <a:lnTo>
                    <a:pt x="7780" y="2307"/>
                  </a:lnTo>
                  <a:cubicBezTo>
                    <a:pt x="7802" y="2048"/>
                    <a:pt x="7777" y="1783"/>
                    <a:pt x="7703" y="1524"/>
                  </a:cubicBezTo>
                  <a:cubicBezTo>
                    <a:pt x="7477" y="833"/>
                    <a:pt x="6918" y="286"/>
                    <a:pt x="6215" y="95"/>
                  </a:cubicBezTo>
                  <a:cubicBezTo>
                    <a:pt x="6027" y="31"/>
                    <a:pt x="5836" y="1"/>
                    <a:pt x="5647"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4" name="Google Shape;514;p38">
              <a:extLst>
                <a:ext uri="{FF2B5EF4-FFF2-40B4-BE49-F238E27FC236}">
                  <a16:creationId xmlns:a16="http://schemas.microsoft.com/office/drawing/2014/main" id="{4A2FD14B-1D39-479C-95AD-524AAC0CE827}"/>
                </a:ext>
              </a:extLst>
            </p:cNvPr>
            <p:cNvSpPr/>
            <p:nvPr/>
          </p:nvSpPr>
          <p:spPr>
            <a:xfrm flipH="1">
              <a:off x="7285011" y="1665459"/>
              <a:ext cx="124157" cy="58438"/>
            </a:xfrm>
            <a:custGeom>
              <a:avLst/>
              <a:gdLst/>
              <a:ahLst/>
              <a:cxnLst/>
              <a:rect l="l" t="t" r="r" b="b"/>
              <a:pathLst>
                <a:path w="3240" h="1525" extrusionOk="0">
                  <a:moveTo>
                    <a:pt x="1097" y="1"/>
                  </a:moveTo>
                  <a:cubicBezTo>
                    <a:pt x="907" y="1"/>
                    <a:pt x="715" y="24"/>
                    <a:pt x="525" y="72"/>
                  </a:cubicBezTo>
                  <a:cubicBezTo>
                    <a:pt x="334" y="108"/>
                    <a:pt x="156" y="179"/>
                    <a:pt x="1" y="298"/>
                  </a:cubicBezTo>
                  <a:cubicBezTo>
                    <a:pt x="2" y="301"/>
                    <a:pt x="5" y="302"/>
                    <a:pt x="11" y="302"/>
                  </a:cubicBezTo>
                  <a:cubicBezTo>
                    <a:pt x="55" y="302"/>
                    <a:pt x="240" y="219"/>
                    <a:pt x="549" y="155"/>
                  </a:cubicBezTo>
                  <a:cubicBezTo>
                    <a:pt x="704" y="124"/>
                    <a:pt x="861" y="109"/>
                    <a:pt x="1017" y="109"/>
                  </a:cubicBezTo>
                  <a:cubicBezTo>
                    <a:pt x="1755" y="109"/>
                    <a:pt x="2468" y="449"/>
                    <a:pt x="2930" y="1048"/>
                  </a:cubicBezTo>
                  <a:cubicBezTo>
                    <a:pt x="3132" y="1322"/>
                    <a:pt x="3216" y="1525"/>
                    <a:pt x="3239" y="1525"/>
                  </a:cubicBezTo>
                  <a:cubicBezTo>
                    <a:pt x="3204" y="1334"/>
                    <a:pt x="3120" y="1156"/>
                    <a:pt x="3001" y="1001"/>
                  </a:cubicBezTo>
                  <a:cubicBezTo>
                    <a:pt x="2564" y="364"/>
                    <a:pt x="1847" y="1"/>
                    <a:pt x="1097"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5" name="Google Shape;515;p38">
              <a:extLst>
                <a:ext uri="{FF2B5EF4-FFF2-40B4-BE49-F238E27FC236}">
                  <a16:creationId xmlns:a16="http://schemas.microsoft.com/office/drawing/2014/main" id="{47D10B4D-D485-40EE-AC29-93F7E905F33D}"/>
                </a:ext>
              </a:extLst>
            </p:cNvPr>
            <p:cNvSpPr/>
            <p:nvPr/>
          </p:nvSpPr>
          <p:spPr>
            <a:xfrm flipH="1">
              <a:off x="7181005" y="1790926"/>
              <a:ext cx="125038" cy="40428"/>
            </a:xfrm>
            <a:custGeom>
              <a:avLst/>
              <a:gdLst/>
              <a:ahLst/>
              <a:cxnLst/>
              <a:rect l="l" t="t" r="r" b="b"/>
              <a:pathLst>
                <a:path w="3263" h="1055" extrusionOk="0">
                  <a:moveTo>
                    <a:pt x="3262" y="0"/>
                  </a:moveTo>
                  <a:cubicBezTo>
                    <a:pt x="3245" y="0"/>
                    <a:pt x="3136" y="186"/>
                    <a:pt x="2882" y="406"/>
                  </a:cubicBezTo>
                  <a:cubicBezTo>
                    <a:pt x="2549" y="703"/>
                    <a:pt x="2132" y="882"/>
                    <a:pt x="1691" y="930"/>
                  </a:cubicBezTo>
                  <a:cubicBezTo>
                    <a:pt x="1651" y="932"/>
                    <a:pt x="1612" y="933"/>
                    <a:pt x="1572" y="933"/>
                  </a:cubicBezTo>
                  <a:cubicBezTo>
                    <a:pt x="1172" y="933"/>
                    <a:pt x="777" y="824"/>
                    <a:pt x="441" y="596"/>
                  </a:cubicBezTo>
                  <a:cubicBezTo>
                    <a:pt x="162" y="428"/>
                    <a:pt x="29" y="261"/>
                    <a:pt x="4" y="261"/>
                  </a:cubicBezTo>
                  <a:cubicBezTo>
                    <a:pt x="3" y="261"/>
                    <a:pt x="1" y="261"/>
                    <a:pt x="1" y="263"/>
                  </a:cubicBezTo>
                  <a:cubicBezTo>
                    <a:pt x="96" y="430"/>
                    <a:pt x="227" y="572"/>
                    <a:pt x="382" y="668"/>
                  </a:cubicBezTo>
                  <a:cubicBezTo>
                    <a:pt x="731" y="927"/>
                    <a:pt x="1141" y="1055"/>
                    <a:pt x="1550" y="1055"/>
                  </a:cubicBezTo>
                  <a:cubicBezTo>
                    <a:pt x="2061" y="1055"/>
                    <a:pt x="2570" y="855"/>
                    <a:pt x="2953" y="465"/>
                  </a:cubicBezTo>
                  <a:cubicBezTo>
                    <a:pt x="3096" y="346"/>
                    <a:pt x="3203" y="179"/>
                    <a:pt x="3263" y="1"/>
                  </a:cubicBezTo>
                  <a:cubicBezTo>
                    <a:pt x="3263" y="1"/>
                    <a:pt x="3262" y="0"/>
                    <a:pt x="3262"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6" name="Google Shape;516;p38">
              <a:extLst>
                <a:ext uri="{FF2B5EF4-FFF2-40B4-BE49-F238E27FC236}">
                  <a16:creationId xmlns:a16="http://schemas.microsoft.com/office/drawing/2014/main" id="{8CC09A21-B55D-4548-98DB-D6FDCE26353B}"/>
                </a:ext>
              </a:extLst>
            </p:cNvPr>
            <p:cNvSpPr/>
            <p:nvPr/>
          </p:nvSpPr>
          <p:spPr>
            <a:xfrm flipH="1">
              <a:off x="7153603" y="1601767"/>
              <a:ext cx="93118" cy="41845"/>
            </a:xfrm>
            <a:custGeom>
              <a:avLst/>
              <a:gdLst/>
              <a:ahLst/>
              <a:cxnLst/>
              <a:rect l="l" t="t" r="r" b="b"/>
              <a:pathLst>
                <a:path w="2430" h="1092" extrusionOk="0">
                  <a:moveTo>
                    <a:pt x="1513" y="0"/>
                  </a:moveTo>
                  <a:cubicBezTo>
                    <a:pt x="995" y="0"/>
                    <a:pt x="488" y="247"/>
                    <a:pt x="179" y="698"/>
                  </a:cubicBezTo>
                  <a:cubicBezTo>
                    <a:pt x="84" y="805"/>
                    <a:pt x="24" y="936"/>
                    <a:pt x="0" y="1091"/>
                  </a:cubicBezTo>
                  <a:cubicBezTo>
                    <a:pt x="12" y="1091"/>
                    <a:pt x="84" y="948"/>
                    <a:pt x="250" y="746"/>
                  </a:cubicBezTo>
                  <a:cubicBezTo>
                    <a:pt x="572" y="341"/>
                    <a:pt x="1065" y="114"/>
                    <a:pt x="1574" y="114"/>
                  </a:cubicBezTo>
                  <a:cubicBezTo>
                    <a:pt x="1724" y="114"/>
                    <a:pt x="1876" y="134"/>
                    <a:pt x="2025" y="174"/>
                  </a:cubicBezTo>
                  <a:cubicBezTo>
                    <a:pt x="2245" y="237"/>
                    <a:pt x="2391" y="310"/>
                    <a:pt x="2423" y="310"/>
                  </a:cubicBezTo>
                  <a:cubicBezTo>
                    <a:pt x="2427" y="310"/>
                    <a:pt x="2429" y="308"/>
                    <a:pt x="2429" y="305"/>
                  </a:cubicBezTo>
                  <a:cubicBezTo>
                    <a:pt x="2322" y="210"/>
                    <a:pt x="2191" y="127"/>
                    <a:pt x="2048" y="91"/>
                  </a:cubicBezTo>
                  <a:cubicBezTo>
                    <a:pt x="1874" y="30"/>
                    <a:pt x="1693" y="0"/>
                    <a:pt x="1513"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7" name="Google Shape;517;p38">
              <a:extLst>
                <a:ext uri="{FF2B5EF4-FFF2-40B4-BE49-F238E27FC236}">
                  <a16:creationId xmlns:a16="http://schemas.microsoft.com/office/drawing/2014/main" id="{052EDC78-7E64-445B-BF9B-42FE377DEFFA}"/>
                </a:ext>
              </a:extLst>
            </p:cNvPr>
            <p:cNvSpPr/>
            <p:nvPr/>
          </p:nvSpPr>
          <p:spPr>
            <a:xfrm flipH="1">
              <a:off x="6818255" y="1516691"/>
              <a:ext cx="253717" cy="152437"/>
            </a:xfrm>
            <a:custGeom>
              <a:avLst/>
              <a:gdLst/>
              <a:ahLst/>
              <a:cxnLst/>
              <a:rect l="l" t="t" r="r" b="b"/>
              <a:pathLst>
                <a:path w="6621" h="3978" extrusionOk="0">
                  <a:moveTo>
                    <a:pt x="1210" y="127"/>
                  </a:moveTo>
                  <a:cubicBezTo>
                    <a:pt x="1294" y="127"/>
                    <a:pt x="1380" y="137"/>
                    <a:pt x="1465" y="156"/>
                  </a:cubicBezTo>
                  <a:cubicBezTo>
                    <a:pt x="1703" y="204"/>
                    <a:pt x="1917" y="323"/>
                    <a:pt x="2096" y="489"/>
                  </a:cubicBezTo>
                  <a:cubicBezTo>
                    <a:pt x="2263" y="656"/>
                    <a:pt x="2382" y="859"/>
                    <a:pt x="2453" y="1073"/>
                  </a:cubicBezTo>
                  <a:cubicBezTo>
                    <a:pt x="2584" y="1478"/>
                    <a:pt x="2584" y="1906"/>
                    <a:pt x="2453" y="2311"/>
                  </a:cubicBezTo>
                  <a:cubicBezTo>
                    <a:pt x="2319" y="2730"/>
                    <a:pt x="2079" y="3101"/>
                    <a:pt x="1762" y="3393"/>
                  </a:cubicBezTo>
                  <a:lnTo>
                    <a:pt x="1762" y="3393"/>
                  </a:lnTo>
                  <a:cubicBezTo>
                    <a:pt x="1326" y="3152"/>
                    <a:pt x="937" y="2828"/>
                    <a:pt x="620" y="2430"/>
                  </a:cubicBezTo>
                  <a:cubicBezTo>
                    <a:pt x="441" y="2204"/>
                    <a:pt x="298" y="1942"/>
                    <a:pt x="215" y="1656"/>
                  </a:cubicBezTo>
                  <a:cubicBezTo>
                    <a:pt x="143" y="1394"/>
                    <a:pt x="143" y="1109"/>
                    <a:pt x="227" y="847"/>
                  </a:cubicBezTo>
                  <a:cubicBezTo>
                    <a:pt x="310" y="585"/>
                    <a:pt x="477" y="370"/>
                    <a:pt x="715" y="239"/>
                  </a:cubicBezTo>
                  <a:cubicBezTo>
                    <a:pt x="867" y="167"/>
                    <a:pt x="1036" y="127"/>
                    <a:pt x="1210" y="127"/>
                  </a:cubicBezTo>
                  <a:close/>
                  <a:moveTo>
                    <a:pt x="1180" y="1"/>
                  </a:moveTo>
                  <a:cubicBezTo>
                    <a:pt x="994" y="1"/>
                    <a:pt x="809" y="46"/>
                    <a:pt x="643" y="132"/>
                  </a:cubicBezTo>
                  <a:cubicBezTo>
                    <a:pt x="382" y="275"/>
                    <a:pt x="191" y="513"/>
                    <a:pt x="96" y="787"/>
                  </a:cubicBezTo>
                  <a:cubicBezTo>
                    <a:pt x="1" y="1085"/>
                    <a:pt x="1" y="1394"/>
                    <a:pt x="84" y="1680"/>
                  </a:cubicBezTo>
                  <a:cubicBezTo>
                    <a:pt x="167" y="1978"/>
                    <a:pt x="310" y="2252"/>
                    <a:pt x="501" y="2490"/>
                  </a:cubicBezTo>
                  <a:cubicBezTo>
                    <a:pt x="824" y="2897"/>
                    <a:pt x="1222" y="3230"/>
                    <a:pt x="1668" y="3475"/>
                  </a:cubicBezTo>
                  <a:lnTo>
                    <a:pt x="1668" y="3475"/>
                  </a:lnTo>
                  <a:cubicBezTo>
                    <a:pt x="1560" y="3565"/>
                    <a:pt x="1444" y="3645"/>
                    <a:pt x="1322" y="3716"/>
                  </a:cubicBezTo>
                  <a:cubicBezTo>
                    <a:pt x="1132" y="3823"/>
                    <a:pt x="917" y="3906"/>
                    <a:pt x="703" y="3978"/>
                  </a:cubicBezTo>
                  <a:cubicBezTo>
                    <a:pt x="763" y="3966"/>
                    <a:pt x="822" y="3954"/>
                    <a:pt x="870" y="3942"/>
                  </a:cubicBezTo>
                  <a:cubicBezTo>
                    <a:pt x="1036" y="3895"/>
                    <a:pt x="1191" y="3835"/>
                    <a:pt x="1346" y="3752"/>
                  </a:cubicBezTo>
                  <a:cubicBezTo>
                    <a:pt x="1478" y="3679"/>
                    <a:pt x="1603" y="3595"/>
                    <a:pt x="1718" y="3503"/>
                  </a:cubicBezTo>
                  <a:lnTo>
                    <a:pt x="1718" y="3503"/>
                  </a:lnTo>
                  <a:cubicBezTo>
                    <a:pt x="2262" y="3792"/>
                    <a:pt x="2873" y="3953"/>
                    <a:pt x="3501" y="3966"/>
                  </a:cubicBezTo>
                  <a:cubicBezTo>
                    <a:pt x="3524" y="3967"/>
                    <a:pt x="3547" y="3967"/>
                    <a:pt x="3569" y="3967"/>
                  </a:cubicBezTo>
                  <a:cubicBezTo>
                    <a:pt x="4047" y="3967"/>
                    <a:pt x="4522" y="3849"/>
                    <a:pt x="4954" y="3633"/>
                  </a:cubicBezTo>
                  <a:cubicBezTo>
                    <a:pt x="5335" y="3430"/>
                    <a:pt x="5680" y="3144"/>
                    <a:pt x="5942" y="2799"/>
                  </a:cubicBezTo>
                  <a:cubicBezTo>
                    <a:pt x="6347" y="2311"/>
                    <a:pt x="6585" y="1704"/>
                    <a:pt x="6609" y="1073"/>
                  </a:cubicBezTo>
                  <a:cubicBezTo>
                    <a:pt x="6620" y="966"/>
                    <a:pt x="6620" y="870"/>
                    <a:pt x="6609" y="775"/>
                  </a:cubicBezTo>
                  <a:cubicBezTo>
                    <a:pt x="6609" y="704"/>
                    <a:pt x="6597" y="632"/>
                    <a:pt x="6585" y="561"/>
                  </a:cubicBezTo>
                  <a:cubicBezTo>
                    <a:pt x="6573" y="501"/>
                    <a:pt x="6561" y="442"/>
                    <a:pt x="6537" y="382"/>
                  </a:cubicBezTo>
                  <a:lnTo>
                    <a:pt x="6537" y="382"/>
                  </a:lnTo>
                  <a:cubicBezTo>
                    <a:pt x="6573" y="620"/>
                    <a:pt x="6597" y="847"/>
                    <a:pt x="6597" y="1085"/>
                  </a:cubicBezTo>
                  <a:cubicBezTo>
                    <a:pt x="6549" y="1704"/>
                    <a:pt x="6311" y="2287"/>
                    <a:pt x="5906" y="2763"/>
                  </a:cubicBezTo>
                  <a:cubicBezTo>
                    <a:pt x="5339" y="3470"/>
                    <a:pt x="4490" y="3872"/>
                    <a:pt x="3590" y="3872"/>
                  </a:cubicBezTo>
                  <a:cubicBezTo>
                    <a:pt x="3565" y="3872"/>
                    <a:pt x="3539" y="3871"/>
                    <a:pt x="3513" y="3871"/>
                  </a:cubicBezTo>
                  <a:cubicBezTo>
                    <a:pt x="2913" y="3852"/>
                    <a:pt x="2332" y="3695"/>
                    <a:pt x="1815" y="3421"/>
                  </a:cubicBezTo>
                  <a:lnTo>
                    <a:pt x="1815" y="3421"/>
                  </a:lnTo>
                  <a:cubicBezTo>
                    <a:pt x="1872" y="3371"/>
                    <a:pt x="1926" y="3318"/>
                    <a:pt x="1977" y="3264"/>
                  </a:cubicBezTo>
                  <a:cubicBezTo>
                    <a:pt x="2227" y="2990"/>
                    <a:pt x="2418" y="2680"/>
                    <a:pt x="2525" y="2323"/>
                  </a:cubicBezTo>
                  <a:cubicBezTo>
                    <a:pt x="2668" y="1906"/>
                    <a:pt x="2679" y="1454"/>
                    <a:pt x="2537" y="1025"/>
                  </a:cubicBezTo>
                  <a:cubicBezTo>
                    <a:pt x="2465" y="787"/>
                    <a:pt x="2334" y="573"/>
                    <a:pt x="2156" y="394"/>
                  </a:cubicBezTo>
                  <a:cubicBezTo>
                    <a:pt x="1965" y="204"/>
                    <a:pt x="1727" y="85"/>
                    <a:pt x="1465" y="37"/>
                  </a:cubicBezTo>
                  <a:cubicBezTo>
                    <a:pt x="1372" y="13"/>
                    <a:pt x="1276" y="1"/>
                    <a:pt x="1180"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8" name="Google Shape;518;p38">
              <a:extLst>
                <a:ext uri="{FF2B5EF4-FFF2-40B4-BE49-F238E27FC236}">
                  <a16:creationId xmlns:a16="http://schemas.microsoft.com/office/drawing/2014/main" id="{E79FA8FE-453B-46E8-AF80-B5450383F27E}"/>
                </a:ext>
              </a:extLst>
            </p:cNvPr>
            <p:cNvSpPr/>
            <p:nvPr/>
          </p:nvSpPr>
          <p:spPr>
            <a:xfrm flipH="1">
              <a:off x="6710560" y="1526770"/>
              <a:ext cx="60277" cy="189377"/>
            </a:xfrm>
            <a:custGeom>
              <a:avLst/>
              <a:gdLst/>
              <a:ahLst/>
              <a:cxnLst/>
              <a:rect l="l" t="t" r="r" b="b"/>
              <a:pathLst>
                <a:path w="1573" h="4942" extrusionOk="0">
                  <a:moveTo>
                    <a:pt x="1572" y="0"/>
                  </a:moveTo>
                  <a:lnTo>
                    <a:pt x="1572" y="0"/>
                  </a:lnTo>
                  <a:cubicBezTo>
                    <a:pt x="1513" y="48"/>
                    <a:pt x="1477" y="107"/>
                    <a:pt x="1441" y="167"/>
                  </a:cubicBezTo>
                  <a:cubicBezTo>
                    <a:pt x="1346" y="274"/>
                    <a:pt x="1251" y="441"/>
                    <a:pt x="1120" y="643"/>
                  </a:cubicBezTo>
                  <a:cubicBezTo>
                    <a:pt x="763" y="1179"/>
                    <a:pt x="489" y="1750"/>
                    <a:pt x="286" y="2358"/>
                  </a:cubicBezTo>
                  <a:cubicBezTo>
                    <a:pt x="179" y="2703"/>
                    <a:pt x="108" y="3048"/>
                    <a:pt x="48" y="3393"/>
                  </a:cubicBezTo>
                  <a:cubicBezTo>
                    <a:pt x="1" y="3679"/>
                    <a:pt x="13" y="3977"/>
                    <a:pt x="84" y="4263"/>
                  </a:cubicBezTo>
                  <a:cubicBezTo>
                    <a:pt x="132" y="4441"/>
                    <a:pt x="227" y="4620"/>
                    <a:pt x="334" y="4786"/>
                  </a:cubicBezTo>
                  <a:cubicBezTo>
                    <a:pt x="382" y="4846"/>
                    <a:pt x="429" y="4894"/>
                    <a:pt x="477" y="4941"/>
                  </a:cubicBezTo>
                  <a:cubicBezTo>
                    <a:pt x="346" y="4727"/>
                    <a:pt x="239" y="4489"/>
                    <a:pt x="167" y="4239"/>
                  </a:cubicBezTo>
                  <a:cubicBezTo>
                    <a:pt x="108" y="3965"/>
                    <a:pt x="108" y="3691"/>
                    <a:pt x="167" y="3417"/>
                  </a:cubicBezTo>
                  <a:cubicBezTo>
                    <a:pt x="227" y="3072"/>
                    <a:pt x="298" y="2739"/>
                    <a:pt x="394" y="2405"/>
                  </a:cubicBezTo>
                  <a:cubicBezTo>
                    <a:pt x="596" y="1810"/>
                    <a:pt x="870" y="1238"/>
                    <a:pt x="1191" y="691"/>
                  </a:cubicBezTo>
                  <a:cubicBezTo>
                    <a:pt x="1334" y="476"/>
                    <a:pt x="1465" y="238"/>
                    <a:pt x="1572"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89" name="Google Shape;519;p38">
              <a:extLst>
                <a:ext uri="{FF2B5EF4-FFF2-40B4-BE49-F238E27FC236}">
                  <a16:creationId xmlns:a16="http://schemas.microsoft.com/office/drawing/2014/main" id="{4268E4AC-1DDC-498B-8EFB-0204E675363A}"/>
                </a:ext>
              </a:extLst>
            </p:cNvPr>
            <p:cNvSpPr/>
            <p:nvPr/>
          </p:nvSpPr>
          <p:spPr>
            <a:xfrm flipH="1">
              <a:off x="6569572" y="1510790"/>
              <a:ext cx="50697" cy="163818"/>
            </a:xfrm>
            <a:custGeom>
              <a:avLst/>
              <a:gdLst/>
              <a:ahLst/>
              <a:cxnLst/>
              <a:rect l="l" t="t" r="r" b="b"/>
              <a:pathLst>
                <a:path w="1323" h="4275" extrusionOk="0">
                  <a:moveTo>
                    <a:pt x="965" y="0"/>
                  </a:moveTo>
                  <a:cubicBezTo>
                    <a:pt x="941" y="12"/>
                    <a:pt x="1013" y="251"/>
                    <a:pt x="1048" y="667"/>
                  </a:cubicBezTo>
                  <a:cubicBezTo>
                    <a:pt x="1120" y="1191"/>
                    <a:pt x="1096" y="1727"/>
                    <a:pt x="977" y="2251"/>
                  </a:cubicBezTo>
                  <a:cubicBezTo>
                    <a:pt x="858" y="2763"/>
                    <a:pt x="656" y="3263"/>
                    <a:pt x="382" y="3715"/>
                  </a:cubicBezTo>
                  <a:cubicBezTo>
                    <a:pt x="167" y="4060"/>
                    <a:pt x="1" y="4263"/>
                    <a:pt x="13" y="4275"/>
                  </a:cubicBezTo>
                  <a:cubicBezTo>
                    <a:pt x="13" y="4275"/>
                    <a:pt x="60" y="4227"/>
                    <a:pt x="144" y="4144"/>
                  </a:cubicBezTo>
                  <a:cubicBezTo>
                    <a:pt x="251" y="4025"/>
                    <a:pt x="358" y="3894"/>
                    <a:pt x="453" y="3763"/>
                  </a:cubicBezTo>
                  <a:cubicBezTo>
                    <a:pt x="1072" y="2858"/>
                    <a:pt x="1322" y="1739"/>
                    <a:pt x="1144" y="643"/>
                  </a:cubicBezTo>
                  <a:cubicBezTo>
                    <a:pt x="1120" y="489"/>
                    <a:pt x="1084" y="322"/>
                    <a:pt x="1025" y="167"/>
                  </a:cubicBezTo>
                  <a:cubicBezTo>
                    <a:pt x="1013" y="108"/>
                    <a:pt x="989" y="60"/>
                    <a:pt x="965"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0" name="Google Shape;520;p38">
              <a:extLst>
                <a:ext uri="{FF2B5EF4-FFF2-40B4-BE49-F238E27FC236}">
                  <a16:creationId xmlns:a16="http://schemas.microsoft.com/office/drawing/2014/main" id="{FA1E9E11-A3E6-4A1E-9D1B-9A6CFED28B12}"/>
                </a:ext>
              </a:extLst>
            </p:cNvPr>
            <p:cNvSpPr/>
            <p:nvPr/>
          </p:nvSpPr>
          <p:spPr>
            <a:xfrm flipH="1">
              <a:off x="7167291" y="1898727"/>
              <a:ext cx="222716" cy="101395"/>
            </a:xfrm>
            <a:custGeom>
              <a:avLst/>
              <a:gdLst/>
              <a:ahLst/>
              <a:cxnLst/>
              <a:rect l="l" t="t" r="r" b="b"/>
              <a:pathLst>
                <a:path w="5812" h="2646" extrusionOk="0">
                  <a:moveTo>
                    <a:pt x="2123" y="765"/>
                  </a:moveTo>
                  <a:cubicBezTo>
                    <a:pt x="2301" y="1022"/>
                    <a:pt x="2405" y="1330"/>
                    <a:pt x="2418" y="1653"/>
                  </a:cubicBezTo>
                  <a:cubicBezTo>
                    <a:pt x="2454" y="1986"/>
                    <a:pt x="2287" y="2308"/>
                    <a:pt x="1989" y="2474"/>
                  </a:cubicBezTo>
                  <a:cubicBezTo>
                    <a:pt x="1921" y="2506"/>
                    <a:pt x="1850" y="2521"/>
                    <a:pt x="1780" y="2521"/>
                  </a:cubicBezTo>
                  <a:cubicBezTo>
                    <a:pt x="1692" y="2521"/>
                    <a:pt x="1605" y="2497"/>
                    <a:pt x="1525" y="2450"/>
                  </a:cubicBezTo>
                  <a:cubicBezTo>
                    <a:pt x="1382" y="2343"/>
                    <a:pt x="1287" y="2189"/>
                    <a:pt x="1275" y="2010"/>
                  </a:cubicBezTo>
                  <a:cubicBezTo>
                    <a:pt x="1251" y="1831"/>
                    <a:pt x="1299" y="1653"/>
                    <a:pt x="1394" y="1498"/>
                  </a:cubicBezTo>
                  <a:cubicBezTo>
                    <a:pt x="1477" y="1343"/>
                    <a:pt x="1596" y="1200"/>
                    <a:pt x="1727" y="1081"/>
                  </a:cubicBezTo>
                  <a:cubicBezTo>
                    <a:pt x="1851" y="964"/>
                    <a:pt x="1983" y="858"/>
                    <a:pt x="2123" y="765"/>
                  </a:cubicBezTo>
                  <a:close/>
                  <a:moveTo>
                    <a:pt x="834" y="1"/>
                  </a:moveTo>
                  <a:cubicBezTo>
                    <a:pt x="690" y="1"/>
                    <a:pt x="546" y="19"/>
                    <a:pt x="406" y="57"/>
                  </a:cubicBezTo>
                  <a:cubicBezTo>
                    <a:pt x="299" y="93"/>
                    <a:pt x="191" y="129"/>
                    <a:pt x="96" y="176"/>
                  </a:cubicBezTo>
                  <a:cubicBezTo>
                    <a:pt x="60" y="188"/>
                    <a:pt x="25" y="212"/>
                    <a:pt x="1" y="236"/>
                  </a:cubicBezTo>
                  <a:cubicBezTo>
                    <a:pt x="132" y="188"/>
                    <a:pt x="275" y="141"/>
                    <a:pt x="418" y="105"/>
                  </a:cubicBezTo>
                  <a:cubicBezTo>
                    <a:pt x="532" y="80"/>
                    <a:pt x="648" y="68"/>
                    <a:pt x="764" y="68"/>
                  </a:cubicBezTo>
                  <a:cubicBezTo>
                    <a:pt x="1037" y="68"/>
                    <a:pt x="1310" y="135"/>
                    <a:pt x="1561" y="260"/>
                  </a:cubicBezTo>
                  <a:cubicBezTo>
                    <a:pt x="1754" y="363"/>
                    <a:pt x="1920" y="504"/>
                    <a:pt x="2054" y="671"/>
                  </a:cubicBezTo>
                  <a:lnTo>
                    <a:pt x="2054" y="671"/>
                  </a:lnTo>
                  <a:cubicBezTo>
                    <a:pt x="1904" y="768"/>
                    <a:pt x="1764" y="878"/>
                    <a:pt x="1632" y="998"/>
                  </a:cubicBezTo>
                  <a:cubicBezTo>
                    <a:pt x="1489" y="1129"/>
                    <a:pt x="1370" y="1284"/>
                    <a:pt x="1275" y="1450"/>
                  </a:cubicBezTo>
                  <a:cubicBezTo>
                    <a:pt x="1168" y="1617"/>
                    <a:pt x="1120" y="1831"/>
                    <a:pt x="1144" y="2034"/>
                  </a:cubicBezTo>
                  <a:cubicBezTo>
                    <a:pt x="1156" y="2236"/>
                    <a:pt x="1275" y="2427"/>
                    <a:pt x="1442" y="2558"/>
                  </a:cubicBezTo>
                  <a:cubicBezTo>
                    <a:pt x="1539" y="2616"/>
                    <a:pt x="1650" y="2646"/>
                    <a:pt x="1760" y="2646"/>
                  </a:cubicBezTo>
                  <a:cubicBezTo>
                    <a:pt x="1852" y="2646"/>
                    <a:pt x="1944" y="2625"/>
                    <a:pt x="2025" y="2581"/>
                  </a:cubicBezTo>
                  <a:cubicBezTo>
                    <a:pt x="2204" y="2510"/>
                    <a:pt x="2346" y="2355"/>
                    <a:pt x="2430" y="2177"/>
                  </a:cubicBezTo>
                  <a:cubicBezTo>
                    <a:pt x="2501" y="2022"/>
                    <a:pt x="2537" y="1831"/>
                    <a:pt x="2525" y="1653"/>
                  </a:cubicBezTo>
                  <a:cubicBezTo>
                    <a:pt x="2512" y="1310"/>
                    <a:pt x="2397" y="986"/>
                    <a:pt x="2204" y="714"/>
                  </a:cubicBezTo>
                  <a:lnTo>
                    <a:pt x="2204" y="714"/>
                  </a:lnTo>
                  <a:cubicBezTo>
                    <a:pt x="2324" y="640"/>
                    <a:pt x="2451" y="576"/>
                    <a:pt x="2585" y="522"/>
                  </a:cubicBezTo>
                  <a:cubicBezTo>
                    <a:pt x="3017" y="330"/>
                    <a:pt x="3479" y="231"/>
                    <a:pt x="3948" y="231"/>
                  </a:cubicBezTo>
                  <a:cubicBezTo>
                    <a:pt x="4061" y="231"/>
                    <a:pt x="4174" y="236"/>
                    <a:pt x="4287" y="248"/>
                  </a:cubicBezTo>
                  <a:cubicBezTo>
                    <a:pt x="4680" y="284"/>
                    <a:pt x="5073" y="391"/>
                    <a:pt x="5430" y="569"/>
                  </a:cubicBezTo>
                  <a:cubicBezTo>
                    <a:pt x="5525" y="605"/>
                    <a:pt x="5621" y="665"/>
                    <a:pt x="5704" y="712"/>
                  </a:cubicBezTo>
                  <a:cubicBezTo>
                    <a:pt x="5740" y="736"/>
                    <a:pt x="5775" y="760"/>
                    <a:pt x="5811" y="772"/>
                  </a:cubicBezTo>
                  <a:cubicBezTo>
                    <a:pt x="5811" y="772"/>
                    <a:pt x="5787" y="736"/>
                    <a:pt x="5704" y="700"/>
                  </a:cubicBezTo>
                  <a:cubicBezTo>
                    <a:pt x="5621" y="641"/>
                    <a:pt x="5525" y="581"/>
                    <a:pt x="5430" y="522"/>
                  </a:cubicBezTo>
                  <a:cubicBezTo>
                    <a:pt x="5073" y="331"/>
                    <a:pt x="4692" y="212"/>
                    <a:pt x="4287" y="164"/>
                  </a:cubicBezTo>
                  <a:cubicBezTo>
                    <a:pt x="4155" y="149"/>
                    <a:pt x="4023" y="141"/>
                    <a:pt x="3891" y="141"/>
                  </a:cubicBezTo>
                  <a:cubicBezTo>
                    <a:pt x="3418" y="141"/>
                    <a:pt x="2953" y="240"/>
                    <a:pt x="2525" y="426"/>
                  </a:cubicBezTo>
                  <a:cubicBezTo>
                    <a:pt x="2388" y="480"/>
                    <a:pt x="2258" y="546"/>
                    <a:pt x="2133" y="621"/>
                  </a:cubicBezTo>
                  <a:lnTo>
                    <a:pt x="2133" y="621"/>
                  </a:lnTo>
                  <a:cubicBezTo>
                    <a:pt x="1987" y="442"/>
                    <a:pt x="1806" y="290"/>
                    <a:pt x="1596" y="176"/>
                  </a:cubicBezTo>
                  <a:cubicBezTo>
                    <a:pt x="1359" y="61"/>
                    <a:pt x="1096" y="1"/>
                    <a:pt x="834"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1" name="Google Shape;521;p38">
              <a:extLst>
                <a:ext uri="{FF2B5EF4-FFF2-40B4-BE49-F238E27FC236}">
                  <a16:creationId xmlns:a16="http://schemas.microsoft.com/office/drawing/2014/main" id="{6E54D38D-E904-4186-8EA4-592536865E4E}"/>
                </a:ext>
              </a:extLst>
            </p:cNvPr>
            <p:cNvSpPr/>
            <p:nvPr/>
          </p:nvSpPr>
          <p:spPr>
            <a:xfrm flipH="1">
              <a:off x="7134898" y="2002120"/>
              <a:ext cx="25598" cy="38473"/>
            </a:xfrm>
            <a:custGeom>
              <a:avLst/>
              <a:gdLst/>
              <a:ahLst/>
              <a:cxnLst/>
              <a:rect l="l" t="t" r="r" b="b"/>
              <a:pathLst>
                <a:path w="668" h="1004" extrusionOk="0">
                  <a:moveTo>
                    <a:pt x="661" y="1"/>
                  </a:moveTo>
                  <a:cubicBezTo>
                    <a:pt x="615" y="1"/>
                    <a:pt x="456" y="207"/>
                    <a:pt x="286" y="467"/>
                  </a:cubicBezTo>
                  <a:cubicBezTo>
                    <a:pt x="156" y="622"/>
                    <a:pt x="60" y="800"/>
                    <a:pt x="1" y="1003"/>
                  </a:cubicBezTo>
                  <a:cubicBezTo>
                    <a:pt x="1" y="1003"/>
                    <a:pt x="2" y="1003"/>
                    <a:pt x="3" y="1003"/>
                  </a:cubicBezTo>
                  <a:cubicBezTo>
                    <a:pt x="35" y="1003"/>
                    <a:pt x="208" y="804"/>
                    <a:pt x="382" y="526"/>
                  </a:cubicBezTo>
                  <a:cubicBezTo>
                    <a:pt x="513" y="372"/>
                    <a:pt x="608" y="193"/>
                    <a:pt x="667" y="2"/>
                  </a:cubicBezTo>
                  <a:cubicBezTo>
                    <a:pt x="666" y="1"/>
                    <a:pt x="663" y="1"/>
                    <a:pt x="661"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2" name="Google Shape;522;p38">
              <a:extLst>
                <a:ext uri="{FF2B5EF4-FFF2-40B4-BE49-F238E27FC236}">
                  <a16:creationId xmlns:a16="http://schemas.microsoft.com/office/drawing/2014/main" id="{867E78F8-6D95-458B-96CD-0E4106CE863D}"/>
                </a:ext>
              </a:extLst>
            </p:cNvPr>
            <p:cNvSpPr/>
            <p:nvPr/>
          </p:nvSpPr>
          <p:spPr>
            <a:xfrm flipH="1">
              <a:off x="7021274" y="2098769"/>
              <a:ext cx="50697" cy="31231"/>
            </a:xfrm>
            <a:custGeom>
              <a:avLst/>
              <a:gdLst/>
              <a:ahLst/>
              <a:cxnLst/>
              <a:rect l="l" t="t" r="r" b="b"/>
              <a:pathLst>
                <a:path w="1323" h="815" extrusionOk="0">
                  <a:moveTo>
                    <a:pt x="315" y="1"/>
                  </a:moveTo>
                  <a:cubicBezTo>
                    <a:pt x="286" y="1"/>
                    <a:pt x="256" y="2"/>
                    <a:pt x="227" y="5"/>
                  </a:cubicBezTo>
                  <a:cubicBezTo>
                    <a:pt x="84" y="17"/>
                    <a:pt x="1" y="64"/>
                    <a:pt x="1" y="76"/>
                  </a:cubicBezTo>
                  <a:cubicBezTo>
                    <a:pt x="1" y="80"/>
                    <a:pt x="10" y="81"/>
                    <a:pt x="27" y="81"/>
                  </a:cubicBezTo>
                  <a:cubicBezTo>
                    <a:pt x="63" y="81"/>
                    <a:pt x="132" y="76"/>
                    <a:pt x="227" y="76"/>
                  </a:cubicBezTo>
                  <a:cubicBezTo>
                    <a:pt x="608" y="100"/>
                    <a:pt x="965" y="290"/>
                    <a:pt x="1179" y="612"/>
                  </a:cubicBezTo>
                  <a:cubicBezTo>
                    <a:pt x="1263" y="731"/>
                    <a:pt x="1286" y="814"/>
                    <a:pt x="1310" y="814"/>
                  </a:cubicBezTo>
                  <a:cubicBezTo>
                    <a:pt x="1322" y="802"/>
                    <a:pt x="1322" y="707"/>
                    <a:pt x="1251" y="576"/>
                  </a:cubicBezTo>
                  <a:cubicBezTo>
                    <a:pt x="1073" y="221"/>
                    <a:pt x="710" y="1"/>
                    <a:pt x="315"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3" name="Google Shape;523;p38">
              <a:extLst>
                <a:ext uri="{FF2B5EF4-FFF2-40B4-BE49-F238E27FC236}">
                  <a16:creationId xmlns:a16="http://schemas.microsoft.com/office/drawing/2014/main" id="{A9DA0764-6F41-461B-ADFB-9851E74EF378}"/>
                </a:ext>
              </a:extLst>
            </p:cNvPr>
            <p:cNvSpPr/>
            <p:nvPr/>
          </p:nvSpPr>
          <p:spPr>
            <a:xfrm flipH="1">
              <a:off x="7390435" y="2084322"/>
              <a:ext cx="124578" cy="162937"/>
            </a:xfrm>
            <a:custGeom>
              <a:avLst/>
              <a:gdLst/>
              <a:ahLst/>
              <a:cxnLst/>
              <a:rect l="l" t="t" r="r" b="b"/>
              <a:pathLst>
                <a:path w="3251" h="4252" extrusionOk="0">
                  <a:moveTo>
                    <a:pt x="3251" y="1"/>
                  </a:moveTo>
                  <a:cubicBezTo>
                    <a:pt x="3180" y="13"/>
                    <a:pt x="3108" y="36"/>
                    <a:pt x="3037" y="72"/>
                  </a:cubicBezTo>
                  <a:cubicBezTo>
                    <a:pt x="2906" y="132"/>
                    <a:pt x="2715" y="215"/>
                    <a:pt x="2477" y="334"/>
                  </a:cubicBezTo>
                  <a:cubicBezTo>
                    <a:pt x="1870" y="644"/>
                    <a:pt x="1310" y="1060"/>
                    <a:pt x="846" y="1560"/>
                  </a:cubicBezTo>
                  <a:cubicBezTo>
                    <a:pt x="382" y="2072"/>
                    <a:pt x="96" y="2715"/>
                    <a:pt x="12" y="3406"/>
                  </a:cubicBezTo>
                  <a:cubicBezTo>
                    <a:pt x="1" y="3620"/>
                    <a:pt x="12" y="3822"/>
                    <a:pt x="48" y="4025"/>
                  </a:cubicBezTo>
                  <a:cubicBezTo>
                    <a:pt x="60" y="4108"/>
                    <a:pt x="84" y="4180"/>
                    <a:pt x="120" y="4251"/>
                  </a:cubicBezTo>
                  <a:cubicBezTo>
                    <a:pt x="84" y="3977"/>
                    <a:pt x="72" y="3692"/>
                    <a:pt x="96" y="3418"/>
                  </a:cubicBezTo>
                  <a:cubicBezTo>
                    <a:pt x="203" y="2751"/>
                    <a:pt x="489" y="2132"/>
                    <a:pt x="941" y="1632"/>
                  </a:cubicBezTo>
                  <a:cubicBezTo>
                    <a:pt x="1406" y="1144"/>
                    <a:pt x="1929" y="739"/>
                    <a:pt x="2525" y="417"/>
                  </a:cubicBezTo>
                  <a:cubicBezTo>
                    <a:pt x="2977" y="155"/>
                    <a:pt x="3251" y="13"/>
                    <a:pt x="3251"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4" name="Google Shape;524;p38">
              <a:extLst>
                <a:ext uri="{FF2B5EF4-FFF2-40B4-BE49-F238E27FC236}">
                  <a16:creationId xmlns:a16="http://schemas.microsoft.com/office/drawing/2014/main" id="{DDA0AED7-8345-4D65-BD79-C7314A6E7CE5}"/>
                </a:ext>
              </a:extLst>
            </p:cNvPr>
            <p:cNvSpPr/>
            <p:nvPr/>
          </p:nvSpPr>
          <p:spPr>
            <a:xfrm flipH="1">
              <a:off x="7251704" y="2041439"/>
              <a:ext cx="29238" cy="86258"/>
            </a:xfrm>
            <a:custGeom>
              <a:avLst/>
              <a:gdLst/>
              <a:ahLst/>
              <a:cxnLst/>
              <a:rect l="l" t="t" r="r" b="b"/>
              <a:pathLst>
                <a:path w="763" h="2251" extrusionOk="0">
                  <a:moveTo>
                    <a:pt x="751" y="0"/>
                  </a:moveTo>
                  <a:cubicBezTo>
                    <a:pt x="632" y="48"/>
                    <a:pt x="536" y="131"/>
                    <a:pt x="453" y="239"/>
                  </a:cubicBezTo>
                  <a:cubicBezTo>
                    <a:pt x="60" y="727"/>
                    <a:pt x="0" y="1417"/>
                    <a:pt x="310" y="1977"/>
                  </a:cubicBezTo>
                  <a:cubicBezTo>
                    <a:pt x="429" y="2179"/>
                    <a:pt x="560" y="2251"/>
                    <a:pt x="560" y="2251"/>
                  </a:cubicBezTo>
                  <a:cubicBezTo>
                    <a:pt x="584" y="2239"/>
                    <a:pt x="489" y="2132"/>
                    <a:pt x="381" y="1941"/>
                  </a:cubicBezTo>
                  <a:cubicBezTo>
                    <a:pt x="131" y="1405"/>
                    <a:pt x="191" y="774"/>
                    <a:pt x="524" y="286"/>
                  </a:cubicBezTo>
                  <a:cubicBezTo>
                    <a:pt x="655" y="108"/>
                    <a:pt x="762" y="24"/>
                    <a:pt x="751"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5" name="Google Shape;525;p38">
              <a:extLst>
                <a:ext uri="{FF2B5EF4-FFF2-40B4-BE49-F238E27FC236}">
                  <a16:creationId xmlns:a16="http://schemas.microsoft.com/office/drawing/2014/main" id="{51E4A243-4985-459D-A691-566BF135DF01}"/>
                </a:ext>
              </a:extLst>
            </p:cNvPr>
            <p:cNvSpPr/>
            <p:nvPr/>
          </p:nvSpPr>
          <p:spPr>
            <a:xfrm flipH="1">
              <a:off x="7464328" y="1941801"/>
              <a:ext cx="283376" cy="170831"/>
            </a:xfrm>
            <a:custGeom>
              <a:avLst/>
              <a:gdLst/>
              <a:ahLst/>
              <a:cxnLst/>
              <a:rect l="l" t="t" r="r" b="b"/>
              <a:pathLst>
                <a:path w="7395" h="4458" extrusionOk="0">
                  <a:moveTo>
                    <a:pt x="1462" y="119"/>
                  </a:moveTo>
                  <a:cubicBezTo>
                    <a:pt x="1503" y="119"/>
                    <a:pt x="1544" y="121"/>
                    <a:pt x="1584" y="124"/>
                  </a:cubicBezTo>
                  <a:cubicBezTo>
                    <a:pt x="1858" y="160"/>
                    <a:pt x="2120" y="291"/>
                    <a:pt x="2322" y="469"/>
                  </a:cubicBezTo>
                  <a:cubicBezTo>
                    <a:pt x="2715" y="826"/>
                    <a:pt x="2929" y="1326"/>
                    <a:pt x="2929" y="1850"/>
                  </a:cubicBezTo>
                  <a:cubicBezTo>
                    <a:pt x="2917" y="2315"/>
                    <a:pt x="2775" y="2755"/>
                    <a:pt x="2525" y="3136"/>
                  </a:cubicBezTo>
                  <a:cubicBezTo>
                    <a:pt x="2457" y="3238"/>
                    <a:pt x="2383" y="3333"/>
                    <a:pt x="2304" y="3423"/>
                  </a:cubicBezTo>
                  <a:lnTo>
                    <a:pt x="2304" y="3423"/>
                  </a:lnTo>
                  <a:cubicBezTo>
                    <a:pt x="2022" y="3406"/>
                    <a:pt x="1742" y="3338"/>
                    <a:pt x="1477" y="3220"/>
                  </a:cubicBezTo>
                  <a:cubicBezTo>
                    <a:pt x="917" y="2946"/>
                    <a:pt x="477" y="2481"/>
                    <a:pt x="250" y="1898"/>
                  </a:cubicBezTo>
                  <a:cubicBezTo>
                    <a:pt x="131" y="1612"/>
                    <a:pt x="119" y="1291"/>
                    <a:pt x="215" y="993"/>
                  </a:cubicBezTo>
                  <a:cubicBezTo>
                    <a:pt x="310" y="707"/>
                    <a:pt x="500" y="469"/>
                    <a:pt x="762" y="314"/>
                  </a:cubicBezTo>
                  <a:cubicBezTo>
                    <a:pt x="967" y="182"/>
                    <a:pt x="1215" y="119"/>
                    <a:pt x="1462" y="119"/>
                  </a:cubicBezTo>
                  <a:close/>
                  <a:moveTo>
                    <a:pt x="1479" y="0"/>
                  </a:moveTo>
                  <a:cubicBezTo>
                    <a:pt x="1207" y="0"/>
                    <a:pt x="932" y="73"/>
                    <a:pt x="703" y="219"/>
                  </a:cubicBezTo>
                  <a:cubicBezTo>
                    <a:pt x="417" y="386"/>
                    <a:pt x="203" y="648"/>
                    <a:pt x="96" y="957"/>
                  </a:cubicBezTo>
                  <a:cubicBezTo>
                    <a:pt x="0" y="1279"/>
                    <a:pt x="12" y="1624"/>
                    <a:pt x="131" y="1934"/>
                  </a:cubicBezTo>
                  <a:cubicBezTo>
                    <a:pt x="369" y="2553"/>
                    <a:pt x="834" y="3041"/>
                    <a:pt x="1429" y="3327"/>
                  </a:cubicBezTo>
                  <a:cubicBezTo>
                    <a:pt x="1677" y="3437"/>
                    <a:pt x="1938" y="3506"/>
                    <a:pt x="2202" y="3532"/>
                  </a:cubicBezTo>
                  <a:lnTo>
                    <a:pt x="2202" y="3532"/>
                  </a:lnTo>
                  <a:cubicBezTo>
                    <a:pt x="2056" y="3680"/>
                    <a:pt x="1893" y="3810"/>
                    <a:pt x="1715" y="3922"/>
                  </a:cubicBezTo>
                  <a:cubicBezTo>
                    <a:pt x="1477" y="4065"/>
                    <a:pt x="1215" y="4196"/>
                    <a:pt x="941" y="4279"/>
                  </a:cubicBezTo>
                  <a:cubicBezTo>
                    <a:pt x="762" y="4339"/>
                    <a:pt x="596" y="4374"/>
                    <a:pt x="405" y="4410"/>
                  </a:cubicBezTo>
                  <a:cubicBezTo>
                    <a:pt x="346" y="4422"/>
                    <a:pt x="286" y="4434"/>
                    <a:pt x="227" y="4458"/>
                  </a:cubicBezTo>
                  <a:lnTo>
                    <a:pt x="274" y="4458"/>
                  </a:lnTo>
                  <a:lnTo>
                    <a:pt x="417" y="4434"/>
                  </a:lnTo>
                  <a:cubicBezTo>
                    <a:pt x="596" y="4410"/>
                    <a:pt x="774" y="4374"/>
                    <a:pt x="953" y="4327"/>
                  </a:cubicBezTo>
                  <a:cubicBezTo>
                    <a:pt x="1239" y="4243"/>
                    <a:pt x="1501" y="4124"/>
                    <a:pt x="1751" y="3982"/>
                  </a:cubicBezTo>
                  <a:cubicBezTo>
                    <a:pt x="1953" y="3859"/>
                    <a:pt x="2138" y="3710"/>
                    <a:pt x="2302" y="3539"/>
                  </a:cubicBezTo>
                  <a:lnTo>
                    <a:pt x="2302" y="3539"/>
                  </a:lnTo>
                  <a:cubicBezTo>
                    <a:pt x="2348" y="3542"/>
                    <a:pt x="2393" y="3543"/>
                    <a:pt x="2439" y="3543"/>
                  </a:cubicBezTo>
                  <a:cubicBezTo>
                    <a:pt x="2694" y="3543"/>
                    <a:pt x="2948" y="3503"/>
                    <a:pt x="3191" y="3422"/>
                  </a:cubicBezTo>
                  <a:cubicBezTo>
                    <a:pt x="3715" y="3255"/>
                    <a:pt x="4168" y="2910"/>
                    <a:pt x="4477" y="2469"/>
                  </a:cubicBezTo>
                  <a:cubicBezTo>
                    <a:pt x="4775" y="2053"/>
                    <a:pt x="4965" y="1624"/>
                    <a:pt x="5192" y="1267"/>
                  </a:cubicBezTo>
                  <a:cubicBezTo>
                    <a:pt x="5382" y="945"/>
                    <a:pt x="5656" y="660"/>
                    <a:pt x="5965" y="457"/>
                  </a:cubicBezTo>
                  <a:cubicBezTo>
                    <a:pt x="6159" y="337"/>
                    <a:pt x="6374" y="275"/>
                    <a:pt x="6589" y="275"/>
                  </a:cubicBezTo>
                  <a:cubicBezTo>
                    <a:pt x="6651" y="275"/>
                    <a:pt x="6713" y="280"/>
                    <a:pt x="6775" y="291"/>
                  </a:cubicBezTo>
                  <a:cubicBezTo>
                    <a:pt x="6954" y="314"/>
                    <a:pt x="7120" y="386"/>
                    <a:pt x="7263" y="505"/>
                  </a:cubicBezTo>
                  <a:cubicBezTo>
                    <a:pt x="7358" y="588"/>
                    <a:pt x="7394" y="636"/>
                    <a:pt x="7394" y="636"/>
                  </a:cubicBezTo>
                  <a:cubicBezTo>
                    <a:pt x="7370" y="576"/>
                    <a:pt x="7335" y="517"/>
                    <a:pt x="7275" y="469"/>
                  </a:cubicBezTo>
                  <a:cubicBezTo>
                    <a:pt x="7144" y="350"/>
                    <a:pt x="6966" y="267"/>
                    <a:pt x="6787" y="243"/>
                  </a:cubicBezTo>
                  <a:cubicBezTo>
                    <a:pt x="6711" y="228"/>
                    <a:pt x="6634" y="220"/>
                    <a:pt x="6558" y="220"/>
                  </a:cubicBezTo>
                  <a:cubicBezTo>
                    <a:pt x="6339" y="220"/>
                    <a:pt x="6124" y="283"/>
                    <a:pt x="5930" y="398"/>
                  </a:cubicBezTo>
                  <a:cubicBezTo>
                    <a:pt x="5608" y="600"/>
                    <a:pt x="5322" y="886"/>
                    <a:pt x="5120" y="1219"/>
                  </a:cubicBezTo>
                  <a:cubicBezTo>
                    <a:pt x="4882" y="1576"/>
                    <a:pt x="4691" y="2005"/>
                    <a:pt x="4394" y="2410"/>
                  </a:cubicBezTo>
                  <a:cubicBezTo>
                    <a:pt x="4096" y="2839"/>
                    <a:pt x="3656" y="3148"/>
                    <a:pt x="3156" y="3315"/>
                  </a:cubicBezTo>
                  <a:cubicBezTo>
                    <a:pt x="2925" y="3390"/>
                    <a:pt x="2685" y="3427"/>
                    <a:pt x="2445" y="3427"/>
                  </a:cubicBezTo>
                  <a:cubicBezTo>
                    <a:pt x="2432" y="3427"/>
                    <a:pt x="2419" y="3427"/>
                    <a:pt x="2405" y="3427"/>
                  </a:cubicBezTo>
                  <a:lnTo>
                    <a:pt x="2405" y="3427"/>
                  </a:lnTo>
                  <a:cubicBezTo>
                    <a:pt x="2473" y="3349"/>
                    <a:pt x="2537" y="3268"/>
                    <a:pt x="2596" y="3184"/>
                  </a:cubicBezTo>
                  <a:cubicBezTo>
                    <a:pt x="2870" y="2791"/>
                    <a:pt x="3013" y="2327"/>
                    <a:pt x="3025" y="1850"/>
                  </a:cubicBezTo>
                  <a:cubicBezTo>
                    <a:pt x="3036" y="1303"/>
                    <a:pt x="2810" y="767"/>
                    <a:pt x="2394" y="386"/>
                  </a:cubicBezTo>
                  <a:cubicBezTo>
                    <a:pt x="2179" y="183"/>
                    <a:pt x="1893" y="52"/>
                    <a:pt x="1596" y="5"/>
                  </a:cubicBezTo>
                  <a:cubicBezTo>
                    <a:pt x="1557" y="2"/>
                    <a:pt x="1518" y="0"/>
                    <a:pt x="1479"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6" name="Google Shape;526;p38">
              <a:extLst>
                <a:ext uri="{FF2B5EF4-FFF2-40B4-BE49-F238E27FC236}">
                  <a16:creationId xmlns:a16="http://schemas.microsoft.com/office/drawing/2014/main" id="{0F8EF13C-9EE1-45D3-B9DF-A42721EC5127}"/>
                </a:ext>
              </a:extLst>
            </p:cNvPr>
            <p:cNvSpPr/>
            <p:nvPr/>
          </p:nvSpPr>
          <p:spPr>
            <a:xfrm flipH="1">
              <a:off x="7460675" y="1993076"/>
              <a:ext cx="44758" cy="112278"/>
            </a:xfrm>
            <a:custGeom>
              <a:avLst/>
              <a:gdLst/>
              <a:ahLst/>
              <a:cxnLst/>
              <a:rect l="l" t="t" r="r" b="b"/>
              <a:pathLst>
                <a:path w="1168" h="2930" extrusionOk="0">
                  <a:moveTo>
                    <a:pt x="286" y="0"/>
                  </a:moveTo>
                  <a:lnTo>
                    <a:pt x="286" y="0"/>
                  </a:lnTo>
                  <a:cubicBezTo>
                    <a:pt x="203" y="143"/>
                    <a:pt x="143" y="310"/>
                    <a:pt x="132" y="465"/>
                  </a:cubicBezTo>
                  <a:cubicBezTo>
                    <a:pt x="1" y="1251"/>
                    <a:pt x="239" y="2048"/>
                    <a:pt x="775" y="2632"/>
                  </a:cubicBezTo>
                  <a:cubicBezTo>
                    <a:pt x="882" y="2751"/>
                    <a:pt x="1013" y="2858"/>
                    <a:pt x="1156" y="2929"/>
                  </a:cubicBezTo>
                  <a:cubicBezTo>
                    <a:pt x="1167" y="2905"/>
                    <a:pt x="1025" y="2798"/>
                    <a:pt x="846" y="2560"/>
                  </a:cubicBezTo>
                  <a:cubicBezTo>
                    <a:pt x="358" y="1977"/>
                    <a:pt x="143" y="1227"/>
                    <a:pt x="215" y="465"/>
                  </a:cubicBezTo>
                  <a:cubicBezTo>
                    <a:pt x="251" y="179"/>
                    <a:pt x="310" y="0"/>
                    <a:pt x="286"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7" name="Google Shape;527;p38">
              <a:extLst>
                <a:ext uri="{FF2B5EF4-FFF2-40B4-BE49-F238E27FC236}">
                  <a16:creationId xmlns:a16="http://schemas.microsoft.com/office/drawing/2014/main" id="{1F0993CF-C199-4657-A8EF-E296D04E40AB}"/>
                </a:ext>
              </a:extLst>
            </p:cNvPr>
            <p:cNvSpPr/>
            <p:nvPr/>
          </p:nvSpPr>
          <p:spPr>
            <a:xfrm flipH="1">
              <a:off x="7428307" y="1793800"/>
              <a:ext cx="316676" cy="144160"/>
            </a:xfrm>
            <a:custGeom>
              <a:avLst/>
              <a:gdLst/>
              <a:ahLst/>
              <a:cxnLst/>
              <a:rect l="l" t="t" r="r" b="b"/>
              <a:pathLst>
                <a:path w="8264" h="3762" extrusionOk="0">
                  <a:moveTo>
                    <a:pt x="3604" y="2592"/>
                  </a:moveTo>
                  <a:cubicBezTo>
                    <a:pt x="3606" y="2624"/>
                    <a:pt x="3607" y="2656"/>
                    <a:pt x="3608" y="2688"/>
                  </a:cubicBezTo>
                  <a:cubicBezTo>
                    <a:pt x="3632" y="2891"/>
                    <a:pt x="3608" y="3105"/>
                    <a:pt x="3561" y="3307"/>
                  </a:cubicBezTo>
                  <a:cubicBezTo>
                    <a:pt x="3537" y="3403"/>
                    <a:pt x="3489" y="3486"/>
                    <a:pt x="3418" y="3557"/>
                  </a:cubicBezTo>
                  <a:cubicBezTo>
                    <a:pt x="3368" y="3617"/>
                    <a:pt x="3301" y="3644"/>
                    <a:pt x="3232" y="3644"/>
                  </a:cubicBezTo>
                  <a:cubicBezTo>
                    <a:pt x="3219" y="3644"/>
                    <a:pt x="3205" y="3643"/>
                    <a:pt x="3192" y="3641"/>
                  </a:cubicBezTo>
                  <a:cubicBezTo>
                    <a:pt x="3013" y="3557"/>
                    <a:pt x="2918" y="3367"/>
                    <a:pt x="2954" y="3176"/>
                  </a:cubicBezTo>
                  <a:cubicBezTo>
                    <a:pt x="3013" y="2986"/>
                    <a:pt x="3144" y="2819"/>
                    <a:pt x="3323" y="2724"/>
                  </a:cubicBezTo>
                  <a:cubicBezTo>
                    <a:pt x="3416" y="2677"/>
                    <a:pt x="3509" y="2633"/>
                    <a:pt x="3604" y="2592"/>
                  </a:cubicBezTo>
                  <a:close/>
                  <a:moveTo>
                    <a:pt x="1001" y="0"/>
                  </a:moveTo>
                  <a:cubicBezTo>
                    <a:pt x="703" y="0"/>
                    <a:pt x="406" y="51"/>
                    <a:pt x="120" y="152"/>
                  </a:cubicBezTo>
                  <a:cubicBezTo>
                    <a:pt x="84" y="164"/>
                    <a:pt x="37" y="188"/>
                    <a:pt x="1" y="212"/>
                  </a:cubicBezTo>
                  <a:cubicBezTo>
                    <a:pt x="2" y="213"/>
                    <a:pt x="3" y="213"/>
                    <a:pt x="6" y="213"/>
                  </a:cubicBezTo>
                  <a:cubicBezTo>
                    <a:pt x="38" y="213"/>
                    <a:pt x="203" y="148"/>
                    <a:pt x="501" y="93"/>
                  </a:cubicBezTo>
                  <a:cubicBezTo>
                    <a:pt x="627" y="76"/>
                    <a:pt x="753" y="68"/>
                    <a:pt x="880" y="68"/>
                  </a:cubicBezTo>
                  <a:cubicBezTo>
                    <a:pt x="1209" y="68"/>
                    <a:pt x="1537" y="124"/>
                    <a:pt x="1846" y="235"/>
                  </a:cubicBezTo>
                  <a:cubicBezTo>
                    <a:pt x="2144" y="331"/>
                    <a:pt x="2418" y="497"/>
                    <a:pt x="2656" y="700"/>
                  </a:cubicBezTo>
                  <a:cubicBezTo>
                    <a:pt x="2930" y="926"/>
                    <a:pt x="3156" y="1224"/>
                    <a:pt x="3311" y="1545"/>
                  </a:cubicBezTo>
                  <a:cubicBezTo>
                    <a:pt x="3464" y="1833"/>
                    <a:pt x="3556" y="2136"/>
                    <a:pt x="3592" y="2454"/>
                  </a:cubicBezTo>
                  <a:lnTo>
                    <a:pt x="3592" y="2454"/>
                  </a:lnTo>
                  <a:cubicBezTo>
                    <a:pt x="3475" y="2504"/>
                    <a:pt x="3362" y="2558"/>
                    <a:pt x="3251" y="2617"/>
                  </a:cubicBezTo>
                  <a:cubicBezTo>
                    <a:pt x="3037" y="2736"/>
                    <a:pt x="2894" y="2914"/>
                    <a:pt x="2823" y="3141"/>
                  </a:cubicBezTo>
                  <a:cubicBezTo>
                    <a:pt x="2799" y="3272"/>
                    <a:pt x="2823" y="3391"/>
                    <a:pt x="2870" y="3498"/>
                  </a:cubicBezTo>
                  <a:cubicBezTo>
                    <a:pt x="2930" y="3617"/>
                    <a:pt x="3025" y="3712"/>
                    <a:pt x="3156" y="3748"/>
                  </a:cubicBezTo>
                  <a:cubicBezTo>
                    <a:pt x="3189" y="3757"/>
                    <a:pt x="3223" y="3761"/>
                    <a:pt x="3256" y="3761"/>
                  </a:cubicBezTo>
                  <a:cubicBezTo>
                    <a:pt x="3352" y="3761"/>
                    <a:pt x="3442" y="3723"/>
                    <a:pt x="3513" y="3653"/>
                  </a:cubicBezTo>
                  <a:cubicBezTo>
                    <a:pt x="3597" y="3557"/>
                    <a:pt x="3656" y="3450"/>
                    <a:pt x="3680" y="3331"/>
                  </a:cubicBezTo>
                  <a:cubicBezTo>
                    <a:pt x="3739" y="3117"/>
                    <a:pt x="3751" y="2902"/>
                    <a:pt x="3739" y="2676"/>
                  </a:cubicBezTo>
                  <a:cubicBezTo>
                    <a:pt x="3737" y="2630"/>
                    <a:pt x="3733" y="2585"/>
                    <a:pt x="3729" y="2539"/>
                  </a:cubicBezTo>
                  <a:lnTo>
                    <a:pt x="3729" y="2539"/>
                  </a:lnTo>
                  <a:cubicBezTo>
                    <a:pt x="3959" y="2445"/>
                    <a:pt x="4196" y="2367"/>
                    <a:pt x="4442" y="2307"/>
                  </a:cubicBezTo>
                  <a:cubicBezTo>
                    <a:pt x="4860" y="2209"/>
                    <a:pt x="5285" y="2161"/>
                    <a:pt x="5709" y="2161"/>
                  </a:cubicBezTo>
                  <a:cubicBezTo>
                    <a:pt x="6420" y="2161"/>
                    <a:pt x="7128" y="2296"/>
                    <a:pt x="7799" y="2557"/>
                  </a:cubicBezTo>
                  <a:cubicBezTo>
                    <a:pt x="8097" y="2676"/>
                    <a:pt x="8264" y="2760"/>
                    <a:pt x="8264" y="2760"/>
                  </a:cubicBezTo>
                  <a:cubicBezTo>
                    <a:pt x="8264" y="2760"/>
                    <a:pt x="8228" y="2736"/>
                    <a:pt x="8145" y="2688"/>
                  </a:cubicBezTo>
                  <a:cubicBezTo>
                    <a:pt x="8038" y="2629"/>
                    <a:pt x="7918" y="2569"/>
                    <a:pt x="7799" y="2510"/>
                  </a:cubicBezTo>
                  <a:cubicBezTo>
                    <a:pt x="7371" y="2319"/>
                    <a:pt x="6930" y="2188"/>
                    <a:pt x="6466" y="2117"/>
                  </a:cubicBezTo>
                  <a:cubicBezTo>
                    <a:pt x="6195" y="2079"/>
                    <a:pt x="5924" y="2060"/>
                    <a:pt x="5654" y="2060"/>
                  </a:cubicBezTo>
                  <a:cubicBezTo>
                    <a:pt x="5235" y="2060"/>
                    <a:pt x="4819" y="2106"/>
                    <a:pt x="4406" y="2200"/>
                  </a:cubicBezTo>
                  <a:cubicBezTo>
                    <a:pt x="4169" y="2249"/>
                    <a:pt x="3936" y="2318"/>
                    <a:pt x="3712" y="2405"/>
                  </a:cubicBezTo>
                  <a:lnTo>
                    <a:pt x="3712" y="2405"/>
                  </a:lnTo>
                  <a:cubicBezTo>
                    <a:pt x="3665" y="2084"/>
                    <a:pt x="3567" y="1774"/>
                    <a:pt x="3418" y="1486"/>
                  </a:cubicBezTo>
                  <a:cubicBezTo>
                    <a:pt x="3251" y="1152"/>
                    <a:pt x="3013" y="855"/>
                    <a:pt x="2727" y="616"/>
                  </a:cubicBezTo>
                  <a:cubicBezTo>
                    <a:pt x="2477" y="414"/>
                    <a:pt x="2180" y="259"/>
                    <a:pt x="1882" y="152"/>
                  </a:cubicBezTo>
                  <a:cubicBezTo>
                    <a:pt x="1596" y="51"/>
                    <a:pt x="1299" y="0"/>
                    <a:pt x="1001" y="0"/>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8" name="Google Shape;528;p38">
              <a:extLst>
                <a:ext uri="{FF2B5EF4-FFF2-40B4-BE49-F238E27FC236}">
                  <a16:creationId xmlns:a16="http://schemas.microsoft.com/office/drawing/2014/main" id="{9E15AF72-6354-485F-BAB3-A6D2C508F5C4}"/>
                </a:ext>
              </a:extLst>
            </p:cNvPr>
            <p:cNvSpPr/>
            <p:nvPr/>
          </p:nvSpPr>
          <p:spPr>
            <a:xfrm flipH="1">
              <a:off x="8070268" y="1689640"/>
              <a:ext cx="132817" cy="235591"/>
            </a:xfrm>
            <a:custGeom>
              <a:avLst/>
              <a:gdLst/>
              <a:ahLst/>
              <a:cxnLst/>
              <a:rect l="l" t="t" r="r" b="b"/>
              <a:pathLst>
                <a:path w="3466" h="6148" extrusionOk="0">
                  <a:moveTo>
                    <a:pt x="1150" y="1309"/>
                  </a:moveTo>
                  <a:cubicBezTo>
                    <a:pt x="1172" y="1309"/>
                    <a:pt x="1194" y="1309"/>
                    <a:pt x="1215" y="1310"/>
                  </a:cubicBezTo>
                  <a:cubicBezTo>
                    <a:pt x="1632" y="1334"/>
                    <a:pt x="2037" y="1489"/>
                    <a:pt x="2370" y="1751"/>
                  </a:cubicBezTo>
                  <a:cubicBezTo>
                    <a:pt x="2372" y="1752"/>
                    <a:pt x="2374" y="1754"/>
                    <a:pt x="2376" y="1755"/>
                  </a:cubicBezTo>
                  <a:lnTo>
                    <a:pt x="2376" y="1755"/>
                  </a:lnTo>
                  <a:cubicBezTo>
                    <a:pt x="2363" y="1789"/>
                    <a:pt x="2349" y="1824"/>
                    <a:pt x="2335" y="1858"/>
                  </a:cubicBezTo>
                  <a:cubicBezTo>
                    <a:pt x="2192" y="2132"/>
                    <a:pt x="1989" y="2382"/>
                    <a:pt x="1715" y="2549"/>
                  </a:cubicBezTo>
                  <a:cubicBezTo>
                    <a:pt x="1514" y="2691"/>
                    <a:pt x="1271" y="2769"/>
                    <a:pt x="1024" y="2769"/>
                  </a:cubicBezTo>
                  <a:cubicBezTo>
                    <a:pt x="921" y="2769"/>
                    <a:pt x="817" y="2755"/>
                    <a:pt x="715" y="2727"/>
                  </a:cubicBezTo>
                  <a:cubicBezTo>
                    <a:pt x="537" y="2668"/>
                    <a:pt x="382" y="2549"/>
                    <a:pt x="275" y="2394"/>
                  </a:cubicBezTo>
                  <a:cubicBezTo>
                    <a:pt x="156" y="2239"/>
                    <a:pt x="120" y="2037"/>
                    <a:pt x="191" y="1858"/>
                  </a:cubicBezTo>
                  <a:cubicBezTo>
                    <a:pt x="263" y="1668"/>
                    <a:pt x="406" y="1525"/>
                    <a:pt x="596" y="1441"/>
                  </a:cubicBezTo>
                  <a:cubicBezTo>
                    <a:pt x="768" y="1356"/>
                    <a:pt x="958" y="1309"/>
                    <a:pt x="1150" y="1309"/>
                  </a:cubicBezTo>
                  <a:close/>
                  <a:moveTo>
                    <a:pt x="2644" y="1"/>
                  </a:moveTo>
                  <a:cubicBezTo>
                    <a:pt x="2644" y="48"/>
                    <a:pt x="2632" y="96"/>
                    <a:pt x="2632" y="132"/>
                  </a:cubicBezTo>
                  <a:cubicBezTo>
                    <a:pt x="2620" y="239"/>
                    <a:pt x="2620" y="358"/>
                    <a:pt x="2620" y="513"/>
                  </a:cubicBezTo>
                  <a:cubicBezTo>
                    <a:pt x="2610" y="902"/>
                    <a:pt x="2542" y="1283"/>
                    <a:pt x="2414" y="1649"/>
                  </a:cubicBezTo>
                  <a:lnTo>
                    <a:pt x="2414" y="1649"/>
                  </a:lnTo>
                  <a:cubicBezTo>
                    <a:pt x="2064" y="1383"/>
                    <a:pt x="1640" y="1238"/>
                    <a:pt x="1203" y="1215"/>
                  </a:cubicBezTo>
                  <a:cubicBezTo>
                    <a:pt x="1181" y="1214"/>
                    <a:pt x="1158" y="1213"/>
                    <a:pt x="1135" y="1213"/>
                  </a:cubicBezTo>
                  <a:cubicBezTo>
                    <a:pt x="932" y="1213"/>
                    <a:pt x="729" y="1260"/>
                    <a:pt x="537" y="1346"/>
                  </a:cubicBezTo>
                  <a:cubicBezTo>
                    <a:pt x="322" y="1441"/>
                    <a:pt x="156" y="1620"/>
                    <a:pt x="72" y="1834"/>
                  </a:cubicBezTo>
                  <a:cubicBezTo>
                    <a:pt x="1" y="2060"/>
                    <a:pt x="37" y="2299"/>
                    <a:pt x="168" y="2477"/>
                  </a:cubicBezTo>
                  <a:cubicBezTo>
                    <a:pt x="287" y="2656"/>
                    <a:pt x="465" y="2787"/>
                    <a:pt x="668" y="2846"/>
                  </a:cubicBezTo>
                  <a:cubicBezTo>
                    <a:pt x="784" y="2879"/>
                    <a:pt x="903" y="2895"/>
                    <a:pt x="1021" y="2895"/>
                  </a:cubicBezTo>
                  <a:cubicBezTo>
                    <a:pt x="1289" y="2895"/>
                    <a:pt x="1552" y="2813"/>
                    <a:pt x="1775" y="2656"/>
                  </a:cubicBezTo>
                  <a:cubicBezTo>
                    <a:pt x="2049" y="2477"/>
                    <a:pt x="2263" y="2215"/>
                    <a:pt x="2406" y="1918"/>
                  </a:cubicBezTo>
                  <a:cubicBezTo>
                    <a:pt x="2420" y="1882"/>
                    <a:pt x="2434" y="1847"/>
                    <a:pt x="2447" y="1811"/>
                  </a:cubicBezTo>
                  <a:lnTo>
                    <a:pt x="2447" y="1811"/>
                  </a:lnTo>
                  <a:cubicBezTo>
                    <a:pt x="2732" y="2042"/>
                    <a:pt x="2956" y="2340"/>
                    <a:pt x="3120" y="2668"/>
                  </a:cubicBezTo>
                  <a:cubicBezTo>
                    <a:pt x="3406" y="3287"/>
                    <a:pt x="3418" y="4001"/>
                    <a:pt x="3180" y="4632"/>
                  </a:cubicBezTo>
                  <a:cubicBezTo>
                    <a:pt x="3013" y="5073"/>
                    <a:pt x="2775" y="5466"/>
                    <a:pt x="2442" y="5799"/>
                  </a:cubicBezTo>
                  <a:cubicBezTo>
                    <a:pt x="2216" y="6037"/>
                    <a:pt x="2073" y="6144"/>
                    <a:pt x="2073" y="6144"/>
                  </a:cubicBezTo>
                  <a:cubicBezTo>
                    <a:pt x="2073" y="6146"/>
                    <a:pt x="2074" y="6147"/>
                    <a:pt x="2076" y="6147"/>
                  </a:cubicBezTo>
                  <a:cubicBezTo>
                    <a:pt x="2086" y="6147"/>
                    <a:pt x="2123" y="6124"/>
                    <a:pt x="2192" y="6085"/>
                  </a:cubicBezTo>
                  <a:cubicBezTo>
                    <a:pt x="2299" y="6013"/>
                    <a:pt x="2394" y="5942"/>
                    <a:pt x="2489" y="5847"/>
                  </a:cubicBezTo>
                  <a:cubicBezTo>
                    <a:pt x="2823" y="5525"/>
                    <a:pt x="3097" y="5132"/>
                    <a:pt x="3263" y="4692"/>
                  </a:cubicBezTo>
                  <a:cubicBezTo>
                    <a:pt x="3382" y="4382"/>
                    <a:pt x="3442" y="4061"/>
                    <a:pt x="3454" y="3739"/>
                  </a:cubicBezTo>
                  <a:cubicBezTo>
                    <a:pt x="3466" y="3358"/>
                    <a:pt x="3382" y="2977"/>
                    <a:pt x="3228" y="2644"/>
                  </a:cubicBezTo>
                  <a:cubicBezTo>
                    <a:pt x="3055" y="2275"/>
                    <a:pt x="2792" y="1951"/>
                    <a:pt x="2484" y="1704"/>
                  </a:cubicBezTo>
                  <a:lnTo>
                    <a:pt x="2484" y="1704"/>
                  </a:lnTo>
                  <a:cubicBezTo>
                    <a:pt x="2608" y="1322"/>
                    <a:pt x="2664" y="913"/>
                    <a:pt x="2644" y="513"/>
                  </a:cubicBezTo>
                  <a:lnTo>
                    <a:pt x="2644" y="132"/>
                  </a:lnTo>
                  <a:cubicBezTo>
                    <a:pt x="2656" y="96"/>
                    <a:pt x="2656" y="48"/>
                    <a:pt x="2644"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99" name="Google Shape;529;p38">
              <a:extLst>
                <a:ext uri="{FF2B5EF4-FFF2-40B4-BE49-F238E27FC236}">
                  <a16:creationId xmlns:a16="http://schemas.microsoft.com/office/drawing/2014/main" id="{B6D334F4-91C1-48C6-9417-B0F6562128FA}"/>
                </a:ext>
              </a:extLst>
            </p:cNvPr>
            <p:cNvSpPr/>
            <p:nvPr/>
          </p:nvSpPr>
          <p:spPr>
            <a:xfrm flipH="1">
              <a:off x="7922878" y="1825608"/>
              <a:ext cx="68018" cy="232296"/>
            </a:xfrm>
            <a:custGeom>
              <a:avLst/>
              <a:gdLst/>
              <a:ahLst/>
              <a:cxnLst/>
              <a:rect l="l" t="t" r="r" b="b"/>
              <a:pathLst>
                <a:path w="1775" h="6062" extrusionOk="0">
                  <a:moveTo>
                    <a:pt x="1751" y="1"/>
                  </a:moveTo>
                  <a:lnTo>
                    <a:pt x="1751" y="1"/>
                  </a:lnTo>
                  <a:cubicBezTo>
                    <a:pt x="1679" y="36"/>
                    <a:pt x="1608" y="96"/>
                    <a:pt x="1548" y="156"/>
                  </a:cubicBezTo>
                  <a:cubicBezTo>
                    <a:pt x="1370" y="322"/>
                    <a:pt x="1215" y="513"/>
                    <a:pt x="1084" y="703"/>
                  </a:cubicBezTo>
                  <a:cubicBezTo>
                    <a:pt x="108" y="2037"/>
                    <a:pt x="0" y="3811"/>
                    <a:pt x="774" y="5263"/>
                  </a:cubicBezTo>
                  <a:cubicBezTo>
                    <a:pt x="893" y="5478"/>
                    <a:pt x="1024" y="5680"/>
                    <a:pt x="1179" y="5871"/>
                  </a:cubicBezTo>
                  <a:cubicBezTo>
                    <a:pt x="1227" y="5942"/>
                    <a:pt x="1286" y="6013"/>
                    <a:pt x="1358" y="6061"/>
                  </a:cubicBezTo>
                  <a:cubicBezTo>
                    <a:pt x="1179" y="5799"/>
                    <a:pt x="1000" y="5513"/>
                    <a:pt x="846" y="5228"/>
                  </a:cubicBezTo>
                  <a:cubicBezTo>
                    <a:pt x="131" y="3799"/>
                    <a:pt x="250" y="2084"/>
                    <a:pt x="1143" y="763"/>
                  </a:cubicBezTo>
                  <a:cubicBezTo>
                    <a:pt x="1477" y="263"/>
                    <a:pt x="1774" y="13"/>
                    <a:pt x="1751"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0" name="Google Shape;530;p38">
              <a:extLst>
                <a:ext uri="{FF2B5EF4-FFF2-40B4-BE49-F238E27FC236}">
                  <a16:creationId xmlns:a16="http://schemas.microsoft.com/office/drawing/2014/main" id="{73DC0548-A220-4766-8C3F-AA1162FBCEF4}"/>
                </a:ext>
              </a:extLst>
            </p:cNvPr>
            <p:cNvSpPr/>
            <p:nvPr/>
          </p:nvSpPr>
          <p:spPr>
            <a:xfrm flipH="1">
              <a:off x="7764576" y="1733672"/>
              <a:ext cx="193018" cy="130288"/>
            </a:xfrm>
            <a:custGeom>
              <a:avLst/>
              <a:gdLst/>
              <a:ahLst/>
              <a:cxnLst/>
              <a:rect l="l" t="t" r="r" b="b"/>
              <a:pathLst>
                <a:path w="5037" h="3400" extrusionOk="0">
                  <a:moveTo>
                    <a:pt x="606" y="1"/>
                  </a:moveTo>
                  <a:cubicBezTo>
                    <a:pt x="489" y="1"/>
                    <a:pt x="370" y="7"/>
                    <a:pt x="251" y="19"/>
                  </a:cubicBezTo>
                  <a:cubicBezTo>
                    <a:pt x="167" y="19"/>
                    <a:pt x="84" y="42"/>
                    <a:pt x="1" y="66"/>
                  </a:cubicBezTo>
                  <a:cubicBezTo>
                    <a:pt x="1" y="71"/>
                    <a:pt x="14" y="72"/>
                    <a:pt x="39" y="72"/>
                  </a:cubicBezTo>
                  <a:cubicBezTo>
                    <a:pt x="92" y="72"/>
                    <a:pt x="201" y="65"/>
                    <a:pt x="353" y="65"/>
                  </a:cubicBezTo>
                  <a:cubicBezTo>
                    <a:pt x="510" y="65"/>
                    <a:pt x="713" y="73"/>
                    <a:pt x="953" y="102"/>
                  </a:cubicBezTo>
                  <a:cubicBezTo>
                    <a:pt x="2501" y="269"/>
                    <a:pt x="3870" y="1173"/>
                    <a:pt x="4632" y="2531"/>
                  </a:cubicBezTo>
                  <a:cubicBezTo>
                    <a:pt x="4918" y="3043"/>
                    <a:pt x="5025" y="3400"/>
                    <a:pt x="5037" y="3400"/>
                  </a:cubicBezTo>
                  <a:cubicBezTo>
                    <a:pt x="5025" y="3317"/>
                    <a:pt x="5013" y="3233"/>
                    <a:pt x="4977" y="3150"/>
                  </a:cubicBezTo>
                  <a:cubicBezTo>
                    <a:pt x="4906" y="2924"/>
                    <a:pt x="4811" y="2709"/>
                    <a:pt x="4703" y="2495"/>
                  </a:cubicBezTo>
                  <a:cubicBezTo>
                    <a:pt x="3965" y="1078"/>
                    <a:pt x="2548" y="138"/>
                    <a:pt x="953" y="19"/>
                  </a:cubicBezTo>
                  <a:cubicBezTo>
                    <a:pt x="840" y="7"/>
                    <a:pt x="724" y="1"/>
                    <a:pt x="606" y="1"/>
                  </a:cubicBezTo>
                  <a:close/>
                </a:path>
              </a:pathLst>
            </a:custGeom>
            <a:solidFill>
              <a:srgbClr val="F9F9F9"/>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1" name="Google Shape;531;p38">
              <a:extLst>
                <a:ext uri="{FF2B5EF4-FFF2-40B4-BE49-F238E27FC236}">
                  <a16:creationId xmlns:a16="http://schemas.microsoft.com/office/drawing/2014/main" id="{119153E9-26CB-4CD7-89DA-B4F82FB6F57C}"/>
                </a:ext>
              </a:extLst>
            </p:cNvPr>
            <p:cNvSpPr/>
            <p:nvPr/>
          </p:nvSpPr>
          <p:spPr>
            <a:xfrm flipH="1">
              <a:off x="7229836" y="1993996"/>
              <a:ext cx="299777" cy="148912"/>
            </a:xfrm>
            <a:custGeom>
              <a:avLst/>
              <a:gdLst/>
              <a:ahLst/>
              <a:cxnLst/>
              <a:rect l="l" t="t" r="r" b="b"/>
              <a:pathLst>
                <a:path w="7823" h="3886" extrusionOk="0">
                  <a:moveTo>
                    <a:pt x="7823" y="0"/>
                  </a:moveTo>
                  <a:cubicBezTo>
                    <a:pt x="5727" y="1727"/>
                    <a:pt x="2953" y="2381"/>
                    <a:pt x="298" y="2977"/>
                  </a:cubicBezTo>
                  <a:lnTo>
                    <a:pt x="239" y="3120"/>
                  </a:lnTo>
                  <a:cubicBezTo>
                    <a:pt x="1" y="3215"/>
                    <a:pt x="36" y="3572"/>
                    <a:pt x="215" y="3727"/>
                  </a:cubicBezTo>
                  <a:cubicBezTo>
                    <a:pt x="380" y="3828"/>
                    <a:pt x="566" y="3886"/>
                    <a:pt x="751" y="3886"/>
                  </a:cubicBezTo>
                  <a:cubicBezTo>
                    <a:pt x="807" y="3886"/>
                    <a:pt x="862" y="3881"/>
                    <a:pt x="917" y="3870"/>
                  </a:cubicBezTo>
                  <a:cubicBezTo>
                    <a:pt x="3692" y="3715"/>
                    <a:pt x="6239" y="2286"/>
                    <a:pt x="7823" y="0"/>
                  </a:cubicBezTo>
                  <a:close/>
                </a:path>
              </a:pathLst>
            </a:custGeom>
            <a:solidFill>
              <a:srgbClr val="1D1848">
                <a:alpha val="37650"/>
              </a:srgbClr>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2" name="Google Shape;532;p38">
              <a:extLst>
                <a:ext uri="{FF2B5EF4-FFF2-40B4-BE49-F238E27FC236}">
                  <a16:creationId xmlns:a16="http://schemas.microsoft.com/office/drawing/2014/main" id="{4E1CF465-3288-4534-9E75-FD0E539CB2A2}"/>
                </a:ext>
              </a:extLst>
            </p:cNvPr>
            <p:cNvSpPr/>
            <p:nvPr/>
          </p:nvSpPr>
          <p:spPr>
            <a:xfrm flipH="1">
              <a:off x="7301457" y="1738003"/>
              <a:ext cx="244137" cy="284756"/>
            </a:xfrm>
            <a:custGeom>
              <a:avLst/>
              <a:gdLst/>
              <a:ahLst/>
              <a:cxnLst/>
              <a:rect l="l" t="t" r="r" b="b"/>
              <a:pathLst>
                <a:path w="6371" h="7431" extrusionOk="0">
                  <a:moveTo>
                    <a:pt x="6371" y="1"/>
                  </a:moveTo>
                  <a:lnTo>
                    <a:pt x="6371" y="1"/>
                  </a:lnTo>
                  <a:cubicBezTo>
                    <a:pt x="5430" y="382"/>
                    <a:pt x="5109" y="1501"/>
                    <a:pt x="4680" y="2418"/>
                  </a:cubicBezTo>
                  <a:cubicBezTo>
                    <a:pt x="4037" y="3823"/>
                    <a:pt x="2930" y="4954"/>
                    <a:pt x="1549" y="5644"/>
                  </a:cubicBezTo>
                  <a:cubicBezTo>
                    <a:pt x="1156" y="5799"/>
                    <a:pt x="787" y="6013"/>
                    <a:pt x="465" y="6287"/>
                  </a:cubicBezTo>
                  <a:cubicBezTo>
                    <a:pt x="168" y="6585"/>
                    <a:pt x="1" y="7073"/>
                    <a:pt x="239" y="7430"/>
                  </a:cubicBezTo>
                  <a:lnTo>
                    <a:pt x="382" y="7145"/>
                  </a:lnTo>
                  <a:cubicBezTo>
                    <a:pt x="3537" y="6037"/>
                    <a:pt x="5835" y="3299"/>
                    <a:pt x="6371" y="1"/>
                  </a:cubicBezTo>
                  <a:close/>
                </a:path>
              </a:pathLst>
            </a:custGeom>
            <a:solidFill>
              <a:srgbClr val="1D1848">
                <a:alpha val="37650"/>
              </a:srgbClr>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3" name="Google Shape;533;p38">
              <a:extLst>
                <a:ext uri="{FF2B5EF4-FFF2-40B4-BE49-F238E27FC236}">
                  <a16:creationId xmlns:a16="http://schemas.microsoft.com/office/drawing/2014/main" id="{BC42A245-26E9-433C-8798-C48535CB4CD8}"/>
                </a:ext>
              </a:extLst>
            </p:cNvPr>
            <p:cNvSpPr/>
            <p:nvPr/>
          </p:nvSpPr>
          <p:spPr>
            <a:xfrm flipH="1">
              <a:off x="7752805" y="1560072"/>
              <a:ext cx="67443" cy="410637"/>
            </a:xfrm>
            <a:custGeom>
              <a:avLst/>
              <a:gdLst/>
              <a:ahLst/>
              <a:cxnLst/>
              <a:rect l="l" t="t" r="r" b="b"/>
              <a:pathLst>
                <a:path w="1760" h="10716" extrusionOk="0">
                  <a:moveTo>
                    <a:pt x="798" y="0"/>
                  </a:moveTo>
                  <a:lnTo>
                    <a:pt x="667" y="227"/>
                  </a:lnTo>
                  <a:cubicBezTo>
                    <a:pt x="731" y="375"/>
                    <a:pt x="792" y="523"/>
                    <a:pt x="851" y="670"/>
                  </a:cubicBezTo>
                  <a:lnTo>
                    <a:pt x="851" y="670"/>
                  </a:lnTo>
                  <a:cubicBezTo>
                    <a:pt x="836" y="447"/>
                    <a:pt x="819" y="224"/>
                    <a:pt x="798" y="0"/>
                  </a:cubicBezTo>
                  <a:close/>
                  <a:moveTo>
                    <a:pt x="851" y="670"/>
                  </a:moveTo>
                  <a:cubicBezTo>
                    <a:pt x="1000" y="2998"/>
                    <a:pt x="795" y="5338"/>
                    <a:pt x="262" y="7608"/>
                  </a:cubicBezTo>
                  <a:cubicBezTo>
                    <a:pt x="107" y="8132"/>
                    <a:pt x="24" y="8668"/>
                    <a:pt x="0" y="9216"/>
                  </a:cubicBezTo>
                  <a:cubicBezTo>
                    <a:pt x="36" y="9799"/>
                    <a:pt x="322" y="10347"/>
                    <a:pt x="774" y="10716"/>
                  </a:cubicBezTo>
                  <a:cubicBezTo>
                    <a:pt x="1155" y="9823"/>
                    <a:pt x="1167" y="8966"/>
                    <a:pt x="1334" y="8001"/>
                  </a:cubicBezTo>
                  <a:cubicBezTo>
                    <a:pt x="1477" y="7144"/>
                    <a:pt x="1727" y="5120"/>
                    <a:pt x="1727" y="5096"/>
                  </a:cubicBezTo>
                  <a:cubicBezTo>
                    <a:pt x="1759" y="3499"/>
                    <a:pt x="1420" y="2098"/>
                    <a:pt x="851" y="670"/>
                  </a:cubicBezTo>
                  <a:close/>
                </a:path>
              </a:pathLst>
            </a:custGeom>
            <a:solidFill>
              <a:srgbClr val="1D1848">
                <a:alpha val="37650"/>
              </a:srgbClr>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4" name="Google Shape;534;p38">
              <a:extLst>
                <a:ext uri="{FF2B5EF4-FFF2-40B4-BE49-F238E27FC236}">
                  <a16:creationId xmlns:a16="http://schemas.microsoft.com/office/drawing/2014/main" id="{BD18F717-1C3B-4800-9DF8-CD1770794D68}"/>
                </a:ext>
              </a:extLst>
            </p:cNvPr>
            <p:cNvSpPr/>
            <p:nvPr/>
          </p:nvSpPr>
          <p:spPr>
            <a:xfrm flipH="1">
              <a:off x="7288663" y="1265297"/>
              <a:ext cx="338136" cy="226893"/>
            </a:xfrm>
            <a:custGeom>
              <a:avLst/>
              <a:gdLst/>
              <a:ahLst/>
              <a:cxnLst/>
              <a:rect l="l" t="t" r="r" b="b"/>
              <a:pathLst>
                <a:path w="8824" h="5921" extrusionOk="0">
                  <a:moveTo>
                    <a:pt x="1" y="1"/>
                  </a:moveTo>
                  <a:cubicBezTo>
                    <a:pt x="115" y="436"/>
                    <a:pt x="265" y="859"/>
                    <a:pt x="447" y="1264"/>
                  </a:cubicBezTo>
                  <a:lnTo>
                    <a:pt x="447" y="1264"/>
                  </a:lnTo>
                  <a:cubicBezTo>
                    <a:pt x="316" y="868"/>
                    <a:pt x="210" y="462"/>
                    <a:pt x="132" y="49"/>
                  </a:cubicBezTo>
                  <a:lnTo>
                    <a:pt x="1" y="1"/>
                  </a:lnTo>
                  <a:close/>
                  <a:moveTo>
                    <a:pt x="8526" y="35"/>
                  </a:moveTo>
                  <a:cubicBezTo>
                    <a:pt x="8490" y="35"/>
                    <a:pt x="8453" y="43"/>
                    <a:pt x="8418" y="60"/>
                  </a:cubicBezTo>
                  <a:cubicBezTo>
                    <a:pt x="8394" y="72"/>
                    <a:pt x="8383" y="72"/>
                    <a:pt x="8383" y="84"/>
                  </a:cubicBezTo>
                  <a:cubicBezTo>
                    <a:pt x="8335" y="132"/>
                    <a:pt x="8311" y="191"/>
                    <a:pt x="8299" y="251"/>
                  </a:cubicBezTo>
                  <a:cubicBezTo>
                    <a:pt x="8049" y="1382"/>
                    <a:pt x="7894" y="2394"/>
                    <a:pt x="7632" y="3525"/>
                  </a:cubicBezTo>
                  <a:cubicBezTo>
                    <a:pt x="7553" y="3604"/>
                    <a:pt x="7408" y="3636"/>
                    <a:pt x="7239" y="3636"/>
                  </a:cubicBezTo>
                  <a:cubicBezTo>
                    <a:pt x="7000" y="3636"/>
                    <a:pt x="6712" y="3573"/>
                    <a:pt x="6489" y="3489"/>
                  </a:cubicBezTo>
                  <a:cubicBezTo>
                    <a:pt x="6156" y="3370"/>
                    <a:pt x="6013" y="3097"/>
                    <a:pt x="5799" y="2823"/>
                  </a:cubicBezTo>
                  <a:cubicBezTo>
                    <a:pt x="5585" y="2537"/>
                    <a:pt x="5620" y="2585"/>
                    <a:pt x="5299" y="2454"/>
                  </a:cubicBezTo>
                  <a:cubicBezTo>
                    <a:pt x="5124" y="2382"/>
                    <a:pt x="4906" y="2347"/>
                    <a:pt x="4677" y="2347"/>
                  </a:cubicBezTo>
                  <a:cubicBezTo>
                    <a:pt x="4108" y="2347"/>
                    <a:pt x="3473" y="2560"/>
                    <a:pt x="3287" y="2942"/>
                  </a:cubicBezTo>
                  <a:cubicBezTo>
                    <a:pt x="3037" y="3478"/>
                    <a:pt x="3227" y="4192"/>
                    <a:pt x="3394" y="4716"/>
                  </a:cubicBezTo>
                  <a:cubicBezTo>
                    <a:pt x="2092" y="3866"/>
                    <a:pt x="1076" y="2666"/>
                    <a:pt x="447" y="1264"/>
                  </a:cubicBezTo>
                  <a:lnTo>
                    <a:pt x="447" y="1264"/>
                  </a:lnTo>
                  <a:cubicBezTo>
                    <a:pt x="914" y="2670"/>
                    <a:pt x="1706" y="3949"/>
                    <a:pt x="2775" y="4990"/>
                  </a:cubicBezTo>
                  <a:cubicBezTo>
                    <a:pt x="3268" y="5472"/>
                    <a:pt x="3883" y="5920"/>
                    <a:pt x="4566" y="5920"/>
                  </a:cubicBezTo>
                  <a:cubicBezTo>
                    <a:pt x="4592" y="5920"/>
                    <a:pt x="4618" y="5920"/>
                    <a:pt x="4644" y="5918"/>
                  </a:cubicBezTo>
                  <a:cubicBezTo>
                    <a:pt x="4227" y="5073"/>
                    <a:pt x="4108" y="4109"/>
                    <a:pt x="4287" y="3180"/>
                  </a:cubicBezTo>
                  <a:lnTo>
                    <a:pt x="4287" y="3180"/>
                  </a:lnTo>
                  <a:cubicBezTo>
                    <a:pt x="4882" y="3585"/>
                    <a:pt x="5525" y="3942"/>
                    <a:pt x="6204" y="4216"/>
                  </a:cubicBezTo>
                  <a:cubicBezTo>
                    <a:pt x="6673" y="4413"/>
                    <a:pt x="7171" y="4514"/>
                    <a:pt x="7674" y="4514"/>
                  </a:cubicBezTo>
                  <a:cubicBezTo>
                    <a:pt x="7898" y="4514"/>
                    <a:pt x="8123" y="4494"/>
                    <a:pt x="8347" y="4454"/>
                  </a:cubicBezTo>
                  <a:lnTo>
                    <a:pt x="8787" y="608"/>
                  </a:lnTo>
                  <a:cubicBezTo>
                    <a:pt x="8823" y="465"/>
                    <a:pt x="8799" y="310"/>
                    <a:pt x="8752" y="168"/>
                  </a:cubicBezTo>
                  <a:cubicBezTo>
                    <a:pt x="8701" y="83"/>
                    <a:pt x="8615" y="35"/>
                    <a:pt x="8526" y="35"/>
                  </a:cubicBezTo>
                  <a:close/>
                </a:path>
              </a:pathLst>
            </a:custGeom>
            <a:solidFill>
              <a:srgbClr val="1D1848">
                <a:alpha val="37650"/>
              </a:srgbClr>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5" name="Google Shape;535;p38">
              <a:extLst>
                <a:ext uri="{FF2B5EF4-FFF2-40B4-BE49-F238E27FC236}">
                  <a16:creationId xmlns:a16="http://schemas.microsoft.com/office/drawing/2014/main" id="{11DC65E9-4A6C-4D94-892E-C51B1240C3F2}"/>
                </a:ext>
              </a:extLst>
            </p:cNvPr>
            <p:cNvSpPr/>
            <p:nvPr/>
          </p:nvSpPr>
          <p:spPr>
            <a:xfrm flipH="1">
              <a:off x="7079678" y="1476108"/>
              <a:ext cx="73958" cy="197156"/>
            </a:xfrm>
            <a:custGeom>
              <a:avLst/>
              <a:gdLst/>
              <a:ahLst/>
              <a:cxnLst/>
              <a:rect l="l" t="t" r="r" b="b"/>
              <a:pathLst>
                <a:path w="1930" h="5145" extrusionOk="0">
                  <a:moveTo>
                    <a:pt x="488" y="1"/>
                  </a:moveTo>
                  <a:cubicBezTo>
                    <a:pt x="488" y="2"/>
                    <a:pt x="487" y="5"/>
                    <a:pt x="487" y="10"/>
                  </a:cubicBezTo>
                  <a:lnTo>
                    <a:pt x="487" y="10"/>
                  </a:lnTo>
                  <a:lnTo>
                    <a:pt x="488" y="1"/>
                  </a:lnTo>
                  <a:close/>
                  <a:moveTo>
                    <a:pt x="487" y="10"/>
                  </a:moveTo>
                  <a:lnTo>
                    <a:pt x="0" y="4037"/>
                  </a:lnTo>
                  <a:lnTo>
                    <a:pt x="1929" y="5144"/>
                  </a:lnTo>
                  <a:cubicBezTo>
                    <a:pt x="1929" y="5144"/>
                    <a:pt x="491" y="267"/>
                    <a:pt x="487" y="10"/>
                  </a:cubicBezTo>
                  <a:close/>
                </a:path>
              </a:pathLst>
            </a:custGeom>
            <a:solidFill>
              <a:srgbClr val="1D1848">
                <a:alpha val="37650"/>
              </a:srgbClr>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6" name="Google Shape;536;p38">
              <a:extLst>
                <a:ext uri="{FF2B5EF4-FFF2-40B4-BE49-F238E27FC236}">
                  <a16:creationId xmlns:a16="http://schemas.microsoft.com/office/drawing/2014/main" id="{B4638C8D-C65C-4122-AD97-558868418140}"/>
                </a:ext>
              </a:extLst>
            </p:cNvPr>
            <p:cNvSpPr/>
            <p:nvPr/>
          </p:nvSpPr>
          <p:spPr>
            <a:xfrm flipH="1">
              <a:off x="7276360" y="754690"/>
              <a:ext cx="320777" cy="602774"/>
            </a:xfrm>
            <a:custGeom>
              <a:avLst/>
              <a:gdLst/>
              <a:ahLst/>
              <a:cxnLst/>
              <a:rect l="l" t="t" r="r" b="b"/>
              <a:pathLst>
                <a:path w="8371" h="15730" extrusionOk="0">
                  <a:moveTo>
                    <a:pt x="4165" y="0"/>
                  </a:moveTo>
                  <a:cubicBezTo>
                    <a:pt x="1916" y="0"/>
                    <a:pt x="59" y="1801"/>
                    <a:pt x="12" y="4062"/>
                  </a:cubicBezTo>
                  <a:cubicBezTo>
                    <a:pt x="0" y="4110"/>
                    <a:pt x="0" y="4145"/>
                    <a:pt x="0" y="4193"/>
                  </a:cubicBezTo>
                  <a:lnTo>
                    <a:pt x="0" y="12230"/>
                  </a:lnTo>
                  <a:cubicBezTo>
                    <a:pt x="12" y="12682"/>
                    <a:pt x="167" y="13134"/>
                    <a:pt x="477" y="13480"/>
                  </a:cubicBezTo>
                  <a:cubicBezTo>
                    <a:pt x="929" y="14027"/>
                    <a:pt x="1477" y="14480"/>
                    <a:pt x="2084" y="14813"/>
                  </a:cubicBezTo>
                  <a:lnTo>
                    <a:pt x="3715" y="15730"/>
                  </a:lnTo>
                  <a:lnTo>
                    <a:pt x="5061" y="14539"/>
                  </a:lnTo>
                  <a:cubicBezTo>
                    <a:pt x="5454" y="14182"/>
                    <a:pt x="5692" y="13682"/>
                    <a:pt x="5704" y="13158"/>
                  </a:cubicBezTo>
                  <a:cubicBezTo>
                    <a:pt x="5727" y="12575"/>
                    <a:pt x="5727" y="11991"/>
                    <a:pt x="5727" y="11991"/>
                  </a:cubicBezTo>
                  <a:cubicBezTo>
                    <a:pt x="5727" y="11991"/>
                    <a:pt x="8001" y="11837"/>
                    <a:pt x="8216" y="9586"/>
                  </a:cubicBezTo>
                  <a:cubicBezTo>
                    <a:pt x="8311" y="8539"/>
                    <a:pt x="8347" y="6372"/>
                    <a:pt x="8359" y="4383"/>
                  </a:cubicBezTo>
                  <a:cubicBezTo>
                    <a:pt x="8371" y="2097"/>
                    <a:pt x="6620" y="180"/>
                    <a:pt x="4334" y="2"/>
                  </a:cubicBezTo>
                  <a:lnTo>
                    <a:pt x="4275" y="2"/>
                  </a:lnTo>
                  <a:cubicBezTo>
                    <a:pt x="4238" y="1"/>
                    <a:pt x="4202" y="0"/>
                    <a:pt x="4165" y="0"/>
                  </a:cubicBezTo>
                  <a:close/>
                </a:path>
              </a:pathLst>
            </a:custGeom>
            <a:solidFill>
              <a:srgbClr val="FABC9D"/>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7" name="Google Shape;537;p38">
              <a:extLst>
                <a:ext uri="{FF2B5EF4-FFF2-40B4-BE49-F238E27FC236}">
                  <a16:creationId xmlns:a16="http://schemas.microsoft.com/office/drawing/2014/main" id="{5C3E0A24-3DB9-4324-8465-87B9C4D356B7}"/>
                </a:ext>
              </a:extLst>
            </p:cNvPr>
            <p:cNvSpPr/>
            <p:nvPr/>
          </p:nvSpPr>
          <p:spPr>
            <a:xfrm flipH="1">
              <a:off x="7378094" y="1171330"/>
              <a:ext cx="109557" cy="64378"/>
            </a:xfrm>
            <a:custGeom>
              <a:avLst/>
              <a:gdLst/>
              <a:ahLst/>
              <a:cxnLst/>
              <a:rect l="l" t="t" r="r" b="b"/>
              <a:pathLst>
                <a:path w="2859" h="1680" extrusionOk="0">
                  <a:moveTo>
                    <a:pt x="1" y="0"/>
                  </a:moveTo>
                  <a:lnTo>
                    <a:pt x="1" y="0"/>
                  </a:lnTo>
                  <a:cubicBezTo>
                    <a:pt x="1" y="0"/>
                    <a:pt x="588" y="1679"/>
                    <a:pt x="2800" y="1679"/>
                  </a:cubicBezTo>
                  <a:cubicBezTo>
                    <a:pt x="2815" y="1679"/>
                    <a:pt x="2831" y="1679"/>
                    <a:pt x="2847" y="1679"/>
                  </a:cubicBezTo>
                  <a:lnTo>
                    <a:pt x="2858" y="1108"/>
                  </a:lnTo>
                  <a:cubicBezTo>
                    <a:pt x="1823" y="1012"/>
                    <a:pt x="834" y="631"/>
                    <a:pt x="1" y="0"/>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8" name="Google Shape;538;p38">
              <a:extLst>
                <a:ext uri="{FF2B5EF4-FFF2-40B4-BE49-F238E27FC236}">
                  <a16:creationId xmlns:a16="http://schemas.microsoft.com/office/drawing/2014/main" id="{1F4AE360-EDC9-4EE7-B742-A06AEAF37C60}"/>
                </a:ext>
              </a:extLst>
            </p:cNvPr>
            <p:cNvSpPr/>
            <p:nvPr/>
          </p:nvSpPr>
          <p:spPr>
            <a:xfrm flipH="1">
              <a:off x="7303247" y="965041"/>
              <a:ext cx="24678" cy="23375"/>
            </a:xfrm>
            <a:custGeom>
              <a:avLst/>
              <a:gdLst/>
              <a:ahLst/>
              <a:cxnLst/>
              <a:rect l="l" t="t" r="r" b="b"/>
              <a:pathLst>
                <a:path w="644" h="610" extrusionOk="0">
                  <a:moveTo>
                    <a:pt x="323" y="1"/>
                  </a:moveTo>
                  <a:cubicBezTo>
                    <a:pt x="154" y="1"/>
                    <a:pt x="12" y="128"/>
                    <a:pt x="0" y="299"/>
                  </a:cubicBezTo>
                  <a:cubicBezTo>
                    <a:pt x="0" y="478"/>
                    <a:pt x="143" y="609"/>
                    <a:pt x="310" y="609"/>
                  </a:cubicBezTo>
                  <a:cubicBezTo>
                    <a:pt x="317" y="609"/>
                    <a:pt x="325" y="610"/>
                    <a:pt x="332" y="610"/>
                  </a:cubicBezTo>
                  <a:cubicBezTo>
                    <a:pt x="500" y="610"/>
                    <a:pt x="632" y="482"/>
                    <a:pt x="643" y="311"/>
                  </a:cubicBezTo>
                  <a:cubicBezTo>
                    <a:pt x="643" y="311"/>
                    <a:pt x="643" y="311"/>
                    <a:pt x="643" y="299"/>
                  </a:cubicBezTo>
                  <a:cubicBezTo>
                    <a:pt x="643" y="133"/>
                    <a:pt x="512" y="2"/>
                    <a:pt x="345" y="2"/>
                  </a:cubicBezTo>
                  <a:cubicBezTo>
                    <a:pt x="338" y="1"/>
                    <a:pt x="330" y="1"/>
                    <a:pt x="323"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09" name="Google Shape;539;p38">
              <a:extLst>
                <a:ext uri="{FF2B5EF4-FFF2-40B4-BE49-F238E27FC236}">
                  <a16:creationId xmlns:a16="http://schemas.microsoft.com/office/drawing/2014/main" id="{ECAF76EE-ABB3-4688-9B8C-C05045E2F2D8}"/>
                </a:ext>
              </a:extLst>
            </p:cNvPr>
            <p:cNvSpPr/>
            <p:nvPr/>
          </p:nvSpPr>
          <p:spPr>
            <a:xfrm flipH="1">
              <a:off x="7299147" y="941588"/>
              <a:ext cx="50238" cy="15136"/>
            </a:xfrm>
            <a:custGeom>
              <a:avLst/>
              <a:gdLst/>
              <a:ahLst/>
              <a:cxnLst/>
              <a:rect l="l" t="t" r="r" b="b"/>
              <a:pathLst>
                <a:path w="1311" h="395" extrusionOk="0">
                  <a:moveTo>
                    <a:pt x="610" y="0"/>
                  </a:moveTo>
                  <a:cubicBezTo>
                    <a:pt x="463" y="0"/>
                    <a:pt x="317" y="45"/>
                    <a:pt x="179" y="114"/>
                  </a:cubicBezTo>
                  <a:cubicBezTo>
                    <a:pt x="60" y="185"/>
                    <a:pt x="1" y="233"/>
                    <a:pt x="36" y="280"/>
                  </a:cubicBezTo>
                  <a:cubicBezTo>
                    <a:pt x="41" y="287"/>
                    <a:pt x="50" y="289"/>
                    <a:pt x="63" y="289"/>
                  </a:cubicBezTo>
                  <a:cubicBezTo>
                    <a:pt x="137" y="289"/>
                    <a:pt x="342" y="194"/>
                    <a:pt x="606" y="194"/>
                  </a:cubicBezTo>
                  <a:cubicBezTo>
                    <a:pt x="630" y="194"/>
                    <a:pt x="654" y="195"/>
                    <a:pt x="679" y="197"/>
                  </a:cubicBezTo>
                  <a:cubicBezTo>
                    <a:pt x="988" y="229"/>
                    <a:pt x="1202" y="395"/>
                    <a:pt x="1278" y="395"/>
                  </a:cubicBezTo>
                  <a:cubicBezTo>
                    <a:pt x="1286" y="395"/>
                    <a:pt x="1293" y="392"/>
                    <a:pt x="1298" y="387"/>
                  </a:cubicBezTo>
                  <a:cubicBezTo>
                    <a:pt x="1310" y="376"/>
                    <a:pt x="1286" y="292"/>
                    <a:pt x="1191" y="209"/>
                  </a:cubicBezTo>
                  <a:cubicBezTo>
                    <a:pt x="1048" y="90"/>
                    <a:pt x="882" y="18"/>
                    <a:pt x="703" y="6"/>
                  </a:cubicBezTo>
                  <a:cubicBezTo>
                    <a:pt x="672" y="2"/>
                    <a:pt x="641" y="0"/>
                    <a:pt x="610" y="0"/>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0" name="Google Shape;540;p38">
              <a:extLst>
                <a:ext uri="{FF2B5EF4-FFF2-40B4-BE49-F238E27FC236}">
                  <a16:creationId xmlns:a16="http://schemas.microsoft.com/office/drawing/2014/main" id="{25FDC53F-A6EB-4314-92B7-01542BE7001A}"/>
                </a:ext>
              </a:extLst>
            </p:cNvPr>
            <p:cNvSpPr/>
            <p:nvPr/>
          </p:nvSpPr>
          <p:spPr>
            <a:xfrm flipH="1">
              <a:off x="7427832" y="958680"/>
              <a:ext cx="24678" cy="23797"/>
            </a:xfrm>
            <a:custGeom>
              <a:avLst/>
              <a:gdLst/>
              <a:ahLst/>
              <a:cxnLst/>
              <a:rect l="l" t="t" r="r" b="b"/>
              <a:pathLst>
                <a:path w="644" h="621" extrusionOk="0">
                  <a:moveTo>
                    <a:pt x="334" y="1"/>
                  </a:moveTo>
                  <a:cubicBezTo>
                    <a:pt x="167" y="1"/>
                    <a:pt x="13" y="132"/>
                    <a:pt x="1" y="299"/>
                  </a:cubicBezTo>
                  <a:cubicBezTo>
                    <a:pt x="1" y="299"/>
                    <a:pt x="1" y="299"/>
                    <a:pt x="1" y="311"/>
                  </a:cubicBezTo>
                  <a:cubicBezTo>
                    <a:pt x="1" y="477"/>
                    <a:pt x="144" y="620"/>
                    <a:pt x="310" y="620"/>
                  </a:cubicBezTo>
                  <a:cubicBezTo>
                    <a:pt x="489" y="620"/>
                    <a:pt x="632" y="489"/>
                    <a:pt x="644" y="322"/>
                  </a:cubicBezTo>
                  <a:cubicBezTo>
                    <a:pt x="644" y="311"/>
                    <a:pt x="644" y="311"/>
                    <a:pt x="644" y="311"/>
                  </a:cubicBezTo>
                  <a:cubicBezTo>
                    <a:pt x="644" y="144"/>
                    <a:pt x="513" y="1"/>
                    <a:pt x="334"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1" name="Google Shape;541;p38">
              <a:extLst>
                <a:ext uri="{FF2B5EF4-FFF2-40B4-BE49-F238E27FC236}">
                  <a16:creationId xmlns:a16="http://schemas.microsoft.com/office/drawing/2014/main" id="{0FB22013-0316-4C2E-A110-56A994BA23EB}"/>
                </a:ext>
              </a:extLst>
            </p:cNvPr>
            <p:cNvSpPr/>
            <p:nvPr/>
          </p:nvSpPr>
          <p:spPr>
            <a:xfrm flipH="1">
              <a:off x="7428753" y="933042"/>
              <a:ext cx="50659" cy="15366"/>
            </a:xfrm>
            <a:custGeom>
              <a:avLst/>
              <a:gdLst/>
              <a:ahLst/>
              <a:cxnLst/>
              <a:rect l="l" t="t" r="r" b="b"/>
              <a:pathLst>
                <a:path w="1322" h="401" extrusionOk="0">
                  <a:moveTo>
                    <a:pt x="636" y="1"/>
                  </a:moveTo>
                  <a:cubicBezTo>
                    <a:pt x="478" y="1"/>
                    <a:pt x="315" y="39"/>
                    <a:pt x="179" y="122"/>
                  </a:cubicBezTo>
                  <a:cubicBezTo>
                    <a:pt x="60" y="194"/>
                    <a:pt x="0" y="241"/>
                    <a:pt x="36" y="289"/>
                  </a:cubicBezTo>
                  <a:cubicBezTo>
                    <a:pt x="41" y="295"/>
                    <a:pt x="50" y="298"/>
                    <a:pt x="62" y="298"/>
                  </a:cubicBezTo>
                  <a:cubicBezTo>
                    <a:pt x="137" y="298"/>
                    <a:pt x="342" y="203"/>
                    <a:pt x="605" y="203"/>
                  </a:cubicBezTo>
                  <a:cubicBezTo>
                    <a:pt x="629" y="203"/>
                    <a:pt x="654" y="204"/>
                    <a:pt x="679" y="206"/>
                  </a:cubicBezTo>
                  <a:cubicBezTo>
                    <a:pt x="995" y="238"/>
                    <a:pt x="1211" y="401"/>
                    <a:pt x="1282" y="401"/>
                  </a:cubicBezTo>
                  <a:cubicBezTo>
                    <a:pt x="1289" y="401"/>
                    <a:pt x="1294" y="399"/>
                    <a:pt x="1298" y="396"/>
                  </a:cubicBezTo>
                  <a:cubicBezTo>
                    <a:pt x="1322" y="384"/>
                    <a:pt x="1286" y="301"/>
                    <a:pt x="1191" y="206"/>
                  </a:cubicBezTo>
                  <a:cubicBezTo>
                    <a:pt x="1048" y="87"/>
                    <a:pt x="881" y="15"/>
                    <a:pt x="703" y="3"/>
                  </a:cubicBezTo>
                  <a:cubicBezTo>
                    <a:pt x="681" y="2"/>
                    <a:pt x="659" y="1"/>
                    <a:pt x="636"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2" name="Google Shape;542;p38">
              <a:extLst>
                <a:ext uri="{FF2B5EF4-FFF2-40B4-BE49-F238E27FC236}">
                  <a16:creationId xmlns:a16="http://schemas.microsoft.com/office/drawing/2014/main" id="{B61DAC9F-DBBE-4DE8-AD17-2C3C0982545F}"/>
                </a:ext>
              </a:extLst>
            </p:cNvPr>
            <p:cNvSpPr/>
            <p:nvPr/>
          </p:nvSpPr>
          <p:spPr>
            <a:xfrm flipH="1">
              <a:off x="7354829" y="939518"/>
              <a:ext cx="35178" cy="112278"/>
            </a:xfrm>
            <a:custGeom>
              <a:avLst/>
              <a:gdLst/>
              <a:ahLst/>
              <a:cxnLst/>
              <a:rect l="l" t="t" r="r" b="b"/>
              <a:pathLst>
                <a:path w="918" h="2930" extrusionOk="0">
                  <a:moveTo>
                    <a:pt x="85" y="1"/>
                  </a:moveTo>
                  <a:cubicBezTo>
                    <a:pt x="85" y="1"/>
                    <a:pt x="84" y="1"/>
                    <a:pt x="84" y="1"/>
                  </a:cubicBezTo>
                  <a:cubicBezTo>
                    <a:pt x="60" y="13"/>
                    <a:pt x="239" y="811"/>
                    <a:pt x="525" y="1799"/>
                  </a:cubicBezTo>
                  <a:cubicBezTo>
                    <a:pt x="596" y="2049"/>
                    <a:pt x="656" y="2263"/>
                    <a:pt x="727" y="2501"/>
                  </a:cubicBezTo>
                  <a:cubicBezTo>
                    <a:pt x="763" y="2585"/>
                    <a:pt x="775" y="2668"/>
                    <a:pt x="763" y="2763"/>
                  </a:cubicBezTo>
                  <a:cubicBezTo>
                    <a:pt x="739" y="2835"/>
                    <a:pt x="656" y="2835"/>
                    <a:pt x="572" y="2835"/>
                  </a:cubicBezTo>
                  <a:cubicBezTo>
                    <a:pt x="540" y="2833"/>
                    <a:pt x="507" y="2832"/>
                    <a:pt x="474" y="2832"/>
                  </a:cubicBezTo>
                  <a:cubicBezTo>
                    <a:pt x="317" y="2832"/>
                    <a:pt x="159" y="2855"/>
                    <a:pt x="1" y="2894"/>
                  </a:cubicBezTo>
                  <a:cubicBezTo>
                    <a:pt x="191" y="2918"/>
                    <a:pt x="382" y="2930"/>
                    <a:pt x="572" y="2930"/>
                  </a:cubicBezTo>
                  <a:lnTo>
                    <a:pt x="727" y="2930"/>
                  </a:lnTo>
                  <a:cubicBezTo>
                    <a:pt x="787" y="2906"/>
                    <a:pt x="846" y="2870"/>
                    <a:pt x="882" y="2811"/>
                  </a:cubicBezTo>
                  <a:cubicBezTo>
                    <a:pt x="918" y="2692"/>
                    <a:pt x="906" y="2573"/>
                    <a:pt x="858" y="2454"/>
                  </a:cubicBezTo>
                  <a:cubicBezTo>
                    <a:pt x="799" y="2227"/>
                    <a:pt x="739" y="1989"/>
                    <a:pt x="668" y="1763"/>
                  </a:cubicBezTo>
                  <a:cubicBezTo>
                    <a:pt x="384" y="782"/>
                    <a:pt x="112" y="1"/>
                    <a:pt x="85"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3" name="Google Shape;543;p38">
              <a:extLst>
                <a:ext uri="{FF2B5EF4-FFF2-40B4-BE49-F238E27FC236}">
                  <a16:creationId xmlns:a16="http://schemas.microsoft.com/office/drawing/2014/main" id="{6C5C30BA-0FE7-4C84-A759-4A7130FCEFEA}"/>
                </a:ext>
              </a:extLst>
            </p:cNvPr>
            <p:cNvSpPr/>
            <p:nvPr/>
          </p:nvSpPr>
          <p:spPr>
            <a:xfrm flipH="1">
              <a:off x="7390430" y="1056287"/>
              <a:ext cx="41999" cy="40696"/>
            </a:xfrm>
            <a:custGeom>
              <a:avLst/>
              <a:gdLst/>
              <a:ahLst/>
              <a:cxnLst/>
              <a:rect l="l" t="t" r="r" b="b"/>
              <a:pathLst>
                <a:path w="1096" h="1062" extrusionOk="0">
                  <a:moveTo>
                    <a:pt x="68" y="1"/>
                  </a:moveTo>
                  <a:cubicBezTo>
                    <a:pt x="43" y="1"/>
                    <a:pt x="1" y="94"/>
                    <a:pt x="1" y="240"/>
                  </a:cubicBezTo>
                  <a:cubicBezTo>
                    <a:pt x="13" y="454"/>
                    <a:pt x="96" y="645"/>
                    <a:pt x="251" y="800"/>
                  </a:cubicBezTo>
                  <a:cubicBezTo>
                    <a:pt x="405" y="954"/>
                    <a:pt x="620" y="1038"/>
                    <a:pt x="834" y="1062"/>
                  </a:cubicBezTo>
                  <a:cubicBezTo>
                    <a:pt x="1001" y="1062"/>
                    <a:pt x="1096" y="1050"/>
                    <a:pt x="1096" y="1002"/>
                  </a:cubicBezTo>
                  <a:cubicBezTo>
                    <a:pt x="1096" y="954"/>
                    <a:pt x="703" y="954"/>
                    <a:pt x="394" y="669"/>
                  </a:cubicBezTo>
                  <a:cubicBezTo>
                    <a:pt x="96" y="371"/>
                    <a:pt x="132" y="2"/>
                    <a:pt x="72" y="2"/>
                  </a:cubicBezTo>
                  <a:cubicBezTo>
                    <a:pt x="71" y="1"/>
                    <a:pt x="69" y="1"/>
                    <a:pt x="68"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4" name="Google Shape;544;p38">
              <a:extLst>
                <a:ext uri="{FF2B5EF4-FFF2-40B4-BE49-F238E27FC236}">
                  <a16:creationId xmlns:a16="http://schemas.microsoft.com/office/drawing/2014/main" id="{06BCAEE1-875F-4722-85C4-30DD8B722177}"/>
                </a:ext>
              </a:extLst>
            </p:cNvPr>
            <p:cNvSpPr/>
            <p:nvPr/>
          </p:nvSpPr>
          <p:spPr>
            <a:xfrm flipH="1">
              <a:off x="7421434" y="884066"/>
              <a:ext cx="62078" cy="15711"/>
            </a:xfrm>
            <a:custGeom>
              <a:avLst/>
              <a:gdLst/>
              <a:ahLst/>
              <a:cxnLst/>
              <a:rect l="l" t="t" r="r" b="b"/>
              <a:pathLst>
                <a:path w="1620" h="410" extrusionOk="0">
                  <a:moveTo>
                    <a:pt x="842" y="1"/>
                  </a:moveTo>
                  <a:cubicBezTo>
                    <a:pt x="624" y="1"/>
                    <a:pt x="405" y="54"/>
                    <a:pt x="203" y="162"/>
                  </a:cubicBezTo>
                  <a:cubicBezTo>
                    <a:pt x="60" y="245"/>
                    <a:pt x="0" y="329"/>
                    <a:pt x="24" y="364"/>
                  </a:cubicBezTo>
                  <a:cubicBezTo>
                    <a:pt x="41" y="398"/>
                    <a:pt x="94" y="410"/>
                    <a:pt x="173" y="410"/>
                  </a:cubicBezTo>
                  <a:cubicBezTo>
                    <a:pt x="317" y="410"/>
                    <a:pt x="549" y="372"/>
                    <a:pt x="810" y="364"/>
                  </a:cubicBezTo>
                  <a:cubicBezTo>
                    <a:pt x="844" y="363"/>
                    <a:pt x="877" y="363"/>
                    <a:pt x="910" y="363"/>
                  </a:cubicBezTo>
                  <a:cubicBezTo>
                    <a:pt x="1112" y="363"/>
                    <a:pt x="1289" y="379"/>
                    <a:pt x="1415" y="379"/>
                  </a:cubicBezTo>
                  <a:cubicBezTo>
                    <a:pt x="1519" y="379"/>
                    <a:pt x="1588" y="368"/>
                    <a:pt x="1607" y="329"/>
                  </a:cubicBezTo>
                  <a:cubicBezTo>
                    <a:pt x="1619" y="293"/>
                    <a:pt x="1560" y="210"/>
                    <a:pt x="1405" y="126"/>
                  </a:cubicBezTo>
                  <a:cubicBezTo>
                    <a:pt x="1226" y="43"/>
                    <a:pt x="1035" y="1"/>
                    <a:pt x="842"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5" name="Google Shape;545;p38">
              <a:extLst>
                <a:ext uri="{FF2B5EF4-FFF2-40B4-BE49-F238E27FC236}">
                  <a16:creationId xmlns:a16="http://schemas.microsoft.com/office/drawing/2014/main" id="{571B6234-9A30-442E-8CCA-C9E563B3BC55}"/>
                </a:ext>
              </a:extLst>
            </p:cNvPr>
            <p:cNvSpPr/>
            <p:nvPr/>
          </p:nvSpPr>
          <p:spPr>
            <a:xfrm flipH="1">
              <a:off x="7300067" y="902269"/>
              <a:ext cx="46597" cy="16784"/>
            </a:xfrm>
            <a:custGeom>
              <a:avLst/>
              <a:gdLst/>
              <a:ahLst/>
              <a:cxnLst/>
              <a:rect l="l" t="t" r="r" b="b"/>
              <a:pathLst>
                <a:path w="1216" h="438" extrusionOk="0">
                  <a:moveTo>
                    <a:pt x="532" y="1"/>
                  </a:moveTo>
                  <a:cubicBezTo>
                    <a:pt x="403" y="1"/>
                    <a:pt x="274" y="30"/>
                    <a:pt x="156" y="92"/>
                  </a:cubicBezTo>
                  <a:cubicBezTo>
                    <a:pt x="37" y="163"/>
                    <a:pt x="1" y="235"/>
                    <a:pt x="25" y="282"/>
                  </a:cubicBezTo>
                  <a:cubicBezTo>
                    <a:pt x="72" y="354"/>
                    <a:pt x="311" y="330"/>
                    <a:pt x="596" y="354"/>
                  </a:cubicBezTo>
                  <a:cubicBezTo>
                    <a:pt x="812" y="372"/>
                    <a:pt x="995" y="437"/>
                    <a:pt x="1101" y="437"/>
                  </a:cubicBezTo>
                  <a:cubicBezTo>
                    <a:pt x="1136" y="437"/>
                    <a:pt x="1162" y="431"/>
                    <a:pt x="1180" y="413"/>
                  </a:cubicBezTo>
                  <a:cubicBezTo>
                    <a:pt x="1215" y="378"/>
                    <a:pt x="1192" y="294"/>
                    <a:pt x="1084" y="199"/>
                  </a:cubicBezTo>
                  <a:cubicBezTo>
                    <a:pt x="926" y="70"/>
                    <a:pt x="729" y="1"/>
                    <a:pt x="532" y="1"/>
                  </a:cubicBezTo>
                  <a:close/>
                </a:path>
              </a:pathLst>
            </a:custGeom>
            <a:solidFill>
              <a:srgbClr val="23418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6" name="Google Shape;546;p38">
              <a:extLst>
                <a:ext uri="{FF2B5EF4-FFF2-40B4-BE49-F238E27FC236}">
                  <a16:creationId xmlns:a16="http://schemas.microsoft.com/office/drawing/2014/main" id="{571A0297-2A26-44DA-A9DF-03A645880A81}"/>
                </a:ext>
              </a:extLst>
            </p:cNvPr>
            <p:cNvSpPr/>
            <p:nvPr/>
          </p:nvSpPr>
          <p:spPr>
            <a:xfrm flipH="1">
              <a:off x="7495820" y="771705"/>
              <a:ext cx="118217" cy="222869"/>
            </a:xfrm>
            <a:custGeom>
              <a:avLst/>
              <a:gdLst/>
              <a:ahLst/>
              <a:cxnLst/>
              <a:rect l="l" t="t" r="r" b="b"/>
              <a:pathLst>
                <a:path w="3085" h="5816" extrusionOk="0">
                  <a:moveTo>
                    <a:pt x="1629" y="1"/>
                  </a:moveTo>
                  <a:cubicBezTo>
                    <a:pt x="1348" y="1"/>
                    <a:pt x="1055" y="154"/>
                    <a:pt x="799" y="308"/>
                  </a:cubicBezTo>
                  <a:cubicBezTo>
                    <a:pt x="418" y="534"/>
                    <a:pt x="168" y="939"/>
                    <a:pt x="132" y="1368"/>
                  </a:cubicBezTo>
                  <a:cubicBezTo>
                    <a:pt x="1" y="2987"/>
                    <a:pt x="299" y="3594"/>
                    <a:pt x="299" y="5142"/>
                  </a:cubicBezTo>
                  <a:cubicBezTo>
                    <a:pt x="299" y="5249"/>
                    <a:pt x="310" y="5344"/>
                    <a:pt x="358" y="5440"/>
                  </a:cubicBezTo>
                  <a:cubicBezTo>
                    <a:pt x="514" y="5684"/>
                    <a:pt x="783" y="5816"/>
                    <a:pt x="1059" y="5816"/>
                  </a:cubicBezTo>
                  <a:cubicBezTo>
                    <a:pt x="1119" y="5816"/>
                    <a:pt x="1179" y="5810"/>
                    <a:pt x="1239" y="5797"/>
                  </a:cubicBezTo>
                  <a:cubicBezTo>
                    <a:pt x="1870" y="5654"/>
                    <a:pt x="1846" y="5178"/>
                    <a:pt x="1989" y="4547"/>
                  </a:cubicBezTo>
                  <a:cubicBezTo>
                    <a:pt x="2144" y="3916"/>
                    <a:pt x="2180" y="3261"/>
                    <a:pt x="2323" y="2630"/>
                  </a:cubicBezTo>
                  <a:lnTo>
                    <a:pt x="2323" y="2582"/>
                  </a:lnTo>
                  <a:cubicBezTo>
                    <a:pt x="2418" y="2130"/>
                    <a:pt x="2692" y="1737"/>
                    <a:pt x="3073" y="1487"/>
                  </a:cubicBezTo>
                  <a:lnTo>
                    <a:pt x="3085" y="1487"/>
                  </a:lnTo>
                  <a:lnTo>
                    <a:pt x="3013" y="1356"/>
                  </a:lnTo>
                  <a:cubicBezTo>
                    <a:pt x="2751" y="1034"/>
                    <a:pt x="2335" y="272"/>
                    <a:pt x="1954" y="82"/>
                  </a:cubicBezTo>
                  <a:cubicBezTo>
                    <a:pt x="1849" y="24"/>
                    <a:pt x="1740" y="1"/>
                    <a:pt x="1629" y="1"/>
                  </a:cubicBezTo>
                  <a:close/>
                </a:path>
              </a:pathLst>
            </a:custGeom>
            <a:solidFill>
              <a:schemeClr val="dk1"/>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7" name="Google Shape;547;p38">
              <a:extLst>
                <a:ext uri="{FF2B5EF4-FFF2-40B4-BE49-F238E27FC236}">
                  <a16:creationId xmlns:a16="http://schemas.microsoft.com/office/drawing/2014/main" id="{5FA7A9BF-31D3-4DE2-A9DE-54C7B14A50BE}"/>
                </a:ext>
              </a:extLst>
            </p:cNvPr>
            <p:cNvSpPr/>
            <p:nvPr/>
          </p:nvSpPr>
          <p:spPr>
            <a:xfrm flipH="1">
              <a:off x="7571081" y="951858"/>
              <a:ext cx="63036" cy="90588"/>
            </a:xfrm>
            <a:custGeom>
              <a:avLst/>
              <a:gdLst/>
              <a:ahLst/>
              <a:cxnLst/>
              <a:rect l="l" t="t" r="r" b="b"/>
              <a:pathLst>
                <a:path w="1645" h="2364" extrusionOk="0">
                  <a:moveTo>
                    <a:pt x="1033" y="1"/>
                  </a:moveTo>
                  <a:cubicBezTo>
                    <a:pt x="607" y="1"/>
                    <a:pt x="108" y="194"/>
                    <a:pt x="61" y="1072"/>
                  </a:cubicBezTo>
                  <a:cubicBezTo>
                    <a:pt x="1" y="2177"/>
                    <a:pt x="791" y="2364"/>
                    <a:pt x="1244" y="2364"/>
                  </a:cubicBezTo>
                  <a:cubicBezTo>
                    <a:pt x="1420" y="2364"/>
                    <a:pt x="1546" y="2335"/>
                    <a:pt x="1549" y="2322"/>
                  </a:cubicBezTo>
                  <a:cubicBezTo>
                    <a:pt x="1549" y="2286"/>
                    <a:pt x="1644" y="119"/>
                    <a:pt x="1644" y="119"/>
                  </a:cubicBezTo>
                  <a:cubicBezTo>
                    <a:pt x="1629" y="109"/>
                    <a:pt x="1351" y="1"/>
                    <a:pt x="1033" y="1"/>
                  </a:cubicBezTo>
                  <a:close/>
                </a:path>
              </a:pathLst>
            </a:custGeom>
            <a:solidFill>
              <a:srgbClr val="FABC9D"/>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8" name="Google Shape;548;p38">
              <a:extLst>
                <a:ext uri="{FF2B5EF4-FFF2-40B4-BE49-F238E27FC236}">
                  <a16:creationId xmlns:a16="http://schemas.microsoft.com/office/drawing/2014/main" id="{531EB73A-B333-4E05-99E6-65E705FB3310}"/>
                </a:ext>
              </a:extLst>
            </p:cNvPr>
            <p:cNvSpPr/>
            <p:nvPr/>
          </p:nvSpPr>
          <p:spPr>
            <a:xfrm flipH="1">
              <a:off x="7591620" y="970559"/>
              <a:ext cx="26517" cy="52077"/>
            </a:xfrm>
            <a:custGeom>
              <a:avLst/>
              <a:gdLst/>
              <a:ahLst/>
              <a:cxnLst/>
              <a:rect l="l" t="t" r="r" b="b"/>
              <a:pathLst>
                <a:path w="692" h="1359" extrusionOk="0">
                  <a:moveTo>
                    <a:pt x="441" y="1"/>
                  </a:moveTo>
                  <a:cubicBezTo>
                    <a:pt x="310" y="24"/>
                    <a:pt x="191" y="108"/>
                    <a:pt x="144" y="239"/>
                  </a:cubicBezTo>
                  <a:cubicBezTo>
                    <a:pt x="72" y="370"/>
                    <a:pt x="36" y="512"/>
                    <a:pt x="36" y="667"/>
                  </a:cubicBezTo>
                  <a:cubicBezTo>
                    <a:pt x="1" y="941"/>
                    <a:pt x="144" y="1215"/>
                    <a:pt x="394" y="1346"/>
                  </a:cubicBezTo>
                  <a:cubicBezTo>
                    <a:pt x="419" y="1354"/>
                    <a:pt x="447" y="1358"/>
                    <a:pt x="476" y="1358"/>
                  </a:cubicBezTo>
                  <a:cubicBezTo>
                    <a:pt x="530" y="1358"/>
                    <a:pt x="586" y="1345"/>
                    <a:pt x="632" y="1322"/>
                  </a:cubicBezTo>
                  <a:cubicBezTo>
                    <a:pt x="691" y="1263"/>
                    <a:pt x="691" y="1239"/>
                    <a:pt x="691" y="1227"/>
                  </a:cubicBezTo>
                  <a:lnTo>
                    <a:pt x="691" y="1227"/>
                  </a:lnTo>
                  <a:cubicBezTo>
                    <a:pt x="691" y="1227"/>
                    <a:pt x="667" y="1251"/>
                    <a:pt x="620" y="1263"/>
                  </a:cubicBezTo>
                  <a:cubicBezTo>
                    <a:pt x="584" y="1280"/>
                    <a:pt x="548" y="1289"/>
                    <a:pt x="514" y="1289"/>
                  </a:cubicBezTo>
                  <a:cubicBezTo>
                    <a:pt x="480" y="1289"/>
                    <a:pt x="447" y="1280"/>
                    <a:pt x="417" y="1263"/>
                  </a:cubicBezTo>
                  <a:cubicBezTo>
                    <a:pt x="215" y="1132"/>
                    <a:pt x="108" y="893"/>
                    <a:pt x="144" y="655"/>
                  </a:cubicBezTo>
                  <a:cubicBezTo>
                    <a:pt x="144" y="524"/>
                    <a:pt x="179" y="393"/>
                    <a:pt x="239" y="274"/>
                  </a:cubicBezTo>
                  <a:cubicBezTo>
                    <a:pt x="263" y="179"/>
                    <a:pt x="346" y="108"/>
                    <a:pt x="441" y="84"/>
                  </a:cubicBezTo>
                  <a:cubicBezTo>
                    <a:pt x="453" y="82"/>
                    <a:pt x="465" y="81"/>
                    <a:pt x="476" y="81"/>
                  </a:cubicBezTo>
                  <a:cubicBezTo>
                    <a:pt x="532" y="81"/>
                    <a:pt x="576" y="106"/>
                    <a:pt x="596" y="155"/>
                  </a:cubicBezTo>
                  <a:cubicBezTo>
                    <a:pt x="620" y="203"/>
                    <a:pt x="596" y="239"/>
                    <a:pt x="608" y="239"/>
                  </a:cubicBezTo>
                  <a:cubicBezTo>
                    <a:pt x="632" y="239"/>
                    <a:pt x="644" y="215"/>
                    <a:pt x="644" y="155"/>
                  </a:cubicBezTo>
                  <a:cubicBezTo>
                    <a:pt x="632" y="108"/>
                    <a:pt x="608" y="72"/>
                    <a:pt x="584" y="48"/>
                  </a:cubicBezTo>
                  <a:cubicBezTo>
                    <a:pt x="548" y="12"/>
                    <a:pt x="489" y="1"/>
                    <a:pt x="441" y="1"/>
                  </a:cubicBezTo>
                  <a:close/>
                </a:path>
              </a:pathLst>
            </a:custGeom>
            <a:solidFill>
              <a:srgbClr val="EB986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19" name="Google Shape;549;p38">
              <a:extLst>
                <a:ext uri="{FF2B5EF4-FFF2-40B4-BE49-F238E27FC236}">
                  <a16:creationId xmlns:a16="http://schemas.microsoft.com/office/drawing/2014/main" id="{53022150-45EF-4F9E-ACDE-3F7BBC290274}"/>
                </a:ext>
              </a:extLst>
            </p:cNvPr>
            <p:cNvSpPr/>
            <p:nvPr/>
          </p:nvSpPr>
          <p:spPr>
            <a:xfrm flipH="1">
              <a:off x="7200638" y="720353"/>
              <a:ext cx="354537" cy="177613"/>
            </a:xfrm>
            <a:custGeom>
              <a:avLst/>
              <a:gdLst/>
              <a:ahLst/>
              <a:cxnLst/>
              <a:rect l="l" t="t" r="r" b="b"/>
              <a:pathLst>
                <a:path w="9252" h="4635" extrusionOk="0">
                  <a:moveTo>
                    <a:pt x="2270" y="0"/>
                  </a:moveTo>
                  <a:cubicBezTo>
                    <a:pt x="2141" y="0"/>
                    <a:pt x="2015" y="13"/>
                    <a:pt x="1894" y="41"/>
                  </a:cubicBezTo>
                  <a:cubicBezTo>
                    <a:pt x="1108" y="207"/>
                    <a:pt x="1" y="1005"/>
                    <a:pt x="334" y="1648"/>
                  </a:cubicBezTo>
                  <a:lnTo>
                    <a:pt x="334" y="1660"/>
                  </a:lnTo>
                  <a:cubicBezTo>
                    <a:pt x="251" y="1934"/>
                    <a:pt x="215" y="2231"/>
                    <a:pt x="227" y="2529"/>
                  </a:cubicBezTo>
                  <a:cubicBezTo>
                    <a:pt x="251" y="2827"/>
                    <a:pt x="406" y="3089"/>
                    <a:pt x="656" y="3255"/>
                  </a:cubicBezTo>
                  <a:cubicBezTo>
                    <a:pt x="685" y="3272"/>
                    <a:pt x="717" y="3279"/>
                    <a:pt x="750" y="3279"/>
                  </a:cubicBezTo>
                  <a:cubicBezTo>
                    <a:pt x="1006" y="3279"/>
                    <a:pt x="1356" y="2836"/>
                    <a:pt x="1799" y="2720"/>
                  </a:cubicBezTo>
                  <a:cubicBezTo>
                    <a:pt x="1894" y="2694"/>
                    <a:pt x="1997" y="2683"/>
                    <a:pt x="2105" y="2683"/>
                  </a:cubicBezTo>
                  <a:cubicBezTo>
                    <a:pt x="2769" y="2683"/>
                    <a:pt x="3637" y="3105"/>
                    <a:pt x="4180" y="3351"/>
                  </a:cubicBezTo>
                  <a:cubicBezTo>
                    <a:pt x="4811" y="3648"/>
                    <a:pt x="5394" y="4041"/>
                    <a:pt x="6049" y="4327"/>
                  </a:cubicBezTo>
                  <a:cubicBezTo>
                    <a:pt x="6471" y="4506"/>
                    <a:pt x="6933" y="4635"/>
                    <a:pt x="7386" y="4635"/>
                  </a:cubicBezTo>
                  <a:cubicBezTo>
                    <a:pt x="7624" y="4635"/>
                    <a:pt x="7860" y="4599"/>
                    <a:pt x="8085" y="4517"/>
                  </a:cubicBezTo>
                  <a:cubicBezTo>
                    <a:pt x="8359" y="4458"/>
                    <a:pt x="8573" y="4255"/>
                    <a:pt x="8657" y="3982"/>
                  </a:cubicBezTo>
                  <a:cubicBezTo>
                    <a:pt x="8690" y="3835"/>
                    <a:pt x="8604" y="3674"/>
                    <a:pt x="8483" y="3587"/>
                  </a:cubicBezTo>
                  <a:lnTo>
                    <a:pt x="8483" y="3587"/>
                  </a:lnTo>
                  <a:cubicBezTo>
                    <a:pt x="8557" y="3578"/>
                    <a:pt x="8630" y="3559"/>
                    <a:pt x="8704" y="3529"/>
                  </a:cubicBezTo>
                  <a:cubicBezTo>
                    <a:pt x="9085" y="3362"/>
                    <a:pt x="9252" y="2910"/>
                    <a:pt x="9085" y="2529"/>
                  </a:cubicBezTo>
                  <a:cubicBezTo>
                    <a:pt x="8954" y="2248"/>
                    <a:pt x="8679" y="2084"/>
                    <a:pt x="8391" y="2084"/>
                  </a:cubicBezTo>
                  <a:cubicBezTo>
                    <a:pt x="8339" y="2084"/>
                    <a:pt x="8286" y="2089"/>
                    <a:pt x="8233" y="2100"/>
                  </a:cubicBezTo>
                  <a:lnTo>
                    <a:pt x="8233" y="2100"/>
                  </a:lnTo>
                  <a:cubicBezTo>
                    <a:pt x="8501" y="1983"/>
                    <a:pt x="8638" y="1685"/>
                    <a:pt x="8550" y="1398"/>
                  </a:cubicBezTo>
                  <a:cubicBezTo>
                    <a:pt x="8419" y="1076"/>
                    <a:pt x="8121" y="850"/>
                    <a:pt x="7776" y="815"/>
                  </a:cubicBezTo>
                  <a:cubicBezTo>
                    <a:pt x="7692" y="806"/>
                    <a:pt x="7608" y="801"/>
                    <a:pt x="7524" y="801"/>
                  </a:cubicBezTo>
                  <a:cubicBezTo>
                    <a:pt x="7271" y="801"/>
                    <a:pt x="7017" y="841"/>
                    <a:pt x="6775" y="922"/>
                  </a:cubicBezTo>
                  <a:cubicBezTo>
                    <a:pt x="6454" y="1029"/>
                    <a:pt x="6121" y="1088"/>
                    <a:pt x="5787" y="1088"/>
                  </a:cubicBezTo>
                  <a:cubicBezTo>
                    <a:pt x="5287" y="1088"/>
                    <a:pt x="4835" y="815"/>
                    <a:pt x="4370" y="624"/>
                  </a:cubicBezTo>
                  <a:cubicBezTo>
                    <a:pt x="3748" y="363"/>
                    <a:pt x="2964" y="0"/>
                    <a:pt x="2270" y="0"/>
                  </a:cubicBezTo>
                  <a:close/>
                </a:path>
              </a:pathLst>
            </a:custGeom>
            <a:solidFill>
              <a:schemeClr val="dk1"/>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0" name="Google Shape;550;p38">
              <a:extLst>
                <a:ext uri="{FF2B5EF4-FFF2-40B4-BE49-F238E27FC236}">
                  <a16:creationId xmlns:a16="http://schemas.microsoft.com/office/drawing/2014/main" id="{33A4A0E8-996D-40AA-AD01-A34739704F41}"/>
                </a:ext>
              </a:extLst>
            </p:cNvPr>
            <p:cNvSpPr/>
            <p:nvPr/>
          </p:nvSpPr>
          <p:spPr>
            <a:xfrm flipH="1">
              <a:off x="7238037" y="736525"/>
              <a:ext cx="291577" cy="100475"/>
            </a:xfrm>
            <a:custGeom>
              <a:avLst/>
              <a:gdLst/>
              <a:ahLst/>
              <a:cxnLst/>
              <a:rect l="l" t="t" r="r" b="b"/>
              <a:pathLst>
                <a:path w="7609" h="2622" extrusionOk="0">
                  <a:moveTo>
                    <a:pt x="1590" y="1"/>
                  </a:moveTo>
                  <a:cubicBezTo>
                    <a:pt x="1169" y="1"/>
                    <a:pt x="755" y="149"/>
                    <a:pt x="429" y="428"/>
                  </a:cubicBezTo>
                  <a:cubicBezTo>
                    <a:pt x="155" y="666"/>
                    <a:pt x="1" y="1024"/>
                    <a:pt x="1" y="1381"/>
                  </a:cubicBezTo>
                  <a:cubicBezTo>
                    <a:pt x="1" y="1488"/>
                    <a:pt x="12" y="1583"/>
                    <a:pt x="48" y="1666"/>
                  </a:cubicBezTo>
                  <a:cubicBezTo>
                    <a:pt x="48" y="1702"/>
                    <a:pt x="60" y="1738"/>
                    <a:pt x="84" y="1762"/>
                  </a:cubicBezTo>
                  <a:cubicBezTo>
                    <a:pt x="60" y="1643"/>
                    <a:pt x="60" y="1512"/>
                    <a:pt x="60" y="1393"/>
                  </a:cubicBezTo>
                  <a:cubicBezTo>
                    <a:pt x="84" y="1047"/>
                    <a:pt x="239" y="726"/>
                    <a:pt x="501" y="500"/>
                  </a:cubicBezTo>
                  <a:cubicBezTo>
                    <a:pt x="797" y="267"/>
                    <a:pt x="1167" y="135"/>
                    <a:pt x="1545" y="135"/>
                  </a:cubicBezTo>
                  <a:cubicBezTo>
                    <a:pt x="1669" y="135"/>
                    <a:pt x="1794" y="149"/>
                    <a:pt x="1917" y="178"/>
                  </a:cubicBezTo>
                  <a:cubicBezTo>
                    <a:pt x="2525" y="321"/>
                    <a:pt x="3072" y="643"/>
                    <a:pt x="3489" y="1107"/>
                  </a:cubicBezTo>
                  <a:cubicBezTo>
                    <a:pt x="3953" y="1571"/>
                    <a:pt x="4370" y="2095"/>
                    <a:pt x="4906" y="2381"/>
                  </a:cubicBezTo>
                  <a:cubicBezTo>
                    <a:pt x="5217" y="2543"/>
                    <a:pt x="5554" y="2622"/>
                    <a:pt x="5888" y="2622"/>
                  </a:cubicBezTo>
                  <a:cubicBezTo>
                    <a:pt x="6434" y="2622"/>
                    <a:pt x="6971" y="2411"/>
                    <a:pt x="7371" y="2012"/>
                  </a:cubicBezTo>
                  <a:cubicBezTo>
                    <a:pt x="7442" y="1940"/>
                    <a:pt x="7502" y="1857"/>
                    <a:pt x="7561" y="1774"/>
                  </a:cubicBezTo>
                  <a:cubicBezTo>
                    <a:pt x="7597" y="1738"/>
                    <a:pt x="7609" y="1702"/>
                    <a:pt x="7609" y="1702"/>
                  </a:cubicBezTo>
                  <a:lnTo>
                    <a:pt x="7609" y="1702"/>
                  </a:lnTo>
                  <a:cubicBezTo>
                    <a:pt x="7597" y="1702"/>
                    <a:pt x="7525" y="1809"/>
                    <a:pt x="7335" y="1976"/>
                  </a:cubicBezTo>
                  <a:cubicBezTo>
                    <a:pt x="7085" y="2202"/>
                    <a:pt x="6775" y="2369"/>
                    <a:pt x="6442" y="2452"/>
                  </a:cubicBezTo>
                  <a:cubicBezTo>
                    <a:pt x="6274" y="2497"/>
                    <a:pt x="6102" y="2520"/>
                    <a:pt x="5931" y="2520"/>
                  </a:cubicBezTo>
                  <a:cubicBezTo>
                    <a:pt x="5603" y="2520"/>
                    <a:pt x="5278" y="2438"/>
                    <a:pt x="4989" y="2274"/>
                  </a:cubicBezTo>
                  <a:cubicBezTo>
                    <a:pt x="4489" y="2000"/>
                    <a:pt x="4073" y="1488"/>
                    <a:pt x="3596" y="1000"/>
                  </a:cubicBezTo>
                  <a:cubicBezTo>
                    <a:pt x="3156" y="523"/>
                    <a:pt x="2584" y="178"/>
                    <a:pt x="1941" y="35"/>
                  </a:cubicBezTo>
                  <a:cubicBezTo>
                    <a:pt x="1825" y="12"/>
                    <a:pt x="1707" y="1"/>
                    <a:pt x="1590" y="1"/>
                  </a:cubicBezTo>
                  <a:close/>
                </a:path>
              </a:pathLst>
            </a:custGeom>
            <a:solidFill>
              <a:schemeClr val="dk2"/>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1" name="Google Shape;551;p38">
              <a:extLst>
                <a:ext uri="{FF2B5EF4-FFF2-40B4-BE49-F238E27FC236}">
                  <a16:creationId xmlns:a16="http://schemas.microsoft.com/office/drawing/2014/main" id="{F1A097DE-379F-4CA4-98E4-003D7DC94F90}"/>
                </a:ext>
              </a:extLst>
            </p:cNvPr>
            <p:cNvSpPr/>
            <p:nvPr/>
          </p:nvSpPr>
          <p:spPr>
            <a:xfrm flipH="1">
              <a:off x="7530039" y="801520"/>
              <a:ext cx="67098" cy="150828"/>
            </a:xfrm>
            <a:custGeom>
              <a:avLst/>
              <a:gdLst/>
              <a:ahLst/>
              <a:cxnLst/>
              <a:rect l="l" t="t" r="r" b="b"/>
              <a:pathLst>
                <a:path w="1751" h="3936" extrusionOk="0">
                  <a:moveTo>
                    <a:pt x="1238" y="1"/>
                  </a:moveTo>
                  <a:cubicBezTo>
                    <a:pt x="1160" y="1"/>
                    <a:pt x="1080" y="10"/>
                    <a:pt x="1001" y="30"/>
                  </a:cubicBezTo>
                  <a:cubicBezTo>
                    <a:pt x="715" y="101"/>
                    <a:pt x="477" y="268"/>
                    <a:pt x="298" y="506"/>
                  </a:cubicBezTo>
                  <a:cubicBezTo>
                    <a:pt x="108" y="792"/>
                    <a:pt x="0" y="1137"/>
                    <a:pt x="12" y="1483"/>
                  </a:cubicBezTo>
                  <a:cubicBezTo>
                    <a:pt x="24" y="1828"/>
                    <a:pt x="108" y="2161"/>
                    <a:pt x="239" y="2471"/>
                  </a:cubicBezTo>
                  <a:cubicBezTo>
                    <a:pt x="334" y="2721"/>
                    <a:pt x="405" y="2983"/>
                    <a:pt x="453" y="3245"/>
                  </a:cubicBezTo>
                  <a:cubicBezTo>
                    <a:pt x="465" y="3483"/>
                    <a:pt x="417" y="3733"/>
                    <a:pt x="286" y="3935"/>
                  </a:cubicBezTo>
                  <a:cubicBezTo>
                    <a:pt x="286" y="3935"/>
                    <a:pt x="358" y="3900"/>
                    <a:pt x="429" y="3792"/>
                  </a:cubicBezTo>
                  <a:cubicBezTo>
                    <a:pt x="524" y="3614"/>
                    <a:pt x="560" y="3423"/>
                    <a:pt x="548" y="3233"/>
                  </a:cubicBezTo>
                  <a:cubicBezTo>
                    <a:pt x="548" y="2745"/>
                    <a:pt x="167" y="2173"/>
                    <a:pt x="167" y="1483"/>
                  </a:cubicBezTo>
                  <a:cubicBezTo>
                    <a:pt x="155" y="1173"/>
                    <a:pt x="239" y="852"/>
                    <a:pt x="417" y="590"/>
                  </a:cubicBezTo>
                  <a:cubicBezTo>
                    <a:pt x="560" y="375"/>
                    <a:pt x="774" y="221"/>
                    <a:pt x="1024" y="137"/>
                  </a:cubicBezTo>
                  <a:cubicBezTo>
                    <a:pt x="1125" y="108"/>
                    <a:pt x="1231" y="93"/>
                    <a:pt x="1338" y="93"/>
                  </a:cubicBezTo>
                  <a:cubicBezTo>
                    <a:pt x="1407" y="93"/>
                    <a:pt x="1478" y="99"/>
                    <a:pt x="1548" y="113"/>
                  </a:cubicBezTo>
                  <a:cubicBezTo>
                    <a:pt x="1651" y="134"/>
                    <a:pt x="1709" y="163"/>
                    <a:pt x="1731" y="163"/>
                  </a:cubicBezTo>
                  <a:cubicBezTo>
                    <a:pt x="1735" y="163"/>
                    <a:pt x="1737" y="163"/>
                    <a:pt x="1739" y="161"/>
                  </a:cubicBezTo>
                  <a:cubicBezTo>
                    <a:pt x="1751" y="149"/>
                    <a:pt x="1691" y="101"/>
                    <a:pt x="1560" y="54"/>
                  </a:cubicBezTo>
                  <a:cubicBezTo>
                    <a:pt x="1456" y="19"/>
                    <a:pt x="1348" y="1"/>
                    <a:pt x="1238" y="1"/>
                  </a:cubicBezTo>
                  <a:close/>
                </a:path>
              </a:pathLst>
            </a:custGeom>
            <a:solidFill>
              <a:schemeClr val="dk2"/>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2" name="Google Shape;552;p38">
              <a:extLst>
                <a:ext uri="{FF2B5EF4-FFF2-40B4-BE49-F238E27FC236}">
                  <a16:creationId xmlns:a16="http://schemas.microsoft.com/office/drawing/2014/main" id="{9408B866-354A-403B-A66A-6D9D9CD33748}"/>
                </a:ext>
              </a:extLst>
            </p:cNvPr>
            <p:cNvSpPr/>
            <p:nvPr/>
          </p:nvSpPr>
          <p:spPr>
            <a:xfrm flipH="1">
              <a:off x="6053203" y="2654213"/>
              <a:ext cx="2581503" cy="816752"/>
            </a:xfrm>
            <a:custGeom>
              <a:avLst/>
              <a:gdLst/>
              <a:ahLst/>
              <a:cxnLst/>
              <a:rect l="l" t="t" r="r" b="b"/>
              <a:pathLst>
                <a:path w="67367" h="21314" extrusionOk="0">
                  <a:moveTo>
                    <a:pt x="32326" y="0"/>
                  </a:moveTo>
                  <a:cubicBezTo>
                    <a:pt x="31433" y="12"/>
                    <a:pt x="30112" y="36"/>
                    <a:pt x="28421" y="108"/>
                  </a:cubicBezTo>
                  <a:cubicBezTo>
                    <a:pt x="26718" y="191"/>
                    <a:pt x="24647" y="334"/>
                    <a:pt x="22253" y="608"/>
                  </a:cubicBezTo>
                  <a:cubicBezTo>
                    <a:pt x="21051" y="739"/>
                    <a:pt x="19777" y="917"/>
                    <a:pt x="18420" y="1132"/>
                  </a:cubicBezTo>
                  <a:cubicBezTo>
                    <a:pt x="17074" y="1334"/>
                    <a:pt x="15645" y="1608"/>
                    <a:pt x="14169" y="1941"/>
                  </a:cubicBezTo>
                  <a:cubicBezTo>
                    <a:pt x="12681" y="2275"/>
                    <a:pt x="11145" y="2679"/>
                    <a:pt x="9561" y="3191"/>
                  </a:cubicBezTo>
                  <a:cubicBezTo>
                    <a:pt x="7918" y="3703"/>
                    <a:pt x="6323" y="4358"/>
                    <a:pt x="4787" y="5156"/>
                  </a:cubicBezTo>
                  <a:cubicBezTo>
                    <a:pt x="3977" y="5573"/>
                    <a:pt x="3215" y="6061"/>
                    <a:pt x="2489" y="6620"/>
                  </a:cubicBezTo>
                  <a:cubicBezTo>
                    <a:pt x="1727" y="7180"/>
                    <a:pt x="1084" y="7882"/>
                    <a:pt x="584" y="8692"/>
                  </a:cubicBezTo>
                  <a:cubicBezTo>
                    <a:pt x="536" y="8799"/>
                    <a:pt x="465" y="8894"/>
                    <a:pt x="417" y="9002"/>
                  </a:cubicBezTo>
                  <a:lnTo>
                    <a:pt x="274" y="9347"/>
                  </a:lnTo>
                  <a:lnTo>
                    <a:pt x="215" y="9514"/>
                  </a:lnTo>
                  <a:cubicBezTo>
                    <a:pt x="191" y="9573"/>
                    <a:pt x="179" y="9633"/>
                    <a:pt x="167" y="9692"/>
                  </a:cubicBezTo>
                  <a:lnTo>
                    <a:pt x="84" y="10049"/>
                  </a:lnTo>
                  <a:cubicBezTo>
                    <a:pt x="1" y="10537"/>
                    <a:pt x="24" y="11038"/>
                    <a:pt x="144" y="11514"/>
                  </a:cubicBezTo>
                  <a:cubicBezTo>
                    <a:pt x="382" y="12478"/>
                    <a:pt x="1025" y="13312"/>
                    <a:pt x="1739" y="14002"/>
                  </a:cubicBezTo>
                  <a:cubicBezTo>
                    <a:pt x="3215" y="15395"/>
                    <a:pt x="5085" y="16348"/>
                    <a:pt x="7025" y="17157"/>
                  </a:cubicBezTo>
                  <a:cubicBezTo>
                    <a:pt x="9014" y="17955"/>
                    <a:pt x="11073" y="18610"/>
                    <a:pt x="13157" y="19098"/>
                  </a:cubicBezTo>
                  <a:cubicBezTo>
                    <a:pt x="17550" y="20134"/>
                    <a:pt x="22027" y="20789"/>
                    <a:pt x="26528" y="21074"/>
                  </a:cubicBezTo>
                  <a:cubicBezTo>
                    <a:pt x="28918" y="21233"/>
                    <a:pt x="31313" y="21313"/>
                    <a:pt x="33708" y="21313"/>
                  </a:cubicBezTo>
                  <a:cubicBezTo>
                    <a:pt x="35822" y="21313"/>
                    <a:pt x="37938" y="21250"/>
                    <a:pt x="40053" y="21122"/>
                  </a:cubicBezTo>
                  <a:cubicBezTo>
                    <a:pt x="44244" y="20884"/>
                    <a:pt x="48423" y="20348"/>
                    <a:pt x="52531" y="19491"/>
                  </a:cubicBezTo>
                  <a:cubicBezTo>
                    <a:pt x="54448" y="19086"/>
                    <a:pt x="56341" y="18574"/>
                    <a:pt x="58198" y="17955"/>
                  </a:cubicBezTo>
                  <a:cubicBezTo>
                    <a:pt x="59961" y="17384"/>
                    <a:pt x="61651" y="16645"/>
                    <a:pt x="63270" y="15741"/>
                  </a:cubicBezTo>
                  <a:cubicBezTo>
                    <a:pt x="64032" y="15300"/>
                    <a:pt x="64747" y="14788"/>
                    <a:pt x="65414" y="14205"/>
                  </a:cubicBezTo>
                  <a:cubicBezTo>
                    <a:pt x="66068" y="13657"/>
                    <a:pt x="66604" y="12978"/>
                    <a:pt x="66973" y="12216"/>
                  </a:cubicBezTo>
                  <a:lnTo>
                    <a:pt x="67092" y="11919"/>
                  </a:lnTo>
                  <a:cubicBezTo>
                    <a:pt x="67140" y="11823"/>
                    <a:pt x="67176" y="11728"/>
                    <a:pt x="67200" y="11621"/>
                  </a:cubicBezTo>
                  <a:lnTo>
                    <a:pt x="67271" y="11323"/>
                  </a:lnTo>
                  <a:cubicBezTo>
                    <a:pt x="67283" y="11276"/>
                    <a:pt x="67307" y="11228"/>
                    <a:pt x="67307" y="11169"/>
                  </a:cubicBezTo>
                  <a:lnTo>
                    <a:pt x="67319" y="11014"/>
                  </a:lnTo>
                  <a:cubicBezTo>
                    <a:pt x="67366" y="10609"/>
                    <a:pt x="67330" y="10204"/>
                    <a:pt x="67223" y="9811"/>
                  </a:cubicBezTo>
                  <a:cubicBezTo>
                    <a:pt x="67104" y="9430"/>
                    <a:pt x="66926" y="9061"/>
                    <a:pt x="66711" y="8740"/>
                  </a:cubicBezTo>
                  <a:cubicBezTo>
                    <a:pt x="66497" y="8418"/>
                    <a:pt x="66247" y="8109"/>
                    <a:pt x="65973" y="7835"/>
                  </a:cubicBezTo>
                  <a:cubicBezTo>
                    <a:pt x="65449" y="7311"/>
                    <a:pt x="64878" y="6835"/>
                    <a:pt x="64259" y="6430"/>
                  </a:cubicBezTo>
                  <a:cubicBezTo>
                    <a:pt x="63675" y="6025"/>
                    <a:pt x="63068" y="5668"/>
                    <a:pt x="62437" y="5346"/>
                  </a:cubicBezTo>
                  <a:cubicBezTo>
                    <a:pt x="61294" y="4751"/>
                    <a:pt x="60115" y="4227"/>
                    <a:pt x="58913" y="3787"/>
                  </a:cubicBezTo>
                  <a:cubicBezTo>
                    <a:pt x="56972" y="3072"/>
                    <a:pt x="54996" y="2465"/>
                    <a:pt x="52995" y="1977"/>
                  </a:cubicBezTo>
                  <a:cubicBezTo>
                    <a:pt x="51340" y="1572"/>
                    <a:pt x="50043" y="1334"/>
                    <a:pt x="49162" y="1167"/>
                  </a:cubicBezTo>
                  <a:cubicBezTo>
                    <a:pt x="48293" y="1001"/>
                    <a:pt x="47816" y="929"/>
                    <a:pt x="47816" y="929"/>
                  </a:cubicBezTo>
                  <a:lnTo>
                    <a:pt x="47816" y="929"/>
                  </a:lnTo>
                  <a:lnTo>
                    <a:pt x="48161" y="1001"/>
                  </a:lnTo>
                  <a:cubicBezTo>
                    <a:pt x="48388" y="1036"/>
                    <a:pt x="48721" y="1096"/>
                    <a:pt x="49162" y="1179"/>
                  </a:cubicBezTo>
                  <a:cubicBezTo>
                    <a:pt x="50043" y="1346"/>
                    <a:pt x="51328" y="1608"/>
                    <a:pt x="52983" y="2025"/>
                  </a:cubicBezTo>
                  <a:cubicBezTo>
                    <a:pt x="54984" y="2513"/>
                    <a:pt x="56948" y="3120"/>
                    <a:pt x="58889" y="3846"/>
                  </a:cubicBezTo>
                  <a:cubicBezTo>
                    <a:pt x="60091" y="4287"/>
                    <a:pt x="61270" y="4811"/>
                    <a:pt x="62401" y="5418"/>
                  </a:cubicBezTo>
                  <a:cubicBezTo>
                    <a:pt x="63032" y="5739"/>
                    <a:pt x="63628" y="6096"/>
                    <a:pt x="64211" y="6489"/>
                  </a:cubicBezTo>
                  <a:cubicBezTo>
                    <a:pt x="64830" y="6894"/>
                    <a:pt x="65402" y="7359"/>
                    <a:pt x="65914" y="7882"/>
                  </a:cubicBezTo>
                  <a:cubicBezTo>
                    <a:pt x="66187" y="8156"/>
                    <a:pt x="66426" y="8454"/>
                    <a:pt x="66640" y="8775"/>
                  </a:cubicBezTo>
                  <a:cubicBezTo>
                    <a:pt x="66854" y="9097"/>
                    <a:pt x="67021" y="9454"/>
                    <a:pt x="67128" y="9823"/>
                  </a:cubicBezTo>
                  <a:cubicBezTo>
                    <a:pt x="67235" y="10204"/>
                    <a:pt x="67271" y="10597"/>
                    <a:pt x="67223" y="10990"/>
                  </a:cubicBezTo>
                  <a:lnTo>
                    <a:pt x="67223" y="11133"/>
                  </a:lnTo>
                  <a:cubicBezTo>
                    <a:pt x="67211" y="11192"/>
                    <a:pt x="67200" y="11240"/>
                    <a:pt x="67188" y="11288"/>
                  </a:cubicBezTo>
                  <a:lnTo>
                    <a:pt x="67116" y="11573"/>
                  </a:lnTo>
                  <a:cubicBezTo>
                    <a:pt x="67092" y="11680"/>
                    <a:pt x="67057" y="11776"/>
                    <a:pt x="67021" y="11871"/>
                  </a:cubicBezTo>
                  <a:lnTo>
                    <a:pt x="66902" y="12145"/>
                  </a:lnTo>
                  <a:cubicBezTo>
                    <a:pt x="66521" y="12907"/>
                    <a:pt x="65997" y="13574"/>
                    <a:pt x="65354" y="14121"/>
                  </a:cubicBezTo>
                  <a:cubicBezTo>
                    <a:pt x="64699" y="14681"/>
                    <a:pt x="63985" y="15193"/>
                    <a:pt x="63223" y="15633"/>
                  </a:cubicBezTo>
                  <a:cubicBezTo>
                    <a:pt x="61615" y="16526"/>
                    <a:pt x="59925" y="17265"/>
                    <a:pt x="58175" y="17836"/>
                  </a:cubicBezTo>
                  <a:cubicBezTo>
                    <a:pt x="56317" y="18443"/>
                    <a:pt x="54424" y="18955"/>
                    <a:pt x="52519" y="19360"/>
                  </a:cubicBezTo>
                  <a:cubicBezTo>
                    <a:pt x="48411" y="20205"/>
                    <a:pt x="44244" y="20753"/>
                    <a:pt x="40053" y="20991"/>
                  </a:cubicBezTo>
                  <a:cubicBezTo>
                    <a:pt x="37944" y="21114"/>
                    <a:pt x="35832" y="21177"/>
                    <a:pt x="33719" y="21177"/>
                  </a:cubicBezTo>
                  <a:cubicBezTo>
                    <a:pt x="31325" y="21177"/>
                    <a:pt x="28931" y="21096"/>
                    <a:pt x="26540" y="20932"/>
                  </a:cubicBezTo>
                  <a:cubicBezTo>
                    <a:pt x="22051" y="20658"/>
                    <a:pt x="17586" y="20003"/>
                    <a:pt x="13193" y="18967"/>
                  </a:cubicBezTo>
                  <a:cubicBezTo>
                    <a:pt x="11109" y="18479"/>
                    <a:pt x="9061" y="17836"/>
                    <a:pt x="7073" y="17038"/>
                  </a:cubicBezTo>
                  <a:cubicBezTo>
                    <a:pt x="5144" y="16241"/>
                    <a:pt x="3287" y="15288"/>
                    <a:pt x="1834" y="13907"/>
                  </a:cubicBezTo>
                  <a:cubicBezTo>
                    <a:pt x="1108" y="13228"/>
                    <a:pt x="501" y="12419"/>
                    <a:pt x="263" y="11466"/>
                  </a:cubicBezTo>
                  <a:cubicBezTo>
                    <a:pt x="144" y="11002"/>
                    <a:pt x="120" y="10526"/>
                    <a:pt x="191" y="10049"/>
                  </a:cubicBezTo>
                  <a:lnTo>
                    <a:pt x="274" y="9704"/>
                  </a:lnTo>
                  <a:cubicBezTo>
                    <a:pt x="286" y="9645"/>
                    <a:pt x="298" y="9585"/>
                    <a:pt x="322" y="9525"/>
                  </a:cubicBezTo>
                  <a:lnTo>
                    <a:pt x="382" y="9371"/>
                  </a:lnTo>
                  <a:lnTo>
                    <a:pt x="513" y="9037"/>
                  </a:lnTo>
                  <a:cubicBezTo>
                    <a:pt x="572" y="8930"/>
                    <a:pt x="632" y="8835"/>
                    <a:pt x="691" y="8728"/>
                  </a:cubicBezTo>
                  <a:cubicBezTo>
                    <a:pt x="1179" y="7942"/>
                    <a:pt x="1810" y="7239"/>
                    <a:pt x="2549" y="6692"/>
                  </a:cubicBezTo>
                  <a:cubicBezTo>
                    <a:pt x="3263" y="6132"/>
                    <a:pt x="4037" y="5644"/>
                    <a:pt x="4835" y="5227"/>
                  </a:cubicBezTo>
                  <a:cubicBezTo>
                    <a:pt x="6359" y="4441"/>
                    <a:pt x="7954" y="3787"/>
                    <a:pt x="9597" y="3263"/>
                  </a:cubicBezTo>
                  <a:cubicBezTo>
                    <a:pt x="11157" y="2751"/>
                    <a:pt x="12705" y="2346"/>
                    <a:pt x="14193" y="2013"/>
                  </a:cubicBezTo>
                  <a:cubicBezTo>
                    <a:pt x="15669" y="1667"/>
                    <a:pt x="17086" y="1417"/>
                    <a:pt x="18432" y="1191"/>
                  </a:cubicBezTo>
                  <a:cubicBezTo>
                    <a:pt x="19789" y="965"/>
                    <a:pt x="21063" y="798"/>
                    <a:pt x="22253" y="655"/>
                  </a:cubicBezTo>
                  <a:cubicBezTo>
                    <a:pt x="24658" y="381"/>
                    <a:pt x="26730" y="227"/>
                    <a:pt x="28421" y="143"/>
                  </a:cubicBezTo>
                  <a:cubicBezTo>
                    <a:pt x="30112" y="60"/>
                    <a:pt x="31433" y="24"/>
                    <a:pt x="32326" y="12"/>
                  </a:cubicBezTo>
                  <a:lnTo>
                    <a:pt x="33338" y="0"/>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3" name="Google Shape;553;p38">
              <a:extLst>
                <a:ext uri="{FF2B5EF4-FFF2-40B4-BE49-F238E27FC236}">
                  <a16:creationId xmlns:a16="http://schemas.microsoft.com/office/drawing/2014/main" id="{70D457AA-3474-436E-8924-91B04BE0FC2E}"/>
                </a:ext>
              </a:extLst>
            </p:cNvPr>
            <p:cNvSpPr/>
            <p:nvPr/>
          </p:nvSpPr>
          <p:spPr>
            <a:xfrm flipH="1">
              <a:off x="5790875" y="1913672"/>
              <a:ext cx="3040041" cy="960797"/>
            </a:xfrm>
            <a:custGeom>
              <a:avLst/>
              <a:gdLst/>
              <a:ahLst/>
              <a:cxnLst/>
              <a:rect l="l" t="t" r="r" b="b"/>
              <a:pathLst>
                <a:path w="79333" h="25073" extrusionOk="0">
                  <a:moveTo>
                    <a:pt x="39708" y="1"/>
                  </a:moveTo>
                  <a:lnTo>
                    <a:pt x="40101" y="13"/>
                  </a:lnTo>
                  <a:lnTo>
                    <a:pt x="41268" y="36"/>
                  </a:lnTo>
                  <a:cubicBezTo>
                    <a:pt x="42304" y="72"/>
                    <a:pt x="43816" y="72"/>
                    <a:pt x="45780" y="167"/>
                  </a:cubicBezTo>
                  <a:cubicBezTo>
                    <a:pt x="51305" y="429"/>
                    <a:pt x="56806" y="1120"/>
                    <a:pt x="62223" y="2263"/>
                  </a:cubicBezTo>
                  <a:cubicBezTo>
                    <a:pt x="63926" y="2644"/>
                    <a:pt x="65712" y="3096"/>
                    <a:pt x="67533" y="3668"/>
                  </a:cubicBezTo>
                  <a:cubicBezTo>
                    <a:pt x="69426" y="4239"/>
                    <a:pt x="71284" y="4966"/>
                    <a:pt x="73070" y="5835"/>
                  </a:cubicBezTo>
                  <a:cubicBezTo>
                    <a:pt x="74010" y="6299"/>
                    <a:pt x="74915" y="6823"/>
                    <a:pt x="75772" y="7418"/>
                  </a:cubicBezTo>
                  <a:cubicBezTo>
                    <a:pt x="76665" y="8025"/>
                    <a:pt x="77463" y="8764"/>
                    <a:pt x="78130" y="9597"/>
                  </a:cubicBezTo>
                  <a:cubicBezTo>
                    <a:pt x="78463" y="10038"/>
                    <a:pt x="78737" y="10514"/>
                    <a:pt x="78939" y="11026"/>
                  </a:cubicBezTo>
                  <a:cubicBezTo>
                    <a:pt x="78987" y="11157"/>
                    <a:pt x="79035" y="11288"/>
                    <a:pt x="79070" y="11419"/>
                  </a:cubicBezTo>
                  <a:lnTo>
                    <a:pt x="79154" y="11824"/>
                  </a:lnTo>
                  <a:cubicBezTo>
                    <a:pt x="79178" y="11955"/>
                    <a:pt x="79201" y="12097"/>
                    <a:pt x="79201" y="12240"/>
                  </a:cubicBezTo>
                  <a:cubicBezTo>
                    <a:pt x="79213" y="12371"/>
                    <a:pt x="79225" y="12514"/>
                    <a:pt x="79213" y="12657"/>
                  </a:cubicBezTo>
                  <a:cubicBezTo>
                    <a:pt x="79178" y="13776"/>
                    <a:pt x="78642" y="14836"/>
                    <a:pt x="77892" y="15705"/>
                  </a:cubicBezTo>
                  <a:cubicBezTo>
                    <a:pt x="77118" y="16586"/>
                    <a:pt x="76225" y="17336"/>
                    <a:pt x="75225" y="17955"/>
                  </a:cubicBezTo>
                  <a:cubicBezTo>
                    <a:pt x="74225" y="18586"/>
                    <a:pt x="73177" y="19158"/>
                    <a:pt x="72081" y="19634"/>
                  </a:cubicBezTo>
                  <a:cubicBezTo>
                    <a:pt x="69819" y="20622"/>
                    <a:pt x="67474" y="21420"/>
                    <a:pt x="65081" y="22039"/>
                  </a:cubicBezTo>
                  <a:cubicBezTo>
                    <a:pt x="60211" y="23313"/>
                    <a:pt x="55020" y="24099"/>
                    <a:pt x="49698" y="24539"/>
                  </a:cubicBezTo>
                  <a:cubicBezTo>
                    <a:pt x="46341" y="24809"/>
                    <a:pt x="42969" y="24945"/>
                    <a:pt x="39595" y="24945"/>
                  </a:cubicBezTo>
                  <a:cubicBezTo>
                    <a:pt x="37763" y="24945"/>
                    <a:pt x="35931" y="24905"/>
                    <a:pt x="34100" y="24825"/>
                  </a:cubicBezTo>
                  <a:cubicBezTo>
                    <a:pt x="29255" y="24623"/>
                    <a:pt x="24433" y="24087"/>
                    <a:pt x="19670" y="23230"/>
                  </a:cubicBezTo>
                  <a:cubicBezTo>
                    <a:pt x="15122" y="22372"/>
                    <a:pt x="10848" y="21229"/>
                    <a:pt x="7097" y="19527"/>
                  </a:cubicBezTo>
                  <a:cubicBezTo>
                    <a:pt x="5228" y="18670"/>
                    <a:pt x="3478" y="17670"/>
                    <a:pt x="2108" y="16348"/>
                  </a:cubicBezTo>
                  <a:cubicBezTo>
                    <a:pt x="1418" y="15717"/>
                    <a:pt x="870" y="14943"/>
                    <a:pt x="489" y="14086"/>
                  </a:cubicBezTo>
                  <a:cubicBezTo>
                    <a:pt x="144" y="13264"/>
                    <a:pt x="72" y="12347"/>
                    <a:pt x="299" y="11478"/>
                  </a:cubicBezTo>
                  <a:cubicBezTo>
                    <a:pt x="525" y="10657"/>
                    <a:pt x="942" y="9907"/>
                    <a:pt x="1513" y="9264"/>
                  </a:cubicBezTo>
                  <a:cubicBezTo>
                    <a:pt x="2037" y="8656"/>
                    <a:pt x="2632" y="8109"/>
                    <a:pt x="3287" y="7633"/>
                  </a:cubicBezTo>
                  <a:cubicBezTo>
                    <a:pt x="3906" y="7180"/>
                    <a:pt x="4549" y="6775"/>
                    <a:pt x="5216" y="6394"/>
                  </a:cubicBezTo>
                  <a:cubicBezTo>
                    <a:pt x="5871" y="6037"/>
                    <a:pt x="6514" y="5716"/>
                    <a:pt x="7145" y="5430"/>
                  </a:cubicBezTo>
                  <a:cubicBezTo>
                    <a:pt x="9312" y="4454"/>
                    <a:pt x="11562" y="3656"/>
                    <a:pt x="13860" y="3049"/>
                  </a:cubicBezTo>
                  <a:cubicBezTo>
                    <a:pt x="15741" y="2525"/>
                    <a:pt x="17229" y="2203"/>
                    <a:pt x="18241" y="2001"/>
                  </a:cubicBezTo>
                  <a:cubicBezTo>
                    <a:pt x="18741" y="1894"/>
                    <a:pt x="19134" y="1810"/>
                    <a:pt x="19396" y="1763"/>
                  </a:cubicBezTo>
                  <a:cubicBezTo>
                    <a:pt x="19646" y="1715"/>
                    <a:pt x="19777" y="1679"/>
                    <a:pt x="19777" y="1679"/>
                  </a:cubicBezTo>
                  <a:lnTo>
                    <a:pt x="19777" y="1679"/>
                  </a:lnTo>
                  <a:cubicBezTo>
                    <a:pt x="19777" y="1679"/>
                    <a:pt x="19265" y="1763"/>
                    <a:pt x="18253" y="1965"/>
                  </a:cubicBezTo>
                  <a:cubicBezTo>
                    <a:pt x="17241" y="2168"/>
                    <a:pt x="15753" y="2489"/>
                    <a:pt x="13860" y="3001"/>
                  </a:cubicBezTo>
                  <a:cubicBezTo>
                    <a:pt x="11562" y="3596"/>
                    <a:pt x="9300" y="4394"/>
                    <a:pt x="7121" y="5358"/>
                  </a:cubicBezTo>
                  <a:cubicBezTo>
                    <a:pt x="6490" y="5644"/>
                    <a:pt x="5847" y="5966"/>
                    <a:pt x="5192" y="6323"/>
                  </a:cubicBezTo>
                  <a:cubicBezTo>
                    <a:pt x="4525" y="6704"/>
                    <a:pt x="3870" y="7109"/>
                    <a:pt x="3251" y="7561"/>
                  </a:cubicBezTo>
                  <a:cubicBezTo>
                    <a:pt x="2597" y="8049"/>
                    <a:pt x="1989" y="8597"/>
                    <a:pt x="1454" y="9216"/>
                  </a:cubicBezTo>
                  <a:cubicBezTo>
                    <a:pt x="882" y="9859"/>
                    <a:pt x="465" y="10633"/>
                    <a:pt x="227" y="11454"/>
                  </a:cubicBezTo>
                  <a:cubicBezTo>
                    <a:pt x="1" y="12347"/>
                    <a:pt x="60" y="13276"/>
                    <a:pt x="418" y="14121"/>
                  </a:cubicBezTo>
                  <a:cubicBezTo>
                    <a:pt x="799" y="14991"/>
                    <a:pt x="1346" y="15765"/>
                    <a:pt x="2049" y="16407"/>
                  </a:cubicBezTo>
                  <a:cubicBezTo>
                    <a:pt x="3442" y="17741"/>
                    <a:pt x="5192" y="18753"/>
                    <a:pt x="7061" y="19622"/>
                  </a:cubicBezTo>
                  <a:cubicBezTo>
                    <a:pt x="10812" y="21337"/>
                    <a:pt x="15110" y="22492"/>
                    <a:pt x="19658" y="23349"/>
                  </a:cubicBezTo>
                  <a:cubicBezTo>
                    <a:pt x="24433" y="24206"/>
                    <a:pt x="29255" y="24742"/>
                    <a:pt x="34100" y="24944"/>
                  </a:cubicBezTo>
                  <a:cubicBezTo>
                    <a:pt x="35971" y="25030"/>
                    <a:pt x="37841" y="25072"/>
                    <a:pt x="39711" y="25072"/>
                  </a:cubicBezTo>
                  <a:cubicBezTo>
                    <a:pt x="43042" y="25072"/>
                    <a:pt x="46372" y="24937"/>
                    <a:pt x="49698" y="24670"/>
                  </a:cubicBezTo>
                  <a:cubicBezTo>
                    <a:pt x="55032" y="24230"/>
                    <a:pt x="60211" y="23444"/>
                    <a:pt x="65092" y="22158"/>
                  </a:cubicBezTo>
                  <a:cubicBezTo>
                    <a:pt x="67497" y="21539"/>
                    <a:pt x="69843" y="20741"/>
                    <a:pt x="72117" y="19741"/>
                  </a:cubicBezTo>
                  <a:cubicBezTo>
                    <a:pt x="73224" y="19253"/>
                    <a:pt x="74284" y="18693"/>
                    <a:pt x="75296" y="18039"/>
                  </a:cubicBezTo>
                  <a:cubicBezTo>
                    <a:pt x="76296" y="17419"/>
                    <a:pt x="77201" y="16657"/>
                    <a:pt x="77987" y="15776"/>
                  </a:cubicBezTo>
                  <a:cubicBezTo>
                    <a:pt x="78368" y="15336"/>
                    <a:pt x="78677" y="14836"/>
                    <a:pt x="78916" y="14312"/>
                  </a:cubicBezTo>
                  <a:cubicBezTo>
                    <a:pt x="79166" y="13788"/>
                    <a:pt x="79297" y="13228"/>
                    <a:pt x="79320" y="12645"/>
                  </a:cubicBezTo>
                  <a:cubicBezTo>
                    <a:pt x="79332" y="12502"/>
                    <a:pt x="79320" y="12359"/>
                    <a:pt x="79308" y="12216"/>
                  </a:cubicBezTo>
                  <a:cubicBezTo>
                    <a:pt x="79308" y="12074"/>
                    <a:pt x="79285" y="11943"/>
                    <a:pt x="79261" y="11800"/>
                  </a:cubicBezTo>
                  <a:lnTo>
                    <a:pt x="79166" y="11383"/>
                  </a:lnTo>
                  <a:cubicBezTo>
                    <a:pt x="79130" y="11240"/>
                    <a:pt x="79094" y="11109"/>
                    <a:pt x="79035" y="10978"/>
                  </a:cubicBezTo>
                  <a:cubicBezTo>
                    <a:pt x="78832" y="10466"/>
                    <a:pt x="78558" y="9966"/>
                    <a:pt x="78213" y="9526"/>
                  </a:cubicBezTo>
                  <a:cubicBezTo>
                    <a:pt x="77534" y="8680"/>
                    <a:pt x="76737" y="7942"/>
                    <a:pt x="75832" y="7323"/>
                  </a:cubicBezTo>
                  <a:cubicBezTo>
                    <a:pt x="74963" y="6740"/>
                    <a:pt x="74058" y="6216"/>
                    <a:pt x="73117" y="5751"/>
                  </a:cubicBezTo>
                  <a:cubicBezTo>
                    <a:pt x="71319" y="4894"/>
                    <a:pt x="69462" y="4156"/>
                    <a:pt x="67557" y="3584"/>
                  </a:cubicBezTo>
                  <a:cubicBezTo>
                    <a:pt x="65723" y="3013"/>
                    <a:pt x="63949" y="2561"/>
                    <a:pt x="62235" y="2180"/>
                  </a:cubicBezTo>
                  <a:cubicBezTo>
                    <a:pt x="56818" y="1048"/>
                    <a:pt x="51317" y="358"/>
                    <a:pt x="45780" y="120"/>
                  </a:cubicBezTo>
                  <a:cubicBezTo>
                    <a:pt x="43828" y="24"/>
                    <a:pt x="42304" y="36"/>
                    <a:pt x="41268" y="13"/>
                  </a:cubicBezTo>
                  <a:lnTo>
                    <a:pt x="40101" y="1"/>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4" name="Google Shape;554;p38">
              <a:extLst>
                <a:ext uri="{FF2B5EF4-FFF2-40B4-BE49-F238E27FC236}">
                  <a16:creationId xmlns:a16="http://schemas.microsoft.com/office/drawing/2014/main" id="{ED6A2D9B-0060-4FCF-B157-F7218B65E6C2}"/>
                </a:ext>
              </a:extLst>
            </p:cNvPr>
            <p:cNvSpPr/>
            <p:nvPr/>
          </p:nvSpPr>
          <p:spPr>
            <a:xfrm flipH="1">
              <a:off x="6240269" y="3294427"/>
              <a:ext cx="2157186" cy="682556"/>
            </a:xfrm>
            <a:custGeom>
              <a:avLst/>
              <a:gdLst/>
              <a:ahLst/>
              <a:cxnLst/>
              <a:rect l="l" t="t" r="r" b="b"/>
              <a:pathLst>
                <a:path w="56294" h="17812" extrusionOk="0">
                  <a:moveTo>
                    <a:pt x="26947" y="0"/>
                  </a:moveTo>
                  <a:cubicBezTo>
                    <a:pt x="25599" y="0"/>
                    <a:pt x="24885" y="11"/>
                    <a:pt x="24885" y="11"/>
                  </a:cubicBezTo>
                  <a:lnTo>
                    <a:pt x="29433" y="35"/>
                  </a:lnTo>
                  <a:cubicBezTo>
                    <a:pt x="33565" y="94"/>
                    <a:pt x="37684" y="475"/>
                    <a:pt x="41768" y="1166"/>
                  </a:cubicBezTo>
                  <a:cubicBezTo>
                    <a:pt x="43054" y="1392"/>
                    <a:pt x="44399" y="1678"/>
                    <a:pt x="45780" y="2035"/>
                  </a:cubicBezTo>
                  <a:cubicBezTo>
                    <a:pt x="47221" y="2392"/>
                    <a:pt x="48638" y="2844"/>
                    <a:pt x="50019" y="3392"/>
                  </a:cubicBezTo>
                  <a:cubicBezTo>
                    <a:pt x="51436" y="3964"/>
                    <a:pt x="52900" y="4642"/>
                    <a:pt x="54186" y="5666"/>
                  </a:cubicBezTo>
                  <a:cubicBezTo>
                    <a:pt x="54841" y="6166"/>
                    <a:pt x="55389" y="6797"/>
                    <a:pt x="55782" y="7524"/>
                  </a:cubicBezTo>
                  <a:cubicBezTo>
                    <a:pt x="56175" y="8298"/>
                    <a:pt x="56210" y="9191"/>
                    <a:pt x="55889" y="9988"/>
                  </a:cubicBezTo>
                  <a:cubicBezTo>
                    <a:pt x="55722" y="10381"/>
                    <a:pt x="55496" y="10762"/>
                    <a:pt x="55222" y="11096"/>
                  </a:cubicBezTo>
                  <a:cubicBezTo>
                    <a:pt x="55079" y="11250"/>
                    <a:pt x="54948" y="11429"/>
                    <a:pt x="54782" y="11572"/>
                  </a:cubicBezTo>
                  <a:cubicBezTo>
                    <a:pt x="54615" y="11715"/>
                    <a:pt x="54460" y="11881"/>
                    <a:pt x="54293" y="12012"/>
                  </a:cubicBezTo>
                  <a:cubicBezTo>
                    <a:pt x="53591" y="12572"/>
                    <a:pt x="52841" y="13060"/>
                    <a:pt x="52043" y="13465"/>
                  </a:cubicBezTo>
                  <a:cubicBezTo>
                    <a:pt x="50388" y="14286"/>
                    <a:pt x="48650" y="14941"/>
                    <a:pt x="46876" y="15429"/>
                  </a:cubicBezTo>
                  <a:cubicBezTo>
                    <a:pt x="43244" y="16453"/>
                    <a:pt x="39375" y="17061"/>
                    <a:pt x="35398" y="17406"/>
                  </a:cubicBezTo>
                  <a:cubicBezTo>
                    <a:pt x="32977" y="17614"/>
                    <a:pt x="30546" y="17716"/>
                    <a:pt x="28115" y="17716"/>
                  </a:cubicBezTo>
                  <a:cubicBezTo>
                    <a:pt x="26661" y="17716"/>
                    <a:pt x="25207" y="17680"/>
                    <a:pt x="23754" y="17608"/>
                  </a:cubicBezTo>
                  <a:cubicBezTo>
                    <a:pt x="20134" y="17453"/>
                    <a:pt x="16539" y="17025"/>
                    <a:pt x="12991" y="16322"/>
                  </a:cubicBezTo>
                  <a:cubicBezTo>
                    <a:pt x="11336" y="16001"/>
                    <a:pt x="9704" y="15584"/>
                    <a:pt x="8097" y="15072"/>
                  </a:cubicBezTo>
                  <a:cubicBezTo>
                    <a:pt x="6573" y="14608"/>
                    <a:pt x="5109" y="13989"/>
                    <a:pt x="3704" y="13239"/>
                  </a:cubicBezTo>
                  <a:cubicBezTo>
                    <a:pt x="3037" y="12881"/>
                    <a:pt x="2418" y="12465"/>
                    <a:pt x="1834" y="11977"/>
                  </a:cubicBezTo>
                  <a:cubicBezTo>
                    <a:pt x="1263" y="11524"/>
                    <a:pt x="787" y="10965"/>
                    <a:pt x="430" y="10334"/>
                  </a:cubicBezTo>
                  <a:lnTo>
                    <a:pt x="370" y="10226"/>
                  </a:lnTo>
                  <a:lnTo>
                    <a:pt x="322" y="10095"/>
                  </a:lnTo>
                  <a:lnTo>
                    <a:pt x="227" y="9857"/>
                  </a:lnTo>
                  <a:cubicBezTo>
                    <a:pt x="168" y="9691"/>
                    <a:pt x="120" y="9524"/>
                    <a:pt x="84" y="9345"/>
                  </a:cubicBezTo>
                  <a:cubicBezTo>
                    <a:pt x="72" y="9179"/>
                    <a:pt x="49" y="9000"/>
                    <a:pt x="49" y="8833"/>
                  </a:cubicBezTo>
                  <a:lnTo>
                    <a:pt x="60" y="8583"/>
                  </a:lnTo>
                  <a:cubicBezTo>
                    <a:pt x="72" y="8488"/>
                    <a:pt x="96" y="8405"/>
                    <a:pt x="108" y="8321"/>
                  </a:cubicBezTo>
                  <a:cubicBezTo>
                    <a:pt x="168" y="8000"/>
                    <a:pt x="287" y="7678"/>
                    <a:pt x="453" y="7393"/>
                  </a:cubicBezTo>
                  <a:cubicBezTo>
                    <a:pt x="608" y="7107"/>
                    <a:pt x="799" y="6833"/>
                    <a:pt x="1013" y="6583"/>
                  </a:cubicBezTo>
                  <a:cubicBezTo>
                    <a:pt x="1442" y="6107"/>
                    <a:pt x="1918" y="5678"/>
                    <a:pt x="2442" y="5321"/>
                  </a:cubicBezTo>
                  <a:cubicBezTo>
                    <a:pt x="2930" y="4964"/>
                    <a:pt x="3454" y="4654"/>
                    <a:pt x="3989" y="4368"/>
                  </a:cubicBezTo>
                  <a:cubicBezTo>
                    <a:pt x="4966" y="3857"/>
                    <a:pt x="5990" y="3416"/>
                    <a:pt x="7037" y="3047"/>
                  </a:cubicBezTo>
                  <a:cubicBezTo>
                    <a:pt x="8716" y="2452"/>
                    <a:pt x="10419" y="1975"/>
                    <a:pt x="12157" y="1594"/>
                  </a:cubicBezTo>
                  <a:cubicBezTo>
                    <a:pt x="13586" y="1285"/>
                    <a:pt x="14705" y="1094"/>
                    <a:pt x="15467" y="975"/>
                  </a:cubicBezTo>
                  <a:lnTo>
                    <a:pt x="16634" y="785"/>
                  </a:lnTo>
                  <a:lnTo>
                    <a:pt x="16634" y="785"/>
                  </a:lnTo>
                  <a:cubicBezTo>
                    <a:pt x="16634" y="785"/>
                    <a:pt x="16217" y="844"/>
                    <a:pt x="15467" y="963"/>
                  </a:cubicBezTo>
                  <a:cubicBezTo>
                    <a:pt x="14705" y="1082"/>
                    <a:pt x="13586" y="1261"/>
                    <a:pt x="12145" y="1571"/>
                  </a:cubicBezTo>
                  <a:cubicBezTo>
                    <a:pt x="10407" y="1940"/>
                    <a:pt x="8692" y="2428"/>
                    <a:pt x="7014" y="3011"/>
                  </a:cubicBezTo>
                  <a:cubicBezTo>
                    <a:pt x="5966" y="3380"/>
                    <a:pt x="4954" y="3833"/>
                    <a:pt x="3978" y="4345"/>
                  </a:cubicBezTo>
                  <a:cubicBezTo>
                    <a:pt x="3442" y="4619"/>
                    <a:pt x="2918" y="4940"/>
                    <a:pt x="2418" y="5285"/>
                  </a:cubicBezTo>
                  <a:cubicBezTo>
                    <a:pt x="1894" y="5654"/>
                    <a:pt x="1418" y="6083"/>
                    <a:pt x="989" y="6559"/>
                  </a:cubicBezTo>
                  <a:cubicBezTo>
                    <a:pt x="775" y="6809"/>
                    <a:pt x="584" y="7083"/>
                    <a:pt x="418" y="7381"/>
                  </a:cubicBezTo>
                  <a:cubicBezTo>
                    <a:pt x="251" y="7678"/>
                    <a:pt x="132" y="8000"/>
                    <a:pt x="72" y="8333"/>
                  </a:cubicBezTo>
                  <a:cubicBezTo>
                    <a:pt x="49" y="8417"/>
                    <a:pt x="25" y="8500"/>
                    <a:pt x="25" y="8595"/>
                  </a:cubicBezTo>
                  <a:lnTo>
                    <a:pt x="13" y="8857"/>
                  </a:lnTo>
                  <a:cubicBezTo>
                    <a:pt x="13" y="9024"/>
                    <a:pt x="1" y="9214"/>
                    <a:pt x="49" y="9381"/>
                  </a:cubicBezTo>
                  <a:cubicBezTo>
                    <a:pt x="96" y="9548"/>
                    <a:pt x="120" y="9726"/>
                    <a:pt x="179" y="9893"/>
                  </a:cubicBezTo>
                  <a:lnTo>
                    <a:pt x="287" y="10143"/>
                  </a:lnTo>
                  <a:lnTo>
                    <a:pt x="334" y="10262"/>
                  </a:lnTo>
                  <a:lnTo>
                    <a:pt x="394" y="10381"/>
                  </a:lnTo>
                  <a:cubicBezTo>
                    <a:pt x="763" y="11024"/>
                    <a:pt x="1239" y="11584"/>
                    <a:pt x="1811" y="12048"/>
                  </a:cubicBezTo>
                  <a:cubicBezTo>
                    <a:pt x="2394" y="12536"/>
                    <a:pt x="3025" y="12953"/>
                    <a:pt x="3692" y="13310"/>
                  </a:cubicBezTo>
                  <a:cubicBezTo>
                    <a:pt x="5097" y="14072"/>
                    <a:pt x="6573" y="14691"/>
                    <a:pt x="8097" y="15156"/>
                  </a:cubicBezTo>
                  <a:cubicBezTo>
                    <a:pt x="9704" y="15668"/>
                    <a:pt x="11336" y="16084"/>
                    <a:pt x="12979" y="16418"/>
                  </a:cubicBezTo>
                  <a:cubicBezTo>
                    <a:pt x="16539" y="17108"/>
                    <a:pt x="20146" y="17537"/>
                    <a:pt x="23766" y="17703"/>
                  </a:cubicBezTo>
                  <a:cubicBezTo>
                    <a:pt x="25219" y="17775"/>
                    <a:pt x="26673" y="17811"/>
                    <a:pt x="28128" y="17811"/>
                  </a:cubicBezTo>
                  <a:cubicBezTo>
                    <a:pt x="30560" y="17811"/>
                    <a:pt x="32993" y="17710"/>
                    <a:pt x="35422" y="17501"/>
                  </a:cubicBezTo>
                  <a:cubicBezTo>
                    <a:pt x="39303" y="17203"/>
                    <a:pt x="43149" y="16537"/>
                    <a:pt x="46900" y="15525"/>
                  </a:cubicBezTo>
                  <a:cubicBezTo>
                    <a:pt x="48686" y="15036"/>
                    <a:pt x="50424" y="14370"/>
                    <a:pt x="52079" y="13548"/>
                  </a:cubicBezTo>
                  <a:cubicBezTo>
                    <a:pt x="52888" y="13143"/>
                    <a:pt x="53639" y="12643"/>
                    <a:pt x="54341" y="12084"/>
                  </a:cubicBezTo>
                  <a:cubicBezTo>
                    <a:pt x="54520" y="11953"/>
                    <a:pt x="54674" y="11786"/>
                    <a:pt x="54841" y="11643"/>
                  </a:cubicBezTo>
                  <a:cubicBezTo>
                    <a:pt x="54996" y="11488"/>
                    <a:pt x="55139" y="11310"/>
                    <a:pt x="55294" y="11155"/>
                  </a:cubicBezTo>
                  <a:cubicBezTo>
                    <a:pt x="55567" y="10810"/>
                    <a:pt x="55794" y="10441"/>
                    <a:pt x="55960" y="10024"/>
                  </a:cubicBezTo>
                  <a:cubicBezTo>
                    <a:pt x="56294" y="9214"/>
                    <a:pt x="56246" y="8298"/>
                    <a:pt x="55853" y="7524"/>
                  </a:cubicBezTo>
                  <a:cubicBezTo>
                    <a:pt x="55448" y="6785"/>
                    <a:pt x="54901" y="6143"/>
                    <a:pt x="54222" y="5631"/>
                  </a:cubicBezTo>
                  <a:cubicBezTo>
                    <a:pt x="52936" y="4607"/>
                    <a:pt x="51472" y="3916"/>
                    <a:pt x="50043" y="3345"/>
                  </a:cubicBezTo>
                  <a:cubicBezTo>
                    <a:pt x="48662" y="2797"/>
                    <a:pt x="47233" y="2344"/>
                    <a:pt x="45792" y="1975"/>
                  </a:cubicBezTo>
                  <a:cubicBezTo>
                    <a:pt x="44399" y="1630"/>
                    <a:pt x="43066" y="1356"/>
                    <a:pt x="41768" y="1118"/>
                  </a:cubicBezTo>
                  <a:cubicBezTo>
                    <a:pt x="37684" y="428"/>
                    <a:pt x="33565" y="58"/>
                    <a:pt x="29433" y="11"/>
                  </a:cubicBezTo>
                  <a:cubicBezTo>
                    <a:pt x="28453" y="3"/>
                    <a:pt x="27621" y="0"/>
                    <a:pt x="26947"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5" name="Google Shape;555;p38">
              <a:extLst>
                <a:ext uri="{FF2B5EF4-FFF2-40B4-BE49-F238E27FC236}">
                  <a16:creationId xmlns:a16="http://schemas.microsoft.com/office/drawing/2014/main" id="{CAA98CC0-1062-43F3-984B-654655412E4D}"/>
                </a:ext>
              </a:extLst>
            </p:cNvPr>
            <p:cNvSpPr/>
            <p:nvPr/>
          </p:nvSpPr>
          <p:spPr>
            <a:xfrm flipH="1">
              <a:off x="8566228" y="2728137"/>
              <a:ext cx="57058" cy="57058"/>
            </a:xfrm>
            <a:custGeom>
              <a:avLst/>
              <a:gdLst/>
              <a:ahLst/>
              <a:cxnLst/>
              <a:rect l="l" t="t" r="r" b="b"/>
              <a:pathLst>
                <a:path w="1489" h="1489" extrusionOk="0">
                  <a:moveTo>
                    <a:pt x="750" y="0"/>
                  </a:moveTo>
                  <a:cubicBezTo>
                    <a:pt x="346" y="0"/>
                    <a:pt x="12" y="334"/>
                    <a:pt x="12" y="738"/>
                  </a:cubicBezTo>
                  <a:cubicBezTo>
                    <a:pt x="0" y="1155"/>
                    <a:pt x="334" y="1489"/>
                    <a:pt x="750" y="1489"/>
                  </a:cubicBezTo>
                  <a:cubicBezTo>
                    <a:pt x="1155" y="1489"/>
                    <a:pt x="1489" y="1155"/>
                    <a:pt x="1489" y="750"/>
                  </a:cubicBezTo>
                  <a:cubicBezTo>
                    <a:pt x="1489" y="334"/>
                    <a:pt x="1155" y="0"/>
                    <a:pt x="750" y="0"/>
                  </a:cubicBezTo>
                  <a:close/>
                </a:path>
              </a:pathLst>
            </a:custGeom>
            <a:solidFill>
              <a:schemeClr val="dk1"/>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6" name="Google Shape;556;p38">
              <a:extLst>
                <a:ext uri="{FF2B5EF4-FFF2-40B4-BE49-F238E27FC236}">
                  <a16:creationId xmlns:a16="http://schemas.microsoft.com/office/drawing/2014/main" id="{43909A18-A427-4DE4-AAF2-D426350D6F40}"/>
                </a:ext>
              </a:extLst>
            </p:cNvPr>
            <p:cNvSpPr/>
            <p:nvPr/>
          </p:nvSpPr>
          <p:spPr>
            <a:xfrm flipH="1">
              <a:off x="5989645" y="2747758"/>
              <a:ext cx="57097" cy="56599"/>
            </a:xfrm>
            <a:custGeom>
              <a:avLst/>
              <a:gdLst/>
              <a:ahLst/>
              <a:cxnLst/>
              <a:rect l="l" t="t" r="r" b="b"/>
              <a:pathLst>
                <a:path w="1490" h="1477" extrusionOk="0">
                  <a:moveTo>
                    <a:pt x="739" y="0"/>
                  </a:moveTo>
                  <a:cubicBezTo>
                    <a:pt x="334" y="0"/>
                    <a:pt x="1" y="334"/>
                    <a:pt x="1" y="738"/>
                  </a:cubicBezTo>
                  <a:cubicBezTo>
                    <a:pt x="1" y="1143"/>
                    <a:pt x="334" y="1477"/>
                    <a:pt x="739" y="1477"/>
                  </a:cubicBezTo>
                  <a:cubicBezTo>
                    <a:pt x="1156" y="1477"/>
                    <a:pt x="1489" y="1143"/>
                    <a:pt x="1489" y="738"/>
                  </a:cubicBezTo>
                  <a:cubicBezTo>
                    <a:pt x="1489" y="334"/>
                    <a:pt x="1156" y="0"/>
                    <a:pt x="739"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7" name="Google Shape;557;p38">
              <a:extLst>
                <a:ext uri="{FF2B5EF4-FFF2-40B4-BE49-F238E27FC236}">
                  <a16:creationId xmlns:a16="http://schemas.microsoft.com/office/drawing/2014/main" id="{53401587-9EAF-4608-899B-0BA3DD495EEE}"/>
                </a:ext>
              </a:extLst>
            </p:cNvPr>
            <p:cNvSpPr/>
            <p:nvPr/>
          </p:nvSpPr>
          <p:spPr>
            <a:xfrm flipH="1">
              <a:off x="7151800" y="3797177"/>
              <a:ext cx="57058" cy="57097"/>
            </a:xfrm>
            <a:custGeom>
              <a:avLst/>
              <a:gdLst/>
              <a:ahLst/>
              <a:cxnLst/>
              <a:rect l="l" t="t" r="r" b="b"/>
              <a:pathLst>
                <a:path w="1489" h="1490" extrusionOk="0">
                  <a:moveTo>
                    <a:pt x="739" y="1"/>
                  </a:moveTo>
                  <a:cubicBezTo>
                    <a:pt x="334" y="1"/>
                    <a:pt x="1" y="334"/>
                    <a:pt x="1" y="751"/>
                  </a:cubicBezTo>
                  <a:cubicBezTo>
                    <a:pt x="1" y="1160"/>
                    <a:pt x="323" y="1489"/>
                    <a:pt x="729" y="1489"/>
                  </a:cubicBezTo>
                  <a:cubicBezTo>
                    <a:pt x="736" y="1489"/>
                    <a:pt x="744" y="1489"/>
                    <a:pt x="751" y="1489"/>
                  </a:cubicBezTo>
                  <a:cubicBezTo>
                    <a:pt x="1156" y="1489"/>
                    <a:pt x="1489" y="1155"/>
                    <a:pt x="1489" y="751"/>
                  </a:cubicBezTo>
                  <a:cubicBezTo>
                    <a:pt x="1489" y="334"/>
                    <a:pt x="1156" y="1"/>
                    <a:pt x="751" y="1"/>
                  </a:cubicBezTo>
                  <a:close/>
                </a:path>
              </a:pathLst>
            </a:custGeom>
            <a:solidFill>
              <a:schemeClr val="dk2"/>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8" name="Google Shape;558;p38">
              <a:extLst>
                <a:ext uri="{FF2B5EF4-FFF2-40B4-BE49-F238E27FC236}">
                  <a16:creationId xmlns:a16="http://schemas.microsoft.com/office/drawing/2014/main" id="{708141DA-6143-4A57-94CA-DB31F568ECFB}"/>
                </a:ext>
              </a:extLst>
            </p:cNvPr>
            <p:cNvSpPr/>
            <p:nvPr/>
          </p:nvSpPr>
          <p:spPr>
            <a:xfrm flipH="1">
              <a:off x="8016880" y="3079477"/>
              <a:ext cx="28778" cy="28778"/>
            </a:xfrm>
            <a:custGeom>
              <a:avLst/>
              <a:gdLst/>
              <a:ahLst/>
              <a:cxnLst/>
              <a:rect l="l" t="t" r="r" b="b"/>
              <a:pathLst>
                <a:path w="751" h="751" extrusionOk="0">
                  <a:moveTo>
                    <a:pt x="382" y="0"/>
                  </a:moveTo>
                  <a:cubicBezTo>
                    <a:pt x="179" y="0"/>
                    <a:pt x="1" y="167"/>
                    <a:pt x="1" y="369"/>
                  </a:cubicBezTo>
                  <a:cubicBezTo>
                    <a:pt x="1" y="583"/>
                    <a:pt x="179" y="750"/>
                    <a:pt x="382" y="750"/>
                  </a:cubicBezTo>
                  <a:cubicBezTo>
                    <a:pt x="584" y="750"/>
                    <a:pt x="751" y="583"/>
                    <a:pt x="751" y="369"/>
                  </a:cubicBezTo>
                  <a:cubicBezTo>
                    <a:pt x="751" y="167"/>
                    <a:pt x="584" y="0"/>
                    <a:pt x="382"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29" name="Google Shape;559;p38">
              <a:extLst>
                <a:ext uri="{FF2B5EF4-FFF2-40B4-BE49-F238E27FC236}">
                  <a16:creationId xmlns:a16="http://schemas.microsoft.com/office/drawing/2014/main" id="{1BF386AC-29D0-41A6-B6AF-AECD9C974DDC}"/>
                </a:ext>
              </a:extLst>
            </p:cNvPr>
            <p:cNvSpPr/>
            <p:nvPr/>
          </p:nvSpPr>
          <p:spPr>
            <a:xfrm flipH="1">
              <a:off x="6245635" y="3424416"/>
              <a:ext cx="28318" cy="28778"/>
            </a:xfrm>
            <a:custGeom>
              <a:avLst/>
              <a:gdLst/>
              <a:ahLst/>
              <a:cxnLst/>
              <a:rect l="l" t="t" r="r" b="b"/>
              <a:pathLst>
                <a:path w="739" h="751" extrusionOk="0">
                  <a:moveTo>
                    <a:pt x="370" y="0"/>
                  </a:moveTo>
                  <a:cubicBezTo>
                    <a:pt x="167" y="0"/>
                    <a:pt x="1" y="167"/>
                    <a:pt x="1" y="381"/>
                  </a:cubicBezTo>
                  <a:cubicBezTo>
                    <a:pt x="1" y="584"/>
                    <a:pt x="167" y="750"/>
                    <a:pt x="370" y="750"/>
                  </a:cubicBezTo>
                  <a:cubicBezTo>
                    <a:pt x="572" y="750"/>
                    <a:pt x="739" y="584"/>
                    <a:pt x="739" y="381"/>
                  </a:cubicBezTo>
                  <a:cubicBezTo>
                    <a:pt x="739" y="167"/>
                    <a:pt x="572" y="0"/>
                    <a:pt x="370" y="0"/>
                  </a:cubicBezTo>
                  <a:close/>
                </a:path>
              </a:pathLst>
            </a:custGeom>
            <a:solidFill>
              <a:schemeClr val="dk1"/>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0" name="Google Shape;560;p38">
              <a:extLst>
                <a:ext uri="{FF2B5EF4-FFF2-40B4-BE49-F238E27FC236}">
                  <a16:creationId xmlns:a16="http://schemas.microsoft.com/office/drawing/2014/main" id="{959E8F50-6B78-41D6-84B9-304029CA8F03}"/>
                </a:ext>
              </a:extLst>
            </p:cNvPr>
            <p:cNvSpPr/>
            <p:nvPr/>
          </p:nvSpPr>
          <p:spPr>
            <a:xfrm flipH="1">
              <a:off x="7370349" y="4083254"/>
              <a:ext cx="28778" cy="28778"/>
            </a:xfrm>
            <a:custGeom>
              <a:avLst/>
              <a:gdLst/>
              <a:ahLst/>
              <a:cxnLst/>
              <a:rect l="l" t="t" r="r" b="b"/>
              <a:pathLst>
                <a:path w="751" h="751" extrusionOk="0">
                  <a:moveTo>
                    <a:pt x="382" y="1"/>
                  </a:moveTo>
                  <a:cubicBezTo>
                    <a:pt x="167" y="1"/>
                    <a:pt x="1" y="167"/>
                    <a:pt x="1" y="382"/>
                  </a:cubicBezTo>
                  <a:cubicBezTo>
                    <a:pt x="1" y="584"/>
                    <a:pt x="167" y="751"/>
                    <a:pt x="382" y="751"/>
                  </a:cubicBezTo>
                  <a:cubicBezTo>
                    <a:pt x="584" y="751"/>
                    <a:pt x="751" y="584"/>
                    <a:pt x="751" y="382"/>
                  </a:cubicBezTo>
                  <a:cubicBezTo>
                    <a:pt x="751" y="167"/>
                    <a:pt x="584" y="1"/>
                    <a:pt x="382"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1" name="Google Shape;561;p38">
              <a:extLst>
                <a:ext uri="{FF2B5EF4-FFF2-40B4-BE49-F238E27FC236}">
                  <a16:creationId xmlns:a16="http://schemas.microsoft.com/office/drawing/2014/main" id="{86780192-6248-4077-8659-8B7282526851}"/>
                </a:ext>
              </a:extLst>
            </p:cNvPr>
            <p:cNvSpPr/>
            <p:nvPr/>
          </p:nvSpPr>
          <p:spPr>
            <a:xfrm flipH="1">
              <a:off x="6829260" y="2019519"/>
              <a:ext cx="1085452" cy="746550"/>
            </a:xfrm>
            <a:custGeom>
              <a:avLst/>
              <a:gdLst/>
              <a:ahLst/>
              <a:cxnLst/>
              <a:rect l="l" t="t" r="r" b="b"/>
              <a:pathLst>
                <a:path w="28326" h="19482" extrusionOk="0">
                  <a:moveTo>
                    <a:pt x="28326" y="1"/>
                  </a:moveTo>
                  <a:cubicBezTo>
                    <a:pt x="23617" y="1123"/>
                    <a:pt x="18573" y="1711"/>
                    <a:pt x="13380" y="1711"/>
                  </a:cubicBezTo>
                  <a:cubicBezTo>
                    <a:pt x="8988" y="1711"/>
                    <a:pt x="4491" y="1291"/>
                    <a:pt x="1" y="418"/>
                  </a:cubicBezTo>
                  <a:lnTo>
                    <a:pt x="1" y="418"/>
                  </a:lnTo>
                  <a:lnTo>
                    <a:pt x="1108" y="17753"/>
                  </a:lnTo>
                  <a:cubicBezTo>
                    <a:pt x="5944" y="18882"/>
                    <a:pt x="10577" y="19482"/>
                    <a:pt x="15152" y="19482"/>
                  </a:cubicBezTo>
                  <a:cubicBezTo>
                    <a:pt x="19553" y="19482"/>
                    <a:pt x="23901" y="18927"/>
                    <a:pt x="28326" y="17753"/>
                  </a:cubicBezTo>
                  <a:lnTo>
                    <a:pt x="28326" y="1"/>
                  </a:lnTo>
                  <a:close/>
                </a:path>
              </a:pathLst>
            </a:custGeom>
            <a:solidFill>
              <a:schemeClr val="accent4"/>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2" name="Google Shape;562;p38">
              <a:extLst>
                <a:ext uri="{FF2B5EF4-FFF2-40B4-BE49-F238E27FC236}">
                  <a16:creationId xmlns:a16="http://schemas.microsoft.com/office/drawing/2014/main" id="{6BD5EA8F-818C-4226-A9FD-CD310DD704BB}"/>
                </a:ext>
              </a:extLst>
            </p:cNvPr>
            <p:cNvSpPr/>
            <p:nvPr/>
          </p:nvSpPr>
          <p:spPr>
            <a:xfrm flipH="1">
              <a:off x="6882633" y="2598531"/>
              <a:ext cx="921213" cy="81890"/>
            </a:xfrm>
            <a:custGeom>
              <a:avLst/>
              <a:gdLst/>
              <a:ahLst/>
              <a:cxnLst/>
              <a:rect l="l" t="t" r="r" b="b"/>
              <a:pathLst>
                <a:path w="24040" h="2137" extrusionOk="0">
                  <a:moveTo>
                    <a:pt x="24040" y="1"/>
                  </a:moveTo>
                  <a:cubicBezTo>
                    <a:pt x="24004" y="1"/>
                    <a:pt x="23980" y="13"/>
                    <a:pt x="23968" y="25"/>
                  </a:cubicBezTo>
                  <a:lnTo>
                    <a:pt x="23790" y="84"/>
                  </a:lnTo>
                  <a:cubicBezTo>
                    <a:pt x="23635" y="132"/>
                    <a:pt x="23409" y="227"/>
                    <a:pt x="23123" y="322"/>
                  </a:cubicBezTo>
                  <a:cubicBezTo>
                    <a:pt x="22539" y="525"/>
                    <a:pt x="21682" y="799"/>
                    <a:pt x="20623" y="1061"/>
                  </a:cubicBezTo>
                  <a:cubicBezTo>
                    <a:pt x="18011" y="1694"/>
                    <a:pt x="15337" y="2006"/>
                    <a:pt x="12649" y="2006"/>
                  </a:cubicBezTo>
                  <a:cubicBezTo>
                    <a:pt x="12458" y="2006"/>
                    <a:pt x="12266" y="2004"/>
                    <a:pt x="12074" y="2001"/>
                  </a:cubicBezTo>
                  <a:cubicBezTo>
                    <a:pt x="9204" y="1942"/>
                    <a:pt x="6335" y="1644"/>
                    <a:pt x="3501" y="1120"/>
                  </a:cubicBezTo>
                  <a:cubicBezTo>
                    <a:pt x="2430" y="918"/>
                    <a:pt x="1549" y="739"/>
                    <a:pt x="942" y="620"/>
                  </a:cubicBezTo>
                  <a:lnTo>
                    <a:pt x="251" y="477"/>
                  </a:lnTo>
                  <a:lnTo>
                    <a:pt x="60" y="441"/>
                  </a:lnTo>
                  <a:lnTo>
                    <a:pt x="1" y="441"/>
                  </a:lnTo>
                  <a:cubicBezTo>
                    <a:pt x="1" y="441"/>
                    <a:pt x="25" y="453"/>
                    <a:pt x="60" y="465"/>
                  </a:cubicBezTo>
                  <a:lnTo>
                    <a:pt x="239" y="501"/>
                  </a:lnTo>
                  <a:cubicBezTo>
                    <a:pt x="406" y="549"/>
                    <a:pt x="632" y="608"/>
                    <a:pt x="942" y="668"/>
                  </a:cubicBezTo>
                  <a:cubicBezTo>
                    <a:pt x="1537" y="811"/>
                    <a:pt x="2406" y="1001"/>
                    <a:pt x="3501" y="1215"/>
                  </a:cubicBezTo>
                  <a:cubicBezTo>
                    <a:pt x="6323" y="1763"/>
                    <a:pt x="9204" y="2073"/>
                    <a:pt x="12086" y="2132"/>
                  </a:cubicBezTo>
                  <a:cubicBezTo>
                    <a:pt x="12266" y="2135"/>
                    <a:pt x="12446" y="2137"/>
                    <a:pt x="12627" y="2137"/>
                  </a:cubicBezTo>
                  <a:cubicBezTo>
                    <a:pt x="15327" y="2137"/>
                    <a:pt x="18023" y="1802"/>
                    <a:pt x="20646" y="1144"/>
                  </a:cubicBezTo>
                  <a:cubicBezTo>
                    <a:pt x="21492" y="930"/>
                    <a:pt x="22325" y="668"/>
                    <a:pt x="23147" y="370"/>
                  </a:cubicBezTo>
                  <a:cubicBezTo>
                    <a:pt x="23432" y="263"/>
                    <a:pt x="23659" y="168"/>
                    <a:pt x="23802" y="108"/>
                  </a:cubicBezTo>
                  <a:lnTo>
                    <a:pt x="23980" y="37"/>
                  </a:lnTo>
                  <a:cubicBezTo>
                    <a:pt x="23992" y="25"/>
                    <a:pt x="24016" y="13"/>
                    <a:pt x="24040"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3" name="Google Shape;563;p38">
              <a:extLst>
                <a:ext uri="{FF2B5EF4-FFF2-40B4-BE49-F238E27FC236}">
                  <a16:creationId xmlns:a16="http://schemas.microsoft.com/office/drawing/2014/main" id="{754F792A-DBF8-48A7-8E79-07252B552D18}"/>
                </a:ext>
              </a:extLst>
            </p:cNvPr>
            <p:cNvSpPr/>
            <p:nvPr/>
          </p:nvSpPr>
          <p:spPr>
            <a:xfrm flipH="1">
              <a:off x="7391316" y="2378063"/>
              <a:ext cx="132817" cy="255594"/>
            </a:xfrm>
            <a:custGeom>
              <a:avLst/>
              <a:gdLst/>
              <a:ahLst/>
              <a:cxnLst/>
              <a:rect l="l" t="t" r="r" b="b"/>
              <a:pathLst>
                <a:path w="3466" h="6670" extrusionOk="0">
                  <a:moveTo>
                    <a:pt x="1733" y="0"/>
                  </a:moveTo>
                  <a:cubicBezTo>
                    <a:pt x="1152" y="0"/>
                    <a:pt x="572" y="57"/>
                    <a:pt x="0" y="170"/>
                  </a:cubicBezTo>
                  <a:lnTo>
                    <a:pt x="0" y="6349"/>
                  </a:lnTo>
                  <a:cubicBezTo>
                    <a:pt x="622" y="6561"/>
                    <a:pt x="1268" y="6669"/>
                    <a:pt x="1916" y="6669"/>
                  </a:cubicBezTo>
                  <a:cubicBezTo>
                    <a:pt x="2436" y="6669"/>
                    <a:pt x="2956" y="6599"/>
                    <a:pt x="3465" y="6456"/>
                  </a:cubicBezTo>
                  <a:lnTo>
                    <a:pt x="3465" y="170"/>
                  </a:lnTo>
                  <a:cubicBezTo>
                    <a:pt x="2894" y="57"/>
                    <a:pt x="2313" y="0"/>
                    <a:pt x="1733"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4" name="Google Shape;564;p38">
              <a:extLst>
                <a:ext uri="{FF2B5EF4-FFF2-40B4-BE49-F238E27FC236}">
                  <a16:creationId xmlns:a16="http://schemas.microsoft.com/office/drawing/2014/main" id="{F3554736-F619-4BC4-9CD6-E2287E6CB44A}"/>
                </a:ext>
              </a:extLst>
            </p:cNvPr>
            <p:cNvSpPr/>
            <p:nvPr/>
          </p:nvSpPr>
          <p:spPr>
            <a:xfrm flipH="1">
              <a:off x="7175526" y="2249951"/>
              <a:ext cx="145578" cy="377797"/>
            </a:xfrm>
            <a:custGeom>
              <a:avLst/>
              <a:gdLst/>
              <a:ahLst/>
              <a:cxnLst/>
              <a:rect l="l" t="t" r="r" b="b"/>
              <a:pathLst>
                <a:path w="3799" h="9859" extrusionOk="0">
                  <a:moveTo>
                    <a:pt x="1882" y="1"/>
                  </a:moveTo>
                  <a:cubicBezTo>
                    <a:pt x="1272" y="1"/>
                    <a:pt x="662" y="60"/>
                    <a:pt x="60" y="179"/>
                  </a:cubicBezTo>
                  <a:lnTo>
                    <a:pt x="1" y="179"/>
                  </a:lnTo>
                  <a:lnTo>
                    <a:pt x="1" y="358"/>
                  </a:lnTo>
                  <a:cubicBezTo>
                    <a:pt x="60" y="4001"/>
                    <a:pt x="108" y="7299"/>
                    <a:pt x="144" y="9645"/>
                  </a:cubicBezTo>
                  <a:lnTo>
                    <a:pt x="144" y="9692"/>
                  </a:lnTo>
                  <a:lnTo>
                    <a:pt x="167" y="9692"/>
                  </a:lnTo>
                  <a:cubicBezTo>
                    <a:pt x="679" y="9799"/>
                    <a:pt x="1191" y="9859"/>
                    <a:pt x="1703" y="9859"/>
                  </a:cubicBezTo>
                  <a:cubicBezTo>
                    <a:pt x="2096" y="9859"/>
                    <a:pt x="2477" y="9823"/>
                    <a:pt x="2858" y="9752"/>
                  </a:cubicBezTo>
                  <a:cubicBezTo>
                    <a:pt x="3096" y="9692"/>
                    <a:pt x="3323" y="9621"/>
                    <a:pt x="3561" y="9537"/>
                  </a:cubicBezTo>
                  <a:lnTo>
                    <a:pt x="3727" y="9466"/>
                  </a:lnTo>
                  <a:lnTo>
                    <a:pt x="3787" y="9442"/>
                  </a:lnTo>
                  <a:cubicBezTo>
                    <a:pt x="3763" y="9442"/>
                    <a:pt x="3739" y="9442"/>
                    <a:pt x="3727" y="9454"/>
                  </a:cubicBezTo>
                  <a:lnTo>
                    <a:pt x="3549" y="9514"/>
                  </a:lnTo>
                  <a:cubicBezTo>
                    <a:pt x="3323" y="9597"/>
                    <a:pt x="3084" y="9657"/>
                    <a:pt x="2846" y="9704"/>
                  </a:cubicBezTo>
                  <a:cubicBezTo>
                    <a:pt x="2477" y="9776"/>
                    <a:pt x="2084" y="9799"/>
                    <a:pt x="1703" y="9799"/>
                  </a:cubicBezTo>
                  <a:cubicBezTo>
                    <a:pt x="1203" y="9776"/>
                    <a:pt x="715" y="9719"/>
                    <a:pt x="227" y="9616"/>
                  </a:cubicBezTo>
                  <a:lnTo>
                    <a:pt x="227" y="9616"/>
                  </a:lnTo>
                  <a:cubicBezTo>
                    <a:pt x="203" y="7262"/>
                    <a:pt x="167" y="3980"/>
                    <a:pt x="132" y="358"/>
                  </a:cubicBezTo>
                  <a:lnTo>
                    <a:pt x="132" y="289"/>
                  </a:lnTo>
                  <a:lnTo>
                    <a:pt x="132" y="289"/>
                  </a:lnTo>
                  <a:cubicBezTo>
                    <a:pt x="711" y="176"/>
                    <a:pt x="1297" y="120"/>
                    <a:pt x="1882" y="120"/>
                  </a:cubicBezTo>
                  <a:cubicBezTo>
                    <a:pt x="2467" y="120"/>
                    <a:pt x="3053" y="176"/>
                    <a:pt x="3633" y="289"/>
                  </a:cubicBezTo>
                  <a:lnTo>
                    <a:pt x="3633" y="289"/>
                  </a:lnTo>
                  <a:cubicBezTo>
                    <a:pt x="3668" y="2923"/>
                    <a:pt x="3704" y="5202"/>
                    <a:pt x="3727" y="6823"/>
                  </a:cubicBezTo>
                  <a:cubicBezTo>
                    <a:pt x="3751" y="7632"/>
                    <a:pt x="3763" y="8287"/>
                    <a:pt x="3763" y="8740"/>
                  </a:cubicBezTo>
                  <a:cubicBezTo>
                    <a:pt x="3787" y="8954"/>
                    <a:pt x="3787" y="9133"/>
                    <a:pt x="3787" y="9264"/>
                  </a:cubicBezTo>
                  <a:lnTo>
                    <a:pt x="3787" y="9395"/>
                  </a:lnTo>
                  <a:cubicBezTo>
                    <a:pt x="3787" y="9406"/>
                    <a:pt x="3787" y="9418"/>
                    <a:pt x="3787" y="9442"/>
                  </a:cubicBezTo>
                  <a:cubicBezTo>
                    <a:pt x="3787" y="9442"/>
                    <a:pt x="3799" y="9430"/>
                    <a:pt x="3799" y="9395"/>
                  </a:cubicBezTo>
                  <a:lnTo>
                    <a:pt x="3799" y="9264"/>
                  </a:lnTo>
                  <a:lnTo>
                    <a:pt x="3799" y="8764"/>
                  </a:lnTo>
                  <a:lnTo>
                    <a:pt x="3799" y="6859"/>
                  </a:lnTo>
                  <a:cubicBezTo>
                    <a:pt x="3787" y="5215"/>
                    <a:pt x="3763" y="2906"/>
                    <a:pt x="3751" y="239"/>
                  </a:cubicBezTo>
                  <a:lnTo>
                    <a:pt x="3751" y="191"/>
                  </a:lnTo>
                  <a:lnTo>
                    <a:pt x="3704" y="179"/>
                  </a:lnTo>
                  <a:cubicBezTo>
                    <a:pt x="3102" y="60"/>
                    <a:pt x="2492" y="1"/>
                    <a:pt x="1882" y="1"/>
                  </a:cubicBezTo>
                  <a:close/>
                </a:path>
              </a:pathLst>
            </a:custGeom>
            <a:solidFill>
              <a:schemeClr val="dk1"/>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5" name="Google Shape;565;p38">
              <a:extLst>
                <a:ext uri="{FF2B5EF4-FFF2-40B4-BE49-F238E27FC236}">
                  <a16:creationId xmlns:a16="http://schemas.microsoft.com/office/drawing/2014/main" id="{4F59D449-C995-4E8E-B4EF-C98CA8B73289}"/>
                </a:ext>
              </a:extLst>
            </p:cNvPr>
            <p:cNvSpPr/>
            <p:nvPr/>
          </p:nvSpPr>
          <p:spPr>
            <a:xfrm flipH="1">
              <a:off x="6971575" y="2204194"/>
              <a:ext cx="133239" cy="399601"/>
            </a:xfrm>
            <a:custGeom>
              <a:avLst/>
              <a:gdLst/>
              <a:ahLst/>
              <a:cxnLst/>
              <a:rect l="l" t="t" r="r" b="b"/>
              <a:pathLst>
                <a:path w="3477" h="10428" extrusionOk="0">
                  <a:moveTo>
                    <a:pt x="1739" y="1"/>
                  </a:moveTo>
                  <a:cubicBezTo>
                    <a:pt x="1155" y="1"/>
                    <a:pt x="572" y="69"/>
                    <a:pt x="0" y="206"/>
                  </a:cubicBezTo>
                  <a:lnTo>
                    <a:pt x="0" y="10398"/>
                  </a:lnTo>
                  <a:cubicBezTo>
                    <a:pt x="297" y="10417"/>
                    <a:pt x="589" y="10428"/>
                    <a:pt x="874" y="10428"/>
                  </a:cubicBezTo>
                  <a:cubicBezTo>
                    <a:pt x="1858" y="10428"/>
                    <a:pt x="2757" y="10298"/>
                    <a:pt x="3477" y="9910"/>
                  </a:cubicBezTo>
                  <a:lnTo>
                    <a:pt x="3477" y="206"/>
                  </a:lnTo>
                  <a:cubicBezTo>
                    <a:pt x="2905" y="69"/>
                    <a:pt x="2322" y="1"/>
                    <a:pt x="1739" y="1"/>
                  </a:cubicBezTo>
                  <a:close/>
                </a:path>
              </a:pathLst>
            </a:custGeom>
            <a:solidFill>
              <a:srgbClr val="8680BC"/>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6" name="Google Shape;566;p38">
              <a:extLst>
                <a:ext uri="{FF2B5EF4-FFF2-40B4-BE49-F238E27FC236}">
                  <a16:creationId xmlns:a16="http://schemas.microsoft.com/office/drawing/2014/main" id="{C0743BCC-9599-45C2-B22D-088AFFBB9711}"/>
                </a:ext>
              </a:extLst>
            </p:cNvPr>
            <p:cNvSpPr/>
            <p:nvPr/>
          </p:nvSpPr>
          <p:spPr>
            <a:xfrm flipH="1">
              <a:off x="7598945" y="2448499"/>
              <a:ext cx="133698" cy="158185"/>
            </a:xfrm>
            <a:custGeom>
              <a:avLst/>
              <a:gdLst/>
              <a:ahLst/>
              <a:cxnLst/>
              <a:rect l="l" t="t" r="r" b="b"/>
              <a:pathLst>
                <a:path w="3489" h="4128" extrusionOk="0">
                  <a:moveTo>
                    <a:pt x="506" y="127"/>
                  </a:moveTo>
                  <a:cubicBezTo>
                    <a:pt x="1478" y="127"/>
                    <a:pt x="2442" y="315"/>
                    <a:pt x="3346" y="675"/>
                  </a:cubicBezTo>
                  <a:lnTo>
                    <a:pt x="3346" y="675"/>
                  </a:lnTo>
                  <a:cubicBezTo>
                    <a:pt x="3358" y="1684"/>
                    <a:pt x="3370" y="2530"/>
                    <a:pt x="3370" y="3142"/>
                  </a:cubicBezTo>
                  <a:cubicBezTo>
                    <a:pt x="3382" y="3440"/>
                    <a:pt x="3382" y="3690"/>
                    <a:pt x="3382" y="3856"/>
                  </a:cubicBezTo>
                  <a:cubicBezTo>
                    <a:pt x="3392" y="4005"/>
                    <a:pt x="3393" y="4097"/>
                    <a:pt x="3394" y="4115"/>
                  </a:cubicBezTo>
                  <a:lnTo>
                    <a:pt x="3394" y="4115"/>
                  </a:lnTo>
                  <a:cubicBezTo>
                    <a:pt x="3318" y="4104"/>
                    <a:pt x="3244" y="4095"/>
                    <a:pt x="3179" y="4095"/>
                  </a:cubicBezTo>
                  <a:lnTo>
                    <a:pt x="2477" y="4035"/>
                  </a:lnTo>
                  <a:cubicBezTo>
                    <a:pt x="2179" y="3999"/>
                    <a:pt x="1810" y="3964"/>
                    <a:pt x="1405" y="3892"/>
                  </a:cubicBezTo>
                  <a:cubicBezTo>
                    <a:pt x="954" y="3811"/>
                    <a:pt x="514" y="3685"/>
                    <a:pt x="96" y="3525"/>
                  </a:cubicBezTo>
                  <a:lnTo>
                    <a:pt x="96" y="3525"/>
                  </a:lnTo>
                  <a:lnTo>
                    <a:pt x="96" y="138"/>
                  </a:lnTo>
                  <a:lnTo>
                    <a:pt x="96" y="138"/>
                  </a:lnTo>
                  <a:cubicBezTo>
                    <a:pt x="233" y="131"/>
                    <a:pt x="370" y="127"/>
                    <a:pt x="506" y="127"/>
                  </a:cubicBezTo>
                  <a:close/>
                  <a:moveTo>
                    <a:pt x="456" y="0"/>
                  </a:moveTo>
                  <a:cubicBezTo>
                    <a:pt x="324" y="0"/>
                    <a:pt x="192" y="4"/>
                    <a:pt x="60" y="11"/>
                  </a:cubicBezTo>
                  <a:lnTo>
                    <a:pt x="0" y="11"/>
                  </a:lnTo>
                  <a:lnTo>
                    <a:pt x="0" y="70"/>
                  </a:lnTo>
                  <a:lnTo>
                    <a:pt x="0" y="3547"/>
                  </a:lnTo>
                  <a:lnTo>
                    <a:pt x="0" y="3583"/>
                  </a:lnTo>
                  <a:lnTo>
                    <a:pt x="24" y="3594"/>
                  </a:lnTo>
                  <a:cubicBezTo>
                    <a:pt x="465" y="3773"/>
                    <a:pt x="929" y="3892"/>
                    <a:pt x="1393" y="3964"/>
                  </a:cubicBezTo>
                  <a:cubicBezTo>
                    <a:pt x="1810" y="4035"/>
                    <a:pt x="2179" y="4059"/>
                    <a:pt x="2477" y="4095"/>
                  </a:cubicBezTo>
                  <a:cubicBezTo>
                    <a:pt x="2774" y="4118"/>
                    <a:pt x="3013" y="4118"/>
                    <a:pt x="3179" y="4118"/>
                  </a:cubicBezTo>
                  <a:cubicBezTo>
                    <a:pt x="3215" y="4124"/>
                    <a:pt x="3254" y="4127"/>
                    <a:pt x="3294" y="4127"/>
                  </a:cubicBezTo>
                  <a:cubicBezTo>
                    <a:pt x="3334" y="4127"/>
                    <a:pt x="3376" y="4124"/>
                    <a:pt x="3417" y="4118"/>
                  </a:cubicBezTo>
                  <a:cubicBezTo>
                    <a:pt x="3410" y="4117"/>
                    <a:pt x="3402" y="4116"/>
                    <a:pt x="3395" y="4115"/>
                  </a:cubicBezTo>
                  <a:lnTo>
                    <a:pt x="3395" y="4115"/>
                  </a:lnTo>
                  <a:cubicBezTo>
                    <a:pt x="3418" y="4044"/>
                    <a:pt x="3441" y="3962"/>
                    <a:pt x="3441" y="3880"/>
                  </a:cubicBezTo>
                  <a:cubicBezTo>
                    <a:pt x="3453" y="3702"/>
                    <a:pt x="3453" y="3475"/>
                    <a:pt x="3453" y="3178"/>
                  </a:cubicBezTo>
                  <a:cubicBezTo>
                    <a:pt x="3465" y="2547"/>
                    <a:pt x="3489" y="1678"/>
                    <a:pt x="3489" y="642"/>
                  </a:cubicBezTo>
                  <a:lnTo>
                    <a:pt x="3489" y="606"/>
                  </a:lnTo>
                  <a:lnTo>
                    <a:pt x="3453" y="594"/>
                  </a:lnTo>
                  <a:cubicBezTo>
                    <a:pt x="2504" y="204"/>
                    <a:pt x="1480" y="0"/>
                    <a:pt x="456"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7" name="Google Shape;567;p38">
              <a:extLst>
                <a:ext uri="{FF2B5EF4-FFF2-40B4-BE49-F238E27FC236}">
                  <a16:creationId xmlns:a16="http://schemas.microsoft.com/office/drawing/2014/main" id="{97C237C9-E099-4206-BC16-76D3FEE28D3A}"/>
                </a:ext>
              </a:extLst>
            </p:cNvPr>
            <p:cNvSpPr/>
            <p:nvPr/>
          </p:nvSpPr>
          <p:spPr>
            <a:xfrm flipH="1">
              <a:off x="7540085" y="2250296"/>
              <a:ext cx="177038" cy="12186"/>
            </a:xfrm>
            <a:custGeom>
              <a:avLst/>
              <a:gdLst/>
              <a:ahLst/>
              <a:cxnLst/>
              <a:rect l="l" t="t" r="r" b="b"/>
              <a:pathLst>
                <a:path w="4620" h="318" extrusionOk="0">
                  <a:moveTo>
                    <a:pt x="125" y="0"/>
                  </a:moveTo>
                  <a:cubicBezTo>
                    <a:pt x="83" y="0"/>
                    <a:pt x="42" y="1"/>
                    <a:pt x="0" y="3"/>
                  </a:cubicBezTo>
                  <a:cubicBezTo>
                    <a:pt x="214" y="63"/>
                    <a:pt x="441" y="111"/>
                    <a:pt x="667" y="123"/>
                  </a:cubicBezTo>
                  <a:cubicBezTo>
                    <a:pt x="1084" y="182"/>
                    <a:pt x="1655" y="242"/>
                    <a:pt x="2298" y="277"/>
                  </a:cubicBezTo>
                  <a:cubicBezTo>
                    <a:pt x="2941" y="313"/>
                    <a:pt x="3524" y="313"/>
                    <a:pt x="3941" y="313"/>
                  </a:cubicBezTo>
                  <a:cubicBezTo>
                    <a:pt x="3998" y="316"/>
                    <a:pt x="4054" y="317"/>
                    <a:pt x="4111" y="317"/>
                  </a:cubicBezTo>
                  <a:cubicBezTo>
                    <a:pt x="4280" y="317"/>
                    <a:pt x="4450" y="304"/>
                    <a:pt x="4620" y="277"/>
                  </a:cubicBezTo>
                  <a:cubicBezTo>
                    <a:pt x="4394" y="242"/>
                    <a:pt x="4167" y="230"/>
                    <a:pt x="3941" y="230"/>
                  </a:cubicBezTo>
                  <a:cubicBezTo>
                    <a:pt x="3524" y="218"/>
                    <a:pt x="2941" y="194"/>
                    <a:pt x="2310" y="158"/>
                  </a:cubicBezTo>
                  <a:cubicBezTo>
                    <a:pt x="1679" y="123"/>
                    <a:pt x="1095" y="75"/>
                    <a:pt x="679" y="39"/>
                  </a:cubicBezTo>
                  <a:cubicBezTo>
                    <a:pt x="494" y="20"/>
                    <a:pt x="309" y="0"/>
                    <a:pt x="125"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8" name="Google Shape;568;p38">
              <a:extLst>
                <a:ext uri="{FF2B5EF4-FFF2-40B4-BE49-F238E27FC236}">
                  <a16:creationId xmlns:a16="http://schemas.microsoft.com/office/drawing/2014/main" id="{8D206732-AAA3-4659-BC25-8C48041BB7E4}"/>
                </a:ext>
              </a:extLst>
            </p:cNvPr>
            <p:cNvSpPr/>
            <p:nvPr/>
          </p:nvSpPr>
          <p:spPr>
            <a:xfrm flipH="1">
              <a:off x="7559705" y="2277543"/>
              <a:ext cx="155618" cy="12952"/>
            </a:xfrm>
            <a:custGeom>
              <a:avLst/>
              <a:gdLst/>
              <a:ahLst/>
              <a:cxnLst/>
              <a:rect l="l" t="t" r="r" b="b"/>
              <a:pathLst>
                <a:path w="4061" h="338" extrusionOk="0">
                  <a:moveTo>
                    <a:pt x="298" y="1"/>
                  </a:moveTo>
                  <a:cubicBezTo>
                    <a:pt x="200" y="1"/>
                    <a:pt x="102" y="7"/>
                    <a:pt x="1" y="19"/>
                  </a:cubicBezTo>
                  <a:cubicBezTo>
                    <a:pt x="191" y="66"/>
                    <a:pt x="394" y="90"/>
                    <a:pt x="596" y="102"/>
                  </a:cubicBezTo>
                  <a:cubicBezTo>
                    <a:pt x="953" y="138"/>
                    <a:pt x="1465" y="185"/>
                    <a:pt x="2025" y="233"/>
                  </a:cubicBezTo>
                  <a:cubicBezTo>
                    <a:pt x="2584" y="269"/>
                    <a:pt x="3096" y="304"/>
                    <a:pt x="3465" y="328"/>
                  </a:cubicBezTo>
                  <a:cubicBezTo>
                    <a:pt x="3561" y="334"/>
                    <a:pt x="3659" y="337"/>
                    <a:pt x="3759" y="337"/>
                  </a:cubicBezTo>
                  <a:cubicBezTo>
                    <a:pt x="3858" y="337"/>
                    <a:pt x="3960" y="334"/>
                    <a:pt x="4061" y="328"/>
                  </a:cubicBezTo>
                  <a:cubicBezTo>
                    <a:pt x="3858" y="269"/>
                    <a:pt x="3668" y="245"/>
                    <a:pt x="3465" y="233"/>
                  </a:cubicBezTo>
                  <a:cubicBezTo>
                    <a:pt x="3096" y="197"/>
                    <a:pt x="2596" y="150"/>
                    <a:pt x="2037" y="102"/>
                  </a:cubicBezTo>
                  <a:cubicBezTo>
                    <a:pt x="1477" y="66"/>
                    <a:pt x="965" y="31"/>
                    <a:pt x="596" y="19"/>
                  </a:cubicBezTo>
                  <a:cubicBezTo>
                    <a:pt x="495" y="7"/>
                    <a:pt x="397" y="1"/>
                    <a:pt x="298"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39" name="Google Shape;569;p38">
              <a:extLst>
                <a:ext uri="{FF2B5EF4-FFF2-40B4-BE49-F238E27FC236}">
                  <a16:creationId xmlns:a16="http://schemas.microsoft.com/office/drawing/2014/main" id="{8DD17C98-3A2B-442D-95A8-B80749369A60}"/>
                </a:ext>
              </a:extLst>
            </p:cNvPr>
            <p:cNvSpPr/>
            <p:nvPr/>
          </p:nvSpPr>
          <p:spPr>
            <a:xfrm flipH="1">
              <a:off x="7502227" y="2196568"/>
              <a:ext cx="257357" cy="131438"/>
            </a:xfrm>
            <a:custGeom>
              <a:avLst/>
              <a:gdLst/>
              <a:ahLst/>
              <a:cxnLst/>
              <a:rect l="l" t="t" r="r" b="b"/>
              <a:pathLst>
                <a:path w="6716" h="3430" extrusionOk="0">
                  <a:moveTo>
                    <a:pt x="215" y="1"/>
                  </a:moveTo>
                  <a:lnTo>
                    <a:pt x="156" y="60"/>
                  </a:lnTo>
                  <a:lnTo>
                    <a:pt x="156" y="155"/>
                  </a:lnTo>
                  <a:lnTo>
                    <a:pt x="156" y="251"/>
                  </a:lnTo>
                  <a:lnTo>
                    <a:pt x="156" y="441"/>
                  </a:lnTo>
                  <a:lnTo>
                    <a:pt x="132" y="834"/>
                  </a:lnTo>
                  <a:cubicBezTo>
                    <a:pt x="120" y="1096"/>
                    <a:pt x="108" y="1346"/>
                    <a:pt x="84" y="1596"/>
                  </a:cubicBezTo>
                  <a:cubicBezTo>
                    <a:pt x="60" y="2096"/>
                    <a:pt x="37" y="2572"/>
                    <a:pt x="1" y="3049"/>
                  </a:cubicBezTo>
                  <a:lnTo>
                    <a:pt x="1" y="3096"/>
                  </a:lnTo>
                  <a:lnTo>
                    <a:pt x="60" y="3096"/>
                  </a:lnTo>
                  <a:cubicBezTo>
                    <a:pt x="1930" y="3322"/>
                    <a:pt x="3537" y="3406"/>
                    <a:pt x="4680" y="3430"/>
                  </a:cubicBezTo>
                  <a:lnTo>
                    <a:pt x="6013" y="3430"/>
                  </a:lnTo>
                  <a:cubicBezTo>
                    <a:pt x="6168" y="3418"/>
                    <a:pt x="6299" y="3418"/>
                    <a:pt x="6371" y="3418"/>
                  </a:cubicBezTo>
                  <a:lnTo>
                    <a:pt x="6359" y="3418"/>
                  </a:lnTo>
                  <a:lnTo>
                    <a:pt x="6013" y="3406"/>
                  </a:lnTo>
                  <a:lnTo>
                    <a:pt x="4680" y="3370"/>
                  </a:lnTo>
                  <a:cubicBezTo>
                    <a:pt x="3548" y="3323"/>
                    <a:pt x="1971" y="3229"/>
                    <a:pt x="125" y="2996"/>
                  </a:cubicBezTo>
                  <a:lnTo>
                    <a:pt x="125" y="2996"/>
                  </a:lnTo>
                  <a:cubicBezTo>
                    <a:pt x="158" y="2551"/>
                    <a:pt x="181" y="2085"/>
                    <a:pt x="203" y="1608"/>
                  </a:cubicBezTo>
                  <a:cubicBezTo>
                    <a:pt x="227" y="1358"/>
                    <a:pt x="239" y="1108"/>
                    <a:pt x="251" y="846"/>
                  </a:cubicBezTo>
                  <a:cubicBezTo>
                    <a:pt x="263" y="715"/>
                    <a:pt x="275" y="584"/>
                    <a:pt x="275" y="453"/>
                  </a:cubicBezTo>
                  <a:lnTo>
                    <a:pt x="287" y="262"/>
                  </a:lnTo>
                  <a:lnTo>
                    <a:pt x="287" y="167"/>
                  </a:lnTo>
                  <a:lnTo>
                    <a:pt x="287" y="140"/>
                  </a:lnTo>
                  <a:lnTo>
                    <a:pt x="287" y="140"/>
                  </a:lnTo>
                  <a:cubicBezTo>
                    <a:pt x="2308" y="373"/>
                    <a:pt x="4330" y="489"/>
                    <a:pt x="6363" y="489"/>
                  </a:cubicBezTo>
                  <a:cubicBezTo>
                    <a:pt x="6444" y="489"/>
                    <a:pt x="6525" y="489"/>
                    <a:pt x="6606" y="489"/>
                  </a:cubicBezTo>
                  <a:lnTo>
                    <a:pt x="6606" y="489"/>
                  </a:lnTo>
                  <a:cubicBezTo>
                    <a:pt x="6560" y="1372"/>
                    <a:pt x="6525" y="2093"/>
                    <a:pt x="6502" y="2608"/>
                  </a:cubicBezTo>
                  <a:cubicBezTo>
                    <a:pt x="6502" y="2870"/>
                    <a:pt x="6490" y="3072"/>
                    <a:pt x="6490" y="3215"/>
                  </a:cubicBezTo>
                  <a:lnTo>
                    <a:pt x="6490" y="3430"/>
                  </a:lnTo>
                  <a:cubicBezTo>
                    <a:pt x="6502" y="3370"/>
                    <a:pt x="6514" y="3299"/>
                    <a:pt x="6514" y="3227"/>
                  </a:cubicBezTo>
                  <a:cubicBezTo>
                    <a:pt x="6525" y="3084"/>
                    <a:pt x="6537" y="2894"/>
                    <a:pt x="6561" y="2644"/>
                  </a:cubicBezTo>
                  <a:cubicBezTo>
                    <a:pt x="6597" y="2108"/>
                    <a:pt x="6645" y="1358"/>
                    <a:pt x="6716" y="441"/>
                  </a:cubicBezTo>
                  <a:lnTo>
                    <a:pt x="6716" y="393"/>
                  </a:lnTo>
                  <a:lnTo>
                    <a:pt x="6668" y="393"/>
                  </a:lnTo>
                  <a:cubicBezTo>
                    <a:pt x="4513" y="393"/>
                    <a:pt x="2358" y="262"/>
                    <a:pt x="215"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0" name="Google Shape;570;p38">
              <a:extLst>
                <a:ext uri="{FF2B5EF4-FFF2-40B4-BE49-F238E27FC236}">
                  <a16:creationId xmlns:a16="http://schemas.microsoft.com/office/drawing/2014/main" id="{A26F75FF-FCB1-4BBE-91D7-B8FAB85F27BA}"/>
                </a:ext>
              </a:extLst>
            </p:cNvPr>
            <p:cNvSpPr/>
            <p:nvPr/>
          </p:nvSpPr>
          <p:spPr>
            <a:xfrm flipH="1">
              <a:off x="7480755" y="2327975"/>
              <a:ext cx="30158" cy="50238"/>
            </a:xfrm>
            <a:custGeom>
              <a:avLst/>
              <a:gdLst/>
              <a:ahLst/>
              <a:cxnLst/>
              <a:rect l="l" t="t" r="r" b="b"/>
              <a:pathLst>
                <a:path w="787" h="1311" extrusionOk="0">
                  <a:moveTo>
                    <a:pt x="1" y="1"/>
                  </a:moveTo>
                  <a:lnTo>
                    <a:pt x="1" y="1"/>
                  </a:lnTo>
                  <a:cubicBezTo>
                    <a:pt x="72" y="251"/>
                    <a:pt x="191" y="477"/>
                    <a:pt x="334" y="691"/>
                  </a:cubicBezTo>
                  <a:cubicBezTo>
                    <a:pt x="465" y="917"/>
                    <a:pt x="608" y="1120"/>
                    <a:pt x="787" y="1310"/>
                  </a:cubicBezTo>
                  <a:cubicBezTo>
                    <a:pt x="715" y="1060"/>
                    <a:pt x="596" y="834"/>
                    <a:pt x="441" y="620"/>
                  </a:cubicBezTo>
                  <a:cubicBezTo>
                    <a:pt x="322" y="393"/>
                    <a:pt x="167" y="191"/>
                    <a:pt x="1"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1" name="Google Shape;571;p38">
              <a:extLst>
                <a:ext uri="{FF2B5EF4-FFF2-40B4-BE49-F238E27FC236}">
                  <a16:creationId xmlns:a16="http://schemas.microsoft.com/office/drawing/2014/main" id="{53500ED8-7B32-4A1B-A828-F61077EE7214}"/>
                </a:ext>
              </a:extLst>
            </p:cNvPr>
            <p:cNvSpPr/>
            <p:nvPr/>
          </p:nvSpPr>
          <p:spPr>
            <a:xfrm flipH="1">
              <a:off x="8182086" y="1513089"/>
              <a:ext cx="744174" cy="1080394"/>
            </a:xfrm>
            <a:custGeom>
              <a:avLst/>
              <a:gdLst/>
              <a:ahLst/>
              <a:cxnLst/>
              <a:rect l="l" t="t" r="r" b="b"/>
              <a:pathLst>
                <a:path w="19420" h="28194" extrusionOk="0">
                  <a:moveTo>
                    <a:pt x="1" y="0"/>
                  </a:moveTo>
                  <a:lnTo>
                    <a:pt x="2953" y="17859"/>
                  </a:lnTo>
                  <a:cubicBezTo>
                    <a:pt x="2953" y="17859"/>
                    <a:pt x="7454" y="26289"/>
                    <a:pt x="19420" y="28194"/>
                  </a:cubicBezTo>
                  <a:lnTo>
                    <a:pt x="17491" y="12252"/>
                  </a:lnTo>
                  <a:cubicBezTo>
                    <a:pt x="17491" y="12252"/>
                    <a:pt x="6430" y="8823"/>
                    <a:pt x="1" y="0"/>
                  </a:cubicBezTo>
                  <a:close/>
                </a:path>
              </a:pathLst>
            </a:custGeom>
            <a:solidFill>
              <a:schemeClr val="accent4"/>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2" name="Google Shape;572;p38">
              <a:extLst>
                <a:ext uri="{FF2B5EF4-FFF2-40B4-BE49-F238E27FC236}">
                  <a16:creationId xmlns:a16="http://schemas.microsoft.com/office/drawing/2014/main" id="{6414CD2B-059C-43D3-B02E-F9A9C89E0868}"/>
                </a:ext>
              </a:extLst>
            </p:cNvPr>
            <p:cNvSpPr/>
            <p:nvPr/>
          </p:nvSpPr>
          <p:spPr>
            <a:xfrm flipH="1">
              <a:off x="8240943" y="1698301"/>
              <a:ext cx="625996" cy="846374"/>
            </a:xfrm>
            <a:custGeom>
              <a:avLst/>
              <a:gdLst/>
              <a:ahLst/>
              <a:cxnLst/>
              <a:rect l="l" t="t" r="r" b="b"/>
              <a:pathLst>
                <a:path w="16336" h="22087" extrusionOk="0">
                  <a:moveTo>
                    <a:pt x="0" y="1"/>
                  </a:moveTo>
                  <a:cubicBezTo>
                    <a:pt x="0" y="13"/>
                    <a:pt x="0" y="37"/>
                    <a:pt x="0" y="60"/>
                  </a:cubicBezTo>
                  <a:lnTo>
                    <a:pt x="24" y="239"/>
                  </a:lnTo>
                  <a:lnTo>
                    <a:pt x="119" y="942"/>
                  </a:lnTo>
                  <a:cubicBezTo>
                    <a:pt x="215" y="1549"/>
                    <a:pt x="346" y="2418"/>
                    <a:pt x="500" y="3513"/>
                  </a:cubicBezTo>
                  <a:lnTo>
                    <a:pt x="1858" y="12241"/>
                  </a:lnTo>
                  <a:cubicBezTo>
                    <a:pt x="2310" y="13038"/>
                    <a:pt x="2846" y="13788"/>
                    <a:pt x="3465" y="14479"/>
                  </a:cubicBezTo>
                  <a:cubicBezTo>
                    <a:pt x="4763" y="15955"/>
                    <a:pt x="6263" y="17253"/>
                    <a:pt x="7906" y="18337"/>
                  </a:cubicBezTo>
                  <a:cubicBezTo>
                    <a:pt x="8668" y="18825"/>
                    <a:pt x="9418" y="19253"/>
                    <a:pt x="10121" y="19646"/>
                  </a:cubicBezTo>
                  <a:cubicBezTo>
                    <a:pt x="10823" y="20039"/>
                    <a:pt x="11514" y="20337"/>
                    <a:pt x="12145" y="20623"/>
                  </a:cubicBezTo>
                  <a:cubicBezTo>
                    <a:pt x="12454" y="20753"/>
                    <a:pt x="12752" y="20884"/>
                    <a:pt x="13050" y="20992"/>
                  </a:cubicBezTo>
                  <a:lnTo>
                    <a:pt x="13859" y="21301"/>
                  </a:lnTo>
                  <a:cubicBezTo>
                    <a:pt x="14359" y="21504"/>
                    <a:pt x="14824" y="21623"/>
                    <a:pt x="15181" y="21742"/>
                  </a:cubicBezTo>
                  <a:lnTo>
                    <a:pt x="16026" y="22004"/>
                  </a:lnTo>
                  <a:lnTo>
                    <a:pt x="16264" y="22063"/>
                  </a:lnTo>
                  <a:lnTo>
                    <a:pt x="16336" y="22087"/>
                  </a:lnTo>
                  <a:cubicBezTo>
                    <a:pt x="16312" y="22075"/>
                    <a:pt x="16288" y="22075"/>
                    <a:pt x="16276" y="22063"/>
                  </a:cubicBezTo>
                  <a:lnTo>
                    <a:pt x="16050" y="21992"/>
                  </a:lnTo>
                  <a:lnTo>
                    <a:pt x="15217" y="21718"/>
                  </a:lnTo>
                  <a:cubicBezTo>
                    <a:pt x="14859" y="21587"/>
                    <a:pt x="14407" y="21456"/>
                    <a:pt x="13907" y="21254"/>
                  </a:cubicBezTo>
                  <a:lnTo>
                    <a:pt x="13097" y="20932"/>
                  </a:lnTo>
                  <a:cubicBezTo>
                    <a:pt x="12811" y="20825"/>
                    <a:pt x="12514" y="20706"/>
                    <a:pt x="12204" y="20551"/>
                  </a:cubicBezTo>
                  <a:cubicBezTo>
                    <a:pt x="11585" y="20265"/>
                    <a:pt x="10918" y="19932"/>
                    <a:pt x="10192" y="19563"/>
                  </a:cubicBezTo>
                  <a:cubicBezTo>
                    <a:pt x="9478" y="19206"/>
                    <a:pt x="8751" y="18741"/>
                    <a:pt x="8001" y="18253"/>
                  </a:cubicBezTo>
                  <a:cubicBezTo>
                    <a:pt x="6358" y="17170"/>
                    <a:pt x="4870" y="15884"/>
                    <a:pt x="3572" y="14419"/>
                  </a:cubicBezTo>
                  <a:cubicBezTo>
                    <a:pt x="2965" y="13729"/>
                    <a:pt x="2441" y="12991"/>
                    <a:pt x="1989" y="12205"/>
                  </a:cubicBezTo>
                  <a:lnTo>
                    <a:pt x="1989" y="12217"/>
                  </a:lnTo>
                  <a:cubicBezTo>
                    <a:pt x="1429" y="8740"/>
                    <a:pt x="941" y="5692"/>
                    <a:pt x="584" y="3501"/>
                  </a:cubicBezTo>
                  <a:cubicBezTo>
                    <a:pt x="393" y="2418"/>
                    <a:pt x="262" y="1549"/>
                    <a:pt x="167" y="930"/>
                  </a:cubicBezTo>
                  <a:lnTo>
                    <a:pt x="48" y="239"/>
                  </a:lnTo>
                  <a:lnTo>
                    <a:pt x="12" y="60"/>
                  </a:lnTo>
                  <a:cubicBezTo>
                    <a:pt x="12" y="37"/>
                    <a:pt x="0" y="13"/>
                    <a:pt x="0"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3" name="Google Shape;573;p38">
              <a:extLst>
                <a:ext uri="{FF2B5EF4-FFF2-40B4-BE49-F238E27FC236}">
                  <a16:creationId xmlns:a16="http://schemas.microsoft.com/office/drawing/2014/main" id="{D5F00D6C-4062-4641-AC11-72D40EED91DA}"/>
                </a:ext>
              </a:extLst>
            </p:cNvPr>
            <p:cNvSpPr/>
            <p:nvPr/>
          </p:nvSpPr>
          <p:spPr>
            <a:xfrm flipH="1">
              <a:off x="8281521" y="1849329"/>
              <a:ext cx="545715" cy="572654"/>
            </a:xfrm>
            <a:custGeom>
              <a:avLst/>
              <a:gdLst/>
              <a:ahLst/>
              <a:cxnLst/>
              <a:rect l="l" t="t" r="r" b="b"/>
              <a:pathLst>
                <a:path w="14241" h="14944" extrusionOk="0">
                  <a:moveTo>
                    <a:pt x="560" y="1"/>
                  </a:moveTo>
                  <a:lnTo>
                    <a:pt x="536" y="120"/>
                  </a:lnTo>
                  <a:cubicBezTo>
                    <a:pt x="357" y="906"/>
                    <a:pt x="226" y="1537"/>
                    <a:pt x="131" y="1977"/>
                  </a:cubicBezTo>
                  <a:lnTo>
                    <a:pt x="24" y="2477"/>
                  </a:lnTo>
                  <a:cubicBezTo>
                    <a:pt x="12" y="2525"/>
                    <a:pt x="0" y="2561"/>
                    <a:pt x="0" y="2596"/>
                  </a:cubicBezTo>
                  <a:lnTo>
                    <a:pt x="0" y="2644"/>
                  </a:lnTo>
                  <a:cubicBezTo>
                    <a:pt x="12" y="2632"/>
                    <a:pt x="12" y="2620"/>
                    <a:pt x="24" y="2596"/>
                  </a:cubicBezTo>
                  <a:lnTo>
                    <a:pt x="48" y="2477"/>
                  </a:lnTo>
                  <a:cubicBezTo>
                    <a:pt x="84" y="2358"/>
                    <a:pt x="119" y="2192"/>
                    <a:pt x="167" y="1989"/>
                  </a:cubicBezTo>
                  <a:cubicBezTo>
                    <a:pt x="269" y="1568"/>
                    <a:pt x="415" y="973"/>
                    <a:pt x="584" y="224"/>
                  </a:cubicBezTo>
                  <a:lnTo>
                    <a:pt x="584" y="224"/>
                  </a:lnTo>
                  <a:cubicBezTo>
                    <a:pt x="1275" y="2214"/>
                    <a:pt x="2320" y="5230"/>
                    <a:pt x="3548" y="8764"/>
                  </a:cubicBezTo>
                  <a:lnTo>
                    <a:pt x="3596" y="8895"/>
                  </a:lnTo>
                  <a:lnTo>
                    <a:pt x="3655" y="8776"/>
                  </a:lnTo>
                  <a:lnTo>
                    <a:pt x="5023" y="6052"/>
                  </a:lnTo>
                  <a:lnTo>
                    <a:pt x="5310" y="6811"/>
                  </a:lnTo>
                  <a:cubicBezTo>
                    <a:pt x="6120" y="9014"/>
                    <a:pt x="6882" y="11109"/>
                    <a:pt x="7584" y="12979"/>
                  </a:cubicBezTo>
                  <a:lnTo>
                    <a:pt x="7608" y="13050"/>
                  </a:lnTo>
                  <a:lnTo>
                    <a:pt x="7668" y="13002"/>
                  </a:lnTo>
                  <a:lnTo>
                    <a:pt x="9383" y="11774"/>
                  </a:lnTo>
                  <a:lnTo>
                    <a:pt x="9383" y="11774"/>
                  </a:lnTo>
                  <a:cubicBezTo>
                    <a:pt x="10254" y="12986"/>
                    <a:pt x="11031" y="14046"/>
                    <a:pt x="11656" y="14919"/>
                  </a:cubicBezTo>
                  <a:lnTo>
                    <a:pt x="11680" y="14943"/>
                  </a:lnTo>
                  <a:lnTo>
                    <a:pt x="11704" y="14919"/>
                  </a:lnTo>
                  <a:lnTo>
                    <a:pt x="13585" y="13479"/>
                  </a:lnTo>
                  <a:lnTo>
                    <a:pt x="14073" y="13098"/>
                  </a:lnTo>
                  <a:lnTo>
                    <a:pt x="14204" y="12991"/>
                  </a:lnTo>
                  <a:cubicBezTo>
                    <a:pt x="14240" y="12967"/>
                    <a:pt x="14240" y="12955"/>
                    <a:pt x="14240" y="12955"/>
                  </a:cubicBezTo>
                  <a:lnTo>
                    <a:pt x="14240" y="12955"/>
                  </a:lnTo>
                  <a:lnTo>
                    <a:pt x="14192" y="12991"/>
                  </a:lnTo>
                  <a:lnTo>
                    <a:pt x="14061" y="13086"/>
                  </a:lnTo>
                  <a:lnTo>
                    <a:pt x="13550" y="13455"/>
                  </a:lnTo>
                  <a:lnTo>
                    <a:pt x="11687" y="14849"/>
                  </a:lnTo>
                  <a:lnTo>
                    <a:pt x="11687" y="14849"/>
                  </a:lnTo>
                  <a:lnTo>
                    <a:pt x="9430" y="11693"/>
                  </a:lnTo>
                  <a:lnTo>
                    <a:pt x="9394" y="11645"/>
                  </a:lnTo>
                  <a:lnTo>
                    <a:pt x="9359" y="11681"/>
                  </a:lnTo>
                  <a:lnTo>
                    <a:pt x="7650" y="12874"/>
                  </a:lnTo>
                  <a:lnTo>
                    <a:pt x="7650" y="12874"/>
                  </a:lnTo>
                  <a:cubicBezTo>
                    <a:pt x="6967" y="11025"/>
                    <a:pt x="6204" y="8958"/>
                    <a:pt x="5418" y="6787"/>
                  </a:cubicBezTo>
                  <a:lnTo>
                    <a:pt x="5084" y="5894"/>
                  </a:lnTo>
                  <a:lnTo>
                    <a:pt x="5037" y="5764"/>
                  </a:lnTo>
                  <a:lnTo>
                    <a:pt x="4977" y="5894"/>
                  </a:lnTo>
                  <a:lnTo>
                    <a:pt x="3611" y="8615"/>
                  </a:lnTo>
                  <a:lnTo>
                    <a:pt x="3611" y="8615"/>
                  </a:lnTo>
                  <a:cubicBezTo>
                    <a:pt x="2356" y="5074"/>
                    <a:pt x="1290" y="2073"/>
                    <a:pt x="607" y="108"/>
                  </a:cubicBezTo>
                  <a:lnTo>
                    <a:pt x="560" y="1"/>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4" name="Google Shape;574;p38">
              <a:extLst>
                <a:ext uri="{FF2B5EF4-FFF2-40B4-BE49-F238E27FC236}">
                  <a16:creationId xmlns:a16="http://schemas.microsoft.com/office/drawing/2014/main" id="{DD0DBB8A-A923-45C4-9FD7-2EE96514743D}"/>
                </a:ext>
              </a:extLst>
            </p:cNvPr>
            <p:cNvSpPr/>
            <p:nvPr/>
          </p:nvSpPr>
          <p:spPr>
            <a:xfrm flipH="1">
              <a:off x="8297025" y="1915052"/>
              <a:ext cx="226816" cy="102698"/>
            </a:xfrm>
            <a:custGeom>
              <a:avLst/>
              <a:gdLst/>
              <a:ahLst/>
              <a:cxnLst/>
              <a:rect l="l" t="t" r="r" b="b"/>
              <a:pathLst>
                <a:path w="5919" h="2680" extrusionOk="0">
                  <a:moveTo>
                    <a:pt x="1" y="0"/>
                  </a:moveTo>
                  <a:cubicBezTo>
                    <a:pt x="60" y="60"/>
                    <a:pt x="132" y="108"/>
                    <a:pt x="203" y="155"/>
                  </a:cubicBezTo>
                  <a:cubicBezTo>
                    <a:pt x="334" y="250"/>
                    <a:pt x="549" y="369"/>
                    <a:pt x="799" y="524"/>
                  </a:cubicBezTo>
                  <a:cubicBezTo>
                    <a:pt x="1465" y="905"/>
                    <a:pt x="2156" y="1262"/>
                    <a:pt x="2858" y="1572"/>
                  </a:cubicBezTo>
                  <a:cubicBezTo>
                    <a:pt x="3549" y="1893"/>
                    <a:pt x="4263" y="2179"/>
                    <a:pt x="5001" y="2417"/>
                  </a:cubicBezTo>
                  <a:cubicBezTo>
                    <a:pt x="5275" y="2513"/>
                    <a:pt x="5502" y="2584"/>
                    <a:pt x="5668" y="2620"/>
                  </a:cubicBezTo>
                  <a:cubicBezTo>
                    <a:pt x="5752" y="2655"/>
                    <a:pt x="5835" y="2667"/>
                    <a:pt x="5918" y="2679"/>
                  </a:cubicBezTo>
                  <a:cubicBezTo>
                    <a:pt x="5847" y="2632"/>
                    <a:pt x="5775" y="2596"/>
                    <a:pt x="5692" y="2572"/>
                  </a:cubicBezTo>
                  <a:cubicBezTo>
                    <a:pt x="5502" y="2513"/>
                    <a:pt x="5299" y="2429"/>
                    <a:pt x="5037" y="2334"/>
                  </a:cubicBezTo>
                  <a:cubicBezTo>
                    <a:pt x="4490" y="2132"/>
                    <a:pt x="3728" y="1834"/>
                    <a:pt x="2906" y="1465"/>
                  </a:cubicBezTo>
                  <a:cubicBezTo>
                    <a:pt x="2084" y="1096"/>
                    <a:pt x="1358" y="727"/>
                    <a:pt x="846" y="441"/>
                  </a:cubicBezTo>
                  <a:lnTo>
                    <a:pt x="227" y="119"/>
                  </a:lnTo>
                  <a:cubicBezTo>
                    <a:pt x="156" y="72"/>
                    <a:pt x="84" y="36"/>
                    <a:pt x="1"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5" name="Google Shape;575;p38">
              <a:extLst>
                <a:ext uri="{FF2B5EF4-FFF2-40B4-BE49-F238E27FC236}">
                  <a16:creationId xmlns:a16="http://schemas.microsoft.com/office/drawing/2014/main" id="{76306460-89E9-42A6-9DDD-56D132E35125}"/>
                </a:ext>
              </a:extLst>
            </p:cNvPr>
            <p:cNvSpPr/>
            <p:nvPr/>
          </p:nvSpPr>
          <p:spPr>
            <a:xfrm flipH="1">
              <a:off x="8278779" y="1994877"/>
              <a:ext cx="143738" cy="51157"/>
            </a:xfrm>
            <a:custGeom>
              <a:avLst/>
              <a:gdLst/>
              <a:ahLst/>
              <a:cxnLst/>
              <a:rect l="l" t="t" r="r" b="b"/>
              <a:pathLst>
                <a:path w="3751" h="1335" extrusionOk="0">
                  <a:moveTo>
                    <a:pt x="0" y="1"/>
                  </a:moveTo>
                  <a:lnTo>
                    <a:pt x="0" y="1"/>
                  </a:lnTo>
                  <a:cubicBezTo>
                    <a:pt x="155" y="108"/>
                    <a:pt x="322" y="203"/>
                    <a:pt x="500" y="287"/>
                  </a:cubicBezTo>
                  <a:cubicBezTo>
                    <a:pt x="929" y="489"/>
                    <a:pt x="1369" y="668"/>
                    <a:pt x="1810" y="834"/>
                  </a:cubicBezTo>
                  <a:cubicBezTo>
                    <a:pt x="2262" y="989"/>
                    <a:pt x="2715" y="1120"/>
                    <a:pt x="3167" y="1239"/>
                  </a:cubicBezTo>
                  <a:cubicBezTo>
                    <a:pt x="3358" y="1299"/>
                    <a:pt x="3548" y="1323"/>
                    <a:pt x="3751" y="1334"/>
                  </a:cubicBezTo>
                  <a:cubicBezTo>
                    <a:pt x="3572" y="1263"/>
                    <a:pt x="3381" y="1204"/>
                    <a:pt x="3191" y="1156"/>
                  </a:cubicBezTo>
                  <a:cubicBezTo>
                    <a:pt x="2846" y="1049"/>
                    <a:pt x="2369" y="906"/>
                    <a:pt x="1857" y="715"/>
                  </a:cubicBezTo>
                  <a:cubicBezTo>
                    <a:pt x="1334" y="525"/>
                    <a:pt x="881" y="346"/>
                    <a:pt x="548" y="203"/>
                  </a:cubicBezTo>
                  <a:cubicBezTo>
                    <a:pt x="369" y="120"/>
                    <a:pt x="179" y="49"/>
                    <a:pt x="0"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6" name="Google Shape;576;p38">
              <a:extLst>
                <a:ext uri="{FF2B5EF4-FFF2-40B4-BE49-F238E27FC236}">
                  <a16:creationId xmlns:a16="http://schemas.microsoft.com/office/drawing/2014/main" id="{BF217D90-44BB-4C37-9359-0FF7030D4EE3}"/>
                </a:ext>
              </a:extLst>
            </p:cNvPr>
            <p:cNvSpPr/>
            <p:nvPr/>
          </p:nvSpPr>
          <p:spPr>
            <a:xfrm flipH="1">
              <a:off x="8459461" y="2288733"/>
              <a:ext cx="15558" cy="20578"/>
            </a:xfrm>
            <a:custGeom>
              <a:avLst/>
              <a:gdLst/>
              <a:ahLst/>
              <a:cxnLst/>
              <a:rect l="l" t="t" r="r" b="b"/>
              <a:pathLst>
                <a:path w="406" h="537" extrusionOk="0">
                  <a:moveTo>
                    <a:pt x="203" y="1"/>
                  </a:moveTo>
                  <a:cubicBezTo>
                    <a:pt x="84" y="1"/>
                    <a:pt x="1" y="120"/>
                    <a:pt x="1" y="274"/>
                  </a:cubicBezTo>
                  <a:cubicBezTo>
                    <a:pt x="1" y="417"/>
                    <a:pt x="84" y="536"/>
                    <a:pt x="203" y="536"/>
                  </a:cubicBezTo>
                  <a:cubicBezTo>
                    <a:pt x="310" y="536"/>
                    <a:pt x="406" y="417"/>
                    <a:pt x="406" y="274"/>
                  </a:cubicBezTo>
                  <a:cubicBezTo>
                    <a:pt x="406" y="132"/>
                    <a:pt x="310" y="1"/>
                    <a:pt x="203"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7" name="Google Shape;577;p38">
              <a:extLst>
                <a:ext uri="{FF2B5EF4-FFF2-40B4-BE49-F238E27FC236}">
                  <a16:creationId xmlns:a16="http://schemas.microsoft.com/office/drawing/2014/main" id="{1250E72F-3266-4958-A177-A1B00EB33C58}"/>
                </a:ext>
              </a:extLst>
            </p:cNvPr>
            <p:cNvSpPr/>
            <p:nvPr/>
          </p:nvSpPr>
          <p:spPr>
            <a:xfrm flipH="1">
              <a:off x="8627350" y="2072480"/>
              <a:ext cx="15558" cy="20540"/>
            </a:xfrm>
            <a:custGeom>
              <a:avLst/>
              <a:gdLst/>
              <a:ahLst/>
              <a:cxnLst/>
              <a:rect l="l" t="t" r="r" b="b"/>
              <a:pathLst>
                <a:path w="406" h="536" extrusionOk="0">
                  <a:moveTo>
                    <a:pt x="203" y="0"/>
                  </a:moveTo>
                  <a:cubicBezTo>
                    <a:pt x="96" y="0"/>
                    <a:pt x="0" y="119"/>
                    <a:pt x="0" y="274"/>
                  </a:cubicBezTo>
                  <a:cubicBezTo>
                    <a:pt x="0" y="417"/>
                    <a:pt x="96" y="536"/>
                    <a:pt x="203" y="536"/>
                  </a:cubicBezTo>
                  <a:cubicBezTo>
                    <a:pt x="310" y="536"/>
                    <a:pt x="405" y="417"/>
                    <a:pt x="405" y="274"/>
                  </a:cubicBezTo>
                  <a:cubicBezTo>
                    <a:pt x="405" y="119"/>
                    <a:pt x="310" y="0"/>
                    <a:pt x="203"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8" name="Google Shape;578;p38">
              <a:extLst>
                <a:ext uri="{FF2B5EF4-FFF2-40B4-BE49-F238E27FC236}">
                  <a16:creationId xmlns:a16="http://schemas.microsoft.com/office/drawing/2014/main" id="{D487C5C4-3823-4E2E-BDA2-32438DF0EA07}"/>
                </a:ext>
              </a:extLst>
            </p:cNvPr>
            <p:cNvSpPr/>
            <p:nvPr/>
          </p:nvSpPr>
          <p:spPr>
            <a:xfrm flipH="1">
              <a:off x="8797116" y="1847068"/>
              <a:ext cx="15060" cy="20578"/>
            </a:xfrm>
            <a:custGeom>
              <a:avLst/>
              <a:gdLst/>
              <a:ahLst/>
              <a:cxnLst/>
              <a:rect l="l" t="t" r="r" b="b"/>
              <a:pathLst>
                <a:path w="393" h="537" extrusionOk="0">
                  <a:moveTo>
                    <a:pt x="203" y="0"/>
                  </a:moveTo>
                  <a:cubicBezTo>
                    <a:pt x="83" y="0"/>
                    <a:pt x="0" y="119"/>
                    <a:pt x="0" y="262"/>
                  </a:cubicBezTo>
                  <a:cubicBezTo>
                    <a:pt x="0" y="417"/>
                    <a:pt x="83" y="536"/>
                    <a:pt x="203" y="536"/>
                  </a:cubicBezTo>
                  <a:cubicBezTo>
                    <a:pt x="310" y="536"/>
                    <a:pt x="393" y="417"/>
                    <a:pt x="393" y="262"/>
                  </a:cubicBezTo>
                  <a:cubicBezTo>
                    <a:pt x="393" y="119"/>
                    <a:pt x="310" y="0"/>
                    <a:pt x="203"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49" name="Google Shape;579;p38">
              <a:extLst>
                <a:ext uri="{FF2B5EF4-FFF2-40B4-BE49-F238E27FC236}">
                  <a16:creationId xmlns:a16="http://schemas.microsoft.com/office/drawing/2014/main" id="{426B4C3F-B495-4E89-B4F9-2991D7912ADE}"/>
                </a:ext>
              </a:extLst>
            </p:cNvPr>
            <p:cNvSpPr/>
            <p:nvPr/>
          </p:nvSpPr>
          <p:spPr>
            <a:xfrm flipH="1">
              <a:off x="5933575" y="1634877"/>
              <a:ext cx="678456" cy="1003792"/>
            </a:xfrm>
            <a:custGeom>
              <a:avLst/>
              <a:gdLst/>
              <a:ahLst/>
              <a:cxnLst/>
              <a:rect l="l" t="t" r="r" b="b"/>
              <a:pathLst>
                <a:path w="17705" h="26195" extrusionOk="0">
                  <a:moveTo>
                    <a:pt x="17705" y="1"/>
                  </a:moveTo>
                  <a:cubicBezTo>
                    <a:pt x="11847" y="7502"/>
                    <a:pt x="1476" y="7931"/>
                    <a:pt x="1476" y="7931"/>
                  </a:cubicBezTo>
                  <a:lnTo>
                    <a:pt x="0" y="26195"/>
                  </a:lnTo>
                  <a:cubicBezTo>
                    <a:pt x="11894" y="25897"/>
                    <a:pt x="16216" y="18134"/>
                    <a:pt x="16216" y="18134"/>
                  </a:cubicBezTo>
                  <a:lnTo>
                    <a:pt x="17705" y="1"/>
                  </a:lnTo>
                  <a:close/>
                </a:path>
              </a:pathLst>
            </a:custGeom>
            <a:solidFill>
              <a:schemeClr val="accent4"/>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50" name="Google Shape;580;p38">
              <a:extLst>
                <a:ext uri="{FF2B5EF4-FFF2-40B4-BE49-F238E27FC236}">
                  <a16:creationId xmlns:a16="http://schemas.microsoft.com/office/drawing/2014/main" id="{CB8BCC91-14E1-40F0-9760-DDE5FEC2691E}"/>
                </a:ext>
              </a:extLst>
            </p:cNvPr>
            <p:cNvSpPr/>
            <p:nvPr/>
          </p:nvSpPr>
          <p:spPr>
            <a:xfrm flipH="1">
              <a:off x="5947709" y="1811927"/>
              <a:ext cx="546635" cy="675198"/>
            </a:xfrm>
            <a:custGeom>
              <a:avLst/>
              <a:gdLst/>
              <a:ahLst/>
              <a:cxnLst/>
              <a:rect l="l" t="t" r="r" b="b"/>
              <a:pathLst>
                <a:path w="14265" h="17620" extrusionOk="0">
                  <a:moveTo>
                    <a:pt x="14265" y="1"/>
                  </a:moveTo>
                  <a:cubicBezTo>
                    <a:pt x="13074" y="1727"/>
                    <a:pt x="12419" y="3775"/>
                    <a:pt x="12371" y="5870"/>
                  </a:cubicBezTo>
                  <a:cubicBezTo>
                    <a:pt x="12360" y="6478"/>
                    <a:pt x="12395" y="7097"/>
                    <a:pt x="12169" y="7656"/>
                  </a:cubicBezTo>
                  <a:cubicBezTo>
                    <a:pt x="11962" y="8131"/>
                    <a:pt x="11487" y="8544"/>
                    <a:pt x="10992" y="8544"/>
                  </a:cubicBezTo>
                  <a:cubicBezTo>
                    <a:pt x="10916" y="8544"/>
                    <a:pt x="10840" y="8534"/>
                    <a:pt x="10764" y="8514"/>
                  </a:cubicBezTo>
                  <a:cubicBezTo>
                    <a:pt x="10205" y="8359"/>
                    <a:pt x="9895" y="7632"/>
                    <a:pt x="9359" y="7299"/>
                  </a:cubicBezTo>
                  <a:cubicBezTo>
                    <a:pt x="9119" y="7162"/>
                    <a:pt x="8854" y="7093"/>
                    <a:pt x="8590" y="7093"/>
                  </a:cubicBezTo>
                  <a:cubicBezTo>
                    <a:pt x="8304" y="7093"/>
                    <a:pt x="8018" y="7174"/>
                    <a:pt x="7764" y="7335"/>
                  </a:cubicBezTo>
                  <a:cubicBezTo>
                    <a:pt x="7287" y="7632"/>
                    <a:pt x="6930" y="8085"/>
                    <a:pt x="6716" y="8609"/>
                  </a:cubicBezTo>
                  <a:cubicBezTo>
                    <a:pt x="6287" y="9597"/>
                    <a:pt x="6252" y="10716"/>
                    <a:pt x="5942" y="11752"/>
                  </a:cubicBezTo>
                  <a:cubicBezTo>
                    <a:pt x="5633" y="12788"/>
                    <a:pt x="4847" y="13836"/>
                    <a:pt x="3751" y="13883"/>
                  </a:cubicBezTo>
                  <a:cubicBezTo>
                    <a:pt x="3731" y="13884"/>
                    <a:pt x="3710" y="13884"/>
                    <a:pt x="3689" y="13884"/>
                  </a:cubicBezTo>
                  <a:cubicBezTo>
                    <a:pt x="3317" y="13884"/>
                    <a:pt x="2945" y="13788"/>
                    <a:pt x="2573" y="13788"/>
                  </a:cubicBezTo>
                  <a:cubicBezTo>
                    <a:pt x="1739" y="13824"/>
                    <a:pt x="1013" y="14443"/>
                    <a:pt x="620" y="15193"/>
                  </a:cubicBezTo>
                  <a:cubicBezTo>
                    <a:pt x="239" y="15943"/>
                    <a:pt x="120" y="16776"/>
                    <a:pt x="1" y="17610"/>
                  </a:cubicBezTo>
                  <a:cubicBezTo>
                    <a:pt x="1" y="17610"/>
                    <a:pt x="102" y="17620"/>
                    <a:pt x="293" y="17620"/>
                  </a:cubicBezTo>
                  <a:cubicBezTo>
                    <a:pt x="1615" y="17620"/>
                    <a:pt x="7244" y="17156"/>
                    <a:pt x="13455" y="9811"/>
                  </a:cubicBezTo>
                  <a:lnTo>
                    <a:pt x="14265" y="1"/>
                  </a:ln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51" name="Google Shape;581;p38">
              <a:extLst>
                <a:ext uri="{FF2B5EF4-FFF2-40B4-BE49-F238E27FC236}">
                  <a16:creationId xmlns:a16="http://schemas.microsoft.com/office/drawing/2014/main" id="{DFDA150F-AD5E-4336-A736-0479F4507BF5}"/>
                </a:ext>
              </a:extLst>
            </p:cNvPr>
            <p:cNvSpPr/>
            <p:nvPr/>
          </p:nvSpPr>
          <p:spPr>
            <a:xfrm flipH="1">
              <a:off x="6333698" y="2218028"/>
              <a:ext cx="19198" cy="31499"/>
            </a:xfrm>
            <a:custGeom>
              <a:avLst/>
              <a:gdLst/>
              <a:ahLst/>
              <a:cxnLst/>
              <a:rect l="l" t="t" r="r" b="b"/>
              <a:pathLst>
                <a:path w="501" h="822" extrusionOk="0">
                  <a:moveTo>
                    <a:pt x="251" y="0"/>
                  </a:moveTo>
                  <a:cubicBezTo>
                    <a:pt x="120" y="0"/>
                    <a:pt x="1" y="179"/>
                    <a:pt x="1" y="405"/>
                  </a:cubicBezTo>
                  <a:cubicBezTo>
                    <a:pt x="1" y="631"/>
                    <a:pt x="120" y="822"/>
                    <a:pt x="251" y="822"/>
                  </a:cubicBezTo>
                  <a:cubicBezTo>
                    <a:pt x="394" y="822"/>
                    <a:pt x="501" y="643"/>
                    <a:pt x="501" y="405"/>
                  </a:cubicBezTo>
                  <a:cubicBezTo>
                    <a:pt x="501" y="191"/>
                    <a:pt x="394" y="0"/>
                    <a:pt x="251"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52" name="Google Shape;582;p38">
              <a:extLst>
                <a:ext uri="{FF2B5EF4-FFF2-40B4-BE49-F238E27FC236}">
                  <a16:creationId xmlns:a16="http://schemas.microsoft.com/office/drawing/2014/main" id="{FA526062-8642-410F-B7E7-9055BBAB9482}"/>
                </a:ext>
              </a:extLst>
            </p:cNvPr>
            <p:cNvSpPr/>
            <p:nvPr/>
          </p:nvSpPr>
          <p:spPr>
            <a:xfrm flipH="1">
              <a:off x="6219154" y="1929193"/>
              <a:ext cx="19198" cy="31078"/>
            </a:xfrm>
            <a:custGeom>
              <a:avLst/>
              <a:gdLst/>
              <a:ahLst/>
              <a:cxnLst/>
              <a:rect l="l" t="t" r="r" b="b"/>
              <a:pathLst>
                <a:path w="501" h="811" extrusionOk="0">
                  <a:moveTo>
                    <a:pt x="250" y="0"/>
                  </a:moveTo>
                  <a:cubicBezTo>
                    <a:pt x="107" y="0"/>
                    <a:pt x="0" y="179"/>
                    <a:pt x="0" y="405"/>
                  </a:cubicBezTo>
                  <a:cubicBezTo>
                    <a:pt x="0" y="632"/>
                    <a:pt x="107" y="810"/>
                    <a:pt x="250" y="810"/>
                  </a:cubicBezTo>
                  <a:cubicBezTo>
                    <a:pt x="381" y="810"/>
                    <a:pt x="500" y="643"/>
                    <a:pt x="500" y="405"/>
                  </a:cubicBezTo>
                  <a:cubicBezTo>
                    <a:pt x="500" y="179"/>
                    <a:pt x="381" y="0"/>
                    <a:pt x="250" y="0"/>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sp>
          <p:nvSpPr>
            <p:cNvPr id="153" name="Google Shape;583;p38">
              <a:extLst>
                <a:ext uri="{FF2B5EF4-FFF2-40B4-BE49-F238E27FC236}">
                  <a16:creationId xmlns:a16="http://schemas.microsoft.com/office/drawing/2014/main" id="{995888E3-AA6D-4D97-907A-832226E0F8F1}"/>
                </a:ext>
              </a:extLst>
            </p:cNvPr>
            <p:cNvSpPr/>
            <p:nvPr/>
          </p:nvSpPr>
          <p:spPr>
            <a:xfrm flipH="1">
              <a:off x="5953188" y="1845689"/>
              <a:ext cx="531115" cy="390596"/>
            </a:xfrm>
            <a:custGeom>
              <a:avLst/>
              <a:gdLst/>
              <a:ahLst/>
              <a:cxnLst/>
              <a:rect l="l" t="t" r="r" b="b"/>
              <a:pathLst>
                <a:path w="13860" h="10193" extrusionOk="0">
                  <a:moveTo>
                    <a:pt x="13860" y="1"/>
                  </a:moveTo>
                  <a:lnTo>
                    <a:pt x="13860" y="1"/>
                  </a:lnTo>
                  <a:cubicBezTo>
                    <a:pt x="13848" y="24"/>
                    <a:pt x="13824" y="60"/>
                    <a:pt x="13812" y="96"/>
                  </a:cubicBezTo>
                  <a:lnTo>
                    <a:pt x="13669" y="382"/>
                  </a:lnTo>
                  <a:lnTo>
                    <a:pt x="13110" y="1465"/>
                  </a:lnTo>
                  <a:cubicBezTo>
                    <a:pt x="12650" y="2407"/>
                    <a:pt x="11993" y="3745"/>
                    <a:pt x="11207" y="5330"/>
                  </a:cubicBezTo>
                  <a:lnTo>
                    <a:pt x="11207" y="5330"/>
                  </a:lnTo>
                  <a:lnTo>
                    <a:pt x="6787" y="2513"/>
                  </a:lnTo>
                  <a:lnTo>
                    <a:pt x="6716" y="2477"/>
                  </a:lnTo>
                  <a:lnTo>
                    <a:pt x="6692" y="2537"/>
                  </a:lnTo>
                  <a:cubicBezTo>
                    <a:pt x="6633" y="2691"/>
                    <a:pt x="6573" y="2846"/>
                    <a:pt x="6514" y="3013"/>
                  </a:cubicBezTo>
                  <a:lnTo>
                    <a:pt x="3663" y="10063"/>
                  </a:lnTo>
                  <a:lnTo>
                    <a:pt x="3663" y="10063"/>
                  </a:lnTo>
                  <a:cubicBezTo>
                    <a:pt x="2562" y="9454"/>
                    <a:pt x="1660" y="8962"/>
                    <a:pt x="1025" y="8645"/>
                  </a:cubicBezTo>
                  <a:cubicBezTo>
                    <a:pt x="691" y="8454"/>
                    <a:pt x="358" y="8299"/>
                    <a:pt x="1" y="8168"/>
                  </a:cubicBezTo>
                  <a:lnTo>
                    <a:pt x="1" y="8168"/>
                  </a:lnTo>
                  <a:lnTo>
                    <a:pt x="72" y="8204"/>
                  </a:lnTo>
                  <a:lnTo>
                    <a:pt x="263" y="8299"/>
                  </a:lnTo>
                  <a:cubicBezTo>
                    <a:pt x="429" y="8383"/>
                    <a:pt x="679" y="8514"/>
                    <a:pt x="1001" y="8692"/>
                  </a:cubicBezTo>
                  <a:cubicBezTo>
                    <a:pt x="1632" y="9037"/>
                    <a:pt x="2537" y="9538"/>
                    <a:pt x="3656" y="10169"/>
                  </a:cubicBezTo>
                  <a:lnTo>
                    <a:pt x="3704" y="10192"/>
                  </a:lnTo>
                  <a:lnTo>
                    <a:pt x="3727" y="10145"/>
                  </a:lnTo>
                  <a:lnTo>
                    <a:pt x="6621" y="3061"/>
                  </a:lnTo>
                  <a:cubicBezTo>
                    <a:pt x="6671" y="2919"/>
                    <a:pt x="6730" y="2787"/>
                    <a:pt x="6783" y="2663"/>
                  </a:cubicBezTo>
                  <a:lnTo>
                    <a:pt x="6783" y="2663"/>
                  </a:lnTo>
                  <a:lnTo>
                    <a:pt x="11205" y="5466"/>
                  </a:lnTo>
                  <a:lnTo>
                    <a:pt x="11252" y="5489"/>
                  </a:lnTo>
                  <a:lnTo>
                    <a:pt x="11276" y="5442"/>
                  </a:lnTo>
                  <a:lnTo>
                    <a:pt x="13169" y="1501"/>
                  </a:lnTo>
                  <a:cubicBezTo>
                    <a:pt x="13383" y="1036"/>
                    <a:pt x="13562" y="655"/>
                    <a:pt x="13693" y="394"/>
                  </a:cubicBezTo>
                  <a:lnTo>
                    <a:pt x="13824" y="96"/>
                  </a:lnTo>
                  <a:cubicBezTo>
                    <a:pt x="13836" y="72"/>
                    <a:pt x="13848" y="36"/>
                    <a:pt x="13860" y="1"/>
                  </a:cubicBezTo>
                  <a:close/>
                </a:path>
              </a:pathLst>
            </a:custGeom>
            <a:solidFill>
              <a:srgbClr val="F0672E"/>
            </a:solidFill>
            <a:ln>
              <a:noFill/>
            </a:ln>
          </p:spPr>
          <p:txBody>
            <a:bodyPr spcFirstLastPara="1" wrap="square" lIns="137138" tIns="137138" rIns="137138" bIns="137138" anchor="ctr" anchorCtr="0">
              <a:noAutofit/>
            </a:bodyPr>
            <a:lstStyle/>
            <a:p>
              <a:pPr defTabSz="1371600">
                <a:defRPr/>
              </a:pPr>
              <a:endParaRPr sz="2700">
                <a:solidFill>
                  <a:srgbClr val="272753"/>
                </a:solidFill>
                <a:latin typeface="Arial"/>
              </a:endParaRPr>
            </a:p>
          </p:txBody>
        </p:sp>
      </p:grpSp>
    </p:spTree>
    <p:extLst>
      <p:ext uri="{BB962C8B-B14F-4D97-AF65-F5344CB8AC3E}">
        <p14:creationId xmlns:p14="http://schemas.microsoft.com/office/powerpoint/2010/main" val="2629511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grpSp>
        <p:nvGrpSpPr>
          <p:cNvPr id="580" name="Google Shape;580;p34"/>
          <p:cNvGrpSpPr/>
          <p:nvPr/>
        </p:nvGrpSpPr>
        <p:grpSpPr>
          <a:xfrm rot="10800000" flipH="1">
            <a:off x="8817951" y="1686883"/>
            <a:ext cx="5297118" cy="6083021"/>
            <a:chOff x="4408975" y="710349"/>
            <a:chExt cx="2648559" cy="3041510"/>
          </a:xfrm>
        </p:grpSpPr>
        <p:sp>
          <p:nvSpPr>
            <p:cNvPr id="581" name="Google Shape;581;p34"/>
            <p:cNvSpPr/>
            <p:nvPr/>
          </p:nvSpPr>
          <p:spPr>
            <a:xfrm>
              <a:off x="4408975" y="710349"/>
              <a:ext cx="572100" cy="572700"/>
            </a:xfrm>
            <a:prstGeom prst="donut">
              <a:avLst>
                <a:gd name="adj" fmla="val 15949"/>
              </a:avLst>
            </a:prstGeom>
            <a:solidFill>
              <a:schemeClr val="accent3"/>
            </a:solidFill>
            <a:ln>
              <a:noFill/>
            </a:ln>
          </p:spPr>
          <p:txBody>
            <a:bodyPr spcFirstLastPara="1" wrap="square" lIns="182850" tIns="182850" rIns="182850" bIns="182850" anchor="ctr" anchorCtr="0">
              <a:noAutofit/>
            </a:bodyPr>
            <a:lstStyle/>
            <a:p>
              <a:endParaRPr sz="3600"/>
            </a:p>
          </p:txBody>
        </p:sp>
        <p:sp>
          <p:nvSpPr>
            <p:cNvPr id="583" name="Google Shape;583;p34"/>
            <p:cNvSpPr/>
            <p:nvPr/>
          </p:nvSpPr>
          <p:spPr>
            <a:xfrm>
              <a:off x="6537334" y="3231059"/>
              <a:ext cx="520200" cy="520800"/>
            </a:xfrm>
            <a:prstGeom prst="donut">
              <a:avLst>
                <a:gd name="adj" fmla="val 15949"/>
              </a:avLst>
            </a:prstGeom>
            <a:solidFill>
              <a:schemeClr val="accent3"/>
            </a:solidFill>
            <a:ln>
              <a:noFill/>
            </a:ln>
          </p:spPr>
          <p:txBody>
            <a:bodyPr spcFirstLastPara="1" wrap="square" lIns="182850" tIns="182850" rIns="182850" bIns="182850" anchor="ctr" anchorCtr="0">
              <a:noAutofit/>
            </a:bodyPr>
            <a:lstStyle/>
            <a:p>
              <a:endParaRPr sz="3600"/>
            </a:p>
          </p:txBody>
        </p:sp>
      </p:grpSp>
      <p:grpSp>
        <p:nvGrpSpPr>
          <p:cNvPr id="246" name="Google Shape;6562;p65">
            <a:extLst>
              <a:ext uri="{FF2B5EF4-FFF2-40B4-BE49-F238E27FC236}">
                <a16:creationId xmlns:a16="http://schemas.microsoft.com/office/drawing/2014/main" id="{3530A2DB-4361-425C-951C-3E5AA430BA4C}"/>
              </a:ext>
            </a:extLst>
          </p:cNvPr>
          <p:cNvGrpSpPr/>
          <p:nvPr/>
        </p:nvGrpSpPr>
        <p:grpSpPr>
          <a:xfrm>
            <a:off x="415741" y="3032441"/>
            <a:ext cx="8737826" cy="2790557"/>
            <a:chOff x="1241206" y="1823575"/>
            <a:chExt cx="6654921" cy="1991872"/>
          </a:xfrm>
          <a:solidFill>
            <a:srgbClr val="1D1848"/>
          </a:solidFill>
        </p:grpSpPr>
        <p:sp>
          <p:nvSpPr>
            <p:cNvPr id="247" name="Google Shape;6563;p65">
              <a:extLst>
                <a:ext uri="{FF2B5EF4-FFF2-40B4-BE49-F238E27FC236}">
                  <a16:creationId xmlns:a16="http://schemas.microsoft.com/office/drawing/2014/main" id="{73F6747A-BDDF-4C22-9D5C-5C1504108550}"/>
                </a:ext>
              </a:extLst>
            </p:cNvPr>
            <p:cNvSpPr/>
            <p:nvPr/>
          </p:nvSpPr>
          <p:spPr>
            <a:xfrm>
              <a:off x="6457491" y="1823575"/>
              <a:ext cx="1213721" cy="1020593"/>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grpFill/>
            <a:ln>
              <a:noFill/>
            </a:ln>
          </p:spPr>
          <p:txBody>
            <a:bodyPr spcFirstLastPara="1" wrap="square" lIns="182850" tIns="182850" rIns="182850" bIns="182850" anchor="ctr" anchorCtr="0">
              <a:noAutofit/>
            </a:bodyPr>
            <a:lstStyle/>
            <a:p>
              <a:pPr algn="ctr"/>
              <a:r>
                <a:rPr sz="3600" b="1" dirty="0">
                  <a:solidFill>
                    <a:schemeClr val="bg1"/>
                  </a:solidFill>
                  <a:latin typeface="Oswald Regular" panose="020B0604020202020204" charset="0"/>
                </a:rPr>
                <a:t>SPP</a:t>
              </a:r>
            </a:p>
          </p:txBody>
        </p:sp>
        <p:sp>
          <p:nvSpPr>
            <p:cNvPr id="248" name="Google Shape;6564;p65">
              <a:extLst>
                <a:ext uri="{FF2B5EF4-FFF2-40B4-BE49-F238E27FC236}">
                  <a16:creationId xmlns:a16="http://schemas.microsoft.com/office/drawing/2014/main" id="{53C99045-68F5-4B2B-8E20-05E37AEAAABC}"/>
                </a:ext>
              </a:extLst>
            </p:cNvPr>
            <p:cNvSpPr/>
            <p:nvPr/>
          </p:nvSpPr>
          <p:spPr>
            <a:xfrm>
              <a:off x="5247089" y="2757894"/>
              <a:ext cx="1213721" cy="1020595"/>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solidFill>
              <a:srgbClr val="EA8A4F"/>
            </a:solidFill>
            <a:ln>
              <a:noFill/>
            </a:ln>
          </p:spPr>
          <p:txBody>
            <a:bodyPr spcFirstLastPara="1" wrap="square" lIns="182850" tIns="182850" rIns="182850" bIns="182850" anchor="ctr" anchorCtr="0">
              <a:noAutofit/>
            </a:bodyPr>
            <a:lstStyle/>
            <a:p>
              <a:pPr algn="ctr"/>
              <a:r>
                <a:rPr sz="3600" b="1" dirty="0">
                  <a:solidFill>
                    <a:schemeClr val="bg1"/>
                  </a:solidFill>
                  <a:latin typeface="Oswald Regular" panose="020B0604020202020204" charset="0"/>
                </a:rPr>
                <a:t>SPD</a:t>
              </a:r>
            </a:p>
          </p:txBody>
        </p:sp>
        <p:sp>
          <p:nvSpPr>
            <p:cNvPr id="249" name="Google Shape;6565;p65">
              <a:extLst>
                <a:ext uri="{FF2B5EF4-FFF2-40B4-BE49-F238E27FC236}">
                  <a16:creationId xmlns:a16="http://schemas.microsoft.com/office/drawing/2014/main" id="{645F1FC3-A5A8-4C7D-9E4A-5C13931BF53F}"/>
                </a:ext>
              </a:extLst>
            </p:cNvPr>
            <p:cNvSpPr/>
            <p:nvPr/>
          </p:nvSpPr>
          <p:spPr>
            <a:xfrm>
              <a:off x="1241206" y="1882406"/>
              <a:ext cx="1462096" cy="102235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grpFill/>
            <a:ln>
              <a:noFill/>
            </a:ln>
          </p:spPr>
          <p:txBody>
            <a:bodyPr spcFirstLastPara="1" wrap="square" lIns="182850" tIns="182850" rIns="182850" bIns="182850" anchor="ctr" anchorCtr="0">
              <a:noAutofit/>
            </a:bodyPr>
            <a:lstStyle/>
            <a:p>
              <a:pPr algn="ctr"/>
              <a:r>
                <a:rPr sz="3600" b="1" dirty="0">
                  <a:solidFill>
                    <a:schemeClr val="bg1"/>
                  </a:solidFill>
                  <a:latin typeface="Oswald Regular" panose="020B0604020202020204" charset="0"/>
                </a:rPr>
                <a:t>APBD</a:t>
              </a:r>
            </a:p>
          </p:txBody>
        </p:sp>
        <p:sp>
          <p:nvSpPr>
            <p:cNvPr id="250" name="Google Shape;6566;p65">
              <a:extLst>
                <a:ext uri="{FF2B5EF4-FFF2-40B4-BE49-F238E27FC236}">
                  <a16:creationId xmlns:a16="http://schemas.microsoft.com/office/drawing/2014/main" id="{560FB32C-AD6C-4C76-8882-24FE083EFA05}"/>
                </a:ext>
              </a:extLst>
            </p:cNvPr>
            <p:cNvSpPr/>
            <p:nvPr/>
          </p:nvSpPr>
          <p:spPr>
            <a:xfrm>
              <a:off x="2717639" y="2794853"/>
              <a:ext cx="1213721" cy="1020594"/>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solidFill>
              <a:srgbClr val="F1662D"/>
            </a:solidFill>
            <a:ln>
              <a:noFill/>
            </a:ln>
          </p:spPr>
          <p:txBody>
            <a:bodyPr spcFirstLastPara="1" wrap="square" lIns="182850" tIns="182850" rIns="182850" bIns="182850" anchor="ctr" anchorCtr="0">
              <a:noAutofit/>
            </a:bodyPr>
            <a:lstStyle/>
            <a:p>
              <a:pPr algn="ctr"/>
              <a:r>
                <a:rPr lang="en-ID" sz="3600" b="1" dirty="0">
                  <a:solidFill>
                    <a:schemeClr val="bg1"/>
                  </a:solidFill>
                  <a:latin typeface="Oswald Regular" panose="020B0604020202020204" charset="0"/>
                </a:rPr>
                <a:t>DPA</a:t>
              </a:r>
              <a:endParaRPr sz="3600" b="1" dirty="0">
                <a:solidFill>
                  <a:schemeClr val="bg1"/>
                </a:solidFill>
                <a:latin typeface="Oswald Regular" panose="020B0604020202020204" charset="0"/>
              </a:endParaRPr>
            </a:p>
          </p:txBody>
        </p:sp>
        <p:sp>
          <p:nvSpPr>
            <p:cNvPr id="251" name="Google Shape;6567;p65">
              <a:extLst>
                <a:ext uri="{FF2B5EF4-FFF2-40B4-BE49-F238E27FC236}">
                  <a16:creationId xmlns:a16="http://schemas.microsoft.com/office/drawing/2014/main" id="{86489177-6923-41CD-BFE2-160FDAFD1EE8}"/>
                </a:ext>
              </a:extLst>
            </p:cNvPr>
            <p:cNvSpPr/>
            <p:nvPr/>
          </p:nvSpPr>
          <p:spPr>
            <a:xfrm>
              <a:off x="3973360" y="1899393"/>
              <a:ext cx="1213721" cy="1023733"/>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rgbClr val="8680BC"/>
            </a:solidFill>
            <a:ln>
              <a:solidFill>
                <a:srgbClr val="8680BC"/>
              </a:solidFill>
            </a:ln>
          </p:spPr>
          <p:txBody>
            <a:bodyPr spcFirstLastPara="1" wrap="square" lIns="182850" tIns="182850" rIns="182850" bIns="182850" anchor="ctr" anchorCtr="0">
              <a:noAutofit/>
            </a:bodyPr>
            <a:lstStyle/>
            <a:p>
              <a:pPr algn="ctr"/>
              <a:r>
                <a:rPr sz="3000" b="1" dirty="0">
                  <a:solidFill>
                    <a:schemeClr val="bg1"/>
                  </a:solidFill>
                  <a:latin typeface="Oswald Regular" panose="020B0604020202020204" charset="0"/>
                </a:rPr>
                <a:t>AKPD</a:t>
              </a:r>
            </a:p>
          </p:txBody>
        </p:sp>
        <p:sp>
          <p:nvSpPr>
            <p:cNvPr id="252" name="Google Shape;6568;p65">
              <a:extLst>
                <a:ext uri="{FF2B5EF4-FFF2-40B4-BE49-F238E27FC236}">
                  <a16:creationId xmlns:a16="http://schemas.microsoft.com/office/drawing/2014/main" id="{94DE340C-EF61-4079-B234-E323DDDB6E87}"/>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grpFill/>
            <a:ln w="19050" cap="flat" cmpd="sng">
              <a:noFill/>
              <a:prstDash val="solid"/>
              <a:miter lim="13007"/>
              <a:headEnd type="none" w="sm" len="sm"/>
              <a:tailEnd type="none" w="sm" len="sm"/>
            </a:ln>
          </p:spPr>
          <p:txBody>
            <a:bodyPr spcFirstLastPara="1" wrap="square" lIns="182850" tIns="182850" rIns="182850" bIns="182850" anchor="ctr" anchorCtr="0">
              <a:noAutofit/>
            </a:bodyPr>
            <a:lstStyle/>
            <a:p>
              <a:endParaRPr sz="3600" dirty="0">
                <a:solidFill>
                  <a:schemeClr val="bg1"/>
                </a:solidFill>
                <a:latin typeface="Oswald Regular" panose="020B0604020202020204" charset="0"/>
              </a:endParaRPr>
            </a:p>
          </p:txBody>
        </p:sp>
      </p:grpSp>
      <p:sp>
        <p:nvSpPr>
          <p:cNvPr id="253" name="Google Shape;6568;p65">
            <a:extLst>
              <a:ext uri="{FF2B5EF4-FFF2-40B4-BE49-F238E27FC236}">
                <a16:creationId xmlns:a16="http://schemas.microsoft.com/office/drawing/2014/main" id="{4BCDEEF7-BD35-4EAC-B385-3ED0BA86BD46}"/>
              </a:ext>
            </a:extLst>
          </p:cNvPr>
          <p:cNvSpPr/>
          <p:nvPr/>
        </p:nvSpPr>
        <p:spPr>
          <a:xfrm rot="10800000">
            <a:off x="9076223" y="3294524"/>
            <a:ext cx="8729364" cy="1021932"/>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D1848"/>
          </a:solidFill>
          <a:ln w="19050" cap="flat" cmpd="sng">
            <a:noFill/>
            <a:prstDash val="solid"/>
            <a:miter lim="13007"/>
            <a:headEnd type="none" w="sm" len="sm"/>
            <a:tailEnd type="none" w="sm" len="sm"/>
          </a:ln>
        </p:spPr>
        <p:txBody>
          <a:bodyPr spcFirstLastPara="1" wrap="square" lIns="182850" tIns="182850" rIns="182850" bIns="182850" anchor="ctr" anchorCtr="0">
            <a:noAutofit/>
          </a:bodyPr>
          <a:lstStyle/>
          <a:p>
            <a:endParaRPr sz="3600">
              <a:solidFill>
                <a:schemeClr val="bg1"/>
              </a:solidFill>
            </a:endParaRPr>
          </a:p>
        </p:txBody>
      </p:sp>
      <p:sp>
        <p:nvSpPr>
          <p:cNvPr id="254" name="Google Shape;6563;p65">
            <a:extLst>
              <a:ext uri="{FF2B5EF4-FFF2-40B4-BE49-F238E27FC236}">
                <a16:creationId xmlns:a16="http://schemas.microsoft.com/office/drawing/2014/main" id="{356B228C-004E-4018-A11E-15218979D6B8}"/>
              </a:ext>
            </a:extLst>
          </p:cNvPr>
          <p:cNvSpPr/>
          <p:nvPr/>
        </p:nvSpPr>
        <p:spPr>
          <a:xfrm>
            <a:off x="9176286" y="3885388"/>
            <a:ext cx="1573512" cy="1429823"/>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F1662D"/>
          </a:solidFill>
          <a:ln>
            <a:noFill/>
          </a:ln>
        </p:spPr>
        <p:txBody>
          <a:bodyPr spcFirstLastPara="1" wrap="square" lIns="182850" tIns="182850" rIns="182850" bIns="182850" anchor="ctr" anchorCtr="0">
            <a:noAutofit/>
          </a:bodyPr>
          <a:lstStyle/>
          <a:p>
            <a:pPr algn="ctr"/>
            <a:r>
              <a:rPr sz="3600" b="1" dirty="0">
                <a:solidFill>
                  <a:schemeClr val="bg1"/>
                </a:solidFill>
                <a:latin typeface="Oswald Regular" panose="020B0604020202020204" charset="0"/>
              </a:rPr>
              <a:t>SPM</a:t>
            </a:r>
          </a:p>
        </p:txBody>
      </p:sp>
      <p:sp>
        <p:nvSpPr>
          <p:cNvPr id="255" name="Google Shape;6563;p65">
            <a:extLst>
              <a:ext uri="{FF2B5EF4-FFF2-40B4-BE49-F238E27FC236}">
                <a16:creationId xmlns:a16="http://schemas.microsoft.com/office/drawing/2014/main" id="{33CFC4A5-07F3-4845-ABE5-DD8DAC84F58F}"/>
              </a:ext>
            </a:extLst>
          </p:cNvPr>
          <p:cNvSpPr/>
          <p:nvPr/>
        </p:nvSpPr>
        <p:spPr>
          <a:xfrm>
            <a:off x="14514557" y="2528477"/>
            <a:ext cx="1593600" cy="140780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1D1848"/>
          </a:solidFill>
          <a:ln>
            <a:noFill/>
          </a:ln>
        </p:spPr>
        <p:txBody>
          <a:bodyPr spcFirstLastPara="1" wrap="square" lIns="182850" tIns="182850" rIns="182850" bIns="182850" anchor="ctr" anchorCtr="0">
            <a:noAutofit/>
          </a:bodyPr>
          <a:lstStyle/>
          <a:p>
            <a:pPr algn="ctr"/>
            <a:r>
              <a:rPr sz="3600" b="1" dirty="0">
                <a:solidFill>
                  <a:schemeClr val="bg1"/>
                </a:solidFill>
                <a:latin typeface="Oswald Regular" panose="020B0604020202020204" charset="0"/>
              </a:rPr>
              <a:t>LPJ</a:t>
            </a:r>
          </a:p>
        </p:txBody>
      </p:sp>
      <p:sp>
        <p:nvSpPr>
          <p:cNvPr id="256" name="Google Shape;6563;p65">
            <a:extLst>
              <a:ext uri="{FF2B5EF4-FFF2-40B4-BE49-F238E27FC236}">
                <a16:creationId xmlns:a16="http://schemas.microsoft.com/office/drawing/2014/main" id="{EA0C69A0-5163-4405-9C63-9915E0D2D592}"/>
              </a:ext>
            </a:extLst>
          </p:cNvPr>
          <p:cNvSpPr/>
          <p:nvPr/>
        </p:nvSpPr>
        <p:spPr>
          <a:xfrm>
            <a:off x="10880048" y="2750944"/>
            <a:ext cx="1593600" cy="1417175"/>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8680BC"/>
          </a:solidFill>
          <a:ln>
            <a:noFill/>
          </a:ln>
        </p:spPr>
        <p:txBody>
          <a:bodyPr spcFirstLastPara="1" wrap="square" lIns="182850" tIns="182850" rIns="182850" bIns="182850" anchor="ctr" anchorCtr="0">
            <a:noAutofit/>
          </a:bodyPr>
          <a:lstStyle/>
          <a:p>
            <a:pPr algn="ctr"/>
            <a:r>
              <a:rPr sz="3600" b="1" dirty="0">
                <a:solidFill>
                  <a:schemeClr val="bg1"/>
                </a:solidFill>
                <a:latin typeface="Oswald Regular" panose="020B0604020202020204" charset="0"/>
              </a:rPr>
              <a:t>SP2D</a:t>
            </a:r>
          </a:p>
        </p:txBody>
      </p:sp>
      <p:sp>
        <p:nvSpPr>
          <p:cNvPr id="257" name="Google Shape;6563;p65">
            <a:extLst>
              <a:ext uri="{FF2B5EF4-FFF2-40B4-BE49-F238E27FC236}">
                <a16:creationId xmlns:a16="http://schemas.microsoft.com/office/drawing/2014/main" id="{5C7183EF-584E-451F-B7CA-4875984C4CFD}"/>
              </a:ext>
            </a:extLst>
          </p:cNvPr>
          <p:cNvSpPr/>
          <p:nvPr/>
        </p:nvSpPr>
        <p:spPr>
          <a:xfrm>
            <a:off x="12757559" y="3600140"/>
            <a:ext cx="1593600" cy="1407809"/>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EA8A4F"/>
          </a:solidFill>
          <a:ln>
            <a:noFill/>
          </a:ln>
        </p:spPr>
        <p:txBody>
          <a:bodyPr spcFirstLastPara="1" wrap="square" lIns="182850" tIns="182850" rIns="182850" bIns="182850" anchor="ctr" anchorCtr="0">
            <a:noAutofit/>
          </a:bodyPr>
          <a:lstStyle/>
          <a:p>
            <a:pPr algn="ctr"/>
            <a:r>
              <a:rPr sz="2201" b="1" dirty="0">
                <a:solidFill>
                  <a:schemeClr val="bg1"/>
                </a:solidFill>
                <a:latin typeface="Oswald Regular" panose="020B0604020202020204" charset="0"/>
              </a:rPr>
              <a:t>PEM-BUKUAN</a:t>
            </a:r>
          </a:p>
        </p:txBody>
      </p:sp>
      <p:sp>
        <p:nvSpPr>
          <p:cNvPr id="258" name="Google Shape;1282;p43">
            <a:extLst>
              <a:ext uri="{FF2B5EF4-FFF2-40B4-BE49-F238E27FC236}">
                <a16:creationId xmlns:a16="http://schemas.microsoft.com/office/drawing/2014/main" id="{2800F263-25BC-4CBF-B3E2-87C30F006CB3}"/>
              </a:ext>
            </a:extLst>
          </p:cNvPr>
          <p:cNvSpPr txBox="1">
            <a:spLocks noGrp="1"/>
          </p:cNvSpPr>
          <p:nvPr>
            <p:ph type="title"/>
          </p:nvPr>
        </p:nvSpPr>
        <p:spPr>
          <a:xfrm>
            <a:off x="1426496" y="1218422"/>
            <a:ext cx="15435000" cy="1145400"/>
          </a:xfrm>
          <a:prstGeom prst="rect">
            <a:avLst/>
          </a:prstGeom>
        </p:spPr>
        <p:txBody>
          <a:bodyPr spcFirstLastPara="1" vert="horz" wrap="square" lIns="182850" tIns="182850" rIns="182850" bIns="182850" rtlCol="0" anchor="ctr" anchorCtr="0">
            <a:noAutofit/>
          </a:bodyPr>
          <a:lstStyle/>
          <a:p>
            <a:pPr algn="ctr"/>
            <a:r>
              <a:rPr lang="id-ID" sz="4001" dirty="0">
                <a:solidFill>
                  <a:srgbClr val="383590"/>
                </a:solidFill>
              </a:rPr>
              <a:t>SIKLUS PELAKSANAAN DAN PENATAUSAHAAN </a:t>
            </a:r>
            <a:br>
              <a:rPr lang="id-ID" sz="4001" dirty="0">
                <a:solidFill>
                  <a:srgbClr val="383590"/>
                </a:solidFill>
              </a:rPr>
            </a:br>
            <a:r>
              <a:rPr lang="id-ID" sz="4001" dirty="0">
                <a:solidFill>
                  <a:srgbClr val="383590"/>
                </a:solidFill>
              </a:rPr>
              <a:t>KEUANGAN DAERAH </a:t>
            </a:r>
            <a:endParaRPr sz="4001" dirty="0">
              <a:solidFill>
                <a:srgbClr val="383590"/>
              </a:solidFill>
            </a:endParaRPr>
          </a:p>
        </p:txBody>
      </p:sp>
      <p:sp>
        <p:nvSpPr>
          <p:cNvPr id="2" name="TextBox 1">
            <a:extLst>
              <a:ext uri="{FF2B5EF4-FFF2-40B4-BE49-F238E27FC236}">
                <a16:creationId xmlns:a16="http://schemas.microsoft.com/office/drawing/2014/main" id="{CF9DD7FB-89B1-4A11-B363-BB704EC7F68B}"/>
              </a:ext>
            </a:extLst>
          </p:cNvPr>
          <p:cNvSpPr txBox="1"/>
          <p:nvPr/>
        </p:nvSpPr>
        <p:spPr>
          <a:xfrm>
            <a:off x="424200" y="6479438"/>
            <a:ext cx="7070592" cy="2826306"/>
          </a:xfrm>
          <a:prstGeom prst="roundRect">
            <a:avLst/>
          </a:prstGeom>
          <a:noFill/>
          <a:ln>
            <a:solidFill>
              <a:srgbClr val="AAADB5"/>
            </a:solidFill>
          </a:ln>
        </p:spPr>
        <p:txBody>
          <a:bodyPr wrap="square" rtlCol="0">
            <a:spAutoFit/>
          </a:bodyPr>
          <a:lstStyle/>
          <a:p>
            <a:r>
              <a:rPr lang="id-ID" sz="2000" dirty="0">
                <a:latin typeface="Roboto" panose="020B0604020202020204" charset="0"/>
                <a:ea typeface="Roboto" panose="020B0604020202020204" charset="0"/>
              </a:rPr>
              <a:t>KET. :</a:t>
            </a:r>
          </a:p>
          <a:p>
            <a:pPr>
              <a:tabLst>
                <a:tab pos="1079528" algn="l"/>
              </a:tabLst>
            </a:pPr>
            <a:r>
              <a:rPr lang="id-ID" sz="2000" dirty="0">
                <a:latin typeface="Roboto" panose="020B0604020202020204" charset="0"/>
                <a:ea typeface="Roboto" panose="020B0604020202020204" charset="0"/>
              </a:rPr>
              <a:t>1. DPA	: Dokumen Pelaksanaan Anggaran</a:t>
            </a:r>
          </a:p>
          <a:p>
            <a:pPr>
              <a:tabLst>
                <a:tab pos="1079528" algn="l"/>
              </a:tabLst>
            </a:pPr>
            <a:r>
              <a:rPr lang="id-ID" sz="2000" dirty="0">
                <a:latin typeface="Roboto" panose="020B0604020202020204" charset="0"/>
                <a:ea typeface="Roboto" panose="020B0604020202020204" charset="0"/>
              </a:rPr>
              <a:t>2. AKPD 	: Anggaran Kas Pemerintah Daerah</a:t>
            </a:r>
          </a:p>
          <a:p>
            <a:pPr>
              <a:tabLst>
                <a:tab pos="1079528" algn="l"/>
              </a:tabLst>
            </a:pPr>
            <a:r>
              <a:rPr lang="id-ID" sz="2000" dirty="0">
                <a:latin typeface="Roboto" panose="020B0604020202020204" charset="0"/>
                <a:ea typeface="Roboto" panose="020B0604020202020204" charset="0"/>
              </a:rPr>
              <a:t>3. SPD	: Surat Penyediaan Dana</a:t>
            </a:r>
          </a:p>
          <a:p>
            <a:pPr>
              <a:tabLst>
                <a:tab pos="1079528" algn="l"/>
              </a:tabLst>
            </a:pPr>
            <a:r>
              <a:rPr lang="id-ID" sz="2000" dirty="0">
                <a:latin typeface="Roboto" panose="020B0604020202020204" charset="0"/>
                <a:ea typeface="Roboto" panose="020B0604020202020204" charset="0"/>
              </a:rPr>
              <a:t>5. SPP	: Surat Permintaan Pembayaran</a:t>
            </a:r>
          </a:p>
          <a:p>
            <a:pPr>
              <a:tabLst>
                <a:tab pos="1079528" algn="l"/>
              </a:tabLst>
            </a:pPr>
            <a:r>
              <a:rPr lang="id-ID" sz="2000" dirty="0">
                <a:latin typeface="Roboto" panose="020B0604020202020204" charset="0"/>
                <a:ea typeface="Roboto" panose="020B0604020202020204" charset="0"/>
              </a:rPr>
              <a:t>6. SPM	: Surat Perintah Membayar</a:t>
            </a:r>
          </a:p>
          <a:p>
            <a:pPr>
              <a:tabLst>
                <a:tab pos="1079528" algn="l"/>
              </a:tabLst>
            </a:pPr>
            <a:r>
              <a:rPr lang="id-ID" sz="2000" dirty="0">
                <a:latin typeface="Roboto" panose="020B0604020202020204" charset="0"/>
                <a:ea typeface="Roboto" panose="020B0604020202020204" charset="0"/>
              </a:rPr>
              <a:t>7. SP2D	: Surat Perintah Pencairan Dana</a:t>
            </a:r>
          </a:p>
          <a:p>
            <a:pPr>
              <a:tabLst>
                <a:tab pos="1079528" algn="l"/>
              </a:tabLst>
            </a:pPr>
            <a:r>
              <a:rPr lang="id-ID" sz="2000" dirty="0">
                <a:latin typeface="Roboto" panose="020B0604020202020204" charset="0"/>
                <a:ea typeface="Roboto" panose="020B0604020202020204" charset="0"/>
              </a:rPr>
              <a:t>8. LPJ	: Laporan Pertanggungjawaban</a:t>
            </a:r>
          </a:p>
        </p:txBody>
      </p:sp>
      <p:grpSp>
        <p:nvGrpSpPr>
          <p:cNvPr id="213" name="Google Shape;701;p42">
            <a:extLst>
              <a:ext uri="{FF2B5EF4-FFF2-40B4-BE49-F238E27FC236}">
                <a16:creationId xmlns:a16="http://schemas.microsoft.com/office/drawing/2014/main" id="{EE227C55-456C-49DC-9A70-0612DD50139C}"/>
              </a:ext>
            </a:extLst>
          </p:cNvPr>
          <p:cNvGrpSpPr/>
          <p:nvPr/>
        </p:nvGrpSpPr>
        <p:grpSpPr>
          <a:xfrm>
            <a:off x="10967395" y="4926568"/>
            <a:ext cx="7250993" cy="4079150"/>
            <a:chOff x="1550175" y="1489500"/>
            <a:chExt cx="4525900" cy="2740500"/>
          </a:xfrm>
        </p:grpSpPr>
        <p:sp>
          <p:nvSpPr>
            <p:cNvPr id="214" name="Google Shape;702;p42">
              <a:extLst>
                <a:ext uri="{FF2B5EF4-FFF2-40B4-BE49-F238E27FC236}">
                  <a16:creationId xmlns:a16="http://schemas.microsoft.com/office/drawing/2014/main" id="{9E0C02FA-8FDD-4E27-A96E-BFF05C28E520}"/>
                </a:ext>
              </a:extLst>
            </p:cNvPr>
            <p:cNvSpPr/>
            <p:nvPr/>
          </p:nvSpPr>
          <p:spPr>
            <a:xfrm>
              <a:off x="1550175" y="4152425"/>
              <a:ext cx="4525900" cy="4200"/>
            </a:xfrm>
            <a:custGeom>
              <a:avLst/>
              <a:gdLst/>
              <a:ahLst/>
              <a:cxnLst/>
              <a:rect l="l" t="t" r="r" b="b"/>
              <a:pathLst>
                <a:path w="181036" h="168" extrusionOk="0">
                  <a:moveTo>
                    <a:pt x="90524" y="1"/>
                  </a:moveTo>
                  <a:cubicBezTo>
                    <a:pt x="40518" y="1"/>
                    <a:pt x="1" y="24"/>
                    <a:pt x="1" y="84"/>
                  </a:cubicBezTo>
                  <a:cubicBezTo>
                    <a:pt x="1" y="132"/>
                    <a:pt x="40542" y="167"/>
                    <a:pt x="90524" y="167"/>
                  </a:cubicBezTo>
                  <a:cubicBezTo>
                    <a:pt x="140506" y="167"/>
                    <a:pt x="181035" y="132"/>
                    <a:pt x="181035" y="84"/>
                  </a:cubicBezTo>
                  <a:cubicBezTo>
                    <a:pt x="181035" y="48"/>
                    <a:pt x="140518" y="1"/>
                    <a:pt x="90524"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15" name="Google Shape;703;p42">
              <a:extLst>
                <a:ext uri="{FF2B5EF4-FFF2-40B4-BE49-F238E27FC236}">
                  <a16:creationId xmlns:a16="http://schemas.microsoft.com/office/drawing/2014/main" id="{16C54FA1-6A51-4CC4-81CE-D5DDD70FEA75}"/>
                </a:ext>
              </a:extLst>
            </p:cNvPr>
            <p:cNvSpPr/>
            <p:nvPr/>
          </p:nvSpPr>
          <p:spPr>
            <a:xfrm>
              <a:off x="4726475" y="1765525"/>
              <a:ext cx="184600" cy="270300"/>
            </a:xfrm>
            <a:custGeom>
              <a:avLst/>
              <a:gdLst/>
              <a:ahLst/>
              <a:cxnLst/>
              <a:rect l="l" t="t" r="r" b="b"/>
              <a:pathLst>
                <a:path w="7384" h="10812" extrusionOk="0">
                  <a:moveTo>
                    <a:pt x="5870" y="1"/>
                  </a:moveTo>
                  <a:cubicBezTo>
                    <a:pt x="5742" y="1"/>
                    <a:pt x="5549" y="60"/>
                    <a:pt x="5382" y="143"/>
                  </a:cubicBezTo>
                  <a:cubicBezTo>
                    <a:pt x="5049" y="310"/>
                    <a:pt x="2989" y="1703"/>
                    <a:pt x="2382" y="2072"/>
                  </a:cubicBezTo>
                  <a:cubicBezTo>
                    <a:pt x="2307" y="2132"/>
                    <a:pt x="2218" y="2160"/>
                    <a:pt x="2129" y="2160"/>
                  </a:cubicBezTo>
                  <a:cubicBezTo>
                    <a:pt x="2005" y="2160"/>
                    <a:pt x="1881" y="2105"/>
                    <a:pt x="1798" y="2001"/>
                  </a:cubicBezTo>
                  <a:cubicBezTo>
                    <a:pt x="1786" y="1989"/>
                    <a:pt x="1774" y="1965"/>
                    <a:pt x="1762" y="1941"/>
                  </a:cubicBezTo>
                  <a:cubicBezTo>
                    <a:pt x="1393" y="977"/>
                    <a:pt x="608" y="429"/>
                    <a:pt x="322" y="382"/>
                  </a:cubicBezTo>
                  <a:cubicBezTo>
                    <a:pt x="143" y="382"/>
                    <a:pt x="0" y="524"/>
                    <a:pt x="0" y="703"/>
                  </a:cubicBezTo>
                  <a:cubicBezTo>
                    <a:pt x="0" y="798"/>
                    <a:pt x="36" y="882"/>
                    <a:pt x="96" y="941"/>
                  </a:cubicBezTo>
                  <a:cubicBezTo>
                    <a:pt x="322" y="1203"/>
                    <a:pt x="500" y="1501"/>
                    <a:pt x="631" y="1822"/>
                  </a:cubicBezTo>
                  <a:cubicBezTo>
                    <a:pt x="762" y="2072"/>
                    <a:pt x="834" y="2346"/>
                    <a:pt x="870" y="2620"/>
                  </a:cubicBezTo>
                  <a:cubicBezTo>
                    <a:pt x="905" y="2941"/>
                    <a:pt x="917" y="3215"/>
                    <a:pt x="929" y="3441"/>
                  </a:cubicBezTo>
                  <a:lnTo>
                    <a:pt x="12" y="8561"/>
                  </a:lnTo>
                  <a:lnTo>
                    <a:pt x="3227" y="10811"/>
                  </a:lnTo>
                  <a:lnTo>
                    <a:pt x="4870" y="4834"/>
                  </a:lnTo>
                  <a:cubicBezTo>
                    <a:pt x="5549" y="3858"/>
                    <a:pt x="5930" y="3120"/>
                    <a:pt x="6406" y="2501"/>
                  </a:cubicBezTo>
                  <a:cubicBezTo>
                    <a:pt x="6989" y="1739"/>
                    <a:pt x="7192" y="1382"/>
                    <a:pt x="7049" y="1274"/>
                  </a:cubicBezTo>
                  <a:cubicBezTo>
                    <a:pt x="7017" y="1251"/>
                    <a:pt x="6994" y="1233"/>
                    <a:pt x="6962" y="1233"/>
                  </a:cubicBezTo>
                  <a:cubicBezTo>
                    <a:pt x="6853" y="1233"/>
                    <a:pt x="6647" y="1454"/>
                    <a:pt x="5656" y="2417"/>
                  </a:cubicBezTo>
                  <a:cubicBezTo>
                    <a:pt x="5656" y="2417"/>
                    <a:pt x="7383" y="713"/>
                    <a:pt x="6801" y="713"/>
                  </a:cubicBezTo>
                  <a:cubicBezTo>
                    <a:pt x="6789" y="713"/>
                    <a:pt x="6777" y="713"/>
                    <a:pt x="6763" y="715"/>
                  </a:cubicBezTo>
                  <a:cubicBezTo>
                    <a:pt x="6642" y="729"/>
                    <a:pt x="6335" y="963"/>
                    <a:pt x="6007" y="1242"/>
                  </a:cubicBezTo>
                  <a:lnTo>
                    <a:pt x="6007" y="1242"/>
                  </a:lnTo>
                  <a:cubicBezTo>
                    <a:pt x="6438" y="767"/>
                    <a:pt x="6536" y="472"/>
                    <a:pt x="6430" y="358"/>
                  </a:cubicBezTo>
                  <a:cubicBezTo>
                    <a:pt x="6411" y="337"/>
                    <a:pt x="6384" y="327"/>
                    <a:pt x="6350" y="327"/>
                  </a:cubicBezTo>
                  <a:cubicBezTo>
                    <a:pt x="6032" y="327"/>
                    <a:pt x="5089" y="1177"/>
                    <a:pt x="4624" y="1615"/>
                  </a:cubicBezTo>
                  <a:lnTo>
                    <a:pt x="4624" y="1615"/>
                  </a:lnTo>
                  <a:cubicBezTo>
                    <a:pt x="5043" y="1209"/>
                    <a:pt x="5827" y="439"/>
                    <a:pt x="5965" y="215"/>
                  </a:cubicBezTo>
                  <a:cubicBezTo>
                    <a:pt x="6061" y="60"/>
                    <a:pt x="5998" y="1"/>
                    <a:pt x="5870" y="1"/>
                  </a:cubicBezTo>
                  <a:close/>
                </a:path>
              </a:pathLst>
            </a:custGeom>
            <a:solidFill>
              <a:srgbClr val="B78876"/>
            </a:solidFill>
            <a:ln>
              <a:noFill/>
            </a:ln>
          </p:spPr>
          <p:txBody>
            <a:bodyPr spcFirstLastPara="1" wrap="square" lIns="182850" tIns="182850" rIns="182850" bIns="182850" anchor="ctr" anchorCtr="0">
              <a:noAutofit/>
            </a:bodyPr>
            <a:lstStyle/>
            <a:p>
              <a:endParaRPr sz="3600"/>
            </a:p>
          </p:txBody>
        </p:sp>
        <p:sp>
          <p:nvSpPr>
            <p:cNvPr id="216" name="Google Shape;704;p42">
              <a:extLst>
                <a:ext uri="{FF2B5EF4-FFF2-40B4-BE49-F238E27FC236}">
                  <a16:creationId xmlns:a16="http://schemas.microsoft.com/office/drawing/2014/main" id="{B7493ABF-A541-46BC-8D4B-9C5F10A1FDE4}"/>
                </a:ext>
              </a:extLst>
            </p:cNvPr>
            <p:cNvSpPr/>
            <p:nvPr/>
          </p:nvSpPr>
          <p:spPr>
            <a:xfrm>
              <a:off x="4848800" y="1801550"/>
              <a:ext cx="42600" cy="43475"/>
            </a:xfrm>
            <a:custGeom>
              <a:avLst/>
              <a:gdLst/>
              <a:ahLst/>
              <a:cxnLst/>
              <a:rect l="l" t="t" r="r" b="b"/>
              <a:pathLst>
                <a:path w="1704" h="1739" extrusionOk="0">
                  <a:moveTo>
                    <a:pt x="1703" y="0"/>
                  </a:moveTo>
                  <a:lnTo>
                    <a:pt x="1703" y="0"/>
                  </a:lnTo>
                  <a:cubicBezTo>
                    <a:pt x="1060" y="512"/>
                    <a:pt x="489" y="1096"/>
                    <a:pt x="1" y="1738"/>
                  </a:cubicBezTo>
                  <a:cubicBezTo>
                    <a:pt x="644" y="1238"/>
                    <a:pt x="1215" y="655"/>
                    <a:pt x="1703" y="0"/>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217" name="Google Shape;705;p42">
              <a:extLst>
                <a:ext uri="{FF2B5EF4-FFF2-40B4-BE49-F238E27FC236}">
                  <a16:creationId xmlns:a16="http://schemas.microsoft.com/office/drawing/2014/main" id="{04BBF619-8E15-46B8-A171-3FE9691070E2}"/>
                </a:ext>
              </a:extLst>
            </p:cNvPr>
            <p:cNvSpPr/>
            <p:nvPr/>
          </p:nvSpPr>
          <p:spPr>
            <a:xfrm>
              <a:off x="4835700" y="1790525"/>
              <a:ext cx="48250" cy="43475"/>
            </a:xfrm>
            <a:custGeom>
              <a:avLst/>
              <a:gdLst/>
              <a:ahLst/>
              <a:cxnLst/>
              <a:rect l="l" t="t" r="r" b="b"/>
              <a:pathLst>
                <a:path w="1930" h="1739" extrusionOk="0">
                  <a:moveTo>
                    <a:pt x="1930" y="1"/>
                  </a:moveTo>
                  <a:lnTo>
                    <a:pt x="1930" y="1"/>
                  </a:lnTo>
                  <a:cubicBezTo>
                    <a:pt x="1215" y="501"/>
                    <a:pt x="561" y="1084"/>
                    <a:pt x="1" y="1739"/>
                  </a:cubicBezTo>
                  <a:cubicBezTo>
                    <a:pt x="370" y="1513"/>
                    <a:pt x="715" y="1239"/>
                    <a:pt x="1013" y="929"/>
                  </a:cubicBezTo>
                  <a:cubicBezTo>
                    <a:pt x="1358" y="667"/>
                    <a:pt x="1656" y="346"/>
                    <a:pt x="1930" y="1"/>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218" name="Google Shape;706;p42">
              <a:extLst>
                <a:ext uri="{FF2B5EF4-FFF2-40B4-BE49-F238E27FC236}">
                  <a16:creationId xmlns:a16="http://schemas.microsoft.com/office/drawing/2014/main" id="{66190592-470E-45F8-BCB6-FB1969A116FF}"/>
                </a:ext>
              </a:extLst>
            </p:cNvPr>
            <p:cNvSpPr/>
            <p:nvPr/>
          </p:nvSpPr>
          <p:spPr>
            <a:xfrm>
              <a:off x="4822325" y="1782500"/>
              <a:ext cx="45850" cy="40200"/>
            </a:xfrm>
            <a:custGeom>
              <a:avLst/>
              <a:gdLst/>
              <a:ahLst/>
              <a:cxnLst/>
              <a:rect l="l" t="t" r="r" b="b"/>
              <a:pathLst>
                <a:path w="1834" h="1608" extrusionOk="0">
                  <a:moveTo>
                    <a:pt x="1834" y="0"/>
                  </a:moveTo>
                  <a:lnTo>
                    <a:pt x="1834" y="0"/>
                  </a:lnTo>
                  <a:cubicBezTo>
                    <a:pt x="1477" y="203"/>
                    <a:pt x="1155" y="453"/>
                    <a:pt x="869" y="750"/>
                  </a:cubicBezTo>
                  <a:cubicBezTo>
                    <a:pt x="536" y="988"/>
                    <a:pt x="250" y="1286"/>
                    <a:pt x="0" y="1608"/>
                  </a:cubicBezTo>
                  <a:cubicBezTo>
                    <a:pt x="679" y="1155"/>
                    <a:pt x="1298" y="607"/>
                    <a:pt x="1834" y="0"/>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223" name="Google Shape;707;p42">
              <a:extLst>
                <a:ext uri="{FF2B5EF4-FFF2-40B4-BE49-F238E27FC236}">
                  <a16:creationId xmlns:a16="http://schemas.microsoft.com/office/drawing/2014/main" id="{96BBD87F-58F5-4CA4-AB73-E04C04089941}"/>
                </a:ext>
              </a:extLst>
            </p:cNvPr>
            <p:cNvSpPr/>
            <p:nvPr/>
          </p:nvSpPr>
          <p:spPr>
            <a:xfrm>
              <a:off x="4182950" y="1492775"/>
              <a:ext cx="246475" cy="468325"/>
            </a:xfrm>
            <a:custGeom>
              <a:avLst/>
              <a:gdLst/>
              <a:ahLst/>
              <a:cxnLst/>
              <a:rect l="l" t="t" r="r" b="b"/>
              <a:pathLst>
                <a:path w="9859" h="18733" extrusionOk="0">
                  <a:moveTo>
                    <a:pt x="4882" y="0"/>
                  </a:moveTo>
                  <a:cubicBezTo>
                    <a:pt x="4752" y="0"/>
                    <a:pt x="4621" y="5"/>
                    <a:pt x="4489" y="16"/>
                  </a:cubicBezTo>
                  <a:lnTo>
                    <a:pt x="4489" y="28"/>
                  </a:lnTo>
                  <a:cubicBezTo>
                    <a:pt x="1941" y="231"/>
                    <a:pt x="1" y="2409"/>
                    <a:pt x="120" y="4969"/>
                  </a:cubicBezTo>
                  <a:lnTo>
                    <a:pt x="739" y="18733"/>
                  </a:lnTo>
                  <a:lnTo>
                    <a:pt x="7549" y="18411"/>
                  </a:lnTo>
                  <a:cubicBezTo>
                    <a:pt x="7597" y="17697"/>
                    <a:pt x="7228" y="13220"/>
                    <a:pt x="7228" y="13220"/>
                  </a:cubicBezTo>
                  <a:cubicBezTo>
                    <a:pt x="7228" y="13220"/>
                    <a:pt x="9799" y="12816"/>
                    <a:pt x="9835" y="10244"/>
                  </a:cubicBezTo>
                  <a:cubicBezTo>
                    <a:pt x="9859" y="9041"/>
                    <a:pt x="9728" y="6660"/>
                    <a:pt x="9597" y="4457"/>
                  </a:cubicBezTo>
                  <a:cubicBezTo>
                    <a:pt x="9597" y="4422"/>
                    <a:pt x="9597" y="4386"/>
                    <a:pt x="9597" y="4350"/>
                  </a:cubicBezTo>
                  <a:cubicBezTo>
                    <a:pt x="9394" y="1875"/>
                    <a:pt x="7323" y="0"/>
                    <a:pt x="4882" y="0"/>
                  </a:cubicBezTo>
                  <a:close/>
                </a:path>
              </a:pathLst>
            </a:custGeom>
            <a:solidFill>
              <a:srgbClr val="B78876"/>
            </a:solidFill>
            <a:ln>
              <a:noFill/>
            </a:ln>
          </p:spPr>
          <p:txBody>
            <a:bodyPr spcFirstLastPara="1" wrap="square" lIns="182850" tIns="182850" rIns="182850" bIns="182850" anchor="ctr" anchorCtr="0">
              <a:noAutofit/>
            </a:bodyPr>
            <a:lstStyle/>
            <a:p>
              <a:endParaRPr sz="3600"/>
            </a:p>
          </p:txBody>
        </p:sp>
        <p:sp>
          <p:nvSpPr>
            <p:cNvPr id="224" name="Google Shape;708;p42">
              <a:extLst>
                <a:ext uri="{FF2B5EF4-FFF2-40B4-BE49-F238E27FC236}">
                  <a16:creationId xmlns:a16="http://schemas.microsoft.com/office/drawing/2014/main" id="{3636E87F-D27F-4560-BEF9-A53BCD75F1FA}"/>
                </a:ext>
              </a:extLst>
            </p:cNvPr>
            <p:cNvSpPr/>
            <p:nvPr/>
          </p:nvSpPr>
          <p:spPr>
            <a:xfrm>
              <a:off x="4279700" y="1797975"/>
              <a:ext cx="83950" cy="40775"/>
            </a:xfrm>
            <a:custGeom>
              <a:avLst/>
              <a:gdLst/>
              <a:ahLst/>
              <a:cxnLst/>
              <a:rect l="l" t="t" r="r" b="b"/>
              <a:pathLst>
                <a:path w="3358" h="1631" extrusionOk="0">
                  <a:moveTo>
                    <a:pt x="0" y="0"/>
                  </a:moveTo>
                  <a:cubicBezTo>
                    <a:pt x="0" y="0"/>
                    <a:pt x="690" y="1631"/>
                    <a:pt x="2892" y="1631"/>
                  </a:cubicBezTo>
                  <a:cubicBezTo>
                    <a:pt x="3040" y="1631"/>
                    <a:pt x="3195" y="1623"/>
                    <a:pt x="3358" y="1608"/>
                  </a:cubicBezTo>
                  <a:lnTo>
                    <a:pt x="3358" y="965"/>
                  </a:lnTo>
                  <a:cubicBezTo>
                    <a:pt x="3318" y="965"/>
                    <a:pt x="3278" y="966"/>
                    <a:pt x="3238" y="966"/>
                  </a:cubicBezTo>
                  <a:cubicBezTo>
                    <a:pt x="2089" y="966"/>
                    <a:pt x="967" y="633"/>
                    <a:pt x="0" y="0"/>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225" name="Google Shape;709;p42">
              <a:extLst>
                <a:ext uri="{FF2B5EF4-FFF2-40B4-BE49-F238E27FC236}">
                  <a16:creationId xmlns:a16="http://schemas.microsoft.com/office/drawing/2014/main" id="{A2B855A4-1F77-4463-8529-2A915749BDD4}"/>
                </a:ext>
              </a:extLst>
            </p:cNvPr>
            <p:cNvSpPr/>
            <p:nvPr/>
          </p:nvSpPr>
          <p:spPr>
            <a:xfrm>
              <a:off x="4148075" y="1636950"/>
              <a:ext cx="46500" cy="67200"/>
            </a:xfrm>
            <a:custGeom>
              <a:avLst/>
              <a:gdLst/>
              <a:ahLst/>
              <a:cxnLst/>
              <a:rect l="l" t="t" r="r" b="b"/>
              <a:pathLst>
                <a:path w="1860" h="2688" extrusionOk="0">
                  <a:moveTo>
                    <a:pt x="1183" y="0"/>
                  </a:moveTo>
                  <a:cubicBezTo>
                    <a:pt x="669" y="0"/>
                    <a:pt x="1" y="214"/>
                    <a:pt x="38" y="1322"/>
                  </a:cubicBezTo>
                  <a:cubicBezTo>
                    <a:pt x="69" y="2468"/>
                    <a:pt x="826" y="2687"/>
                    <a:pt x="1351" y="2687"/>
                  </a:cubicBezTo>
                  <a:cubicBezTo>
                    <a:pt x="1633" y="2687"/>
                    <a:pt x="1848" y="2624"/>
                    <a:pt x="1848" y="2607"/>
                  </a:cubicBezTo>
                  <a:cubicBezTo>
                    <a:pt x="1860" y="2548"/>
                    <a:pt x="1753" y="83"/>
                    <a:pt x="1753" y="83"/>
                  </a:cubicBezTo>
                  <a:cubicBezTo>
                    <a:pt x="1735" y="75"/>
                    <a:pt x="1486" y="0"/>
                    <a:pt x="1183" y="0"/>
                  </a:cubicBezTo>
                  <a:close/>
                </a:path>
              </a:pathLst>
            </a:custGeom>
            <a:solidFill>
              <a:srgbClr val="B78876"/>
            </a:solidFill>
            <a:ln>
              <a:noFill/>
            </a:ln>
          </p:spPr>
          <p:txBody>
            <a:bodyPr spcFirstLastPara="1" wrap="square" lIns="182850" tIns="182850" rIns="182850" bIns="182850" anchor="ctr" anchorCtr="0">
              <a:noAutofit/>
            </a:bodyPr>
            <a:lstStyle/>
            <a:p>
              <a:endParaRPr sz="3600"/>
            </a:p>
          </p:txBody>
        </p:sp>
        <p:sp>
          <p:nvSpPr>
            <p:cNvPr id="226" name="Google Shape;710;p42">
              <a:extLst>
                <a:ext uri="{FF2B5EF4-FFF2-40B4-BE49-F238E27FC236}">
                  <a16:creationId xmlns:a16="http://schemas.microsoft.com/office/drawing/2014/main" id="{0AFDF485-A48D-461A-92B5-CB9B992906F0}"/>
                </a:ext>
              </a:extLst>
            </p:cNvPr>
            <p:cNvSpPr/>
            <p:nvPr/>
          </p:nvSpPr>
          <p:spPr>
            <a:xfrm>
              <a:off x="4159725" y="1650825"/>
              <a:ext cx="20875" cy="38450"/>
            </a:xfrm>
            <a:custGeom>
              <a:avLst/>
              <a:gdLst/>
              <a:ahLst/>
              <a:cxnLst/>
              <a:rect l="l" t="t" r="r" b="b"/>
              <a:pathLst>
                <a:path w="835" h="1538" extrusionOk="0">
                  <a:moveTo>
                    <a:pt x="462" y="0"/>
                  </a:moveTo>
                  <a:cubicBezTo>
                    <a:pt x="447" y="0"/>
                    <a:pt x="432" y="2"/>
                    <a:pt x="418" y="5"/>
                  </a:cubicBezTo>
                  <a:cubicBezTo>
                    <a:pt x="275" y="28"/>
                    <a:pt x="144" y="136"/>
                    <a:pt x="96" y="290"/>
                  </a:cubicBezTo>
                  <a:cubicBezTo>
                    <a:pt x="37" y="445"/>
                    <a:pt x="1" y="612"/>
                    <a:pt x="13" y="779"/>
                  </a:cubicBezTo>
                  <a:cubicBezTo>
                    <a:pt x="1" y="1100"/>
                    <a:pt x="191" y="1398"/>
                    <a:pt x="477" y="1529"/>
                  </a:cubicBezTo>
                  <a:cubicBezTo>
                    <a:pt x="505" y="1535"/>
                    <a:pt x="532" y="1538"/>
                    <a:pt x="558" y="1538"/>
                  </a:cubicBezTo>
                  <a:cubicBezTo>
                    <a:pt x="633" y="1538"/>
                    <a:pt x="701" y="1513"/>
                    <a:pt x="763" y="1469"/>
                  </a:cubicBezTo>
                  <a:cubicBezTo>
                    <a:pt x="822" y="1457"/>
                    <a:pt x="834" y="1398"/>
                    <a:pt x="822" y="1398"/>
                  </a:cubicBezTo>
                  <a:lnTo>
                    <a:pt x="822" y="1398"/>
                  </a:lnTo>
                  <a:cubicBezTo>
                    <a:pt x="822" y="1398"/>
                    <a:pt x="799" y="1421"/>
                    <a:pt x="739" y="1445"/>
                  </a:cubicBezTo>
                  <a:cubicBezTo>
                    <a:pt x="703" y="1457"/>
                    <a:pt x="665" y="1463"/>
                    <a:pt x="626" y="1463"/>
                  </a:cubicBezTo>
                  <a:cubicBezTo>
                    <a:pt x="587" y="1463"/>
                    <a:pt x="549" y="1457"/>
                    <a:pt x="513" y="1445"/>
                  </a:cubicBezTo>
                  <a:cubicBezTo>
                    <a:pt x="275" y="1302"/>
                    <a:pt x="132" y="1052"/>
                    <a:pt x="144" y="779"/>
                  </a:cubicBezTo>
                  <a:cubicBezTo>
                    <a:pt x="132" y="624"/>
                    <a:pt x="156" y="469"/>
                    <a:pt x="215" y="326"/>
                  </a:cubicBezTo>
                  <a:cubicBezTo>
                    <a:pt x="239" y="219"/>
                    <a:pt x="322" y="124"/>
                    <a:pt x="441" y="88"/>
                  </a:cubicBezTo>
                  <a:cubicBezTo>
                    <a:pt x="456" y="83"/>
                    <a:pt x="471" y="81"/>
                    <a:pt x="486" y="81"/>
                  </a:cubicBezTo>
                  <a:cubicBezTo>
                    <a:pt x="541" y="81"/>
                    <a:pt x="592" y="115"/>
                    <a:pt x="620" y="171"/>
                  </a:cubicBezTo>
                  <a:cubicBezTo>
                    <a:pt x="644" y="219"/>
                    <a:pt x="632" y="255"/>
                    <a:pt x="644" y="255"/>
                  </a:cubicBezTo>
                  <a:cubicBezTo>
                    <a:pt x="656" y="255"/>
                    <a:pt x="680" y="219"/>
                    <a:pt x="668" y="147"/>
                  </a:cubicBezTo>
                  <a:cubicBezTo>
                    <a:pt x="656" y="112"/>
                    <a:pt x="632" y="64"/>
                    <a:pt x="596" y="40"/>
                  </a:cubicBezTo>
                  <a:cubicBezTo>
                    <a:pt x="552" y="14"/>
                    <a:pt x="507" y="0"/>
                    <a:pt x="462" y="0"/>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227" name="Google Shape;711;p42">
              <a:extLst>
                <a:ext uri="{FF2B5EF4-FFF2-40B4-BE49-F238E27FC236}">
                  <a16:creationId xmlns:a16="http://schemas.microsoft.com/office/drawing/2014/main" id="{824F77B7-9CC7-4A34-8B64-C8CF0CC1E6E6}"/>
                </a:ext>
              </a:extLst>
            </p:cNvPr>
            <p:cNvSpPr/>
            <p:nvPr/>
          </p:nvSpPr>
          <p:spPr>
            <a:xfrm>
              <a:off x="4388025" y="1636925"/>
              <a:ext cx="18500" cy="17375"/>
            </a:xfrm>
            <a:custGeom>
              <a:avLst/>
              <a:gdLst/>
              <a:ahLst/>
              <a:cxnLst/>
              <a:rect l="l" t="t" r="r" b="b"/>
              <a:pathLst>
                <a:path w="740" h="695" extrusionOk="0">
                  <a:moveTo>
                    <a:pt x="380" y="0"/>
                  </a:moveTo>
                  <a:cubicBezTo>
                    <a:pt x="373" y="0"/>
                    <a:pt x="366" y="1"/>
                    <a:pt x="358" y="1"/>
                  </a:cubicBezTo>
                  <a:cubicBezTo>
                    <a:pt x="156" y="13"/>
                    <a:pt x="1" y="180"/>
                    <a:pt x="1" y="370"/>
                  </a:cubicBezTo>
                  <a:cubicBezTo>
                    <a:pt x="12" y="558"/>
                    <a:pt x="156" y="694"/>
                    <a:pt x="338" y="694"/>
                  </a:cubicBezTo>
                  <a:cubicBezTo>
                    <a:pt x="353" y="694"/>
                    <a:pt x="367" y="693"/>
                    <a:pt x="382" y="692"/>
                  </a:cubicBezTo>
                  <a:cubicBezTo>
                    <a:pt x="572" y="692"/>
                    <a:pt x="739" y="525"/>
                    <a:pt x="739" y="322"/>
                  </a:cubicBezTo>
                  <a:cubicBezTo>
                    <a:pt x="716" y="139"/>
                    <a:pt x="561" y="0"/>
                    <a:pt x="38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28" name="Google Shape;712;p42">
              <a:extLst>
                <a:ext uri="{FF2B5EF4-FFF2-40B4-BE49-F238E27FC236}">
                  <a16:creationId xmlns:a16="http://schemas.microsoft.com/office/drawing/2014/main" id="{7AB52BC8-38E9-43E1-AA12-1DE4E4B9C122}"/>
                </a:ext>
              </a:extLst>
            </p:cNvPr>
            <p:cNvSpPr/>
            <p:nvPr/>
          </p:nvSpPr>
          <p:spPr>
            <a:xfrm>
              <a:off x="4368700" y="1617300"/>
              <a:ext cx="38125" cy="10025"/>
            </a:xfrm>
            <a:custGeom>
              <a:avLst/>
              <a:gdLst/>
              <a:ahLst/>
              <a:cxnLst/>
              <a:rect l="l" t="t" r="r" b="b"/>
              <a:pathLst>
                <a:path w="1525" h="401" extrusionOk="0">
                  <a:moveTo>
                    <a:pt x="786" y="0"/>
                  </a:moveTo>
                  <a:cubicBezTo>
                    <a:pt x="572" y="0"/>
                    <a:pt x="369" y="60"/>
                    <a:pt x="202" y="179"/>
                  </a:cubicBezTo>
                  <a:cubicBezTo>
                    <a:pt x="71" y="274"/>
                    <a:pt x="0" y="334"/>
                    <a:pt x="48" y="381"/>
                  </a:cubicBezTo>
                  <a:cubicBezTo>
                    <a:pt x="53" y="386"/>
                    <a:pt x="60" y="388"/>
                    <a:pt x="70" y="388"/>
                  </a:cubicBezTo>
                  <a:cubicBezTo>
                    <a:pt x="157" y="388"/>
                    <a:pt x="422" y="226"/>
                    <a:pt x="774" y="226"/>
                  </a:cubicBezTo>
                  <a:cubicBezTo>
                    <a:pt x="1138" y="226"/>
                    <a:pt x="1397" y="400"/>
                    <a:pt x="1479" y="400"/>
                  </a:cubicBezTo>
                  <a:cubicBezTo>
                    <a:pt x="1488" y="400"/>
                    <a:pt x="1495" y="398"/>
                    <a:pt x="1500" y="393"/>
                  </a:cubicBezTo>
                  <a:cubicBezTo>
                    <a:pt x="1524" y="369"/>
                    <a:pt x="1476" y="286"/>
                    <a:pt x="1357" y="191"/>
                  </a:cubicBezTo>
                  <a:cubicBezTo>
                    <a:pt x="1191" y="72"/>
                    <a:pt x="988" y="0"/>
                    <a:pt x="786"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29" name="Google Shape;713;p42">
              <a:extLst>
                <a:ext uri="{FF2B5EF4-FFF2-40B4-BE49-F238E27FC236}">
                  <a16:creationId xmlns:a16="http://schemas.microsoft.com/office/drawing/2014/main" id="{F8DF6F96-2268-42C7-AEAD-81BEDBF56CB5}"/>
                </a:ext>
              </a:extLst>
            </p:cNvPr>
            <p:cNvSpPr/>
            <p:nvPr/>
          </p:nvSpPr>
          <p:spPr>
            <a:xfrm>
              <a:off x="4290700" y="1636925"/>
              <a:ext cx="18475" cy="17375"/>
            </a:xfrm>
            <a:custGeom>
              <a:avLst/>
              <a:gdLst/>
              <a:ahLst/>
              <a:cxnLst/>
              <a:rect l="l" t="t" r="r" b="b"/>
              <a:pathLst>
                <a:path w="739" h="695" extrusionOk="0">
                  <a:moveTo>
                    <a:pt x="380" y="0"/>
                  </a:moveTo>
                  <a:cubicBezTo>
                    <a:pt x="373" y="0"/>
                    <a:pt x="365" y="1"/>
                    <a:pt x="358" y="1"/>
                  </a:cubicBezTo>
                  <a:cubicBezTo>
                    <a:pt x="155" y="13"/>
                    <a:pt x="1" y="180"/>
                    <a:pt x="1" y="370"/>
                  </a:cubicBezTo>
                  <a:cubicBezTo>
                    <a:pt x="12" y="558"/>
                    <a:pt x="166" y="694"/>
                    <a:pt x="340" y="694"/>
                  </a:cubicBezTo>
                  <a:cubicBezTo>
                    <a:pt x="354" y="694"/>
                    <a:pt x="368" y="693"/>
                    <a:pt x="382" y="692"/>
                  </a:cubicBezTo>
                  <a:cubicBezTo>
                    <a:pt x="584" y="692"/>
                    <a:pt x="739" y="525"/>
                    <a:pt x="739" y="322"/>
                  </a:cubicBezTo>
                  <a:cubicBezTo>
                    <a:pt x="716" y="139"/>
                    <a:pt x="561" y="0"/>
                    <a:pt x="38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30" name="Google Shape;714;p42">
              <a:extLst>
                <a:ext uri="{FF2B5EF4-FFF2-40B4-BE49-F238E27FC236}">
                  <a16:creationId xmlns:a16="http://schemas.microsoft.com/office/drawing/2014/main" id="{04798DC3-6418-4C24-83E9-EC419CE070AB}"/>
                </a:ext>
              </a:extLst>
            </p:cNvPr>
            <p:cNvSpPr/>
            <p:nvPr/>
          </p:nvSpPr>
          <p:spPr>
            <a:xfrm>
              <a:off x="4271650" y="1619075"/>
              <a:ext cx="37825" cy="10025"/>
            </a:xfrm>
            <a:custGeom>
              <a:avLst/>
              <a:gdLst/>
              <a:ahLst/>
              <a:cxnLst/>
              <a:rect l="l" t="t" r="r" b="b"/>
              <a:pathLst>
                <a:path w="1513" h="401" extrusionOk="0">
                  <a:moveTo>
                    <a:pt x="775" y="1"/>
                  </a:moveTo>
                  <a:cubicBezTo>
                    <a:pt x="560" y="1"/>
                    <a:pt x="358" y="72"/>
                    <a:pt x="191" y="191"/>
                  </a:cubicBezTo>
                  <a:cubicBezTo>
                    <a:pt x="60" y="274"/>
                    <a:pt x="1" y="334"/>
                    <a:pt x="36" y="382"/>
                  </a:cubicBezTo>
                  <a:cubicBezTo>
                    <a:pt x="42" y="387"/>
                    <a:pt x="50" y="389"/>
                    <a:pt x="61" y="389"/>
                  </a:cubicBezTo>
                  <a:cubicBezTo>
                    <a:pt x="149" y="389"/>
                    <a:pt x="413" y="239"/>
                    <a:pt x="763" y="239"/>
                  </a:cubicBezTo>
                  <a:cubicBezTo>
                    <a:pt x="1125" y="239"/>
                    <a:pt x="1382" y="401"/>
                    <a:pt x="1466" y="401"/>
                  </a:cubicBezTo>
                  <a:cubicBezTo>
                    <a:pt x="1476" y="401"/>
                    <a:pt x="1484" y="399"/>
                    <a:pt x="1489" y="394"/>
                  </a:cubicBezTo>
                  <a:cubicBezTo>
                    <a:pt x="1513" y="370"/>
                    <a:pt x="1465" y="286"/>
                    <a:pt x="1346" y="191"/>
                  </a:cubicBezTo>
                  <a:cubicBezTo>
                    <a:pt x="1179" y="72"/>
                    <a:pt x="977" y="1"/>
                    <a:pt x="775"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31" name="Google Shape;715;p42">
              <a:extLst>
                <a:ext uri="{FF2B5EF4-FFF2-40B4-BE49-F238E27FC236}">
                  <a16:creationId xmlns:a16="http://schemas.microsoft.com/office/drawing/2014/main" id="{057CEC07-16CA-4BA7-BE29-C3FC15ECA7F6}"/>
                </a:ext>
              </a:extLst>
            </p:cNvPr>
            <p:cNvSpPr/>
            <p:nvPr/>
          </p:nvSpPr>
          <p:spPr>
            <a:xfrm>
              <a:off x="4340125" y="1619675"/>
              <a:ext cx="30075" cy="83150"/>
            </a:xfrm>
            <a:custGeom>
              <a:avLst/>
              <a:gdLst/>
              <a:ahLst/>
              <a:cxnLst/>
              <a:rect l="l" t="t" r="r" b="b"/>
              <a:pathLst>
                <a:path w="1203" h="3326" extrusionOk="0">
                  <a:moveTo>
                    <a:pt x="0" y="0"/>
                  </a:moveTo>
                  <a:lnTo>
                    <a:pt x="0" y="0"/>
                  </a:lnTo>
                  <a:cubicBezTo>
                    <a:pt x="179" y="691"/>
                    <a:pt x="393" y="1370"/>
                    <a:pt x="679" y="2025"/>
                  </a:cubicBezTo>
                  <a:cubicBezTo>
                    <a:pt x="774" y="2286"/>
                    <a:pt x="881" y="2548"/>
                    <a:pt x="976" y="2787"/>
                  </a:cubicBezTo>
                  <a:cubicBezTo>
                    <a:pt x="1024" y="2882"/>
                    <a:pt x="1048" y="2989"/>
                    <a:pt x="1048" y="3084"/>
                  </a:cubicBezTo>
                  <a:cubicBezTo>
                    <a:pt x="1024" y="3156"/>
                    <a:pt x="929" y="3191"/>
                    <a:pt x="822" y="3191"/>
                  </a:cubicBezTo>
                  <a:cubicBezTo>
                    <a:pt x="607" y="3203"/>
                    <a:pt x="393" y="3239"/>
                    <a:pt x="179" y="3298"/>
                  </a:cubicBezTo>
                  <a:cubicBezTo>
                    <a:pt x="292" y="3316"/>
                    <a:pt x="402" y="3325"/>
                    <a:pt x="511" y="3325"/>
                  </a:cubicBezTo>
                  <a:cubicBezTo>
                    <a:pt x="619" y="3325"/>
                    <a:pt x="726" y="3316"/>
                    <a:pt x="833" y="3298"/>
                  </a:cubicBezTo>
                  <a:cubicBezTo>
                    <a:pt x="893" y="3298"/>
                    <a:pt x="953" y="3298"/>
                    <a:pt x="1012" y="3275"/>
                  </a:cubicBezTo>
                  <a:cubicBezTo>
                    <a:pt x="1084" y="3263"/>
                    <a:pt x="1143" y="3203"/>
                    <a:pt x="1179" y="3132"/>
                  </a:cubicBezTo>
                  <a:cubicBezTo>
                    <a:pt x="1203" y="3001"/>
                    <a:pt x="1191" y="2858"/>
                    <a:pt x="1119" y="2739"/>
                  </a:cubicBezTo>
                  <a:cubicBezTo>
                    <a:pt x="1024" y="2489"/>
                    <a:pt x="941" y="2227"/>
                    <a:pt x="833" y="1953"/>
                  </a:cubicBezTo>
                  <a:cubicBezTo>
                    <a:pt x="607" y="1286"/>
                    <a:pt x="333" y="631"/>
                    <a:pt x="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32" name="Google Shape;716;p42">
              <a:extLst>
                <a:ext uri="{FF2B5EF4-FFF2-40B4-BE49-F238E27FC236}">
                  <a16:creationId xmlns:a16="http://schemas.microsoft.com/office/drawing/2014/main" id="{F4F5EEC7-82A7-4828-9AC8-E7D98B030F53}"/>
                </a:ext>
              </a:extLst>
            </p:cNvPr>
            <p:cNvSpPr/>
            <p:nvPr/>
          </p:nvSpPr>
          <p:spPr>
            <a:xfrm>
              <a:off x="4313625" y="1708975"/>
              <a:ext cx="33650" cy="28600"/>
            </a:xfrm>
            <a:custGeom>
              <a:avLst/>
              <a:gdLst/>
              <a:ahLst/>
              <a:cxnLst/>
              <a:rect l="l" t="t" r="r" b="b"/>
              <a:pathLst>
                <a:path w="1346" h="1144" extrusionOk="0">
                  <a:moveTo>
                    <a:pt x="84" y="0"/>
                  </a:moveTo>
                  <a:cubicBezTo>
                    <a:pt x="48" y="0"/>
                    <a:pt x="0" y="107"/>
                    <a:pt x="36" y="298"/>
                  </a:cubicBezTo>
                  <a:cubicBezTo>
                    <a:pt x="60" y="524"/>
                    <a:pt x="179" y="750"/>
                    <a:pt x="358" y="905"/>
                  </a:cubicBezTo>
                  <a:cubicBezTo>
                    <a:pt x="548" y="1060"/>
                    <a:pt x="798" y="1143"/>
                    <a:pt x="1048" y="1143"/>
                  </a:cubicBezTo>
                  <a:cubicBezTo>
                    <a:pt x="1239" y="1143"/>
                    <a:pt x="1346" y="1120"/>
                    <a:pt x="1346" y="1060"/>
                  </a:cubicBezTo>
                  <a:cubicBezTo>
                    <a:pt x="1334" y="989"/>
                    <a:pt x="881" y="1048"/>
                    <a:pt x="512" y="739"/>
                  </a:cubicBezTo>
                  <a:cubicBezTo>
                    <a:pt x="143" y="429"/>
                    <a:pt x="143" y="0"/>
                    <a:pt x="84"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33" name="Google Shape;717;p42">
              <a:extLst>
                <a:ext uri="{FF2B5EF4-FFF2-40B4-BE49-F238E27FC236}">
                  <a16:creationId xmlns:a16="http://schemas.microsoft.com/office/drawing/2014/main" id="{AA92AEB1-21D9-4473-86A9-E70BA700A0BD}"/>
                </a:ext>
              </a:extLst>
            </p:cNvPr>
            <p:cNvSpPr/>
            <p:nvPr/>
          </p:nvSpPr>
          <p:spPr>
            <a:xfrm>
              <a:off x="4265700" y="1582650"/>
              <a:ext cx="46150" cy="13375"/>
            </a:xfrm>
            <a:custGeom>
              <a:avLst/>
              <a:gdLst/>
              <a:ahLst/>
              <a:cxnLst/>
              <a:rect l="l" t="t" r="r" b="b"/>
              <a:pathLst>
                <a:path w="1846" h="535" extrusionOk="0">
                  <a:moveTo>
                    <a:pt x="1057" y="0"/>
                  </a:moveTo>
                  <a:cubicBezTo>
                    <a:pt x="765" y="0"/>
                    <a:pt x="474" y="80"/>
                    <a:pt x="215" y="243"/>
                  </a:cubicBezTo>
                  <a:cubicBezTo>
                    <a:pt x="60" y="350"/>
                    <a:pt x="0" y="446"/>
                    <a:pt x="24" y="493"/>
                  </a:cubicBezTo>
                  <a:cubicBezTo>
                    <a:pt x="41" y="523"/>
                    <a:pt x="81" y="534"/>
                    <a:pt x="141" y="534"/>
                  </a:cubicBezTo>
                  <a:cubicBezTo>
                    <a:pt x="299" y="534"/>
                    <a:pt x="592" y="453"/>
                    <a:pt x="929" y="410"/>
                  </a:cubicBezTo>
                  <a:cubicBezTo>
                    <a:pt x="1394" y="350"/>
                    <a:pt x="1786" y="410"/>
                    <a:pt x="1822" y="303"/>
                  </a:cubicBezTo>
                  <a:cubicBezTo>
                    <a:pt x="1846" y="243"/>
                    <a:pt x="1763" y="160"/>
                    <a:pt x="1584" y="88"/>
                  </a:cubicBezTo>
                  <a:cubicBezTo>
                    <a:pt x="1413" y="30"/>
                    <a:pt x="1235" y="0"/>
                    <a:pt x="1057"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34" name="Google Shape;718;p42">
              <a:extLst>
                <a:ext uri="{FF2B5EF4-FFF2-40B4-BE49-F238E27FC236}">
                  <a16:creationId xmlns:a16="http://schemas.microsoft.com/office/drawing/2014/main" id="{F86FCD4B-9D1B-4C86-BF66-A3DBA5FDA62F}"/>
                </a:ext>
              </a:extLst>
            </p:cNvPr>
            <p:cNvSpPr/>
            <p:nvPr/>
          </p:nvSpPr>
          <p:spPr>
            <a:xfrm>
              <a:off x="4368400" y="1588675"/>
              <a:ext cx="34850" cy="11125"/>
            </a:xfrm>
            <a:custGeom>
              <a:avLst/>
              <a:gdLst/>
              <a:ahLst/>
              <a:cxnLst/>
              <a:rect l="l" t="t" r="r" b="b"/>
              <a:pathLst>
                <a:path w="1394" h="445" extrusionOk="0">
                  <a:moveTo>
                    <a:pt x="654" y="1"/>
                  </a:moveTo>
                  <a:cubicBezTo>
                    <a:pt x="480" y="1"/>
                    <a:pt x="307" y="58"/>
                    <a:pt x="155" y="145"/>
                  </a:cubicBezTo>
                  <a:cubicBezTo>
                    <a:pt x="24" y="240"/>
                    <a:pt x="0" y="324"/>
                    <a:pt x="24" y="371"/>
                  </a:cubicBezTo>
                  <a:cubicBezTo>
                    <a:pt x="50" y="414"/>
                    <a:pt x="122" y="425"/>
                    <a:pt x="221" y="425"/>
                  </a:cubicBezTo>
                  <a:cubicBezTo>
                    <a:pt x="345" y="425"/>
                    <a:pt x="512" y="407"/>
                    <a:pt x="691" y="407"/>
                  </a:cubicBezTo>
                  <a:cubicBezTo>
                    <a:pt x="913" y="407"/>
                    <a:pt x="1109" y="444"/>
                    <a:pt x="1232" y="444"/>
                  </a:cubicBezTo>
                  <a:cubicBezTo>
                    <a:pt x="1294" y="444"/>
                    <a:pt x="1338" y="435"/>
                    <a:pt x="1357" y="407"/>
                  </a:cubicBezTo>
                  <a:cubicBezTo>
                    <a:pt x="1393" y="348"/>
                    <a:pt x="1357" y="252"/>
                    <a:pt x="1238" y="181"/>
                  </a:cubicBezTo>
                  <a:cubicBezTo>
                    <a:pt x="1084" y="74"/>
                    <a:pt x="893" y="2"/>
                    <a:pt x="703" y="2"/>
                  </a:cubicBezTo>
                  <a:cubicBezTo>
                    <a:pt x="686" y="1"/>
                    <a:pt x="670" y="1"/>
                    <a:pt x="654"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35" name="Google Shape;719;p42">
              <a:extLst>
                <a:ext uri="{FF2B5EF4-FFF2-40B4-BE49-F238E27FC236}">
                  <a16:creationId xmlns:a16="http://schemas.microsoft.com/office/drawing/2014/main" id="{3ECF00B9-9D75-4990-BDE7-973648DAF562}"/>
                </a:ext>
              </a:extLst>
            </p:cNvPr>
            <p:cNvSpPr/>
            <p:nvPr/>
          </p:nvSpPr>
          <p:spPr>
            <a:xfrm>
              <a:off x="4179975" y="1489500"/>
              <a:ext cx="197675" cy="186150"/>
            </a:xfrm>
            <a:custGeom>
              <a:avLst/>
              <a:gdLst/>
              <a:ahLst/>
              <a:cxnLst/>
              <a:rect l="l" t="t" r="r" b="b"/>
              <a:pathLst>
                <a:path w="7907" h="7446" extrusionOk="0">
                  <a:moveTo>
                    <a:pt x="5060" y="0"/>
                  </a:moveTo>
                  <a:cubicBezTo>
                    <a:pt x="4341" y="0"/>
                    <a:pt x="3624" y="128"/>
                    <a:pt x="2941" y="385"/>
                  </a:cubicBezTo>
                  <a:cubicBezTo>
                    <a:pt x="1870" y="790"/>
                    <a:pt x="1001" y="1600"/>
                    <a:pt x="512" y="2636"/>
                  </a:cubicBezTo>
                  <a:cubicBezTo>
                    <a:pt x="0" y="3838"/>
                    <a:pt x="346" y="4791"/>
                    <a:pt x="274" y="6136"/>
                  </a:cubicBezTo>
                  <a:lnTo>
                    <a:pt x="304" y="5956"/>
                  </a:lnTo>
                  <a:lnTo>
                    <a:pt x="304" y="5956"/>
                  </a:lnTo>
                  <a:cubicBezTo>
                    <a:pt x="262" y="6219"/>
                    <a:pt x="264" y="6480"/>
                    <a:pt x="310" y="6731"/>
                  </a:cubicBezTo>
                  <a:cubicBezTo>
                    <a:pt x="358" y="7005"/>
                    <a:pt x="512" y="7243"/>
                    <a:pt x="751" y="7374"/>
                  </a:cubicBezTo>
                  <a:cubicBezTo>
                    <a:pt x="849" y="7424"/>
                    <a:pt x="951" y="7446"/>
                    <a:pt x="1054" y="7446"/>
                  </a:cubicBezTo>
                  <a:cubicBezTo>
                    <a:pt x="1424" y="7446"/>
                    <a:pt x="1795" y="7157"/>
                    <a:pt x="1953" y="6803"/>
                  </a:cubicBezTo>
                  <a:cubicBezTo>
                    <a:pt x="2108" y="6339"/>
                    <a:pt x="2144" y="5827"/>
                    <a:pt x="2048" y="5338"/>
                  </a:cubicBezTo>
                  <a:cubicBezTo>
                    <a:pt x="1965" y="4672"/>
                    <a:pt x="1977" y="3993"/>
                    <a:pt x="2084" y="3326"/>
                  </a:cubicBezTo>
                  <a:cubicBezTo>
                    <a:pt x="2191" y="2660"/>
                    <a:pt x="2525" y="2040"/>
                    <a:pt x="3048" y="1600"/>
                  </a:cubicBezTo>
                  <a:cubicBezTo>
                    <a:pt x="3380" y="1321"/>
                    <a:pt x="3796" y="1176"/>
                    <a:pt x="4218" y="1176"/>
                  </a:cubicBezTo>
                  <a:cubicBezTo>
                    <a:pt x="4463" y="1176"/>
                    <a:pt x="4709" y="1225"/>
                    <a:pt x="4942" y="1326"/>
                  </a:cubicBezTo>
                  <a:cubicBezTo>
                    <a:pt x="5287" y="1552"/>
                    <a:pt x="5620" y="1802"/>
                    <a:pt x="5942" y="2064"/>
                  </a:cubicBezTo>
                  <a:cubicBezTo>
                    <a:pt x="6209" y="2249"/>
                    <a:pt x="6529" y="2345"/>
                    <a:pt x="6857" y="2345"/>
                  </a:cubicBezTo>
                  <a:cubicBezTo>
                    <a:pt x="6909" y="2345"/>
                    <a:pt x="6961" y="2343"/>
                    <a:pt x="7013" y="2338"/>
                  </a:cubicBezTo>
                  <a:cubicBezTo>
                    <a:pt x="7382" y="2279"/>
                    <a:pt x="7704" y="2017"/>
                    <a:pt x="7823" y="1659"/>
                  </a:cubicBezTo>
                  <a:cubicBezTo>
                    <a:pt x="7906" y="1243"/>
                    <a:pt x="7740" y="826"/>
                    <a:pt x="7406" y="576"/>
                  </a:cubicBezTo>
                  <a:cubicBezTo>
                    <a:pt x="7073" y="338"/>
                    <a:pt x="6692" y="171"/>
                    <a:pt x="6287" y="124"/>
                  </a:cubicBezTo>
                  <a:cubicBezTo>
                    <a:pt x="5881" y="41"/>
                    <a:pt x="5470" y="0"/>
                    <a:pt x="506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36" name="Google Shape;720;p42">
              <a:extLst>
                <a:ext uri="{FF2B5EF4-FFF2-40B4-BE49-F238E27FC236}">
                  <a16:creationId xmlns:a16="http://schemas.microsoft.com/office/drawing/2014/main" id="{17F1040E-63BD-4E93-B862-1252870FA26C}"/>
                </a:ext>
              </a:extLst>
            </p:cNvPr>
            <p:cNvSpPr/>
            <p:nvPr/>
          </p:nvSpPr>
          <p:spPr>
            <a:xfrm>
              <a:off x="4017750" y="1891125"/>
              <a:ext cx="823950" cy="681675"/>
            </a:xfrm>
            <a:custGeom>
              <a:avLst/>
              <a:gdLst/>
              <a:ahLst/>
              <a:cxnLst/>
              <a:rect l="l" t="t" r="r" b="b"/>
              <a:pathLst>
                <a:path w="32958" h="27267" extrusionOk="0">
                  <a:moveTo>
                    <a:pt x="14026" y="1"/>
                  </a:moveTo>
                  <a:cubicBezTo>
                    <a:pt x="13080" y="715"/>
                    <a:pt x="11787" y="1088"/>
                    <a:pt x="10506" y="1088"/>
                  </a:cubicBezTo>
                  <a:cubicBezTo>
                    <a:pt x="9287" y="1088"/>
                    <a:pt x="8080" y="751"/>
                    <a:pt x="7192" y="49"/>
                  </a:cubicBezTo>
                  <a:cubicBezTo>
                    <a:pt x="7192" y="49"/>
                    <a:pt x="5811" y="370"/>
                    <a:pt x="4989" y="513"/>
                  </a:cubicBezTo>
                  <a:cubicBezTo>
                    <a:pt x="2394" y="1013"/>
                    <a:pt x="524" y="2906"/>
                    <a:pt x="1" y="4644"/>
                  </a:cubicBezTo>
                  <a:lnTo>
                    <a:pt x="3251" y="12133"/>
                  </a:lnTo>
                  <a:lnTo>
                    <a:pt x="3870" y="19253"/>
                  </a:lnTo>
                  <a:lnTo>
                    <a:pt x="2084" y="25623"/>
                  </a:lnTo>
                  <a:cubicBezTo>
                    <a:pt x="1917" y="26207"/>
                    <a:pt x="2251" y="26814"/>
                    <a:pt x="2834" y="26980"/>
                  </a:cubicBezTo>
                  <a:cubicBezTo>
                    <a:pt x="2894" y="27004"/>
                    <a:pt x="2941" y="27016"/>
                    <a:pt x="3001" y="27016"/>
                  </a:cubicBezTo>
                  <a:lnTo>
                    <a:pt x="19086" y="27266"/>
                  </a:lnTo>
                  <a:lnTo>
                    <a:pt x="19360" y="27135"/>
                  </a:lnTo>
                  <a:cubicBezTo>
                    <a:pt x="19741" y="26528"/>
                    <a:pt x="19884" y="25802"/>
                    <a:pt x="19789" y="25099"/>
                  </a:cubicBezTo>
                  <a:cubicBezTo>
                    <a:pt x="19086" y="22051"/>
                    <a:pt x="19574" y="12955"/>
                    <a:pt x="19432" y="10169"/>
                  </a:cubicBezTo>
                  <a:lnTo>
                    <a:pt x="19432" y="10169"/>
                  </a:lnTo>
                  <a:cubicBezTo>
                    <a:pt x="21924" y="12586"/>
                    <a:pt x="24617" y="14684"/>
                    <a:pt x="26894" y="14684"/>
                  </a:cubicBezTo>
                  <a:cubicBezTo>
                    <a:pt x="27500" y="14684"/>
                    <a:pt x="28076" y="14535"/>
                    <a:pt x="28611" y="14205"/>
                  </a:cubicBezTo>
                  <a:cubicBezTo>
                    <a:pt x="30731" y="12883"/>
                    <a:pt x="32957" y="1299"/>
                    <a:pt x="32957" y="1299"/>
                  </a:cubicBezTo>
                  <a:lnTo>
                    <a:pt x="28742" y="275"/>
                  </a:lnTo>
                  <a:lnTo>
                    <a:pt x="25968" y="7823"/>
                  </a:lnTo>
                  <a:lnTo>
                    <a:pt x="18277" y="942"/>
                  </a:lnTo>
                  <a:cubicBezTo>
                    <a:pt x="17455" y="346"/>
                    <a:pt x="16050" y="275"/>
                    <a:pt x="14979" y="144"/>
                  </a:cubicBezTo>
                  <a:lnTo>
                    <a:pt x="14895" y="144"/>
                  </a:lnTo>
                  <a:cubicBezTo>
                    <a:pt x="14479" y="96"/>
                    <a:pt x="14276" y="37"/>
                    <a:pt x="14026"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237" name="Google Shape;721;p42">
              <a:extLst>
                <a:ext uri="{FF2B5EF4-FFF2-40B4-BE49-F238E27FC236}">
                  <a16:creationId xmlns:a16="http://schemas.microsoft.com/office/drawing/2014/main" id="{9E0D77CC-05E2-440F-917E-2E78E769105E}"/>
                </a:ext>
              </a:extLst>
            </p:cNvPr>
            <p:cNvSpPr/>
            <p:nvPr/>
          </p:nvSpPr>
          <p:spPr>
            <a:xfrm>
              <a:off x="4200525" y="1887575"/>
              <a:ext cx="0" cy="25"/>
            </a:xfrm>
            <a:custGeom>
              <a:avLst/>
              <a:gdLst/>
              <a:ahLst/>
              <a:cxnLst/>
              <a:rect l="l" t="t" r="r" b="b"/>
              <a:pathLst>
                <a:path h="1" extrusionOk="0">
                  <a:moveTo>
                    <a:pt x="0" y="0"/>
                  </a:moveTo>
                  <a:lnTo>
                    <a:pt x="0" y="0"/>
                  </a:lnTo>
                  <a:lnTo>
                    <a:pt x="0" y="0"/>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238" name="Google Shape;722;p42">
              <a:extLst>
                <a:ext uri="{FF2B5EF4-FFF2-40B4-BE49-F238E27FC236}">
                  <a16:creationId xmlns:a16="http://schemas.microsoft.com/office/drawing/2014/main" id="{65EA31BA-0904-4FE4-86B5-422F270EC917}"/>
                </a:ext>
              </a:extLst>
            </p:cNvPr>
            <p:cNvSpPr/>
            <p:nvPr/>
          </p:nvSpPr>
          <p:spPr>
            <a:xfrm>
              <a:off x="4184450" y="1839350"/>
              <a:ext cx="206000" cy="117600"/>
            </a:xfrm>
            <a:custGeom>
              <a:avLst/>
              <a:gdLst/>
              <a:ahLst/>
              <a:cxnLst/>
              <a:rect l="l" t="t" r="r" b="b"/>
              <a:pathLst>
                <a:path w="8240" h="4704" extrusionOk="0">
                  <a:moveTo>
                    <a:pt x="381" y="0"/>
                  </a:moveTo>
                  <a:lnTo>
                    <a:pt x="0" y="2572"/>
                  </a:lnTo>
                  <a:lnTo>
                    <a:pt x="4179" y="4703"/>
                  </a:lnTo>
                  <a:lnTo>
                    <a:pt x="6822" y="4167"/>
                  </a:lnTo>
                  <a:lnTo>
                    <a:pt x="8239" y="2167"/>
                  </a:lnTo>
                  <a:lnTo>
                    <a:pt x="7406" y="453"/>
                  </a:lnTo>
                  <a:lnTo>
                    <a:pt x="5489" y="1119"/>
                  </a:lnTo>
                  <a:lnTo>
                    <a:pt x="4870" y="3036"/>
                  </a:lnTo>
                  <a:lnTo>
                    <a:pt x="3882" y="1286"/>
                  </a:lnTo>
                  <a:lnTo>
                    <a:pt x="381" y="0"/>
                  </a:ln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239" name="Google Shape;723;p42">
              <a:extLst>
                <a:ext uri="{FF2B5EF4-FFF2-40B4-BE49-F238E27FC236}">
                  <a16:creationId xmlns:a16="http://schemas.microsoft.com/office/drawing/2014/main" id="{B5896BDA-CFCE-49F5-A6F0-FD9C0BD26D95}"/>
                </a:ext>
              </a:extLst>
            </p:cNvPr>
            <p:cNvSpPr/>
            <p:nvPr/>
          </p:nvSpPr>
          <p:spPr>
            <a:xfrm>
              <a:off x="4184450" y="1871800"/>
              <a:ext cx="123850" cy="84550"/>
            </a:xfrm>
            <a:custGeom>
              <a:avLst/>
              <a:gdLst/>
              <a:ahLst/>
              <a:cxnLst/>
              <a:rect l="l" t="t" r="r" b="b"/>
              <a:pathLst>
                <a:path w="4954" h="3382" extrusionOk="0">
                  <a:moveTo>
                    <a:pt x="3703" y="0"/>
                  </a:moveTo>
                  <a:lnTo>
                    <a:pt x="3631" y="167"/>
                  </a:lnTo>
                  <a:cubicBezTo>
                    <a:pt x="3393" y="774"/>
                    <a:pt x="3108" y="1465"/>
                    <a:pt x="2810" y="2203"/>
                  </a:cubicBezTo>
                  <a:lnTo>
                    <a:pt x="2448" y="3108"/>
                  </a:lnTo>
                  <a:lnTo>
                    <a:pt x="2448" y="3108"/>
                  </a:lnTo>
                  <a:cubicBezTo>
                    <a:pt x="1760" y="2465"/>
                    <a:pt x="1172" y="1912"/>
                    <a:pt x="738" y="1512"/>
                  </a:cubicBezTo>
                  <a:lnTo>
                    <a:pt x="214" y="1036"/>
                  </a:lnTo>
                  <a:cubicBezTo>
                    <a:pt x="143" y="976"/>
                    <a:pt x="83" y="917"/>
                    <a:pt x="0" y="869"/>
                  </a:cubicBezTo>
                  <a:lnTo>
                    <a:pt x="0" y="869"/>
                  </a:lnTo>
                  <a:cubicBezTo>
                    <a:pt x="48" y="941"/>
                    <a:pt x="107" y="1012"/>
                    <a:pt x="167" y="1072"/>
                  </a:cubicBezTo>
                  <a:lnTo>
                    <a:pt x="679" y="1584"/>
                  </a:lnTo>
                  <a:cubicBezTo>
                    <a:pt x="1107" y="2012"/>
                    <a:pt x="1715" y="2608"/>
                    <a:pt x="2417" y="3298"/>
                  </a:cubicBezTo>
                  <a:lnTo>
                    <a:pt x="2500" y="3381"/>
                  </a:lnTo>
                  <a:lnTo>
                    <a:pt x="2548" y="3274"/>
                  </a:lnTo>
                  <a:cubicBezTo>
                    <a:pt x="2679" y="2953"/>
                    <a:pt x="2810" y="2608"/>
                    <a:pt x="2953" y="2262"/>
                  </a:cubicBezTo>
                  <a:lnTo>
                    <a:pt x="3698" y="389"/>
                  </a:lnTo>
                  <a:lnTo>
                    <a:pt x="3698" y="389"/>
                  </a:lnTo>
                  <a:cubicBezTo>
                    <a:pt x="3894" y="852"/>
                    <a:pt x="4157" y="1284"/>
                    <a:pt x="4477" y="1679"/>
                  </a:cubicBezTo>
                  <a:cubicBezTo>
                    <a:pt x="4584" y="1798"/>
                    <a:pt x="4691" y="1917"/>
                    <a:pt x="4798" y="2024"/>
                  </a:cubicBezTo>
                  <a:cubicBezTo>
                    <a:pt x="4882" y="2107"/>
                    <a:pt x="4941" y="2131"/>
                    <a:pt x="4941" y="2131"/>
                  </a:cubicBezTo>
                  <a:cubicBezTo>
                    <a:pt x="4953" y="2119"/>
                    <a:pt x="4786" y="1941"/>
                    <a:pt x="4548" y="1631"/>
                  </a:cubicBezTo>
                  <a:cubicBezTo>
                    <a:pt x="4215" y="1179"/>
                    <a:pt x="3953" y="691"/>
                    <a:pt x="3762" y="167"/>
                  </a:cubicBezTo>
                  <a:lnTo>
                    <a:pt x="3703"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40" name="Google Shape;724;p42">
              <a:extLst>
                <a:ext uri="{FF2B5EF4-FFF2-40B4-BE49-F238E27FC236}">
                  <a16:creationId xmlns:a16="http://schemas.microsoft.com/office/drawing/2014/main" id="{04A0F814-5C29-44E2-9D5E-4FB76E11F65B}"/>
                </a:ext>
              </a:extLst>
            </p:cNvPr>
            <p:cNvSpPr/>
            <p:nvPr/>
          </p:nvSpPr>
          <p:spPr>
            <a:xfrm>
              <a:off x="4310950" y="1867625"/>
              <a:ext cx="79500" cy="70875"/>
            </a:xfrm>
            <a:custGeom>
              <a:avLst/>
              <a:gdLst/>
              <a:ahLst/>
              <a:cxnLst/>
              <a:rect l="l" t="t" r="r" b="b"/>
              <a:pathLst>
                <a:path w="3180" h="2835" extrusionOk="0">
                  <a:moveTo>
                    <a:pt x="405" y="0"/>
                  </a:moveTo>
                  <a:lnTo>
                    <a:pt x="357" y="250"/>
                  </a:lnTo>
                  <a:cubicBezTo>
                    <a:pt x="262" y="822"/>
                    <a:pt x="131" y="1310"/>
                    <a:pt x="72" y="1643"/>
                  </a:cubicBezTo>
                  <a:cubicBezTo>
                    <a:pt x="24" y="1822"/>
                    <a:pt x="0" y="2013"/>
                    <a:pt x="0" y="2191"/>
                  </a:cubicBezTo>
                  <a:cubicBezTo>
                    <a:pt x="72" y="2024"/>
                    <a:pt x="119" y="1846"/>
                    <a:pt x="155" y="1667"/>
                  </a:cubicBezTo>
                  <a:cubicBezTo>
                    <a:pt x="226" y="1382"/>
                    <a:pt x="341" y="993"/>
                    <a:pt x="447" y="522"/>
                  </a:cubicBezTo>
                  <a:lnTo>
                    <a:pt x="447" y="522"/>
                  </a:lnTo>
                  <a:cubicBezTo>
                    <a:pt x="587" y="899"/>
                    <a:pt x="754" y="1311"/>
                    <a:pt x="929" y="1739"/>
                  </a:cubicBezTo>
                  <a:cubicBezTo>
                    <a:pt x="1060" y="2096"/>
                    <a:pt x="1191" y="2417"/>
                    <a:pt x="1310" y="2739"/>
                  </a:cubicBezTo>
                  <a:lnTo>
                    <a:pt x="1346" y="2834"/>
                  </a:lnTo>
                  <a:lnTo>
                    <a:pt x="1417" y="2786"/>
                  </a:lnTo>
                  <a:cubicBezTo>
                    <a:pt x="1929" y="2465"/>
                    <a:pt x="2381" y="2060"/>
                    <a:pt x="2762" y="1596"/>
                  </a:cubicBezTo>
                  <a:cubicBezTo>
                    <a:pt x="2929" y="1429"/>
                    <a:pt x="3060" y="1239"/>
                    <a:pt x="3179" y="1036"/>
                  </a:cubicBezTo>
                  <a:lnTo>
                    <a:pt x="3179" y="1036"/>
                  </a:lnTo>
                  <a:cubicBezTo>
                    <a:pt x="3001" y="1203"/>
                    <a:pt x="2846" y="1370"/>
                    <a:pt x="2691" y="1548"/>
                  </a:cubicBezTo>
                  <a:cubicBezTo>
                    <a:pt x="2319" y="1966"/>
                    <a:pt x="1893" y="2319"/>
                    <a:pt x="1423" y="2619"/>
                  </a:cubicBezTo>
                  <a:lnTo>
                    <a:pt x="1423" y="2619"/>
                  </a:lnTo>
                  <a:cubicBezTo>
                    <a:pt x="1322" y="2331"/>
                    <a:pt x="1202" y="2017"/>
                    <a:pt x="1072" y="1703"/>
                  </a:cubicBezTo>
                  <a:cubicBezTo>
                    <a:pt x="857" y="1167"/>
                    <a:pt x="655" y="679"/>
                    <a:pt x="500" y="238"/>
                  </a:cubicBezTo>
                  <a:lnTo>
                    <a:pt x="405"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41" name="Google Shape;725;p42">
              <a:extLst>
                <a:ext uri="{FF2B5EF4-FFF2-40B4-BE49-F238E27FC236}">
                  <a16:creationId xmlns:a16="http://schemas.microsoft.com/office/drawing/2014/main" id="{3EC620BA-2831-4A5F-8E7A-E77253469662}"/>
                </a:ext>
              </a:extLst>
            </p:cNvPr>
            <p:cNvSpPr/>
            <p:nvPr/>
          </p:nvSpPr>
          <p:spPr>
            <a:xfrm>
              <a:off x="4308275" y="1921500"/>
              <a:ext cx="43775" cy="659025"/>
            </a:xfrm>
            <a:custGeom>
              <a:avLst/>
              <a:gdLst/>
              <a:ahLst/>
              <a:cxnLst/>
              <a:rect l="l" t="t" r="r" b="b"/>
              <a:pathLst>
                <a:path w="1751" h="26361" extrusionOk="0">
                  <a:moveTo>
                    <a:pt x="0" y="0"/>
                  </a:moveTo>
                  <a:cubicBezTo>
                    <a:pt x="0" y="96"/>
                    <a:pt x="0" y="179"/>
                    <a:pt x="24" y="274"/>
                  </a:cubicBezTo>
                  <a:cubicBezTo>
                    <a:pt x="36" y="465"/>
                    <a:pt x="72" y="715"/>
                    <a:pt x="107" y="1036"/>
                  </a:cubicBezTo>
                  <a:cubicBezTo>
                    <a:pt x="179" y="1715"/>
                    <a:pt x="286" y="2679"/>
                    <a:pt x="429" y="3858"/>
                  </a:cubicBezTo>
                  <a:cubicBezTo>
                    <a:pt x="691" y="6227"/>
                    <a:pt x="1048" y="9513"/>
                    <a:pt x="1322" y="13157"/>
                  </a:cubicBezTo>
                  <a:cubicBezTo>
                    <a:pt x="1441" y="14990"/>
                    <a:pt x="1536" y="16717"/>
                    <a:pt x="1572" y="18300"/>
                  </a:cubicBezTo>
                  <a:cubicBezTo>
                    <a:pt x="1596" y="19884"/>
                    <a:pt x="1596" y="21301"/>
                    <a:pt x="1548" y="22503"/>
                  </a:cubicBezTo>
                  <a:cubicBezTo>
                    <a:pt x="1536" y="22801"/>
                    <a:pt x="1524" y="23087"/>
                    <a:pt x="1512" y="23348"/>
                  </a:cubicBezTo>
                  <a:cubicBezTo>
                    <a:pt x="1488" y="23622"/>
                    <a:pt x="1476" y="23872"/>
                    <a:pt x="1453" y="24110"/>
                  </a:cubicBezTo>
                  <a:cubicBezTo>
                    <a:pt x="1429" y="24587"/>
                    <a:pt x="1381" y="24992"/>
                    <a:pt x="1357" y="25325"/>
                  </a:cubicBezTo>
                  <a:cubicBezTo>
                    <a:pt x="1322" y="25646"/>
                    <a:pt x="1286" y="25920"/>
                    <a:pt x="1274" y="26087"/>
                  </a:cubicBezTo>
                  <a:cubicBezTo>
                    <a:pt x="1250" y="26266"/>
                    <a:pt x="1250" y="26361"/>
                    <a:pt x="1250" y="26361"/>
                  </a:cubicBezTo>
                  <a:cubicBezTo>
                    <a:pt x="1274" y="26266"/>
                    <a:pt x="1298" y="26170"/>
                    <a:pt x="1310" y="26075"/>
                  </a:cubicBezTo>
                  <a:cubicBezTo>
                    <a:pt x="1334" y="25896"/>
                    <a:pt x="1357" y="25646"/>
                    <a:pt x="1417" y="25313"/>
                  </a:cubicBezTo>
                  <a:cubicBezTo>
                    <a:pt x="1465" y="24992"/>
                    <a:pt x="1500" y="24575"/>
                    <a:pt x="1548" y="24099"/>
                  </a:cubicBezTo>
                  <a:cubicBezTo>
                    <a:pt x="1560" y="23860"/>
                    <a:pt x="1596" y="23610"/>
                    <a:pt x="1607" y="23348"/>
                  </a:cubicBezTo>
                  <a:cubicBezTo>
                    <a:pt x="1631" y="23075"/>
                    <a:pt x="1643" y="22789"/>
                    <a:pt x="1655" y="22491"/>
                  </a:cubicBezTo>
                  <a:cubicBezTo>
                    <a:pt x="1715" y="21301"/>
                    <a:pt x="1750" y="19872"/>
                    <a:pt x="1715" y="18288"/>
                  </a:cubicBezTo>
                  <a:cubicBezTo>
                    <a:pt x="1679" y="16705"/>
                    <a:pt x="1596" y="14967"/>
                    <a:pt x="1476" y="13145"/>
                  </a:cubicBezTo>
                  <a:cubicBezTo>
                    <a:pt x="1215" y="9502"/>
                    <a:pt x="834" y="6215"/>
                    <a:pt x="536" y="3846"/>
                  </a:cubicBezTo>
                  <a:cubicBezTo>
                    <a:pt x="393" y="2644"/>
                    <a:pt x="250" y="1691"/>
                    <a:pt x="167" y="1036"/>
                  </a:cubicBezTo>
                  <a:cubicBezTo>
                    <a:pt x="119" y="715"/>
                    <a:pt x="83" y="453"/>
                    <a:pt x="48" y="274"/>
                  </a:cubicBezTo>
                  <a:cubicBezTo>
                    <a:pt x="48" y="179"/>
                    <a:pt x="24" y="84"/>
                    <a:pt x="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42" name="Google Shape;726;p42">
              <a:extLst>
                <a:ext uri="{FF2B5EF4-FFF2-40B4-BE49-F238E27FC236}">
                  <a16:creationId xmlns:a16="http://schemas.microsoft.com/office/drawing/2014/main" id="{557E417D-F6AA-4659-BC85-44967A4649D7}"/>
                </a:ext>
              </a:extLst>
            </p:cNvPr>
            <p:cNvSpPr/>
            <p:nvPr/>
          </p:nvSpPr>
          <p:spPr>
            <a:xfrm>
              <a:off x="4661875" y="2083125"/>
              <a:ext cx="5375" cy="76225"/>
            </a:xfrm>
            <a:custGeom>
              <a:avLst/>
              <a:gdLst/>
              <a:ahLst/>
              <a:cxnLst/>
              <a:rect l="l" t="t" r="r" b="b"/>
              <a:pathLst>
                <a:path w="215" h="3049" extrusionOk="0">
                  <a:moveTo>
                    <a:pt x="108" y="0"/>
                  </a:moveTo>
                  <a:cubicBezTo>
                    <a:pt x="36" y="501"/>
                    <a:pt x="1" y="1012"/>
                    <a:pt x="36" y="1524"/>
                  </a:cubicBezTo>
                  <a:cubicBezTo>
                    <a:pt x="1" y="2036"/>
                    <a:pt x="36" y="2548"/>
                    <a:pt x="108" y="3048"/>
                  </a:cubicBezTo>
                  <a:cubicBezTo>
                    <a:pt x="191" y="2548"/>
                    <a:pt x="215" y="2036"/>
                    <a:pt x="191" y="1524"/>
                  </a:cubicBezTo>
                  <a:cubicBezTo>
                    <a:pt x="215" y="1012"/>
                    <a:pt x="191" y="501"/>
                    <a:pt x="10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43" name="Google Shape;727;p42">
              <a:extLst>
                <a:ext uri="{FF2B5EF4-FFF2-40B4-BE49-F238E27FC236}">
                  <a16:creationId xmlns:a16="http://schemas.microsoft.com/office/drawing/2014/main" id="{0EF4764D-D7C7-45BA-9B94-F8C958AFB367}"/>
                </a:ext>
              </a:extLst>
            </p:cNvPr>
            <p:cNvSpPr/>
            <p:nvPr/>
          </p:nvSpPr>
          <p:spPr>
            <a:xfrm>
              <a:off x="4663675" y="2083125"/>
              <a:ext cx="28000" cy="81950"/>
            </a:xfrm>
            <a:custGeom>
              <a:avLst/>
              <a:gdLst/>
              <a:ahLst/>
              <a:cxnLst/>
              <a:rect l="l" t="t" r="r" b="b"/>
              <a:pathLst>
                <a:path w="1120" h="3278" extrusionOk="0">
                  <a:moveTo>
                    <a:pt x="0" y="0"/>
                  </a:moveTo>
                  <a:lnTo>
                    <a:pt x="0" y="0"/>
                  </a:lnTo>
                  <a:cubicBezTo>
                    <a:pt x="72" y="572"/>
                    <a:pt x="214" y="1132"/>
                    <a:pt x="429" y="1667"/>
                  </a:cubicBezTo>
                  <a:cubicBezTo>
                    <a:pt x="836" y="2816"/>
                    <a:pt x="1060" y="3278"/>
                    <a:pt x="1109" y="3278"/>
                  </a:cubicBezTo>
                  <a:cubicBezTo>
                    <a:pt x="1116" y="3278"/>
                    <a:pt x="1119" y="3268"/>
                    <a:pt x="1119" y="3251"/>
                  </a:cubicBezTo>
                  <a:cubicBezTo>
                    <a:pt x="965" y="2691"/>
                    <a:pt x="786" y="2144"/>
                    <a:pt x="572" y="1608"/>
                  </a:cubicBezTo>
                  <a:cubicBezTo>
                    <a:pt x="417" y="1060"/>
                    <a:pt x="226" y="524"/>
                    <a:pt x="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44" name="Google Shape;728;p42">
              <a:extLst>
                <a:ext uri="{FF2B5EF4-FFF2-40B4-BE49-F238E27FC236}">
                  <a16:creationId xmlns:a16="http://schemas.microsoft.com/office/drawing/2014/main" id="{5A9BA361-F690-4CEE-A28F-7A99938C3783}"/>
                </a:ext>
              </a:extLst>
            </p:cNvPr>
            <p:cNvSpPr/>
            <p:nvPr/>
          </p:nvSpPr>
          <p:spPr>
            <a:xfrm>
              <a:off x="4290100" y="3925600"/>
              <a:ext cx="283700" cy="229525"/>
            </a:xfrm>
            <a:custGeom>
              <a:avLst/>
              <a:gdLst/>
              <a:ahLst/>
              <a:cxnLst/>
              <a:rect l="l" t="t" r="r" b="b"/>
              <a:pathLst>
                <a:path w="11348" h="9181" extrusionOk="0">
                  <a:moveTo>
                    <a:pt x="1" y="1"/>
                  </a:moveTo>
                  <a:lnTo>
                    <a:pt x="1" y="9109"/>
                  </a:lnTo>
                  <a:lnTo>
                    <a:pt x="11347" y="9181"/>
                  </a:lnTo>
                  <a:cubicBezTo>
                    <a:pt x="11288" y="8097"/>
                    <a:pt x="5430" y="5883"/>
                    <a:pt x="5430" y="5883"/>
                  </a:cubicBezTo>
                  <a:lnTo>
                    <a:pt x="5668" y="49"/>
                  </a:lnTo>
                  <a:lnTo>
                    <a:pt x="1"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245" name="Google Shape;729;p42">
              <a:extLst>
                <a:ext uri="{FF2B5EF4-FFF2-40B4-BE49-F238E27FC236}">
                  <a16:creationId xmlns:a16="http://schemas.microsoft.com/office/drawing/2014/main" id="{CEAD6CF8-A2B3-4BCE-8E53-FA42E382F84D}"/>
                </a:ext>
              </a:extLst>
            </p:cNvPr>
            <p:cNvSpPr/>
            <p:nvPr/>
          </p:nvSpPr>
          <p:spPr>
            <a:xfrm>
              <a:off x="4329100" y="4059650"/>
              <a:ext cx="23825" cy="21900"/>
            </a:xfrm>
            <a:custGeom>
              <a:avLst/>
              <a:gdLst/>
              <a:ahLst/>
              <a:cxnLst/>
              <a:rect l="l" t="t" r="r" b="b"/>
              <a:pathLst>
                <a:path w="953" h="876" extrusionOk="0">
                  <a:moveTo>
                    <a:pt x="366" y="10"/>
                  </a:moveTo>
                  <a:cubicBezTo>
                    <a:pt x="351" y="13"/>
                    <a:pt x="337" y="16"/>
                    <a:pt x="322" y="21"/>
                  </a:cubicBezTo>
                  <a:lnTo>
                    <a:pt x="366" y="10"/>
                  </a:lnTo>
                  <a:close/>
                  <a:moveTo>
                    <a:pt x="462" y="0"/>
                  </a:moveTo>
                  <a:cubicBezTo>
                    <a:pt x="431" y="0"/>
                    <a:pt x="399" y="3"/>
                    <a:pt x="368" y="9"/>
                  </a:cubicBezTo>
                  <a:lnTo>
                    <a:pt x="368" y="9"/>
                  </a:lnTo>
                  <a:cubicBezTo>
                    <a:pt x="369" y="9"/>
                    <a:pt x="369" y="9"/>
                    <a:pt x="370" y="9"/>
                  </a:cubicBezTo>
                  <a:lnTo>
                    <a:pt x="370" y="9"/>
                  </a:lnTo>
                  <a:lnTo>
                    <a:pt x="366" y="10"/>
                  </a:lnTo>
                  <a:lnTo>
                    <a:pt x="366" y="10"/>
                  </a:lnTo>
                  <a:cubicBezTo>
                    <a:pt x="367" y="9"/>
                    <a:pt x="367" y="9"/>
                    <a:pt x="368" y="9"/>
                  </a:cubicBezTo>
                  <a:lnTo>
                    <a:pt x="368" y="9"/>
                  </a:lnTo>
                  <a:cubicBezTo>
                    <a:pt x="143" y="81"/>
                    <a:pt x="1" y="307"/>
                    <a:pt x="48" y="544"/>
                  </a:cubicBezTo>
                  <a:cubicBezTo>
                    <a:pt x="100" y="741"/>
                    <a:pt x="278" y="875"/>
                    <a:pt x="472" y="875"/>
                  </a:cubicBezTo>
                  <a:cubicBezTo>
                    <a:pt x="501" y="875"/>
                    <a:pt x="531" y="872"/>
                    <a:pt x="560" y="866"/>
                  </a:cubicBezTo>
                  <a:cubicBezTo>
                    <a:pt x="810" y="795"/>
                    <a:pt x="953" y="544"/>
                    <a:pt x="905" y="306"/>
                  </a:cubicBezTo>
                  <a:cubicBezTo>
                    <a:pt x="838" y="115"/>
                    <a:pt x="655" y="0"/>
                    <a:pt x="462"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259" name="Google Shape;730;p42">
              <a:extLst>
                <a:ext uri="{FF2B5EF4-FFF2-40B4-BE49-F238E27FC236}">
                  <a16:creationId xmlns:a16="http://schemas.microsoft.com/office/drawing/2014/main" id="{46384970-26AD-44DF-A27F-9CC46C276B7A}"/>
                </a:ext>
              </a:extLst>
            </p:cNvPr>
            <p:cNvSpPr/>
            <p:nvPr/>
          </p:nvSpPr>
          <p:spPr>
            <a:xfrm>
              <a:off x="4290100" y="4130400"/>
              <a:ext cx="285175" cy="24725"/>
            </a:xfrm>
            <a:custGeom>
              <a:avLst/>
              <a:gdLst/>
              <a:ahLst/>
              <a:cxnLst/>
              <a:rect l="l" t="t" r="r" b="b"/>
              <a:pathLst>
                <a:path w="11407" h="989" extrusionOk="0">
                  <a:moveTo>
                    <a:pt x="37" y="0"/>
                  </a:moveTo>
                  <a:lnTo>
                    <a:pt x="1" y="917"/>
                  </a:lnTo>
                  <a:lnTo>
                    <a:pt x="11347" y="989"/>
                  </a:lnTo>
                  <a:cubicBezTo>
                    <a:pt x="11407" y="632"/>
                    <a:pt x="10895" y="405"/>
                    <a:pt x="10895" y="405"/>
                  </a:cubicBezTo>
                  <a:lnTo>
                    <a:pt x="37"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60" name="Google Shape;731;p42">
              <a:extLst>
                <a:ext uri="{FF2B5EF4-FFF2-40B4-BE49-F238E27FC236}">
                  <a16:creationId xmlns:a16="http://schemas.microsoft.com/office/drawing/2014/main" id="{65A23EF8-4C99-445A-8B3B-DC01A11EC63E}"/>
                </a:ext>
              </a:extLst>
            </p:cNvPr>
            <p:cNvSpPr/>
            <p:nvPr/>
          </p:nvSpPr>
          <p:spPr>
            <a:xfrm>
              <a:off x="4403525" y="4070050"/>
              <a:ext cx="27075" cy="17250"/>
            </a:xfrm>
            <a:custGeom>
              <a:avLst/>
              <a:gdLst/>
              <a:ahLst/>
              <a:cxnLst/>
              <a:rect l="l" t="t" r="r" b="b"/>
              <a:pathLst>
                <a:path w="1083" h="690" extrusionOk="0">
                  <a:moveTo>
                    <a:pt x="900" y="0"/>
                  </a:moveTo>
                  <a:cubicBezTo>
                    <a:pt x="775" y="0"/>
                    <a:pt x="597" y="34"/>
                    <a:pt x="417" y="140"/>
                  </a:cubicBezTo>
                  <a:cubicBezTo>
                    <a:pt x="83" y="355"/>
                    <a:pt x="0" y="676"/>
                    <a:pt x="48" y="688"/>
                  </a:cubicBezTo>
                  <a:cubicBezTo>
                    <a:pt x="51" y="689"/>
                    <a:pt x="54" y="690"/>
                    <a:pt x="57" y="690"/>
                  </a:cubicBezTo>
                  <a:cubicBezTo>
                    <a:pt x="122" y="690"/>
                    <a:pt x="264" y="477"/>
                    <a:pt x="524" y="307"/>
                  </a:cubicBezTo>
                  <a:cubicBezTo>
                    <a:pt x="798" y="128"/>
                    <a:pt x="1072" y="105"/>
                    <a:pt x="1072" y="57"/>
                  </a:cubicBezTo>
                  <a:cubicBezTo>
                    <a:pt x="1083" y="29"/>
                    <a:pt x="1013" y="0"/>
                    <a:pt x="90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61" name="Google Shape;732;p42">
              <a:extLst>
                <a:ext uri="{FF2B5EF4-FFF2-40B4-BE49-F238E27FC236}">
                  <a16:creationId xmlns:a16="http://schemas.microsoft.com/office/drawing/2014/main" id="{E0FA2FF2-D5E5-4A44-BB94-A8A41792D5D3}"/>
                </a:ext>
              </a:extLst>
            </p:cNvPr>
            <p:cNvSpPr/>
            <p:nvPr/>
          </p:nvSpPr>
          <p:spPr>
            <a:xfrm>
              <a:off x="4439825" y="4083350"/>
              <a:ext cx="20275" cy="22075"/>
            </a:xfrm>
            <a:custGeom>
              <a:avLst/>
              <a:gdLst/>
              <a:ahLst/>
              <a:cxnLst/>
              <a:rect l="l" t="t" r="r" b="b"/>
              <a:pathLst>
                <a:path w="811" h="883" extrusionOk="0">
                  <a:moveTo>
                    <a:pt x="752" y="0"/>
                  </a:moveTo>
                  <a:cubicBezTo>
                    <a:pt x="648" y="0"/>
                    <a:pt x="427" y="73"/>
                    <a:pt x="251" y="275"/>
                  </a:cubicBezTo>
                  <a:cubicBezTo>
                    <a:pt x="1" y="561"/>
                    <a:pt x="36" y="870"/>
                    <a:pt x="96" y="882"/>
                  </a:cubicBezTo>
                  <a:cubicBezTo>
                    <a:pt x="144" y="882"/>
                    <a:pt x="203" y="632"/>
                    <a:pt x="394" y="394"/>
                  </a:cubicBezTo>
                  <a:cubicBezTo>
                    <a:pt x="584" y="168"/>
                    <a:pt x="810" y="73"/>
                    <a:pt x="810" y="25"/>
                  </a:cubicBezTo>
                  <a:cubicBezTo>
                    <a:pt x="810" y="10"/>
                    <a:pt x="788" y="0"/>
                    <a:pt x="752"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62" name="Google Shape;733;p42">
              <a:extLst>
                <a:ext uri="{FF2B5EF4-FFF2-40B4-BE49-F238E27FC236}">
                  <a16:creationId xmlns:a16="http://schemas.microsoft.com/office/drawing/2014/main" id="{AB616E04-5541-407E-BCB4-3281BA138FD5}"/>
                </a:ext>
              </a:extLst>
            </p:cNvPr>
            <p:cNvSpPr/>
            <p:nvPr/>
          </p:nvSpPr>
          <p:spPr>
            <a:xfrm>
              <a:off x="4473750" y="4095625"/>
              <a:ext cx="14925" cy="23775"/>
            </a:xfrm>
            <a:custGeom>
              <a:avLst/>
              <a:gdLst/>
              <a:ahLst/>
              <a:cxnLst/>
              <a:rect l="l" t="t" r="r" b="b"/>
              <a:pathLst>
                <a:path w="597" h="951" extrusionOk="0">
                  <a:moveTo>
                    <a:pt x="545" y="0"/>
                  </a:moveTo>
                  <a:cubicBezTo>
                    <a:pt x="468" y="0"/>
                    <a:pt x="266" y="126"/>
                    <a:pt x="144" y="391"/>
                  </a:cubicBezTo>
                  <a:cubicBezTo>
                    <a:pt x="1" y="689"/>
                    <a:pt x="72" y="951"/>
                    <a:pt x="120" y="951"/>
                  </a:cubicBezTo>
                  <a:cubicBezTo>
                    <a:pt x="180" y="951"/>
                    <a:pt x="203" y="725"/>
                    <a:pt x="311" y="475"/>
                  </a:cubicBezTo>
                  <a:cubicBezTo>
                    <a:pt x="430" y="225"/>
                    <a:pt x="596" y="58"/>
                    <a:pt x="572" y="10"/>
                  </a:cubicBezTo>
                  <a:cubicBezTo>
                    <a:pt x="567" y="4"/>
                    <a:pt x="558" y="0"/>
                    <a:pt x="545"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63" name="Google Shape;734;p42">
              <a:extLst>
                <a:ext uri="{FF2B5EF4-FFF2-40B4-BE49-F238E27FC236}">
                  <a16:creationId xmlns:a16="http://schemas.microsoft.com/office/drawing/2014/main" id="{3E929E9E-E869-401C-BEF4-A2D41B8FB5AD}"/>
                </a:ext>
              </a:extLst>
            </p:cNvPr>
            <p:cNvSpPr/>
            <p:nvPr/>
          </p:nvSpPr>
          <p:spPr>
            <a:xfrm>
              <a:off x="4397850" y="4033050"/>
              <a:ext cx="30975" cy="6950"/>
            </a:xfrm>
            <a:custGeom>
              <a:avLst/>
              <a:gdLst/>
              <a:ahLst/>
              <a:cxnLst/>
              <a:rect l="l" t="t" r="r" b="b"/>
              <a:pathLst>
                <a:path w="1239" h="278" extrusionOk="0">
                  <a:moveTo>
                    <a:pt x="646" y="1"/>
                  </a:moveTo>
                  <a:cubicBezTo>
                    <a:pt x="633" y="1"/>
                    <a:pt x="621" y="1"/>
                    <a:pt x="608" y="1"/>
                  </a:cubicBezTo>
                  <a:cubicBezTo>
                    <a:pt x="239" y="25"/>
                    <a:pt x="1" y="215"/>
                    <a:pt x="37" y="263"/>
                  </a:cubicBezTo>
                  <a:cubicBezTo>
                    <a:pt x="42" y="273"/>
                    <a:pt x="57" y="277"/>
                    <a:pt x="81" y="277"/>
                  </a:cubicBezTo>
                  <a:cubicBezTo>
                    <a:pt x="169" y="277"/>
                    <a:pt x="376" y="220"/>
                    <a:pt x="620" y="192"/>
                  </a:cubicBezTo>
                  <a:cubicBezTo>
                    <a:pt x="667" y="188"/>
                    <a:pt x="712" y="187"/>
                    <a:pt x="756" y="187"/>
                  </a:cubicBezTo>
                  <a:cubicBezTo>
                    <a:pt x="927" y="187"/>
                    <a:pt x="1072" y="208"/>
                    <a:pt x="1151" y="208"/>
                  </a:cubicBezTo>
                  <a:cubicBezTo>
                    <a:pt x="1187" y="208"/>
                    <a:pt x="1209" y="204"/>
                    <a:pt x="1215" y="192"/>
                  </a:cubicBezTo>
                  <a:cubicBezTo>
                    <a:pt x="1238" y="157"/>
                    <a:pt x="995" y="1"/>
                    <a:pt x="646"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64" name="Google Shape;735;p42">
              <a:extLst>
                <a:ext uri="{FF2B5EF4-FFF2-40B4-BE49-F238E27FC236}">
                  <a16:creationId xmlns:a16="http://schemas.microsoft.com/office/drawing/2014/main" id="{2F375B76-FF49-426D-88BA-6D69F9D5FD1F}"/>
                </a:ext>
              </a:extLst>
            </p:cNvPr>
            <p:cNvSpPr/>
            <p:nvPr/>
          </p:nvSpPr>
          <p:spPr>
            <a:xfrm>
              <a:off x="4385350" y="3985450"/>
              <a:ext cx="43500" cy="24150"/>
            </a:xfrm>
            <a:custGeom>
              <a:avLst/>
              <a:gdLst/>
              <a:ahLst/>
              <a:cxnLst/>
              <a:rect l="l" t="t" r="r" b="b"/>
              <a:pathLst>
                <a:path w="1740" h="966" extrusionOk="0">
                  <a:moveTo>
                    <a:pt x="319" y="195"/>
                  </a:moveTo>
                  <a:cubicBezTo>
                    <a:pt x="360" y="195"/>
                    <a:pt x="410" y="203"/>
                    <a:pt x="465" y="214"/>
                  </a:cubicBezTo>
                  <a:cubicBezTo>
                    <a:pt x="572" y="250"/>
                    <a:pt x="679" y="274"/>
                    <a:pt x="787" y="322"/>
                  </a:cubicBezTo>
                  <a:cubicBezTo>
                    <a:pt x="965" y="393"/>
                    <a:pt x="1144" y="488"/>
                    <a:pt x="1299" y="607"/>
                  </a:cubicBezTo>
                  <a:cubicBezTo>
                    <a:pt x="1436" y="714"/>
                    <a:pt x="1534" y="810"/>
                    <a:pt x="1602" y="876"/>
                  </a:cubicBezTo>
                  <a:lnTo>
                    <a:pt x="1602" y="876"/>
                  </a:lnTo>
                  <a:cubicBezTo>
                    <a:pt x="1464" y="839"/>
                    <a:pt x="1322" y="813"/>
                    <a:pt x="1180" y="786"/>
                  </a:cubicBezTo>
                  <a:cubicBezTo>
                    <a:pt x="1001" y="738"/>
                    <a:pt x="810" y="655"/>
                    <a:pt x="644" y="572"/>
                  </a:cubicBezTo>
                  <a:cubicBezTo>
                    <a:pt x="537" y="524"/>
                    <a:pt x="429" y="464"/>
                    <a:pt x="334" y="405"/>
                  </a:cubicBezTo>
                  <a:cubicBezTo>
                    <a:pt x="298" y="369"/>
                    <a:pt x="251" y="345"/>
                    <a:pt x="215" y="298"/>
                  </a:cubicBezTo>
                  <a:cubicBezTo>
                    <a:pt x="215" y="262"/>
                    <a:pt x="179" y="298"/>
                    <a:pt x="215" y="238"/>
                  </a:cubicBezTo>
                  <a:cubicBezTo>
                    <a:pt x="234" y="206"/>
                    <a:pt x="271" y="195"/>
                    <a:pt x="319" y="195"/>
                  </a:cubicBezTo>
                  <a:close/>
                  <a:moveTo>
                    <a:pt x="298" y="0"/>
                  </a:moveTo>
                  <a:cubicBezTo>
                    <a:pt x="203" y="12"/>
                    <a:pt x="120" y="48"/>
                    <a:pt x="60" y="131"/>
                  </a:cubicBezTo>
                  <a:cubicBezTo>
                    <a:pt x="1" y="226"/>
                    <a:pt x="13" y="345"/>
                    <a:pt x="84" y="429"/>
                  </a:cubicBezTo>
                  <a:cubicBezTo>
                    <a:pt x="132" y="476"/>
                    <a:pt x="191" y="524"/>
                    <a:pt x="251" y="560"/>
                  </a:cubicBezTo>
                  <a:cubicBezTo>
                    <a:pt x="358" y="619"/>
                    <a:pt x="465" y="679"/>
                    <a:pt x="572" y="738"/>
                  </a:cubicBezTo>
                  <a:cubicBezTo>
                    <a:pt x="763" y="822"/>
                    <a:pt x="965" y="881"/>
                    <a:pt x="1168" y="917"/>
                  </a:cubicBezTo>
                  <a:cubicBezTo>
                    <a:pt x="1263" y="941"/>
                    <a:pt x="1358" y="953"/>
                    <a:pt x="1453" y="953"/>
                  </a:cubicBezTo>
                  <a:cubicBezTo>
                    <a:pt x="1523" y="953"/>
                    <a:pt x="1592" y="946"/>
                    <a:pt x="1662" y="934"/>
                  </a:cubicBezTo>
                  <a:lnTo>
                    <a:pt x="1662" y="934"/>
                  </a:lnTo>
                  <a:cubicBezTo>
                    <a:pt x="1685" y="954"/>
                    <a:pt x="1701" y="965"/>
                    <a:pt x="1711" y="965"/>
                  </a:cubicBezTo>
                  <a:cubicBezTo>
                    <a:pt x="1713" y="965"/>
                    <a:pt x="1714" y="965"/>
                    <a:pt x="1715" y="965"/>
                  </a:cubicBezTo>
                  <a:cubicBezTo>
                    <a:pt x="1722" y="965"/>
                    <a:pt x="1720" y="950"/>
                    <a:pt x="1711" y="924"/>
                  </a:cubicBezTo>
                  <a:lnTo>
                    <a:pt x="1711" y="924"/>
                  </a:lnTo>
                  <a:cubicBezTo>
                    <a:pt x="1720" y="922"/>
                    <a:pt x="1730" y="919"/>
                    <a:pt x="1739" y="917"/>
                  </a:cubicBezTo>
                  <a:cubicBezTo>
                    <a:pt x="1727" y="913"/>
                    <a:pt x="1715" y="909"/>
                    <a:pt x="1703" y="905"/>
                  </a:cubicBezTo>
                  <a:lnTo>
                    <a:pt x="1703" y="905"/>
                  </a:lnTo>
                  <a:cubicBezTo>
                    <a:pt x="1668" y="825"/>
                    <a:pt x="1572" y="671"/>
                    <a:pt x="1394" y="500"/>
                  </a:cubicBezTo>
                  <a:cubicBezTo>
                    <a:pt x="1239" y="357"/>
                    <a:pt x="1060" y="250"/>
                    <a:pt x="870" y="155"/>
                  </a:cubicBezTo>
                  <a:cubicBezTo>
                    <a:pt x="751" y="107"/>
                    <a:pt x="644" y="60"/>
                    <a:pt x="513" y="36"/>
                  </a:cubicBezTo>
                  <a:cubicBezTo>
                    <a:pt x="453" y="12"/>
                    <a:pt x="382" y="0"/>
                    <a:pt x="29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65" name="Google Shape;736;p42">
              <a:extLst>
                <a:ext uri="{FF2B5EF4-FFF2-40B4-BE49-F238E27FC236}">
                  <a16:creationId xmlns:a16="http://schemas.microsoft.com/office/drawing/2014/main" id="{6BD28C9F-70C2-4083-B6FE-7B70FC845309}"/>
                </a:ext>
              </a:extLst>
            </p:cNvPr>
            <p:cNvSpPr/>
            <p:nvPr/>
          </p:nvSpPr>
          <p:spPr>
            <a:xfrm>
              <a:off x="4423150" y="3965500"/>
              <a:ext cx="22950" cy="44975"/>
            </a:xfrm>
            <a:custGeom>
              <a:avLst/>
              <a:gdLst/>
              <a:ahLst/>
              <a:cxnLst/>
              <a:rect l="l" t="t" r="r" b="b"/>
              <a:pathLst>
                <a:path w="918" h="1799" extrusionOk="0">
                  <a:moveTo>
                    <a:pt x="596" y="0"/>
                  </a:moveTo>
                  <a:cubicBezTo>
                    <a:pt x="441" y="24"/>
                    <a:pt x="299" y="131"/>
                    <a:pt x="239" y="286"/>
                  </a:cubicBezTo>
                  <a:cubicBezTo>
                    <a:pt x="179" y="393"/>
                    <a:pt x="120" y="500"/>
                    <a:pt x="84" y="620"/>
                  </a:cubicBezTo>
                  <a:cubicBezTo>
                    <a:pt x="25" y="822"/>
                    <a:pt x="1" y="1036"/>
                    <a:pt x="13" y="1251"/>
                  </a:cubicBezTo>
                  <a:cubicBezTo>
                    <a:pt x="1" y="1441"/>
                    <a:pt x="49" y="1632"/>
                    <a:pt x="156" y="1798"/>
                  </a:cubicBezTo>
                  <a:cubicBezTo>
                    <a:pt x="179" y="1786"/>
                    <a:pt x="132" y="1584"/>
                    <a:pt x="156" y="1262"/>
                  </a:cubicBezTo>
                  <a:cubicBezTo>
                    <a:pt x="168" y="1072"/>
                    <a:pt x="203" y="881"/>
                    <a:pt x="263" y="703"/>
                  </a:cubicBezTo>
                  <a:cubicBezTo>
                    <a:pt x="310" y="596"/>
                    <a:pt x="346" y="489"/>
                    <a:pt x="406" y="381"/>
                  </a:cubicBezTo>
                  <a:cubicBezTo>
                    <a:pt x="453" y="286"/>
                    <a:pt x="560" y="215"/>
                    <a:pt x="608" y="203"/>
                  </a:cubicBezTo>
                  <a:cubicBezTo>
                    <a:pt x="613" y="201"/>
                    <a:pt x="617" y="199"/>
                    <a:pt x="622" y="199"/>
                  </a:cubicBezTo>
                  <a:cubicBezTo>
                    <a:pt x="664" y="199"/>
                    <a:pt x="704" y="297"/>
                    <a:pt x="715" y="405"/>
                  </a:cubicBezTo>
                  <a:cubicBezTo>
                    <a:pt x="727" y="512"/>
                    <a:pt x="727" y="620"/>
                    <a:pt x="715" y="727"/>
                  </a:cubicBezTo>
                  <a:cubicBezTo>
                    <a:pt x="691" y="917"/>
                    <a:pt x="632" y="1096"/>
                    <a:pt x="537" y="1262"/>
                  </a:cubicBezTo>
                  <a:cubicBezTo>
                    <a:pt x="358" y="1536"/>
                    <a:pt x="179" y="1655"/>
                    <a:pt x="179" y="1667"/>
                  </a:cubicBezTo>
                  <a:cubicBezTo>
                    <a:pt x="181" y="1670"/>
                    <a:pt x="185" y="1672"/>
                    <a:pt x="192" y="1672"/>
                  </a:cubicBezTo>
                  <a:cubicBezTo>
                    <a:pt x="244" y="1672"/>
                    <a:pt x="444" y="1586"/>
                    <a:pt x="644" y="1334"/>
                  </a:cubicBezTo>
                  <a:cubicBezTo>
                    <a:pt x="775" y="1155"/>
                    <a:pt x="858" y="965"/>
                    <a:pt x="894" y="751"/>
                  </a:cubicBezTo>
                  <a:cubicBezTo>
                    <a:pt x="918" y="620"/>
                    <a:pt x="918" y="489"/>
                    <a:pt x="894" y="370"/>
                  </a:cubicBezTo>
                  <a:cubicBezTo>
                    <a:pt x="882" y="298"/>
                    <a:pt x="858" y="227"/>
                    <a:pt x="834" y="155"/>
                  </a:cubicBezTo>
                  <a:cubicBezTo>
                    <a:pt x="799" y="60"/>
                    <a:pt x="703" y="0"/>
                    <a:pt x="596"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66" name="Google Shape;737;p42">
              <a:extLst>
                <a:ext uri="{FF2B5EF4-FFF2-40B4-BE49-F238E27FC236}">
                  <a16:creationId xmlns:a16="http://schemas.microsoft.com/office/drawing/2014/main" id="{8F009432-2379-4D60-964B-4F824CB4E0C9}"/>
                </a:ext>
              </a:extLst>
            </p:cNvPr>
            <p:cNvSpPr/>
            <p:nvPr/>
          </p:nvSpPr>
          <p:spPr>
            <a:xfrm>
              <a:off x="3813250" y="3883650"/>
              <a:ext cx="259000" cy="346125"/>
            </a:xfrm>
            <a:custGeom>
              <a:avLst/>
              <a:gdLst/>
              <a:ahLst/>
              <a:cxnLst/>
              <a:rect l="l" t="t" r="r" b="b"/>
              <a:pathLst>
                <a:path w="10360" h="13845" extrusionOk="0">
                  <a:moveTo>
                    <a:pt x="5180" y="0"/>
                  </a:moveTo>
                  <a:lnTo>
                    <a:pt x="3335" y="7311"/>
                  </a:lnTo>
                  <a:lnTo>
                    <a:pt x="215" y="12680"/>
                  </a:lnTo>
                  <a:cubicBezTo>
                    <a:pt x="1" y="13049"/>
                    <a:pt x="120" y="13526"/>
                    <a:pt x="489" y="13740"/>
                  </a:cubicBezTo>
                  <a:cubicBezTo>
                    <a:pt x="513" y="13752"/>
                    <a:pt x="525" y="13752"/>
                    <a:pt x="537" y="13764"/>
                  </a:cubicBezTo>
                  <a:cubicBezTo>
                    <a:pt x="650" y="13817"/>
                    <a:pt x="772" y="13844"/>
                    <a:pt x="892" y="13844"/>
                  </a:cubicBezTo>
                  <a:cubicBezTo>
                    <a:pt x="1013" y="13844"/>
                    <a:pt x="1132" y="13817"/>
                    <a:pt x="1239" y="13764"/>
                  </a:cubicBezTo>
                  <a:cubicBezTo>
                    <a:pt x="2644" y="13002"/>
                    <a:pt x="7788" y="10192"/>
                    <a:pt x="7895" y="9656"/>
                  </a:cubicBezTo>
                  <a:cubicBezTo>
                    <a:pt x="8026" y="9013"/>
                    <a:pt x="10359" y="2072"/>
                    <a:pt x="10359" y="2072"/>
                  </a:cubicBezTo>
                  <a:lnTo>
                    <a:pt x="5180" y="0"/>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267" name="Google Shape;738;p42">
              <a:extLst>
                <a:ext uri="{FF2B5EF4-FFF2-40B4-BE49-F238E27FC236}">
                  <a16:creationId xmlns:a16="http://schemas.microsoft.com/office/drawing/2014/main" id="{33A05F02-0B22-4427-A48B-9E094D1FF415}"/>
                </a:ext>
              </a:extLst>
            </p:cNvPr>
            <p:cNvSpPr/>
            <p:nvPr/>
          </p:nvSpPr>
          <p:spPr>
            <a:xfrm>
              <a:off x="3826650" y="4112250"/>
              <a:ext cx="187550" cy="117750"/>
            </a:xfrm>
            <a:custGeom>
              <a:avLst/>
              <a:gdLst/>
              <a:ahLst/>
              <a:cxnLst/>
              <a:rect l="l" t="t" r="r" b="b"/>
              <a:pathLst>
                <a:path w="7502" h="4710" extrusionOk="0">
                  <a:moveTo>
                    <a:pt x="7502" y="0"/>
                  </a:moveTo>
                  <a:lnTo>
                    <a:pt x="1" y="4620"/>
                  </a:lnTo>
                  <a:cubicBezTo>
                    <a:pt x="120" y="4679"/>
                    <a:pt x="245" y="4709"/>
                    <a:pt x="370" y="4709"/>
                  </a:cubicBezTo>
                  <a:cubicBezTo>
                    <a:pt x="495" y="4709"/>
                    <a:pt x="620" y="4679"/>
                    <a:pt x="739" y="4620"/>
                  </a:cubicBezTo>
                  <a:cubicBezTo>
                    <a:pt x="4632" y="2489"/>
                    <a:pt x="6335" y="1381"/>
                    <a:pt x="6954" y="965"/>
                  </a:cubicBezTo>
                  <a:cubicBezTo>
                    <a:pt x="7180" y="822"/>
                    <a:pt x="7347" y="584"/>
                    <a:pt x="7418" y="322"/>
                  </a:cubicBezTo>
                  <a:lnTo>
                    <a:pt x="7502"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68" name="Google Shape;739;p42">
              <a:extLst>
                <a:ext uri="{FF2B5EF4-FFF2-40B4-BE49-F238E27FC236}">
                  <a16:creationId xmlns:a16="http://schemas.microsoft.com/office/drawing/2014/main" id="{4945C01A-0378-4A2F-AC44-52066259C2AA}"/>
                </a:ext>
              </a:extLst>
            </p:cNvPr>
            <p:cNvSpPr/>
            <p:nvPr/>
          </p:nvSpPr>
          <p:spPr>
            <a:xfrm>
              <a:off x="3984425" y="4042900"/>
              <a:ext cx="24425" cy="22100"/>
            </a:xfrm>
            <a:custGeom>
              <a:avLst/>
              <a:gdLst/>
              <a:ahLst/>
              <a:cxnLst/>
              <a:rect l="l" t="t" r="r" b="b"/>
              <a:pathLst>
                <a:path w="977" h="884" extrusionOk="0">
                  <a:moveTo>
                    <a:pt x="483" y="1"/>
                  </a:moveTo>
                  <a:cubicBezTo>
                    <a:pt x="425" y="1"/>
                    <a:pt x="366" y="12"/>
                    <a:pt x="310" y="36"/>
                  </a:cubicBezTo>
                  <a:lnTo>
                    <a:pt x="345" y="24"/>
                  </a:lnTo>
                  <a:lnTo>
                    <a:pt x="345" y="24"/>
                  </a:lnTo>
                  <a:cubicBezTo>
                    <a:pt x="119" y="107"/>
                    <a:pt x="0" y="345"/>
                    <a:pt x="60" y="572"/>
                  </a:cubicBezTo>
                  <a:cubicBezTo>
                    <a:pt x="129" y="761"/>
                    <a:pt x="308" y="884"/>
                    <a:pt x="497" y="884"/>
                  </a:cubicBezTo>
                  <a:cubicBezTo>
                    <a:pt x="533" y="884"/>
                    <a:pt x="570" y="879"/>
                    <a:pt x="607" y="869"/>
                  </a:cubicBezTo>
                  <a:cubicBezTo>
                    <a:pt x="845" y="774"/>
                    <a:pt x="976" y="524"/>
                    <a:pt x="905" y="274"/>
                  </a:cubicBezTo>
                  <a:cubicBezTo>
                    <a:pt x="833" y="104"/>
                    <a:pt x="661" y="1"/>
                    <a:pt x="48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69" name="Google Shape;740;p42">
              <a:extLst>
                <a:ext uri="{FF2B5EF4-FFF2-40B4-BE49-F238E27FC236}">
                  <a16:creationId xmlns:a16="http://schemas.microsoft.com/office/drawing/2014/main" id="{FECE5ABF-C221-4BCE-BB77-4883C5335F26}"/>
                </a:ext>
              </a:extLst>
            </p:cNvPr>
            <p:cNvSpPr/>
            <p:nvPr/>
          </p:nvSpPr>
          <p:spPr>
            <a:xfrm>
              <a:off x="3858500" y="4130500"/>
              <a:ext cx="32775" cy="29400"/>
            </a:xfrm>
            <a:custGeom>
              <a:avLst/>
              <a:gdLst/>
              <a:ahLst/>
              <a:cxnLst/>
              <a:rect l="l" t="t" r="r" b="b"/>
              <a:pathLst>
                <a:path w="1311" h="1176" extrusionOk="0">
                  <a:moveTo>
                    <a:pt x="169" y="1"/>
                  </a:moveTo>
                  <a:cubicBezTo>
                    <a:pt x="64" y="1"/>
                    <a:pt x="1" y="26"/>
                    <a:pt x="1" y="44"/>
                  </a:cubicBezTo>
                  <a:cubicBezTo>
                    <a:pt x="286" y="116"/>
                    <a:pt x="548" y="247"/>
                    <a:pt x="787" y="425"/>
                  </a:cubicBezTo>
                  <a:cubicBezTo>
                    <a:pt x="989" y="639"/>
                    <a:pt x="1156" y="901"/>
                    <a:pt x="1275" y="1175"/>
                  </a:cubicBezTo>
                  <a:cubicBezTo>
                    <a:pt x="1287" y="1175"/>
                    <a:pt x="1310" y="1056"/>
                    <a:pt x="1263" y="889"/>
                  </a:cubicBezTo>
                  <a:cubicBezTo>
                    <a:pt x="1132" y="425"/>
                    <a:pt x="751" y="92"/>
                    <a:pt x="275" y="8"/>
                  </a:cubicBezTo>
                  <a:cubicBezTo>
                    <a:pt x="236" y="3"/>
                    <a:pt x="200" y="1"/>
                    <a:pt x="169"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70" name="Google Shape;741;p42">
              <a:extLst>
                <a:ext uri="{FF2B5EF4-FFF2-40B4-BE49-F238E27FC236}">
                  <a16:creationId xmlns:a16="http://schemas.microsoft.com/office/drawing/2014/main" id="{84C9D02B-C36A-4D57-A9EC-E1EAA9474236}"/>
                </a:ext>
              </a:extLst>
            </p:cNvPr>
            <p:cNvSpPr/>
            <p:nvPr/>
          </p:nvSpPr>
          <p:spPr>
            <a:xfrm>
              <a:off x="3839450" y="4160125"/>
              <a:ext cx="32175" cy="20350"/>
            </a:xfrm>
            <a:custGeom>
              <a:avLst/>
              <a:gdLst/>
              <a:ahLst/>
              <a:cxnLst/>
              <a:rect l="l" t="t" r="r" b="b"/>
              <a:pathLst>
                <a:path w="1287" h="814" extrusionOk="0">
                  <a:moveTo>
                    <a:pt x="251" y="0"/>
                  </a:moveTo>
                  <a:cubicBezTo>
                    <a:pt x="168" y="0"/>
                    <a:pt x="84" y="13"/>
                    <a:pt x="1" y="38"/>
                  </a:cubicBezTo>
                  <a:cubicBezTo>
                    <a:pt x="239" y="121"/>
                    <a:pt x="465" y="216"/>
                    <a:pt x="691" y="324"/>
                  </a:cubicBezTo>
                  <a:cubicBezTo>
                    <a:pt x="1023" y="530"/>
                    <a:pt x="1190" y="813"/>
                    <a:pt x="1234" y="813"/>
                  </a:cubicBezTo>
                  <a:cubicBezTo>
                    <a:pt x="1236" y="813"/>
                    <a:pt x="1238" y="813"/>
                    <a:pt x="1239" y="812"/>
                  </a:cubicBezTo>
                  <a:cubicBezTo>
                    <a:pt x="1287" y="812"/>
                    <a:pt x="1156" y="419"/>
                    <a:pt x="775" y="181"/>
                  </a:cubicBezTo>
                  <a:cubicBezTo>
                    <a:pt x="625" y="65"/>
                    <a:pt x="441" y="0"/>
                    <a:pt x="251"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71" name="Google Shape;742;p42">
              <a:extLst>
                <a:ext uri="{FF2B5EF4-FFF2-40B4-BE49-F238E27FC236}">
                  <a16:creationId xmlns:a16="http://schemas.microsoft.com/office/drawing/2014/main" id="{D040F6C3-9FE4-4C4A-8D24-7C2351F4003E}"/>
                </a:ext>
              </a:extLst>
            </p:cNvPr>
            <p:cNvSpPr/>
            <p:nvPr/>
          </p:nvSpPr>
          <p:spPr>
            <a:xfrm>
              <a:off x="3877550" y="4101225"/>
              <a:ext cx="45575" cy="33950"/>
            </a:xfrm>
            <a:custGeom>
              <a:avLst/>
              <a:gdLst/>
              <a:ahLst/>
              <a:cxnLst/>
              <a:rect l="l" t="t" r="r" b="b"/>
              <a:pathLst>
                <a:path w="1823" h="1358" extrusionOk="0">
                  <a:moveTo>
                    <a:pt x="1" y="1"/>
                  </a:moveTo>
                  <a:lnTo>
                    <a:pt x="1" y="1"/>
                  </a:lnTo>
                  <a:cubicBezTo>
                    <a:pt x="346" y="155"/>
                    <a:pt x="679" y="334"/>
                    <a:pt x="1001" y="548"/>
                  </a:cubicBezTo>
                  <a:cubicBezTo>
                    <a:pt x="1299" y="798"/>
                    <a:pt x="1560" y="1072"/>
                    <a:pt x="1822" y="1358"/>
                  </a:cubicBezTo>
                  <a:cubicBezTo>
                    <a:pt x="1525" y="596"/>
                    <a:pt x="822" y="60"/>
                    <a:pt x="1"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72" name="Google Shape;743;p42">
              <a:extLst>
                <a:ext uri="{FF2B5EF4-FFF2-40B4-BE49-F238E27FC236}">
                  <a16:creationId xmlns:a16="http://schemas.microsoft.com/office/drawing/2014/main" id="{CD1E91F0-B1EA-4D1D-BF2B-899930BE11FB}"/>
                </a:ext>
              </a:extLst>
            </p:cNvPr>
            <p:cNvSpPr/>
            <p:nvPr/>
          </p:nvSpPr>
          <p:spPr>
            <a:xfrm>
              <a:off x="3894825" y="4064000"/>
              <a:ext cx="46750" cy="17100"/>
            </a:xfrm>
            <a:custGeom>
              <a:avLst/>
              <a:gdLst/>
              <a:ahLst/>
              <a:cxnLst/>
              <a:rect l="l" t="t" r="r" b="b"/>
              <a:pathLst>
                <a:path w="1870" h="684" extrusionOk="0">
                  <a:moveTo>
                    <a:pt x="464" y="0"/>
                  </a:moveTo>
                  <a:cubicBezTo>
                    <a:pt x="308" y="0"/>
                    <a:pt x="150" y="25"/>
                    <a:pt x="0" y="73"/>
                  </a:cubicBezTo>
                  <a:cubicBezTo>
                    <a:pt x="0" y="120"/>
                    <a:pt x="453" y="109"/>
                    <a:pt x="965" y="275"/>
                  </a:cubicBezTo>
                  <a:cubicBezTo>
                    <a:pt x="1447" y="421"/>
                    <a:pt x="1792" y="683"/>
                    <a:pt x="1860" y="683"/>
                  </a:cubicBezTo>
                  <a:cubicBezTo>
                    <a:pt x="1864" y="683"/>
                    <a:pt x="1868" y="682"/>
                    <a:pt x="1870" y="680"/>
                  </a:cubicBezTo>
                  <a:cubicBezTo>
                    <a:pt x="1667" y="394"/>
                    <a:pt x="1358" y="192"/>
                    <a:pt x="1024" y="109"/>
                  </a:cubicBezTo>
                  <a:cubicBezTo>
                    <a:pt x="847" y="37"/>
                    <a:pt x="656" y="0"/>
                    <a:pt x="464"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73" name="Google Shape;744;p42">
              <a:extLst>
                <a:ext uri="{FF2B5EF4-FFF2-40B4-BE49-F238E27FC236}">
                  <a16:creationId xmlns:a16="http://schemas.microsoft.com/office/drawing/2014/main" id="{4D5C6CDD-50E7-4776-B1BF-60F1F515723E}"/>
                </a:ext>
              </a:extLst>
            </p:cNvPr>
            <p:cNvSpPr/>
            <p:nvPr/>
          </p:nvSpPr>
          <p:spPr>
            <a:xfrm>
              <a:off x="3907625" y="4011125"/>
              <a:ext cx="49125" cy="16600"/>
            </a:xfrm>
            <a:custGeom>
              <a:avLst/>
              <a:gdLst/>
              <a:ahLst/>
              <a:cxnLst/>
              <a:rect l="l" t="t" r="r" b="b"/>
              <a:pathLst>
                <a:path w="1965" h="664" extrusionOk="0">
                  <a:moveTo>
                    <a:pt x="689" y="0"/>
                  </a:moveTo>
                  <a:cubicBezTo>
                    <a:pt x="560" y="0"/>
                    <a:pt x="429" y="15"/>
                    <a:pt x="298" y="45"/>
                  </a:cubicBezTo>
                  <a:cubicBezTo>
                    <a:pt x="107" y="104"/>
                    <a:pt x="0" y="164"/>
                    <a:pt x="0" y="188"/>
                  </a:cubicBezTo>
                  <a:cubicBezTo>
                    <a:pt x="151" y="172"/>
                    <a:pt x="302" y="163"/>
                    <a:pt x="452" y="163"/>
                  </a:cubicBezTo>
                  <a:cubicBezTo>
                    <a:pt x="647" y="163"/>
                    <a:pt x="842" y="178"/>
                    <a:pt x="1036" y="211"/>
                  </a:cubicBezTo>
                  <a:cubicBezTo>
                    <a:pt x="1369" y="319"/>
                    <a:pt x="1679" y="473"/>
                    <a:pt x="1965" y="664"/>
                  </a:cubicBezTo>
                  <a:cubicBezTo>
                    <a:pt x="1965" y="640"/>
                    <a:pt x="1905" y="533"/>
                    <a:pt x="1762" y="402"/>
                  </a:cubicBezTo>
                  <a:cubicBezTo>
                    <a:pt x="1572" y="235"/>
                    <a:pt x="1334" y="116"/>
                    <a:pt x="1072" y="45"/>
                  </a:cubicBezTo>
                  <a:cubicBezTo>
                    <a:pt x="947" y="15"/>
                    <a:pt x="819" y="0"/>
                    <a:pt x="689"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74" name="Google Shape;745;p42">
              <a:extLst>
                <a:ext uri="{FF2B5EF4-FFF2-40B4-BE49-F238E27FC236}">
                  <a16:creationId xmlns:a16="http://schemas.microsoft.com/office/drawing/2014/main" id="{A313A700-002E-4B71-B7FF-A8DFA7497AFE}"/>
                </a:ext>
              </a:extLst>
            </p:cNvPr>
            <p:cNvSpPr/>
            <p:nvPr/>
          </p:nvSpPr>
          <p:spPr>
            <a:xfrm>
              <a:off x="3912975" y="3970850"/>
              <a:ext cx="56875" cy="35800"/>
            </a:xfrm>
            <a:custGeom>
              <a:avLst/>
              <a:gdLst/>
              <a:ahLst/>
              <a:cxnLst/>
              <a:rect l="l" t="t" r="r" b="b"/>
              <a:pathLst>
                <a:path w="2275" h="1432" extrusionOk="0">
                  <a:moveTo>
                    <a:pt x="335" y="138"/>
                  </a:moveTo>
                  <a:cubicBezTo>
                    <a:pt x="358" y="138"/>
                    <a:pt x="382" y="144"/>
                    <a:pt x="405" y="156"/>
                  </a:cubicBezTo>
                  <a:cubicBezTo>
                    <a:pt x="548" y="227"/>
                    <a:pt x="679" y="334"/>
                    <a:pt x="774" y="477"/>
                  </a:cubicBezTo>
                  <a:cubicBezTo>
                    <a:pt x="890" y="633"/>
                    <a:pt x="990" y="801"/>
                    <a:pt x="1076" y="978"/>
                  </a:cubicBezTo>
                  <a:lnTo>
                    <a:pt x="1076" y="978"/>
                  </a:lnTo>
                  <a:cubicBezTo>
                    <a:pt x="1049" y="1032"/>
                    <a:pt x="1023" y="1087"/>
                    <a:pt x="1001" y="1144"/>
                  </a:cubicBezTo>
                  <a:cubicBezTo>
                    <a:pt x="984" y="1173"/>
                    <a:pt x="971" y="1204"/>
                    <a:pt x="962" y="1237"/>
                  </a:cubicBezTo>
                  <a:lnTo>
                    <a:pt x="962" y="1237"/>
                  </a:lnTo>
                  <a:cubicBezTo>
                    <a:pt x="575" y="1124"/>
                    <a:pt x="277" y="822"/>
                    <a:pt x="179" y="429"/>
                  </a:cubicBezTo>
                  <a:cubicBezTo>
                    <a:pt x="155" y="346"/>
                    <a:pt x="167" y="263"/>
                    <a:pt x="215" y="191"/>
                  </a:cubicBezTo>
                  <a:cubicBezTo>
                    <a:pt x="247" y="159"/>
                    <a:pt x="289" y="138"/>
                    <a:pt x="335" y="138"/>
                  </a:cubicBezTo>
                  <a:close/>
                  <a:moveTo>
                    <a:pt x="1945" y="320"/>
                  </a:moveTo>
                  <a:cubicBezTo>
                    <a:pt x="2006" y="320"/>
                    <a:pt x="2065" y="355"/>
                    <a:pt x="2096" y="417"/>
                  </a:cubicBezTo>
                  <a:cubicBezTo>
                    <a:pt x="2120" y="501"/>
                    <a:pt x="2120" y="584"/>
                    <a:pt x="2096" y="667"/>
                  </a:cubicBezTo>
                  <a:cubicBezTo>
                    <a:pt x="1951" y="1029"/>
                    <a:pt x="1618" y="1257"/>
                    <a:pt x="1244" y="1271"/>
                  </a:cubicBezTo>
                  <a:lnTo>
                    <a:pt x="1244" y="1271"/>
                  </a:lnTo>
                  <a:cubicBezTo>
                    <a:pt x="1237" y="1212"/>
                    <a:pt x="1225" y="1158"/>
                    <a:pt x="1203" y="1108"/>
                  </a:cubicBezTo>
                  <a:cubicBezTo>
                    <a:pt x="1193" y="1071"/>
                    <a:pt x="1181" y="1035"/>
                    <a:pt x="1169" y="999"/>
                  </a:cubicBezTo>
                  <a:lnTo>
                    <a:pt x="1169" y="999"/>
                  </a:lnTo>
                  <a:cubicBezTo>
                    <a:pt x="1270" y="848"/>
                    <a:pt x="1386" y="705"/>
                    <a:pt x="1513" y="572"/>
                  </a:cubicBezTo>
                  <a:cubicBezTo>
                    <a:pt x="1620" y="453"/>
                    <a:pt x="1763" y="358"/>
                    <a:pt x="1917" y="322"/>
                  </a:cubicBezTo>
                  <a:cubicBezTo>
                    <a:pt x="1927" y="321"/>
                    <a:pt x="1936" y="320"/>
                    <a:pt x="1945" y="320"/>
                  </a:cubicBezTo>
                  <a:close/>
                  <a:moveTo>
                    <a:pt x="1121" y="1073"/>
                  </a:moveTo>
                  <a:lnTo>
                    <a:pt x="1121" y="1073"/>
                  </a:lnTo>
                  <a:cubicBezTo>
                    <a:pt x="1151" y="1138"/>
                    <a:pt x="1179" y="1204"/>
                    <a:pt x="1205" y="1272"/>
                  </a:cubicBezTo>
                  <a:lnTo>
                    <a:pt x="1205" y="1272"/>
                  </a:lnTo>
                  <a:cubicBezTo>
                    <a:pt x="1161" y="1272"/>
                    <a:pt x="1117" y="1269"/>
                    <a:pt x="1072" y="1263"/>
                  </a:cubicBezTo>
                  <a:cubicBezTo>
                    <a:pt x="1054" y="1259"/>
                    <a:pt x="1037" y="1256"/>
                    <a:pt x="1019" y="1252"/>
                  </a:cubicBezTo>
                  <a:lnTo>
                    <a:pt x="1019" y="1252"/>
                  </a:lnTo>
                  <a:cubicBezTo>
                    <a:pt x="1051" y="1191"/>
                    <a:pt x="1085" y="1131"/>
                    <a:pt x="1121" y="1073"/>
                  </a:cubicBezTo>
                  <a:close/>
                  <a:moveTo>
                    <a:pt x="329" y="1"/>
                  </a:moveTo>
                  <a:cubicBezTo>
                    <a:pt x="245" y="1"/>
                    <a:pt x="163" y="32"/>
                    <a:pt x="108" y="96"/>
                  </a:cubicBezTo>
                  <a:cubicBezTo>
                    <a:pt x="24" y="191"/>
                    <a:pt x="1" y="322"/>
                    <a:pt x="24" y="453"/>
                  </a:cubicBezTo>
                  <a:cubicBezTo>
                    <a:pt x="135" y="917"/>
                    <a:pt x="491" y="1279"/>
                    <a:pt x="941" y="1395"/>
                  </a:cubicBezTo>
                  <a:lnTo>
                    <a:pt x="941" y="1395"/>
                  </a:lnTo>
                  <a:cubicBezTo>
                    <a:pt x="941" y="1402"/>
                    <a:pt x="941" y="1410"/>
                    <a:pt x="941" y="1418"/>
                  </a:cubicBezTo>
                  <a:cubicBezTo>
                    <a:pt x="944" y="1411"/>
                    <a:pt x="947" y="1404"/>
                    <a:pt x="950" y="1397"/>
                  </a:cubicBezTo>
                  <a:lnTo>
                    <a:pt x="950" y="1397"/>
                  </a:lnTo>
                  <a:cubicBezTo>
                    <a:pt x="982" y="1405"/>
                    <a:pt x="1015" y="1412"/>
                    <a:pt x="1048" y="1418"/>
                  </a:cubicBezTo>
                  <a:cubicBezTo>
                    <a:pt x="1106" y="1427"/>
                    <a:pt x="1163" y="1431"/>
                    <a:pt x="1219" y="1431"/>
                  </a:cubicBezTo>
                  <a:cubicBezTo>
                    <a:pt x="1678" y="1431"/>
                    <a:pt x="2090" y="1138"/>
                    <a:pt x="2239" y="703"/>
                  </a:cubicBezTo>
                  <a:cubicBezTo>
                    <a:pt x="2275" y="584"/>
                    <a:pt x="2263" y="453"/>
                    <a:pt x="2215" y="346"/>
                  </a:cubicBezTo>
                  <a:cubicBezTo>
                    <a:pt x="2161" y="237"/>
                    <a:pt x="2046" y="178"/>
                    <a:pt x="1927" y="178"/>
                  </a:cubicBezTo>
                  <a:cubicBezTo>
                    <a:pt x="1916" y="178"/>
                    <a:pt x="1905" y="178"/>
                    <a:pt x="1894" y="179"/>
                  </a:cubicBezTo>
                  <a:cubicBezTo>
                    <a:pt x="1703" y="227"/>
                    <a:pt x="1536" y="346"/>
                    <a:pt x="1417" y="501"/>
                  </a:cubicBezTo>
                  <a:cubicBezTo>
                    <a:pt x="1305" y="620"/>
                    <a:pt x="1208" y="749"/>
                    <a:pt x="1127" y="887"/>
                  </a:cubicBezTo>
                  <a:lnTo>
                    <a:pt x="1127" y="887"/>
                  </a:lnTo>
                  <a:cubicBezTo>
                    <a:pt x="1057" y="718"/>
                    <a:pt x="966" y="556"/>
                    <a:pt x="858" y="406"/>
                  </a:cubicBezTo>
                  <a:cubicBezTo>
                    <a:pt x="763" y="239"/>
                    <a:pt x="620" y="108"/>
                    <a:pt x="453" y="25"/>
                  </a:cubicBezTo>
                  <a:cubicBezTo>
                    <a:pt x="413" y="9"/>
                    <a:pt x="371" y="1"/>
                    <a:pt x="329"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75" name="Google Shape;746;p42">
              <a:extLst>
                <a:ext uri="{FF2B5EF4-FFF2-40B4-BE49-F238E27FC236}">
                  <a16:creationId xmlns:a16="http://schemas.microsoft.com/office/drawing/2014/main" id="{71FE97B6-1394-4065-A6EA-10D55E443B27}"/>
                </a:ext>
              </a:extLst>
            </p:cNvPr>
            <p:cNvSpPr/>
            <p:nvPr/>
          </p:nvSpPr>
          <p:spPr>
            <a:xfrm>
              <a:off x="4254400" y="1900950"/>
              <a:ext cx="34850" cy="43800"/>
            </a:xfrm>
            <a:custGeom>
              <a:avLst/>
              <a:gdLst/>
              <a:ahLst/>
              <a:cxnLst/>
              <a:rect l="l" t="t" r="r" b="b"/>
              <a:pathLst>
                <a:path w="1394" h="1752" extrusionOk="0">
                  <a:moveTo>
                    <a:pt x="595" y="1"/>
                  </a:moveTo>
                  <a:lnTo>
                    <a:pt x="0" y="1489"/>
                  </a:lnTo>
                  <a:lnTo>
                    <a:pt x="1238" y="1751"/>
                  </a:lnTo>
                  <a:lnTo>
                    <a:pt x="1393" y="406"/>
                  </a:lnTo>
                  <a:lnTo>
                    <a:pt x="595"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276" name="Google Shape;747;p42">
              <a:extLst>
                <a:ext uri="{FF2B5EF4-FFF2-40B4-BE49-F238E27FC236}">
                  <a16:creationId xmlns:a16="http://schemas.microsoft.com/office/drawing/2014/main" id="{1C8866B6-23A7-410B-9ABC-7FB42D7A7E11}"/>
                </a:ext>
              </a:extLst>
            </p:cNvPr>
            <p:cNvSpPr/>
            <p:nvPr/>
          </p:nvSpPr>
          <p:spPr>
            <a:xfrm>
              <a:off x="4254400" y="1900950"/>
              <a:ext cx="34850" cy="43800"/>
            </a:xfrm>
            <a:custGeom>
              <a:avLst/>
              <a:gdLst/>
              <a:ahLst/>
              <a:cxnLst/>
              <a:rect l="l" t="t" r="r" b="b"/>
              <a:pathLst>
                <a:path w="1394" h="1752" extrusionOk="0">
                  <a:moveTo>
                    <a:pt x="595" y="1"/>
                  </a:moveTo>
                  <a:lnTo>
                    <a:pt x="0" y="1489"/>
                  </a:lnTo>
                  <a:lnTo>
                    <a:pt x="1238" y="1751"/>
                  </a:lnTo>
                  <a:lnTo>
                    <a:pt x="1393" y="406"/>
                  </a:lnTo>
                  <a:lnTo>
                    <a:pt x="595" y="1"/>
                  </a:ln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77" name="Google Shape;748;p42">
              <a:extLst>
                <a:ext uri="{FF2B5EF4-FFF2-40B4-BE49-F238E27FC236}">
                  <a16:creationId xmlns:a16="http://schemas.microsoft.com/office/drawing/2014/main" id="{133818A3-3C18-4D46-9CEE-8769181D5130}"/>
                </a:ext>
              </a:extLst>
            </p:cNvPr>
            <p:cNvSpPr/>
            <p:nvPr/>
          </p:nvSpPr>
          <p:spPr>
            <a:xfrm>
              <a:off x="4315100" y="1895900"/>
              <a:ext cx="28900" cy="44675"/>
            </a:xfrm>
            <a:custGeom>
              <a:avLst/>
              <a:gdLst/>
              <a:ahLst/>
              <a:cxnLst/>
              <a:rect l="l" t="t" r="r" b="b"/>
              <a:pathLst>
                <a:path w="1156" h="1787" extrusionOk="0">
                  <a:moveTo>
                    <a:pt x="596" y="0"/>
                  </a:moveTo>
                  <a:lnTo>
                    <a:pt x="1" y="524"/>
                  </a:lnTo>
                  <a:lnTo>
                    <a:pt x="358" y="1786"/>
                  </a:lnTo>
                  <a:lnTo>
                    <a:pt x="1156" y="1405"/>
                  </a:lnTo>
                  <a:lnTo>
                    <a:pt x="596" y="0"/>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278" name="Google Shape;749;p42">
              <a:extLst>
                <a:ext uri="{FF2B5EF4-FFF2-40B4-BE49-F238E27FC236}">
                  <a16:creationId xmlns:a16="http://schemas.microsoft.com/office/drawing/2014/main" id="{D9D0C4A8-5509-4921-BD53-504104D075CA}"/>
                </a:ext>
              </a:extLst>
            </p:cNvPr>
            <p:cNvSpPr/>
            <p:nvPr/>
          </p:nvSpPr>
          <p:spPr>
            <a:xfrm>
              <a:off x="4283550" y="1950675"/>
              <a:ext cx="99450" cy="464650"/>
            </a:xfrm>
            <a:custGeom>
              <a:avLst/>
              <a:gdLst/>
              <a:ahLst/>
              <a:cxnLst/>
              <a:rect l="l" t="t" r="r" b="b"/>
              <a:pathLst>
                <a:path w="3978" h="18586" extrusionOk="0">
                  <a:moveTo>
                    <a:pt x="1406" y="0"/>
                  </a:moveTo>
                  <a:lnTo>
                    <a:pt x="382" y="84"/>
                  </a:lnTo>
                  <a:lnTo>
                    <a:pt x="1" y="15943"/>
                  </a:lnTo>
                  <a:lnTo>
                    <a:pt x="2680" y="18586"/>
                  </a:lnTo>
                  <a:lnTo>
                    <a:pt x="3978" y="15073"/>
                  </a:lnTo>
                  <a:lnTo>
                    <a:pt x="1406" y="0"/>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279" name="Google Shape;750;p42">
              <a:extLst>
                <a:ext uri="{FF2B5EF4-FFF2-40B4-BE49-F238E27FC236}">
                  <a16:creationId xmlns:a16="http://schemas.microsoft.com/office/drawing/2014/main" id="{6B0F20D0-9A68-40F2-9C6F-F7A2C348E8BD}"/>
                </a:ext>
              </a:extLst>
            </p:cNvPr>
            <p:cNvSpPr/>
            <p:nvPr/>
          </p:nvSpPr>
          <p:spPr>
            <a:xfrm>
              <a:off x="4277000" y="1895900"/>
              <a:ext cx="54500" cy="58975"/>
            </a:xfrm>
            <a:custGeom>
              <a:avLst/>
              <a:gdLst/>
              <a:ahLst/>
              <a:cxnLst/>
              <a:rect l="l" t="t" r="r" b="b"/>
              <a:pathLst>
                <a:path w="2180" h="2359" extrusionOk="0">
                  <a:moveTo>
                    <a:pt x="1398" y="0"/>
                  </a:moveTo>
                  <a:cubicBezTo>
                    <a:pt x="1365" y="0"/>
                    <a:pt x="1332" y="4"/>
                    <a:pt x="1299" y="12"/>
                  </a:cubicBezTo>
                  <a:cubicBezTo>
                    <a:pt x="1084" y="48"/>
                    <a:pt x="834" y="96"/>
                    <a:pt x="656" y="120"/>
                  </a:cubicBezTo>
                  <a:cubicBezTo>
                    <a:pt x="501" y="143"/>
                    <a:pt x="382" y="239"/>
                    <a:pt x="322" y="381"/>
                  </a:cubicBezTo>
                  <a:lnTo>
                    <a:pt x="49" y="989"/>
                  </a:lnTo>
                  <a:cubicBezTo>
                    <a:pt x="1" y="1108"/>
                    <a:pt x="1" y="1239"/>
                    <a:pt x="49" y="1358"/>
                  </a:cubicBezTo>
                  <a:lnTo>
                    <a:pt x="406" y="2120"/>
                  </a:lnTo>
                  <a:cubicBezTo>
                    <a:pt x="485" y="2267"/>
                    <a:pt x="637" y="2358"/>
                    <a:pt x="795" y="2358"/>
                  </a:cubicBezTo>
                  <a:cubicBezTo>
                    <a:pt x="828" y="2358"/>
                    <a:pt x="861" y="2354"/>
                    <a:pt x="894" y="2346"/>
                  </a:cubicBezTo>
                  <a:lnTo>
                    <a:pt x="1656" y="2191"/>
                  </a:lnTo>
                  <a:cubicBezTo>
                    <a:pt x="1846" y="2167"/>
                    <a:pt x="1989" y="2025"/>
                    <a:pt x="2025" y="1846"/>
                  </a:cubicBezTo>
                  <a:lnTo>
                    <a:pt x="2156" y="1143"/>
                  </a:lnTo>
                  <a:cubicBezTo>
                    <a:pt x="2180" y="1048"/>
                    <a:pt x="2168" y="941"/>
                    <a:pt x="2120" y="858"/>
                  </a:cubicBezTo>
                  <a:lnTo>
                    <a:pt x="1775" y="227"/>
                  </a:lnTo>
                  <a:cubicBezTo>
                    <a:pt x="1696" y="89"/>
                    <a:pt x="1553" y="0"/>
                    <a:pt x="1398"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280" name="Google Shape;751;p42">
              <a:extLst>
                <a:ext uri="{FF2B5EF4-FFF2-40B4-BE49-F238E27FC236}">
                  <a16:creationId xmlns:a16="http://schemas.microsoft.com/office/drawing/2014/main" id="{E31D9D56-E170-47AA-9CF9-E04E44B5ABA7}"/>
                </a:ext>
              </a:extLst>
            </p:cNvPr>
            <p:cNvSpPr/>
            <p:nvPr/>
          </p:nvSpPr>
          <p:spPr>
            <a:xfrm>
              <a:off x="4283550" y="1903050"/>
              <a:ext cx="37550" cy="40800"/>
            </a:xfrm>
            <a:custGeom>
              <a:avLst/>
              <a:gdLst/>
              <a:ahLst/>
              <a:cxnLst/>
              <a:rect l="l" t="t" r="r" b="b"/>
              <a:pathLst>
                <a:path w="1502" h="1632" extrusionOk="0">
                  <a:moveTo>
                    <a:pt x="1501" y="0"/>
                  </a:moveTo>
                  <a:lnTo>
                    <a:pt x="1501" y="0"/>
                  </a:lnTo>
                  <a:cubicBezTo>
                    <a:pt x="1418" y="72"/>
                    <a:pt x="1346" y="143"/>
                    <a:pt x="1275" y="226"/>
                  </a:cubicBezTo>
                  <a:cubicBezTo>
                    <a:pt x="1132" y="369"/>
                    <a:pt x="941" y="572"/>
                    <a:pt x="739" y="798"/>
                  </a:cubicBezTo>
                  <a:cubicBezTo>
                    <a:pt x="525" y="1024"/>
                    <a:pt x="334" y="1227"/>
                    <a:pt x="203" y="1381"/>
                  </a:cubicBezTo>
                  <a:cubicBezTo>
                    <a:pt x="132" y="1453"/>
                    <a:pt x="60" y="1536"/>
                    <a:pt x="1" y="1631"/>
                  </a:cubicBezTo>
                  <a:cubicBezTo>
                    <a:pt x="96" y="1560"/>
                    <a:pt x="168" y="1488"/>
                    <a:pt x="239" y="1405"/>
                  </a:cubicBezTo>
                  <a:cubicBezTo>
                    <a:pt x="382" y="1262"/>
                    <a:pt x="572" y="1060"/>
                    <a:pt x="775" y="846"/>
                  </a:cubicBezTo>
                  <a:cubicBezTo>
                    <a:pt x="977" y="619"/>
                    <a:pt x="1168" y="405"/>
                    <a:pt x="1299" y="262"/>
                  </a:cubicBezTo>
                  <a:cubicBezTo>
                    <a:pt x="1382" y="179"/>
                    <a:pt x="1442" y="95"/>
                    <a:pt x="1501"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81" name="Google Shape;752;p42">
              <a:extLst>
                <a:ext uri="{FF2B5EF4-FFF2-40B4-BE49-F238E27FC236}">
                  <a16:creationId xmlns:a16="http://schemas.microsoft.com/office/drawing/2014/main" id="{6A03D301-A027-4D2B-AF0C-B666E3A2799A}"/>
                </a:ext>
              </a:extLst>
            </p:cNvPr>
            <p:cNvSpPr/>
            <p:nvPr/>
          </p:nvSpPr>
          <p:spPr>
            <a:xfrm>
              <a:off x="4284450" y="1904525"/>
              <a:ext cx="17300" cy="17000"/>
            </a:xfrm>
            <a:custGeom>
              <a:avLst/>
              <a:gdLst/>
              <a:ahLst/>
              <a:cxnLst/>
              <a:rect l="l" t="t" r="r" b="b"/>
              <a:pathLst>
                <a:path w="692" h="680" extrusionOk="0">
                  <a:moveTo>
                    <a:pt x="1" y="1"/>
                  </a:moveTo>
                  <a:lnTo>
                    <a:pt x="1" y="1"/>
                  </a:lnTo>
                  <a:cubicBezTo>
                    <a:pt x="84" y="132"/>
                    <a:pt x="191" y="251"/>
                    <a:pt x="322" y="358"/>
                  </a:cubicBezTo>
                  <a:cubicBezTo>
                    <a:pt x="429" y="477"/>
                    <a:pt x="548" y="584"/>
                    <a:pt x="691" y="679"/>
                  </a:cubicBezTo>
                  <a:cubicBezTo>
                    <a:pt x="596" y="548"/>
                    <a:pt x="489" y="429"/>
                    <a:pt x="370" y="322"/>
                  </a:cubicBezTo>
                  <a:cubicBezTo>
                    <a:pt x="263" y="191"/>
                    <a:pt x="132" y="84"/>
                    <a:pt x="1"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82" name="Google Shape;753;p42">
              <a:extLst>
                <a:ext uri="{FF2B5EF4-FFF2-40B4-BE49-F238E27FC236}">
                  <a16:creationId xmlns:a16="http://schemas.microsoft.com/office/drawing/2014/main" id="{3A5B5417-1511-4D78-9F3C-27241D6033A0}"/>
                </a:ext>
              </a:extLst>
            </p:cNvPr>
            <p:cNvSpPr/>
            <p:nvPr/>
          </p:nvSpPr>
          <p:spPr>
            <a:xfrm>
              <a:off x="4321650" y="1902450"/>
              <a:ext cx="9250" cy="44375"/>
            </a:xfrm>
            <a:custGeom>
              <a:avLst/>
              <a:gdLst/>
              <a:ahLst/>
              <a:cxnLst/>
              <a:rect l="l" t="t" r="r" b="b"/>
              <a:pathLst>
                <a:path w="370" h="1775" extrusionOk="0">
                  <a:moveTo>
                    <a:pt x="1" y="0"/>
                  </a:moveTo>
                  <a:cubicBezTo>
                    <a:pt x="13" y="96"/>
                    <a:pt x="37" y="191"/>
                    <a:pt x="96" y="262"/>
                  </a:cubicBezTo>
                  <a:cubicBezTo>
                    <a:pt x="227" y="429"/>
                    <a:pt x="299" y="643"/>
                    <a:pt x="287" y="858"/>
                  </a:cubicBezTo>
                  <a:cubicBezTo>
                    <a:pt x="203" y="1155"/>
                    <a:pt x="144" y="1465"/>
                    <a:pt x="96" y="1774"/>
                  </a:cubicBezTo>
                  <a:cubicBezTo>
                    <a:pt x="132" y="1691"/>
                    <a:pt x="168" y="1596"/>
                    <a:pt x="179" y="1512"/>
                  </a:cubicBezTo>
                  <a:cubicBezTo>
                    <a:pt x="227" y="1346"/>
                    <a:pt x="299" y="1131"/>
                    <a:pt x="346" y="870"/>
                  </a:cubicBezTo>
                  <a:cubicBezTo>
                    <a:pt x="370" y="739"/>
                    <a:pt x="346" y="608"/>
                    <a:pt x="287" y="500"/>
                  </a:cubicBezTo>
                  <a:cubicBezTo>
                    <a:pt x="239" y="393"/>
                    <a:pt x="179" y="310"/>
                    <a:pt x="132" y="239"/>
                  </a:cubicBezTo>
                  <a:cubicBezTo>
                    <a:pt x="37" y="96"/>
                    <a:pt x="1" y="0"/>
                    <a:pt x="1"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83" name="Google Shape;754;p42">
              <a:extLst>
                <a:ext uri="{FF2B5EF4-FFF2-40B4-BE49-F238E27FC236}">
                  <a16:creationId xmlns:a16="http://schemas.microsoft.com/office/drawing/2014/main" id="{64CB7018-1B9E-4FF2-8738-FEAA051752AE}"/>
                </a:ext>
              </a:extLst>
            </p:cNvPr>
            <p:cNvSpPr/>
            <p:nvPr/>
          </p:nvSpPr>
          <p:spPr>
            <a:xfrm>
              <a:off x="3861475" y="2565625"/>
              <a:ext cx="633750" cy="1477875"/>
            </a:xfrm>
            <a:custGeom>
              <a:avLst/>
              <a:gdLst/>
              <a:ahLst/>
              <a:cxnLst/>
              <a:rect l="l" t="t" r="r" b="b"/>
              <a:pathLst>
                <a:path w="25350" h="59115" extrusionOk="0">
                  <a:moveTo>
                    <a:pt x="8954" y="0"/>
                  </a:moveTo>
                  <a:lnTo>
                    <a:pt x="37" y="57353"/>
                  </a:lnTo>
                  <a:cubicBezTo>
                    <a:pt x="37" y="57400"/>
                    <a:pt x="25" y="57448"/>
                    <a:pt x="25" y="57496"/>
                  </a:cubicBezTo>
                  <a:cubicBezTo>
                    <a:pt x="1" y="58198"/>
                    <a:pt x="548" y="58805"/>
                    <a:pt x="1263" y="58829"/>
                  </a:cubicBezTo>
                  <a:lnTo>
                    <a:pt x="6942" y="59032"/>
                  </a:lnTo>
                  <a:cubicBezTo>
                    <a:pt x="6950" y="59032"/>
                    <a:pt x="6959" y="59032"/>
                    <a:pt x="6967" y="59032"/>
                  </a:cubicBezTo>
                  <a:cubicBezTo>
                    <a:pt x="7588" y="59032"/>
                    <a:pt x="8134" y="58595"/>
                    <a:pt x="8252" y="57972"/>
                  </a:cubicBezTo>
                  <a:lnTo>
                    <a:pt x="17062" y="8263"/>
                  </a:lnTo>
                  <a:lnTo>
                    <a:pt x="16015" y="58317"/>
                  </a:lnTo>
                  <a:lnTo>
                    <a:pt x="16015" y="58329"/>
                  </a:lnTo>
                  <a:cubicBezTo>
                    <a:pt x="16015" y="58722"/>
                    <a:pt x="16336" y="59043"/>
                    <a:pt x="16729" y="59055"/>
                  </a:cubicBezTo>
                  <a:lnTo>
                    <a:pt x="23504" y="59115"/>
                  </a:lnTo>
                  <a:cubicBezTo>
                    <a:pt x="23897" y="59115"/>
                    <a:pt x="24218" y="58805"/>
                    <a:pt x="24230" y="58412"/>
                  </a:cubicBezTo>
                  <a:lnTo>
                    <a:pt x="25349" y="227"/>
                  </a:lnTo>
                  <a:lnTo>
                    <a:pt x="8954"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84" name="Google Shape;755;p42">
              <a:extLst>
                <a:ext uri="{FF2B5EF4-FFF2-40B4-BE49-F238E27FC236}">
                  <a16:creationId xmlns:a16="http://schemas.microsoft.com/office/drawing/2014/main" id="{B65C8A9F-3484-479C-B757-70C4856EB64C}"/>
                </a:ext>
              </a:extLst>
            </p:cNvPr>
            <p:cNvSpPr/>
            <p:nvPr/>
          </p:nvSpPr>
          <p:spPr>
            <a:xfrm>
              <a:off x="3961800" y="2646300"/>
              <a:ext cx="215225" cy="1318025"/>
            </a:xfrm>
            <a:custGeom>
              <a:avLst/>
              <a:gdLst/>
              <a:ahLst/>
              <a:cxnLst/>
              <a:rect l="l" t="t" r="r" b="b"/>
              <a:pathLst>
                <a:path w="8609" h="52721" extrusionOk="0">
                  <a:moveTo>
                    <a:pt x="8608" y="0"/>
                  </a:moveTo>
                  <a:cubicBezTo>
                    <a:pt x="8608" y="0"/>
                    <a:pt x="8597" y="48"/>
                    <a:pt x="8585" y="131"/>
                  </a:cubicBezTo>
                  <a:lnTo>
                    <a:pt x="8513" y="536"/>
                  </a:lnTo>
                  <a:cubicBezTo>
                    <a:pt x="8466" y="893"/>
                    <a:pt x="8382" y="1405"/>
                    <a:pt x="8275" y="2072"/>
                  </a:cubicBezTo>
                  <a:cubicBezTo>
                    <a:pt x="8061" y="3417"/>
                    <a:pt x="7763" y="5346"/>
                    <a:pt x="7394" y="7727"/>
                  </a:cubicBezTo>
                  <a:cubicBezTo>
                    <a:pt x="6644" y="12502"/>
                    <a:pt x="5584" y="19098"/>
                    <a:pt x="4370" y="26372"/>
                  </a:cubicBezTo>
                  <a:cubicBezTo>
                    <a:pt x="3155" y="33647"/>
                    <a:pt x="2060" y="40231"/>
                    <a:pt x="1274" y="44994"/>
                  </a:cubicBezTo>
                  <a:cubicBezTo>
                    <a:pt x="869" y="47375"/>
                    <a:pt x="548" y="49304"/>
                    <a:pt x="322" y="50649"/>
                  </a:cubicBezTo>
                  <a:cubicBezTo>
                    <a:pt x="215" y="51304"/>
                    <a:pt x="131" y="51828"/>
                    <a:pt x="72" y="52185"/>
                  </a:cubicBezTo>
                  <a:lnTo>
                    <a:pt x="12" y="52578"/>
                  </a:lnTo>
                  <a:cubicBezTo>
                    <a:pt x="0" y="52673"/>
                    <a:pt x="0" y="52721"/>
                    <a:pt x="0" y="52721"/>
                  </a:cubicBezTo>
                  <a:cubicBezTo>
                    <a:pt x="0" y="52721"/>
                    <a:pt x="24" y="52673"/>
                    <a:pt x="48" y="52578"/>
                  </a:cubicBezTo>
                  <a:cubicBezTo>
                    <a:pt x="60" y="52483"/>
                    <a:pt x="84" y="52352"/>
                    <a:pt x="119" y="52173"/>
                  </a:cubicBezTo>
                  <a:cubicBezTo>
                    <a:pt x="191" y="51816"/>
                    <a:pt x="274" y="51304"/>
                    <a:pt x="405" y="50649"/>
                  </a:cubicBezTo>
                  <a:cubicBezTo>
                    <a:pt x="631" y="49304"/>
                    <a:pt x="977" y="47387"/>
                    <a:pt x="1393" y="45006"/>
                  </a:cubicBezTo>
                  <a:cubicBezTo>
                    <a:pt x="2215" y="40243"/>
                    <a:pt x="3334" y="33659"/>
                    <a:pt x="4536" y="26384"/>
                  </a:cubicBezTo>
                  <a:cubicBezTo>
                    <a:pt x="5739" y="19121"/>
                    <a:pt x="6787" y="12525"/>
                    <a:pt x="7513" y="7739"/>
                  </a:cubicBezTo>
                  <a:cubicBezTo>
                    <a:pt x="7858" y="5358"/>
                    <a:pt x="8156" y="3429"/>
                    <a:pt x="8346" y="2084"/>
                  </a:cubicBezTo>
                  <a:cubicBezTo>
                    <a:pt x="8442" y="1417"/>
                    <a:pt x="8513" y="893"/>
                    <a:pt x="8561" y="536"/>
                  </a:cubicBezTo>
                  <a:cubicBezTo>
                    <a:pt x="8585" y="369"/>
                    <a:pt x="8608" y="238"/>
                    <a:pt x="8608" y="131"/>
                  </a:cubicBezTo>
                  <a:cubicBezTo>
                    <a:pt x="8608" y="95"/>
                    <a:pt x="8608" y="48"/>
                    <a:pt x="8608"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285" name="Google Shape;756;p42">
              <a:extLst>
                <a:ext uri="{FF2B5EF4-FFF2-40B4-BE49-F238E27FC236}">
                  <a16:creationId xmlns:a16="http://schemas.microsoft.com/office/drawing/2014/main" id="{052F2597-0A09-4EB1-8C7F-3C9945DA6ADA}"/>
                </a:ext>
              </a:extLst>
            </p:cNvPr>
            <p:cNvSpPr/>
            <p:nvPr/>
          </p:nvSpPr>
          <p:spPr>
            <a:xfrm>
              <a:off x="4394875" y="2647175"/>
              <a:ext cx="14625" cy="1322525"/>
            </a:xfrm>
            <a:custGeom>
              <a:avLst/>
              <a:gdLst/>
              <a:ahLst/>
              <a:cxnLst/>
              <a:rect l="l" t="t" r="r" b="b"/>
              <a:pathLst>
                <a:path w="585" h="52901" extrusionOk="0">
                  <a:moveTo>
                    <a:pt x="548" y="1"/>
                  </a:moveTo>
                  <a:cubicBezTo>
                    <a:pt x="513" y="1"/>
                    <a:pt x="358" y="11847"/>
                    <a:pt x="227" y="26456"/>
                  </a:cubicBezTo>
                  <a:cubicBezTo>
                    <a:pt x="84" y="41053"/>
                    <a:pt x="1" y="52900"/>
                    <a:pt x="48" y="52900"/>
                  </a:cubicBezTo>
                  <a:cubicBezTo>
                    <a:pt x="96" y="52900"/>
                    <a:pt x="239" y="41065"/>
                    <a:pt x="370" y="26456"/>
                  </a:cubicBezTo>
                  <a:cubicBezTo>
                    <a:pt x="513" y="11847"/>
                    <a:pt x="584" y="1"/>
                    <a:pt x="548"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286" name="Google Shape;757;p42">
              <a:extLst>
                <a:ext uri="{FF2B5EF4-FFF2-40B4-BE49-F238E27FC236}">
                  <a16:creationId xmlns:a16="http://schemas.microsoft.com/office/drawing/2014/main" id="{FC5DD868-5F3E-49BD-9EC6-4A84D43E772D}"/>
                </a:ext>
              </a:extLst>
            </p:cNvPr>
            <p:cNvSpPr/>
            <p:nvPr/>
          </p:nvSpPr>
          <p:spPr>
            <a:xfrm>
              <a:off x="4265700" y="3972650"/>
              <a:ext cx="206300" cy="4175"/>
            </a:xfrm>
            <a:custGeom>
              <a:avLst/>
              <a:gdLst/>
              <a:ahLst/>
              <a:cxnLst/>
              <a:rect l="l" t="t" r="r" b="b"/>
              <a:pathLst>
                <a:path w="8252" h="167" extrusionOk="0">
                  <a:moveTo>
                    <a:pt x="4132" y="0"/>
                  </a:moveTo>
                  <a:cubicBezTo>
                    <a:pt x="1846" y="0"/>
                    <a:pt x="0" y="36"/>
                    <a:pt x="0" y="84"/>
                  </a:cubicBezTo>
                  <a:cubicBezTo>
                    <a:pt x="0" y="131"/>
                    <a:pt x="1846" y="167"/>
                    <a:pt x="4132" y="167"/>
                  </a:cubicBezTo>
                  <a:cubicBezTo>
                    <a:pt x="6406" y="167"/>
                    <a:pt x="8252" y="131"/>
                    <a:pt x="8252" y="84"/>
                  </a:cubicBezTo>
                  <a:cubicBezTo>
                    <a:pt x="8252" y="36"/>
                    <a:pt x="6406" y="0"/>
                    <a:pt x="4132"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287" name="Google Shape;758;p42">
              <a:extLst>
                <a:ext uri="{FF2B5EF4-FFF2-40B4-BE49-F238E27FC236}">
                  <a16:creationId xmlns:a16="http://schemas.microsoft.com/office/drawing/2014/main" id="{089BBEE9-DEA3-428A-BB25-3C6D428E4CDA}"/>
                </a:ext>
              </a:extLst>
            </p:cNvPr>
            <p:cNvSpPr/>
            <p:nvPr/>
          </p:nvSpPr>
          <p:spPr>
            <a:xfrm>
              <a:off x="3867725" y="3965500"/>
              <a:ext cx="210175" cy="5500"/>
            </a:xfrm>
            <a:custGeom>
              <a:avLst/>
              <a:gdLst/>
              <a:ahLst/>
              <a:cxnLst/>
              <a:rect l="l" t="t" r="r" b="b"/>
              <a:pathLst>
                <a:path w="8407" h="220" extrusionOk="0">
                  <a:moveTo>
                    <a:pt x="7180" y="0"/>
                  </a:moveTo>
                  <a:cubicBezTo>
                    <a:pt x="6418" y="0"/>
                    <a:pt x="5359" y="12"/>
                    <a:pt x="4204" y="36"/>
                  </a:cubicBezTo>
                  <a:lnTo>
                    <a:pt x="1215" y="108"/>
                  </a:lnTo>
                  <a:lnTo>
                    <a:pt x="322" y="131"/>
                  </a:lnTo>
                  <a:cubicBezTo>
                    <a:pt x="203" y="131"/>
                    <a:pt x="96" y="143"/>
                    <a:pt x="1" y="167"/>
                  </a:cubicBezTo>
                  <a:cubicBezTo>
                    <a:pt x="71" y="185"/>
                    <a:pt x="147" y="196"/>
                    <a:pt x="229" y="196"/>
                  </a:cubicBezTo>
                  <a:cubicBezTo>
                    <a:pt x="259" y="196"/>
                    <a:pt x="290" y="194"/>
                    <a:pt x="322" y="191"/>
                  </a:cubicBezTo>
                  <a:cubicBezTo>
                    <a:pt x="525" y="215"/>
                    <a:pt x="834" y="215"/>
                    <a:pt x="1215" y="215"/>
                  </a:cubicBezTo>
                  <a:cubicBezTo>
                    <a:pt x="1419" y="218"/>
                    <a:pt x="1645" y="219"/>
                    <a:pt x="1888" y="219"/>
                  </a:cubicBezTo>
                  <a:cubicBezTo>
                    <a:pt x="2553" y="219"/>
                    <a:pt x="3350" y="208"/>
                    <a:pt x="4204" y="191"/>
                  </a:cubicBezTo>
                  <a:lnTo>
                    <a:pt x="7180" y="119"/>
                  </a:lnTo>
                  <a:lnTo>
                    <a:pt x="8085" y="84"/>
                  </a:lnTo>
                  <a:cubicBezTo>
                    <a:pt x="8192" y="84"/>
                    <a:pt x="8299" y="84"/>
                    <a:pt x="8407" y="48"/>
                  </a:cubicBezTo>
                  <a:cubicBezTo>
                    <a:pt x="8299" y="36"/>
                    <a:pt x="8192" y="24"/>
                    <a:pt x="8085" y="24"/>
                  </a:cubicBezTo>
                  <a:cubicBezTo>
                    <a:pt x="7871" y="0"/>
                    <a:pt x="7561" y="0"/>
                    <a:pt x="7180"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288" name="Google Shape;759;p42">
              <a:extLst>
                <a:ext uri="{FF2B5EF4-FFF2-40B4-BE49-F238E27FC236}">
                  <a16:creationId xmlns:a16="http://schemas.microsoft.com/office/drawing/2014/main" id="{DDA01B46-6884-48FE-960E-8FF9B553F9C7}"/>
                </a:ext>
              </a:extLst>
            </p:cNvPr>
            <p:cNvSpPr/>
            <p:nvPr/>
          </p:nvSpPr>
          <p:spPr>
            <a:xfrm>
              <a:off x="4280275" y="2588850"/>
              <a:ext cx="37825" cy="160150"/>
            </a:xfrm>
            <a:custGeom>
              <a:avLst/>
              <a:gdLst/>
              <a:ahLst/>
              <a:cxnLst/>
              <a:rect l="l" t="t" r="r" b="b"/>
              <a:pathLst>
                <a:path w="1513" h="6406" extrusionOk="0">
                  <a:moveTo>
                    <a:pt x="1489" y="0"/>
                  </a:moveTo>
                  <a:cubicBezTo>
                    <a:pt x="1430" y="334"/>
                    <a:pt x="1382" y="667"/>
                    <a:pt x="1370" y="1000"/>
                  </a:cubicBezTo>
                  <a:cubicBezTo>
                    <a:pt x="1299" y="1619"/>
                    <a:pt x="1227" y="2477"/>
                    <a:pt x="1144" y="3417"/>
                  </a:cubicBezTo>
                  <a:cubicBezTo>
                    <a:pt x="1108" y="3893"/>
                    <a:pt x="1084" y="4346"/>
                    <a:pt x="1037" y="4751"/>
                  </a:cubicBezTo>
                  <a:cubicBezTo>
                    <a:pt x="1001" y="5108"/>
                    <a:pt x="894" y="5441"/>
                    <a:pt x="715" y="5763"/>
                  </a:cubicBezTo>
                  <a:cubicBezTo>
                    <a:pt x="549" y="6037"/>
                    <a:pt x="299" y="6263"/>
                    <a:pt x="1" y="6406"/>
                  </a:cubicBezTo>
                  <a:cubicBezTo>
                    <a:pt x="96" y="6394"/>
                    <a:pt x="191" y="6370"/>
                    <a:pt x="263" y="6322"/>
                  </a:cubicBezTo>
                  <a:cubicBezTo>
                    <a:pt x="489" y="6203"/>
                    <a:pt x="680" y="6025"/>
                    <a:pt x="811" y="5810"/>
                  </a:cubicBezTo>
                  <a:cubicBezTo>
                    <a:pt x="1013" y="5489"/>
                    <a:pt x="1132" y="5132"/>
                    <a:pt x="1180" y="4763"/>
                  </a:cubicBezTo>
                  <a:cubicBezTo>
                    <a:pt x="1239" y="4346"/>
                    <a:pt x="1263" y="3893"/>
                    <a:pt x="1299" y="3429"/>
                  </a:cubicBezTo>
                  <a:cubicBezTo>
                    <a:pt x="1382" y="2477"/>
                    <a:pt x="1442" y="1619"/>
                    <a:pt x="1477" y="1000"/>
                  </a:cubicBezTo>
                  <a:cubicBezTo>
                    <a:pt x="1513" y="667"/>
                    <a:pt x="1513" y="334"/>
                    <a:pt x="1489"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289" name="Google Shape;760;p42">
              <a:extLst>
                <a:ext uri="{FF2B5EF4-FFF2-40B4-BE49-F238E27FC236}">
                  <a16:creationId xmlns:a16="http://schemas.microsoft.com/office/drawing/2014/main" id="{48FC9596-1C56-4A46-8853-D889A96F72A3}"/>
                </a:ext>
              </a:extLst>
            </p:cNvPr>
            <p:cNvSpPr/>
            <p:nvPr/>
          </p:nvSpPr>
          <p:spPr>
            <a:xfrm>
              <a:off x="4097225" y="2298825"/>
              <a:ext cx="330425" cy="190000"/>
            </a:xfrm>
            <a:custGeom>
              <a:avLst/>
              <a:gdLst/>
              <a:ahLst/>
              <a:cxnLst/>
              <a:rect l="l" t="t" r="r" b="b"/>
              <a:pathLst>
                <a:path w="13217" h="7600" extrusionOk="0">
                  <a:moveTo>
                    <a:pt x="11106" y="1"/>
                  </a:moveTo>
                  <a:cubicBezTo>
                    <a:pt x="10774" y="1"/>
                    <a:pt x="10441" y="32"/>
                    <a:pt x="10121" y="100"/>
                  </a:cubicBezTo>
                  <a:cubicBezTo>
                    <a:pt x="6442" y="707"/>
                    <a:pt x="2965" y="2195"/>
                    <a:pt x="1" y="4434"/>
                  </a:cubicBezTo>
                  <a:lnTo>
                    <a:pt x="72" y="6053"/>
                  </a:lnTo>
                  <a:cubicBezTo>
                    <a:pt x="637" y="6579"/>
                    <a:pt x="1386" y="6867"/>
                    <a:pt x="2153" y="6867"/>
                  </a:cubicBezTo>
                  <a:cubicBezTo>
                    <a:pt x="2340" y="6867"/>
                    <a:pt x="2528" y="6850"/>
                    <a:pt x="2715" y="6815"/>
                  </a:cubicBezTo>
                  <a:cubicBezTo>
                    <a:pt x="3341" y="6681"/>
                    <a:pt x="3924" y="6358"/>
                    <a:pt x="4564" y="6358"/>
                  </a:cubicBezTo>
                  <a:cubicBezTo>
                    <a:pt x="4607" y="6358"/>
                    <a:pt x="4649" y="6359"/>
                    <a:pt x="4692" y="6362"/>
                  </a:cubicBezTo>
                  <a:cubicBezTo>
                    <a:pt x="5430" y="6410"/>
                    <a:pt x="6049" y="6922"/>
                    <a:pt x="6728" y="7232"/>
                  </a:cubicBezTo>
                  <a:cubicBezTo>
                    <a:pt x="7311" y="7496"/>
                    <a:pt x="7941" y="7600"/>
                    <a:pt x="8582" y="7600"/>
                  </a:cubicBezTo>
                  <a:cubicBezTo>
                    <a:pt x="9327" y="7600"/>
                    <a:pt x="10088" y="7459"/>
                    <a:pt x="10811" y="7267"/>
                  </a:cubicBezTo>
                  <a:cubicBezTo>
                    <a:pt x="11419" y="7101"/>
                    <a:pt x="12062" y="6874"/>
                    <a:pt x="12466" y="6374"/>
                  </a:cubicBezTo>
                  <a:cubicBezTo>
                    <a:pt x="12752" y="5969"/>
                    <a:pt x="12919" y="5493"/>
                    <a:pt x="12978" y="5005"/>
                  </a:cubicBezTo>
                  <a:cubicBezTo>
                    <a:pt x="13133" y="4100"/>
                    <a:pt x="13193" y="3183"/>
                    <a:pt x="13181" y="2267"/>
                  </a:cubicBezTo>
                  <a:cubicBezTo>
                    <a:pt x="13216" y="1695"/>
                    <a:pt x="13062" y="1112"/>
                    <a:pt x="12740" y="636"/>
                  </a:cubicBezTo>
                  <a:cubicBezTo>
                    <a:pt x="12419" y="290"/>
                    <a:pt x="11978" y="64"/>
                    <a:pt x="11514" y="16"/>
                  </a:cubicBezTo>
                  <a:cubicBezTo>
                    <a:pt x="11379" y="6"/>
                    <a:pt x="11242" y="1"/>
                    <a:pt x="11106" y="1"/>
                  </a:cubicBezTo>
                  <a:close/>
                </a:path>
              </a:pathLst>
            </a:custGeom>
            <a:solidFill>
              <a:srgbClr val="000000">
                <a:alpha val="31370"/>
              </a:srgbClr>
            </a:solidFill>
            <a:ln>
              <a:noFill/>
            </a:ln>
          </p:spPr>
          <p:txBody>
            <a:bodyPr spcFirstLastPara="1" wrap="square" lIns="182850" tIns="182850" rIns="182850" bIns="182850" anchor="ctr" anchorCtr="0">
              <a:noAutofit/>
            </a:bodyPr>
            <a:lstStyle/>
            <a:p>
              <a:endParaRPr sz="3600"/>
            </a:p>
          </p:txBody>
        </p:sp>
        <p:sp>
          <p:nvSpPr>
            <p:cNvPr id="290" name="Google Shape;761;p42">
              <a:extLst>
                <a:ext uri="{FF2B5EF4-FFF2-40B4-BE49-F238E27FC236}">
                  <a16:creationId xmlns:a16="http://schemas.microsoft.com/office/drawing/2014/main" id="{A81D8F7A-3E3C-4122-A342-CCD2864DB106}"/>
                </a:ext>
              </a:extLst>
            </p:cNvPr>
            <p:cNvSpPr/>
            <p:nvPr/>
          </p:nvSpPr>
          <p:spPr>
            <a:xfrm>
              <a:off x="3875950" y="1998300"/>
              <a:ext cx="386200" cy="478925"/>
            </a:xfrm>
            <a:custGeom>
              <a:avLst/>
              <a:gdLst/>
              <a:ahLst/>
              <a:cxnLst/>
              <a:rect l="l" t="t" r="r" b="b"/>
              <a:pathLst>
                <a:path w="15448" h="19157" extrusionOk="0">
                  <a:moveTo>
                    <a:pt x="5744" y="0"/>
                  </a:moveTo>
                  <a:cubicBezTo>
                    <a:pt x="5744" y="0"/>
                    <a:pt x="1160" y="12728"/>
                    <a:pt x="815" y="13883"/>
                  </a:cubicBezTo>
                  <a:cubicBezTo>
                    <a:pt x="0" y="16669"/>
                    <a:pt x="2582" y="19157"/>
                    <a:pt x="5198" y="19157"/>
                  </a:cubicBezTo>
                  <a:cubicBezTo>
                    <a:pt x="5488" y="19157"/>
                    <a:pt x="5779" y="19126"/>
                    <a:pt x="6065" y="19062"/>
                  </a:cubicBezTo>
                  <a:cubicBezTo>
                    <a:pt x="6935" y="18860"/>
                    <a:pt x="15448" y="15050"/>
                    <a:pt x="15448" y="15050"/>
                  </a:cubicBezTo>
                  <a:lnTo>
                    <a:pt x="13078" y="11871"/>
                  </a:lnTo>
                  <a:lnTo>
                    <a:pt x="8256" y="12192"/>
                  </a:lnTo>
                  <a:lnTo>
                    <a:pt x="8256" y="12192"/>
                  </a:lnTo>
                  <a:lnTo>
                    <a:pt x="10102" y="6025"/>
                  </a:lnTo>
                  <a:lnTo>
                    <a:pt x="5744" y="0"/>
                  </a:ln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291" name="Google Shape;762;p42">
              <a:extLst>
                <a:ext uri="{FF2B5EF4-FFF2-40B4-BE49-F238E27FC236}">
                  <a16:creationId xmlns:a16="http://schemas.microsoft.com/office/drawing/2014/main" id="{B82CC0FC-3C04-4774-A02A-F683843ECD31}"/>
                </a:ext>
              </a:extLst>
            </p:cNvPr>
            <p:cNvSpPr/>
            <p:nvPr/>
          </p:nvSpPr>
          <p:spPr>
            <a:xfrm>
              <a:off x="4079675" y="2148025"/>
              <a:ext cx="113425" cy="156575"/>
            </a:xfrm>
            <a:custGeom>
              <a:avLst/>
              <a:gdLst/>
              <a:ahLst/>
              <a:cxnLst/>
              <a:rect l="l" t="t" r="r" b="b"/>
              <a:pathLst>
                <a:path w="4537" h="6263" extrusionOk="0">
                  <a:moveTo>
                    <a:pt x="1953" y="0"/>
                  </a:moveTo>
                  <a:lnTo>
                    <a:pt x="1953" y="0"/>
                  </a:lnTo>
                  <a:cubicBezTo>
                    <a:pt x="1881" y="131"/>
                    <a:pt x="1834" y="262"/>
                    <a:pt x="1798" y="405"/>
                  </a:cubicBezTo>
                  <a:lnTo>
                    <a:pt x="1441" y="1512"/>
                  </a:lnTo>
                  <a:cubicBezTo>
                    <a:pt x="1143" y="2453"/>
                    <a:pt x="750" y="3750"/>
                    <a:pt x="310" y="5191"/>
                  </a:cubicBezTo>
                  <a:lnTo>
                    <a:pt x="36" y="6156"/>
                  </a:lnTo>
                  <a:lnTo>
                    <a:pt x="0" y="6263"/>
                  </a:lnTo>
                  <a:lnTo>
                    <a:pt x="107" y="6263"/>
                  </a:lnTo>
                  <a:cubicBezTo>
                    <a:pt x="1369" y="6179"/>
                    <a:pt x="2477" y="6108"/>
                    <a:pt x="3274" y="6048"/>
                  </a:cubicBezTo>
                  <a:lnTo>
                    <a:pt x="4203" y="5965"/>
                  </a:lnTo>
                  <a:cubicBezTo>
                    <a:pt x="4310" y="5965"/>
                    <a:pt x="4429" y="5941"/>
                    <a:pt x="4536" y="5917"/>
                  </a:cubicBezTo>
                  <a:cubicBezTo>
                    <a:pt x="4452" y="5909"/>
                    <a:pt x="4368" y="5901"/>
                    <a:pt x="4288" y="5901"/>
                  </a:cubicBezTo>
                  <a:cubicBezTo>
                    <a:pt x="4255" y="5901"/>
                    <a:pt x="4222" y="5902"/>
                    <a:pt x="4191" y="5906"/>
                  </a:cubicBezTo>
                  <a:lnTo>
                    <a:pt x="3250" y="5941"/>
                  </a:lnTo>
                  <a:cubicBezTo>
                    <a:pt x="2488" y="5976"/>
                    <a:pt x="1410" y="6033"/>
                    <a:pt x="193" y="6102"/>
                  </a:cubicBezTo>
                  <a:lnTo>
                    <a:pt x="193" y="6102"/>
                  </a:lnTo>
                  <a:cubicBezTo>
                    <a:pt x="270" y="5814"/>
                    <a:pt x="357" y="5526"/>
                    <a:pt x="453" y="5239"/>
                  </a:cubicBezTo>
                  <a:cubicBezTo>
                    <a:pt x="893" y="3798"/>
                    <a:pt x="1262" y="2488"/>
                    <a:pt x="1536" y="1548"/>
                  </a:cubicBezTo>
                  <a:cubicBezTo>
                    <a:pt x="1667" y="1095"/>
                    <a:pt x="1774" y="714"/>
                    <a:pt x="1857" y="417"/>
                  </a:cubicBezTo>
                  <a:cubicBezTo>
                    <a:pt x="1893" y="286"/>
                    <a:pt x="1929" y="143"/>
                    <a:pt x="1953"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92" name="Google Shape;763;p42">
              <a:extLst>
                <a:ext uri="{FF2B5EF4-FFF2-40B4-BE49-F238E27FC236}">
                  <a16:creationId xmlns:a16="http://schemas.microsoft.com/office/drawing/2014/main" id="{66CD57F6-CB95-4A2F-8A03-07501B66674B}"/>
                </a:ext>
              </a:extLst>
            </p:cNvPr>
            <p:cNvSpPr/>
            <p:nvPr/>
          </p:nvSpPr>
          <p:spPr>
            <a:xfrm>
              <a:off x="4027575" y="2387025"/>
              <a:ext cx="211050" cy="86675"/>
            </a:xfrm>
            <a:custGeom>
              <a:avLst/>
              <a:gdLst/>
              <a:ahLst/>
              <a:cxnLst/>
              <a:rect l="l" t="t" r="r" b="b"/>
              <a:pathLst>
                <a:path w="8442" h="3467" extrusionOk="0">
                  <a:moveTo>
                    <a:pt x="8417" y="0"/>
                  </a:moveTo>
                  <a:cubicBezTo>
                    <a:pt x="8357" y="0"/>
                    <a:pt x="6476" y="719"/>
                    <a:pt x="4191" y="1668"/>
                  </a:cubicBezTo>
                  <a:cubicBezTo>
                    <a:pt x="1858" y="2620"/>
                    <a:pt x="0" y="3430"/>
                    <a:pt x="12" y="3465"/>
                  </a:cubicBezTo>
                  <a:cubicBezTo>
                    <a:pt x="13" y="3466"/>
                    <a:pt x="14" y="3467"/>
                    <a:pt x="16" y="3467"/>
                  </a:cubicBezTo>
                  <a:cubicBezTo>
                    <a:pt x="113" y="3467"/>
                    <a:pt x="1971" y="2741"/>
                    <a:pt x="4239" y="1799"/>
                  </a:cubicBezTo>
                  <a:cubicBezTo>
                    <a:pt x="6573" y="846"/>
                    <a:pt x="8442" y="36"/>
                    <a:pt x="8418" y="1"/>
                  </a:cubicBezTo>
                  <a:cubicBezTo>
                    <a:pt x="8418" y="0"/>
                    <a:pt x="8418" y="0"/>
                    <a:pt x="8417"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293" name="Google Shape;764;p42">
              <a:extLst>
                <a:ext uri="{FF2B5EF4-FFF2-40B4-BE49-F238E27FC236}">
                  <a16:creationId xmlns:a16="http://schemas.microsoft.com/office/drawing/2014/main" id="{5BFFAD6D-91F6-45BF-BEE4-E87F660BC59E}"/>
                </a:ext>
              </a:extLst>
            </p:cNvPr>
            <p:cNvSpPr/>
            <p:nvPr/>
          </p:nvSpPr>
          <p:spPr>
            <a:xfrm>
              <a:off x="4194550" y="2194450"/>
              <a:ext cx="233700" cy="212850"/>
            </a:xfrm>
            <a:custGeom>
              <a:avLst/>
              <a:gdLst/>
              <a:ahLst/>
              <a:cxnLst/>
              <a:rect l="l" t="t" r="r" b="b"/>
              <a:pathLst>
                <a:path w="9348" h="8514" extrusionOk="0">
                  <a:moveTo>
                    <a:pt x="465" y="0"/>
                  </a:moveTo>
                  <a:cubicBezTo>
                    <a:pt x="430" y="0"/>
                    <a:pt x="406" y="12"/>
                    <a:pt x="382" y="12"/>
                  </a:cubicBezTo>
                  <a:cubicBezTo>
                    <a:pt x="144" y="60"/>
                    <a:pt x="1" y="286"/>
                    <a:pt x="49" y="512"/>
                  </a:cubicBezTo>
                  <a:lnTo>
                    <a:pt x="715" y="3775"/>
                  </a:lnTo>
                  <a:lnTo>
                    <a:pt x="1799" y="8037"/>
                  </a:lnTo>
                  <a:cubicBezTo>
                    <a:pt x="1870" y="8287"/>
                    <a:pt x="2096" y="8466"/>
                    <a:pt x="2358" y="8478"/>
                  </a:cubicBezTo>
                  <a:lnTo>
                    <a:pt x="7883" y="8513"/>
                  </a:lnTo>
                  <a:cubicBezTo>
                    <a:pt x="8180" y="8513"/>
                    <a:pt x="8431" y="8299"/>
                    <a:pt x="8466" y="8001"/>
                  </a:cubicBezTo>
                  <a:lnTo>
                    <a:pt x="9335" y="512"/>
                  </a:lnTo>
                  <a:cubicBezTo>
                    <a:pt x="9335" y="500"/>
                    <a:pt x="9335" y="489"/>
                    <a:pt x="9335" y="477"/>
                  </a:cubicBezTo>
                  <a:cubicBezTo>
                    <a:pt x="9347" y="239"/>
                    <a:pt x="9157" y="48"/>
                    <a:pt x="8919" y="48"/>
                  </a:cubicBezTo>
                  <a:lnTo>
                    <a:pt x="465" y="0"/>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294" name="Google Shape;765;p42">
              <a:extLst>
                <a:ext uri="{FF2B5EF4-FFF2-40B4-BE49-F238E27FC236}">
                  <a16:creationId xmlns:a16="http://schemas.microsoft.com/office/drawing/2014/main" id="{B4FD34BC-F15F-4D3A-B1A2-D0E3B555D23E}"/>
                </a:ext>
              </a:extLst>
            </p:cNvPr>
            <p:cNvSpPr/>
            <p:nvPr/>
          </p:nvSpPr>
          <p:spPr>
            <a:xfrm>
              <a:off x="4193975" y="2245950"/>
              <a:ext cx="226525" cy="130900"/>
            </a:xfrm>
            <a:custGeom>
              <a:avLst/>
              <a:gdLst/>
              <a:ahLst/>
              <a:cxnLst/>
              <a:rect l="l" t="t" r="r" b="b"/>
              <a:pathLst>
                <a:path w="9061" h="5236" extrusionOk="0">
                  <a:moveTo>
                    <a:pt x="0" y="0"/>
                  </a:moveTo>
                  <a:lnTo>
                    <a:pt x="60" y="1846"/>
                  </a:lnTo>
                  <a:lnTo>
                    <a:pt x="381" y="2703"/>
                  </a:lnTo>
                  <a:lnTo>
                    <a:pt x="310" y="3727"/>
                  </a:lnTo>
                  <a:cubicBezTo>
                    <a:pt x="286" y="4239"/>
                    <a:pt x="583" y="4715"/>
                    <a:pt x="1060" y="4917"/>
                  </a:cubicBezTo>
                  <a:lnTo>
                    <a:pt x="1357" y="5036"/>
                  </a:lnTo>
                  <a:cubicBezTo>
                    <a:pt x="1680" y="5170"/>
                    <a:pt x="2020" y="5235"/>
                    <a:pt x="2359" y="5235"/>
                  </a:cubicBezTo>
                  <a:cubicBezTo>
                    <a:pt x="2657" y="5235"/>
                    <a:pt x="2954" y="5184"/>
                    <a:pt x="3239" y="5084"/>
                  </a:cubicBezTo>
                  <a:cubicBezTo>
                    <a:pt x="3786" y="4906"/>
                    <a:pt x="4382" y="4703"/>
                    <a:pt x="4453" y="4703"/>
                  </a:cubicBezTo>
                  <a:cubicBezTo>
                    <a:pt x="4858" y="4632"/>
                    <a:pt x="5251" y="4525"/>
                    <a:pt x="5620" y="4382"/>
                  </a:cubicBezTo>
                  <a:cubicBezTo>
                    <a:pt x="5846" y="4263"/>
                    <a:pt x="8454" y="3584"/>
                    <a:pt x="8763" y="3477"/>
                  </a:cubicBezTo>
                  <a:cubicBezTo>
                    <a:pt x="9061" y="3358"/>
                    <a:pt x="8870" y="3060"/>
                    <a:pt x="8763" y="2870"/>
                  </a:cubicBezTo>
                  <a:cubicBezTo>
                    <a:pt x="8750" y="2849"/>
                    <a:pt x="8705" y="2840"/>
                    <a:pt x="8633" y="2840"/>
                  </a:cubicBezTo>
                  <a:cubicBezTo>
                    <a:pt x="8033" y="2840"/>
                    <a:pt x="5620" y="3477"/>
                    <a:pt x="5620" y="3477"/>
                  </a:cubicBezTo>
                  <a:cubicBezTo>
                    <a:pt x="5739" y="3203"/>
                    <a:pt x="7739" y="2453"/>
                    <a:pt x="8001" y="2274"/>
                  </a:cubicBezTo>
                  <a:cubicBezTo>
                    <a:pt x="8263" y="2084"/>
                    <a:pt x="8001" y="1810"/>
                    <a:pt x="7549" y="1691"/>
                  </a:cubicBezTo>
                  <a:cubicBezTo>
                    <a:pt x="7529" y="1686"/>
                    <a:pt x="7505" y="1683"/>
                    <a:pt x="7477" y="1683"/>
                  </a:cubicBezTo>
                  <a:cubicBezTo>
                    <a:pt x="6915" y="1683"/>
                    <a:pt x="4691" y="2651"/>
                    <a:pt x="4040" y="2651"/>
                  </a:cubicBezTo>
                  <a:cubicBezTo>
                    <a:pt x="3964" y="2651"/>
                    <a:pt x="3909" y="2638"/>
                    <a:pt x="3882" y="2608"/>
                  </a:cubicBezTo>
                  <a:cubicBezTo>
                    <a:pt x="3620" y="2298"/>
                    <a:pt x="5025" y="1393"/>
                    <a:pt x="5286" y="1096"/>
                  </a:cubicBezTo>
                  <a:cubicBezTo>
                    <a:pt x="5548" y="786"/>
                    <a:pt x="5322" y="453"/>
                    <a:pt x="5060" y="298"/>
                  </a:cubicBezTo>
                  <a:cubicBezTo>
                    <a:pt x="5047" y="291"/>
                    <a:pt x="5031" y="287"/>
                    <a:pt x="5012" y="287"/>
                  </a:cubicBezTo>
                  <a:cubicBezTo>
                    <a:pt x="4650" y="287"/>
                    <a:pt x="3267" y="1521"/>
                    <a:pt x="2905" y="1691"/>
                  </a:cubicBezTo>
                  <a:cubicBezTo>
                    <a:pt x="2795" y="1746"/>
                    <a:pt x="2657" y="1769"/>
                    <a:pt x="2506" y="1769"/>
                  </a:cubicBezTo>
                  <a:cubicBezTo>
                    <a:pt x="2136" y="1769"/>
                    <a:pt x="1689" y="1629"/>
                    <a:pt x="1393" y="1477"/>
                  </a:cubicBezTo>
                  <a:cubicBezTo>
                    <a:pt x="1119" y="1227"/>
                    <a:pt x="929" y="917"/>
                    <a:pt x="834" y="560"/>
                  </a:cubicBezTo>
                  <a:cubicBezTo>
                    <a:pt x="691" y="226"/>
                    <a:pt x="369" y="0"/>
                    <a:pt x="0" y="0"/>
                  </a:cubicBezTo>
                  <a:close/>
                </a:path>
              </a:pathLst>
            </a:custGeom>
            <a:solidFill>
              <a:srgbClr val="B78876"/>
            </a:solidFill>
            <a:ln>
              <a:noFill/>
            </a:ln>
          </p:spPr>
          <p:txBody>
            <a:bodyPr spcFirstLastPara="1" wrap="square" lIns="182850" tIns="182850" rIns="182850" bIns="182850" anchor="ctr" anchorCtr="0">
              <a:noAutofit/>
            </a:bodyPr>
            <a:lstStyle/>
            <a:p>
              <a:endParaRPr sz="3600"/>
            </a:p>
          </p:txBody>
        </p:sp>
        <p:sp>
          <p:nvSpPr>
            <p:cNvPr id="295" name="Google Shape;766;p42">
              <a:extLst>
                <a:ext uri="{FF2B5EF4-FFF2-40B4-BE49-F238E27FC236}">
                  <a16:creationId xmlns:a16="http://schemas.microsoft.com/office/drawing/2014/main" id="{0C6D7C9E-BBF5-45FF-90B8-F2D23F781919}"/>
                </a:ext>
              </a:extLst>
            </p:cNvPr>
            <p:cNvSpPr/>
            <p:nvPr/>
          </p:nvSpPr>
          <p:spPr>
            <a:xfrm>
              <a:off x="4304700" y="2217950"/>
              <a:ext cx="16100" cy="16100"/>
            </a:xfrm>
            <a:custGeom>
              <a:avLst/>
              <a:gdLst/>
              <a:ahLst/>
              <a:cxnLst/>
              <a:rect l="l" t="t" r="r" b="b"/>
              <a:pathLst>
                <a:path w="644" h="644" extrusionOk="0">
                  <a:moveTo>
                    <a:pt x="322" y="1"/>
                  </a:moveTo>
                  <a:cubicBezTo>
                    <a:pt x="143" y="1"/>
                    <a:pt x="0" y="144"/>
                    <a:pt x="0" y="322"/>
                  </a:cubicBezTo>
                  <a:cubicBezTo>
                    <a:pt x="0" y="501"/>
                    <a:pt x="143" y="644"/>
                    <a:pt x="322" y="644"/>
                  </a:cubicBezTo>
                  <a:cubicBezTo>
                    <a:pt x="500" y="644"/>
                    <a:pt x="643" y="501"/>
                    <a:pt x="643" y="322"/>
                  </a:cubicBezTo>
                  <a:cubicBezTo>
                    <a:pt x="643" y="144"/>
                    <a:pt x="500" y="1"/>
                    <a:pt x="322"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296" name="Google Shape;767;p42">
              <a:extLst>
                <a:ext uri="{FF2B5EF4-FFF2-40B4-BE49-F238E27FC236}">
                  <a16:creationId xmlns:a16="http://schemas.microsoft.com/office/drawing/2014/main" id="{EA4328C3-9870-4F03-9702-E0155D7CD0F7}"/>
                </a:ext>
              </a:extLst>
            </p:cNvPr>
            <p:cNvSpPr/>
            <p:nvPr/>
          </p:nvSpPr>
          <p:spPr>
            <a:xfrm>
              <a:off x="4596700" y="2863875"/>
              <a:ext cx="634025" cy="23550"/>
            </a:xfrm>
            <a:custGeom>
              <a:avLst/>
              <a:gdLst/>
              <a:ahLst/>
              <a:cxnLst/>
              <a:rect l="l" t="t" r="r" b="b"/>
              <a:pathLst>
                <a:path w="25361" h="942" extrusionOk="0">
                  <a:moveTo>
                    <a:pt x="0" y="0"/>
                  </a:moveTo>
                  <a:lnTo>
                    <a:pt x="0" y="941"/>
                  </a:lnTo>
                  <a:lnTo>
                    <a:pt x="25361" y="941"/>
                  </a:lnTo>
                  <a:cubicBezTo>
                    <a:pt x="25361" y="429"/>
                    <a:pt x="24932" y="0"/>
                    <a:pt x="24420"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297" name="Google Shape;768;p42">
              <a:extLst>
                <a:ext uri="{FF2B5EF4-FFF2-40B4-BE49-F238E27FC236}">
                  <a16:creationId xmlns:a16="http://schemas.microsoft.com/office/drawing/2014/main" id="{FB2D0357-3A44-4262-BDDA-BD8BB1D0B716}"/>
                </a:ext>
              </a:extLst>
            </p:cNvPr>
            <p:cNvSpPr/>
            <p:nvPr/>
          </p:nvSpPr>
          <p:spPr>
            <a:xfrm>
              <a:off x="4596700" y="2515025"/>
              <a:ext cx="485800" cy="367325"/>
            </a:xfrm>
            <a:custGeom>
              <a:avLst/>
              <a:gdLst/>
              <a:ahLst/>
              <a:cxnLst/>
              <a:rect l="l" t="t" r="r" b="b"/>
              <a:pathLst>
                <a:path w="19432" h="14693" extrusionOk="0">
                  <a:moveTo>
                    <a:pt x="1084" y="0"/>
                  </a:moveTo>
                  <a:cubicBezTo>
                    <a:pt x="488" y="0"/>
                    <a:pt x="0" y="489"/>
                    <a:pt x="0" y="1084"/>
                  </a:cubicBezTo>
                  <a:lnTo>
                    <a:pt x="0" y="13621"/>
                  </a:lnTo>
                  <a:cubicBezTo>
                    <a:pt x="0" y="14216"/>
                    <a:pt x="488" y="14693"/>
                    <a:pt x="1084" y="14693"/>
                  </a:cubicBezTo>
                  <a:lnTo>
                    <a:pt x="18360" y="14693"/>
                  </a:lnTo>
                  <a:cubicBezTo>
                    <a:pt x="18943" y="14693"/>
                    <a:pt x="19431" y="14216"/>
                    <a:pt x="19431" y="13621"/>
                  </a:cubicBezTo>
                  <a:lnTo>
                    <a:pt x="19431" y="1084"/>
                  </a:lnTo>
                  <a:cubicBezTo>
                    <a:pt x="19431" y="489"/>
                    <a:pt x="18943" y="0"/>
                    <a:pt x="18360"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298" name="Google Shape;769;p42">
              <a:extLst>
                <a:ext uri="{FF2B5EF4-FFF2-40B4-BE49-F238E27FC236}">
                  <a16:creationId xmlns:a16="http://schemas.microsoft.com/office/drawing/2014/main" id="{480C4224-020B-40C7-8177-0E7533202864}"/>
                </a:ext>
              </a:extLst>
            </p:cNvPr>
            <p:cNvSpPr/>
            <p:nvPr/>
          </p:nvSpPr>
          <p:spPr>
            <a:xfrm>
              <a:off x="4617225" y="2532575"/>
              <a:ext cx="445025" cy="327150"/>
            </a:xfrm>
            <a:custGeom>
              <a:avLst/>
              <a:gdLst/>
              <a:ahLst/>
              <a:cxnLst/>
              <a:rect l="l" t="t" r="r" b="b"/>
              <a:pathLst>
                <a:path w="17801" h="13086" extrusionOk="0">
                  <a:moveTo>
                    <a:pt x="1" y="1"/>
                  </a:moveTo>
                  <a:lnTo>
                    <a:pt x="1" y="13086"/>
                  </a:lnTo>
                  <a:lnTo>
                    <a:pt x="17801" y="13086"/>
                  </a:lnTo>
                  <a:lnTo>
                    <a:pt x="17801" y="1"/>
                  </a:ln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299" name="Google Shape;770;p42">
              <a:extLst>
                <a:ext uri="{FF2B5EF4-FFF2-40B4-BE49-F238E27FC236}">
                  <a16:creationId xmlns:a16="http://schemas.microsoft.com/office/drawing/2014/main" id="{867B99C8-9170-462F-8669-D66E0849CDE7}"/>
                </a:ext>
              </a:extLst>
            </p:cNvPr>
            <p:cNvSpPr/>
            <p:nvPr/>
          </p:nvSpPr>
          <p:spPr>
            <a:xfrm>
              <a:off x="4617225" y="2531100"/>
              <a:ext cx="445325" cy="328625"/>
            </a:xfrm>
            <a:custGeom>
              <a:avLst/>
              <a:gdLst/>
              <a:ahLst/>
              <a:cxnLst/>
              <a:rect l="l" t="t" r="r" b="b"/>
              <a:pathLst>
                <a:path w="17813" h="13145" extrusionOk="0">
                  <a:moveTo>
                    <a:pt x="1" y="0"/>
                  </a:moveTo>
                  <a:lnTo>
                    <a:pt x="1" y="12"/>
                  </a:lnTo>
                  <a:lnTo>
                    <a:pt x="1" y="13097"/>
                  </a:lnTo>
                  <a:lnTo>
                    <a:pt x="1" y="13121"/>
                  </a:lnTo>
                  <a:lnTo>
                    <a:pt x="13" y="13121"/>
                  </a:lnTo>
                  <a:lnTo>
                    <a:pt x="36" y="13145"/>
                  </a:lnTo>
                  <a:lnTo>
                    <a:pt x="36" y="84"/>
                  </a:lnTo>
                  <a:lnTo>
                    <a:pt x="17801" y="84"/>
                  </a:lnTo>
                  <a:lnTo>
                    <a:pt x="17801" y="9549"/>
                  </a:lnTo>
                  <a:lnTo>
                    <a:pt x="17801" y="12204"/>
                  </a:lnTo>
                  <a:lnTo>
                    <a:pt x="17801" y="12907"/>
                  </a:lnTo>
                  <a:lnTo>
                    <a:pt x="17801" y="13145"/>
                  </a:lnTo>
                  <a:cubicBezTo>
                    <a:pt x="17801" y="13145"/>
                    <a:pt x="17813" y="13014"/>
                    <a:pt x="17813" y="12859"/>
                  </a:cubicBezTo>
                  <a:lnTo>
                    <a:pt x="17813" y="12168"/>
                  </a:lnTo>
                  <a:lnTo>
                    <a:pt x="17813" y="9513"/>
                  </a:lnTo>
                  <a:lnTo>
                    <a:pt x="17813" y="12"/>
                  </a:lnTo>
                  <a:lnTo>
                    <a:pt x="17813"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00" name="Google Shape;771;p42">
              <a:extLst>
                <a:ext uri="{FF2B5EF4-FFF2-40B4-BE49-F238E27FC236}">
                  <a16:creationId xmlns:a16="http://schemas.microsoft.com/office/drawing/2014/main" id="{01A395A8-60B9-4AF4-ABD7-3697BEF6C77F}"/>
                </a:ext>
              </a:extLst>
            </p:cNvPr>
            <p:cNvSpPr/>
            <p:nvPr/>
          </p:nvSpPr>
          <p:spPr>
            <a:xfrm>
              <a:off x="4687475" y="2620100"/>
              <a:ext cx="308100" cy="152125"/>
            </a:xfrm>
            <a:custGeom>
              <a:avLst/>
              <a:gdLst/>
              <a:ahLst/>
              <a:cxnLst/>
              <a:rect l="l" t="t" r="r" b="b"/>
              <a:pathLst>
                <a:path w="12324" h="6085" extrusionOk="0">
                  <a:moveTo>
                    <a:pt x="1" y="0"/>
                  </a:moveTo>
                  <a:lnTo>
                    <a:pt x="1" y="6084"/>
                  </a:lnTo>
                  <a:lnTo>
                    <a:pt x="24" y="6084"/>
                  </a:lnTo>
                  <a:lnTo>
                    <a:pt x="8752" y="6013"/>
                  </a:lnTo>
                  <a:lnTo>
                    <a:pt x="60" y="6013"/>
                  </a:lnTo>
                  <a:lnTo>
                    <a:pt x="60" y="24"/>
                  </a:lnTo>
                  <a:lnTo>
                    <a:pt x="12324" y="24"/>
                  </a:lnTo>
                  <a:lnTo>
                    <a:pt x="12312" y="0"/>
                  </a:ln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1" name="Google Shape;772;p42">
              <a:extLst>
                <a:ext uri="{FF2B5EF4-FFF2-40B4-BE49-F238E27FC236}">
                  <a16:creationId xmlns:a16="http://schemas.microsoft.com/office/drawing/2014/main" id="{29E94F31-7126-4286-8ADB-92B4DF5D78F3}"/>
                </a:ext>
              </a:extLst>
            </p:cNvPr>
            <p:cNvSpPr/>
            <p:nvPr/>
          </p:nvSpPr>
          <p:spPr>
            <a:xfrm>
              <a:off x="4688075" y="2645625"/>
              <a:ext cx="307500" cy="975"/>
            </a:xfrm>
            <a:custGeom>
              <a:avLst/>
              <a:gdLst/>
              <a:ahLst/>
              <a:cxnLst/>
              <a:rect l="l" t="t" r="r" b="b"/>
              <a:pathLst>
                <a:path w="12300" h="39" extrusionOk="0">
                  <a:moveTo>
                    <a:pt x="1800" y="0"/>
                  </a:moveTo>
                  <a:cubicBezTo>
                    <a:pt x="688" y="0"/>
                    <a:pt x="0" y="3"/>
                    <a:pt x="0" y="15"/>
                  </a:cubicBezTo>
                  <a:cubicBezTo>
                    <a:pt x="0" y="39"/>
                    <a:pt x="2751" y="39"/>
                    <a:pt x="6144" y="39"/>
                  </a:cubicBezTo>
                  <a:cubicBezTo>
                    <a:pt x="9549" y="39"/>
                    <a:pt x="12300" y="15"/>
                    <a:pt x="12300" y="15"/>
                  </a:cubicBezTo>
                  <a:cubicBezTo>
                    <a:pt x="12300" y="3"/>
                    <a:pt x="9549" y="3"/>
                    <a:pt x="6144" y="3"/>
                  </a:cubicBezTo>
                  <a:cubicBezTo>
                    <a:pt x="4447" y="3"/>
                    <a:pt x="2912" y="0"/>
                    <a:pt x="1800"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2" name="Google Shape;773;p42">
              <a:extLst>
                <a:ext uri="{FF2B5EF4-FFF2-40B4-BE49-F238E27FC236}">
                  <a16:creationId xmlns:a16="http://schemas.microsoft.com/office/drawing/2014/main" id="{05772AC5-5DE0-40E9-86D6-D4A8151407FE}"/>
                </a:ext>
              </a:extLst>
            </p:cNvPr>
            <p:cNvSpPr/>
            <p:nvPr/>
          </p:nvSpPr>
          <p:spPr>
            <a:xfrm>
              <a:off x="4686000" y="2665850"/>
              <a:ext cx="307500" cy="1000"/>
            </a:xfrm>
            <a:custGeom>
              <a:avLst/>
              <a:gdLst/>
              <a:ahLst/>
              <a:cxnLst/>
              <a:rect l="l" t="t" r="r" b="b"/>
              <a:pathLst>
                <a:path w="12300" h="40" extrusionOk="0">
                  <a:moveTo>
                    <a:pt x="1805" y="1"/>
                  </a:moveTo>
                  <a:cubicBezTo>
                    <a:pt x="691" y="1"/>
                    <a:pt x="0" y="4"/>
                    <a:pt x="0" y="16"/>
                  </a:cubicBezTo>
                  <a:cubicBezTo>
                    <a:pt x="0" y="40"/>
                    <a:pt x="2762" y="40"/>
                    <a:pt x="6156" y="40"/>
                  </a:cubicBezTo>
                  <a:cubicBezTo>
                    <a:pt x="9549" y="40"/>
                    <a:pt x="12299" y="16"/>
                    <a:pt x="12299" y="16"/>
                  </a:cubicBezTo>
                  <a:cubicBezTo>
                    <a:pt x="12299" y="4"/>
                    <a:pt x="9549" y="4"/>
                    <a:pt x="6156" y="4"/>
                  </a:cubicBezTo>
                  <a:cubicBezTo>
                    <a:pt x="4459" y="4"/>
                    <a:pt x="2920" y="1"/>
                    <a:pt x="1805"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3" name="Google Shape;774;p42">
              <a:extLst>
                <a:ext uri="{FF2B5EF4-FFF2-40B4-BE49-F238E27FC236}">
                  <a16:creationId xmlns:a16="http://schemas.microsoft.com/office/drawing/2014/main" id="{12C14B17-6AEE-442A-8CE5-46EF2E41894E}"/>
                </a:ext>
              </a:extLst>
            </p:cNvPr>
            <p:cNvSpPr/>
            <p:nvPr/>
          </p:nvSpPr>
          <p:spPr>
            <a:xfrm>
              <a:off x="4688075" y="2687075"/>
              <a:ext cx="307500" cy="1200"/>
            </a:xfrm>
            <a:custGeom>
              <a:avLst/>
              <a:gdLst/>
              <a:ahLst/>
              <a:cxnLst/>
              <a:rect l="l" t="t" r="r" b="b"/>
              <a:pathLst>
                <a:path w="12300" h="48" extrusionOk="0">
                  <a:moveTo>
                    <a:pt x="6144" y="0"/>
                  </a:moveTo>
                  <a:cubicBezTo>
                    <a:pt x="2751" y="0"/>
                    <a:pt x="0" y="0"/>
                    <a:pt x="0" y="24"/>
                  </a:cubicBezTo>
                  <a:cubicBezTo>
                    <a:pt x="0" y="48"/>
                    <a:pt x="2751" y="48"/>
                    <a:pt x="6144" y="48"/>
                  </a:cubicBezTo>
                  <a:cubicBezTo>
                    <a:pt x="9549" y="48"/>
                    <a:pt x="12300" y="24"/>
                    <a:pt x="12300" y="24"/>
                  </a:cubicBezTo>
                  <a:cubicBezTo>
                    <a:pt x="12300" y="12"/>
                    <a:pt x="9549" y="0"/>
                    <a:pt x="614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4" name="Google Shape;775;p42">
              <a:extLst>
                <a:ext uri="{FF2B5EF4-FFF2-40B4-BE49-F238E27FC236}">
                  <a16:creationId xmlns:a16="http://schemas.microsoft.com/office/drawing/2014/main" id="{C3E340A0-418D-4806-A3A7-3CD972866396}"/>
                </a:ext>
              </a:extLst>
            </p:cNvPr>
            <p:cNvSpPr/>
            <p:nvPr/>
          </p:nvSpPr>
          <p:spPr>
            <a:xfrm>
              <a:off x="4688075" y="2707900"/>
              <a:ext cx="307500" cy="1225"/>
            </a:xfrm>
            <a:custGeom>
              <a:avLst/>
              <a:gdLst/>
              <a:ahLst/>
              <a:cxnLst/>
              <a:rect l="l" t="t" r="r" b="b"/>
              <a:pathLst>
                <a:path w="12300" h="49" extrusionOk="0">
                  <a:moveTo>
                    <a:pt x="6144" y="1"/>
                  </a:moveTo>
                  <a:cubicBezTo>
                    <a:pt x="2751" y="1"/>
                    <a:pt x="0" y="1"/>
                    <a:pt x="0" y="24"/>
                  </a:cubicBezTo>
                  <a:cubicBezTo>
                    <a:pt x="0" y="48"/>
                    <a:pt x="2751" y="48"/>
                    <a:pt x="6144" y="48"/>
                  </a:cubicBezTo>
                  <a:cubicBezTo>
                    <a:pt x="9549" y="48"/>
                    <a:pt x="12300" y="24"/>
                    <a:pt x="12300" y="24"/>
                  </a:cubicBezTo>
                  <a:cubicBezTo>
                    <a:pt x="12300" y="1"/>
                    <a:pt x="9549" y="1"/>
                    <a:pt x="6144"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5" name="Google Shape;776;p42">
              <a:extLst>
                <a:ext uri="{FF2B5EF4-FFF2-40B4-BE49-F238E27FC236}">
                  <a16:creationId xmlns:a16="http://schemas.microsoft.com/office/drawing/2014/main" id="{F64593A5-A869-46B6-9917-BCC6E2691E3B}"/>
                </a:ext>
              </a:extLst>
            </p:cNvPr>
            <p:cNvSpPr/>
            <p:nvPr/>
          </p:nvSpPr>
          <p:spPr>
            <a:xfrm>
              <a:off x="4688075" y="2728750"/>
              <a:ext cx="307500" cy="1200"/>
            </a:xfrm>
            <a:custGeom>
              <a:avLst/>
              <a:gdLst/>
              <a:ahLst/>
              <a:cxnLst/>
              <a:rect l="l" t="t" r="r" b="b"/>
              <a:pathLst>
                <a:path w="12300" h="48" extrusionOk="0">
                  <a:moveTo>
                    <a:pt x="6144" y="0"/>
                  </a:moveTo>
                  <a:cubicBezTo>
                    <a:pt x="2751" y="0"/>
                    <a:pt x="0" y="0"/>
                    <a:pt x="0" y="24"/>
                  </a:cubicBezTo>
                  <a:cubicBezTo>
                    <a:pt x="0" y="48"/>
                    <a:pt x="2751" y="48"/>
                    <a:pt x="6144" y="48"/>
                  </a:cubicBezTo>
                  <a:cubicBezTo>
                    <a:pt x="9549" y="48"/>
                    <a:pt x="12300" y="24"/>
                    <a:pt x="12300" y="24"/>
                  </a:cubicBezTo>
                  <a:cubicBezTo>
                    <a:pt x="12300" y="12"/>
                    <a:pt x="9549" y="0"/>
                    <a:pt x="614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6" name="Google Shape;777;p42">
              <a:extLst>
                <a:ext uri="{FF2B5EF4-FFF2-40B4-BE49-F238E27FC236}">
                  <a16:creationId xmlns:a16="http://schemas.microsoft.com/office/drawing/2014/main" id="{0AD57E76-030A-4308-BBDC-D91ABDA9B27E}"/>
                </a:ext>
              </a:extLst>
            </p:cNvPr>
            <p:cNvSpPr/>
            <p:nvPr/>
          </p:nvSpPr>
          <p:spPr>
            <a:xfrm>
              <a:off x="4688075" y="2749575"/>
              <a:ext cx="307500" cy="1000"/>
            </a:xfrm>
            <a:custGeom>
              <a:avLst/>
              <a:gdLst/>
              <a:ahLst/>
              <a:cxnLst/>
              <a:rect l="l" t="t" r="r" b="b"/>
              <a:pathLst>
                <a:path w="12300" h="40" extrusionOk="0">
                  <a:moveTo>
                    <a:pt x="6144" y="0"/>
                  </a:moveTo>
                  <a:cubicBezTo>
                    <a:pt x="2751" y="0"/>
                    <a:pt x="0" y="24"/>
                    <a:pt x="0" y="24"/>
                  </a:cubicBezTo>
                  <a:cubicBezTo>
                    <a:pt x="0" y="36"/>
                    <a:pt x="2751" y="36"/>
                    <a:pt x="6144" y="36"/>
                  </a:cubicBezTo>
                  <a:cubicBezTo>
                    <a:pt x="7847" y="36"/>
                    <a:pt x="9386" y="39"/>
                    <a:pt x="10499" y="39"/>
                  </a:cubicBezTo>
                  <a:cubicBezTo>
                    <a:pt x="11612" y="39"/>
                    <a:pt x="12300" y="36"/>
                    <a:pt x="12300" y="24"/>
                  </a:cubicBezTo>
                  <a:cubicBezTo>
                    <a:pt x="12300" y="0"/>
                    <a:pt x="9549" y="0"/>
                    <a:pt x="614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7" name="Google Shape;778;p42">
              <a:extLst>
                <a:ext uri="{FF2B5EF4-FFF2-40B4-BE49-F238E27FC236}">
                  <a16:creationId xmlns:a16="http://schemas.microsoft.com/office/drawing/2014/main" id="{5455A633-AE12-4684-A88B-5321DD59947B}"/>
                </a:ext>
              </a:extLst>
            </p:cNvPr>
            <p:cNvSpPr/>
            <p:nvPr/>
          </p:nvSpPr>
          <p:spPr>
            <a:xfrm>
              <a:off x="4748500" y="2620700"/>
              <a:ext cx="925" cy="153300"/>
            </a:xfrm>
            <a:custGeom>
              <a:avLst/>
              <a:gdLst/>
              <a:ahLst/>
              <a:cxnLst/>
              <a:rect l="l" t="t" r="r" b="b"/>
              <a:pathLst>
                <a:path w="37" h="6132" extrusionOk="0">
                  <a:moveTo>
                    <a:pt x="24" y="0"/>
                  </a:moveTo>
                  <a:cubicBezTo>
                    <a:pt x="0" y="0"/>
                    <a:pt x="0" y="1369"/>
                    <a:pt x="0" y="3060"/>
                  </a:cubicBezTo>
                  <a:cubicBezTo>
                    <a:pt x="0" y="4763"/>
                    <a:pt x="24" y="6132"/>
                    <a:pt x="24" y="6132"/>
                  </a:cubicBezTo>
                  <a:cubicBezTo>
                    <a:pt x="36" y="6132"/>
                    <a:pt x="36" y="4763"/>
                    <a:pt x="36" y="3060"/>
                  </a:cubicBezTo>
                  <a:cubicBezTo>
                    <a:pt x="36" y="1369"/>
                    <a:pt x="36" y="0"/>
                    <a:pt x="2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8" name="Google Shape;779;p42">
              <a:extLst>
                <a:ext uri="{FF2B5EF4-FFF2-40B4-BE49-F238E27FC236}">
                  <a16:creationId xmlns:a16="http://schemas.microsoft.com/office/drawing/2014/main" id="{12444259-6C68-4B60-A5B8-768F6B61CEC8}"/>
                </a:ext>
              </a:extLst>
            </p:cNvPr>
            <p:cNvSpPr/>
            <p:nvPr/>
          </p:nvSpPr>
          <p:spPr>
            <a:xfrm>
              <a:off x="4810125" y="2620700"/>
              <a:ext cx="1200" cy="153300"/>
            </a:xfrm>
            <a:custGeom>
              <a:avLst/>
              <a:gdLst/>
              <a:ahLst/>
              <a:cxnLst/>
              <a:rect l="l" t="t" r="r" b="b"/>
              <a:pathLst>
                <a:path w="48" h="6132" extrusionOk="0">
                  <a:moveTo>
                    <a:pt x="24" y="0"/>
                  </a:moveTo>
                  <a:cubicBezTo>
                    <a:pt x="0" y="0"/>
                    <a:pt x="0" y="1369"/>
                    <a:pt x="0" y="3060"/>
                  </a:cubicBezTo>
                  <a:cubicBezTo>
                    <a:pt x="0" y="4763"/>
                    <a:pt x="24" y="6132"/>
                    <a:pt x="24" y="6132"/>
                  </a:cubicBezTo>
                  <a:cubicBezTo>
                    <a:pt x="36" y="6132"/>
                    <a:pt x="48" y="4763"/>
                    <a:pt x="48" y="3060"/>
                  </a:cubicBezTo>
                  <a:cubicBezTo>
                    <a:pt x="48" y="1369"/>
                    <a:pt x="48" y="0"/>
                    <a:pt x="2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09" name="Google Shape;780;p42">
              <a:extLst>
                <a:ext uri="{FF2B5EF4-FFF2-40B4-BE49-F238E27FC236}">
                  <a16:creationId xmlns:a16="http://schemas.microsoft.com/office/drawing/2014/main" id="{B247F824-1E1A-4A12-B8EF-EEAF8B3C9CFE}"/>
                </a:ext>
              </a:extLst>
            </p:cNvPr>
            <p:cNvSpPr/>
            <p:nvPr/>
          </p:nvSpPr>
          <p:spPr>
            <a:xfrm>
              <a:off x="4871725" y="2620700"/>
              <a:ext cx="1225" cy="153300"/>
            </a:xfrm>
            <a:custGeom>
              <a:avLst/>
              <a:gdLst/>
              <a:ahLst/>
              <a:cxnLst/>
              <a:rect l="l" t="t" r="r" b="b"/>
              <a:pathLst>
                <a:path w="49" h="6132" extrusionOk="0">
                  <a:moveTo>
                    <a:pt x="24" y="0"/>
                  </a:moveTo>
                  <a:cubicBezTo>
                    <a:pt x="1" y="0"/>
                    <a:pt x="1" y="1369"/>
                    <a:pt x="1" y="3060"/>
                  </a:cubicBezTo>
                  <a:cubicBezTo>
                    <a:pt x="1" y="4763"/>
                    <a:pt x="24" y="6132"/>
                    <a:pt x="24" y="6132"/>
                  </a:cubicBezTo>
                  <a:cubicBezTo>
                    <a:pt x="48" y="6132"/>
                    <a:pt x="48" y="4763"/>
                    <a:pt x="48" y="3060"/>
                  </a:cubicBezTo>
                  <a:cubicBezTo>
                    <a:pt x="48" y="1369"/>
                    <a:pt x="48" y="0"/>
                    <a:pt x="2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10" name="Google Shape;781;p42">
              <a:extLst>
                <a:ext uri="{FF2B5EF4-FFF2-40B4-BE49-F238E27FC236}">
                  <a16:creationId xmlns:a16="http://schemas.microsoft.com/office/drawing/2014/main" id="{6EC6E2C5-9B25-4ACE-8CA5-20039BE2E024}"/>
                </a:ext>
              </a:extLst>
            </p:cNvPr>
            <p:cNvSpPr/>
            <p:nvPr/>
          </p:nvSpPr>
          <p:spPr>
            <a:xfrm>
              <a:off x="4933350" y="2620700"/>
              <a:ext cx="1200" cy="153300"/>
            </a:xfrm>
            <a:custGeom>
              <a:avLst/>
              <a:gdLst/>
              <a:ahLst/>
              <a:cxnLst/>
              <a:rect l="l" t="t" r="r" b="b"/>
              <a:pathLst>
                <a:path w="48" h="6132" extrusionOk="0">
                  <a:moveTo>
                    <a:pt x="24" y="0"/>
                  </a:moveTo>
                  <a:cubicBezTo>
                    <a:pt x="0" y="0"/>
                    <a:pt x="0" y="1369"/>
                    <a:pt x="0" y="3060"/>
                  </a:cubicBezTo>
                  <a:cubicBezTo>
                    <a:pt x="0" y="4763"/>
                    <a:pt x="24" y="6132"/>
                    <a:pt x="24" y="6132"/>
                  </a:cubicBezTo>
                  <a:cubicBezTo>
                    <a:pt x="36" y="6132"/>
                    <a:pt x="48" y="4763"/>
                    <a:pt x="48" y="3060"/>
                  </a:cubicBezTo>
                  <a:cubicBezTo>
                    <a:pt x="48" y="1369"/>
                    <a:pt x="48" y="0"/>
                    <a:pt x="2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11" name="Google Shape;782;p42">
              <a:extLst>
                <a:ext uri="{FF2B5EF4-FFF2-40B4-BE49-F238E27FC236}">
                  <a16:creationId xmlns:a16="http://schemas.microsoft.com/office/drawing/2014/main" id="{92FF7441-E18C-45C6-8586-C5F23291755C}"/>
                </a:ext>
              </a:extLst>
            </p:cNvPr>
            <p:cNvSpPr/>
            <p:nvPr/>
          </p:nvSpPr>
          <p:spPr>
            <a:xfrm>
              <a:off x="4994950" y="2620700"/>
              <a:ext cx="1225" cy="153300"/>
            </a:xfrm>
            <a:custGeom>
              <a:avLst/>
              <a:gdLst/>
              <a:ahLst/>
              <a:cxnLst/>
              <a:rect l="l" t="t" r="r" b="b"/>
              <a:pathLst>
                <a:path w="49" h="6132" extrusionOk="0">
                  <a:moveTo>
                    <a:pt x="25" y="0"/>
                  </a:moveTo>
                  <a:cubicBezTo>
                    <a:pt x="1" y="0"/>
                    <a:pt x="1" y="1369"/>
                    <a:pt x="1" y="3060"/>
                  </a:cubicBezTo>
                  <a:cubicBezTo>
                    <a:pt x="1" y="4763"/>
                    <a:pt x="25" y="6132"/>
                    <a:pt x="25" y="6132"/>
                  </a:cubicBezTo>
                  <a:cubicBezTo>
                    <a:pt x="37" y="6132"/>
                    <a:pt x="48" y="4763"/>
                    <a:pt x="48" y="3060"/>
                  </a:cubicBezTo>
                  <a:cubicBezTo>
                    <a:pt x="48" y="1369"/>
                    <a:pt x="48" y="0"/>
                    <a:pt x="25"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12" name="Google Shape;783;p42">
              <a:extLst>
                <a:ext uri="{FF2B5EF4-FFF2-40B4-BE49-F238E27FC236}">
                  <a16:creationId xmlns:a16="http://schemas.microsoft.com/office/drawing/2014/main" id="{0DF91C0F-5CAA-4837-A8D9-56C33635C36E}"/>
                </a:ext>
              </a:extLst>
            </p:cNvPr>
            <p:cNvSpPr/>
            <p:nvPr/>
          </p:nvSpPr>
          <p:spPr>
            <a:xfrm>
              <a:off x="4688375" y="2646000"/>
              <a:ext cx="307200" cy="125325"/>
            </a:xfrm>
            <a:custGeom>
              <a:avLst/>
              <a:gdLst/>
              <a:ahLst/>
              <a:cxnLst/>
              <a:rect l="l" t="t" r="r" b="b"/>
              <a:pathLst>
                <a:path w="12288" h="5013" extrusionOk="0">
                  <a:moveTo>
                    <a:pt x="12288" y="0"/>
                  </a:moveTo>
                  <a:lnTo>
                    <a:pt x="12288" y="0"/>
                  </a:lnTo>
                  <a:cubicBezTo>
                    <a:pt x="12252" y="12"/>
                    <a:pt x="12228" y="36"/>
                    <a:pt x="12204" y="48"/>
                  </a:cubicBezTo>
                  <a:lnTo>
                    <a:pt x="11919" y="238"/>
                  </a:lnTo>
                  <a:lnTo>
                    <a:pt x="10871" y="929"/>
                  </a:lnTo>
                  <a:cubicBezTo>
                    <a:pt x="9980" y="1511"/>
                    <a:pt x="8758" y="2329"/>
                    <a:pt x="7358" y="3278"/>
                  </a:cubicBezTo>
                  <a:lnTo>
                    <a:pt x="7358" y="3278"/>
                  </a:lnTo>
                  <a:lnTo>
                    <a:pt x="6334" y="2929"/>
                  </a:lnTo>
                  <a:lnTo>
                    <a:pt x="4918" y="2453"/>
                  </a:lnTo>
                  <a:lnTo>
                    <a:pt x="4882" y="2453"/>
                  </a:lnTo>
                  <a:lnTo>
                    <a:pt x="2417" y="4120"/>
                  </a:lnTo>
                  <a:lnTo>
                    <a:pt x="643" y="4763"/>
                  </a:lnTo>
                  <a:lnTo>
                    <a:pt x="167" y="4941"/>
                  </a:lnTo>
                  <a:lnTo>
                    <a:pt x="36" y="5001"/>
                  </a:lnTo>
                  <a:cubicBezTo>
                    <a:pt x="24" y="5001"/>
                    <a:pt x="12" y="5013"/>
                    <a:pt x="0" y="5013"/>
                  </a:cubicBezTo>
                  <a:lnTo>
                    <a:pt x="48" y="5013"/>
                  </a:lnTo>
                  <a:lnTo>
                    <a:pt x="167" y="4977"/>
                  </a:lnTo>
                  <a:lnTo>
                    <a:pt x="655" y="4810"/>
                  </a:lnTo>
                  <a:lnTo>
                    <a:pt x="2441" y="4191"/>
                  </a:lnTo>
                  <a:lnTo>
                    <a:pt x="4906" y="2544"/>
                  </a:lnTo>
                  <a:lnTo>
                    <a:pt x="4906" y="2544"/>
                  </a:lnTo>
                  <a:lnTo>
                    <a:pt x="6299" y="3012"/>
                  </a:lnTo>
                  <a:lnTo>
                    <a:pt x="7347" y="3370"/>
                  </a:lnTo>
                  <a:lnTo>
                    <a:pt x="7382" y="3370"/>
                  </a:lnTo>
                  <a:cubicBezTo>
                    <a:pt x="8775" y="2429"/>
                    <a:pt x="10014" y="1584"/>
                    <a:pt x="10883" y="988"/>
                  </a:cubicBezTo>
                  <a:lnTo>
                    <a:pt x="11919" y="274"/>
                  </a:lnTo>
                  <a:lnTo>
                    <a:pt x="12192" y="72"/>
                  </a:lnTo>
                  <a:cubicBezTo>
                    <a:pt x="12228" y="60"/>
                    <a:pt x="12264" y="36"/>
                    <a:pt x="12288"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13" name="Google Shape;784;p42">
              <a:extLst>
                <a:ext uri="{FF2B5EF4-FFF2-40B4-BE49-F238E27FC236}">
                  <a16:creationId xmlns:a16="http://schemas.microsoft.com/office/drawing/2014/main" id="{0D1E998E-A6D4-4324-83AE-1834C6E0CDD8}"/>
                </a:ext>
              </a:extLst>
            </p:cNvPr>
            <p:cNvSpPr/>
            <p:nvPr/>
          </p:nvSpPr>
          <p:spPr>
            <a:xfrm>
              <a:off x="4745225" y="2746300"/>
              <a:ext cx="7475" cy="7775"/>
            </a:xfrm>
            <a:custGeom>
              <a:avLst/>
              <a:gdLst/>
              <a:ahLst/>
              <a:cxnLst/>
              <a:rect l="l" t="t" r="r" b="b"/>
              <a:pathLst>
                <a:path w="299" h="311" extrusionOk="0">
                  <a:moveTo>
                    <a:pt x="155" y="1"/>
                  </a:moveTo>
                  <a:cubicBezTo>
                    <a:pt x="72" y="1"/>
                    <a:pt x="0" y="72"/>
                    <a:pt x="0" y="155"/>
                  </a:cubicBezTo>
                  <a:cubicBezTo>
                    <a:pt x="0" y="239"/>
                    <a:pt x="72" y="310"/>
                    <a:pt x="155" y="310"/>
                  </a:cubicBezTo>
                  <a:cubicBezTo>
                    <a:pt x="239" y="310"/>
                    <a:pt x="298" y="239"/>
                    <a:pt x="298" y="155"/>
                  </a:cubicBezTo>
                  <a:cubicBezTo>
                    <a:pt x="298" y="72"/>
                    <a:pt x="239" y="1"/>
                    <a:pt x="155"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14" name="Google Shape;785;p42">
              <a:extLst>
                <a:ext uri="{FF2B5EF4-FFF2-40B4-BE49-F238E27FC236}">
                  <a16:creationId xmlns:a16="http://schemas.microsoft.com/office/drawing/2014/main" id="{FF2A44DB-C25A-4309-BDE0-2EFF445A8EDF}"/>
                </a:ext>
              </a:extLst>
            </p:cNvPr>
            <p:cNvSpPr/>
            <p:nvPr/>
          </p:nvSpPr>
          <p:spPr>
            <a:xfrm>
              <a:off x="4806850" y="2704625"/>
              <a:ext cx="7450" cy="7775"/>
            </a:xfrm>
            <a:custGeom>
              <a:avLst/>
              <a:gdLst/>
              <a:ahLst/>
              <a:cxnLst/>
              <a:rect l="l" t="t" r="r" b="b"/>
              <a:pathLst>
                <a:path w="298" h="311" extrusionOk="0">
                  <a:moveTo>
                    <a:pt x="155" y="1"/>
                  </a:moveTo>
                  <a:cubicBezTo>
                    <a:pt x="71" y="1"/>
                    <a:pt x="0" y="72"/>
                    <a:pt x="0" y="155"/>
                  </a:cubicBezTo>
                  <a:cubicBezTo>
                    <a:pt x="0" y="239"/>
                    <a:pt x="71" y="310"/>
                    <a:pt x="155" y="310"/>
                  </a:cubicBezTo>
                  <a:cubicBezTo>
                    <a:pt x="238" y="310"/>
                    <a:pt x="298" y="239"/>
                    <a:pt x="298" y="155"/>
                  </a:cubicBezTo>
                  <a:cubicBezTo>
                    <a:pt x="298" y="72"/>
                    <a:pt x="238" y="1"/>
                    <a:pt x="155"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15" name="Google Shape;786;p42">
              <a:extLst>
                <a:ext uri="{FF2B5EF4-FFF2-40B4-BE49-F238E27FC236}">
                  <a16:creationId xmlns:a16="http://schemas.microsoft.com/office/drawing/2014/main" id="{939971CF-3DBC-42A9-9FFB-279B4B25C2BC}"/>
                </a:ext>
              </a:extLst>
            </p:cNvPr>
            <p:cNvSpPr/>
            <p:nvPr/>
          </p:nvSpPr>
          <p:spPr>
            <a:xfrm>
              <a:off x="4868450" y="2725175"/>
              <a:ext cx="7475" cy="7450"/>
            </a:xfrm>
            <a:custGeom>
              <a:avLst/>
              <a:gdLst/>
              <a:ahLst/>
              <a:cxnLst/>
              <a:rect l="l" t="t" r="r" b="b"/>
              <a:pathLst>
                <a:path w="299" h="298" extrusionOk="0">
                  <a:moveTo>
                    <a:pt x="155" y="0"/>
                  </a:moveTo>
                  <a:cubicBezTo>
                    <a:pt x="72" y="0"/>
                    <a:pt x="1" y="72"/>
                    <a:pt x="1" y="155"/>
                  </a:cubicBezTo>
                  <a:cubicBezTo>
                    <a:pt x="1" y="238"/>
                    <a:pt x="72" y="298"/>
                    <a:pt x="155" y="298"/>
                  </a:cubicBezTo>
                  <a:cubicBezTo>
                    <a:pt x="239" y="298"/>
                    <a:pt x="298" y="238"/>
                    <a:pt x="298" y="155"/>
                  </a:cubicBezTo>
                  <a:cubicBezTo>
                    <a:pt x="298" y="72"/>
                    <a:pt x="239" y="0"/>
                    <a:pt x="155"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16" name="Google Shape;787;p42">
              <a:extLst>
                <a:ext uri="{FF2B5EF4-FFF2-40B4-BE49-F238E27FC236}">
                  <a16:creationId xmlns:a16="http://schemas.microsoft.com/office/drawing/2014/main" id="{72D7E46E-F239-4464-9F1D-5937A0C913D8}"/>
                </a:ext>
              </a:extLst>
            </p:cNvPr>
            <p:cNvSpPr/>
            <p:nvPr/>
          </p:nvSpPr>
          <p:spPr>
            <a:xfrm>
              <a:off x="4930675" y="2684100"/>
              <a:ext cx="7750" cy="7450"/>
            </a:xfrm>
            <a:custGeom>
              <a:avLst/>
              <a:gdLst/>
              <a:ahLst/>
              <a:cxnLst/>
              <a:rect l="l" t="t" r="r" b="b"/>
              <a:pathLst>
                <a:path w="310" h="298" extrusionOk="0">
                  <a:moveTo>
                    <a:pt x="155" y="0"/>
                  </a:moveTo>
                  <a:cubicBezTo>
                    <a:pt x="71" y="0"/>
                    <a:pt x="0" y="72"/>
                    <a:pt x="0" y="155"/>
                  </a:cubicBezTo>
                  <a:cubicBezTo>
                    <a:pt x="0" y="238"/>
                    <a:pt x="71" y="298"/>
                    <a:pt x="155" y="298"/>
                  </a:cubicBezTo>
                  <a:cubicBezTo>
                    <a:pt x="238" y="298"/>
                    <a:pt x="310" y="238"/>
                    <a:pt x="310" y="155"/>
                  </a:cubicBezTo>
                  <a:cubicBezTo>
                    <a:pt x="310" y="72"/>
                    <a:pt x="238" y="0"/>
                    <a:pt x="155"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17" name="Google Shape;788;p42">
              <a:extLst>
                <a:ext uri="{FF2B5EF4-FFF2-40B4-BE49-F238E27FC236}">
                  <a16:creationId xmlns:a16="http://schemas.microsoft.com/office/drawing/2014/main" id="{908A91BB-99C7-475B-8B17-DFC03DDB7937}"/>
                </a:ext>
              </a:extLst>
            </p:cNvPr>
            <p:cNvSpPr/>
            <p:nvPr/>
          </p:nvSpPr>
          <p:spPr>
            <a:xfrm>
              <a:off x="4687175" y="2664450"/>
              <a:ext cx="308400" cy="86925"/>
            </a:xfrm>
            <a:custGeom>
              <a:avLst/>
              <a:gdLst/>
              <a:ahLst/>
              <a:cxnLst/>
              <a:rect l="l" t="t" r="r" b="b"/>
              <a:pathLst>
                <a:path w="12336" h="3477" extrusionOk="0">
                  <a:moveTo>
                    <a:pt x="4978" y="0"/>
                  </a:moveTo>
                  <a:lnTo>
                    <a:pt x="4942" y="36"/>
                  </a:lnTo>
                  <a:lnTo>
                    <a:pt x="2489" y="2536"/>
                  </a:lnTo>
                  <a:lnTo>
                    <a:pt x="667" y="3155"/>
                  </a:lnTo>
                  <a:lnTo>
                    <a:pt x="167" y="3334"/>
                  </a:lnTo>
                  <a:lnTo>
                    <a:pt x="36" y="3382"/>
                  </a:lnTo>
                  <a:lnTo>
                    <a:pt x="1" y="3405"/>
                  </a:lnTo>
                  <a:lnTo>
                    <a:pt x="48" y="3405"/>
                  </a:lnTo>
                  <a:lnTo>
                    <a:pt x="179" y="3358"/>
                  </a:lnTo>
                  <a:lnTo>
                    <a:pt x="679" y="3203"/>
                  </a:lnTo>
                  <a:lnTo>
                    <a:pt x="2513" y="2608"/>
                  </a:lnTo>
                  <a:lnTo>
                    <a:pt x="4948" y="161"/>
                  </a:lnTo>
                  <a:lnTo>
                    <a:pt x="4948" y="161"/>
                  </a:lnTo>
                  <a:cubicBezTo>
                    <a:pt x="5309" y="660"/>
                    <a:pt x="5703" y="1170"/>
                    <a:pt x="6085" y="1703"/>
                  </a:cubicBezTo>
                  <a:lnTo>
                    <a:pt x="7371" y="3453"/>
                  </a:lnTo>
                  <a:lnTo>
                    <a:pt x="7395" y="3477"/>
                  </a:lnTo>
                  <a:lnTo>
                    <a:pt x="7430" y="3465"/>
                  </a:lnTo>
                  <a:lnTo>
                    <a:pt x="9865" y="1822"/>
                  </a:lnTo>
                  <a:lnTo>
                    <a:pt x="9865" y="1822"/>
                  </a:lnTo>
                  <a:lnTo>
                    <a:pt x="11657" y="3001"/>
                  </a:lnTo>
                  <a:lnTo>
                    <a:pt x="12157" y="3322"/>
                  </a:lnTo>
                  <a:lnTo>
                    <a:pt x="12288" y="3405"/>
                  </a:lnTo>
                  <a:lnTo>
                    <a:pt x="12336" y="3429"/>
                  </a:lnTo>
                  <a:lnTo>
                    <a:pt x="12324" y="3370"/>
                  </a:lnTo>
                  <a:lnTo>
                    <a:pt x="12193" y="3275"/>
                  </a:lnTo>
                  <a:lnTo>
                    <a:pt x="11705" y="2941"/>
                  </a:lnTo>
                  <a:lnTo>
                    <a:pt x="9919" y="1727"/>
                  </a:lnTo>
                  <a:lnTo>
                    <a:pt x="9883" y="1727"/>
                  </a:lnTo>
                  <a:lnTo>
                    <a:pt x="7447" y="3343"/>
                  </a:lnTo>
                  <a:lnTo>
                    <a:pt x="7447" y="3343"/>
                  </a:lnTo>
                  <a:cubicBezTo>
                    <a:pt x="7059" y="2803"/>
                    <a:pt x="6625" y="2217"/>
                    <a:pt x="6180" y="1620"/>
                  </a:cubicBezTo>
                  <a:lnTo>
                    <a:pt x="5013" y="36"/>
                  </a:lnTo>
                  <a:lnTo>
                    <a:pt x="4978" y="0"/>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318" name="Google Shape;789;p42">
              <a:extLst>
                <a:ext uri="{FF2B5EF4-FFF2-40B4-BE49-F238E27FC236}">
                  <a16:creationId xmlns:a16="http://schemas.microsoft.com/office/drawing/2014/main" id="{E4ABC9D4-AC83-4E22-9B3C-429A52FDD9D7}"/>
                </a:ext>
              </a:extLst>
            </p:cNvPr>
            <p:cNvSpPr/>
            <p:nvPr/>
          </p:nvSpPr>
          <p:spPr>
            <a:xfrm>
              <a:off x="4806850" y="2662950"/>
              <a:ext cx="7450" cy="7775"/>
            </a:xfrm>
            <a:custGeom>
              <a:avLst/>
              <a:gdLst/>
              <a:ahLst/>
              <a:cxnLst/>
              <a:rect l="l" t="t" r="r" b="b"/>
              <a:pathLst>
                <a:path w="298" h="311" extrusionOk="0">
                  <a:moveTo>
                    <a:pt x="155" y="1"/>
                  </a:moveTo>
                  <a:cubicBezTo>
                    <a:pt x="71" y="1"/>
                    <a:pt x="0" y="72"/>
                    <a:pt x="0" y="156"/>
                  </a:cubicBezTo>
                  <a:cubicBezTo>
                    <a:pt x="0" y="239"/>
                    <a:pt x="71" y="310"/>
                    <a:pt x="155" y="310"/>
                  </a:cubicBezTo>
                  <a:cubicBezTo>
                    <a:pt x="238" y="310"/>
                    <a:pt x="298" y="239"/>
                    <a:pt x="298" y="156"/>
                  </a:cubicBezTo>
                  <a:cubicBezTo>
                    <a:pt x="298" y="72"/>
                    <a:pt x="238" y="1"/>
                    <a:pt x="155"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319" name="Google Shape;790;p42">
              <a:extLst>
                <a:ext uri="{FF2B5EF4-FFF2-40B4-BE49-F238E27FC236}">
                  <a16:creationId xmlns:a16="http://schemas.microsoft.com/office/drawing/2014/main" id="{1E5BCD0D-4386-465C-9ACE-575244A5BEE0}"/>
                </a:ext>
              </a:extLst>
            </p:cNvPr>
            <p:cNvSpPr/>
            <p:nvPr/>
          </p:nvSpPr>
          <p:spPr>
            <a:xfrm>
              <a:off x="4745225" y="2725475"/>
              <a:ext cx="7475" cy="7750"/>
            </a:xfrm>
            <a:custGeom>
              <a:avLst/>
              <a:gdLst/>
              <a:ahLst/>
              <a:cxnLst/>
              <a:rect l="l" t="t" r="r" b="b"/>
              <a:pathLst>
                <a:path w="299" h="310" extrusionOk="0">
                  <a:moveTo>
                    <a:pt x="155" y="0"/>
                  </a:moveTo>
                  <a:cubicBezTo>
                    <a:pt x="72" y="0"/>
                    <a:pt x="0" y="72"/>
                    <a:pt x="0" y="155"/>
                  </a:cubicBezTo>
                  <a:cubicBezTo>
                    <a:pt x="0" y="238"/>
                    <a:pt x="72" y="310"/>
                    <a:pt x="155" y="310"/>
                  </a:cubicBezTo>
                  <a:cubicBezTo>
                    <a:pt x="239" y="310"/>
                    <a:pt x="298" y="238"/>
                    <a:pt x="298" y="155"/>
                  </a:cubicBezTo>
                  <a:cubicBezTo>
                    <a:pt x="298" y="72"/>
                    <a:pt x="239" y="0"/>
                    <a:pt x="155"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320" name="Google Shape;791;p42">
              <a:extLst>
                <a:ext uri="{FF2B5EF4-FFF2-40B4-BE49-F238E27FC236}">
                  <a16:creationId xmlns:a16="http://schemas.microsoft.com/office/drawing/2014/main" id="{C992EDF9-3AC5-4079-B98F-10F9CB0FF6DF}"/>
                </a:ext>
              </a:extLst>
            </p:cNvPr>
            <p:cNvSpPr/>
            <p:nvPr/>
          </p:nvSpPr>
          <p:spPr>
            <a:xfrm>
              <a:off x="4868450" y="2746300"/>
              <a:ext cx="7475" cy="7775"/>
            </a:xfrm>
            <a:custGeom>
              <a:avLst/>
              <a:gdLst/>
              <a:ahLst/>
              <a:cxnLst/>
              <a:rect l="l" t="t" r="r" b="b"/>
              <a:pathLst>
                <a:path w="299" h="311" extrusionOk="0">
                  <a:moveTo>
                    <a:pt x="155" y="1"/>
                  </a:moveTo>
                  <a:cubicBezTo>
                    <a:pt x="72" y="1"/>
                    <a:pt x="1" y="72"/>
                    <a:pt x="1" y="155"/>
                  </a:cubicBezTo>
                  <a:cubicBezTo>
                    <a:pt x="1" y="239"/>
                    <a:pt x="72" y="310"/>
                    <a:pt x="155" y="310"/>
                  </a:cubicBezTo>
                  <a:cubicBezTo>
                    <a:pt x="239" y="310"/>
                    <a:pt x="298" y="239"/>
                    <a:pt x="298" y="155"/>
                  </a:cubicBezTo>
                  <a:cubicBezTo>
                    <a:pt x="298" y="72"/>
                    <a:pt x="239" y="1"/>
                    <a:pt x="155"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321" name="Google Shape;792;p42">
              <a:extLst>
                <a:ext uri="{FF2B5EF4-FFF2-40B4-BE49-F238E27FC236}">
                  <a16:creationId xmlns:a16="http://schemas.microsoft.com/office/drawing/2014/main" id="{6A7884C7-2414-4AE3-85B8-09C62139E467}"/>
                </a:ext>
              </a:extLst>
            </p:cNvPr>
            <p:cNvSpPr/>
            <p:nvPr/>
          </p:nvSpPr>
          <p:spPr>
            <a:xfrm>
              <a:off x="4930075" y="2708500"/>
              <a:ext cx="7750" cy="7475"/>
            </a:xfrm>
            <a:custGeom>
              <a:avLst/>
              <a:gdLst/>
              <a:ahLst/>
              <a:cxnLst/>
              <a:rect l="l" t="t" r="r" b="b"/>
              <a:pathLst>
                <a:path w="310" h="299" extrusionOk="0">
                  <a:moveTo>
                    <a:pt x="155" y="0"/>
                  </a:moveTo>
                  <a:cubicBezTo>
                    <a:pt x="72" y="0"/>
                    <a:pt x="0" y="72"/>
                    <a:pt x="0" y="155"/>
                  </a:cubicBezTo>
                  <a:cubicBezTo>
                    <a:pt x="0" y="239"/>
                    <a:pt x="72" y="298"/>
                    <a:pt x="155" y="298"/>
                  </a:cubicBezTo>
                  <a:cubicBezTo>
                    <a:pt x="238" y="298"/>
                    <a:pt x="310" y="239"/>
                    <a:pt x="310" y="155"/>
                  </a:cubicBezTo>
                  <a:cubicBezTo>
                    <a:pt x="310" y="72"/>
                    <a:pt x="238" y="0"/>
                    <a:pt x="155"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322" name="Google Shape;793;p42">
              <a:extLst>
                <a:ext uri="{FF2B5EF4-FFF2-40B4-BE49-F238E27FC236}">
                  <a16:creationId xmlns:a16="http://schemas.microsoft.com/office/drawing/2014/main" id="{AAE66F66-4E3B-4C02-BA2E-45E4088F0E23}"/>
                </a:ext>
              </a:extLst>
            </p:cNvPr>
            <p:cNvSpPr/>
            <p:nvPr/>
          </p:nvSpPr>
          <p:spPr>
            <a:xfrm>
              <a:off x="4711300" y="2788275"/>
              <a:ext cx="11925" cy="1325"/>
            </a:xfrm>
            <a:custGeom>
              <a:avLst/>
              <a:gdLst/>
              <a:ahLst/>
              <a:cxnLst/>
              <a:rect l="l" t="t" r="r" b="b"/>
              <a:pathLst>
                <a:path w="477" h="53" extrusionOk="0">
                  <a:moveTo>
                    <a:pt x="238" y="0"/>
                  </a:moveTo>
                  <a:cubicBezTo>
                    <a:pt x="155" y="0"/>
                    <a:pt x="83" y="0"/>
                    <a:pt x="0" y="24"/>
                  </a:cubicBezTo>
                  <a:cubicBezTo>
                    <a:pt x="61" y="42"/>
                    <a:pt x="116" y="53"/>
                    <a:pt x="173" y="53"/>
                  </a:cubicBezTo>
                  <a:cubicBezTo>
                    <a:pt x="194" y="53"/>
                    <a:pt x="216" y="51"/>
                    <a:pt x="238" y="48"/>
                  </a:cubicBezTo>
                  <a:cubicBezTo>
                    <a:pt x="261" y="51"/>
                    <a:pt x="283" y="53"/>
                    <a:pt x="305" y="53"/>
                  </a:cubicBezTo>
                  <a:cubicBezTo>
                    <a:pt x="365" y="53"/>
                    <a:pt x="424" y="42"/>
                    <a:pt x="476" y="24"/>
                  </a:cubicBezTo>
                  <a:cubicBezTo>
                    <a:pt x="405" y="0"/>
                    <a:pt x="322" y="0"/>
                    <a:pt x="238"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23" name="Google Shape;794;p42">
              <a:extLst>
                <a:ext uri="{FF2B5EF4-FFF2-40B4-BE49-F238E27FC236}">
                  <a16:creationId xmlns:a16="http://schemas.microsoft.com/office/drawing/2014/main" id="{E92F3DBB-42CB-457E-9023-BAC33F1C4D6A}"/>
                </a:ext>
              </a:extLst>
            </p:cNvPr>
            <p:cNvSpPr/>
            <p:nvPr/>
          </p:nvSpPr>
          <p:spPr>
            <a:xfrm>
              <a:off x="4774400" y="2788200"/>
              <a:ext cx="11925" cy="1350"/>
            </a:xfrm>
            <a:custGeom>
              <a:avLst/>
              <a:gdLst/>
              <a:ahLst/>
              <a:cxnLst/>
              <a:rect l="l" t="t" r="r" b="b"/>
              <a:pathLst>
                <a:path w="477" h="54" extrusionOk="0">
                  <a:moveTo>
                    <a:pt x="238" y="0"/>
                  </a:moveTo>
                  <a:cubicBezTo>
                    <a:pt x="158" y="0"/>
                    <a:pt x="78" y="9"/>
                    <a:pt x="0" y="27"/>
                  </a:cubicBezTo>
                  <a:cubicBezTo>
                    <a:pt x="78" y="45"/>
                    <a:pt x="158" y="54"/>
                    <a:pt x="238" y="54"/>
                  </a:cubicBezTo>
                  <a:cubicBezTo>
                    <a:pt x="319" y="54"/>
                    <a:pt x="399" y="45"/>
                    <a:pt x="477" y="27"/>
                  </a:cubicBezTo>
                  <a:cubicBezTo>
                    <a:pt x="399" y="9"/>
                    <a:pt x="319" y="0"/>
                    <a:pt x="238"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24" name="Google Shape;795;p42">
              <a:extLst>
                <a:ext uri="{FF2B5EF4-FFF2-40B4-BE49-F238E27FC236}">
                  <a16:creationId xmlns:a16="http://schemas.microsoft.com/office/drawing/2014/main" id="{2AA59551-DDE4-4440-AD00-AFBE018D9D9B}"/>
                </a:ext>
              </a:extLst>
            </p:cNvPr>
            <p:cNvSpPr/>
            <p:nvPr/>
          </p:nvSpPr>
          <p:spPr>
            <a:xfrm>
              <a:off x="4837500" y="2788200"/>
              <a:ext cx="11925" cy="1350"/>
            </a:xfrm>
            <a:custGeom>
              <a:avLst/>
              <a:gdLst/>
              <a:ahLst/>
              <a:cxnLst/>
              <a:rect l="l" t="t" r="r" b="b"/>
              <a:pathLst>
                <a:path w="477" h="54" extrusionOk="0">
                  <a:moveTo>
                    <a:pt x="234" y="0"/>
                  </a:moveTo>
                  <a:cubicBezTo>
                    <a:pt x="155" y="0"/>
                    <a:pt x="78" y="9"/>
                    <a:pt x="0" y="27"/>
                  </a:cubicBezTo>
                  <a:cubicBezTo>
                    <a:pt x="78" y="45"/>
                    <a:pt x="155" y="54"/>
                    <a:pt x="234" y="54"/>
                  </a:cubicBezTo>
                  <a:cubicBezTo>
                    <a:pt x="313" y="54"/>
                    <a:pt x="393" y="45"/>
                    <a:pt x="477" y="27"/>
                  </a:cubicBezTo>
                  <a:cubicBezTo>
                    <a:pt x="393" y="9"/>
                    <a:pt x="313" y="0"/>
                    <a:pt x="23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25" name="Google Shape;796;p42">
              <a:extLst>
                <a:ext uri="{FF2B5EF4-FFF2-40B4-BE49-F238E27FC236}">
                  <a16:creationId xmlns:a16="http://schemas.microsoft.com/office/drawing/2014/main" id="{7E8FE68B-66A2-4523-BA35-365F961F14B3}"/>
                </a:ext>
              </a:extLst>
            </p:cNvPr>
            <p:cNvSpPr/>
            <p:nvPr/>
          </p:nvSpPr>
          <p:spPr>
            <a:xfrm>
              <a:off x="4900300" y="2788275"/>
              <a:ext cx="11925" cy="1325"/>
            </a:xfrm>
            <a:custGeom>
              <a:avLst/>
              <a:gdLst/>
              <a:ahLst/>
              <a:cxnLst/>
              <a:rect l="l" t="t" r="r" b="b"/>
              <a:pathLst>
                <a:path w="477" h="53" extrusionOk="0">
                  <a:moveTo>
                    <a:pt x="239" y="0"/>
                  </a:moveTo>
                  <a:cubicBezTo>
                    <a:pt x="167" y="0"/>
                    <a:pt x="84" y="0"/>
                    <a:pt x="1" y="24"/>
                  </a:cubicBezTo>
                  <a:cubicBezTo>
                    <a:pt x="62" y="42"/>
                    <a:pt x="123" y="53"/>
                    <a:pt x="179" y="53"/>
                  </a:cubicBezTo>
                  <a:cubicBezTo>
                    <a:pt x="200" y="53"/>
                    <a:pt x="220" y="51"/>
                    <a:pt x="239" y="48"/>
                  </a:cubicBezTo>
                  <a:cubicBezTo>
                    <a:pt x="261" y="51"/>
                    <a:pt x="283" y="53"/>
                    <a:pt x="305" y="53"/>
                  </a:cubicBezTo>
                  <a:cubicBezTo>
                    <a:pt x="366" y="53"/>
                    <a:pt x="425" y="42"/>
                    <a:pt x="477" y="24"/>
                  </a:cubicBezTo>
                  <a:cubicBezTo>
                    <a:pt x="405" y="0"/>
                    <a:pt x="322" y="0"/>
                    <a:pt x="239"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26" name="Google Shape;797;p42">
              <a:extLst>
                <a:ext uri="{FF2B5EF4-FFF2-40B4-BE49-F238E27FC236}">
                  <a16:creationId xmlns:a16="http://schemas.microsoft.com/office/drawing/2014/main" id="{4558DD60-2F64-4DD6-941C-E0804483F5FC}"/>
                </a:ext>
              </a:extLst>
            </p:cNvPr>
            <p:cNvSpPr/>
            <p:nvPr/>
          </p:nvSpPr>
          <p:spPr>
            <a:xfrm>
              <a:off x="4963400" y="2788150"/>
              <a:ext cx="11925" cy="1450"/>
            </a:xfrm>
            <a:custGeom>
              <a:avLst/>
              <a:gdLst/>
              <a:ahLst/>
              <a:cxnLst/>
              <a:rect l="l" t="t" r="r" b="b"/>
              <a:pathLst>
                <a:path w="477" h="58" extrusionOk="0">
                  <a:moveTo>
                    <a:pt x="174" y="1"/>
                  </a:moveTo>
                  <a:cubicBezTo>
                    <a:pt x="116" y="1"/>
                    <a:pt x="62" y="12"/>
                    <a:pt x="1" y="29"/>
                  </a:cubicBezTo>
                  <a:cubicBezTo>
                    <a:pt x="53" y="47"/>
                    <a:pt x="112" y="58"/>
                    <a:pt x="172" y="58"/>
                  </a:cubicBezTo>
                  <a:cubicBezTo>
                    <a:pt x="194" y="58"/>
                    <a:pt x="217" y="56"/>
                    <a:pt x="239" y="53"/>
                  </a:cubicBezTo>
                  <a:cubicBezTo>
                    <a:pt x="258" y="56"/>
                    <a:pt x="278" y="58"/>
                    <a:pt x="299" y="58"/>
                  </a:cubicBezTo>
                  <a:cubicBezTo>
                    <a:pt x="355" y="58"/>
                    <a:pt x="416" y="47"/>
                    <a:pt x="477" y="29"/>
                  </a:cubicBezTo>
                  <a:cubicBezTo>
                    <a:pt x="394" y="5"/>
                    <a:pt x="322" y="5"/>
                    <a:pt x="239" y="5"/>
                  </a:cubicBezTo>
                  <a:cubicBezTo>
                    <a:pt x="217" y="2"/>
                    <a:pt x="195" y="1"/>
                    <a:pt x="174"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27" name="Google Shape;798;p42">
              <a:extLst>
                <a:ext uri="{FF2B5EF4-FFF2-40B4-BE49-F238E27FC236}">
                  <a16:creationId xmlns:a16="http://schemas.microsoft.com/office/drawing/2014/main" id="{A6339EA7-24E1-491A-B6E8-34FA27B7D3D6}"/>
                </a:ext>
              </a:extLst>
            </p:cNvPr>
            <p:cNvSpPr/>
            <p:nvPr/>
          </p:nvSpPr>
          <p:spPr>
            <a:xfrm>
              <a:off x="4669925" y="2770300"/>
              <a:ext cx="9550" cy="1150"/>
            </a:xfrm>
            <a:custGeom>
              <a:avLst/>
              <a:gdLst/>
              <a:ahLst/>
              <a:cxnLst/>
              <a:rect l="l" t="t" r="r" b="b"/>
              <a:pathLst>
                <a:path w="382" h="46" extrusionOk="0">
                  <a:moveTo>
                    <a:pt x="136" y="0"/>
                  </a:moveTo>
                  <a:cubicBezTo>
                    <a:pt x="87" y="0"/>
                    <a:pt x="44" y="11"/>
                    <a:pt x="0" y="29"/>
                  </a:cubicBezTo>
                  <a:cubicBezTo>
                    <a:pt x="42" y="37"/>
                    <a:pt x="84" y="46"/>
                    <a:pt x="131" y="46"/>
                  </a:cubicBezTo>
                  <a:cubicBezTo>
                    <a:pt x="150" y="46"/>
                    <a:pt x="170" y="44"/>
                    <a:pt x="191" y="41"/>
                  </a:cubicBezTo>
                  <a:cubicBezTo>
                    <a:pt x="208" y="44"/>
                    <a:pt x="227" y="46"/>
                    <a:pt x="245" y="46"/>
                  </a:cubicBezTo>
                  <a:cubicBezTo>
                    <a:pt x="291" y="46"/>
                    <a:pt x="339" y="37"/>
                    <a:pt x="381" y="29"/>
                  </a:cubicBezTo>
                  <a:cubicBezTo>
                    <a:pt x="338" y="11"/>
                    <a:pt x="288" y="0"/>
                    <a:pt x="241" y="0"/>
                  </a:cubicBezTo>
                  <a:cubicBezTo>
                    <a:pt x="223" y="0"/>
                    <a:pt x="207" y="2"/>
                    <a:pt x="191" y="5"/>
                  </a:cubicBezTo>
                  <a:cubicBezTo>
                    <a:pt x="172" y="2"/>
                    <a:pt x="153" y="0"/>
                    <a:pt x="136"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28" name="Google Shape;799;p42">
              <a:extLst>
                <a:ext uri="{FF2B5EF4-FFF2-40B4-BE49-F238E27FC236}">
                  <a16:creationId xmlns:a16="http://schemas.microsoft.com/office/drawing/2014/main" id="{73BB1E1E-2BBB-4E2C-9CEE-A091F549CF4E}"/>
                </a:ext>
              </a:extLst>
            </p:cNvPr>
            <p:cNvSpPr/>
            <p:nvPr/>
          </p:nvSpPr>
          <p:spPr>
            <a:xfrm>
              <a:off x="4669925" y="2746000"/>
              <a:ext cx="9550" cy="1225"/>
            </a:xfrm>
            <a:custGeom>
              <a:avLst/>
              <a:gdLst/>
              <a:ahLst/>
              <a:cxnLst/>
              <a:rect l="l" t="t" r="r" b="b"/>
              <a:pathLst>
                <a:path w="382" h="49" extrusionOk="0">
                  <a:moveTo>
                    <a:pt x="191" y="1"/>
                  </a:moveTo>
                  <a:cubicBezTo>
                    <a:pt x="119" y="1"/>
                    <a:pt x="60" y="1"/>
                    <a:pt x="0" y="24"/>
                  </a:cubicBezTo>
                  <a:cubicBezTo>
                    <a:pt x="60" y="48"/>
                    <a:pt x="119" y="48"/>
                    <a:pt x="191" y="48"/>
                  </a:cubicBezTo>
                  <a:cubicBezTo>
                    <a:pt x="250" y="48"/>
                    <a:pt x="322" y="48"/>
                    <a:pt x="381" y="24"/>
                  </a:cubicBezTo>
                  <a:cubicBezTo>
                    <a:pt x="322" y="1"/>
                    <a:pt x="250" y="1"/>
                    <a:pt x="191"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29" name="Google Shape;800;p42">
              <a:extLst>
                <a:ext uri="{FF2B5EF4-FFF2-40B4-BE49-F238E27FC236}">
                  <a16:creationId xmlns:a16="http://schemas.microsoft.com/office/drawing/2014/main" id="{14BDC540-0E97-4546-ABDC-0D21547EE243}"/>
                </a:ext>
              </a:extLst>
            </p:cNvPr>
            <p:cNvSpPr/>
            <p:nvPr/>
          </p:nvSpPr>
          <p:spPr>
            <a:xfrm>
              <a:off x="4669925" y="2721775"/>
              <a:ext cx="9550" cy="1325"/>
            </a:xfrm>
            <a:custGeom>
              <a:avLst/>
              <a:gdLst/>
              <a:ahLst/>
              <a:cxnLst/>
              <a:rect l="l" t="t" r="r" b="b"/>
              <a:pathLst>
                <a:path w="382" h="53" extrusionOk="0">
                  <a:moveTo>
                    <a:pt x="136" y="1"/>
                  </a:moveTo>
                  <a:cubicBezTo>
                    <a:pt x="87" y="1"/>
                    <a:pt x="44" y="12"/>
                    <a:pt x="0" y="29"/>
                  </a:cubicBezTo>
                  <a:cubicBezTo>
                    <a:pt x="60" y="53"/>
                    <a:pt x="119" y="53"/>
                    <a:pt x="191" y="53"/>
                  </a:cubicBezTo>
                  <a:cubicBezTo>
                    <a:pt x="250" y="53"/>
                    <a:pt x="322" y="53"/>
                    <a:pt x="381" y="29"/>
                  </a:cubicBezTo>
                  <a:cubicBezTo>
                    <a:pt x="338" y="12"/>
                    <a:pt x="288" y="1"/>
                    <a:pt x="241" y="1"/>
                  </a:cubicBezTo>
                  <a:cubicBezTo>
                    <a:pt x="223" y="1"/>
                    <a:pt x="207" y="2"/>
                    <a:pt x="191" y="5"/>
                  </a:cubicBezTo>
                  <a:cubicBezTo>
                    <a:pt x="172" y="2"/>
                    <a:pt x="153" y="1"/>
                    <a:pt x="136"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30" name="Google Shape;801;p42">
              <a:extLst>
                <a:ext uri="{FF2B5EF4-FFF2-40B4-BE49-F238E27FC236}">
                  <a16:creationId xmlns:a16="http://schemas.microsoft.com/office/drawing/2014/main" id="{1A57B28D-259B-4A1F-A646-35891F6FF780}"/>
                </a:ext>
              </a:extLst>
            </p:cNvPr>
            <p:cNvSpPr/>
            <p:nvPr/>
          </p:nvSpPr>
          <p:spPr>
            <a:xfrm>
              <a:off x="4669925" y="2697675"/>
              <a:ext cx="9550" cy="1150"/>
            </a:xfrm>
            <a:custGeom>
              <a:avLst/>
              <a:gdLst/>
              <a:ahLst/>
              <a:cxnLst/>
              <a:rect l="l" t="t" r="r" b="b"/>
              <a:pathLst>
                <a:path w="382" h="46" extrusionOk="0">
                  <a:moveTo>
                    <a:pt x="136" y="0"/>
                  </a:moveTo>
                  <a:cubicBezTo>
                    <a:pt x="87" y="0"/>
                    <a:pt x="44" y="11"/>
                    <a:pt x="0" y="29"/>
                  </a:cubicBezTo>
                  <a:cubicBezTo>
                    <a:pt x="42" y="37"/>
                    <a:pt x="84" y="45"/>
                    <a:pt x="131" y="45"/>
                  </a:cubicBezTo>
                  <a:cubicBezTo>
                    <a:pt x="150" y="45"/>
                    <a:pt x="170" y="44"/>
                    <a:pt x="191" y="41"/>
                  </a:cubicBezTo>
                  <a:cubicBezTo>
                    <a:pt x="208" y="44"/>
                    <a:pt x="227" y="45"/>
                    <a:pt x="245" y="45"/>
                  </a:cubicBezTo>
                  <a:cubicBezTo>
                    <a:pt x="291" y="45"/>
                    <a:pt x="339" y="37"/>
                    <a:pt x="381" y="29"/>
                  </a:cubicBezTo>
                  <a:cubicBezTo>
                    <a:pt x="338" y="11"/>
                    <a:pt x="288" y="0"/>
                    <a:pt x="241" y="0"/>
                  </a:cubicBezTo>
                  <a:cubicBezTo>
                    <a:pt x="223" y="0"/>
                    <a:pt x="207" y="2"/>
                    <a:pt x="191" y="5"/>
                  </a:cubicBezTo>
                  <a:cubicBezTo>
                    <a:pt x="172" y="2"/>
                    <a:pt x="153" y="0"/>
                    <a:pt x="136"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31" name="Google Shape;802;p42">
              <a:extLst>
                <a:ext uri="{FF2B5EF4-FFF2-40B4-BE49-F238E27FC236}">
                  <a16:creationId xmlns:a16="http://schemas.microsoft.com/office/drawing/2014/main" id="{73A67D80-8C00-4EC1-A988-37CBB5016177}"/>
                </a:ext>
              </a:extLst>
            </p:cNvPr>
            <p:cNvSpPr/>
            <p:nvPr/>
          </p:nvSpPr>
          <p:spPr>
            <a:xfrm>
              <a:off x="4669925" y="2673550"/>
              <a:ext cx="9550" cy="1150"/>
            </a:xfrm>
            <a:custGeom>
              <a:avLst/>
              <a:gdLst/>
              <a:ahLst/>
              <a:cxnLst/>
              <a:rect l="l" t="t" r="r" b="b"/>
              <a:pathLst>
                <a:path w="382" h="46" extrusionOk="0">
                  <a:moveTo>
                    <a:pt x="131" y="0"/>
                  </a:moveTo>
                  <a:cubicBezTo>
                    <a:pt x="84" y="0"/>
                    <a:pt x="42" y="9"/>
                    <a:pt x="0" y="17"/>
                  </a:cubicBezTo>
                  <a:cubicBezTo>
                    <a:pt x="44" y="35"/>
                    <a:pt x="87" y="46"/>
                    <a:pt x="136" y="46"/>
                  </a:cubicBezTo>
                  <a:cubicBezTo>
                    <a:pt x="153" y="46"/>
                    <a:pt x="172" y="44"/>
                    <a:pt x="191" y="41"/>
                  </a:cubicBezTo>
                  <a:cubicBezTo>
                    <a:pt x="207" y="44"/>
                    <a:pt x="223" y="46"/>
                    <a:pt x="241" y="46"/>
                  </a:cubicBezTo>
                  <a:cubicBezTo>
                    <a:pt x="288" y="46"/>
                    <a:pt x="338" y="35"/>
                    <a:pt x="381" y="17"/>
                  </a:cubicBezTo>
                  <a:cubicBezTo>
                    <a:pt x="339" y="9"/>
                    <a:pt x="291" y="0"/>
                    <a:pt x="245" y="0"/>
                  </a:cubicBezTo>
                  <a:cubicBezTo>
                    <a:pt x="227" y="0"/>
                    <a:pt x="208" y="2"/>
                    <a:pt x="191" y="5"/>
                  </a:cubicBezTo>
                  <a:cubicBezTo>
                    <a:pt x="170" y="2"/>
                    <a:pt x="150" y="0"/>
                    <a:pt x="131"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32" name="Google Shape;803;p42">
              <a:extLst>
                <a:ext uri="{FF2B5EF4-FFF2-40B4-BE49-F238E27FC236}">
                  <a16:creationId xmlns:a16="http://schemas.microsoft.com/office/drawing/2014/main" id="{03349D7C-6919-4757-84D6-B1CB27DEFF64}"/>
                </a:ext>
              </a:extLst>
            </p:cNvPr>
            <p:cNvSpPr/>
            <p:nvPr/>
          </p:nvSpPr>
          <p:spPr>
            <a:xfrm>
              <a:off x="4669925" y="2649275"/>
              <a:ext cx="9550" cy="1200"/>
            </a:xfrm>
            <a:custGeom>
              <a:avLst/>
              <a:gdLst/>
              <a:ahLst/>
              <a:cxnLst/>
              <a:rect l="l" t="t" r="r" b="b"/>
              <a:pathLst>
                <a:path w="382" h="48" extrusionOk="0">
                  <a:moveTo>
                    <a:pt x="191" y="0"/>
                  </a:moveTo>
                  <a:cubicBezTo>
                    <a:pt x="119" y="0"/>
                    <a:pt x="60" y="0"/>
                    <a:pt x="0" y="24"/>
                  </a:cubicBezTo>
                  <a:cubicBezTo>
                    <a:pt x="60" y="48"/>
                    <a:pt x="119" y="48"/>
                    <a:pt x="191" y="48"/>
                  </a:cubicBezTo>
                  <a:cubicBezTo>
                    <a:pt x="250" y="48"/>
                    <a:pt x="322" y="48"/>
                    <a:pt x="381" y="24"/>
                  </a:cubicBezTo>
                  <a:cubicBezTo>
                    <a:pt x="322" y="0"/>
                    <a:pt x="250" y="0"/>
                    <a:pt x="191"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33" name="Google Shape;804;p42">
              <a:extLst>
                <a:ext uri="{FF2B5EF4-FFF2-40B4-BE49-F238E27FC236}">
                  <a16:creationId xmlns:a16="http://schemas.microsoft.com/office/drawing/2014/main" id="{34A4BF53-83F6-4AD0-8744-F89ABF1EE0AE}"/>
                </a:ext>
              </a:extLst>
            </p:cNvPr>
            <p:cNvSpPr/>
            <p:nvPr/>
          </p:nvSpPr>
          <p:spPr>
            <a:xfrm>
              <a:off x="4669925" y="2625050"/>
              <a:ext cx="9550" cy="1325"/>
            </a:xfrm>
            <a:custGeom>
              <a:avLst/>
              <a:gdLst/>
              <a:ahLst/>
              <a:cxnLst/>
              <a:rect l="l" t="t" r="r" b="b"/>
              <a:pathLst>
                <a:path w="382" h="53" extrusionOk="0">
                  <a:moveTo>
                    <a:pt x="136" y="0"/>
                  </a:moveTo>
                  <a:cubicBezTo>
                    <a:pt x="87" y="0"/>
                    <a:pt x="44" y="11"/>
                    <a:pt x="0" y="29"/>
                  </a:cubicBezTo>
                  <a:cubicBezTo>
                    <a:pt x="60" y="40"/>
                    <a:pt x="119" y="52"/>
                    <a:pt x="191" y="52"/>
                  </a:cubicBezTo>
                  <a:cubicBezTo>
                    <a:pt x="250" y="52"/>
                    <a:pt x="322" y="40"/>
                    <a:pt x="381" y="29"/>
                  </a:cubicBezTo>
                  <a:cubicBezTo>
                    <a:pt x="338" y="11"/>
                    <a:pt x="288" y="0"/>
                    <a:pt x="241" y="0"/>
                  </a:cubicBezTo>
                  <a:cubicBezTo>
                    <a:pt x="223" y="0"/>
                    <a:pt x="207" y="2"/>
                    <a:pt x="191" y="5"/>
                  </a:cubicBezTo>
                  <a:cubicBezTo>
                    <a:pt x="172" y="2"/>
                    <a:pt x="153" y="0"/>
                    <a:pt x="136"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34" name="Google Shape;805;p42">
              <a:extLst>
                <a:ext uri="{FF2B5EF4-FFF2-40B4-BE49-F238E27FC236}">
                  <a16:creationId xmlns:a16="http://schemas.microsoft.com/office/drawing/2014/main" id="{5C14A481-2ADF-45EF-A69B-4CD2C5BA955E}"/>
                </a:ext>
              </a:extLst>
            </p:cNvPr>
            <p:cNvSpPr/>
            <p:nvPr/>
          </p:nvSpPr>
          <p:spPr>
            <a:xfrm>
              <a:off x="4686575" y="2568300"/>
              <a:ext cx="88450" cy="6275"/>
            </a:xfrm>
            <a:custGeom>
              <a:avLst/>
              <a:gdLst/>
              <a:ahLst/>
              <a:cxnLst/>
              <a:rect l="l" t="t" r="r" b="b"/>
              <a:pathLst>
                <a:path w="3538" h="251" extrusionOk="0">
                  <a:moveTo>
                    <a:pt x="1" y="1"/>
                  </a:moveTo>
                  <a:lnTo>
                    <a:pt x="1" y="251"/>
                  </a:lnTo>
                  <a:lnTo>
                    <a:pt x="3537" y="251"/>
                  </a:lnTo>
                  <a:lnTo>
                    <a:pt x="3537"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35" name="Google Shape;806;p42">
              <a:extLst>
                <a:ext uri="{FF2B5EF4-FFF2-40B4-BE49-F238E27FC236}">
                  <a16:creationId xmlns:a16="http://schemas.microsoft.com/office/drawing/2014/main" id="{B3022F3A-B27D-4890-9846-E97861727747}"/>
                </a:ext>
              </a:extLst>
            </p:cNvPr>
            <p:cNvSpPr/>
            <p:nvPr/>
          </p:nvSpPr>
          <p:spPr>
            <a:xfrm>
              <a:off x="4686000" y="2586150"/>
              <a:ext cx="246475" cy="1225"/>
            </a:xfrm>
            <a:custGeom>
              <a:avLst/>
              <a:gdLst/>
              <a:ahLst/>
              <a:cxnLst/>
              <a:rect l="l" t="t" r="r" b="b"/>
              <a:pathLst>
                <a:path w="9859" h="49" extrusionOk="0">
                  <a:moveTo>
                    <a:pt x="4929" y="1"/>
                  </a:moveTo>
                  <a:cubicBezTo>
                    <a:pt x="2203" y="1"/>
                    <a:pt x="0" y="1"/>
                    <a:pt x="0" y="25"/>
                  </a:cubicBezTo>
                  <a:cubicBezTo>
                    <a:pt x="0" y="49"/>
                    <a:pt x="2203" y="49"/>
                    <a:pt x="4929" y="49"/>
                  </a:cubicBezTo>
                  <a:cubicBezTo>
                    <a:pt x="7656" y="49"/>
                    <a:pt x="9858" y="25"/>
                    <a:pt x="9858" y="25"/>
                  </a:cubicBezTo>
                  <a:cubicBezTo>
                    <a:pt x="9858" y="13"/>
                    <a:pt x="7656" y="1"/>
                    <a:pt x="4929"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36" name="Google Shape;807;p42">
              <a:extLst>
                <a:ext uri="{FF2B5EF4-FFF2-40B4-BE49-F238E27FC236}">
                  <a16:creationId xmlns:a16="http://schemas.microsoft.com/office/drawing/2014/main" id="{40CAEA01-3CB1-4561-9099-D53940447951}"/>
                </a:ext>
              </a:extLst>
            </p:cNvPr>
            <p:cNvSpPr/>
            <p:nvPr/>
          </p:nvSpPr>
          <p:spPr>
            <a:xfrm>
              <a:off x="4691950" y="2818625"/>
              <a:ext cx="150625" cy="925"/>
            </a:xfrm>
            <a:custGeom>
              <a:avLst/>
              <a:gdLst/>
              <a:ahLst/>
              <a:cxnLst/>
              <a:rect l="l" t="t" r="r" b="b"/>
              <a:pathLst>
                <a:path w="6025" h="37" extrusionOk="0">
                  <a:moveTo>
                    <a:pt x="3013" y="1"/>
                  </a:moveTo>
                  <a:cubicBezTo>
                    <a:pt x="1346" y="1"/>
                    <a:pt x="0" y="1"/>
                    <a:pt x="0" y="25"/>
                  </a:cubicBezTo>
                  <a:cubicBezTo>
                    <a:pt x="0" y="36"/>
                    <a:pt x="1346" y="36"/>
                    <a:pt x="3013" y="36"/>
                  </a:cubicBezTo>
                  <a:cubicBezTo>
                    <a:pt x="4667" y="36"/>
                    <a:pt x="6025" y="25"/>
                    <a:pt x="6025" y="25"/>
                  </a:cubicBezTo>
                  <a:cubicBezTo>
                    <a:pt x="6025" y="1"/>
                    <a:pt x="4667" y="1"/>
                    <a:pt x="3013"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37" name="Google Shape;808;p42">
              <a:extLst>
                <a:ext uri="{FF2B5EF4-FFF2-40B4-BE49-F238E27FC236}">
                  <a16:creationId xmlns:a16="http://schemas.microsoft.com/office/drawing/2014/main" id="{3A5F347E-0788-4FF7-93E3-22B987B74083}"/>
                </a:ext>
              </a:extLst>
            </p:cNvPr>
            <p:cNvSpPr/>
            <p:nvPr/>
          </p:nvSpPr>
          <p:spPr>
            <a:xfrm>
              <a:off x="4696100" y="2829825"/>
              <a:ext cx="32175" cy="1225"/>
            </a:xfrm>
            <a:custGeom>
              <a:avLst/>
              <a:gdLst/>
              <a:ahLst/>
              <a:cxnLst/>
              <a:rect l="l" t="t" r="r" b="b"/>
              <a:pathLst>
                <a:path w="1287" h="49" extrusionOk="0">
                  <a:moveTo>
                    <a:pt x="472" y="1"/>
                  </a:moveTo>
                  <a:cubicBezTo>
                    <a:pt x="315" y="1"/>
                    <a:pt x="158" y="12"/>
                    <a:pt x="1" y="29"/>
                  </a:cubicBezTo>
                  <a:cubicBezTo>
                    <a:pt x="126" y="43"/>
                    <a:pt x="252" y="49"/>
                    <a:pt x="378" y="49"/>
                  </a:cubicBezTo>
                  <a:cubicBezTo>
                    <a:pt x="466" y="49"/>
                    <a:pt x="555" y="46"/>
                    <a:pt x="644" y="41"/>
                  </a:cubicBezTo>
                  <a:cubicBezTo>
                    <a:pt x="733" y="46"/>
                    <a:pt x="821" y="49"/>
                    <a:pt x="910" y="49"/>
                  </a:cubicBezTo>
                  <a:cubicBezTo>
                    <a:pt x="1036" y="49"/>
                    <a:pt x="1161" y="43"/>
                    <a:pt x="1287" y="29"/>
                  </a:cubicBezTo>
                  <a:cubicBezTo>
                    <a:pt x="1072" y="5"/>
                    <a:pt x="858" y="5"/>
                    <a:pt x="644" y="5"/>
                  </a:cubicBezTo>
                  <a:cubicBezTo>
                    <a:pt x="586" y="2"/>
                    <a:pt x="529" y="1"/>
                    <a:pt x="472"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38" name="Google Shape;809;p42">
              <a:extLst>
                <a:ext uri="{FF2B5EF4-FFF2-40B4-BE49-F238E27FC236}">
                  <a16:creationId xmlns:a16="http://schemas.microsoft.com/office/drawing/2014/main" id="{0814CDF6-2D7C-44D0-A519-EABF7D5618C2}"/>
                </a:ext>
              </a:extLst>
            </p:cNvPr>
            <p:cNvSpPr/>
            <p:nvPr/>
          </p:nvSpPr>
          <p:spPr>
            <a:xfrm>
              <a:off x="4871725" y="2816550"/>
              <a:ext cx="106875" cy="1225"/>
            </a:xfrm>
            <a:custGeom>
              <a:avLst/>
              <a:gdLst/>
              <a:ahLst/>
              <a:cxnLst/>
              <a:rect l="l" t="t" r="r" b="b"/>
              <a:pathLst>
                <a:path w="4275" h="49" extrusionOk="0">
                  <a:moveTo>
                    <a:pt x="2144" y="0"/>
                  </a:moveTo>
                  <a:cubicBezTo>
                    <a:pt x="965" y="0"/>
                    <a:pt x="1" y="0"/>
                    <a:pt x="1" y="24"/>
                  </a:cubicBezTo>
                  <a:cubicBezTo>
                    <a:pt x="1" y="48"/>
                    <a:pt x="965" y="48"/>
                    <a:pt x="2144" y="48"/>
                  </a:cubicBezTo>
                  <a:cubicBezTo>
                    <a:pt x="3311" y="48"/>
                    <a:pt x="4275" y="24"/>
                    <a:pt x="4275" y="24"/>
                  </a:cubicBezTo>
                  <a:cubicBezTo>
                    <a:pt x="4275" y="12"/>
                    <a:pt x="3311" y="0"/>
                    <a:pt x="2144"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39" name="Google Shape;810;p42">
              <a:extLst>
                <a:ext uri="{FF2B5EF4-FFF2-40B4-BE49-F238E27FC236}">
                  <a16:creationId xmlns:a16="http://schemas.microsoft.com/office/drawing/2014/main" id="{7385FBC5-F0FE-4533-A97C-40BDDBA9577C}"/>
                </a:ext>
              </a:extLst>
            </p:cNvPr>
            <p:cNvSpPr/>
            <p:nvPr/>
          </p:nvSpPr>
          <p:spPr>
            <a:xfrm>
              <a:off x="4887200" y="2823925"/>
              <a:ext cx="33375" cy="1125"/>
            </a:xfrm>
            <a:custGeom>
              <a:avLst/>
              <a:gdLst/>
              <a:ahLst/>
              <a:cxnLst/>
              <a:rect l="l" t="t" r="r" b="b"/>
              <a:pathLst>
                <a:path w="1335" h="45" extrusionOk="0">
                  <a:moveTo>
                    <a:pt x="667" y="0"/>
                  </a:moveTo>
                  <a:cubicBezTo>
                    <a:pt x="444" y="0"/>
                    <a:pt x="221" y="9"/>
                    <a:pt x="1" y="27"/>
                  </a:cubicBezTo>
                  <a:cubicBezTo>
                    <a:pt x="221" y="39"/>
                    <a:pt x="444" y="45"/>
                    <a:pt x="667" y="45"/>
                  </a:cubicBezTo>
                  <a:cubicBezTo>
                    <a:pt x="891" y="45"/>
                    <a:pt x="1114" y="39"/>
                    <a:pt x="1334" y="27"/>
                  </a:cubicBezTo>
                  <a:cubicBezTo>
                    <a:pt x="1114" y="9"/>
                    <a:pt x="891" y="0"/>
                    <a:pt x="667"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0" name="Google Shape;811;p42">
              <a:extLst>
                <a:ext uri="{FF2B5EF4-FFF2-40B4-BE49-F238E27FC236}">
                  <a16:creationId xmlns:a16="http://schemas.microsoft.com/office/drawing/2014/main" id="{62705AAD-1464-45E6-83C6-B0DFC20F0E65}"/>
                </a:ext>
              </a:extLst>
            </p:cNvPr>
            <p:cNvSpPr/>
            <p:nvPr/>
          </p:nvSpPr>
          <p:spPr>
            <a:xfrm>
              <a:off x="2293725" y="2980250"/>
              <a:ext cx="245300" cy="1174575"/>
            </a:xfrm>
            <a:custGeom>
              <a:avLst/>
              <a:gdLst/>
              <a:ahLst/>
              <a:cxnLst/>
              <a:rect l="l" t="t" r="r" b="b"/>
              <a:pathLst>
                <a:path w="9812" h="46983" extrusionOk="0">
                  <a:moveTo>
                    <a:pt x="5311" y="1"/>
                  </a:moveTo>
                  <a:lnTo>
                    <a:pt x="1" y="46983"/>
                  </a:lnTo>
                  <a:lnTo>
                    <a:pt x="2453" y="46983"/>
                  </a:lnTo>
                  <a:lnTo>
                    <a:pt x="9811" y="1584"/>
                  </a:lnTo>
                  <a:lnTo>
                    <a:pt x="5311" y="1"/>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1" name="Google Shape;812;p42">
              <a:extLst>
                <a:ext uri="{FF2B5EF4-FFF2-40B4-BE49-F238E27FC236}">
                  <a16:creationId xmlns:a16="http://schemas.microsoft.com/office/drawing/2014/main" id="{73DD4606-C390-4842-A43B-37190884587C}"/>
                </a:ext>
              </a:extLst>
            </p:cNvPr>
            <p:cNvSpPr/>
            <p:nvPr/>
          </p:nvSpPr>
          <p:spPr>
            <a:xfrm>
              <a:off x="2236875" y="2886200"/>
              <a:ext cx="3397475" cy="148550"/>
            </a:xfrm>
            <a:custGeom>
              <a:avLst/>
              <a:gdLst/>
              <a:ahLst/>
              <a:cxnLst/>
              <a:rect l="l" t="t" r="r" b="b"/>
              <a:pathLst>
                <a:path w="135899" h="5942" extrusionOk="0">
                  <a:moveTo>
                    <a:pt x="0" y="0"/>
                  </a:moveTo>
                  <a:lnTo>
                    <a:pt x="0" y="5942"/>
                  </a:lnTo>
                  <a:lnTo>
                    <a:pt x="135898" y="5942"/>
                  </a:lnTo>
                  <a:lnTo>
                    <a:pt x="135898" y="0"/>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342" name="Google Shape;813;p42">
              <a:extLst>
                <a:ext uri="{FF2B5EF4-FFF2-40B4-BE49-F238E27FC236}">
                  <a16:creationId xmlns:a16="http://schemas.microsoft.com/office/drawing/2014/main" id="{5F194108-91E0-4F69-95FF-276A87620C72}"/>
                </a:ext>
              </a:extLst>
            </p:cNvPr>
            <p:cNvSpPr/>
            <p:nvPr/>
          </p:nvSpPr>
          <p:spPr>
            <a:xfrm>
              <a:off x="2242225" y="2888275"/>
              <a:ext cx="714400" cy="109350"/>
            </a:xfrm>
            <a:custGeom>
              <a:avLst/>
              <a:gdLst/>
              <a:ahLst/>
              <a:cxnLst/>
              <a:rect l="l" t="t" r="r" b="b"/>
              <a:pathLst>
                <a:path w="28576" h="4374" extrusionOk="0">
                  <a:moveTo>
                    <a:pt x="28576" y="1"/>
                  </a:moveTo>
                  <a:lnTo>
                    <a:pt x="28576" y="1"/>
                  </a:lnTo>
                  <a:cubicBezTo>
                    <a:pt x="28314" y="298"/>
                    <a:pt x="28004" y="560"/>
                    <a:pt x="27659" y="751"/>
                  </a:cubicBezTo>
                  <a:cubicBezTo>
                    <a:pt x="27266" y="965"/>
                    <a:pt x="26826" y="1096"/>
                    <a:pt x="26373" y="1156"/>
                  </a:cubicBezTo>
                  <a:cubicBezTo>
                    <a:pt x="25983" y="1210"/>
                    <a:pt x="25588" y="1234"/>
                    <a:pt x="25192" y="1234"/>
                  </a:cubicBezTo>
                  <a:cubicBezTo>
                    <a:pt x="24983" y="1234"/>
                    <a:pt x="24773" y="1228"/>
                    <a:pt x="24563" y="1215"/>
                  </a:cubicBezTo>
                  <a:cubicBezTo>
                    <a:pt x="23825" y="1168"/>
                    <a:pt x="23099" y="1072"/>
                    <a:pt x="22373" y="941"/>
                  </a:cubicBezTo>
                  <a:cubicBezTo>
                    <a:pt x="21539" y="775"/>
                    <a:pt x="20694" y="668"/>
                    <a:pt x="19849" y="620"/>
                  </a:cubicBezTo>
                  <a:cubicBezTo>
                    <a:pt x="19728" y="615"/>
                    <a:pt x="19607" y="613"/>
                    <a:pt x="19485" y="613"/>
                  </a:cubicBezTo>
                  <a:cubicBezTo>
                    <a:pt x="17776" y="613"/>
                    <a:pt x="15934" y="1071"/>
                    <a:pt x="14134" y="1715"/>
                  </a:cubicBezTo>
                  <a:cubicBezTo>
                    <a:pt x="12205" y="2394"/>
                    <a:pt x="10395" y="3192"/>
                    <a:pt x="8669" y="3680"/>
                  </a:cubicBezTo>
                  <a:cubicBezTo>
                    <a:pt x="7871" y="3918"/>
                    <a:pt x="7037" y="4085"/>
                    <a:pt x="6204" y="4192"/>
                  </a:cubicBezTo>
                  <a:cubicBezTo>
                    <a:pt x="5827" y="4235"/>
                    <a:pt x="5446" y="4256"/>
                    <a:pt x="5065" y="4256"/>
                  </a:cubicBezTo>
                  <a:cubicBezTo>
                    <a:pt x="4711" y="4256"/>
                    <a:pt x="4356" y="4238"/>
                    <a:pt x="4001" y="4204"/>
                  </a:cubicBezTo>
                  <a:cubicBezTo>
                    <a:pt x="2942" y="4108"/>
                    <a:pt x="1918" y="3799"/>
                    <a:pt x="977" y="3287"/>
                  </a:cubicBezTo>
                  <a:cubicBezTo>
                    <a:pt x="727" y="3144"/>
                    <a:pt x="477" y="2989"/>
                    <a:pt x="251" y="2823"/>
                  </a:cubicBezTo>
                  <a:lnTo>
                    <a:pt x="72" y="2680"/>
                  </a:lnTo>
                  <a:cubicBezTo>
                    <a:pt x="25" y="2644"/>
                    <a:pt x="1" y="2644"/>
                    <a:pt x="1" y="2644"/>
                  </a:cubicBezTo>
                  <a:lnTo>
                    <a:pt x="1" y="2644"/>
                  </a:lnTo>
                  <a:cubicBezTo>
                    <a:pt x="287" y="2918"/>
                    <a:pt x="608" y="3156"/>
                    <a:pt x="941" y="3346"/>
                  </a:cubicBezTo>
                  <a:cubicBezTo>
                    <a:pt x="1882" y="3882"/>
                    <a:pt x="2918" y="4216"/>
                    <a:pt x="3989" y="4311"/>
                  </a:cubicBezTo>
                  <a:cubicBezTo>
                    <a:pt x="4358" y="4353"/>
                    <a:pt x="4731" y="4373"/>
                    <a:pt x="5103" y="4373"/>
                  </a:cubicBezTo>
                  <a:cubicBezTo>
                    <a:pt x="5475" y="4373"/>
                    <a:pt x="5847" y="4353"/>
                    <a:pt x="6216" y="4311"/>
                  </a:cubicBezTo>
                  <a:cubicBezTo>
                    <a:pt x="7061" y="4216"/>
                    <a:pt x="7895" y="4049"/>
                    <a:pt x="8716" y="3823"/>
                  </a:cubicBezTo>
                  <a:cubicBezTo>
                    <a:pt x="10443" y="3335"/>
                    <a:pt x="12264" y="2549"/>
                    <a:pt x="14205" y="1858"/>
                  </a:cubicBezTo>
                  <a:cubicBezTo>
                    <a:pt x="16003" y="1203"/>
                    <a:pt x="17811" y="756"/>
                    <a:pt x="19485" y="756"/>
                  </a:cubicBezTo>
                  <a:cubicBezTo>
                    <a:pt x="19607" y="756"/>
                    <a:pt x="19728" y="758"/>
                    <a:pt x="19849" y="763"/>
                  </a:cubicBezTo>
                  <a:cubicBezTo>
                    <a:pt x="20694" y="810"/>
                    <a:pt x="21527" y="906"/>
                    <a:pt x="22361" y="1060"/>
                  </a:cubicBezTo>
                  <a:cubicBezTo>
                    <a:pt x="23087" y="1191"/>
                    <a:pt x="23825" y="1275"/>
                    <a:pt x="24563" y="1310"/>
                  </a:cubicBezTo>
                  <a:cubicBezTo>
                    <a:pt x="24740" y="1321"/>
                    <a:pt x="24918" y="1326"/>
                    <a:pt x="25097" y="1326"/>
                  </a:cubicBezTo>
                  <a:cubicBezTo>
                    <a:pt x="25531" y="1326"/>
                    <a:pt x="25967" y="1295"/>
                    <a:pt x="26397" y="1227"/>
                  </a:cubicBezTo>
                  <a:cubicBezTo>
                    <a:pt x="26861" y="1168"/>
                    <a:pt x="27302" y="1013"/>
                    <a:pt x="27707" y="787"/>
                  </a:cubicBezTo>
                  <a:cubicBezTo>
                    <a:pt x="27969" y="644"/>
                    <a:pt x="28195" y="465"/>
                    <a:pt x="28397" y="251"/>
                  </a:cubicBezTo>
                  <a:lnTo>
                    <a:pt x="28540" y="72"/>
                  </a:lnTo>
                  <a:cubicBezTo>
                    <a:pt x="28552" y="48"/>
                    <a:pt x="28564" y="25"/>
                    <a:pt x="28576"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3" name="Google Shape;814;p42">
              <a:extLst>
                <a:ext uri="{FF2B5EF4-FFF2-40B4-BE49-F238E27FC236}">
                  <a16:creationId xmlns:a16="http://schemas.microsoft.com/office/drawing/2014/main" id="{6FD4F25F-3C6A-4DDA-A118-B1D3985BD74A}"/>
                </a:ext>
              </a:extLst>
            </p:cNvPr>
            <p:cNvSpPr/>
            <p:nvPr/>
          </p:nvSpPr>
          <p:spPr>
            <a:xfrm>
              <a:off x="2274075" y="2890375"/>
              <a:ext cx="311075" cy="60075"/>
            </a:xfrm>
            <a:custGeom>
              <a:avLst/>
              <a:gdLst/>
              <a:ahLst/>
              <a:cxnLst/>
              <a:rect l="l" t="t" r="r" b="b"/>
              <a:pathLst>
                <a:path w="12443" h="2403" extrusionOk="0">
                  <a:moveTo>
                    <a:pt x="13" y="0"/>
                  </a:moveTo>
                  <a:cubicBezTo>
                    <a:pt x="1" y="12"/>
                    <a:pt x="13" y="48"/>
                    <a:pt x="36" y="143"/>
                  </a:cubicBezTo>
                  <a:cubicBezTo>
                    <a:pt x="84" y="262"/>
                    <a:pt x="156" y="381"/>
                    <a:pt x="227" y="500"/>
                  </a:cubicBezTo>
                  <a:cubicBezTo>
                    <a:pt x="525" y="905"/>
                    <a:pt x="918" y="1226"/>
                    <a:pt x="1370" y="1429"/>
                  </a:cubicBezTo>
                  <a:cubicBezTo>
                    <a:pt x="2716" y="2069"/>
                    <a:pt x="4190" y="2403"/>
                    <a:pt x="5675" y="2403"/>
                  </a:cubicBezTo>
                  <a:cubicBezTo>
                    <a:pt x="5820" y="2403"/>
                    <a:pt x="5964" y="2400"/>
                    <a:pt x="6109" y="2393"/>
                  </a:cubicBezTo>
                  <a:cubicBezTo>
                    <a:pt x="7002" y="2369"/>
                    <a:pt x="7895" y="2227"/>
                    <a:pt x="8764" y="1988"/>
                  </a:cubicBezTo>
                  <a:cubicBezTo>
                    <a:pt x="9466" y="1774"/>
                    <a:pt x="10145" y="1500"/>
                    <a:pt x="10788" y="1155"/>
                  </a:cubicBezTo>
                  <a:cubicBezTo>
                    <a:pt x="11216" y="929"/>
                    <a:pt x="11633" y="655"/>
                    <a:pt x="12026" y="357"/>
                  </a:cubicBezTo>
                  <a:cubicBezTo>
                    <a:pt x="12169" y="250"/>
                    <a:pt x="12312" y="131"/>
                    <a:pt x="12443" y="12"/>
                  </a:cubicBezTo>
                  <a:lnTo>
                    <a:pt x="12443" y="12"/>
                  </a:lnTo>
                  <a:cubicBezTo>
                    <a:pt x="12276" y="95"/>
                    <a:pt x="12121" y="203"/>
                    <a:pt x="11978" y="310"/>
                  </a:cubicBezTo>
                  <a:cubicBezTo>
                    <a:pt x="11586" y="584"/>
                    <a:pt x="11169" y="834"/>
                    <a:pt x="10728" y="1060"/>
                  </a:cubicBezTo>
                  <a:cubicBezTo>
                    <a:pt x="9300" y="1786"/>
                    <a:pt x="7716" y="2191"/>
                    <a:pt x="6109" y="2239"/>
                  </a:cubicBezTo>
                  <a:cubicBezTo>
                    <a:pt x="5979" y="2243"/>
                    <a:pt x="5849" y="2246"/>
                    <a:pt x="5719" y="2246"/>
                  </a:cubicBezTo>
                  <a:cubicBezTo>
                    <a:pt x="4242" y="2246"/>
                    <a:pt x="2776" y="1936"/>
                    <a:pt x="1430" y="1334"/>
                  </a:cubicBezTo>
                  <a:cubicBezTo>
                    <a:pt x="989" y="1131"/>
                    <a:pt x="596" y="834"/>
                    <a:pt x="287" y="464"/>
                  </a:cubicBezTo>
                  <a:cubicBezTo>
                    <a:pt x="179" y="310"/>
                    <a:pt x="84" y="167"/>
                    <a:pt x="13"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4" name="Google Shape;815;p42">
              <a:extLst>
                <a:ext uri="{FF2B5EF4-FFF2-40B4-BE49-F238E27FC236}">
                  <a16:creationId xmlns:a16="http://schemas.microsoft.com/office/drawing/2014/main" id="{284F2EAE-02BA-4930-A98D-9D6D09BBCD65}"/>
                </a:ext>
              </a:extLst>
            </p:cNvPr>
            <p:cNvSpPr/>
            <p:nvPr/>
          </p:nvSpPr>
          <p:spPr>
            <a:xfrm>
              <a:off x="3111100" y="2920500"/>
              <a:ext cx="430125" cy="108000"/>
            </a:xfrm>
            <a:custGeom>
              <a:avLst/>
              <a:gdLst/>
              <a:ahLst/>
              <a:cxnLst/>
              <a:rect l="l" t="t" r="r" b="b"/>
              <a:pathLst>
                <a:path w="17205" h="4320" extrusionOk="0">
                  <a:moveTo>
                    <a:pt x="10795" y="1"/>
                  </a:moveTo>
                  <a:cubicBezTo>
                    <a:pt x="7345" y="1"/>
                    <a:pt x="3978" y="1137"/>
                    <a:pt x="1226" y="3236"/>
                  </a:cubicBezTo>
                  <a:cubicBezTo>
                    <a:pt x="822" y="3570"/>
                    <a:pt x="500" y="3831"/>
                    <a:pt x="310" y="4034"/>
                  </a:cubicBezTo>
                  <a:lnTo>
                    <a:pt x="83" y="4248"/>
                  </a:lnTo>
                  <a:cubicBezTo>
                    <a:pt x="24" y="4296"/>
                    <a:pt x="0" y="4320"/>
                    <a:pt x="0" y="4320"/>
                  </a:cubicBezTo>
                  <a:lnTo>
                    <a:pt x="83" y="4260"/>
                  </a:lnTo>
                  <a:lnTo>
                    <a:pt x="334" y="4046"/>
                  </a:lnTo>
                  <a:cubicBezTo>
                    <a:pt x="536" y="3867"/>
                    <a:pt x="857" y="3617"/>
                    <a:pt x="1274" y="3296"/>
                  </a:cubicBezTo>
                  <a:cubicBezTo>
                    <a:pt x="2453" y="2415"/>
                    <a:pt x="3763" y="1700"/>
                    <a:pt x="5144" y="1176"/>
                  </a:cubicBezTo>
                  <a:cubicBezTo>
                    <a:pt x="6922" y="494"/>
                    <a:pt x="8808" y="153"/>
                    <a:pt x="10709" y="153"/>
                  </a:cubicBezTo>
                  <a:cubicBezTo>
                    <a:pt x="10996" y="153"/>
                    <a:pt x="11285" y="161"/>
                    <a:pt x="11573" y="176"/>
                  </a:cubicBezTo>
                  <a:cubicBezTo>
                    <a:pt x="12871" y="236"/>
                    <a:pt x="14157" y="498"/>
                    <a:pt x="15371" y="950"/>
                  </a:cubicBezTo>
                  <a:cubicBezTo>
                    <a:pt x="15681" y="1069"/>
                    <a:pt x="15978" y="1212"/>
                    <a:pt x="16264" y="1391"/>
                  </a:cubicBezTo>
                  <a:cubicBezTo>
                    <a:pt x="16550" y="1557"/>
                    <a:pt x="16776" y="1807"/>
                    <a:pt x="16907" y="2117"/>
                  </a:cubicBezTo>
                  <a:cubicBezTo>
                    <a:pt x="17026" y="2427"/>
                    <a:pt x="16967" y="2772"/>
                    <a:pt x="16752" y="3022"/>
                  </a:cubicBezTo>
                  <a:cubicBezTo>
                    <a:pt x="16526" y="3284"/>
                    <a:pt x="16252" y="3498"/>
                    <a:pt x="15931" y="3617"/>
                  </a:cubicBezTo>
                  <a:cubicBezTo>
                    <a:pt x="15716" y="3712"/>
                    <a:pt x="15502" y="3784"/>
                    <a:pt x="15288" y="3831"/>
                  </a:cubicBezTo>
                  <a:cubicBezTo>
                    <a:pt x="15085" y="3879"/>
                    <a:pt x="14859" y="3927"/>
                    <a:pt x="14645" y="3962"/>
                  </a:cubicBezTo>
                  <a:cubicBezTo>
                    <a:pt x="14204" y="4034"/>
                    <a:pt x="13764" y="4082"/>
                    <a:pt x="13323" y="4093"/>
                  </a:cubicBezTo>
                  <a:cubicBezTo>
                    <a:pt x="13252" y="4094"/>
                    <a:pt x="13180" y="4095"/>
                    <a:pt x="13109" y="4095"/>
                  </a:cubicBezTo>
                  <a:cubicBezTo>
                    <a:pt x="12323" y="4095"/>
                    <a:pt x="11537" y="4035"/>
                    <a:pt x="10751" y="3915"/>
                  </a:cubicBezTo>
                  <a:cubicBezTo>
                    <a:pt x="9918" y="3796"/>
                    <a:pt x="9120" y="3629"/>
                    <a:pt x="8335" y="3450"/>
                  </a:cubicBezTo>
                  <a:lnTo>
                    <a:pt x="7763" y="3320"/>
                  </a:lnTo>
                  <a:cubicBezTo>
                    <a:pt x="7573" y="3284"/>
                    <a:pt x="7394" y="3224"/>
                    <a:pt x="7227" y="3129"/>
                  </a:cubicBezTo>
                  <a:cubicBezTo>
                    <a:pt x="7084" y="3069"/>
                    <a:pt x="6977" y="2915"/>
                    <a:pt x="6977" y="2748"/>
                  </a:cubicBezTo>
                  <a:cubicBezTo>
                    <a:pt x="7025" y="2581"/>
                    <a:pt x="7132" y="2450"/>
                    <a:pt x="7275" y="2367"/>
                  </a:cubicBezTo>
                  <a:cubicBezTo>
                    <a:pt x="8242" y="1698"/>
                    <a:pt x="9388" y="1340"/>
                    <a:pt x="10558" y="1340"/>
                  </a:cubicBezTo>
                  <a:cubicBezTo>
                    <a:pt x="10741" y="1340"/>
                    <a:pt x="10925" y="1349"/>
                    <a:pt x="11109" y="1367"/>
                  </a:cubicBezTo>
                  <a:cubicBezTo>
                    <a:pt x="12153" y="1460"/>
                    <a:pt x="13153" y="1847"/>
                    <a:pt x="13996" y="2473"/>
                  </a:cubicBezTo>
                  <a:lnTo>
                    <a:pt x="13996" y="2473"/>
                  </a:lnTo>
                  <a:cubicBezTo>
                    <a:pt x="13477" y="2740"/>
                    <a:pt x="12901" y="2876"/>
                    <a:pt x="12322" y="2876"/>
                  </a:cubicBezTo>
                  <a:cubicBezTo>
                    <a:pt x="12107" y="2876"/>
                    <a:pt x="11893" y="2857"/>
                    <a:pt x="11680" y="2819"/>
                  </a:cubicBezTo>
                  <a:cubicBezTo>
                    <a:pt x="11466" y="2772"/>
                    <a:pt x="11263" y="2724"/>
                    <a:pt x="11061" y="2641"/>
                  </a:cubicBezTo>
                  <a:lnTo>
                    <a:pt x="10847" y="2569"/>
                  </a:lnTo>
                  <a:lnTo>
                    <a:pt x="10847" y="2569"/>
                  </a:lnTo>
                  <a:cubicBezTo>
                    <a:pt x="11109" y="2712"/>
                    <a:pt x="11394" y="2819"/>
                    <a:pt x="11692" y="2867"/>
                  </a:cubicBezTo>
                  <a:cubicBezTo>
                    <a:pt x="11935" y="2916"/>
                    <a:pt x="12180" y="2941"/>
                    <a:pt x="12426" y="2941"/>
                  </a:cubicBezTo>
                  <a:cubicBezTo>
                    <a:pt x="13011" y="2941"/>
                    <a:pt x="13592" y="2802"/>
                    <a:pt x="14121" y="2534"/>
                  </a:cubicBezTo>
                  <a:lnTo>
                    <a:pt x="14180" y="2498"/>
                  </a:lnTo>
                  <a:lnTo>
                    <a:pt x="14121" y="2450"/>
                  </a:lnTo>
                  <a:cubicBezTo>
                    <a:pt x="13264" y="1772"/>
                    <a:pt x="12216" y="1355"/>
                    <a:pt x="11132" y="1260"/>
                  </a:cubicBezTo>
                  <a:cubicBezTo>
                    <a:pt x="10920" y="1236"/>
                    <a:pt x="10707" y="1224"/>
                    <a:pt x="10495" y="1224"/>
                  </a:cubicBezTo>
                  <a:cubicBezTo>
                    <a:pt x="9319" y="1224"/>
                    <a:pt x="8170" y="1584"/>
                    <a:pt x="7192" y="2260"/>
                  </a:cubicBezTo>
                  <a:cubicBezTo>
                    <a:pt x="7013" y="2355"/>
                    <a:pt x="6882" y="2534"/>
                    <a:pt x="6834" y="2748"/>
                  </a:cubicBezTo>
                  <a:cubicBezTo>
                    <a:pt x="6822" y="2855"/>
                    <a:pt x="6858" y="2974"/>
                    <a:pt x="6930" y="3069"/>
                  </a:cubicBezTo>
                  <a:cubicBezTo>
                    <a:pt x="6989" y="3153"/>
                    <a:pt x="7072" y="3224"/>
                    <a:pt x="7156" y="3272"/>
                  </a:cubicBezTo>
                  <a:cubicBezTo>
                    <a:pt x="7334" y="3367"/>
                    <a:pt x="7537" y="3439"/>
                    <a:pt x="7739" y="3474"/>
                  </a:cubicBezTo>
                  <a:lnTo>
                    <a:pt x="8311" y="3605"/>
                  </a:lnTo>
                  <a:cubicBezTo>
                    <a:pt x="9085" y="3784"/>
                    <a:pt x="9894" y="3962"/>
                    <a:pt x="10728" y="4082"/>
                  </a:cubicBezTo>
                  <a:cubicBezTo>
                    <a:pt x="11514" y="4213"/>
                    <a:pt x="12310" y="4273"/>
                    <a:pt x="13107" y="4273"/>
                  </a:cubicBezTo>
                  <a:cubicBezTo>
                    <a:pt x="13179" y="4273"/>
                    <a:pt x="13251" y="4273"/>
                    <a:pt x="13323" y="4272"/>
                  </a:cubicBezTo>
                  <a:cubicBezTo>
                    <a:pt x="13776" y="4260"/>
                    <a:pt x="14228" y="4212"/>
                    <a:pt x="14669" y="4141"/>
                  </a:cubicBezTo>
                  <a:cubicBezTo>
                    <a:pt x="14895" y="4105"/>
                    <a:pt x="15109" y="4058"/>
                    <a:pt x="15335" y="3998"/>
                  </a:cubicBezTo>
                  <a:cubicBezTo>
                    <a:pt x="15562" y="3951"/>
                    <a:pt x="15788" y="3879"/>
                    <a:pt x="16002" y="3784"/>
                  </a:cubicBezTo>
                  <a:cubicBezTo>
                    <a:pt x="16347" y="3641"/>
                    <a:pt x="16645" y="3427"/>
                    <a:pt x="16883" y="3141"/>
                  </a:cubicBezTo>
                  <a:cubicBezTo>
                    <a:pt x="17133" y="2843"/>
                    <a:pt x="17205" y="2438"/>
                    <a:pt x="17074" y="2069"/>
                  </a:cubicBezTo>
                  <a:cubicBezTo>
                    <a:pt x="16919" y="1736"/>
                    <a:pt x="16669" y="1450"/>
                    <a:pt x="16359" y="1272"/>
                  </a:cubicBezTo>
                  <a:cubicBezTo>
                    <a:pt x="16062" y="1081"/>
                    <a:pt x="15752" y="926"/>
                    <a:pt x="15419" y="807"/>
                  </a:cubicBezTo>
                  <a:cubicBezTo>
                    <a:pt x="14192" y="355"/>
                    <a:pt x="12907" y="81"/>
                    <a:pt x="11597" y="21"/>
                  </a:cubicBezTo>
                  <a:cubicBezTo>
                    <a:pt x="11329" y="8"/>
                    <a:pt x="11062" y="1"/>
                    <a:pt x="10795"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5" name="Google Shape;816;p42">
              <a:extLst>
                <a:ext uri="{FF2B5EF4-FFF2-40B4-BE49-F238E27FC236}">
                  <a16:creationId xmlns:a16="http://schemas.microsoft.com/office/drawing/2014/main" id="{86121968-B00D-441F-AADF-6EAEF84EF5FF}"/>
                </a:ext>
              </a:extLst>
            </p:cNvPr>
            <p:cNvSpPr/>
            <p:nvPr/>
          </p:nvSpPr>
          <p:spPr>
            <a:xfrm>
              <a:off x="3701650" y="2892150"/>
              <a:ext cx="124150" cy="141525"/>
            </a:xfrm>
            <a:custGeom>
              <a:avLst/>
              <a:gdLst/>
              <a:ahLst/>
              <a:cxnLst/>
              <a:rect l="l" t="t" r="r" b="b"/>
              <a:pathLst>
                <a:path w="4966" h="5661" extrusionOk="0">
                  <a:moveTo>
                    <a:pt x="4715" y="1"/>
                  </a:moveTo>
                  <a:lnTo>
                    <a:pt x="4715" y="1"/>
                  </a:lnTo>
                  <a:cubicBezTo>
                    <a:pt x="4822" y="382"/>
                    <a:pt x="4858" y="786"/>
                    <a:pt x="4822" y="1179"/>
                  </a:cubicBezTo>
                  <a:cubicBezTo>
                    <a:pt x="4655" y="2132"/>
                    <a:pt x="4191" y="3001"/>
                    <a:pt x="3489" y="3668"/>
                  </a:cubicBezTo>
                  <a:cubicBezTo>
                    <a:pt x="3131" y="4061"/>
                    <a:pt x="2727" y="4406"/>
                    <a:pt x="2298" y="4715"/>
                  </a:cubicBezTo>
                  <a:cubicBezTo>
                    <a:pt x="1929" y="4954"/>
                    <a:pt x="1548" y="5144"/>
                    <a:pt x="1143" y="5299"/>
                  </a:cubicBezTo>
                  <a:cubicBezTo>
                    <a:pt x="453" y="5561"/>
                    <a:pt x="0" y="5632"/>
                    <a:pt x="0" y="5656"/>
                  </a:cubicBezTo>
                  <a:cubicBezTo>
                    <a:pt x="29" y="5659"/>
                    <a:pt x="58" y="5661"/>
                    <a:pt x="86" y="5661"/>
                  </a:cubicBezTo>
                  <a:cubicBezTo>
                    <a:pt x="165" y="5661"/>
                    <a:pt x="243" y="5650"/>
                    <a:pt x="322" y="5632"/>
                  </a:cubicBezTo>
                  <a:cubicBezTo>
                    <a:pt x="607" y="5585"/>
                    <a:pt x="905" y="5513"/>
                    <a:pt x="1179" y="5418"/>
                  </a:cubicBezTo>
                  <a:cubicBezTo>
                    <a:pt x="1607" y="5275"/>
                    <a:pt x="2000" y="5073"/>
                    <a:pt x="2369" y="4835"/>
                  </a:cubicBezTo>
                  <a:cubicBezTo>
                    <a:pt x="2834" y="4537"/>
                    <a:pt x="3239" y="4192"/>
                    <a:pt x="3608" y="3787"/>
                  </a:cubicBezTo>
                  <a:cubicBezTo>
                    <a:pt x="4334" y="3096"/>
                    <a:pt x="4798" y="2179"/>
                    <a:pt x="4929" y="1191"/>
                  </a:cubicBezTo>
                  <a:cubicBezTo>
                    <a:pt x="4965" y="894"/>
                    <a:pt x="4929" y="584"/>
                    <a:pt x="4846" y="298"/>
                  </a:cubicBezTo>
                  <a:cubicBezTo>
                    <a:pt x="4822" y="191"/>
                    <a:pt x="4775" y="96"/>
                    <a:pt x="4715"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6" name="Google Shape;817;p42">
              <a:extLst>
                <a:ext uri="{FF2B5EF4-FFF2-40B4-BE49-F238E27FC236}">
                  <a16:creationId xmlns:a16="http://schemas.microsoft.com/office/drawing/2014/main" id="{C66A9186-923C-4D4A-A0A6-025531AB99CF}"/>
                </a:ext>
              </a:extLst>
            </p:cNvPr>
            <p:cNvSpPr/>
            <p:nvPr/>
          </p:nvSpPr>
          <p:spPr>
            <a:xfrm>
              <a:off x="3934400" y="2928750"/>
              <a:ext cx="495025" cy="104825"/>
            </a:xfrm>
            <a:custGeom>
              <a:avLst/>
              <a:gdLst/>
              <a:ahLst/>
              <a:cxnLst/>
              <a:rect l="l" t="t" r="r" b="b"/>
              <a:pathLst>
                <a:path w="19801" h="4193" extrusionOk="0">
                  <a:moveTo>
                    <a:pt x="7587" y="1"/>
                  </a:moveTo>
                  <a:cubicBezTo>
                    <a:pt x="6888" y="1"/>
                    <a:pt x="6188" y="105"/>
                    <a:pt x="5513" y="311"/>
                  </a:cubicBezTo>
                  <a:cubicBezTo>
                    <a:pt x="4370" y="668"/>
                    <a:pt x="3311" y="1215"/>
                    <a:pt x="2358" y="1942"/>
                  </a:cubicBezTo>
                  <a:cubicBezTo>
                    <a:pt x="1727" y="2430"/>
                    <a:pt x="1132" y="2954"/>
                    <a:pt x="584" y="3537"/>
                  </a:cubicBezTo>
                  <a:cubicBezTo>
                    <a:pt x="382" y="3740"/>
                    <a:pt x="239" y="3906"/>
                    <a:pt x="144" y="4013"/>
                  </a:cubicBezTo>
                  <a:cubicBezTo>
                    <a:pt x="84" y="4061"/>
                    <a:pt x="37" y="4121"/>
                    <a:pt x="1" y="4192"/>
                  </a:cubicBezTo>
                  <a:cubicBezTo>
                    <a:pt x="60" y="4144"/>
                    <a:pt x="120" y="4097"/>
                    <a:pt x="168" y="4037"/>
                  </a:cubicBezTo>
                  <a:lnTo>
                    <a:pt x="632" y="3585"/>
                  </a:lnTo>
                  <a:cubicBezTo>
                    <a:pt x="1191" y="3025"/>
                    <a:pt x="1799" y="2513"/>
                    <a:pt x="2430" y="2037"/>
                  </a:cubicBezTo>
                  <a:cubicBezTo>
                    <a:pt x="3370" y="1335"/>
                    <a:pt x="4430" y="799"/>
                    <a:pt x="5549" y="453"/>
                  </a:cubicBezTo>
                  <a:cubicBezTo>
                    <a:pt x="6201" y="262"/>
                    <a:pt x="6875" y="167"/>
                    <a:pt x="7547" y="167"/>
                  </a:cubicBezTo>
                  <a:cubicBezTo>
                    <a:pt x="8298" y="167"/>
                    <a:pt x="9048" y="286"/>
                    <a:pt x="9764" y="525"/>
                  </a:cubicBezTo>
                  <a:cubicBezTo>
                    <a:pt x="10455" y="787"/>
                    <a:pt x="11097" y="1168"/>
                    <a:pt x="11657" y="1644"/>
                  </a:cubicBezTo>
                  <a:cubicBezTo>
                    <a:pt x="12229" y="2097"/>
                    <a:pt x="12860" y="2513"/>
                    <a:pt x="13550" y="2573"/>
                  </a:cubicBezTo>
                  <a:cubicBezTo>
                    <a:pt x="13672" y="2580"/>
                    <a:pt x="13794" y="2583"/>
                    <a:pt x="13915" y="2583"/>
                  </a:cubicBezTo>
                  <a:cubicBezTo>
                    <a:pt x="14432" y="2583"/>
                    <a:pt x="14942" y="2522"/>
                    <a:pt x="15443" y="2406"/>
                  </a:cubicBezTo>
                  <a:cubicBezTo>
                    <a:pt x="15751" y="2338"/>
                    <a:pt x="16062" y="2305"/>
                    <a:pt x="16371" y="2305"/>
                  </a:cubicBezTo>
                  <a:cubicBezTo>
                    <a:pt x="16600" y="2305"/>
                    <a:pt x="16827" y="2323"/>
                    <a:pt x="17051" y="2358"/>
                  </a:cubicBezTo>
                  <a:cubicBezTo>
                    <a:pt x="17836" y="2478"/>
                    <a:pt x="18575" y="2811"/>
                    <a:pt x="19182" y="3323"/>
                  </a:cubicBezTo>
                  <a:cubicBezTo>
                    <a:pt x="19396" y="3513"/>
                    <a:pt x="19610" y="3716"/>
                    <a:pt x="19801" y="3930"/>
                  </a:cubicBezTo>
                  <a:cubicBezTo>
                    <a:pt x="19646" y="3680"/>
                    <a:pt x="19456" y="3454"/>
                    <a:pt x="19218" y="3263"/>
                  </a:cubicBezTo>
                  <a:cubicBezTo>
                    <a:pt x="18610" y="2728"/>
                    <a:pt x="17872" y="2370"/>
                    <a:pt x="17074" y="2239"/>
                  </a:cubicBezTo>
                  <a:cubicBezTo>
                    <a:pt x="16825" y="2196"/>
                    <a:pt x="16572" y="2175"/>
                    <a:pt x="16320" y="2175"/>
                  </a:cubicBezTo>
                  <a:cubicBezTo>
                    <a:pt x="16019" y="2175"/>
                    <a:pt x="15717" y="2205"/>
                    <a:pt x="15419" y="2263"/>
                  </a:cubicBezTo>
                  <a:cubicBezTo>
                    <a:pt x="14929" y="2369"/>
                    <a:pt x="14423" y="2428"/>
                    <a:pt x="13920" y="2428"/>
                  </a:cubicBezTo>
                  <a:cubicBezTo>
                    <a:pt x="13800" y="2428"/>
                    <a:pt x="13681" y="2425"/>
                    <a:pt x="13562" y="2418"/>
                  </a:cubicBezTo>
                  <a:cubicBezTo>
                    <a:pt x="12907" y="2358"/>
                    <a:pt x="12324" y="1954"/>
                    <a:pt x="11752" y="1513"/>
                  </a:cubicBezTo>
                  <a:cubicBezTo>
                    <a:pt x="11181" y="1025"/>
                    <a:pt x="10526" y="632"/>
                    <a:pt x="9823" y="370"/>
                  </a:cubicBezTo>
                  <a:cubicBezTo>
                    <a:pt x="9099" y="123"/>
                    <a:pt x="8343" y="1"/>
                    <a:pt x="7587"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7" name="Google Shape;818;p42">
              <a:extLst>
                <a:ext uri="{FF2B5EF4-FFF2-40B4-BE49-F238E27FC236}">
                  <a16:creationId xmlns:a16="http://schemas.microsoft.com/office/drawing/2014/main" id="{2B8170AC-9C1F-4A59-9877-99659A84C698}"/>
                </a:ext>
              </a:extLst>
            </p:cNvPr>
            <p:cNvSpPr/>
            <p:nvPr/>
          </p:nvSpPr>
          <p:spPr>
            <a:xfrm>
              <a:off x="4437750" y="2887675"/>
              <a:ext cx="536400" cy="136375"/>
            </a:xfrm>
            <a:custGeom>
              <a:avLst/>
              <a:gdLst/>
              <a:ahLst/>
              <a:cxnLst/>
              <a:rect l="l" t="t" r="r" b="b"/>
              <a:pathLst>
                <a:path w="21456" h="5455" extrusionOk="0">
                  <a:moveTo>
                    <a:pt x="21455" y="1"/>
                  </a:moveTo>
                  <a:lnTo>
                    <a:pt x="21455" y="1"/>
                  </a:lnTo>
                  <a:cubicBezTo>
                    <a:pt x="21396" y="61"/>
                    <a:pt x="21336" y="132"/>
                    <a:pt x="21289" y="203"/>
                  </a:cubicBezTo>
                  <a:cubicBezTo>
                    <a:pt x="21170" y="322"/>
                    <a:pt x="21027" y="525"/>
                    <a:pt x="20801" y="739"/>
                  </a:cubicBezTo>
                  <a:cubicBezTo>
                    <a:pt x="20193" y="1370"/>
                    <a:pt x="19515" y="1942"/>
                    <a:pt x="18800" y="2454"/>
                  </a:cubicBezTo>
                  <a:cubicBezTo>
                    <a:pt x="17729" y="3204"/>
                    <a:pt x="16574" y="3835"/>
                    <a:pt x="15359" y="4311"/>
                  </a:cubicBezTo>
                  <a:cubicBezTo>
                    <a:pt x="14657" y="4597"/>
                    <a:pt x="13919" y="4835"/>
                    <a:pt x="13169" y="5002"/>
                  </a:cubicBezTo>
                  <a:cubicBezTo>
                    <a:pt x="12359" y="5192"/>
                    <a:pt x="11537" y="5311"/>
                    <a:pt x="10716" y="5323"/>
                  </a:cubicBezTo>
                  <a:cubicBezTo>
                    <a:pt x="9120" y="5311"/>
                    <a:pt x="7537" y="4978"/>
                    <a:pt x="6061" y="4359"/>
                  </a:cubicBezTo>
                  <a:cubicBezTo>
                    <a:pt x="4858" y="3871"/>
                    <a:pt x="3715" y="3228"/>
                    <a:pt x="2655" y="2466"/>
                  </a:cubicBezTo>
                  <a:cubicBezTo>
                    <a:pt x="1941" y="1954"/>
                    <a:pt x="1274" y="1370"/>
                    <a:pt x="655" y="739"/>
                  </a:cubicBezTo>
                  <a:cubicBezTo>
                    <a:pt x="441" y="525"/>
                    <a:pt x="286" y="322"/>
                    <a:pt x="179" y="203"/>
                  </a:cubicBezTo>
                  <a:cubicBezTo>
                    <a:pt x="119" y="144"/>
                    <a:pt x="60" y="84"/>
                    <a:pt x="0" y="25"/>
                  </a:cubicBezTo>
                  <a:lnTo>
                    <a:pt x="0" y="25"/>
                  </a:lnTo>
                  <a:cubicBezTo>
                    <a:pt x="48" y="96"/>
                    <a:pt x="96" y="168"/>
                    <a:pt x="143" y="227"/>
                  </a:cubicBezTo>
                  <a:cubicBezTo>
                    <a:pt x="250" y="358"/>
                    <a:pt x="393" y="561"/>
                    <a:pt x="608" y="775"/>
                  </a:cubicBezTo>
                  <a:cubicBezTo>
                    <a:pt x="1215" y="1442"/>
                    <a:pt x="1870" y="2037"/>
                    <a:pt x="2584" y="2561"/>
                  </a:cubicBezTo>
                  <a:cubicBezTo>
                    <a:pt x="3644" y="3347"/>
                    <a:pt x="4787" y="3990"/>
                    <a:pt x="6001" y="4490"/>
                  </a:cubicBezTo>
                  <a:cubicBezTo>
                    <a:pt x="7501" y="5121"/>
                    <a:pt x="9097" y="5442"/>
                    <a:pt x="10716" y="5454"/>
                  </a:cubicBezTo>
                  <a:cubicBezTo>
                    <a:pt x="11561" y="5430"/>
                    <a:pt x="12383" y="5323"/>
                    <a:pt x="13204" y="5133"/>
                  </a:cubicBezTo>
                  <a:cubicBezTo>
                    <a:pt x="13954" y="4954"/>
                    <a:pt x="14705" y="4716"/>
                    <a:pt x="15419" y="4418"/>
                  </a:cubicBezTo>
                  <a:cubicBezTo>
                    <a:pt x="16645" y="3930"/>
                    <a:pt x="17800" y="3287"/>
                    <a:pt x="18860" y="2513"/>
                  </a:cubicBezTo>
                  <a:cubicBezTo>
                    <a:pt x="19586" y="2001"/>
                    <a:pt x="20253" y="1406"/>
                    <a:pt x="20848" y="751"/>
                  </a:cubicBezTo>
                  <a:cubicBezTo>
                    <a:pt x="21015" y="572"/>
                    <a:pt x="21170" y="394"/>
                    <a:pt x="21312" y="203"/>
                  </a:cubicBezTo>
                  <a:cubicBezTo>
                    <a:pt x="21372" y="132"/>
                    <a:pt x="21420" y="72"/>
                    <a:pt x="21455"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8" name="Google Shape;819;p42">
              <a:extLst>
                <a:ext uri="{FF2B5EF4-FFF2-40B4-BE49-F238E27FC236}">
                  <a16:creationId xmlns:a16="http://schemas.microsoft.com/office/drawing/2014/main" id="{303891AE-66A3-4524-AD00-7A8037B77A54}"/>
                </a:ext>
              </a:extLst>
            </p:cNvPr>
            <p:cNvSpPr/>
            <p:nvPr/>
          </p:nvSpPr>
          <p:spPr>
            <a:xfrm>
              <a:off x="4557100" y="2886200"/>
              <a:ext cx="339350" cy="61350"/>
            </a:xfrm>
            <a:custGeom>
              <a:avLst/>
              <a:gdLst/>
              <a:ahLst/>
              <a:cxnLst/>
              <a:rect l="l" t="t" r="r" b="b"/>
              <a:pathLst>
                <a:path w="13574" h="2454" extrusionOk="0">
                  <a:moveTo>
                    <a:pt x="13574" y="0"/>
                  </a:moveTo>
                  <a:lnTo>
                    <a:pt x="13574" y="0"/>
                  </a:lnTo>
                  <a:cubicBezTo>
                    <a:pt x="13395" y="72"/>
                    <a:pt x="13229" y="167"/>
                    <a:pt x="13074" y="274"/>
                  </a:cubicBezTo>
                  <a:cubicBezTo>
                    <a:pt x="12752" y="465"/>
                    <a:pt x="12288" y="715"/>
                    <a:pt x="11693" y="989"/>
                  </a:cubicBezTo>
                  <a:cubicBezTo>
                    <a:pt x="11002" y="1322"/>
                    <a:pt x="10288" y="1608"/>
                    <a:pt x="9550" y="1834"/>
                  </a:cubicBezTo>
                  <a:cubicBezTo>
                    <a:pt x="8657" y="2120"/>
                    <a:pt x="7728" y="2275"/>
                    <a:pt x="6787" y="2286"/>
                  </a:cubicBezTo>
                  <a:cubicBezTo>
                    <a:pt x="5073" y="2251"/>
                    <a:pt x="3394" y="1834"/>
                    <a:pt x="1858" y="1096"/>
                  </a:cubicBezTo>
                  <a:cubicBezTo>
                    <a:pt x="1394" y="870"/>
                    <a:pt x="929" y="620"/>
                    <a:pt x="489" y="346"/>
                  </a:cubicBezTo>
                  <a:cubicBezTo>
                    <a:pt x="334" y="239"/>
                    <a:pt x="167" y="143"/>
                    <a:pt x="1" y="60"/>
                  </a:cubicBezTo>
                  <a:lnTo>
                    <a:pt x="1" y="60"/>
                  </a:lnTo>
                  <a:cubicBezTo>
                    <a:pt x="36" y="96"/>
                    <a:pt x="72" y="120"/>
                    <a:pt x="120" y="155"/>
                  </a:cubicBezTo>
                  <a:cubicBezTo>
                    <a:pt x="191" y="215"/>
                    <a:pt x="298" y="298"/>
                    <a:pt x="453" y="405"/>
                  </a:cubicBezTo>
                  <a:cubicBezTo>
                    <a:pt x="882" y="703"/>
                    <a:pt x="1334" y="965"/>
                    <a:pt x="1810" y="1191"/>
                  </a:cubicBezTo>
                  <a:cubicBezTo>
                    <a:pt x="3346" y="1989"/>
                    <a:pt x="5049" y="2417"/>
                    <a:pt x="6787" y="2453"/>
                  </a:cubicBezTo>
                  <a:cubicBezTo>
                    <a:pt x="7740" y="2441"/>
                    <a:pt x="8692" y="2275"/>
                    <a:pt x="9597" y="1977"/>
                  </a:cubicBezTo>
                  <a:cubicBezTo>
                    <a:pt x="10335" y="1739"/>
                    <a:pt x="11050" y="1453"/>
                    <a:pt x="11740" y="1096"/>
                  </a:cubicBezTo>
                  <a:cubicBezTo>
                    <a:pt x="12217" y="870"/>
                    <a:pt x="12669" y="608"/>
                    <a:pt x="13109" y="334"/>
                  </a:cubicBezTo>
                  <a:cubicBezTo>
                    <a:pt x="13264" y="227"/>
                    <a:pt x="13383" y="143"/>
                    <a:pt x="13455" y="96"/>
                  </a:cubicBezTo>
                  <a:cubicBezTo>
                    <a:pt x="13538" y="36"/>
                    <a:pt x="13574" y="0"/>
                    <a:pt x="13574"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49" name="Google Shape;820;p42">
              <a:extLst>
                <a:ext uri="{FF2B5EF4-FFF2-40B4-BE49-F238E27FC236}">
                  <a16:creationId xmlns:a16="http://schemas.microsoft.com/office/drawing/2014/main" id="{D49E0C68-12F3-4703-926F-FCCFD7769D2B}"/>
                </a:ext>
              </a:extLst>
            </p:cNvPr>
            <p:cNvSpPr/>
            <p:nvPr/>
          </p:nvSpPr>
          <p:spPr>
            <a:xfrm>
              <a:off x="4897625" y="2897875"/>
              <a:ext cx="344125" cy="137475"/>
            </a:xfrm>
            <a:custGeom>
              <a:avLst/>
              <a:gdLst/>
              <a:ahLst/>
              <a:cxnLst/>
              <a:rect l="l" t="t" r="r" b="b"/>
              <a:pathLst>
                <a:path w="13765" h="5499" extrusionOk="0">
                  <a:moveTo>
                    <a:pt x="11984" y="1"/>
                  </a:moveTo>
                  <a:cubicBezTo>
                    <a:pt x="11826" y="1"/>
                    <a:pt x="11669" y="4"/>
                    <a:pt x="11514" y="10"/>
                  </a:cubicBezTo>
                  <a:lnTo>
                    <a:pt x="10966" y="34"/>
                  </a:lnTo>
                  <a:lnTo>
                    <a:pt x="10383" y="93"/>
                  </a:lnTo>
                  <a:cubicBezTo>
                    <a:pt x="9978" y="117"/>
                    <a:pt x="9549" y="212"/>
                    <a:pt x="9097" y="284"/>
                  </a:cubicBezTo>
                  <a:cubicBezTo>
                    <a:pt x="8109" y="486"/>
                    <a:pt x="7156" y="772"/>
                    <a:pt x="6227" y="1129"/>
                  </a:cubicBezTo>
                  <a:cubicBezTo>
                    <a:pt x="5299" y="1498"/>
                    <a:pt x="4394" y="1939"/>
                    <a:pt x="3537" y="2450"/>
                  </a:cubicBezTo>
                  <a:cubicBezTo>
                    <a:pt x="3156" y="2712"/>
                    <a:pt x="2787" y="2939"/>
                    <a:pt x="2465" y="3189"/>
                  </a:cubicBezTo>
                  <a:cubicBezTo>
                    <a:pt x="2310" y="3308"/>
                    <a:pt x="2132" y="3427"/>
                    <a:pt x="1989" y="3546"/>
                  </a:cubicBezTo>
                  <a:lnTo>
                    <a:pt x="1572" y="3891"/>
                  </a:lnTo>
                  <a:cubicBezTo>
                    <a:pt x="1298" y="4117"/>
                    <a:pt x="1072" y="4344"/>
                    <a:pt x="870" y="4534"/>
                  </a:cubicBezTo>
                  <a:lnTo>
                    <a:pt x="596" y="4808"/>
                  </a:lnTo>
                  <a:lnTo>
                    <a:pt x="381" y="5046"/>
                  </a:lnTo>
                  <a:lnTo>
                    <a:pt x="96" y="5368"/>
                  </a:lnTo>
                  <a:cubicBezTo>
                    <a:pt x="24" y="5451"/>
                    <a:pt x="0" y="5498"/>
                    <a:pt x="0" y="5498"/>
                  </a:cubicBezTo>
                  <a:cubicBezTo>
                    <a:pt x="36" y="5463"/>
                    <a:pt x="84" y="5427"/>
                    <a:pt x="120" y="5391"/>
                  </a:cubicBezTo>
                  <a:lnTo>
                    <a:pt x="441" y="5070"/>
                  </a:lnTo>
                  <a:lnTo>
                    <a:pt x="655" y="4844"/>
                  </a:lnTo>
                  <a:lnTo>
                    <a:pt x="941" y="4582"/>
                  </a:lnTo>
                  <a:cubicBezTo>
                    <a:pt x="1143" y="4403"/>
                    <a:pt x="1370" y="4177"/>
                    <a:pt x="1644" y="3974"/>
                  </a:cubicBezTo>
                  <a:lnTo>
                    <a:pt x="2048" y="3605"/>
                  </a:lnTo>
                  <a:lnTo>
                    <a:pt x="2536" y="3260"/>
                  </a:lnTo>
                  <a:cubicBezTo>
                    <a:pt x="2858" y="3022"/>
                    <a:pt x="3227" y="2808"/>
                    <a:pt x="3608" y="2558"/>
                  </a:cubicBezTo>
                  <a:cubicBezTo>
                    <a:pt x="4465" y="2058"/>
                    <a:pt x="5358" y="1617"/>
                    <a:pt x="6275" y="1248"/>
                  </a:cubicBezTo>
                  <a:cubicBezTo>
                    <a:pt x="7192" y="891"/>
                    <a:pt x="8144" y="605"/>
                    <a:pt x="9121" y="403"/>
                  </a:cubicBezTo>
                  <a:cubicBezTo>
                    <a:pt x="9573" y="319"/>
                    <a:pt x="10002" y="224"/>
                    <a:pt x="10407" y="188"/>
                  </a:cubicBezTo>
                  <a:lnTo>
                    <a:pt x="10978" y="129"/>
                  </a:lnTo>
                  <a:lnTo>
                    <a:pt x="11526" y="93"/>
                  </a:lnTo>
                  <a:lnTo>
                    <a:pt x="12835" y="93"/>
                  </a:lnTo>
                  <a:lnTo>
                    <a:pt x="13157" y="117"/>
                  </a:lnTo>
                  <a:lnTo>
                    <a:pt x="13609" y="141"/>
                  </a:lnTo>
                  <a:lnTo>
                    <a:pt x="13764" y="141"/>
                  </a:lnTo>
                  <a:cubicBezTo>
                    <a:pt x="13730" y="132"/>
                    <a:pt x="13691" y="124"/>
                    <a:pt x="13649" y="124"/>
                  </a:cubicBezTo>
                  <a:cubicBezTo>
                    <a:pt x="13632" y="124"/>
                    <a:pt x="13615" y="125"/>
                    <a:pt x="13597" y="129"/>
                  </a:cubicBezTo>
                  <a:lnTo>
                    <a:pt x="13157" y="69"/>
                  </a:lnTo>
                  <a:lnTo>
                    <a:pt x="12835" y="34"/>
                  </a:lnTo>
                  <a:lnTo>
                    <a:pt x="12454" y="10"/>
                  </a:lnTo>
                  <a:cubicBezTo>
                    <a:pt x="12300" y="4"/>
                    <a:pt x="12142" y="1"/>
                    <a:pt x="11984"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50" name="Google Shape;821;p42">
              <a:extLst>
                <a:ext uri="{FF2B5EF4-FFF2-40B4-BE49-F238E27FC236}">
                  <a16:creationId xmlns:a16="http://schemas.microsoft.com/office/drawing/2014/main" id="{746830CF-3E3F-452E-88E9-F8C55A3274FF}"/>
                </a:ext>
              </a:extLst>
            </p:cNvPr>
            <p:cNvSpPr/>
            <p:nvPr/>
          </p:nvSpPr>
          <p:spPr>
            <a:xfrm>
              <a:off x="5186650" y="2872200"/>
              <a:ext cx="200650" cy="159875"/>
            </a:xfrm>
            <a:custGeom>
              <a:avLst/>
              <a:gdLst/>
              <a:ahLst/>
              <a:cxnLst/>
              <a:rect l="l" t="t" r="r" b="b"/>
              <a:pathLst>
                <a:path w="8026" h="6395" extrusionOk="0">
                  <a:moveTo>
                    <a:pt x="8025" y="1"/>
                  </a:moveTo>
                  <a:cubicBezTo>
                    <a:pt x="7739" y="1823"/>
                    <a:pt x="6656" y="3430"/>
                    <a:pt x="5061" y="4359"/>
                  </a:cubicBezTo>
                  <a:cubicBezTo>
                    <a:pt x="3953" y="5025"/>
                    <a:pt x="2775" y="5549"/>
                    <a:pt x="1536" y="5894"/>
                  </a:cubicBezTo>
                  <a:lnTo>
                    <a:pt x="405" y="6252"/>
                  </a:lnTo>
                  <a:cubicBezTo>
                    <a:pt x="274" y="6275"/>
                    <a:pt x="131" y="6335"/>
                    <a:pt x="0" y="6395"/>
                  </a:cubicBezTo>
                  <a:cubicBezTo>
                    <a:pt x="143" y="6383"/>
                    <a:pt x="286" y="6347"/>
                    <a:pt x="429" y="6311"/>
                  </a:cubicBezTo>
                  <a:cubicBezTo>
                    <a:pt x="703" y="6252"/>
                    <a:pt x="1084" y="6144"/>
                    <a:pt x="1560" y="6014"/>
                  </a:cubicBezTo>
                  <a:cubicBezTo>
                    <a:pt x="2822" y="5680"/>
                    <a:pt x="4025" y="5168"/>
                    <a:pt x="5144" y="4490"/>
                  </a:cubicBezTo>
                  <a:cubicBezTo>
                    <a:pt x="6251" y="3787"/>
                    <a:pt x="7132" y="2775"/>
                    <a:pt x="7680" y="1572"/>
                  </a:cubicBezTo>
                  <a:cubicBezTo>
                    <a:pt x="7835" y="1215"/>
                    <a:pt x="7942" y="822"/>
                    <a:pt x="8001" y="429"/>
                  </a:cubicBezTo>
                  <a:cubicBezTo>
                    <a:pt x="8013" y="322"/>
                    <a:pt x="8025" y="227"/>
                    <a:pt x="8025" y="108"/>
                  </a:cubicBezTo>
                  <a:lnTo>
                    <a:pt x="8025" y="1"/>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51" name="Google Shape;822;p42">
              <a:extLst>
                <a:ext uri="{FF2B5EF4-FFF2-40B4-BE49-F238E27FC236}">
                  <a16:creationId xmlns:a16="http://schemas.microsoft.com/office/drawing/2014/main" id="{95E6FA3C-7E81-4EFC-A98E-B539CDAC72F3}"/>
                </a:ext>
              </a:extLst>
            </p:cNvPr>
            <p:cNvSpPr/>
            <p:nvPr/>
          </p:nvSpPr>
          <p:spPr>
            <a:xfrm>
              <a:off x="3807000" y="2901850"/>
              <a:ext cx="683750" cy="132600"/>
            </a:xfrm>
            <a:custGeom>
              <a:avLst/>
              <a:gdLst/>
              <a:ahLst/>
              <a:cxnLst/>
              <a:rect l="l" t="t" r="r" b="b"/>
              <a:pathLst>
                <a:path w="27350" h="5304" extrusionOk="0">
                  <a:moveTo>
                    <a:pt x="12390" y="0"/>
                  </a:moveTo>
                  <a:cubicBezTo>
                    <a:pt x="10865" y="0"/>
                    <a:pt x="9351" y="292"/>
                    <a:pt x="7919" y="863"/>
                  </a:cubicBezTo>
                  <a:cubicBezTo>
                    <a:pt x="7133" y="1160"/>
                    <a:pt x="6359" y="1518"/>
                    <a:pt x="5621" y="1922"/>
                  </a:cubicBezTo>
                  <a:cubicBezTo>
                    <a:pt x="4918" y="2280"/>
                    <a:pt x="4275" y="2649"/>
                    <a:pt x="3692" y="2982"/>
                  </a:cubicBezTo>
                  <a:cubicBezTo>
                    <a:pt x="2525" y="3661"/>
                    <a:pt x="1620" y="4244"/>
                    <a:pt x="977" y="4649"/>
                  </a:cubicBezTo>
                  <a:cubicBezTo>
                    <a:pt x="656" y="4851"/>
                    <a:pt x="418" y="5018"/>
                    <a:pt x="251" y="5125"/>
                  </a:cubicBezTo>
                  <a:lnTo>
                    <a:pt x="72" y="5256"/>
                  </a:lnTo>
                  <a:cubicBezTo>
                    <a:pt x="49" y="5268"/>
                    <a:pt x="25" y="5292"/>
                    <a:pt x="1" y="5304"/>
                  </a:cubicBezTo>
                  <a:cubicBezTo>
                    <a:pt x="13" y="5304"/>
                    <a:pt x="37" y="5292"/>
                    <a:pt x="72" y="5268"/>
                  </a:cubicBezTo>
                  <a:lnTo>
                    <a:pt x="275" y="5149"/>
                  </a:lnTo>
                  <a:lnTo>
                    <a:pt x="1013" y="4697"/>
                  </a:lnTo>
                  <a:cubicBezTo>
                    <a:pt x="1644" y="4316"/>
                    <a:pt x="2585" y="3756"/>
                    <a:pt x="3751" y="3089"/>
                  </a:cubicBezTo>
                  <a:cubicBezTo>
                    <a:pt x="4335" y="2768"/>
                    <a:pt x="4978" y="2411"/>
                    <a:pt x="5680" y="2053"/>
                  </a:cubicBezTo>
                  <a:cubicBezTo>
                    <a:pt x="6418" y="1660"/>
                    <a:pt x="7192" y="1315"/>
                    <a:pt x="7978" y="1018"/>
                  </a:cubicBezTo>
                  <a:cubicBezTo>
                    <a:pt x="9380" y="466"/>
                    <a:pt x="10871" y="179"/>
                    <a:pt x="12374" y="179"/>
                  </a:cubicBezTo>
                  <a:cubicBezTo>
                    <a:pt x="12786" y="179"/>
                    <a:pt x="13198" y="200"/>
                    <a:pt x="13610" y="244"/>
                  </a:cubicBezTo>
                  <a:cubicBezTo>
                    <a:pt x="14598" y="386"/>
                    <a:pt x="15562" y="625"/>
                    <a:pt x="16503" y="934"/>
                  </a:cubicBezTo>
                  <a:cubicBezTo>
                    <a:pt x="17396" y="1232"/>
                    <a:pt x="18301" y="1458"/>
                    <a:pt x="19218" y="1613"/>
                  </a:cubicBezTo>
                  <a:cubicBezTo>
                    <a:pt x="20111" y="1768"/>
                    <a:pt x="20944" y="1875"/>
                    <a:pt x="21718" y="1994"/>
                  </a:cubicBezTo>
                  <a:cubicBezTo>
                    <a:pt x="22444" y="2101"/>
                    <a:pt x="23159" y="2256"/>
                    <a:pt x="23861" y="2458"/>
                  </a:cubicBezTo>
                  <a:cubicBezTo>
                    <a:pt x="24873" y="2756"/>
                    <a:pt x="25814" y="3280"/>
                    <a:pt x="26600" y="3994"/>
                  </a:cubicBezTo>
                  <a:cubicBezTo>
                    <a:pt x="26873" y="4268"/>
                    <a:pt x="27123" y="4566"/>
                    <a:pt x="27350" y="4887"/>
                  </a:cubicBezTo>
                  <a:cubicBezTo>
                    <a:pt x="27159" y="4530"/>
                    <a:pt x="26933" y="4220"/>
                    <a:pt x="26647" y="3946"/>
                  </a:cubicBezTo>
                  <a:cubicBezTo>
                    <a:pt x="25873" y="3208"/>
                    <a:pt x="24921" y="2649"/>
                    <a:pt x="23897" y="2339"/>
                  </a:cubicBezTo>
                  <a:cubicBezTo>
                    <a:pt x="23194" y="2125"/>
                    <a:pt x="22468" y="1958"/>
                    <a:pt x="21742" y="1851"/>
                  </a:cubicBezTo>
                  <a:cubicBezTo>
                    <a:pt x="20968" y="1720"/>
                    <a:pt x="20123" y="1613"/>
                    <a:pt x="19253" y="1458"/>
                  </a:cubicBezTo>
                  <a:cubicBezTo>
                    <a:pt x="18337" y="1291"/>
                    <a:pt x="17444" y="1065"/>
                    <a:pt x="16563" y="767"/>
                  </a:cubicBezTo>
                  <a:cubicBezTo>
                    <a:pt x="15610" y="458"/>
                    <a:pt x="14634" y="220"/>
                    <a:pt x="13634" y="65"/>
                  </a:cubicBezTo>
                  <a:cubicBezTo>
                    <a:pt x="13219" y="22"/>
                    <a:pt x="12804" y="0"/>
                    <a:pt x="1239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52" name="Google Shape;823;p42">
              <a:extLst>
                <a:ext uri="{FF2B5EF4-FFF2-40B4-BE49-F238E27FC236}">
                  <a16:creationId xmlns:a16="http://schemas.microsoft.com/office/drawing/2014/main" id="{FB81FA79-C366-49DC-B1D9-2F151D8C7EA7}"/>
                </a:ext>
              </a:extLst>
            </p:cNvPr>
            <p:cNvSpPr/>
            <p:nvPr/>
          </p:nvSpPr>
          <p:spPr>
            <a:xfrm>
              <a:off x="3554600" y="2888275"/>
              <a:ext cx="170875" cy="146475"/>
            </a:xfrm>
            <a:custGeom>
              <a:avLst/>
              <a:gdLst/>
              <a:ahLst/>
              <a:cxnLst/>
              <a:rect l="l" t="t" r="r" b="b"/>
              <a:pathLst>
                <a:path w="6835" h="5859" extrusionOk="0">
                  <a:moveTo>
                    <a:pt x="6835" y="1"/>
                  </a:moveTo>
                  <a:lnTo>
                    <a:pt x="6835" y="1"/>
                  </a:lnTo>
                  <a:cubicBezTo>
                    <a:pt x="6739" y="465"/>
                    <a:pt x="6597" y="918"/>
                    <a:pt x="6430" y="1346"/>
                  </a:cubicBezTo>
                  <a:cubicBezTo>
                    <a:pt x="6001" y="2382"/>
                    <a:pt x="5275" y="3275"/>
                    <a:pt x="4358" y="3918"/>
                  </a:cubicBezTo>
                  <a:cubicBezTo>
                    <a:pt x="3394" y="4513"/>
                    <a:pt x="2382" y="5001"/>
                    <a:pt x="1322" y="5371"/>
                  </a:cubicBezTo>
                  <a:lnTo>
                    <a:pt x="358" y="5716"/>
                  </a:lnTo>
                  <a:cubicBezTo>
                    <a:pt x="227" y="5752"/>
                    <a:pt x="108" y="5799"/>
                    <a:pt x="0" y="5859"/>
                  </a:cubicBezTo>
                  <a:cubicBezTo>
                    <a:pt x="120" y="5847"/>
                    <a:pt x="250" y="5823"/>
                    <a:pt x="370" y="5775"/>
                  </a:cubicBezTo>
                  <a:cubicBezTo>
                    <a:pt x="608" y="5716"/>
                    <a:pt x="941" y="5621"/>
                    <a:pt x="1358" y="5478"/>
                  </a:cubicBezTo>
                  <a:cubicBezTo>
                    <a:pt x="2441" y="5132"/>
                    <a:pt x="3489" y="4656"/>
                    <a:pt x="4453" y="4061"/>
                  </a:cubicBezTo>
                  <a:cubicBezTo>
                    <a:pt x="5406" y="3394"/>
                    <a:pt x="6132" y="2465"/>
                    <a:pt x="6549" y="1382"/>
                  </a:cubicBezTo>
                  <a:cubicBezTo>
                    <a:pt x="6668" y="1060"/>
                    <a:pt x="6763" y="727"/>
                    <a:pt x="6811" y="382"/>
                  </a:cubicBezTo>
                  <a:cubicBezTo>
                    <a:pt x="6835" y="263"/>
                    <a:pt x="6835" y="132"/>
                    <a:pt x="6835"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53" name="Google Shape;824;p42">
              <a:extLst>
                <a:ext uri="{FF2B5EF4-FFF2-40B4-BE49-F238E27FC236}">
                  <a16:creationId xmlns:a16="http://schemas.microsoft.com/office/drawing/2014/main" id="{426A4836-28B7-4A1B-8A3C-C3F0135918D2}"/>
                </a:ext>
              </a:extLst>
            </p:cNvPr>
            <p:cNvSpPr/>
            <p:nvPr/>
          </p:nvSpPr>
          <p:spPr>
            <a:xfrm>
              <a:off x="2936675" y="2887975"/>
              <a:ext cx="250050" cy="146775"/>
            </a:xfrm>
            <a:custGeom>
              <a:avLst/>
              <a:gdLst/>
              <a:ahLst/>
              <a:cxnLst/>
              <a:rect l="l" t="t" r="r" b="b"/>
              <a:pathLst>
                <a:path w="10002" h="5871" extrusionOk="0">
                  <a:moveTo>
                    <a:pt x="10001" y="1"/>
                  </a:moveTo>
                  <a:lnTo>
                    <a:pt x="10001" y="1"/>
                  </a:lnTo>
                  <a:cubicBezTo>
                    <a:pt x="9858" y="37"/>
                    <a:pt x="9716" y="96"/>
                    <a:pt x="9573" y="156"/>
                  </a:cubicBezTo>
                  <a:cubicBezTo>
                    <a:pt x="9311" y="275"/>
                    <a:pt x="8918" y="453"/>
                    <a:pt x="8442" y="668"/>
                  </a:cubicBezTo>
                  <a:cubicBezTo>
                    <a:pt x="7477" y="1108"/>
                    <a:pt x="6156" y="1727"/>
                    <a:pt x="4751" y="2513"/>
                  </a:cubicBezTo>
                  <a:cubicBezTo>
                    <a:pt x="3536" y="3168"/>
                    <a:pt x="2381" y="3918"/>
                    <a:pt x="1286" y="4763"/>
                  </a:cubicBezTo>
                  <a:cubicBezTo>
                    <a:pt x="869" y="5085"/>
                    <a:pt x="536" y="5347"/>
                    <a:pt x="322" y="5549"/>
                  </a:cubicBezTo>
                  <a:cubicBezTo>
                    <a:pt x="202" y="5644"/>
                    <a:pt x="95" y="5752"/>
                    <a:pt x="0" y="5871"/>
                  </a:cubicBezTo>
                  <a:cubicBezTo>
                    <a:pt x="131" y="5787"/>
                    <a:pt x="250" y="5692"/>
                    <a:pt x="357" y="5585"/>
                  </a:cubicBezTo>
                  <a:cubicBezTo>
                    <a:pt x="583" y="5406"/>
                    <a:pt x="929" y="5156"/>
                    <a:pt x="1357" y="4835"/>
                  </a:cubicBezTo>
                  <a:cubicBezTo>
                    <a:pt x="2465" y="4037"/>
                    <a:pt x="3631" y="3311"/>
                    <a:pt x="4834" y="2656"/>
                  </a:cubicBezTo>
                  <a:cubicBezTo>
                    <a:pt x="6239" y="1882"/>
                    <a:pt x="7549" y="1239"/>
                    <a:pt x="8489" y="775"/>
                  </a:cubicBezTo>
                  <a:lnTo>
                    <a:pt x="9608" y="215"/>
                  </a:lnTo>
                  <a:cubicBezTo>
                    <a:pt x="9751" y="156"/>
                    <a:pt x="9882" y="84"/>
                    <a:pt x="10001"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54" name="Google Shape;825;p42">
              <a:extLst>
                <a:ext uri="{FF2B5EF4-FFF2-40B4-BE49-F238E27FC236}">
                  <a16:creationId xmlns:a16="http://schemas.microsoft.com/office/drawing/2014/main" id="{5EE11955-7696-4B2E-98FC-978F49185CAF}"/>
                </a:ext>
              </a:extLst>
            </p:cNvPr>
            <p:cNvSpPr/>
            <p:nvPr/>
          </p:nvSpPr>
          <p:spPr>
            <a:xfrm>
              <a:off x="2568475" y="2892625"/>
              <a:ext cx="528350" cy="142125"/>
            </a:xfrm>
            <a:custGeom>
              <a:avLst/>
              <a:gdLst/>
              <a:ahLst/>
              <a:cxnLst/>
              <a:rect l="l" t="t" r="r" b="b"/>
              <a:pathLst>
                <a:path w="21134" h="5685" extrusionOk="0">
                  <a:moveTo>
                    <a:pt x="20413" y="1"/>
                  </a:moveTo>
                  <a:cubicBezTo>
                    <a:pt x="20356" y="1"/>
                    <a:pt x="20298" y="2"/>
                    <a:pt x="20241" y="5"/>
                  </a:cubicBezTo>
                  <a:cubicBezTo>
                    <a:pt x="19431" y="65"/>
                    <a:pt x="18645" y="279"/>
                    <a:pt x="17919" y="648"/>
                  </a:cubicBezTo>
                  <a:cubicBezTo>
                    <a:pt x="16883" y="1208"/>
                    <a:pt x="15883" y="1875"/>
                    <a:pt x="14954" y="2613"/>
                  </a:cubicBezTo>
                  <a:cubicBezTo>
                    <a:pt x="14395" y="3030"/>
                    <a:pt x="13811" y="3411"/>
                    <a:pt x="13204" y="3744"/>
                  </a:cubicBezTo>
                  <a:cubicBezTo>
                    <a:pt x="12537" y="4089"/>
                    <a:pt x="11835" y="4351"/>
                    <a:pt x="11109" y="4542"/>
                  </a:cubicBezTo>
                  <a:cubicBezTo>
                    <a:pt x="9704" y="4875"/>
                    <a:pt x="8263" y="5054"/>
                    <a:pt x="6810" y="5066"/>
                  </a:cubicBezTo>
                  <a:cubicBezTo>
                    <a:pt x="5465" y="5113"/>
                    <a:pt x="4262" y="5101"/>
                    <a:pt x="3250" y="5161"/>
                  </a:cubicBezTo>
                  <a:cubicBezTo>
                    <a:pt x="2441" y="5197"/>
                    <a:pt x="1643" y="5292"/>
                    <a:pt x="857" y="5447"/>
                  </a:cubicBezTo>
                  <a:cubicBezTo>
                    <a:pt x="572" y="5506"/>
                    <a:pt x="357" y="5566"/>
                    <a:pt x="214" y="5601"/>
                  </a:cubicBezTo>
                  <a:cubicBezTo>
                    <a:pt x="131" y="5625"/>
                    <a:pt x="60" y="5649"/>
                    <a:pt x="0" y="5685"/>
                  </a:cubicBezTo>
                  <a:cubicBezTo>
                    <a:pt x="71" y="5673"/>
                    <a:pt x="143" y="5661"/>
                    <a:pt x="226" y="5637"/>
                  </a:cubicBezTo>
                  <a:cubicBezTo>
                    <a:pt x="369" y="5601"/>
                    <a:pt x="583" y="5566"/>
                    <a:pt x="869" y="5506"/>
                  </a:cubicBezTo>
                  <a:cubicBezTo>
                    <a:pt x="1655" y="5375"/>
                    <a:pt x="2453" y="5304"/>
                    <a:pt x="3250" y="5280"/>
                  </a:cubicBezTo>
                  <a:cubicBezTo>
                    <a:pt x="4262" y="5220"/>
                    <a:pt x="5465" y="5268"/>
                    <a:pt x="6810" y="5220"/>
                  </a:cubicBezTo>
                  <a:cubicBezTo>
                    <a:pt x="8275" y="5208"/>
                    <a:pt x="9727" y="5042"/>
                    <a:pt x="11156" y="4708"/>
                  </a:cubicBezTo>
                  <a:cubicBezTo>
                    <a:pt x="11882" y="4518"/>
                    <a:pt x="12597" y="4244"/>
                    <a:pt x="13276" y="3887"/>
                  </a:cubicBezTo>
                  <a:cubicBezTo>
                    <a:pt x="13895" y="3542"/>
                    <a:pt x="14478" y="3161"/>
                    <a:pt x="15050" y="2732"/>
                  </a:cubicBezTo>
                  <a:cubicBezTo>
                    <a:pt x="15966" y="1994"/>
                    <a:pt x="16955" y="1339"/>
                    <a:pt x="17990" y="755"/>
                  </a:cubicBezTo>
                  <a:cubicBezTo>
                    <a:pt x="18693" y="386"/>
                    <a:pt x="19467" y="148"/>
                    <a:pt x="20253" y="77"/>
                  </a:cubicBezTo>
                  <a:cubicBezTo>
                    <a:pt x="20417" y="63"/>
                    <a:pt x="20562" y="58"/>
                    <a:pt x="20683" y="58"/>
                  </a:cubicBezTo>
                  <a:cubicBezTo>
                    <a:pt x="20935" y="58"/>
                    <a:pt x="21088" y="78"/>
                    <a:pt x="21125" y="78"/>
                  </a:cubicBezTo>
                  <a:cubicBezTo>
                    <a:pt x="21131" y="78"/>
                    <a:pt x="21134" y="78"/>
                    <a:pt x="21134" y="77"/>
                  </a:cubicBezTo>
                  <a:cubicBezTo>
                    <a:pt x="21050" y="41"/>
                    <a:pt x="20967" y="29"/>
                    <a:pt x="20884" y="29"/>
                  </a:cubicBezTo>
                  <a:cubicBezTo>
                    <a:pt x="20727" y="12"/>
                    <a:pt x="20570" y="1"/>
                    <a:pt x="20413"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55" name="Google Shape;826;p42">
              <a:extLst>
                <a:ext uri="{FF2B5EF4-FFF2-40B4-BE49-F238E27FC236}">
                  <a16:creationId xmlns:a16="http://schemas.microsoft.com/office/drawing/2014/main" id="{3434AC91-36DB-4585-89E9-F2ED9DE229BB}"/>
                </a:ext>
              </a:extLst>
            </p:cNvPr>
            <p:cNvSpPr/>
            <p:nvPr/>
          </p:nvSpPr>
          <p:spPr>
            <a:xfrm>
              <a:off x="4581225" y="2883525"/>
              <a:ext cx="634325" cy="4175"/>
            </a:xfrm>
            <a:custGeom>
              <a:avLst/>
              <a:gdLst/>
              <a:ahLst/>
              <a:cxnLst/>
              <a:rect l="l" t="t" r="r" b="b"/>
              <a:pathLst>
                <a:path w="25373" h="167" extrusionOk="0">
                  <a:moveTo>
                    <a:pt x="12692" y="0"/>
                  </a:moveTo>
                  <a:cubicBezTo>
                    <a:pt x="5679" y="0"/>
                    <a:pt x="0" y="36"/>
                    <a:pt x="0" y="84"/>
                  </a:cubicBezTo>
                  <a:cubicBezTo>
                    <a:pt x="0" y="131"/>
                    <a:pt x="5691" y="167"/>
                    <a:pt x="12692" y="167"/>
                  </a:cubicBezTo>
                  <a:cubicBezTo>
                    <a:pt x="19693" y="167"/>
                    <a:pt x="25372" y="131"/>
                    <a:pt x="25372" y="84"/>
                  </a:cubicBezTo>
                  <a:cubicBezTo>
                    <a:pt x="25372" y="48"/>
                    <a:pt x="19705" y="0"/>
                    <a:pt x="12692"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56" name="Google Shape;827;p42">
              <a:extLst>
                <a:ext uri="{FF2B5EF4-FFF2-40B4-BE49-F238E27FC236}">
                  <a16:creationId xmlns:a16="http://schemas.microsoft.com/office/drawing/2014/main" id="{3250E736-619D-49BF-807F-05E6EC8B6F5A}"/>
                </a:ext>
              </a:extLst>
            </p:cNvPr>
            <p:cNvSpPr/>
            <p:nvPr/>
          </p:nvSpPr>
          <p:spPr>
            <a:xfrm>
              <a:off x="4946150" y="3849125"/>
              <a:ext cx="273850" cy="311350"/>
            </a:xfrm>
            <a:custGeom>
              <a:avLst/>
              <a:gdLst/>
              <a:ahLst/>
              <a:cxnLst/>
              <a:rect l="l" t="t" r="r" b="b"/>
              <a:pathLst>
                <a:path w="10954" h="12454" extrusionOk="0">
                  <a:moveTo>
                    <a:pt x="7906" y="0"/>
                  </a:moveTo>
                  <a:lnTo>
                    <a:pt x="2596" y="1953"/>
                  </a:lnTo>
                  <a:lnTo>
                    <a:pt x="4786" y="7370"/>
                  </a:lnTo>
                  <a:cubicBezTo>
                    <a:pt x="4786" y="7370"/>
                    <a:pt x="0" y="11418"/>
                    <a:pt x="286" y="12454"/>
                  </a:cubicBezTo>
                  <a:lnTo>
                    <a:pt x="10954" y="8596"/>
                  </a:lnTo>
                  <a:lnTo>
                    <a:pt x="7906" y="0"/>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57" name="Google Shape;828;p42">
              <a:extLst>
                <a:ext uri="{FF2B5EF4-FFF2-40B4-BE49-F238E27FC236}">
                  <a16:creationId xmlns:a16="http://schemas.microsoft.com/office/drawing/2014/main" id="{D7D4792E-E77E-40B2-A1AE-1158AC898DA9}"/>
                </a:ext>
              </a:extLst>
            </p:cNvPr>
            <p:cNvSpPr/>
            <p:nvPr/>
          </p:nvSpPr>
          <p:spPr>
            <a:xfrm>
              <a:off x="5133675" y="3991900"/>
              <a:ext cx="22625" cy="21850"/>
            </a:xfrm>
            <a:custGeom>
              <a:avLst/>
              <a:gdLst/>
              <a:ahLst/>
              <a:cxnLst/>
              <a:rect l="l" t="t" r="r" b="b"/>
              <a:pathLst>
                <a:path w="905" h="874" extrusionOk="0">
                  <a:moveTo>
                    <a:pt x="410" y="1"/>
                  </a:moveTo>
                  <a:cubicBezTo>
                    <a:pt x="199" y="1"/>
                    <a:pt x="0" y="245"/>
                    <a:pt x="0" y="468"/>
                  </a:cubicBezTo>
                  <a:cubicBezTo>
                    <a:pt x="35" y="699"/>
                    <a:pt x="237" y="874"/>
                    <a:pt x="477" y="874"/>
                  </a:cubicBezTo>
                  <a:cubicBezTo>
                    <a:pt x="484" y="874"/>
                    <a:pt x="492" y="874"/>
                    <a:pt x="500" y="873"/>
                  </a:cubicBezTo>
                  <a:cubicBezTo>
                    <a:pt x="738" y="838"/>
                    <a:pt x="905" y="635"/>
                    <a:pt x="881" y="397"/>
                  </a:cubicBezTo>
                  <a:cubicBezTo>
                    <a:pt x="848" y="175"/>
                    <a:pt x="670" y="15"/>
                    <a:pt x="452" y="4"/>
                  </a:cubicBezTo>
                  <a:lnTo>
                    <a:pt x="452" y="4"/>
                  </a:lnTo>
                  <a:cubicBezTo>
                    <a:pt x="438" y="2"/>
                    <a:pt x="424" y="1"/>
                    <a:pt x="410"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58" name="Google Shape;829;p42">
              <a:extLst>
                <a:ext uri="{FF2B5EF4-FFF2-40B4-BE49-F238E27FC236}">
                  <a16:creationId xmlns:a16="http://schemas.microsoft.com/office/drawing/2014/main" id="{A9E04F9C-D0C1-4EA1-B9D5-CF49BC128B06}"/>
                </a:ext>
              </a:extLst>
            </p:cNvPr>
            <p:cNvSpPr/>
            <p:nvPr/>
          </p:nvSpPr>
          <p:spPr>
            <a:xfrm>
              <a:off x="4949425" y="4042900"/>
              <a:ext cx="270875" cy="117575"/>
            </a:xfrm>
            <a:custGeom>
              <a:avLst/>
              <a:gdLst/>
              <a:ahLst/>
              <a:cxnLst/>
              <a:rect l="l" t="t" r="r" b="b"/>
              <a:pathLst>
                <a:path w="10835" h="4703" extrusionOk="0">
                  <a:moveTo>
                    <a:pt x="10490" y="0"/>
                  </a:moveTo>
                  <a:lnTo>
                    <a:pt x="393" y="4012"/>
                  </a:lnTo>
                  <a:cubicBezTo>
                    <a:pt x="393" y="4012"/>
                    <a:pt x="0" y="4393"/>
                    <a:pt x="167" y="4703"/>
                  </a:cubicBezTo>
                  <a:lnTo>
                    <a:pt x="10835" y="845"/>
                  </a:lnTo>
                  <a:lnTo>
                    <a:pt x="10490"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9" name="Google Shape;830;p42">
              <a:extLst>
                <a:ext uri="{FF2B5EF4-FFF2-40B4-BE49-F238E27FC236}">
                  <a16:creationId xmlns:a16="http://schemas.microsoft.com/office/drawing/2014/main" id="{68BBF08F-A9B9-4303-B354-274A545687E7}"/>
                </a:ext>
              </a:extLst>
            </p:cNvPr>
            <p:cNvSpPr/>
            <p:nvPr/>
          </p:nvSpPr>
          <p:spPr>
            <a:xfrm>
              <a:off x="5060025" y="4030200"/>
              <a:ext cx="31100" cy="10450"/>
            </a:xfrm>
            <a:custGeom>
              <a:avLst/>
              <a:gdLst/>
              <a:ahLst/>
              <a:cxnLst/>
              <a:rect l="l" t="t" r="r" b="b"/>
              <a:pathLst>
                <a:path w="1244" h="418" extrusionOk="0">
                  <a:moveTo>
                    <a:pt x="463" y="0"/>
                  </a:moveTo>
                  <a:cubicBezTo>
                    <a:pt x="189" y="0"/>
                    <a:pt x="0" y="103"/>
                    <a:pt x="29" y="151"/>
                  </a:cubicBezTo>
                  <a:cubicBezTo>
                    <a:pt x="53" y="198"/>
                    <a:pt x="315" y="151"/>
                    <a:pt x="636" y="210"/>
                  </a:cubicBezTo>
                  <a:cubicBezTo>
                    <a:pt x="918" y="265"/>
                    <a:pt x="1121" y="417"/>
                    <a:pt x="1191" y="417"/>
                  </a:cubicBezTo>
                  <a:cubicBezTo>
                    <a:pt x="1198" y="417"/>
                    <a:pt x="1204" y="416"/>
                    <a:pt x="1208" y="413"/>
                  </a:cubicBezTo>
                  <a:cubicBezTo>
                    <a:pt x="1244" y="377"/>
                    <a:pt x="1065" y="91"/>
                    <a:pt x="672" y="20"/>
                  </a:cubicBezTo>
                  <a:cubicBezTo>
                    <a:pt x="599" y="6"/>
                    <a:pt x="529" y="0"/>
                    <a:pt x="463"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60" name="Google Shape;831;p42">
              <a:extLst>
                <a:ext uri="{FF2B5EF4-FFF2-40B4-BE49-F238E27FC236}">
                  <a16:creationId xmlns:a16="http://schemas.microsoft.com/office/drawing/2014/main" id="{B6A971E5-C90F-4A38-9061-088A31075D79}"/>
                </a:ext>
              </a:extLst>
            </p:cNvPr>
            <p:cNvSpPr/>
            <p:nvPr/>
          </p:nvSpPr>
          <p:spPr>
            <a:xfrm>
              <a:off x="5036600" y="4053725"/>
              <a:ext cx="25650" cy="15725"/>
            </a:xfrm>
            <a:custGeom>
              <a:avLst/>
              <a:gdLst/>
              <a:ahLst/>
              <a:cxnLst/>
              <a:rect l="l" t="t" r="r" b="b"/>
              <a:pathLst>
                <a:path w="1026" h="629" extrusionOk="0">
                  <a:moveTo>
                    <a:pt x="228" y="1"/>
                  </a:moveTo>
                  <a:cubicBezTo>
                    <a:pt x="91" y="1"/>
                    <a:pt x="1" y="41"/>
                    <a:pt x="14" y="67"/>
                  </a:cubicBezTo>
                  <a:cubicBezTo>
                    <a:pt x="14" y="115"/>
                    <a:pt x="276" y="127"/>
                    <a:pt x="526" y="281"/>
                  </a:cubicBezTo>
                  <a:cubicBezTo>
                    <a:pt x="774" y="428"/>
                    <a:pt x="905" y="629"/>
                    <a:pt x="968" y="629"/>
                  </a:cubicBezTo>
                  <a:cubicBezTo>
                    <a:pt x="972" y="629"/>
                    <a:pt x="975" y="628"/>
                    <a:pt x="978" y="627"/>
                  </a:cubicBezTo>
                  <a:cubicBezTo>
                    <a:pt x="1026" y="615"/>
                    <a:pt x="954" y="305"/>
                    <a:pt x="633" y="115"/>
                  </a:cubicBezTo>
                  <a:cubicBezTo>
                    <a:pt x="487" y="28"/>
                    <a:pt x="341" y="1"/>
                    <a:pt x="228"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61" name="Google Shape;832;p42">
              <a:extLst>
                <a:ext uri="{FF2B5EF4-FFF2-40B4-BE49-F238E27FC236}">
                  <a16:creationId xmlns:a16="http://schemas.microsoft.com/office/drawing/2014/main" id="{B6744201-543F-4B8A-BBFF-20BE93FA1374}"/>
                </a:ext>
              </a:extLst>
            </p:cNvPr>
            <p:cNvSpPr/>
            <p:nvPr/>
          </p:nvSpPr>
          <p:spPr>
            <a:xfrm>
              <a:off x="5014600" y="4075425"/>
              <a:ext cx="19675" cy="19025"/>
            </a:xfrm>
            <a:custGeom>
              <a:avLst/>
              <a:gdLst/>
              <a:ahLst/>
              <a:cxnLst/>
              <a:rect l="l" t="t" r="r" b="b"/>
              <a:pathLst>
                <a:path w="787" h="761" extrusionOk="0">
                  <a:moveTo>
                    <a:pt x="61" y="0"/>
                  </a:moveTo>
                  <a:cubicBezTo>
                    <a:pt x="26" y="0"/>
                    <a:pt x="4" y="8"/>
                    <a:pt x="1" y="21"/>
                  </a:cubicBezTo>
                  <a:cubicBezTo>
                    <a:pt x="1" y="80"/>
                    <a:pt x="203" y="175"/>
                    <a:pt x="394" y="366"/>
                  </a:cubicBezTo>
                  <a:cubicBezTo>
                    <a:pt x="574" y="558"/>
                    <a:pt x="680" y="761"/>
                    <a:pt x="731" y="761"/>
                  </a:cubicBezTo>
                  <a:cubicBezTo>
                    <a:pt x="734" y="761"/>
                    <a:pt x="736" y="760"/>
                    <a:pt x="739" y="759"/>
                  </a:cubicBezTo>
                  <a:cubicBezTo>
                    <a:pt x="786" y="759"/>
                    <a:pt x="763" y="473"/>
                    <a:pt x="536" y="235"/>
                  </a:cubicBezTo>
                  <a:cubicBezTo>
                    <a:pt x="361" y="60"/>
                    <a:pt x="160" y="0"/>
                    <a:pt x="61"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62" name="Google Shape;833;p42">
              <a:extLst>
                <a:ext uri="{FF2B5EF4-FFF2-40B4-BE49-F238E27FC236}">
                  <a16:creationId xmlns:a16="http://schemas.microsoft.com/office/drawing/2014/main" id="{63C5ACCE-295E-4AC8-9FCB-8F4F3396836F}"/>
                </a:ext>
              </a:extLst>
            </p:cNvPr>
            <p:cNvSpPr/>
            <p:nvPr/>
          </p:nvSpPr>
          <p:spPr>
            <a:xfrm>
              <a:off x="5050625" y="3990850"/>
              <a:ext cx="29400" cy="11125"/>
            </a:xfrm>
            <a:custGeom>
              <a:avLst/>
              <a:gdLst/>
              <a:ahLst/>
              <a:cxnLst/>
              <a:rect l="l" t="t" r="r" b="b"/>
              <a:pathLst>
                <a:path w="1176" h="445" extrusionOk="0">
                  <a:moveTo>
                    <a:pt x="839" y="0"/>
                  </a:moveTo>
                  <a:cubicBezTo>
                    <a:pt x="747" y="0"/>
                    <a:pt x="639" y="13"/>
                    <a:pt x="524" y="46"/>
                  </a:cubicBezTo>
                  <a:cubicBezTo>
                    <a:pt x="155" y="153"/>
                    <a:pt x="0" y="391"/>
                    <a:pt x="36" y="439"/>
                  </a:cubicBezTo>
                  <a:cubicBezTo>
                    <a:pt x="41" y="443"/>
                    <a:pt x="47" y="444"/>
                    <a:pt x="55" y="444"/>
                  </a:cubicBezTo>
                  <a:cubicBezTo>
                    <a:pt x="125" y="444"/>
                    <a:pt x="317" y="312"/>
                    <a:pt x="596" y="237"/>
                  </a:cubicBezTo>
                  <a:cubicBezTo>
                    <a:pt x="893" y="141"/>
                    <a:pt x="1155" y="153"/>
                    <a:pt x="1167" y="94"/>
                  </a:cubicBezTo>
                  <a:cubicBezTo>
                    <a:pt x="1175" y="61"/>
                    <a:pt x="1043" y="0"/>
                    <a:pt x="839"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63" name="Google Shape;834;p42">
              <a:extLst>
                <a:ext uri="{FF2B5EF4-FFF2-40B4-BE49-F238E27FC236}">
                  <a16:creationId xmlns:a16="http://schemas.microsoft.com/office/drawing/2014/main" id="{EA5A8161-3827-43B6-83FE-5EC44065AF74}"/>
                </a:ext>
              </a:extLst>
            </p:cNvPr>
            <p:cNvSpPr/>
            <p:nvPr/>
          </p:nvSpPr>
          <p:spPr>
            <a:xfrm>
              <a:off x="5041100" y="3939700"/>
              <a:ext cx="36025" cy="35050"/>
            </a:xfrm>
            <a:custGeom>
              <a:avLst/>
              <a:gdLst/>
              <a:ahLst/>
              <a:cxnLst/>
              <a:rect l="l" t="t" r="r" b="b"/>
              <a:pathLst>
                <a:path w="1441" h="1402" extrusionOk="0">
                  <a:moveTo>
                    <a:pt x="1145" y="189"/>
                  </a:moveTo>
                  <a:cubicBezTo>
                    <a:pt x="1168" y="189"/>
                    <a:pt x="1188" y="196"/>
                    <a:pt x="1203" y="211"/>
                  </a:cubicBezTo>
                  <a:cubicBezTo>
                    <a:pt x="1250" y="247"/>
                    <a:pt x="1227" y="235"/>
                    <a:pt x="1203" y="270"/>
                  </a:cubicBezTo>
                  <a:cubicBezTo>
                    <a:pt x="1179" y="318"/>
                    <a:pt x="1155" y="366"/>
                    <a:pt x="1119" y="401"/>
                  </a:cubicBezTo>
                  <a:cubicBezTo>
                    <a:pt x="1048" y="497"/>
                    <a:pt x="977" y="592"/>
                    <a:pt x="893" y="675"/>
                  </a:cubicBezTo>
                  <a:cubicBezTo>
                    <a:pt x="762" y="806"/>
                    <a:pt x="607" y="937"/>
                    <a:pt x="453" y="1056"/>
                  </a:cubicBezTo>
                  <a:cubicBezTo>
                    <a:pt x="336" y="1128"/>
                    <a:pt x="218" y="1200"/>
                    <a:pt x="106" y="1283"/>
                  </a:cubicBezTo>
                  <a:lnTo>
                    <a:pt x="106" y="1283"/>
                  </a:lnTo>
                  <a:cubicBezTo>
                    <a:pt x="150" y="1197"/>
                    <a:pt x="214" y="1072"/>
                    <a:pt x="310" y="925"/>
                  </a:cubicBezTo>
                  <a:cubicBezTo>
                    <a:pt x="417" y="759"/>
                    <a:pt x="548" y="604"/>
                    <a:pt x="691" y="485"/>
                  </a:cubicBezTo>
                  <a:cubicBezTo>
                    <a:pt x="774" y="401"/>
                    <a:pt x="858" y="330"/>
                    <a:pt x="953" y="270"/>
                  </a:cubicBezTo>
                  <a:cubicBezTo>
                    <a:pt x="1026" y="221"/>
                    <a:pt x="1094" y="189"/>
                    <a:pt x="1145" y="189"/>
                  </a:cubicBezTo>
                  <a:close/>
                  <a:moveTo>
                    <a:pt x="1155" y="0"/>
                  </a:moveTo>
                  <a:cubicBezTo>
                    <a:pt x="1119" y="0"/>
                    <a:pt x="1084" y="7"/>
                    <a:pt x="1048" y="20"/>
                  </a:cubicBezTo>
                  <a:cubicBezTo>
                    <a:pt x="977" y="44"/>
                    <a:pt x="917" y="68"/>
                    <a:pt x="858" y="116"/>
                  </a:cubicBezTo>
                  <a:cubicBezTo>
                    <a:pt x="750" y="187"/>
                    <a:pt x="655" y="259"/>
                    <a:pt x="572" y="354"/>
                  </a:cubicBezTo>
                  <a:cubicBezTo>
                    <a:pt x="417" y="497"/>
                    <a:pt x="286" y="663"/>
                    <a:pt x="191" y="854"/>
                  </a:cubicBezTo>
                  <a:cubicBezTo>
                    <a:pt x="95" y="992"/>
                    <a:pt x="37" y="1159"/>
                    <a:pt x="35" y="1338"/>
                  </a:cubicBezTo>
                  <a:lnTo>
                    <a:pt x="35" y="1338"/>
                  </a:lnTo>
                  <a:cubicBezTo>
                    <a:pt x="23" y="1347"/>
                    <a:pt x="12" y="1356"/>
                    <a:pt x="0" y="1366"/>
                  </a:cubicBezTo>
                  <a:cubicBezTo>
                    <a:pt x="12" y="1365"/>
                    <a:pt x="23" y="1364"/>
                    <a:pt x="35" y="1363"/>
                  </a:cubicBezTo>
                  <a:lnTo>
                    <a:pt x="35" y="1363"/>
                  </a:lnTo>
                  <a:cubicBezTo>
                    <a:pt x="35" y="1376"/>
                    <a:pt x="35" y="1389"/>
                    <a:pt x="36" y="1402"/>
                  </a:cubicBezTo>
                  <a:cubicBezTo>
                    <a:pt x="42" y="1402"/>
                    <a:pt x="52" y="1387"/>
                    <a:pt x="67" y="1359"/>
                  </a:cubicBezTo>
                  <a:lnTo>
                    <a:pt x="67" y="1359"/>
                  </a:lnTo>
                  <a:cubicBezTo>
                    <a:pt x="235" y="1336"/>
                    <a:pt x="399" y="1269"/>
                    <a:pt x="536" y="1163"/>
                  </a:cubicBezTo>
                  <a:cubicBezTo>
                    <a:pt x="715" y="1068"/>
                    <a:pt x="881" y="937"/>
                    <a:pt x="1036" y="794"/>
                  </a:cubicBezTo>
                  <a:cubicBezTo>
                    <a:pt x="1119" y="711"/>
                    <a:pt x="1203" y="616"/>
                    <a:pt x="1274" y="520"/>
                  </a:cubicBezTo>
                  <a:cubicBezTo>
                    <a:pt x="1322" y="461"/>
                    <a:pt x="1369" y="401"/>
                    <a:pt x="1393" y="342"/>
                  </a:cubicBezTo>
                  <a:cubicBezTo>
                    <a:pt x="1441" y="235"/>
                    <a:pt x="1405" y="116"/>
                    <a:pt x="1322" y="56"/>
                  </a:cubicBezTo>
                  <a:cubicBezTo>
                    <a:pt x="1270" y="19"/>
                    <a:pt x="1213" y="0"/>
                    <a:pt x="1155"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64" name="Google Shape;835;p42">
              <a:extLst>
                <a:ext uri="{FF2B5EF4-FFF2-40B4-BE49-F238E27FC236}">
                  <a16:creationId xmlns:a16="http://schemas.microsoft.com/office/drawing/2014/main" id="{04430DC1-D099-428B-86D0-C05E57C4C7A7}"/>
                </a:ext>
              </a:extLst>
            </p:cNvPr>
            <p:cNvSpPr/>
            <p:nvPr/>
          </p:nvSpPr>
          <p:spPr>
            <a:xfrm>
              <a:off x="5013400" y="3936175"/>
              <a:ext cx="31300" cy="38875"/>
            </a:xfrm>
            <a:custGeom>
              <a:avLst/>
              <a:gdLst/>
              <a:ahLst/>
              <a:cxnLst/>
              <a:rect l="l" t="t" r="r" b="b"/>
              <a:pathLst>
                <a:path w="1252" h="1555" extrusionOk="0">
                  <a:moveTo>
                    <a:pt x="262" y="1"/>
                  </a:moveTo>
                  <a:cubicBezTo>
                    <a:pt x="234" y="1"/>
                    <a:pt x="207" y="3"/>
                    <a:pt x="180" y="7"/>
                  </a:cubicBezTo>
                  <a:cubicBezTo>
                    <a:pt x="84" y="42"/>
                    <a:pt x="25" y="138"/>
                    <a:pt x="13" y="245"/>
                  </a:cubicBezTo>
                  <a:cubicBezTo>
                    <a:pt x="1" y="316"/>
                    <a:pt x="1" y="388"/>
                    <a:pt x="13" y="459"/>
                  </a:cubicBezTo>
                  <a:cubicBezTo>
                    <a:pt x="37" y="578"/>
                    <a:pt x="84" y="697"/>
                    <a:pt x="144" y="816"/>
                  </a:cubicBezTo>
                  <a:cubicBezTo>
                    <a:pt x="251" y="1007"/>
                    <a:pt x="394" y="1162"/>
                    <a:pt x="572" y="1281"/>
                  </a:cubicBezTo>
                  <a:cubicBezTo>
                    <a:pt x="801" y="1424"/>
                    <a:pt x="981" y="1460"/>
                    <a:pt x="1067" y="1460"/>
                  </a:cubicBezTo>
                  <a:cubicBezTo>
                    <a:pt x="1101" y="1460"/>
                    <a:pt x="1120" y="1454"/>
                    <a:pt x="1120" y="1447"/>
                  </a:cubicBezTo>
                  <a:cubicBezTo>
                    <a:pt x="953" y="1364"/>
                    <a:pt x="799" y="1281"/>
                    <a:pt x="656" y="1173"/>
                  </a:cubicBezTo>
                  <a:cubicBezTo>
                    <a:pt x="501" y="1054"/>
                    <a:pt x="382" y="900"/>
                    <a:pt x="299" y="733"/>
                  </a:cubicBezTo>
                  <a:cubicBezTo>
                    <a:pt x="251" y="638"/>
                    <a:pt x="215" y="519"/>
                    <a:pt x="203" y="411"/>
                  </a:cubicBezTo>
                  <a:cubicBezTo>
                    <a:pt x="168" y="292"/>
                    <a:pt x="203" y="185"/>
                    <a:pt x="227" y="185"/>
                  </a:cubicBezTo>
                  <a:cubicBezTo>
                    <a:pt x="322" y="185"/>
                    <a:pt x="418" y="221"/>
                    <a:pt x="477" y="292"/>
                  </a:cubicBezTo>
                  <a:cubicBezTo>
                    <a:pt x="572" y="364"/>
                    <a:pt x="644" y="447"/>
                    <a:pt x="715" y="530"/>
                  </a:cubicBezTo>
                  <a:cubicBezTo>
                    <a:pt x="834" y="685"/>
                    <a:pt x="942" y="852"/>
                    <a:pt x="1013" y="1031"/>
                  </a:cubicBezTo>
                  <a:cubicBezTo>
                    <a:pt x="1156" y="1340"/>
                    <a:pt x="1168" y="1554"/>
                    <a:pt x="1204" y="1554"/>
                  </a:cubicBezTo>
                  <a:cubicBezTo>
                    <a:pt x="1251" y="1364"/>
                    <a:pt x="1239" y="1173"/>
                    <a:pt x="1156" y="983"/>
                  </a:cubicBezTo>
                  <a:cubicBezTo>
                    <a:pt x="1096" y="792"/>
                    <a:pt x="1001" y="602"/>
                    <a:pt x="870" y="435"/>
                  </a:cubicBezTo>
                  <a:cubicBezTo>
                    <a:pt x="799" y="328"/>
                    <a:pt x="715" y="233"/>
                    <a:pt x="620" y="161"/>
                  </a:cubicBezTo>
                  <a:cubicBezTo>
                    <a:pt x="531" y="52"/>
                    <a:pt x="399" y="1"/>
                    <a:pt x="262"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65" name="Google Shape;836;p42">
              <a:extLst>
                <a:ext uri="{FF2B5EF4-FFF2-40B4-BE49-F238E27FC236}">
                  <a16:creationId xmlns:a16="http://schemas.microsoft.com/office/drawing/2014/main" id="{A33E7750-0E31-42FF-84E6-294D7ED8B241}"/>
                </a:ext>
              </a:extLst>
            </p:cNvPr>
            <p:cNvSpPr/>
            <p:nvPr/>
          </p:nvSpPr>
          <p:spPr>
            <a:xfrm>
              <a:off x="5197075" y="3825000"/>
              <a:ext cx="274150" cy="310775"/>
            </a:xfrm>
            <a:custGeom>
              <a:avLst/>
              <a:gdLst/>
              <a:ahLst/>
              <a:cxnLst/>
              <a:rect l="l" t="t" r="r" b="b"/>
              <a:pathLst>
                <a:path w="10966" h="12431" extrusionOk="0">
                  <a:moveTo>
                    <a:pt x="7918" y="1"/>
                  </a:moveTo>
                  <a:lnTo>
                    <a:pt x="2596" y="1929"/>
                  </a:lnTo>
                  <a:lnTo>
                    <a:pt x="4775" y="7347"/>
                  </a:lnTo>
                  <a:cubicBezTo>
                    <a:pt x="4775" y="7347"/>
                    <a:pt x="0" y="11395"/>
                    <a:pt x="298" y="12431"/>
                  </a:cubicBezTo>
                  <a:lnTo>
                    <a:pt x="10966" y="8573"/>
                  </a:lnTo>
                  <a:lnTo>
                    <a:pt x="7918"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66" name="Google Shape;837;p42">
              <a:extLst>
                <a:ext uri="{FF2B5EF4-FFF2-40B4-BE49-F238E27FC236}">
                  <a16:creationId xmlns:a16="http://schemas.microsoft.com/office/drawing/2014/main" id="{461B0E1A-E6B8-40AA-B8C1-035B893804DD}"/>
                </a:ext>
              </a:extLst>
            </p:cNvPr>
            <p:cNvSpPr/>
            <p:nvPr/>
          </p:nvSpPr>
          <p:spPr>
            <a:xfrm>
              <a:off x="5384600" y="3967200"/>
              <a:ext cx="22625" cy="21850"/>
            </a:xfrm>
            <a:custGeom>
              <a:avLst/>
              <a:gdLst/>
              <a:ahLst/>
              <a:cxnLst/>
              <a:rect l="l" t="t" r="r" b="b"/>
              <a:pathLst>
                <a:path w="905" h="874" extrusionOk="0">
                  <a:moveTo>
                    <a:pt x="410" y="1"/>
                  </a:moveTo>
                  <a:cubicBezTo>
                    <a:pt x="199" y="1"/>
                    <a:pt x="0" y="244"/>
                    <a:pt x="0" y="456"/>
                  </a:cubicBezTo>
                  <a:cubicBezTo>
                    <a:pt x="35" y="698"/>
                    <a:pt x="237" y="874"/>
                    <a:pt x="477" y="874"/>
                  </a:cubicBezTo>
                  <a:cubicBezTo>
                    <a:pt x="484" y="874"/>
                    <a:pt x="492" y="873"/>
                    <a:pt x="500" y="873"/>
                  </a:cubicBezTo>
                  <a:cubicBezTo>
                    <a:pt x="738" y="837"/>
                    <a:pt x="905" y="623"/>
                    <a:pt x="893" y="385"/>
                  </a:cubicBezTo>
                  <a:cubicBezTo>
                    <a:pt x="849" y="174"/>
                    <a:pt x="670" y="15"/>
                    <a:pt x="452" y="4"/>
                  </a:cubicBezTo>
                  <a:lnTo>
                    <a:pt x="452" y="4"/>
                  </a:lnTo>
                  <a:cubicBezTo>
                    <a:pt x="438" y="2"/>
                    <a:pt x="424" y="1"/>
                    <a:pt x="410" y="1"/>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367" name="Google Shape;838;p42">
              <a:extLst>
                <a:ext uri="{FF2B5EF4-FFF2-40B4-BE49-F238E27FC236}">
                  <a16:creationId xmlns:a16="http://schemas.microsoft.com/office/drawing/2014/main" id="{A58AAE8C-A6EE-438E-80BA-EAB8270A18E6}"/>
                </a:ext>
              </a:extLst>
            </p:cNvPr>
            <p:cNvSpPr/>
            <p:nvPr/>
          </p:nvSpPr>
          <p:spPr>
            <a:xfrm>
              <a:off x="5200650" y="4017875"/>
              <a:ext cx="270575" cy="117900"/>
            </a:xfrm>
            <a:custGeom>
              <a:avLst/>
              <a:gdLst/>
              <a:ahLst/>
              <a:cxnLst/>
              <a:rect l="l" t="t" r="r" b="b"/>
              <a:pathLst>
                <a:path w="10823" h="4716" extrusionOk="0">
                  <a:moveTo>
                    <a:pt x="10489" y="1"/>
                  </a:moveTo>
                  <a:lnTo>
                    <a:pt x="393" y="4025"/>
                  </a:lnTo>
                  <a:cubicBezTo>
                    <a:pt x="393" y="4025"/>
                    <a:pt x="0" y="4394"/>
                    <a:pt x="167" y="4716"/>
                  </a:cubicBezTo>
                  <a:lnTo>
                    <a:pt x="10823" y="858"/>
                  </a:lnTo>
                  <a:lnTo>
                    <a:pt x="10489"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68" name="Google Shape;839;p42">
              <a:extLst>
                <a:ext uri="{FF2B5EF4-FFF2-40B4-BE49-F238E27FC236}">
                  <a16:creationId xmlns:a16="http://schemas.microsoft.com/office/drawing/2014/main" id="{A781A0AD-F6A3-4B98-8D53-E5587A99C6C5}"/>
                </a:ext>
              </a:extLst>
            </p:cNvPr>
            <p:cNvSpPr/>
            <p:nvPr/>
          </p:nvSpPr>
          <p:spPr>
            <a:xfrm>
              <a:off x="5310925" y="4005225"/>
              <a:ext cx="31125" cy="10200"/>
            </a:xfrm>
            <a:custGeom>
              <a:avLst/>
              <a:gdLst/>
              <a:ahLst/>
              <a:cxnLst/>
              <a:rect l="l" t="t" r="r" b="b"/>
              <a:pathLst>
                <a:path w="1245" h="408" extrusionOk="0">
                  <a:moveTo>
                    <a:pt x="474" y="0"/>
                  </a:moveTo>
                  <a:cubicBezTo>
                    <a:pt x="194" y="0"/>
                    <a:pt x="1" y="111"/>
                    <a:pt x="30" y="150"/>
                  </a:cubicBezTo>
                  <a:cubicBezTo>
                    <a:pt x="37" y="164"/>
                    <a:pt x="65" y="168"/>
                    <a:pt x="110" y="168"/>
                  </a:cubicBezTo>
                  <a:cubicBezTo>
                    <a:pt x="157" y="168"/>
                    <a:pt x="222" y="163"/>
                    <a:pt x="300" y="163"/>
                  </a:cubicBezTo>
                  <a:cubicBezTo>
                    <a:pt x="397" y="163"/>
                    <a:pt x="513" y="170"/>
                    <a:pt x="637" y="197"/>
                  </a:cubicBezTo>
                  <a:cubicBezTo>
                    <a:pt x="922" y="261"/>
                    <a:pt x="1122" y="408"/>
                    <a:pt x="1189" y="408"/>
                  </a:cubicBezTo>
                  <a:cubicBezTo>
                    <a:pt x="1198" y="408"/>
                    <a:pt x="1205" y="405"/>
                    <a:pt x="1209" y="400"/>
                  </a:cubicBezTo>
                  <a:cubicBezTo>
                    <a:pt x="1244" y="364"/>
                    <a:pt x="1066" y="78"/>
                    <a:pt x="673" y="19"/>
                  </a:cubicBezTo>
                  <a:cubicBezTo>
                    <a:pt x="603" y="6"/>
                    <a:pt x="537" y="0"/>
                    <a:pt x="474"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69" name="Google Shape;840;p42">
              <a:extLst>
                <a:ext uri="{FF2B5EF4-FFF2-40B4-BE49-F238E27FC236}">
                  <a16:creationId xmlns:a16="http://schemas.microsoft.com/office/drawing/2014/main" id="{15CEA35E-2F51-47FF-BEE6-74EB69248C66}"/>
                </a:ext>
              </a:extLst>
            </p:cNvPr>
            <p:cNvSpPr/>
            <p:nvPr/>
          </p:nvSpPr>
          <p:spPr>
            <a:xfrm>
              <a:off x="5287700" y="4028925"/>
              <a:ext cx="25475" cy="15825"/>
            </a:xfrm>
            <a:custGeom>
              <a:avLst/>
              <a:gdLst/>
              <a:ahLst/>
              <a:cxnLst/>
              <a:rect l="l" t="t" r="r" b="b"/>
              <a:pathLst>
                <a:path w="1019" h="633" extrusionOk="0">
                  <a:moveTo>
                    <a:pt x="216" y="0"/>
                  </a:moveTo>
                  <a:cubicBezTo>
                    <a:pt x="86" y="0"/>
                    <a:pt x="0" y="39"/>
                    <a:pt x="7" y="71"/>
                  </a:cubicBezTo>
                  <a:cubicBezTo>
                    <a:pt x="7" y="119"/>
                    <a:pt x="268" y="130"/>
                    <a:pt x="530" y="285"/>
                  </a:cubicBezTo>
                  <a:cubicBezTo>
                    <a:pt x="768" y="432"/>
                    <a:pt x="908" y="632"/>
                    <a:pt x="963" y="632"/>
                  </a:cubicBezTo>
                  <a:cubicBezTo>
                    <a:pt x="966" y="632"/>
                    <a:pt x="968" y="632"/>
                    <a:pt x="971" y="630"/>
                  </a:cubicBezTo>
                  <a:cubicBezTo>
                    <a:pt x="1019" y="607"/>
                    <a:pt x="947" y="309"/>
                    <a:pt x="626" y="119"/>
                  </a:cubicBezTo>
                  <a:cubicBezTo>
                    <a:pt x="476" y="30"/>
                    <a:pt x="329" y="0"/>
                    <a:pt x="216"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70" name="Google Shape;841;p42">
              <a:extLst>
                <a:ext uri="{FF2B5EF4-FFF2-40B4-BE49-F238E27FC236}">
                  <a16:creationId xmlns:a16="http://schemas.microsoft.com/office/drawing/2014/main" id="{2315BB2F-75D6-4AC6-BBFD-7FFFB91B7BB4}"/>
                </a:ext>
              </a:extLst>
            </p:cNvPr>
            <p:cNvSpPr/>
            <p:nvPr/>
          </p:nvSpPr>
          <p:spPr>
            <a:xfrm>
              <a:off x="5265525" y="4050725"/>
              <a:ext cx="19975" cy="19000"/>
            </a:xfrm>
            <a:custGeom>
              <a:avLst/>
              <a:gdLst/>
              <a:ahLst/>
              <a:cxnLst/>
              <a:rect l="l" t="t" r="r" b="b"/>
              <a:pathLst>
                <a:path w="799" h="760" extrusionOk="0">
                  <a:moveTo>
                    <a:pt x="66" y="0"/>
                  </a:moveTo>
                  <a:cubicBezTo>
                    <a:pt x="32" y="0"/>
                    <a:pt x="12" y="8"/>
                    <a:pt x="12" y="20"/>
                  </a:cubicBezTo>
                  <a:cubicBezTo>
                    <a:pt x="1" y="68"/>
                    <a:pt x="203" y="175"/>
                    <a:pt x="393" y="366"/>
                  </a:cubicBezTo>
                  <a:cubicBezTo>
                    <a:pt x="579" y="562"/>
                    <a:pt x="685" y="759"/>
                    <a:pt x="735" y="759"/>
                  </a:cubicBezTo>
                  <a:cubicBezTo>
                    <a:pt x="736" y="759"/>
                    <a:pt x="737" y="759"/>
                    <a:pt x="739" y="759"/>
                  </a:cubicBezTo>
                  <a:cubicBezTo>
                    <a:pt x="798" y="759"/>
                    <a:pt x="774" y="473"/>
                    <a:pt x="536" y="235"/>
                  </a:cubicBezTo>
                  <a:cubicBezTo>
                    <a:pt x="361" y="59"/>
                    <a:pt x="160" y="0"/>
                    <a:pt x="66"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71" name="Google Shape;842;p42">
              <a:extLst>
                <a:ext uri="{FF2B5EF4-FFF2-40B4-BE49-F238E27FC236}">
                  <a16:creationId xmlns:a16="http://schemas.microsoft.com/office/drawing/2014/main" id="{03151AD2-A0F5-4C62-BACD-552620C482E2}"/>
                </a:ext>
              </a:extLst>
            </p:cNvPr>
            <p:cNvSpPr/>
            <p:nvPr/>
          </p:nvSpPr>
          <p:spPr>
            <a:xfrm>
              <a:off x="5301550" y="3965550"/>
              <a:ext cx="29400" cy="11200"/>
            </a:xfrm>
            <a:custGeom>
              <a:avLst/>
              <a:gdLst/>
              <a:ahLst/>
              <a:cxnLst/>
              <a:rect l="l" t="t" r="r" b="b"/>
              <a:pathLst>
                <a:path w="1176" h="448" extrusionOk="0">
                  <a:moveTo>
                    <a:pt x="835" y="0"/>
                  </a:moveTo>
                  <a:cubicBezTo>
                    <a:pt x="744" y="0"/>
                    <a:pt x="638" y="13"/>
                    <a:pt x="524" y="46"/>
                  </a:cubicBezTo>
                  <a:cubicBezTo>
                    <a:pt x="167" y="153"/>
                    <a:pt x="0" y="403"/>
                    <a:pt x="48" y="439"/>
                  </a:cubicBezTo>
                  <a:cubicBezTo>
                    <a:pt x="52" y="445"/>
                    <a:pt x="59" y="447"/>
                    <a:pt x="69" y="447"/>
                  </a:cubicBezTo>
                  <a:cubicBezTo>
                    <a:pt x="137" y="447"/>
                    <a:pt x="334" y="310"/>
                    <a:pt x="596" y="237"/>
                  </a:cubicBezTo>
                  <a:cubicBezTo>
                    <a:pt x="893" y="153"/>
                    <a:pt x="1167" y="165"/>
                    <a:pt x="1167" y="106"/>
                  </a:cubicBezTo>
                  <a:cubicBezTo>
                    <a:pt x="1175" y="64"/>
                    <a:pt x="1041" y="0"/>
                    <a:pt x="835"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72" name="Google Shape;843;p42">
              <a:extLst>
                <a:ext uri="{FF2B5EF4-FFF2-40B4-BE49-F238E27FC236}">
                  <a16:creationId xmlns:a16="http://schemas.microsoft.com/office/drawing/2014/main" id="{78C132B7-8268-4667-82AD-1A511F010730}"/>
                </a:ext>
              </a:extLst>
            </p:cNvPr>
            <p:cNvSpPr/>
            <p:nvPr/>
          </p:nvSpPr>
          <p:spPr>
            <a:xfrm>
              <a:off x="5292025" y="3914900"/>
              <a:ext cx="36025" cy="34850"/>
            </a:xfrm>
            <a:custGeom>
              <a:avLst/>
              <a:gdLst/>
              <a:ahLst/>
              <a:cxnLst/>
              <a:rect l="l" t="t" r="r" b="b"/>
              <a:pathLst>
                <a:path w="1441" h="1394" extrusionOk="0">
                  <a:moveTo>
                    <a:pt x="1155" y="189"/>
                  </a:moveTo>
                  <a:cubicBezTo>
                    <a:pt x="1174" y="189"/>
                    <a:pt x="1190" y="193"/>
                    <a:pt x="1203" y="203"/>
                  </a:cubicBezTo>
                  <a:cubicBezTo>
                    <a:pt x="1262" y="250"/>
                    <a:pt x="1227" y="227"/>
                    <a:pt x="1203" y="274"/>
                  </a:cubicBezTo>
                  <a:cubicBezTo>
                    <a:pt x="1191" y="322"/>
                    <a:pt x="1155" y="369"/>
                    <a:pt x="1119" y="405"/>
                  </a:cubicBezTo>
                  <a:cubicBezTo>
                    <a:pt x="1048" y="500"/>
                    <a:pt x="977" y="584"/>
                    <a:pt x="905" y="667"/>
                  </a:cubicBezTo>
                  <a:cubicBezTo>
                    <a:pt x="762" y="810"/>
                    <a:pt x="619" y="941"/>
                    <a:pt x="453" y="1060"/>
                  </a:cubicBezTo>
                  <a:cubicBezTo>
                    <a:pt x="338" y="1122"/>
                    <a:pt x="223" y="1197"/>
                    <a:pt x="113" y="1275"/>
                  </a:cubicBezTo>
                  <a:lnTo>
                    <a:pt x="113" y="1275"/>
                  </a:lnTo>
                  <a:cubicBezTo>
                    <a:pt x="155" y="1191"/>
                    <a:pt x="216" y="1067"/>
                    <a:pt x="310" y="917"/>
                  </a:cubicBezTo>
                  <a:cubicBezTo>
                    <a:pt x="417" y="750"/>
                    <a:pt x="548" y="608"/>
                    <a:pt x="691" y="477"/>
                  </a:cubicBezTo>
                  <a:cubicBezTo>
                    <a:pt x="774" y="405"/>
                    <a:pt x="869" y="334"/>
                    <a:pt x="965" y="274"/>
                  </a:cubicBezTo>
                  <a:cubicBezTo>
                    <a:pt x="1034" y="222"/>
                    <a:pt x="1104" y="189"/>
                    <a:pt x="1155" y="189"/>
                  </a:cubicBezTo>
                  <a:close/>
                  <a:moveTo>
                    <a:pt x="1143" y="0"/>
                  </a:moveTo>
                  <a:cubicBezTo>
                    <a:pt x="1111" y="0"/>
                    <a:pt x="1080" y="4"/>
                    <a:pt x="1048" y="12"/>
                  </a:cubicBezTo>
                  <a:cubicBezTo>
                    <a:pt x="988" y="36"/>
                    <a:pt x="917" y="72"/>
                    <a:pt x="857" y="119"/>
                  </a:cubicBezTo>
                  <a:cubicBezTo>
                    <a:pt x="762" y="179"/>
                    <a:pt x="655" y="262"/>
                    <a:pt x="572" y="346"/>
                  </a:cubicBezTo>
                  <a:cubicBezTo>
                    <a:pt x="417" y="500"/>
                    <a:pt x="286" y="667"/>
                    <a:pt x="191" y="846"/>
                  </a:cubicBezTo>
                  <a:cubicBezTo>
                    <a:pt x="96" y="994"/>
                    <a:pt x="47" y="1161"/>
                    <a:pt x="38" y="1330"/>
                  </a:cubicBezTo>
                  <a:lnTo>
                    <a:pt x="38" y="1330"/>
                  </a:lnTo>
                  <a:cubicBezTo>
                    <a:pt x="25" y="1339"/>
                    <a:pt x="13" y="1348"/>
                    <a:pt x="0" y="1358"/>
                  </a:cubicBezTo>
                  <a:cubicBezTo>
                    <a:pt x="12" y="1357"/>
                    <a:pt x="24" y="1356"/>
                    <a:pt x="37" y="1355"/>
                  </a:cubicBezTo>
                  <a:lnTo>
                    <a:pt x="37" y="1355"/>
                  </a:lnTo>
                  <a:cubicBezTo>
                    <a:pt x="36" y="1368"/>
                    <a:pt x="36" y="1381"/>
                    <a:pt x="36" y="1393"/>
                  </a:cubicBezTo>
                  <a:cubicBezTo>
                    <a:pt x="46" y="1393"/>
                    <a:pt x="58" y="1378"/>
                    <a:pt x="74" y="1351"/>
                  </a:cubicBezTo>
                  <a:lnTo>
                    <a:pt x="74" y="1351"/>
                  </a:lnTo>
                  <a:cubicBezTo>
                    <a:pt x="239" y="1329"/>
                    <a:pt x="401" y="1271"/>
                    <a:pt x="536" y="1167"/>
                  </a:cubicBezTo>
                  <a:cubicBezTo>
                    <a:pt x="715" y="1060"/>
                    <a:pt x="881" y="941"/>
                    <a:pt x="1036" y="798"/>
                  </a:cubicBezTo>
                  <a:cubicBezTo>
                    <a:pt x="1119" y="703"/>
                    <a:pt x="1203" y="619"/>
                    <a:pt x="1286" y="524"/>
                  </a:cubicBezTo>
                  <a:cubicBezTo>
                    <a:pt x="1334" y="465"/>
                    <a:pt x="1369" y="405"/>
                    <a:pt x="1393" y="334"/>
                  </a:cubicBezTo>
                  <a:cubicBezTo>
                    <a:pt x="1441" y="238"/>
                    <a:pt x="1405" y="119"/>
                    <a:pt x="1322" y="48"/>
                  </a:cubicBezTo>
                  <a:cubicBezTo>
                    <a:pt x="1266" y="16"/>
                    <a:pt x="1205" y="0"/>
                    <a:pt x="1143"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73" name="Google Shape;844;p42">
              <a:extLst>
                <a:ext uri="{FF2B5EF4-FFF2-40B4-BE49-F238E27FC236}">
                  <a16:creationId xmlns:a16="http://schemas.microsoft.com/office/drawing/2014/main" id="{B6A1CCD7-8A9E-4106-82F0-AE4314C12984}"/>
                </a:ext>
              </a:extLst>
            </p:cNvPr>
            <p:cNvSpPr/>
            <p:nvPr/>
          </p:nvSpPr>
          <p:spPr>
            <a:xfrm>
              <a:off x="5264325" y="3911375"/>
              <a:ext cx="31300" cy="38975"/>
            </a:xfrm>
            <a:custGeom>
              <a:avLst/>
              <a:gdLst/>
              <a:ahLst/>
              <a:cxnLst/>
              <a:rect l="l" t="t" r="r" b="b"/>
              <a:pathLst>
                <a:path w="1252" h="1559" extrusionOk="0">
                  <a:moveTo>
                    <a:pt x="276" y="0"/>
                  </a:moveTo>
                  <a:cubicBezTo>
                    <a:pt x="244" y="0"/>
                    <a:pt x="212" y="3"/>
                    <a:pt x="180" y="10"/>
                  </a:cubicBezTo>
                  <a:cubicBezTo>
                    <a:pt x="84" y="46"/>
                    <a:pt x="25" y="129"/>
                    <a:pt x="13" y="237"/>
                  </a:cubicBezTo>
                  <a:cubicBezTo>
                    <a:pt x="1" y="308"/>
                    <a:pt x="1" y="379"/>
                    <a:pt x="13" y="451"/>
                  </a:cubicBezTo>
                  <a:cubicBezTo>
                    <a:pt x="37" y="582"/>
                    <a:pt x="84" y="701"/>
                    <a:pt x="144" y="808"/>
                  </a:cubicBezTo>
                  <a:cubicBezTo>
                    <a:pt x="251" y="999"/>
                    <a:pt x="394" y="1165"/>
                    <a:pt x="572" y="1284"/>
                  </a:cubicBezTo>
                  <a:cubicBezTo>
                    <a:pt x="804" y="1430"/>
                    <a:pt x="986" y="1459"/>
                    <a:pt x="1070" y="1459"/>
                  </a:cubicBezTo>
                  <a:cubicBezTo>
                    <a:pt x="1103" y="1459"/>
                    <a:pt x="1120" y="1454"/>
                    <a:pt x="1120" y="1451"/>
                  </a:cubicBezTo>
                  <a:cubicBezTo>
                    <a:pt x="953" y="1368"/>
                    <a:pt x="799" y="1272"/>
                    <a:pt x="656" y="1177"/>
                  </a:cubicBezTo>
                  <a:cubicBezTo>
                    <a:pt x="513" y="1058"/>
                    <a:pt x="394" y="903"/>
                    <a:pt x="299" y="737"/>
                  </a:cubicBezTo>
                  <a:cubicBezTo>
                    <a:pt x="251" y="630"/>
                    <a:pt x="215" y="522"/>
                    <a:pt x="203" y="415"/>
                  </a:cubicBezTo>
                  <a:cubicBezTo>
                    <a:pt x="180" y="296"/>
                    <a:pt x="203" y="177"/>
                    <a:pt x="239" y="177"/>
                  </a:cubicBezTo>
                  <a:cubicBezTo>
                    <a:pt x="334" y="177"/>
                    <a:pt x="418" y="213"/>
                    <a:pt x="489" y="284"/>
                  </a:cubicBezTo>
                  <a:cubicBezTo>
                    <a:pt x="572" y="368"/>
                    <a:pt x="656" y="439"/>
                    <a:pt x="727" y="534"/>
                  </a:cubicBezTo>
                  <a:cubicBezTo>
                    <a:pt x="846" y="677"/>
                    <a:pt x="942" y="844"/>
                    <a:pt x="1013" y="1022"/>
                  </a:cubicBezTo>
                  <a:cubicBezTo>
                    <a:pt x="1168" y="1344"/>
                    <a:pt x="1180" y="1558"/>
                    <a:pt x="1203" y="1558"/>
                  </a:cubicBezTo>
                  <a:cubicBezTo>
                    <a:pt x="1251" y="1368"/>
                    <a:pt x="1239" y="1165"/>
                    <a:pt x="1168" y="987"/>
                  </a:cubicBezTo>
                  <a:cubicBezTo>
                    <a:pt x="1096" y="784"/>
                    <a:pt x="1001" y="594"/>
                    <a:pt x="882" y="427"/>
                  </a:cubicBezTo>
                  <a:cubicBezTo>
                    <a:pt x="799" y="332"/>
                    <a:pt x="715" y="237"/>
                    <a:pt x="620" y="153"/>
                  </a:cubicBezTo>
                  <a:cubicBezTo>
                    <a:pt x="534" y="57"/>
                    <a:pt x="409" y="0"/>
                    <a:pt x="276"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74" name="Google Shape;845;p42">
              <a:extLst>
                <a:ext uri="{FF2B5EF4-FFF2-40B4-BE49-F238E27FC236}">
                  <a16:creationId xmlns:a16="http://schemas.microsoft.com/office/drawing/2014/main" id="{6A0F32DD-B565-4E8B-9225-C8C4CD4CCC0F}"/>
                </a:ext>
              </a:extLst>
            </p:cNvPr>
            <p:cNvSpPr/>
            <p:nvPr/>
          </p:nvSpPr>
          <p:spPr>
            <a:xfrm>
              <a:off x="5188725" y="2030725"/>
              <a:ext cx="271200" cy="396800"/>
            </a:xfrm>
            <a:custGeom>
              <a:avLst/>
              <a:gdLst/>
              <a:ahLst/>
              <a:cxnLst/>
              <a:rect l="l" t="t" r="r" b="b"/>
              <a:pathLst>
                <a:path w="10848" h="15872" extrusionOk="0">
                  <a:moveTo>
                    <a:pt x="2049" y="1"/>
                  </a:moveTo>
                  <a:cubicBezTo>
                    <a:pt x="2049" y="1"/>
                    <a:pt x="1" y="9240"/>
                    <a:pt x="72" y="10526"/>
                  </a:cubicBezTo>
                  <a:cubicBezTo>
                    <a:pt x="191" y="12514"/>
                    <a:pt x="3287" y="12860"/>
                    <a:pt x="3287" y="12860"/>
                  </a:cubicBezTo>
                  <a:lnTo>
                    <a:pt x="4573" y="15872"/>
                  </a:lnTo>
                  <a:lnTo>
                    <a:pt x="10847" y="15646"/>
                  </a:lnTo>
                  <a:lnTo>
                    <a:pt x="9264" y="11788"/>
                  </a:lnTo>
                  <a:lnTo>
                    <a:pt x="10276" y="3430"/>
                  </a:lnTo>
                  <a:lnTo>
                    <a:pt x="2049" y="1"/>
                  </a:lnTo>
                  <a:close/>
                </a:path>
              </a:pathLst>
            </a:custGeom>
            <a:solidFill>
              <a:srgbClr val="FFBE9D"/>
            </a:solidFill>
            <a:ln>
              <a:noFill/>
            </a:ln>
          </p:spPr>
          <p:txBody>
            <a:bodyPr spcFirstLastPara="1" wrap="square" lIns="182850" tIns="182850" rIns="182850" bIns="182850" anchor="ctr" anchorCtr="0">
              <a:noAutofit/>
            </a:bodyPr>
            <a:lstStyle/>
            <a:p>
              <a:endParaRPr sz="3600"/>
            </a:p>
          </p:txBody>
        </p:sp>
        <p:sp>
          <p:nvSpPr>
            <p:cNvPr id="375" name="Google Shape;846;p42">
              <a:extLst>
                <a:ext uri="{FF2B5EF4-FFF2-40B4-BE49-F238E27FC236}">
                  <a16:creationId xmlns:a16="http://schemas.microsoft.com/office/drawing/2014/main" id="{F430788F-828D-46D9-A98D-F21905F3E32E}"/>
                </a:ext>
              </a:extLst>
            </p:cNvPr>
            <p:cNvSpPr/>
            <p:nvPr/>
          </p:nvSpPr>
          <p:spPr>
            <a:xfrm>
              <a:off x="5183675" y="1981450"/>
              <a:ext cx="317925" cy="385600"/>
            </a:xfrm>
            <a:custGeom>
              <a:avLst/>
              <a:gdLst/>
              <a:ahLst/>
              <a:cxnLst/>
              <a:rect l="l" t="t" r="r" b="b"/>
              <a:pathLst>
                <a:path w="12717" h="15424" extrusionOk="0">
                  <a:moveTo>
                    <a:pt x="8751" y="15188"/>
                  </a:moveTo>
                  <a:lnTo>
                    <a:pt x="8648" y="15240"/>
                  </a:lnTo>
                  <a:lnTo>
                    <a:pt x="8648" y="15240"/>
                  </a:lnTo>
                  <a:cubicBezTo>
                    <a:pt x="8683" y="15223"/>
                    <a:pt x="8717" y="15206"/>
                    <a:pt x="8751" y="15188"/>
                  </a:cubicBezTo>
                  <a:close/>
                  <a:moveTo>
                    <a:pt x="3026" y="0"/>
                  </a:moveTo>
                  <a:cubicBezTo>
                    <a:pt x="2411" y="0"/>
                    <a:pt x="1819" y="345"/>
                    <a:pt x="1536" y="936"/>
                  </a:cubicBezTo>
                  <a:cubicBezTo>
                    <a:pt x="1536" y="948"/>
                    <a:pt x="1524" y="948"/>
                    <a:pt x="1524" y="960"/>
                  </a:cubicBezTo>
                  <a:cubicBezTo>
                    <a:pt x="1524" y="960"/>
                    <a:pt x="477" y="1436"/>
                    <a:pt x="238" y="2401"/>
                  </a:cubicBezTo>
                  <a:lnTo>
                    <a:pt x="238" y="2424"/>
                  </a:lnTo>
                  <a:cubicBezTo>
                    <a:pt x="0" y="3413"/>
                    <a:pt x="441" y="4425"/>
                    <a:pt x="1310" y="4937"/>
                  </a:cubicBezTo>
                  <a:lnTo>
                    <a:pt x="1632" y="5127"/>
                  </a:lnTo>
                  <a:cubicBezTo>
                    <a:pt x="1941" y="5270"/>
                    <a:pt x="2215" y="5496"/>
                    <a:pt x="2429" y="5770"/>
                  </a:cubicBezTo>
                  <a:cubicBezTo>
                    <a:pt x="2715" y="6199"/>
                    <a:pt x="2655" y="6758"/>
                    <a:pt x="2524" y="7258"/>
                  </a:cubicBezTo>
                  <a:cubicBezTo>
                    <a:pt x="2358" y="7746"/>
                    <a:pt x="2274" y="8258"/>
                    <a:pt x="2298" y="8782"/>
                  </a:cubicBezTo>
                  <a:cubicBezTo>
                    <a:pt x="2321" y="8945"/>
                    <a:pt x="2412" y="9152"/>
                    <a:pt x="2582" y="9152"/>
                  </a:cubicBezTo>
                  <a:cubicBezTo>
                    <a:pt x="2586" y="9152"/>
                    <a:pt x="2591" y="9152"/>
                    <a:pt x="2596" y="9151"/>
                  </a:cubicBezTo>
                  <a:cubicBezTo>
                    <a:pt x="2775" y="9140"/>
                    <a:pt x="2846" y="8866"/>
                    <a:pt x="2917" y="8663"/>
                  </a:cubicBezTo>
                  <a:cubicBezTo>
                    <a:pt x="3029" y="8298"/>
                    <a:pt x="3408" y="8049"/>
                    <a:pt x="3786" y="8049"/>
                  </a:cubicBezTo>
                  <a:cubicBezTo>
                    <a:pt x="4011" y="8049"/>
                    <a:pt x="4237" y="8137"/>
                    <a:pt x="4406" y="8342"/>
                  </a:cubicBezTo>
                  <a:cubicBezTo>
                    <a:pt x="4691" y="8675"/>
                    <a:pt x="4703" y="9151"/>
                    <a:pt x="4441" y="9497"/>
                  </a:cubicBezTo>
                  <a:cubicBezTo>
                    <a:pt x="4156" y="9878"/>
                    <a:pt x="3644" y="10116"/>
                    <a:pt x="3477" y="10556"/>
                  </a:cubicBezTo>
                  <a:cubicBezTo>
                    <a:pt x="3156" y="11306"/>
                    <a:pt x="3941" y="12164"/>
                    <a:pt x="4203" y="12676"/>
                  </a:cubicBezTo>
                  <a:cubicBezTo>
                    <a:pt x="4287" y="12854"/>
                    <a:pt x="4394" y="13033"/>
                    <a:pt x="4525" y="13188"/>
                  </a:cubicBezTo>
                  <a:cubicBezTo>
                    <a:pt x="5120" y="13962"/>
                    <a:pt x="5858" y="14604"/>
                    <a:pt x="6704" y="15093"/>
                  </a:cubicBezTo>
                  <a:cubicBezTo>
                    <a:pt x="7040" y="15313"/>
                    <a:pt x="7426" y="15424"/>
                    <a:pt x="7811" y="15424"/>
                  </a:cubicBezTo>
                  <a:cubicBezTo>
                    <a:pt x="8052" y="15424"/>
                    <a:pt x="8293" y="15380"/>
                    <a:pt x="8521" y="15293"/>
                  </a:cubicBezTo>
                  <a:lnTo>
                    <a:pt x="8521" y="15293"/>
                  </a:lnTo>
                  <a:cubicBezTo>
                    <a:pt x="8503" y="15306"/>
                    <a:pt x="8484" y="15318"/>
                    <a:pt x="8466" y="15331"/>
                  </a:cubicBezTo>
                  <a:lnTo>
                    <a:pt x="8648" y="15240"/>
                  </a:lnTo>
                  <a:lnTo>
                    <a:pt x="8648" y="15240"/>
                  </a:lnTo>
                  <a:cubicBezTo>
                    <a:pt x="8606" y="15259"/>
                    <a:pt x="8564" y="15277"/>
                    <a:pt x="8521" y="15293"/>
                  </a:cubicBezTo>
                  <a:lnTo>
                    <a:pt x="8521" y="15293"/>
                  </a:lnTo>
                  <a:cubicBezTo>
                    <a:pt x="9223" y="14814"/>
                    <a:pt x="9593" y="14476"/>
                    <a:pt x="9906" y="13664"/>
                  </a:cubicBezTo>
                  <a:cubicBezTo>
                    <a:pt x="10228" y="12830"/>
                    <a:pt x="10442" y="11961"/>
                    <a:pt x="10811" y="11140"/>
                  </a:cubicBezTo>
                  <a:cubicBezTo>
                    <a:pt x="11180" y="10330"/>
                    <a:pt x="11776" y="9521"/>
                    <a:pt x="12145" y="8663"/>
                  </a:cubicBezTo>
                  <a:cubicBezTo>
                    <a:pt x="12502" y="7806"/>
                    <a:pt x="12716" y="6794"/>
                    <a:pt x="12347" y="5937"/>
                  </a:cubicBezTo>
                  <a:cubicBezTo>
                    <a:pt x="12347" y="5937"/>
                    <a:pt x="12204" y="4841"/>
                    <a:pt x="10740" y="4437"/>
                  </a:cubicBezTo>
                  <a:cubicBezTo>
                    <a:pt x="10740" y="4437"/>
                    <a:pt x="9894" y="2103"/>
                    <a:pt x="7978" y="1877"/>
                  </a:cubicBezTo>
                  <a:cubicBezTo>
                    <a:pt x="5358" y="1579"/>
                    <a:pt x="5453" y="817"/>
                    <a:pt x="3739" y="162"/>
                  </a:cubicBezTo>
                  <a:cubicBezTo>
                    <a:pt x="3509" y="52"/>
                    <a:pt x="3266" y="0"/>
                    <a:pt x="3026"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76" name="Google Shape;847;p42">
              <a:extLst>
                <a:ext uri="{FF2B5EF4-FFF2-40B4-BE49-F238E27FC236}">
                  <a16:creationId xmlns:a16="http://schemas.microsoft.com/office/drawing/2014/main" id="{510876C9-6600-42B5-8E99-A2140396DD83}"/>
                </a:ext>
              </a:extLst>
            </p:cNvPr>
            <p:cNvSpPr/>
            <p:nvPr/>
          </p:nvSpPr>
          <p:spPr>
            <a:xfrm>
              <a:off x="4640150" y="2460200"/>
              <a:ext cx="263450" cy="260825"/>
            </a:xfrm>
            <a:custGeom>
              <a:avLst/>
              <a:gdLst/>
              <a:ahLst/>
              <a:cxnLst/>
              <a:rect l="l" t="t" r="r" b="b"/>
              <a:pathLst>
                <a:path w="10538" h="10433" extrusionOk="0">
                  <a:moveTo>
                    <a:pt x="6097" y="1"/>
                  </a:moveTo>
                  <a:cubicBezTo>
                    <a:pt x="6039" y="1"/>
                    <a:pt x="5980" y="17"/>
                    <a:pt x="5930" y="50"/>
                  </a:cubicBezTo>
                  <a:cubicBezTo>
                    <a:pt x="5716" y="253"/>
                    <a:pt x="5335" y="1146"/>
                    <a:pt x="5549" y="2146"/>
                  </a:cubicBezTo>
                  <a:cubicBezTo>
                    <a:pt x="5549" y="2170"/>
                    <a:pt x="5549" y="2193"/>
                    <a:pt x="5549" y="2217"/>
                  </a:cubicBezTo>
                  <a:cubicBezTo>
                    <a:pt x="5527" y="2429"/>
                    <a:pt x="5348" y="2589"/>
                    <a:pt x="5130" y="2589"/>
                  </a:cubicBezTo>
                  <a:cubicBezTo>
                    <a:pt x="5115" y="2589"/>
                    <a:pt x="5100" y="2588"/>
                    <a:pt x="5085" y="2586"/>
                  </a:cubicBezTo>
                  <a:cubicBezTo>
                    <a:pt x="5043" y="2587"/>
                    <a:pt x="4994" y="2587"/>
                    <a:pt x="4940" y="2587"/>
                  </a:cubicBezTo>
                  <a:cubicBezTo>
                    <a:pt x="4275" y="2587"/>
                    <a:pt x="2765" y="2537"/>
                    <a:pt x="1977" y="2537"/>
                  </a:cubicBezTo>
                  <a:cubicBezTo>
                    <a:pt x="1761" y="2537"/>
                    <a:pt x="1599" y="2541"/>
                    <a:pt x="1525" y="2551"/>
                  </a:cubicBezTo>
                  <a:cubicBezTo>
                    <a:pt x="1155" y="2598"/>
                    <a:pt x="751" y="2753"/>
                    <a:pt x="1072" y="2920"/>
                  </a:cubicBezTo>
                  <a:cubicBezTo>
                    <a:pt x="1616" y="3089"/>
                    <a:pt x="2167" y="3239"/>
                    <a:pt x="2724" y="3358"/>
                  </a:cubicBezTo>
                  <a:lnTo>
                    <a:pt x="2724" y="3358"/>
                  </a:lnTo>
                  <a:cubicBezTo>
                    <a:pt x="2257" y="3273"/>
                    <a:pt x="1599" y="3171"/>
                    <a:pt x="1165" y="3171"/>
                  </a:cubicBezTo>
                  <a:cubicBezTo>
                    <a:pt x="911" y="3171"/>
                    <a:pt x="733" y="3206"/>
                    <a:pt x="715" y="3301"/>
                  </a:cubicBezTo>
                  <a:cubicBezTo>
                    <a:pt x="691" y="3465"/>
                    <a:pt x="946" y="3666"/>
                    <a:pt x="1602" y="3842"/>
                  </a:cubicBezTo>
                  <a:lnTo>
                    <a:pt x="1602" y="3842"/>
                  </a:lnTo>
                  <a:cubicBezTo>
                    <a:pt x="1300" y="3797"/>
                    <a:pt x="1014" y="3764"/>
                    <a:pt x="826" y="3764"/>
                  </a:cubicBezTo>
                  <a:cubicBezTo>
                    <a:pt x="736" y="3764"/>
                    <a:pt x="668" y="3771"/>
                    <a:pt x="632" y="3789"/>
                  </a:cubicBezTo>
                  <a:cubicBezTo>
                    <a:pt x="1" y="4086"/>
                    <a:pt x="2477" y="4634"/>
                    <a:pt x="2477" y="4634"/>
                  </a:cubicBezTo>
                  <a:cubicBezTo>
                    <a:pt x="1386" y="4402"/>
                    <a:pt x="998" y="4288"/>
                    <a:pt x="837" y="4288"/>
                  </a:cubicBezTo>
                  <a:cubicBezTo>
                    <a:pt x="742" y="4288"/>
                    <a:pt x="727" y="4328"/>
                    <a:pt x="691" y="4408"/>
                  </a:cubicBezTo>
                  <a:cubicBezTo>
                    <a:pt x="620" y="4575"/>
                    <a:pt x="977" y="4789"/>
                    <a:pt x="1882" y="5110"/>
                  </a:cubicBezTo>
                  <a:cubicBezTo>
                    <a:pt x="2620" y="5372"/>
                    <a:pt x="3322" y="5801"/>
                    <a:pt x="4430" y="6265"/>
                  </a:cubicBezTo>
                  <a:lnTo>
                    <a:pt x="9025" y="10432"/>
                  </a:lnTo>
                  <a:lnTo>
                    <a:pt x="10538" y="6801"/>
                  </a:lnTo>
                  <a:lnTo>
                    <a:pt x="7025" y="2967"/>
                  </a:lnTo>
                  <a:cubicBezTo>
                    <a:pt x="6918" y="2765"/>
                    <a:pt x="6787" y="2527"/>
                    <a:pt x="6644" y="2241"/>
                  </a:cubicBezTo>
                  <a:cubicBezTo>
                    <a:pt x="6525" y="1991"/>
                    <a:pt x="6442" y="1717"/>
                    <a:pt x="6418" y="1443"/>
                  </a:cubicBezTo>
                  <a:cubicBezTo>
                    <a:pt x="6370" y="1098"/>
                    <a:pt x="6370" y="753"/>
                    <a:pt x="6418" y="407"/>
                  </a:cubicBezTo>
                  <a:cubicBezTo>
                    <a:pt x="6442" y="312"/>
                    <a:pt x="6418" y="229"/>
                    <a:pt x="6370" y="146"/>
                  </a:cubicBezTo>
                  <a:cubicBezTo>
                    <a:pt x="6309" y="53"/>
                    <a:pt x="6203" y="1"/>
                    <a:pt x="6097" y="1"/>
                  </a:cubicBezTo>
                  <a:close/>
                </a:path>
              </a:pathLst>
            </a:custGeom>
            <a:solidFill>
              <a:srgbClr val="FFBE9D"/>
            </a:solidFill>
            <a:ln>
              <a:noFill/>
            </a:ln>
          </p:spPr>
          <p:txBody>
            <a:bodyPr spcFirstLastPara="1" wrap="square" lIns="182850" tIns="182850" rIns="182850" bIns="182850" anchor="ctr" anchorCtr="0">
              <a:noAutofit/>
            </a:bodyPr>
            <a:lstStyle/>
            <a:p>
              <a:endParaRPr sz="3600"/>
            </a:p>
          </p:txBody>
        </p:sp>
        <p:sp>
          <p:nvSpPr>
            <p:cNvPr id="377" name="Google Shape;848;p42">
              <a:extLst>
                <a:ext uri="{FF2B5EF4-FFF2-40B4-BE49-F238E27FC236}">
                  <a16:creationId xmlns:a16="http://schemas.microsoft.com/office/drawing/2014/main" id="{D46D281F-F5DF-4A33-8B40-E971EEE3E0D5}"/>
                </a:ext>
              </a:extLst>
            </p:cNvPr>
            <p:cNvSpPr/>
            <p:nvPr/>
          </p:nvSpPr>
          <p:spPr>
            <a:xfrm>
              <a:off x="4669325" y="2568300"/>
              <a:ext cx="58950" cy="14025"/>
            </a:xfrm>
            <a:custGeom>
              <a:avLst/>
              <a:gdLst/>
              <a:ahLst/>
              <a:cxnLst/>
              <a:rect l="l" t="t" r="r" b="b"/>
              <a:pathLst>
                <a:path w="2358" h="561" extrusionOk="0">
                  <a:moveTo>
                    <a:pt x="0" y="1"/>
                  </a:moveTo>
                  <a:lnTo>
                    <a:pt x="0" y="1"/>
                  </a:lnTo>
                  <a:cubicBezTo>
                    <a:pt x="369" y="167"/>
                    <a:pt x="762" y="286"/>
                    <a:pt x="1155" y="358"/>
                  </a:cubicBezTo>
                  <a:cubicBezTo>
                    <a:pt x="1548" y="465"/>
                    <a:pt x="1953" y="536"/>
                    <a:pt x="2358" y="560"/>
                  </a:cubicBezTo>
                  <a:cubicBezTo>
                    <a:pt x="1989" y="382"/>
                    <a:pt x="1596" y="263"/>
                    <a:pt x="1191" y="191"/>
                  </a:cubicBezTo>
                  <a:cubicBezTo>
                    <a:pt x="810" y="72"/>
                    <a:pt x="405" y="13"/>
                    <a:pt x="0" y="1"/>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378" name="Google Shape;849;p42">
              <a:extLst>
                <a:ext uri="{FF2B5EF4-FFF2-40B4-BE49-F238E27FC236}">
                  <a16:creationId xmlns:a16="http://schemas.microsoft.com/office/drawing/2014/main" id="{FFC6DE02-AC3F-4E24-8F1C-2EC942B40C57}"/>
                </a:ext>
              </a:extLst>
            </p:cNvPr>
            <p:cNvSpPr/>
            <p:nvPr/>
          </p:nvSpPr>
          <p:spPr>
            <a:xfrm>
              <a:off x="4669625" y="2554900"/>
              <a:ext cx="64025" cy="11050"/>
            </a:xfrm>
            <a:custGeom>
              <a:avLst/>
              <a:gdLst/>
              <a:ahLst/>
              <a:cxnLst/>
              <a:rect l="l" t="t" r="r" b="b"/>
              <a:pathLst>
                <a:path w="2561" h="442" extrusionOk="0">
                  <a:moveTo>
                    <a:pt x="0" y="1"/>
                  </a:moveTo>
                  <a:lnTo>
                    <a:pt x="0" y="1"/>
                  </a:lnTo>
                  <a:cubicBezTo>
                    <a:pt x="405" y="144"/>
                    <a:pt x="834" y="251"/>
                    <a:pt x="1262" y="298"/>
                  </a:cubicBezTo>
                  <a:cubicBezTo>
                    <a:pt x="1691" y="394"/>
                    <a:pt x="2120" y="441"/>
                    <a:pt x="2548" y="441"/>
                  </a:cubicBezTo>
                  <a:lnTo>
                    <a:pt x="2560" y="441"/>
                  </a:lnTo>
                  <a:cubicBezTo>
                    <a:pt x="1727" y="179"/>
                    <a:pt x="869" y="37"/>
                    <a:pt x="0" y="1"/>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379" name="Google Shape;850;p42">
              <a:extLst>
                <a:ext uri="{FF2B5EF4-FFF2-40B4-BE49-F238E27FC236}">
                  <a16:creationId xmlns:a16="http://schemas.microsoft.com/office/drawing/2014/main" id="{F1624F15-D214-489B-BB33-DCB29C383118}"/>
                </a:ext>
              </a:extLst>
            </p:cNvPr>
            <p:cNvSpPr/>
            <p:nvPr/>
          </p:nvSpPr>
          <p:spPr>
            <a:xfrm>
              <a:off x="4678250" y="2539075"/>
              <a:ext cx="60450" cy="9950"/>
            </a:xfrm>
            <a:custGeom>
              <a:avLst/>
              <a:gdLst/>
              <a:ahLst/>
              <a:cxnLst/>
              <a:rect l="l" t="t" r="r" b="b"/>
              <a:pathLst>
                <a:path w="2418" h="398" extrusionOk="0">
                  <a:moveTo>
                    <a:pt x="151" y="1"/>
                  </a:moveTo>
                  <a:cubicBezTo>
                    <a:pt x="100" y="1"/>
                    <a:pt x="50" y="1"/>
                    <a:pt x="1" y="3"/>
                  </a:cubicBezTo>
                  <a:cubicBezTo>
                    <a:pt x="382" y="146"/>
                    <a:pt x="786" y="241"/>
                    <a:pt x="1191" y="277"/>
                  </a:cubicBezTo>
                  <a:cubicBezTo>
                    <a:pt x="1546" y="360"/>
                    <a:pt x="1910" y="398"/>
                    <a:pt x="2268" y="398"/>
                  </a:cubicBezTo>
                  <a:cubicBezTo>
                    <a:pt x="2318" y="398"/>
                    <a:pt x="2368" y="397"/>
                    <a:pt x="2418" y="396"/>
                  </a:cubicBezTo>
                  <a:cubicBezTo>
                    <a:pt x="2037" y="253"/>
                    <a:pt x="1632" y="158"/>
                    <a:pt x="1227" y="122"/>
                  </a:cubicBezTo>
                  <a:cubicBezTo>
                    <a:pt x="872" y="38"/>
                    <a:pt x="508" y="1"/>
                    <a:pt x="151" y="1"/>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380" name="Google Shape;851;p42">
              <a:extLst>
                <a:ext uri="{FF2B5EF4-FFF2-40B4-BE49-F238E27FC236}">
                  <a16:creationId xmlns:a16="http://schemas.microsoft.com/office/drawing/2014/main" id="{3E295ED8-7F8E-4A34-8D35-019645AD2DF1}"/>
                </a:ext>
              </a:extLst>
            </p:cNvPr>
            <p:cNvSpPr/>
            <p:nvPr/>
          </p:nvSpPr>
          <p:spPr>
            <a:xfrm>
              <a:off x="4787200" y="3013300"/>
              <a:ext cx="861125" cy="930200"/>
            </a:xfrm>
            <a:custGeom>
              <a:avLst/>
              <a:gdLst/>
              <a:ahLst/>
              <a:cxnLst/>
              <a:rect l="l" t="t" r="r" b="b"/>
              <a:pathLst>
                <a:path w="34445" h="37208" extrusionOk="0">
                  <a:moveTo>
                    <a:pt x="21491" y="0"/>
                  </a:moveTo>
                  <a:lnTo>
                    <a:pt x="21491" y="477"/>
                  </a:lnTo>
                  <a:lnTo>
                    <a:pt x="6513" y="2727"/>
                  </a:lnTo>
                  <a:cubicBezTo>
                    <a:pt x="4453" y="3036"/>
                    <a:pt x="2632" y="4203"/>
                    <a:pt x="1489" y="5942"/>
                  </a:cubicBezTo>
                  <a:cubicBezTo>
                    <a:pt x="322" y="7728"/>
                    <a:pt x="0" y="9930"/>
                    <a:pt x="596" y="11978"/>
                  </a:cubicBezTo>
                  <a:lnTo>
                    <a:pt x="8501" y="37207"/>
                  </a:lnTo>
                  <a:lnTo>
                    <a:pt x="15645" y="34517"/>
                  </a:lnTo>
                  <a:lnTo>
                    <a:pt x="11264" y="12216"/>
                  </a:lnTo>
                  <a:lnTo>
                    <a:pt x="34445" y="10656"/>
                  </a:lnTo>
                  <a:lnTo>
                    <a:pt x="34445" y="477"/>
                  </a:lnTo>
                  <a:lnTo>
                    <a:pt x="21491"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81" name="Google Shape;852;p42">
              <a:extLst>
                <a:ext uri="{FF2B5EF4-FFF2-40B4-BE49-F238E27FC236}">
                  <a16:creationId xmlns:a16="http://schemas.microsoft.com/office/drawing/2014/main" id="{81423AF5-4E09-41DE-B8C7-86BBF2D8569B}"/>
                </a:ext>
              </a:extLst>
            </p:cNvPr>
            <p:cNvSpPr/>
            <p:nvPr/>
          </p:nvSpPr>
          <p:spPr>
            <a:xfrm>
              <a:off x="5050925" y="3013300"/>
              <a:ext cx="668850" cy="893000"/>
            </a:xfrm>
            <a:custGeom>
              <a:avLst/>
              <a:gdLst/>
              <a:ahLst/>
              <a:cxnLst/>
              <a:rect l="l" t="t" r="r" b="b"/>
              <a:pathLst>
                <a:path w="26754" h="35720" extrusionOk="0">
                  <a:moveTo>
                    <a:pt x="21491" y="0"/>
                  </a:moveTo>
                  <a:lnTo>
                    <a:pt x="21491" y="477"/>
                  </a:lnTo>
                  <a:lnTo>
                    <a:pt x="6513" y="2727"/>
                  </a:lnTo>
                  <a:cubicBezTo>
                    <a:pt x="4453" y="3036"/>
                    <a:pt x="2631" y="4203"/>
                    <a:pt x="1488" y="5942"/>
                  </a:cubicBezTo>
                  <a:cubicBezTo>
                    <a:pt x="322" y="7739"/>
                    <a:pt x="0" y="9942"/>
                    <a:pt x="595" y="11990"/>
                  </a:cubicBezTo>
                  <a:lnTo>
                    <a:pt x="7501" y="35719"/>
                  </a:lnTo>
                  <a:lnTo>
                    <a:pt x="15478" y="33624"/>
                  </a:lnTo>
                  <a:lnTo>
                    <a:pt x="11263" y="12216"/>
                  </a:lnTo>
                  <a:lnTo>
                    <a:pt x="26754" y="11180"/>
                  </a:lnTo>
                  <a:lnTo>
                    <a:pt x="26754" y="1001"/>
                  </a:lnTo>
                  <a:lnTo>
                    <a:pt x="21491"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82" name="Google Shape;853;p42">
              <a:extLst>
                <a:ext uri="{FF2B5EF4-FFF2-40B4-BE49-F238E27FC236}">
                  <a16:creationId xmlns:a16="http://schemas.microsoft.com/office/drawing/2014/main" id="{042A37A3-D869-4772-BD2A-0C6FC2A81477}"/>
                </a:ext>
              </a:extLst>
            </p:cNvPr>
            <p:cNvSpPr/>
            <p:nvPr/>
          </p:nvSpPr>
          <p:spPr>
            <a:xfrm>
              <a:off x="4768450" y="2557875"/>
              <a:ext cx="337550" cy="262575"/>
            </a:xfrm>
            <a:custGeom>
              <a:avLst/>
              <a:gdLst/>
              <a:ahLst/>
              <a:cxnLst/>
              <a:rect l="l" t="t" r="r" b="b"/>
              <a:pathLst>
                <a:path w="13502" h="10503" extrusionOk="0">
                  <a:moveTo>
                    <a:pt x="3015" y="1"/>
                  </a:moveTo>
                  <a:cubicBezTo>
                    <a:pt x="3014" y="1"/>
                    <a:pt x="3013" y="1"/>
                    <a:pt x="3012" y="1"/>
                  </a:cubicBezTo>
                  <a:cubicBezTo>
                    <a:pt x="0" y="418"/>
                    <a:pt x="429" y="3966"/>
                    <a:pt x="429" y="3966"/>
                  </a:cubicBezTo>
                  <a:lnTo>
                    <a:pt x="7013" y="10502"/>
                  </a:lnTo>
                  <a:lnTo>
                    <a:pt x="13502" y="7895"/>
                  </a:lnTo>
                  <a:cubicBezTo>
                    <a:pt x="13502" y="7895"/>
                    <a:pt x="3380" y="1"/>
                    <a:pt x="3015"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83" name="Google Shape;854;p42">
              <a:extLst>
                <a:ext uri="{FF2B5EF4-FFF2-40B4-BE49-F238E27FC236}">
                  <a16:creationId xmlns:a16="http://schemas.microsoft.com/office/drawing/2014/main" id="{0D2A681D-F061-43B6-B344-B9012F8A96BB}"/>
                </a:ext>
              </a:extLst>
            </p:cNvPr>
            <p:cNvSpPr/>
            <p:nvPr/>
          </p:nvSpPr>
          <p:spPr>
            <a:xfrm>
              <a:off x="4930075" y="2390000"/>
              <a:ext cx="892100" cy="745650"/>
            </a:xfrm>
            <a:custGeom>
              <a:avLst/>
              <a:gdLst/>
              <a:ahLst/>
              <a:cxnLst/>
              <a:rect l="l" t="t" r="r" b="b"/>
              <a:pathLst>
                <a:path w="35684" h="29826" extrusionOk="0">
                  <a:moveTo>
                    <a:pt x="14528" y="1"/>
                  </a:moveTo>
                  <a:cubicBezTo>
                    <a:pt x="12984" y="1"/>
                    <a:pt x="11491" y="595"/>
                    <a:pt x="10371" y="1668"/>
                  </a:cubicBezTo>
                  <a:cubicBezTo>
                    <a:pt x="9073" y="2954"/>
                    <a:pt x="7954" y="4394"/>
                    <a:pt x="7037" y="5966"/>
                  </a:cubicBezTo>
                  <a:lnTo>
                    <a:pt x="2679" y="12026"/>
                  </a:lnTo>
                  <a:lnTo>
                    <a:pt x="0" y="16527"/>
                  </a:lnTo>
                  <a:lnTo>
                    <a:pt x="548" y="17217"/>
                  </a:lnTo>
                  <a:cubicBezTo>
                    <a:pt x="1419" y="18351"/>
                    <a:pt x="2743" y="18974"/>
                    <a:pt x="4106" y="18974"/>
                  </a:cubicBezTo>
                  <a:cubicBezTo>
                    <a:pt x="4719" y="18974"/>
                    <a:pt x="5339" y="18848"/>
                    <a:pt x="5930" y="18586"/>
                  </a:cubicBezTo>
                  <a:cubicBezTo>
                    <a:pt x="6811" y="18182"/>
                    <a:pt x="7454" y="17408"/>
                    <a:pt x="8061" y="16527"/>
                  </a:cubicBezTo>
                  <a:cubicBezTo>
                    <a:pt x="9156" y="14919"/>
                    <a:pt x="10311" y="13169"/>
                    <a:pt x="11049" y="11847"/>
                  </a:cubicBezTo>
                  <a:lnTo>
                    <a:pt x="15431" y="24349"/>
                  </a:lnTo>
                  <a:lnTo>
                    <a:pt x="13085" y="25837"/>
                  </a:lnTo>
                  <a:lnTo>
                    <a:pt x="22944" y="29826"/>
                  </a:lnTo>
                  <a:lnTo>
                    <a:pt x="33207" y="25432"/>
                  </a:lnTo>
                  <a:lnTo>
                    <a:pt x="30373" y="15336"/>
                  </a:lnTo>
                  <a:lnTo>
                    <a:pt x="30373" y="15336"/>
                  </a:lnTo>
                  <a:cubicBezTo>
                    <a:pt x="30373" y="15336"/>
                    <a:pt x="30855" y="15382"/>
                    <a:pt x="31518" y="15382"/>
                  </a:cubicBezTo>
                  <a:cubicBezTo>
                    <a:pt x="32880" y="15382"/>
                    <a:pt x="35006" y="15188"/>
                    <a:pt x="35278" y="14002"/>
                  </a:cubicBezTo>
                  <a:cubicBezTo>
                    <a:pt x="35683" y="12240"/>
                    <a:pt x="31552" y="6609"/>
                    <a:pt x="29468" y="3608"/>
                  </a:cubicBezTo>
                  <a:cubicBezTo>
                    <a:pt x="27778" y="1144"/>
                    <a:pt x="24884" y="298"/>
                    <a:pt x="23884" y="72"/>
                  </a:cubicBezTo>
                  <a:cubicBezTo>
                    <a:pt x="23682" y="25"/>
                    <a:pt x="23456" y="1"/>
                    <a:pt x="23241" y="1"/>
                  </a:cubicBezTo>
                  <a:lnTo>
                    <a:pt x="14573" y="1"/>
                  </a:lnTo>
                  <a:cubicBezTo>
                    <a:pt x="14558" y="1"/>
                    <a:pt x="14543" y="1"/>
                    <a:pt x="14528"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384" name="Google Shape;855;p42">
              <a:extLst>
                <a:ext uri="{FF2B5EF4-FFF2-40B4-BE49-F238E27FC236}">
                  <a16:creationId xmlns:a16="http://schemas.microsoft.com/office/drawing/2014/main" id="{D55FFCF9-4765-4259-950E-23439D492A37}"/>
                </a:ext>
              </a:extLst>
            </p:cNvPr>
            <p:cNvSpPr/>
            <p:nvPr/>
          </p:nvSpPr>
          <p:spPr>
            <a:xfrm>
              <a:off x="5640425" y="2591125"/>
              <a:ext cx="59725" cy="100050"/>
            </a:xfrm>
            <a:custGeom>
              <a:avLst/>
              <a:gdLst/>
              <a:ahLst/>
              <a:cxnLst/>
              <a:rect l="l" t="t" r="r" b="b"/>
              <a:pathLst>
                <a:path w="2389" h="4002" extrusionOk="0">
                  <a:moveTo>
                    <a:pt x="137" y="1"/>
                  </a:moveTo>
                  <a:cubicBezTo>
                    <a:pt x="71" y="1"/>
                    <a:pt x="0" y="68"/>
                    <a:pt x="42" y="135"/>
                  </a:cubicBezTo>
                  <a:cubicBezTo>
                    <a:pt x="792" y="1362"/>
                    <a:pt x="1471" y="2636"/>
                    <a:pt x="2090" y="3922"/>
                  </a:cubicBezTo>
                  <a:cubicBezTo>
                    <a:pt x="2116" y="3978"/>
                    <a:pt x="2158" y="4001"/>
                    <a:pt x="2201" y="4001"/>
                  </a:cubicBezTo>
                  <a:cubicBezTo>
                    <a:pt x="2293" y="4001"/>
                    <a:pt x="2389" y="3893"/>
                    <a:pt x="2340" y="3779"/>
                  </a:cubicBezTo>
                  <a:cubicBezTo>
                    <a:pt x="1721" y="2493"/>
                    <a:pt x="1007" y="1243"/>
                    <a:pt x="209" y="40"/>
                  </a:cubicBezTo>
                  <a:cubicBezTo>
                    <a:pt x="191" y="12"/>
                    <a:pt x="165" y="1"/>
                    <a:pt x="137"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85" name="Google Shape;856;p42">
              <a:extLst>
                <a:ext uri="{FF2B5EF4-FFF2-40B4-BE49-F238E27FC236}">
                  <a16:creationId xmlns:a16="http://schemas.microsoft.com/office/drawing/2014/main" id="{B1E52AE1-9FB6-4443-8A37-4CF4956E6FFD}"/>
                </a:ext>
              </a:extLst>
            </p:cNvPr>
            <p:cNvSpPr/>
            <p:nvPr/>
          </p:nvSpPr>
          <p:spPr>
            <a:xfrm>
              <a:off x="5691625" y="2572850"/>
              <a:ext cx="59725" cy="100025"/>
            </a:xfrm>
            <a:custGeom>
              <a:avLst/>
              <a:gdLst/>
              <a:ahLst/>
              <a:cxnLst/>
              <a:rect l="l" t="t" r="r" b="b"/>
              <a:pathLst>
                <a:path w="2389" h="4001" extrusionOk="0">
                  <a:moveTo>
                    <a:pt x="136" y="0"/>
                  </a:moveTo>
                  <a:cubicBezTo>
                    <a:pt x="70" y="0"/>
                    <a:pt x="0" y="73"/>
                    <a:pt x="42" y="140"/>
                  </a:cubicBezTo>
                  <a:cubicBezTo>
                    <a:pt x="792" y="1366"/>
                    <a:pt x="1471" y="2628"/>
                    <a:pt x="2090" y="3926"/>
                  </a:cubicBezTo>
                  <a:cubicBezTo>
                    <a:pt x="2116" y="3979"/>
                    <a:pt x="2158" y="4001"/>
                    <a:pt x="2200" y="4001"/>
                  </a:cubicBezTo>
                  <a:cubicBezTo>
                    <a:pt x="2293" y="4001"/>
                    <a:pt x="2389" y="3898"/>
                    <a:pt x="2340" y="3783"/>
                  </a:cubicBezTo>
                  <a:cubicBezTo>
                    <a:pt x="1721" y="2486"/>
                    <a:pt x="1006" y="1235"/>
                    <a:pt x="209" y="45"/>
                  </a:cubicBezTo>
                  <a:cubicBezTo>
                    <a:pt x="191" y="13"/>
                    <a:pt x="164" y="0"/>
                    <a:pt x="136" y="0"/>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86" name="Google Shape;857;p42">
              <a:extLst>
                <a:ext uri="{FF2B5EF4-FFF2-40B4-BE49-F238E27FC236}">
                  <a16:creationId xmlns:a16="http://schemas.microsoft.com/office/drawing/2014/main" id="{2CEF4E03-E10A-49A1-BC46-EB6F0C6780DA}"/>
                </a:ext>
              </a:extLst>
            </p:cNvPr>
            <p:cNvSpPr/>
            <p:nvPr/>
          </p:nvSpPr>
          <p:spPr>
            <a:xfrm>
              <a:off x="5592050" y="2599175"/>
              <a:ext cx="36175" cy="133475"/>
            </a:xfrm>
            <a:custGeom>
              <a:avLst/>
              <a:gdLst/>
              <a:ahLst/>
              <a:cxnLst/>
              <a:rect l="l" t="t" r="r" b="b"/>
              <a:pathLst>
                <a:path w="1447" h="5339" extrusionOk="0">
                  <a:moveTo>
                    <a:pt x="91" y="1"/>
                  </a:moveTo>
                  <a:cubicBezTo>
                    <a:pt x="85" y="1"/>
                    <a:pt x="78" y="2"/>
                    <a:pt x="72" y="4"/>
                  </a:cubicBezTo>
                  <a:cubicBezTo>
                    <a:pt x="25" y="16"/>
                    <a:pt x="1" y="63"/>
                    <a:pt x="13" y="111"/>
                  </a:cubicBezTo>
                  <a:lnTo>
                    <a:pt x="1" y="111"/>
                  </a:lnTo>
                  <a:cubicBezTo>
                    <a:pt x="441" y="1790"/>
                    <a:pt x="775" y="3492"/>
                    <a:pt x="1060" y="5195"/>
                  </a:cubicBezTo>
                  <a:cubicBezTo>
                    <a:pt x="1075" y="5295"/>
                    <a:pt x="1143" y="5338"/>
                    <a:pt x="1216" y="5338"/>
                  </a:cubicBezTo>
                  <a:cubicBezTo>
                    <a:pt x="1325" y="5338"/>
                    <a:pt x="1446" y="5242"/>
                    <a:pt x="1418" y="5100"/>
                  </a:cubicBezTo>
                  <a:cubicBezTo>
                    <a:pt x="1132" y="3397"/>
                    <a:pt x="715" y="1706"/>
                    <a:pt x="167" y="63"/>
                  </a:cubicBezTo>
                  <a:cubicBezTo>
                    <a:pt x="158" y="24"/>
                    <a:pt x="123" y="1"/>
                    <a:pt x="91"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87" name="Google Shape;858;p42">
              <a:extLst>
                <a:ext uri="{FF2B5EF4-FFF2-40B4-BE49-F238E27FC236}">
                  <a16:creationId xmlns:a16="http://schemas.microsoft.com/office/drawing/2014/main" id="{9709B9A7-BE1D-4009-925C-6682620D0DFF}"/>
                </a:ext>
              </a:extLst>
            </p:cNvPr>
            <p:cNvSpPr/>
            <p:nvPr/>
          </p:nvSpPr>
          <p:spPr>
            <a:xfrm>
              <a:off x="5475550" y="2610925"/>
              <a:ext cx="31100" cy="133625"/>
            </a:xfrm>
            <a:custGeom>
              <a:avLst/>
              <a:gdLst/>
              <a:ahLst/>
              <a:cxnLst/>
              <a:rect l="l" t="t" r="r" b="b"/>
              <a:pathLst>
                <a:path w="1244" h="5345" extrusionOk="0">
                  <a:moveTo>
                    <a:pt x="110" y="1"/>
                  </a:moveTo>
                  <a:cubicBezTo>
                    <a:pt x="53" y="1"/>
                    <a:pt x="1" y="46"/>
                    <a:pt x="29" y="117"/>
                  </a:cubicBezTo>
                  <a:cubicBezTo>
                    <a:pt x="517" y="1760"/>
                    <a:pt x="803" y="3451"/>
                    <a:pt x="875" y="5165"/>
                  </a:cubicBezTo>
                  <a:cubicBezTo>
                    <a:pt x="875" y="5285"/>
                    <a:pt x="967" y="5344"/>
                    <a:pt x="1059" y="5344"/>
                  </a:cubicBezTo>
                  <a:cubicBezTo>
                    <a:pt x="1151" y="5344"/>
                    <a:pt x="1244" y="5285"/>
                    <a:pt x="1244" y="5165"/>
                  </a:cubicBezTo>
                  <a:cubicBezTo>
                    <a:pt x="1160" y="3415"/>
                    <a:pt x="815" y="1701"/>
                    <a:pt x="208" y="70"/>
                  </a:cubicBezTo>
                  <a:cubicBezTo>
                    <a:pt x="189" y="22"/>
                    <a:pt x="148" y="1"/>
                    <a:pt x="110"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88" name="Google Shape;859;p42">
              <a:extLst>
                <a:ext uri="{FF2B5EF4-FFF2-40B4-BE49-F238E27FC236}">
                  <a16:creationId xmlns:a16="http://schemas.microsoft.com/office/drawing/2014/main" id="{769ADC2D-8AC3-480A-A3A0-54F9AFAE5FEC}"/>
                </a:ext>
              </a:extLst>
            </p:cNvPr>
            <p:cNvSpPr/>
            <p:nvPr/>
          </p:nvSpPr>
          <p:spPr>
            <a:xfrm>
              <a:off x="5534025" y="2592750"/>
              <a:ext cx="37500" cy="125875"/>
            </a:xfrm>
            <a:custGeom>
              <a:avLst/>
              <a:gdLst/>
              <a:ahLst/>
              <a:cxnLst/>
              <a:rect l="l" t="t" r="r" b="b"/>
              <a:pathLst>
                <a:path w="1500" h="5035" extrusionOk="0">
                  <a:moveTo>
                    <a:pt x="168" y="0"/>
                  </a:moveTo>
                  <a:cubicBezTo>
                    <a:pt x="84" y="0"/>
                    <a:pt x="6" y="54"/>
                    <a:pt x="12" y="166"/>
                  </a:cubicBezTo>
                  <a:cubicBezTo>
                    <a:pt x="0" y="1856"/>
                    <a:pt x="441" y="3523"/>
                    <a:pt x="1298" y="4988"/>
                  </a:cubicBezTo>
                  <a:cubicBezTo>
                    <a:pt x="1318" y="5020"/>
                    <a:pt x="1350" y="5035"/>
                    <a:pt x="1381" y="5035"/>
                  </a:cubicBezTo>
                  <a:cubicBezTo>
                    <a:pt x="1441" y="5035"/>
                    <a:pt x="1500" y="4982"/>
                    <a:pt x="1476" y="4904"/>
                  </a:cubicBezTo>
                  <a:lnTo>
                    <a:pt x="1476" y="4904"/>
                  </a:lnTo>
                  <a:lnTo>
                    <a:pt x="1476" y="4928"/>
                  </a:lnTo>
                  <a:cubicBezTo>
                    <a:pt x="941" y="3380"/>
                    <a:pt x="560" y="1785"/>
                    <a:pt x="357" y="166"/>
                  </a:cubicBezTo>
                  <a:cubicBezTo>
                    <a:pt x="345" y="57"/>
                    <a:pt x="254" y="0"/>
                    <a:pt x="168" y="0"/>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89" name="Google Shape;860;p42">
              <a:extLst>
                <a:ext uri="{FF2B5EF4-FFF2-40B4-BE49-F238E27FC236}">
                  <a16:creationId xmlns:a16="http://schemas.microsoft.com/office/drawing/2014/main" id="{AA3857E2-2E8F-41EE-BBA9-B8D63D0DCBDC}"/>
                </a:ext>
              </a:extLst>
            </p:cNvPr>
            <p:cNvSpPr/>
            <p:nvPr/>
          </p:nvSpPr>
          <p:spPr>
            <a:xfrm>
              <a:off x="5423875" y="2615000"/>
              <a:ext cx="26825" cy="125425"/>
            </a:xfrm>
            <a:custGeom>
              <a:avLst/>
              <a:gdLst/>
              <a:ahLst/>
              <a:cxnLst/>
              <a:rect l="l" t="t" r="r" b="b"/>
              <a:pathLst>
                <a:path w="1073" h="5017" extrusionOk="0">
                  <a:moveTo>
                    <a:pt x="113" y="1"/>
                  </a:moveTo>
                  <a:cubicBezTo>
                    <a:pt x="61" y="1"/>
                    <a:pt x="1" y="32"/>
                    <a:pt x="1" y="85"/>
                  </a:cubicBezTo>
                  <a:lnTo>
                    <a:pt x="13" y="85"/>
                  </a:lnTo>
                  <a:cubicBezTo>
                    <a:pt x="72" y="1716"/>
                    <a:pt x="310" y="3324"/>
                    <a:pt x="715" y="4895"/>
                  </a:cubicBezTo>
                  <a:cubicBezTo>
                    <a:pt x="739" y="4980"/>
                    <a:pt x="803" y="5016"/>
                    <a:pt x="868" y="5016"/>
                  </a:cubicBezTo>
                  <a:cubicBezTo>
                    <a:pt x="969" y="5016"/>
                    <a:pt x="1073" y="4930"/>
                    <a:pt x="1037" y="4800"/>
                  </a:cubicBezTo>
                  <a:cubicBezTo>
                    <a:pt x="739" y="3217"/>
                    <a:pt x="453" y="1657"/>
                    <a:pt x="191" y="61"/>
                  </a:cubicBezTo>
                  <a:cubicBezTo>
                    <a:pt x="191" y="20"/>
                    <a:pt x="155" y="1"/>
                    <a:pt x="113"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90" name="Google Shape;861;p42">
              <a:extLst>
                <a:ext uri="{FF2B5EF4-FFF2-40B4-BE49-F238E27FC236}">
                  <a16:creationId xmlns:a16="http://schemas.microsoft.com/office/drawing/2014/main" id="{5ACBFA74-4615-412F-BC27-EB2BB268087C}"/>
                </a:ext>
              </a:extLst>
            </p:cNvPr>
            <p:cNvSpPr/>
            <p:nvPr/>
          </p:nvSpPr>
          <p:spPr>
            <a:xfrm>
              <a:off x="5361975" y="2622375"/>
              <a:ext cx="34575" cy="137375"/>
            </a:xfrm>
            <a:custGeom>
              <a:avLst/>
              <a:gdLst/>
              <a:ahLst/>
              <a:cxnLst/>
              <a:rect l="l" t="t" r="r" b="b"/>
              <a:pathLst>
                <a:path w="1383" h="5495" extrusionOk="0">
                  <a:moveTo>
                    <a:pt x="74" y="0"/>
                  </a:moveTo>
                  <a:cubicBezTo>
                    <a:pt x="66" y="0"/>
                    <a:pt x="57" y="2"/>
                    <a:pt x="48" y="5"/>
                  </a:cubicBezTo>
                  <a:cubicBezTo>
                    <a:pt x="12" y="16"/>
                    <a:pt x="0" y="52"/>
                    <a:pt x="0" y="76"/>
                  </a:cubicBezTo>
                  <a:cubicBezTo>
                    <a:pt x="441" y="1838"/>
                    <a:pt x="762" y="3612"/>
                    <a:pt x="1072" y="5386"/>
                  </a:cubicBezTo>
                  <a:cubicBezTo>
                    <a:pt x="1088" y="5461"/>
                    <a:pt x="1154" y="5495"/>
                    <a:pt x="1220" y="5495"/>
                  </a:cubicBezTo>
                  <a:cubicBezTo>
                    <a:pt x="1301" y="5495"/>
                    <a:pt x="1383" y="5443"/>
                    <a:pt x="1369" y="5350"/>
                  </a:cubicBezTo>
                  <a:cubicBezTo>
                    <a:pt x="1131" y="3541"/>
                    <a:pt x="715" y="1767"/>
                    <a:pt x="131" y="40"/>
                  </a:cubicBezTo>
                  <a:cubicBezTo>
                    <a:pt x="122" y="13"/>
                    <a:pt x="100" y="0"/>
                    <a:pt x="74" y="0"/>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91" name="Google Shape;862;p42">
              <a:extLst>
                <a:ext uri="{FF2B5EF4-FFF2-40B4-BE49-F238E27FC236}">
                  <a16:creationId xmlns:a16="http://schemas.microsoft.com/office/drawing/2014/main" id="{A9984157-CB83-4D45-86D6-EF56D275CDF5}"/>
                </a:ext>
              </a:extLst>
            </p:cNvPr>
            <p:cNvSpPr/>
            <p:nvPr/>
          </p:nvSpPr>
          <p:spPr>
            <a:xfrm>
              <a:off x="5304825" y="2632300"/>
              <a:ext cx="20625" cy="127400"/>
            </a:xfrm>
            <a:custGeom>
              <a:avLst/>
              <a:gdLst/>
              <a:ahLst/>
              <a:cxnLst/>
              <a:rect l="l" t="t" r="r" b="b"/>
              <a:pathLst>
                <a:path w="825" h="5096" extrusionOk="0">
                  <a:moveTo>
                    <a:pt x="119" y="0"/>
                  </a:moveTo>
                  <a:cubicBezTo>
                    <a:pt x="60" y="0"/>
                    <a:pt x="12" y="48"/>
                    <a:pt x="12" y="108"/>
                  </a:cubicBezTo>
                  <a:lnTo>
                    <a:pt x="12" y="96"/>
                  </a:lnTo>
                  <a:lnTo>
                    <a:pt x="12" y="96"/>
                  </a:lnTo>
                  <a:cubicBezTo>
                    <a:pt x="0" y="1739"/>
                    <a:pt x="179" y="3394"/>
                    <a:pt x="548" y="5001"/>
                  </a:cubicBezTo>
                  <a:cubicBezTo>
                    <a:pt x="567" y="5067"/>
                    <a:pt x="616" y="5096"/>
                    <a:pt x="667" y="5096"/>
                  </a:cubicBezTo>
                  <a:cubicBezTo>
                    <a:pt x="743" y="5096"/>
                    <a:pt x="824" y="5030"/>
                    <a:pt x="810" y="4930"/>
                  </a:cubicBezTo>
                  <a:cubicBezTo>
                    <a:pt x="536" y="3334"/>
                    <a:pt x="334" y="1715"/>
                    <a:pt x="226" y="108"/>
                  </a:cubicBezTo>
                  <a:cubicBezTo>
                    <a:pt x="226" y="48"/>
                    <a:pt x="179" y="0"/>
                    <a:pt x="119" y="0"/>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92" name="Google Shape;863;p42">
              <a:extLst>
                <a:ext uri="{FF2B5EF4-FFF2-40B4-BE49-F238E27FC236}">
                  <a16:creationId xmlns:a16="http://schemas.microsoft.com/office/drawing/2014/main" id="{714980F7-03CE-40E1-9589-87F42F76063E}"/>
                </a:ext>
              </a:extLst>
            </p:cNvPr>
            <p:cNvSpPr/>
            <p:nvPr/>
          </p:nvSpPr>
          <p:spPr>
            <a:xfrm>
              <a:off x="5120800" y="2631875"/>
              <a:ext cx="96775" cy="115475"/>
            </a:xfrm>
            <a:custGeom>
              <a:avLst/>
              <a:gdLst/>
              <a:ahLst/>
              <a:cxnLst/>
              <a:rect l="l" t="t" r="r" b="b"/>
              <a:pathLst>
                <a:path w="3871" h="4619" extrusionOk="0">
                  <a:moveTo>
                    <a:pt x="3655" y="0"/>
                  </a:moveTo>
                  <a:cubicBezTo>
                    <a:pt x="3622" y="0"/>
                    <a:pt x="3589" y="13"/>
                    <a:pt x="3563" y="41"/>
                  </a:cubicBezTo>
                  <a:cubicBezTo>
                    <a:pt x="2337" y="1446"/>
                    <a:pt x="991" y="2934"/>
                    <a:pt x="27" y="4530"/>
                  </a:cubicBezTo>
                  <a:cubicBezTo>
                    <a:pt x="0" y="4574"/>
                    <a:pt x="40" y="4619"/>
                    <a:pt x="81" y="4619"/>
                  </a:cubicBezTo>
                  <a:cubicBezTo>
                    <a:pt x="96" y="4619"/>
                    <a:pt x="110" y="4613"/>
                    <a:pt x="122" y="4601"/>
                  </a:cubicBezTo>
                  <a:lnTo>
                    <a:pt x="110" y="4601"/>
                  </a:lnTo>
                  <a:cubicBezTo>
                    <a:pt x="1468" y="3315"/>
                    <a:pt x="2682" y="1708"/>
                    <a:pt x="3789" y="220"/>
                  </a:cubicBezTo>
                  <a:cubicBezTo>
                    <a:pt x="3871" y="120"/>
                    <a:pt x="3760" y="0"/>
                    <a:pt x="3655" y="0"/>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93" name="Google Shape;864;p42">
              <a:extLst>
                <a:ext uri="{FF2B5EF4-FFF2-40B4-BE49-F238E27FC236}">
                  <a16:creationId xmlns:a16="http://schemas.microsoft.com/office/drawing/2014/main" id="{316B76E6-7566-421E-81F3-F9703DD78859}"/>
                </a:ext>
              </a:extLst>
            </p:cNvPr>
            <p:cNvSpPr/>
            <p:nvPr/>
          </p:nvSpPr>
          <p:spPr>
            <a:xfrm>
              <a:off x="5079500" y="2608175"/>
              <a:ext cx="84625" cy="103475"/>
            </a:xfrm>
            <a:custGeom>
              <a:avLst/>
              <a:gdLst/>
              <a:ahLst/>
              <a:cxnLst/>
              <a:rect l="l" t="t" r="r" b="b"/>
              <a:pathLst>
                <a:path w="3385" h="4139" extrusionOk="0">
                  <a:moveTo>
                    <a:pt x="3178" y="1"/>
                  </a:moveTo>
                  <a:cubicBezTo>
                    <a:pt x="3133" y="1"/>
                    <a:pt x="3089" y="22"/>
                    <a:pt x="3060" y="72"/>
                  </a:cubicBezTo>
                  <a:cubicBezTo>
                    <a:pt x="2108" y="1454"/>
                    <a:pt x="1060" y="2704"/>
                    <a:pt x="36" y="4002"/>
                  </a:cubicBezTo>
                  <a:cubicBezTo>
                    <a:pt x="0" y="4037"/>
                    <a:pt x="0" y="4085"/>
                    <a:pt x="36" y="4121"/>
                  </a:cubicBezTo>
                  <a:cubicBezTo>
                    <a:pt x="54" y="4133"/>
                    <a:pt x="75" y="4138"/>
                    <a:pt x="95" y="4138"/>
                  </a:cubicBezTo>
                  <a:cubicBezTo>
                    <a:pt x="116" y="4138"/>
                    <a:pt x="137" y="4133"/>
                    <a:pt x="155" y="4121"/>
                  </a:cubicBezTo>
                  <a:lnTo>
                    <a:pt x="167" y="4121"/>
                  </a:lnTo>
                  <a:cubicBezTo>
                    <a:pt x="1417" y="3001"/>
                    <a:pt x="2477" y="1692"/>
                    <a:pt x="3310" y="227"/>
                  </a:cubicBezTo>
                  <a:cubicBezTo>
                    <a:pt x="3385" y="111"/>
                    <a:pt x="3280" y="1"/>
                    <a:pt x="3178"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94" name="Google Shape;865;p42">
              <a:extLst>
                <a:ext uri="{FF2B5EF4-FFF2-40B4-BE49-F238E27FC236}">
                  <a16:creationId xmlns:a16="http://schemas.microsoft.com/office/drawing/2014/main" id="{8DB7440A-D574-4660-B907-A842C2A1ACF7}"/>
                </a:ext>
              </a:extLst>
            </p:cNvPr>
            <p:cNvSpPr/>
            <p:nvPr/>
          </p:nvSpPr>
          <p:spPr>
            <a:xfrm>
              <a:off x="5037875" y="2593600"/>
              <a:ext cx="73675" cy="83700"/>
            </a:xfrm>
            <a:custGeom>
              <a:avLst/>
              <a:gdLst/>
              <a:ahLst/>
              <a:cxnLst/>
              <a:rect l="l" t="t" r="r" b="b"/>
              <a:pathLst>
                <a:path w="2947" h="3348" extrusionOk="0">
                  <a:moveTo>
                    <a:pt x="2837" y="1"/>
                  </a:moveTo>
                  <a:cubicBezTo>
                    <a:pt x="2819" y="1"/>
                    <a:pt x="2801" y="8"/>
                    <a:pt x="2784" y="24"/>
                  </a:cubicBezTo>
                  <a:cubicBezTo>
                    <a:pt x="1879" y="1036"/>
                    <a:pt x="939" y="2037"/>
                    <a:pt x="82" y="3096"/>
                  </a:cubicBezTo>
                  <a:cubicBezTo>
                    <a:pt x="0" y="3205"/>
                    <a:pt x="90" y="3347"/>
                    <a:pt x="196" y="3347"/>
                  </a:cubicBezTo>
                  <a:cubicBezTo>
                    <a:pt x="229" y="3347"/>
                    <a:pt x="264" y="3333"/>
                    <a:pt x="296" y="3299"/>
                  </a:cubicBezTo>
                  <a:cubicBezTo>
                    <a:pt x="1201" y="2287"/>
                    <a:pt x="2034" y="1191"/>
                    <a:pt x="2892" y="132"/>
                  </a:cubicBezTo>
                  <a:cubicBezTo>
                    <a:pt x="2946" y="77"/>
                    <a:pt x="2896" y="1"/>
                    <a:pt x="2837"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95" name="Google Shape;866;p42">
              <a:extLst>
                <a:ext uri="{FF2B5EF4-FFF2-40B4-BE49-F238E27FC236}">
                  <a16:creationId xmlns:a16="http://schemas.microsoft.com/office/drawing/2014/main" id="{B25EE479-456D-4C09-9AC7-FEE0AD98F886}"/>
                </a:ext>
              </a:extLst>
            </p:cNvPr>
            <p:cNvSpPr/>
            <p:nvPr/>
          </p:nvSpPr>
          <p:spPr>
            <a:xfrm>
              <a:off x="5247075" y="2637425"/>
              <a:ext cx="31750" cy="128800"/>
            </a:xfrm>
            <a:custGeom>
              <a:avLst/>
              <a:gdLst/>
              <a:ahLst/>
              <a:cxnLst/>
              <a:rect l="l" t="t" r="r" b="b"/>
              <a:pathLst>
                <a:path w="1270" h="5152" extrusionOk="0">
                  <a:moveTo>
                    <a:pt x="119" y="1"/>
                  </a:moveTo>
                  <a:cubicBezTo>
                    <a:pt x="103" y="1"/>
                    <a:pt x="87" y="4"/>
                    <a:pt x="72" y="10"/>
                  </a:cubicBezTo>
                  <a:cubicBezTo>
                    <a:pt x="24" y="22"/>
                    <a:pt x="0" y="81"/>
                    <a:pt x="12" y="129"/>
                  </a:cubicBezTo>
                  <a:cubicBezTo>
                    <a:pt x="405" y="1760"/>
                    <a:pt x="631" y="3415"/>
                    <a:pt x="977" y="5058"/>
                  </a:cubicBezTo>
                  <a:cubicBezTo>
                    <a:pt x="993" y="5121"/>
                    <a:pt x="1053" y="5152"/>
                    <a:pt x="1114" y="5152"/>
                  </a:cubicBezTo>
                  <a:cubicBezTo>
                    <a:pt x="1191" y="5152"/>
                    <a:pt x="1269" y="5103"/>
                    <a:pt x="1262" y="5010"/>
                  </a:cubicBezTo>
                  <a:cubicBezTo>
                    <a:pt x="1024" y="3343"/>
                    <a:pt x="679" y="1689"/>
                    <a:pt x="227" y="69"/>
                  </a:cubicBezTo>
                  <a:cubicBezTo>
                    <a:pt x="209" y="25"/>
                    <a:pt x="165" y="1"/>
                    <a:pt x="119"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396" name="Google Shape;867;p42">
              <a:extLst>
                <a:ext uri="{FF2B5EF4-FFF2-40B4-BE49-F238E27FC236}">
                  <a16:creationId xmlns:a16="http://schemas.microsoft.com/office/drawing/2014/main" id="{316BCA9A-B0BF-4319-AB13-BB5F8F40F912}"/>
                </a:ext>
              </a:extLst>
            </p:cNvPr>
            <p:cNvSpPr/>
            <p:nvPr/>
          </p:nvSpPr>
          <p:spPr>
            <a:xfrm>
              <a:off x="5385175" y="2728150"/>
              <a:ext cx="190825" cy="408700"/>
            </a:xfrm>
            <a:custGeom>
              <a:avLst/>
              <a:gdLst/>
              <a:ahLst/>
              <a:cxnLst/>
              <a:rect l="l" t="t" r="r" b="b"/>
              <a:pathLst>
                <a:path w="7633" h="16348" extrusionOk="0">
                  <a:moveTo>
                    <a:pt x="7633" y="0"/>
                  </a:moveTo>
                  <a:lnTo>
                    <a:pt x="7633" y="0"/>
                  </a:lnTo>
                  <a:cubicBezTo>
                    <a:pt x="6918" y="12"/>
                    <a:pt x="6240" y="357"/>
                    <a:pt x="5799" y="929"/>
                  </a:cubicBezTo>
                  <a:cubicBezTo>
                    <a:pt x="5359" y="1489"/>
                    <a:pt x="5037" y="2131"/>
                    <a:pt x="4835" y="2810"/>
                  </a:cubicBezTo>
                  <a:cubicBezTo>
                    <a:pt x="4109" y="4965"/>
                    <a:pt x="3763" y="7227"/>
                    <a:pt x="3811" y="9501"/>
                  </a:cubicBezTo>
                  <a:cubicBezTo>
                    <a:pt x="3811" y="10192"/>
                    <a:pt x="3835" y="10990"/>
                    <a:pt x="3311" y="11442"/>
                  </a:cubicBezTo>
                  <a:cubicBezTo>
                    <a:pt x="2858" y="11835"/>
                    <a:pt x="2192" y="11799"/>
                    <a:pt x="1644" y="12026"/>
                  </a:cubicBezTo>
                  <a:cubicBezTo>
                    <a:pt x="751" y="12371"/>
                    <a:pt x="1" y="13550"/>
                    <a:pt x="251" y="14466"/>
                  </a:cubicBezTo>
                  <a:lnTo>
                    <a:pt x="5228" y="16347"/>
                  </a:lnTo>
                  <a:lnTo>
                    <a:pt x="7633" y="0"/>
                  </a:lnTo>
                  <a:close/>
                </a:path>
              </a:pathLst>
            </a:custGeom>
            <a:solidFill>
              <a:srgbClr val="000000">
                <a:alpha val="31370"/>
              </a:srgbClr>
            </a:solidFill>
            <a:ln>
              <a:noFill/>
            </a:ln>
          </p:spPr>
          <p:txBody>
            <a:bodyPr spcFirstLastPara="1" wrap="square" lIns="182850" tIns="182850" rIns="182850" bIns="182850" anchor="ctr" anchorCtr="0">
              <a:noAutofit/>
            </a:bodyPr>
            <a:lstStyle/>
            <a:p>
              <a:endParaRPr sz="3600"/>
            </a:p>
          </p:txBody>
        </p:sp>
        <p:sp>
          <p:nvSpPr>
            <p:cNvPr id="397" name="Google Shape;868;p42">
              <a:extLst>
                <a:ext uri="{FF2B5EF4-FFF2-40B4-BE49-F238E27FC236}">
                  <a16:creationId xmlns:a16="http://schemas.microsoft.com/office/drawing/2014/main" id="{88F7FF40-2C85-441D-97EC-235C4D563A57}"/>
                </a:ext>
              </a:extLst>
            </p:cNvPr>
            <p:cNvSpPr/>
            <p:nvPr/>
          </p:nvSpPr>
          <p:spPr>
            <a:xfrm>
              <a:off x="5335775" y="2990075"/>
              <a:ext cx="101225" cy="11225"/>
            </a:xfrm>
            <a:custGeom>
              <a:avLst/>
              <a:gdLst/>
              <a:ahLst/>
              <a:cxnLst/>
              <a:rect l="l" t="t" r="r" b="b"/>
              <a:pathLst>
                <a:path w="4049" h="449" extrusionOk="0">
                  <a:moveTo>
                    <a:pt x="4049" y="1"/>
                  </a:moveTo>
                  <a:lnTo>
                    <a:pt x="4049" y="1"/>
                  </a:lnTo>
                  <a:cubicBezTo>
                    <a:pt x="3382" y="120"/>
                    <a:pt x="2703" y="215"/>
                    <a:pt x="2036" y="275"/>
                  </a:cubicBezTo>
                  <a:cubicBezTo>
                    <a:pt x="1891" y="282"/>
                    <a:pt x="1748" y="286"/>
                    <a:pt x="1611" y="286"/>
                  </a:cubicBezTo>
                  <a:cubicBezTo>
                    <a:pt x="807" y="286"/>
                    <a:pt x="174" y="172"/>
                    <a:pt x="31" y="172"/>
                  </a:cubicBezTo>
                  <a:cubicBezTo>
                    <a:pt x="11" y="172"/>
                    <a:pt x="0" y="174"/>
                    <a:pt x="0" y="179"/>
                  </a:cubicBezTo>
                  <a:cubicBezTo>
                    <a:pt x="179" y="263"/>
                    <a:pt x="381" y="322"/>
                    <a:pt x="584" y="346"/>
                  </a:cubicBezTo>
                  <a:cubicBezTo>
                    <a:pt x="963" y="412"/>
                    <a:pt x="1349" y="448"/>
                    <a:pt x="1738" y="448"/>
                  </a:cubicBezTo>
                  <a:cubicBezTo>
                    <a:pt x="1837" y="448"/>
                    <a:pt x="1937" y="446"/>
                    <a:pt x="2036" y="441"/>
                  </a:cubicBezTo>
                  <a:cubicBezTo>
                    <a:pt x="2525" y="417"/>
                    <a:pt x="3013" y="346"/>
                    <a:pt x="3489" y="215"/>
                  </a:cubicBezTo>
                  <a:cubicBezTo>
                    <a:pt x="3679" y="179"/>
                    <a:pt x="3870" y="108"/>
                    <a:pt x="4049"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398" name="Google Shape;869;p42">
              <a:extLst>
                <a:ext uri="{FF2B5EF4-FFF2-40B4-BE49-F238E27FC236}">
                  <a16:creationId xmlns:a16="http://schemas.microsoft.com/office/drawing/2014/main" id="{0C522AD4-E54E-4694-BF8A-331852CB8C42}"/>
                </a:ext>
              </a:extLst>
            </p:cNvPr>
            <p:cNvSpPr/>
            <p:nvPr/>
          </p:nvSpPr>
          <p:spPr>
            <a:xfrm>
              <a:off x="4892575" y="3329100"/>
              <a:ext cx="147050" cy="826625"/>
            </a:xfrm>
            <a:custGeom>
              <a:avLst/>
              <a:gdLst/>
              <a:ahLst/>
              <a:cxnLst/>
              <a:rect l="l" t="t" r="r" b="b"/>
              <a:pathLst>
                <a:path w="5882" h="33065" extrusionOk="0">
                  <a:moveTo>
                    <a:pt x="3941" y="1"/>
                  </a:moveTo>
                  <a:lnTo>
                    <a:pt x="0" y="33065"/>
                  </a:lnTo>
                  <a:lnTo>
                    <a:pt x="1703" y="33065"/>
                  </a:lnTo>
                  <a:lnTo>
                    <a:pt x="5882" y="1"/>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399" name="Google Shape;870;p42">
              <a:extLst>
                <a:ext uri="{FF2B5EF4-FFF2-40B4-BE49-F238E27FC236}">
                  <a16:creationId xmlns:a16="http://schemas.microsoft.com/office/drawing/2014/main" id="{0B0AC538-804C-4C93-BEA9-5881A64A7224}"/>
                </a:ext>
              </a:extLst>
            </p:cNvPr>
            <p:cNvSpPr/>
            <p:nvPr/>
          </p:nvSpPr>
          <p:spPr>
            <a:xfrm>
              <a:off x="5383700" y="3329100"/>
              <a:ext cx="136950" cy="826625"/>
            </a:xfrm>
            <a:custGeom>
              <a:avLst/>
              <a:gdLst/>
              <a:ahLst/>
              <a:cxnLst/>
              <a:rect l="l" t="t" r="r" b="b"/>
              <a:pathLst>
                <a:path w="5478" h="33065" extrusionOk="0">
                  <a:moveTo>
                    <a:pt x="0" y="1"/>
                  </a:moveTo>
                  <a:lnTo>
                    <a:pt x="3620" y="33065"/>
                  </a:lnTo>
                  <a:lnTo>
                    <a:pt x="5477" y="33065"/>
                  </a:lnTo>
                  <a:lnTo>
                    <a:pt x="1953" y="1"/>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00" name="Google Shape;871;p42">
              <a:extLst>
                <a:ext uri="{FF2B5EF4-FFF2-40B4-BE49-F238E27FC236}">
                  <a16:creationId xmlns:a16="http://schemas.microsoft.com/office/drawing/2014/main" id="{5B971BF9-ED08-4BF0-BFB2-78FAC36A1629}"/>
                </a:ext>
              </a:extLst>
            </p:cNvPr>
            <p:cNvSpPr/>
            <p:nvPr/>
          </p:nvSpPr>
          <p:spPr>
            <a:xfrm>
              <a:off x="5870950" y="3329100"/>
              <a:ext cx="127125" cy="826625"/>
            </a:xfrm>
            <a:custGeom>
              <a:avLst/>
              <a:gdLst/>
              <a:ahLst/>
              <a:cxnLst/>
              <a:rect l="l" t="t" r="r" b="b"/>
              <a:pathLst>
                <a:path w="5085" h="33065" extrusionOk="0">
                  <a:moveTo>
                    <a:pt x="1" y="1"/>
                  </a:moveTo>
                  <a:lnTo>
                    <a:pt x="3013" y="33065"/>
                  </a:lnTo>
                  <a:lnTo>
                    <a:pt x="5085" y="33065"/>
                  </a:lnTo>
                  <a:lnTo>
                    <a:pt x="1644" y="1"/>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01" name="Google Shape;872;p42">
              <a:extLst>
                <a:ext uri="{FF2B5EF4-FFF2-40B4-BE49-F238E27FC236}">
                  <a16:creationId xmlns:a16="http://schemas.microsoft.com/office/drawing/2014/main" id="{27CE2106-8FC9-4F5A-A4C5-3C807F9A67F7}"/>
                </a:ext>
              </a:extLst>
            </p:cNvPr>
            <p:cNvSpPr/>
            <p:nvPr/>
          </p:nvSpPr>
          <p:spPr>
            <a:xfrm>
              <a:off x="5432500" y="2618600"/>
              <a:ext cx="608750" cy="710525"/>
            </a:xfrm>
            <a:custGeom>
              <a:avLst/>
              <a:gdLst/>
              <a:ahLst/>
              <a:cxnLst/>
              <a:rect l="l" t="t" r="r" b="b"/>
              <a:pathLst>
                <a:path w="24350" h="28421" extrusionOk="0">
                  <a:moveTo>
                    <a:pt x="7466" y="1"/>
                  </a:moveTo>
                  <a:lnTo>
                    <a:pt x="1" y="28421"/>
                  </a:lnTo>
                  <a:lnTo>
                    <a:pt x="18932" y="28421"/>
                  </a:lnTo>
                  <a:cubicBezTo>
                    <a:pt x="19908" y="28409"/>
                    <a:pt x="20730" y="27695"/>
                    <a:pt x="20861" y="26742"/>
                  </a:cubicBezTo>
                  <a:lnTo>
                    <a:pt x="24325" y="2596"/>
                  </a:lnTo>
                  <a:cubicBezTo>
                    <a:pt x="24337" y="2489"/>
                    <a:pt x="24349" y="2382"/>
                    <a:pt x="24349" y="2275"/>
                  </a:cubicBezTo>
                  <a:cubicBezTo>
                    <a:pt x="24349" y="1025"/>
                    <a:pt x="23325" y="1"/>
                    <a:pt x="22075"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02" name="Google Shape;873;p42">
              <a:extLst>
                <a:ext uri="{FF2B5EF4-FFF2-40B4-BE49-F238E27FC236}">
                  <a16:creationId xmlns:a16="http://schemas.microsoft.com/office/drawing/2014/main" id="{7A762816-206A-4595-A5BF-0C1405D4A0E6}"/>
                </a:ext>
              </a:extLst>
            </p:cNvPr>
            <p:cNvSpPr/>
            <p:nvPr/>
          </p:nvSpPr>
          <p:spPr>
            <a:xfrm>
              <a:off x="4942275" y="2618300"/>
              <a:ext cx="676900" cy="710825"/>
            </a:xfrm>
            <a:custGeom>
              <a:avLst/>
              <a:gdLst/>
              <a:ahLst/>
              <a:cxnLst/>
              <a:rect l="l" t="t" r="r" b="b"/>
              <a:pathLst>
                <a:path w="27076" h="28433" extrusionOk="0">
                  <a:moveTo>
                    <a:pt x="27075" y="1"/>
                  </a:moveTo>
                  <a:cubicBezTo>
                    <a:pt x="25813" y="1"/>
                    <a:pt x="24730" y="918"/>
                    <a:pt x="24527" y="2168"/>
                  </a:cubicBezTo>
                  <a:lnTo>
                    <a:pt x="20920" y="24230"/>
                  </a:lnTo>
                  <a:cubicBezTo>
                    <a:pt x="20696" y="25571"/>
                    <a:pt x="19530" y="26564"/>
                    <a:pt x="18170" y="26564"/>
                  </a:cubicBezTo>
                  <a:cubicBezTo>
                    <a:pt x="18154" y="26564"/>
                    <a:pt x="18138" y="26564"/>
                    <a:pt x="18122" y="26564"/>
                  </a:cubicBezTo>
                  <a:lnTo>
                    <a:pt x="0" y="26242"/>
                  </a:lnTo>
                  <a:lnTo>
                    <a:pt x="0" y="26242"/>
                  </a:lnTo>
                  <a:cubicBezTo>
                    <a:pt x="0" y="26242"/>
                    <a:pt x="36" y="28064"/>
                    <a:pt x="0" y="28433"/>
                  </a:cubicBezTo>
                  <a:lnTo>
                    <a:pt x="18955" y="28409"/>
                  </a:lnTo>
                  <a:cubicBezTo>
                    <a:pt x="21039" y="28409"/>
                    <a:pt x="22813" y="26897"/>
                    <a:pt x="23134" y="24837"/>
                  </a:cubicBezTo>
                  <a:lnTo>
                    <a:pt x="27075" y="1"/>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03" name="Google Shape;874;p42">
              <a:extLst>
                <a:ext uri="{FF2B5EF4-FFF2-40B4-BE49-F238E27FC236}">
                  <a16:creationId xmlns:a16="http://schemas.microsoft.com/office/drawing/2014/main" id="{E41332CA-2540-4C29-AFB1-F0322980660A}"/>
                </a:ext>
              </a:extLst>
            </p:cNvPr>
            <p:cNvSpPr/>
            <p:nvPr/>
          </p:nvSpPr>
          <p:spPr>
            <a:xfrm>
              <a:off x="5451550" y="2620700"/>
              <a:ext cx="167625" cy="701875"/>
            </a:xfrm>
            <a:custGeom>
              <a:avLst/>
              <a:gdLst/>
              <a:ahLst/>
              <a:cxnLst/>
              <a:rect l="l" t="t" r="r" b="b"/>
              <a:pathLst>
                <a:path w="6705" h="28075" extrusionOk="0">
                  <a:moveTo>
                    <a:pt x="6704" y="0"/>
                  </a:moveTo>
                  <a:lnTo>
                    <a:pt x="6704" y="0"/>
                  </a:lnTo>
                  <a:cubicBezTo>
                    <a:pt x="6692" y="48"/>
                    <a:pt x="6680" y="131"/>
                    <a:pt x="6657" y="214"/>
                  </a:cubicBezTo>
                  <a:cubicBezTo>
                    <a:pt x="6621" y="429"/>
                    <a:pt x="6573" y="703"/>
                    <a:pt x="6514" y="1072"/>
                  </a:cubicBezTo>
                  <a:cubicBezTo>
                    <a:pt x="6383" y="1822"/>
                    <a:pt x="6204" y="2881"/>
                    <a:pt x="5978" y="4203"/>
                  </a:cubicBezTo>
                  <a:cubicBezTo>
                    <a:pt x="5549" y="6858"/>
                    <a:pt x="4954" y="10513"/>
                    <a:pt x="4311" y="14538"/>
                  </a:cubicBezTo>
                  <a:cubicBezTo>
                    <a:pt x="4001" y="16562"/>
                    <a:pt x="3692" y="18490"/>
                    <a:pt x="3418" y="20241"/>
                  </a:cubicBezTo>
                  <a:cubicBezTo>
                    <a:pt x="3275" y="21122"/>
                    <a:pt x="3144" y="21943"/>
                    <a:pt x="3025" y="22729"/>
                  </a:cubicBezTo>
                  <a:cubicBezTo>
                    <a:pt x="2930" y="23455"/>
                    <a:pt x="2799" y="24170"/>
                    <a:pt x="2608" y="24872"/>
                  </a:cubicBezTo>
                  <a:cubicBezTo>
                    <a:pt x="2370" y="25908"/>
                    <a:pt x="1811" y="26837"/>
                    <a:pt x="1001" y="27515"/>
                  </a:cubicBezTo>
                  <a:cubicBezTo>
                    <a:pt x="703" y="27754"/>
                    <a:pt x="358" y="27944"/>
                    <a:pt x="1" y="28075"/>
                  </a:cubicBezTo>
                  <a:cubicBezTo>
                    <a:pt x="96" y="28063"/>
                    <a:pt x="191" y="28039"/>
                    <a:pt x="287" y="27992"/>
                  </a:cubicBezTo>
                  <a:cubicBezTo>
                    <a:pt x="561" y="27884"/>
                    <a:pt x="811" y="27742"/>
                    <a:pt x="1037" y="27575"/>
                  </a:cubicBezTo>
                  <a:cubicBezTo>
                    <a:pt x="1406" y="27289"/>
                    <a:pt x="1727" y="26956"/>
                    <a:pt x="1977" y="26563"/>
                  </a:cubicBezTo>
                  <a:cubicBezTo>
                    <a:pt x="2311" y="26051"/>
                    <a:pt x="2561" y="25491"/>
                    <a:pt x="2728" y="24908"/>
                  </a:cubicBezTo>
                  <a:cubicBezTo>
                    <a:pt x="2918" y="24194"/>
                    <a:pt x="3061" y="23479"/>
                    <a:pt x="3168" y="22753"/>
                  </a:cubicBezTo>
                  <a:cubicBezTo>
                    <a:pt x="3287" y="21967"/>
                    <a:pt x="3430" y="21146"/>
                    <a:pt x="3573" y="20264"/>
                  </a:cubicBezTo>
                  <a:cubicBezTo>
                    <a:pt x="3835" y="18514"/>
                    <a:pt x="4156" y="16585"/>
                    <a:pt x="4478" y="14573"/>
                  </a:cubicBezTo>
                  <a:cubicBezTo>
                    <a:pt x="5097" y="10537"/>
                    <a:pt x="5668" y="6882"/>
                    <a:pt x="6085" y="4215"/>
                  </a:cubicBezTo>
                  <a:cubicBezTo>
                    <a:pt x="6276" y="2905"/>
                    <a:pt x="6442" y="1834"/>
                    <a:pt x="6561" y="1072"/>
                  </a:cubicBezTo>
                  <a:cubicBezTo>
                    <a:pt x="6609" y="714"/>
                    <a:pt x="6645" y="429"/>
                    <a:pt x="6680" y="226"/>
                  </a:cubicBezTo>
                  <a:lnTo>
                    <a:pt x="6704"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04" name="Google Shape;875;p42">
              <a:extLst>
                <a:ext uri="{FF2B5EF4-FFF2-40B4-BE49-F238E27FC236}">
                  <a16:creationId xmlns:a16="http://schemas.microsoft.com/office/drawing/2014/main" id="{CBF90AAB-460D-46E5-919F-F2B59B39DF7D}"/>
                </a:ext>
              </a:extLst>
            </p:cNvPr>
            <p:cNvSpPr/>
            <p:nvPr/>
          </p:nvSpPr>
          <p:spPr>
            <a:xfrm>
              <a:off x="5598900" y="2558175"/>
              <a:ext cx="40500" cy="64625"/>
            </a:xfrm>
            <a:custGeom>
              <a:avLst/>
              <a:gdLst/>
              <a:ahLst/>
              <a:cxnLst/>
              <a:rect l="l" t="t" r="r" b="b"/>
              <a:pathLst>
                <a:path w="1620" h="2585" extrusionOk="0">
                  <a:moveTo>
                    <a:pt x="1" y="1"/>
                  </a:moveTo>
                  <a:lnTo>
                    <a:pt x="1" y="1"/>
                  </a:lnTo>
                  <a:cubicBezTo>
                    <a:pt x="191" y="477"/>
                    <a:pt x="441" y="918"/>
                    <a:pt x="739" y="1334"/>
                  </a:cubicBezTo>
                  <a:cubicBezTo>
                    <a:pt x="989" y="1787"/>
                    <a:pt x="1286" y="2203"/>
                    <a:pt x="1620" y="2584"/>
                  </a:cubicBezTo>
                  <a:cubicBezTo>
                    <a:pt x="1417" y="2108"/>
                    <a:pt x="1179" y="1668"/>
                    <a:pt x="882" y="1251"/>
                  </a:cubicBezTo>
                  <a:cubicBezTo>
                    <a:pt x="632" y="799"/>
                    <a:pt x="334" y="382"/>
                    <a:pt x="1"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05" name="Google Shape;876;p42">
              <a:extLst>
                <a:ext uri="{FF2B5EF4-FFF2-40B4-BE49-F238E27FC236}">
                  <a16:creationId xmlns:a16="http://schemas.microsoft.com/office/drawing/2014/main" id="{ECDD0579-912F-4760-9BB4-0CCB295A0239}"/>
                </a:ext>
              </a:extLst>
            </p:cNvPr>
            <p:cNvSpPr/>
            <p:nvPr/>
          </p:nvSpPr>
          <p:spPr>
            <a:xfrm>
              <a:off x="4950000" y="2670400"/>
              <a:ext cx="60150" cy="85750"/>
            </a:xfrm>
            <a:custGeom>
              <a:avLst/>
              <a:gdLst/>
              <a:ahLst/>
              <a:cxnLst/>
              <a:rect l="l" t="t" r="r" b="b"/>
              <a:pathLst>
                <a:path w="2406" h="3430" extrusionOk="0">
                  <a:moveTo>
                    <a:pt x="2406" y="0"/>
                  </a:moveTo>
                  <a:cubicBezTo>
                    <a:pt x="1942" y="512"/>
                    <a:pt x="1513" y="1072"/>
                    <a:pt x="1132" y="1667"/>
                  </a:cubicBezTo>
                  <a:cubicBezTo>
                    <a:pt x="715" y="2215"/>
                    <a:pt x="334" y="2810"/>
                    <a:pt x="1" y="3429"/>
                  </a:cubicBezTo>
                  <a:cubicBezTo>
                    <a:pt x="465" y="2906"/>
                    <a:pt x="894" y="2346"/>
                    <a:pt x="1275" y="1763"/>
                  </a:cubicBezTo>
                  <a:cubicBezTo>
                    <a:pt x="1692" y="1203"/>
                    <a:pt x="2073" y="608"/>
                    <a:pt x="2406"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06" name="Google Shape;877;p42">
              <a:extLst>
                <a:ext uri="{FF2B5EF4-FFF2-40B4-BE49-F238E27FC236}">
                  <a16:creationId xmlns:a16="http://schemas.microsoft.com/office/drawing/2014/main" id="{7567D2F0-D20C-41AB-A797-E1E7F61DAA6C}"/>
                </a:ext>
              </a:extLst>
            </p:cNvPr>
            <p:cNvSpPr/>
            <p:nvPr/>
          </p:nvSpPr>
          <p:spPr>
            <a:xfrm>
              <a:off x="5109850" y="2610275"/>
              <a:ext cx="145875" cy="223275"/>
            </a:xfrm>
            <a:custGeom>
              <a:avLst/>
              <a:gdLst/>
              <a:ahLst/>
              <a:cxnLst/>
              <a:rect l="l" t="t" r="r" b="b"/>
              <a:pathLst>
                <a:path w="5835" h="8931" extrusionOk="0">
                  <a:moveTo>
                    <a:pt x="5835" y="0"/>
                  </a:moveTo>
                  <a:lnTo>
                    <a:pt x="5835" y="0"/>
                  </a:lnTo>
                  <a:cubicBezTo>
                    <a:pt x="5739" y="96"/>
                    <a:pt x="5656" y="215"/>
                    <a:pt x="5585" y="334"/>
                  </a:cubicBezTo>
                  <a:cubicBezTo>
                    <a:pt x="5430" y="560"/>
                    <a:pt x="5227" y="893"/>
                    <a:pt x="4966" y="1298"/>
                  </a:cubicBezTo>
                  <a:lnTo>
                    <a:pt x="2941" y="4477"/>
                  </a:lnTo>
                  <a:cubicBezTo>
                    <a:pt x="2144" y="5715"/>
                    <a:pt x="1406" y="6823"/>
                    <a:pt x="858" y="7620"/>
                  </a:cubicBezTo>
                  <a:lnTo>
                    <a:pt x="215" y="8573"/>
                  </a:lnTo>
                  <a:cubicBezTo>
                    <a:pt x="132" y="8680"/>
                    <a:pt x="60" y="8799"/>
                    <a:pt x="1" y="8930"/>
                  </a:cubicBezTo>
                  <a:cubicBezTo>
                    <a:pt x="108" y="8835"/>
                    <a:pt x="191" y="8728"/>
                    <a:pt x="274" y="8609"/>
                  </a:cubicBezTo>
                  <a:cubicBezTo>
                    <a:pt x="441" y="8394"/>
                    <a:pt x="667" y="8085"/>
                    <a:pt x="953" y="7692"/>
                  </a:cubicBezTo>
                  <a:cubicBezTo>
                    <a:pt x="1513" y="6906"/>
                    <a:pt x="2275" y="5811"/>
                    <a:pt x="3072" y="4572"/>
                  </a:cubicBezTo>
                  <a:cubicBezTo>
                    <a:pt x="3870" y="3322"/>
                    <a:pt x="4573" y="2191"/>
                    <a:pt x="5061" y="1358"/>
                  </a:cubicBezTo>
                  <a:cubicBezTo>
                    <a:pt x="5287" y="965"/>
                    <a:pt x="5477" y="631"/>
                    <a:pt x="5632" y="369"/>
                  </a:cubicBezTo>
                  <a:cubicBezTo>
                    <a:pt x="5716" y="250"/>
                    <a:pt x="5775" y="131"/>
                    <a:pt x="5835"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07" name="Google Shape;878;p42">
              <a:extLst>
                <a:ext uri="{FF2B5EF4-FFF2-40B4-BE49-F238E27FC236}">
                  <a16:creationId xmlns:a16="http://schemas.microsoft.com/office/drawing/2014/main" id="{897EA8F4-8634-4974-A4B0-3FEA275E9288}"/>
                </a:ext>
              </a:extLst>
            </p:cNvPr>
            <p:cNvSpPr/>
            <p:nvPr/>
          </p:nvSpPr>
          <p:spPr>
            <a:xfrm>
              <a:off x="3495375" y="1590600"/>
              <a:ext cx="148550" cy="137625"/>
            </a:xfrm>
            <a:custGeom>
              <a:avLst/>
              <a:gdLst/>
              <a:ahLst/>
              <a:cxnLst/>
              <a:rect l="l" t="t" r="r" b="b"/>
              <a:pathLst>
                <a:path w="5942" h="5505" extrusionOk="0">
                  <a:moveTo>
                    <a:pt x="2889" y="1"/>
                  </a:moveTo>
                  <a:cubicBezTo>
                    <a:pt x="2380" y="1"/>
                    <a:pt x="1869" y="129"/>
                    <a:pt x="1405" y="390"/>
                  </a:cubicBezTo>
                  <a:cubicBezTo>
                    <a:pt x="417" y="1032"/>
                    <a:pt x="0" y="2521"/>
                    <a:pt x="667" y="3485"/>
                  </a:cubicBezTo>
                  <a:lnTo>
                    <a:pt x="3262" y="5331"/>
                  </a:lnTo>
                  <a:cubicBezTo>
                    <a:pt x="3465" y="5452"/>
                    <a:pt x="3670" y="5504"/>
                    <a:pt x="3870" y="5504"/>
                  </a:cubicBezTo>
                  <a:cubicBezTo>
                    <a:pt x="4831" y="5504"/>
                    <a:pt x="5688" y="4290"/>
                    <a:pt x="5787" y="3640"/>
                  </a:cubicBezTo>
                  <a:cubicBezTo>
                    <a:pt x="5941" y="2580"/>
                    <a:pt x="5679" y="1342"/>
                    <a:pt x="4727" y="628"/>
                  </a:cubicBezTo>
                  <a:cubicBezTo>
                    <a:pt x="4191" y="213"/>
                    <a:pt x="3543" y="1"/>
                    <a:pt x="2889"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08" name="Google Shape;879;p42">
              <a:extLst>
                <a:ext uri="{FF2B5EF4-FFF2-40B4-BE49-F238E27FC236}">
                  <a16:creationId xmlns:a16="http://schemas.microsoft.com/office/drawing/2014/main" id="{C907B0DE-3717-422A-AE5A-850245B4AABC}"/>
                </a:ext>
              </a:extLst>
            </p:cNvPr>
            <p:cNvSpPr/>
            <p:nvPr/>
          </p:nvSpPr>
          <p:spPr>
            <a:xfrm>
              <a:off x="3276000" y="1661400"/>
              <a:ext cx="342625" cy="298225"/>
            </a:xfrm>
            <a:custGeom>
              <a:avLst/>
              <a:gdLst/>
              <a:ahLst/>
              <a:cxnLst/>
              <a:rect l="l" t="t" r="r" b="b"/>
              <a:pathLst>
                <a:path w="13705" h="11929" extrusionOk="0">
                  <a:moveTo>
                    <a:pt x="7321" y="1"/>
                  </a:moveTo>
                  <a:cubicBezTo>
                    <a:pt x="4201" y="1"/>
                    <a:pt x="0" y="2790"/>
                    <a:pt x="2358" y="7344"/>
                  </a:cubicBezTo>
                  <a:lnTo>
                    <a:pt x="11156" y="11928"/>
                  </a:lnTo>
                  <a:cubicBezTo>
                    <a:pt x="12121" y="11762"/>
                    <a:pt x="12764" y="10809"/>
                    <a:pt x="13085" y="9892"/>
                  </a:cubicBezTo>
                  <a:cubicBezTo>
                    <a:pt x="13704" y="7987"/>
                    <a:pt x="13704" y="5940"/>
                    <a:pt x="13085" y="4046"/>
                  </a:cubicBezTo>
                  <a:cubicBezTo>
                    <a:pt x="12526" y="2153"/>
                    <a:pt x="11228" y="784"/>
                    <a:pt x="8311" y="105"/>
                  </a:cubicBezTo>
                  <a:cubicBezTo>
                    <a:pt x="8001" y="35"/>
                    <a:pt x="7668" y="1"/>
                    <a:pt x="7321"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09" name="Google Shape;880;p42">
              <a:extLst>
                <a:ext uri="{FF2B5EF4-FFF2-40B4-BE49-F238E27FC236}">
                  <a16:creationId xmlns:a16="http://schemas.microsoft.com/office/drawing/2014/main" id="{85CEBCE6-E4EA-4C6B-B0F1-4932F7E69421}"/>
                </a:ext>
              </a:extLst>
            </p:cNvPr>
            <p:cNvSpPr/>
            <p:nvPr/>
          </p:nvSpPr>
          <p:spPr>
            <a:xfrm>
              <a:off x="3334325" y="1707700"/>
              <a:ext cx="225950" cy="445150"/>
            </a:xfrm>
            <a:custGeom>
              <a:avLst/>
              <a:gdLst/>
              <a:ahLst/>
              <a:cxnLst/>
              <a:rect l="l" t="t" r="r" b="b"/>
              <a:pathLst>
                <a:path w="9038" h="17806" extrusionOk="0">
                  <a:moveTo>
                    <a:pt x="2582" y="1"/>
                  </a:moveTo>
                  <a:cubicBezTo>
                    <a:pt x="981" y="1"/>
                    <a:pt x="24" y="2041"/>
                    <a:pt x="1" y="3671"/>
                  </a:cubicBezTo>
                  <a:cubicBezTo>
                    <a:pt x="1" y="5528"/>
                    <a:pt x="37" y="7790"/>
                    <a:pt x="322" y="9160"/>
                  </a:cubicBezTo>
                  <a:cubicBezTo>
                    <a:pt x="894" y="11864"/>
                    <a:pt x="2960" y="12160"/>
                    <a:pt x="3046" y="12160"/>
                  </a:cubicBezTo>
                  <a:cubicBezTo>
                    <a:pt x="3048" y="12160"/>
                    <a:pt x="3049" y="12160"/>
                    <a:pt x="3049" y="12160"/>
                  </a:cubicBezTo>
                  <a:cubicBezTo>
                    <a:pt x="3049" y="12160"/>
                    <a:pt x="3049" y="12160"/>
                    <a:pt x="3049" y="12160"/>
                  </a:cubicBezTo>
                  <a:cubicBezTo>
                    <a:pt x="3049" y="12160"/>
                    <a:pt x="3097" y="13092"/>
                    <a:pt x="3263" y="15553"/>
                  </a:cubicBezTo>
                  <a:cubicBezTo>
                    <a:pt x="3356" y="16989"/>
                    <a:pt x="3448" y="17805"/>
                    <a:pt x="5008" y="17805"/>
                  </a:cubicBezTo>
                  <a:cubicBezTo>
                    <a:pt x="5053" y="17805"/>
                    <a:pt x="5098" y="17805"/>
                    <a:pt x="5144" y="17804"/>
                  </a:cubicBezTo>
                  <a:cubicBezTo>
                    <a:pt x="6811" y="17756"/>
                    <a:pt x="9038" y="16756"/>
                    <a:pt x="8978" y="15208"/>
                  </a:cubicBezTo>
                  <a:lnTo>
                    <a:pt x="8883" y="1992"/>
                  </a:lnTo>
                  <a:cubicBezTo>
                    <a:pt x="8871" y="1480"/>
                    <a:pt x="8466" y="1075"/>
                    <a:pt x="7954" y="1051"/>
                  </a:cubicBezTo>
                  <a:lnTo>
                    <a:pt x="2692" y="4"/>
                  </a:lnTo>
                  <a:cubicBezTo>
                    <a:pt x="2655" y="2"/>
                    <a:pt x="2619" y="1"/>
                    <a:pt x="2582" y="1"/>
                  </a:cubicBezTo>
                  <a:close/>
                </a:path>
              </a:pathLst>
            </a:custGeom>
            <a:solidFill>
              <a:srgbClr val="FFBE9D"/>
            </a:solidFill>
            <a:ln>
              <a:noFill/>
            </a:ln>
          </p:spPr>
          <p:txBody>
            <a:bodyPr spcFirstLastPara="1" wrap="square" lIns="182850" tIns="182850" rIns="182850" bIns="182850" anchor="ctr" anchorCtr="0">
              <a:noAutofit/>
            </a:bodyPr>
            <a:lstStyle/>
            <a:p>
              <a:endParaRPr sz="3600"/>
            </a:p>
          </p:txBody>
        </p:sp>
        <p:sp>
          <p:nvSpPr>
            <p:cNvPr id="410" name="Google Shape;881;p42">
              <a:extLst>
                <a:ext uri="{FF2B5EF4-FFF2-40B4-BE49-F238E27FC236}">
                  <a16:creationId xmlns:a16="http://schemas.microsoft.com/office/drawing/2014/main" id="{3233C066-FFCD-4DB0-AF06-3BB9CC2C68FF}"/>
                </a:ext>
              </a:extLst>
            </p:cNvPr>
            <p:cNvSpPr/>
            <p:nvPr/>
          </p:nvSpPr>
          <p:spPr>
            <a:xfrm>
              <a:off x="3353075" y="1833100"/>
              <a:ext cx="17900" cy="17275"/>
            </a:xfrm>
            <a:custGeom>
              <a:avLst/>
              <a:gdLst/>
              <a:ahLst/>
              <a:cxnLst/>
              <a:rect l="l" t="t" r="r" b="b"/>
              <a:pathLst>
                <a:path w="716" h="691" extrusionOk="0">
                  <a:moveTo>
                    <a:pt x="358" y="0"/>
                  </a:moveTo>
                  <a:cubicBezTo>
                    <a:pt x="168" y="0"/>
                    <a:pt x="13" y="143"/>
                    <a:pt x="1" y="334"/>
                  </a:cubicBezTo>
                  <a:cubicBezTo>
                    <a:pt x="1" y="334"/>
                    <a:pt x="1" y="334"/>
                    <a:pt x="1" y="346"/>
                  </a:cubicBezTo>
                  <a:cubicBezTo>
                    <a:pt x="13" y="536"/>
                    <a:pt x="168" y="691"/>
                    <a:pt x="358" y="691"/>
                  </a:cubicBezTo>
                  <a:cubicBezTo>
                    <a:pt x="549" y="691"/>
                    <a:pt x="703" y="548"/>
                    <a:pt x="715" y="357"/>
                  </a:cubicBezTo>
                  <a:cubicBezTo>
                    <a:pt x="715" y="357"/>
                    <a:pt x="715" y="346"/>
                    <a:pt x="715" y="346"/>
                  </a:cubicBezTo>
                  <a:cubicBezTo>
                    <a:pt x="703" y="155"/>
                    <a:pt x="549" y="0"/>
                    <a:pt x="35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11" name="Google Shape;882;p42">
              <a:extLst>
                <a:ext uri="{FF2B5EF4-FFF2-40B4-BE49-F238E27FC236}">
                  <a16:creationId xmlns:a16="http://schemas.microsoft.com/office/drawing/2014/main" id="{CDB2CE63-7D49-4D2D-B321-41991D73FF29}"/>
                </a:ext>
              </a:extLst>
            </p:cNvPr>
            <p:cNvSpPr/>
            <p:nvPr/>
          </p:nvSpPr>
          <p:spPr>
            <a:xfrm>
              <a:off x="3348025" y="1817875"/>
              <a:ext cx="36625" cy="10575"/>
            </a:xfrm>
            <a:custGeom>
              <a:avLst/>
              <a:gdLst/>
              <a:ahLst/>
              <a:cxnLst/>
              <a:rect l="l" t="t" r="r" b="b"/>
              <a:pathLst>
                <a:path w="1465" h="423" extrusionOk="0">
                  <a:moveTo>
                    <a:pt x="742" y="1"/>
                  </a:moveTo>
                  <a:cubicBezTo>
                    <a:pt x="725" y="1"/>
                    <a:pt x="708" y="1"/>
                    <a:pt x="691" y="2"/>
                  </a:cubicBezTo>
                  <a:cubicBezTo>
                    <a:pt x="489" y="14"/>
                    <a:pt x="298" y="85"/>
                    <a:pt x="143" y="216"/>
                  </a:cubicBezTo>
                  <a:cubicBezTo>
                    <a:pt x="36" y="312"/>
                    <a:pt x="1" y="395"/>
                    <a:pt x="24" y="419"/>
                  </a:cubicBezTo>
                  <a:cubicBezTo>
                    <a:pt x="27" y="422"/>
                    <a:pt x="32" y="423"/>
                    <a:pt x="37" y="423"/>
                  </a:cubicBezTo>
                  <a:cubicBezTo>
                    <a:pt x="103" y="423"/>
                    <a:pt x="353" y="250"/>
                    <a:pt x="703" y="228"/>
                  </a:cubicBezTo>
                  <a:cubicBezTo>
                    <a:pt x="726" y="227"/>
                    <a:pt x="749" y="226"/>
                    <a:pt x="772" y="226"/>
                  </a:cubicBezTo>
                  <a:cubicBezTo>
                    <a:pt x="1077" y="226"/>
                    <a:pt x="1308" y="347"/>
                    <a:pt x="1389" y="347"/>
                  </a:cubicBezTo>
                  <a:cubicBezTo>
                    <a:pt x="1403" y="347"/>
                    <a:pt x="1412" y="344"/>
                    <a:pt x="1417" y="335"/>
                  </a:cubicBezTo>
                  <a:cubicBezTo>
                    <a:pt x="1465" y="288"/>
                    <a:pt x="1394" y="240"/>
                    <a:pt x="1263" y="157"/>
                  </a:cubicBezTo>
                  <a:cubicBezTo>
                    <a:pt x="1110" y="59"/>
                    <a:pt x="927" y="1"/>
                    <a:pt x="742"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12" name="Google Shape;883;p42">
              <a:extLst>
                <a:ext uri="{FF2B5EF4-FFF2-40B4-BE49-F238E27FC236}">
                  <a16:creationId xmlns:a16="http://schemas.microsoft.com/office/drawing/2014/main" id="{6E98A53A-F53C-4506-A3BC-2049F807E034}"/>
                </a:ext>
              </a:extLst>
            </p:cNvPr>
            <p:cNvSpPr/>
            <p:nvPr/>
          </p:nvSpPr>
          <p:spPr>
            <a:xfrm>
              <a:off x="3443275" y="1828625"/>
              <a:ext cx="17575" cy="17300"/>
            </a:xfrm>
            <a:custGeom>
              <a:avLst/>
              <a:gdLst/>
              <a:ahLst/>
              <a:cxnLst/>
              <a:rect l="l" t="t" r="r" b="b"/>
              <a:pathLst>
                <a:path w="703" h="692" extrusionOk="0">
                  <a:moveTo>
                    <a:pt x="346" y="1"/>
                  </a:moveTo>
                  <a:cubicBezTo>
                    <a:pt x="167" y="1"/>
                    <a:pt x="1" y="144"/>
                    <a:pt x="1" y="334"/>
                  </a:cubicBezTo>
                  <a:cubicBezTo>
                    <a:pt x="1" y="334"/>
                    <a:pt x="1" y="334"/>
                    <a:pt x="1" y="346"/>
                  </a:cubicBezTo>
                  <a:cubicBezTo>
                    <a:pt x="1" y="536"/>
                    <a:pt x="167" y="691"/>
                    <a:pt x="358" y="691"/>
                  </a:cubicBezTo>
                  <a:cubicBezTo>
                    <a:pt x="548" y="691"/>
                    <a:pt x="703" y="548"/>
                    <a:pt x="703" y="358"/>
                  </a:cubicBezTo>
                  <a:cubicBezTo>
                    <a:pt x="703" y="346"/>
                    <a:pt x="703" y="346"/>
                    <a:pt x="703" y="346"/>
                  </a:cubicBezTo>
                  <a:cubicBezTo>
                    <a:pt x="703" y="155"/>
                    <a:pt x="536" y="1"/>
                    <a:pt x="346"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13" name="Google Shape;884;p42">
              <a:extLst>
                <a:ext uri="{FF2B5EF4-FFF2-40B4-BE49-F238E27FC236}">
                  <a16:creationId xmlns:a16="http://schemas.microsoft.com/office/drawing/2014/main" id="{58A54C7C-E2B5-4C57-A511-D0F4AF649422}"/>
                </a:ext>
              </a:extLst>
            </p:cNvPr>
            <p:cNvSpPr/>
            <p:nvPr/>
          </p:nvSpPr>
          <p:spPr>
            <a:xfrm>
              <a:off x="3442075" y="1815200"/>
              <a:ext cx="36650" cy="10350"/>
            </a:xfrm>
            <a:custGeom>
              <a:avLst/>
              <a:gdLst/>
              <a:ahLst/>
              <a:cxnLst/>
              <a:rect l="l" t="t" r="r" b="b"/>
              <a:pathLst>
                <a:path w="1466" h="414" extrusionOk="0">
                  <a:moveTo>
                    <a:pt x="761" y="0"/>
                  </a:moveTo>
                  <a:cubicBezTo>
                    <a:pt x="742" y="0"/>
                    <a:pt x="722" y="1"/>
                    <a:pt x="703" y="2"/>
                  </a:cubicBezTo>
                  <a:cubicBezTo>
                    <a:pt x="501" y="14"/>
                    <a:pt x="310" y="85"/>
                    <a:pt x="156" y="204"/>
                  </a:cubicBezTo>
                  <a:cubicBezTo>
                    <a:pt x="37" y="300"/>
                    <a:pt x="1" y="383"/>
                    <a:pt x="25" y="407"/>
                  </a:cubicBezTo>
                  <a:cubicBezTo>
                    <a:pt x="29" y="411"/>
                    <a:pt x="36" y="414"/>
                    <a:pt x="45" y="414"/>
                  </a:cubicBezTo>
                  <a:cubicBezTo>
                    <a:pt x="126" y="414"/>
                    <a:pt x="372" y="238"/>
                    <a:pt x="715" y="216"/>
                  </a:cubicBezTo>
                  <a:cubicBezTo>
                    <a:pt x="728" y="216"/>
                    <a:pt x="741" y="216"/>
                    <a:pt x="753" y="216"/>
                  </a:cubicBezTo>
                  <a:cubicBezTo>
                    <a:pt x="1071" y="216"/>
                    <a:pt x="1313" y="336"/>
                    <a:pt x="1399" y="336"/>
                  </a:cubicBezTo>
                  <a:cubicBezTo>
                    <a:pt x="1414" y="336"/>
                    <a:pt x="1425" y="332"/>
                    <a:pt x="1430" y="323"/>
                  </a:cubicBezTo>
                  <a:cubicBezTo>
                    <a:pt x="1465" y="276"/>
                    <a:pt x="1394" y="228"/>
                    <a:pt x="1275" y="145"/>
                  </a:cubicBezTo>
                  <a:cubicBezTo>
                    <a:pt x="1114" y="48"/>
                    <a:pt x="934" y="0"/>
                    <a:pt x="761"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14" name="Google Shape;885;p42">
              <a:extLst>
                <a:ext uri="{FF2B5EF4-FFF2-40B4-BE49-F238E27FC236}">
                  <a16:creationId xmlns:a16="http://schemas.microsoft.com/office/drawing/2014/main" id="{58EF193A-80DB-4D28-8FB7-57CD45EC1FF6}"/>
                </a:ext>
              </a:extLst>
            </p:cNvPr>
            <p:cNvSpPr/>
            <p:nvPr/>
          </p:nvSpPr>
          <p:spPr>
            <a:xfrm>
              <a:off x="3386125" y="1818200"/>
              <a:ext cx="25325" cy="80800"/>
            </a:xfrm>
            <a:custGeom>
              <a:avLst/>
              <a:gdLst/>
              <a:ahLst/>
              <a:cxnLst/>
              <a:rect l="l" t="t" r="r" b="b"/>
              <a:pathLst>
                <a:path w="1013" h="3232" extrusionOk="0">
                  <a:moveTo>
                    <a:pt x="1013" y="1"/>
                  </a:moveTo>
                  <a:cubicBezTo>
                    <a:pt x="727" y="620"/>
                    <a:pt x="489" y="1263"/>
                    <a:pt x="310" y="1930"/>
                  </a:cubicBezTo>
                  <a:lnTo>
                    <a:pt x="60" y="2692"/>
                  </a:lnTo>
                  <a:cubicBezTo>
                    <a:pt x="12" y="2811"/>
                    <a:pt x="1" y="2942"/>
                    <a:pt x="36" y="3073"/>
                  </a:cubicBezTo>
                  <a:cubicBezTo>
                    <a:pt x="72" y="3144"/>
                    <a:pt x="131" y="3192"/>
                    <a:pt x="203" y="3204"/>
                  </a:cubicBezTo>
                  <a:cubicBezTo>
                    <a:pt x="262" y="3216"/>
                    <a:pt x="310" y="3228"/>
                    <a:pt x="370" y="3228"/>
                  </a:cubicBezTo>
                  <a:cubicBezTo>
                    <a:pt x="423" y="3230"/>
                    <a:pt x="477" y="3232"/>
                    <a:pt x="530" y="3232"/>
                  </a:cubicBezTo>
                  <a:cubicBezTo>
                    <a:pt x="691" y="3232"/>
                    <a:pt x="852" y="3219"/>
                    <a:pt x="1013" y="3192"/>
                  </a:cubicBezTo>
                  <a:cubicBezTo>
                    <a:pt x="837" y="3150"/>
                    <a:pt x="652" y="3118"/>
                    <a:pt x="458" y="3118"/>
                  </a:cubicBezTo>
                  <a:cubicBezTo>
                    <a:pt x="429" y="3118"/>
                    <a:pt x="399" y="3119"/>
                    <a:pt x="370" y="3120"/>
                  </a:cubicBezTo>
                  <a:cubicBezTo>
                    <a:pt x="274" y="3120"/>
                    <a:pt x="179" y="3097"/>
                    <a:pt x="167" y="3025"/>
                  </a:cubicBezTo>
                  <a:cubicBezTo>
                    <a:pt x="143" y="2930"/>
                    <a:pt x="167" y="2823"/>
                    <a:pt x="215" y="2739"/>
                  </a:cubicBezTo>
                  <a:lnTo>
                    <a:pt x="465" y="1977"/>
                  </a:lnTo>
                  <a:cubicBezTo>
                    <a:pt x="703" y="1334"/>
                    <a:pt x="882" y="668"/>
                    <a:pt x="1013"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15" name="Google Shape;886;p42">
              <a:extLst>
                <a:ext uri="{FF2B5EF4-FFF2-40B4-BE49-F238E27FC236}">
                  <a16:creationId xmlns:a16="http://schemas.microsoft.com/office/drawing/2014/main" id="{950F7ACF-4F1F-4F92-BA9B-AFE4B9EF51B9}"/>
                </a:ext>
              </a:extLst>
            </p:cNvPr>
            <p:cNvSpPr/>
            <p:nvPr/>
          </p:nvSpPr>
          <p:spPr>
            <a:xfrm>
              <a:off x="3410525" y="1982225"/>
              <a:ext cx="91700" cy="46000"/>
            </a:xfrm>
            <a:custGeom>
              <a:avLst/>
              <a:gdLst/>
              <a:ahLst/>
              <a:cxnLst/>
              <a:rect l="l" t="t" r="r" b="b"/>
              <a:pathLst>
                <a:path w="3668" h="1840" extrusionOk="0">
                  <a:moveTo>
                    <a:pt x="3668" y="0"/>
                  </a:moveTo>
                  <a:lnTo>
                    <a:pt x="3668" y="0"/>
                  </a:lnTo>
                  <a:cubicBezTo>
                    <a:pt x="2584" y="727"/>
                    <a:pt x="1311" y="1131"/>
                    <a:pt x="1" y="1179"/>
                  </a:cubicBezTo>
                  <a:lnTo>
                    <a:pt x="72" y="1834"/>
                  </a:lnTo>
                  <a:cubicBezTo>
                    <a:pt x="155" y="1837"/>
                    <a:pt x="235" y="1839"/>
                    <a:pt x="314" y="1839"/>
                  </a:cubicBezTo>
                  <a:cubicBezTo>
                    <a:pt x="2905" y="1839"/>
                    <a:pt x="3668" y="0"/>
                    <a:pt x="3668" y="0"/>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416" name="Google Shape;887;p42">
              <a:extLst>
                <a:ext uri="{FF2B5EF4-FFF2-40B4-BE49-F238E27FC236}">
                  <a16:creationId xmlns:a16="http://schemas.microsoft.com/office/drawing/2014/main" id="{7AED3345-4302-41AE-97B9-58A87A419B0C}"/>
                </a:ext>
              </a:extLst>
            </p:cNvPr>
            <p:cNvSpPr/>
            <p:nvPr/>
          </p:nvSpPr>
          <p:spPr>
            <a:xfrm>
              <a:off x="3415900" y="1913725"/>
              <a:ext cx="30375" cy="21175"/>
            </a:xfrm>
            <a:custGeom>
              <a:avLst/>
              <a:gdLst/>
              <a:ahLst/>
              <a:cxnLst/>
              <a:rect l="l" t="t" r="r" b="b"/>
              <a:pathLst>
                <a:path w="1215" h="847" extrusionOk="0">
                  <a:moveTo>
                    <a:pt x="607" y="1"/>
                  </a:moveTo>
                  <a:cubicBezTo>
                    <a:pt x="381" y="1"/>
                    <a:pt x="160" y="107"/>
                    <a:pt x="36" y="288"/>
                  </a:cubicBezTo>
                  <a:lnTo>
                    <a:pt x="24" y="299"/>
                  </a:lnTo>
                  <a:cubicBezTo>
                    <a:pt x="0" y="347"/>
                    <a:pt x="0" y="407"/>
                    <a:pt x="24" y="442"/>
                  </a:cubicBezTo>
                  <a:cubicBezTo>
                    <a:pt x="60" y="490"/>
                    <a:pt x="95" y="526"/>
                    <a:pt x="143" y="550"/>
                  </a:cubicBezTo>
                  <a:cubicBezTo>
                    <a:pt x="286" y="680"/>
                    <a:pt x="464" y="764"/>
                    <a:pt x="643" y="823"/>
                  </a:cubicBezTo>
                  <a:cubicBezTo>
                    <a:pt x="689" y="839"/>
                    <a:pt x="736" y="846"/>
                    <a:pt x="783" y="846"/>
                  </a:cubicBezTo>
                  <a:cubicBezTo>
                    <a:pt x="920" y="846"/>
                    <a:pt x="1055" y="784"/>
                    <a:pt x="1143" y="669"/>
                  </a:cubicBezTo>
                  <a:cubicBezTo>
                    <a:pt x="1215" y="526"/>
                    <a:pt x="1191" y="335"/>
                    <a:pt x="1084" y="216"/>
                  </a:cubicBezTo>
                  <a:cubicBezTo>
                    <a:pt x="976" y="85"/>
                    <a:pt x="810" y="14"/>
                    <a:pt x="643" y="2"/>
                  </a:cubicBezTo>
                  <a:cubicBezTo>
                    <a:pt x="631" y="1"/>
                    <a:pt x="619" y="1"/>
                    <a:pt x="607" y="1"/>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417" name="Google Shape;888;p42">
              <a:extLst>
                <a:ext uri="{FF2B5EF4-FFF2-40B4-BE49-F238E27FC236}">
                  <a16:creationId xmlns:a16="http://schemas.microsoft.com/office/drawing/2014/main" id="{08EAFF1E-37A2-42FC-8572-FA5A0A6AF660}"/>
                </a:ext>
              </a:extLst>
            </p:cNvPr>
            <p:cNvSpPr/>
            <p:nvPr/>
          </p:nvSpPr>
          <p:spPr>
            <a:xfrm>
              <a:off x="3410825" y="1903350"/>
              <a:ext cx="31275" cy="28675"/>
            </a:xfrm>
            <a:custGeom>
              <a:avLst/>
              <a:gdLst/>
              <a:ahLst/>
              <a:cxnLst/>
              <a:rect l="l" t="t" r="r" b="b"/>
              <a:pathLst>
                <a:path w="1251" h="1147" extrusionOk="0">
                  <a:moveTo>
                    <a:pt x="1168" y="0"/>
                  </a:moveTo>
                  <a:cubicBezTo>
                    <a:pt x="1108" y="0"/>
                    <a:pt x="1120" y="417"/>
                    <a:pt x="787" y="726"/>
                  </a:cubicBezTo>
                  <a:cubicBezTo>
                    <a:pt x="441" y="1048"/>
                    <a:pt x="1" y="1012"/>
                    <a:pt x="1" y="1072"/>
                  </a:cubicBezTo>
                  <a:cubicBezTo>
                    <a:pt x="1" y="1121"/>
                    <a:pt x="75" y="1146"/>
                    <a:pt x="203" y="1146"/>
                  </a:cubicBezTo>
                  <a:cubicBezTo>
                    <a:pt x="229" y="1146"/>
                    <a:pt x="257" y="1145"/>
                    <a:pt x="286" y="1143"/>
                  </a:cubicBezTo>
                  <a:cubicBezTo>
                    <a:pt x="525" y="1131"/>
                    <a:pt x="751" y="1036"/>
                    <a:pt x="929" y="881"/>
                  </a:cubicBezTo>
                  <a:cubicBezTo>
                    <a:pt x="1108" y="726"/>
                    <a:pt x="1215" y="500"/>
                    <a:pt x="1227" y="274"/>
                  </a:cubicBezTo>
                  <a:cubicBezTo>
                    <a:pt x="1251" y="95"/>
                    <a:pt x="1191" y="0"/>
                    <a:pt x="116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18" name="Google Shape;889;p42">
              <a:extLst>
                <a:ext uri="{FF2B5EF4-FFF2-40B4-BE49-F238E27FC236}">
                  <a16:creationId xmlns:a16="http://schemas.microsoft.com/office/drawing/2014/main" id="{CC1C5F7D-D39D-40D0-B0D0-9B8094993241}"/>
                </a:ext>
              </a:extLst>
            </p:cNvPr>
            <p:cNvSpPr/>
            <p:nvPr/>
          </p:nvSpPr>
          <p:spPr>
            <a:xfrm>
              <a:off x="3437025" y="1800600"/>
              <a:ext cx="44975" cy="11825"/>
            </a:xfrm>
            <a:custGeom>
              <a:avLst/>
              <a:gdLst/>
              <a:ahLst/>
              <a:cxnLst/>
              <a:rect l="l" t="t" r="r" b="b"/>
              <a:pathLst>
                <a:path w="1799" h="473" extrusionOk="0">
                  <a:moveTo>
                    <a:pt x="854" y="0"/>
                  </a:moveTo>
                  <a:cubicBezTo>
                    <a:pt x="647" y="0"/>
                    <a:pt x="450" y="38"/>
                    <a:pt x="262" y="122"/>
                  </a:cubicBezTo>
                  <a:cubicBezTo>
                    <a:pt x="72" y="193"/>
                    <a:pt x="0" y="288"/>
                    <a:pt x="24" y="324"/>
                  </a:cubicBezTo>
                  <a:cubicBezTo>
                    <a:pt x="42" y="377"/>
                    <a:pt x="149" y="386"/>
                    <a:pt x="307" y="386"/>
                  </a:cubicBezTo>
                  <a:cubicBezTo>
                    <a:pt x="386" y="386"/>
                    <a:pt x="477" y="384"/>
                    <a:pt x="577" y="384"/>
                  </a:cubicBezTo>
                  <a:cubicBezTo>
                    <a:pt x="676" y="384"/>
                    <a:pt x="783" y="386"/>
                    <a:pt x="893" y="395"/>
                  </a:cubicBezTo>
                  <a:cubicBezTo>
                    <a:pt x="1203" y="420"/>
                    <a:pt x="1474" y="472"/>
                    <a:pt x="1633" y="472"/>
                  </a:cubicBezTo>
                  <a:cubicBezTo>
                    <a:pt x="1706" y="472"/>
                    <a:pt x="1756" y="461"/>
                    <a:pt x="1775" y="431"/>
                  </a:cubicBezTo>
                  <a:cubicBezTo>
                    <a:pt x="1798" y="383"/>
                    <a:pt x="1727" y="288"/>
                    <a:pt x="1584" y="205"/>
                  </a:cubicBezTo>
                  <a:cubicBezTo>
                    <a:pt x="1382" y="86"/>
                    <a:pt x="1167" y="14"/>
                    <a:pt x="941" y="2"/>
                  </a:cubicBezTo>
                  <a:cubicBezTo>
                    <a:pt x="912" y="1"/>
                    <a:pt x="883" y="0"/>
                    <a:pt x="854"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19" name="Google Shape;890;p42">
              <a:extLst>
                <a:ext uri="{FF2B5EF4-FFF2-40B4-BE49-F238E27FC236}">
                  <a16:creationId xmlns:a16="http://schemas.microsoft.com/office/drawing/2014/main" id="{B262377D-3DCF-4B80-B1A3-C9C58E574151}"/>
                </a:ext>
              </a:extLst>
            </p:cNvPr>
            <p:cNvSpPr/>
            <p:nvPr/>
          </p:nvSpPr>
          <p:spPr>
            <a:xfrm>
              <a:off x="3349800" y="1789575"/>
              <a:ext cx="33375" cy="11600"/>
            </a:xfrm>
            <a:custGeom>
              <a:avLst/>
              <a:gdLst/>
              <a:ahLst/>
              <a:cxnLst/>
              <a:rect l="l" t="t" r="r" b="b"/>
              <a:pathLst>
                <a:path w="1335" h="464" extrusionOk="0">
                  <a:moveTo>
                    <a:pt x="702" y="1"/>
                  </a:moveTo>
                  <a:cubicBezTo>
                    <a:pt x="679" y="1"/>
                    <a:pt x="655" y="1"/>
                    <a:pt x="632" y="3"/>
                  </a:cubicBezTo>
                  <a:cubicBezTo>
                    <a:pt x="453" y="15"/>
                    <a:pt x="275" y="86"/>
                    <a:pt x="132" y="205"/>
                  </a:cubicBezTo>
                  <a:cubicBezTo>
                    <a:pt x="25" y="301"/>
                    <a:pt x="1" y="408"/>
                    <a:pt x="25" y="432"/>
                  </a:cubicBezTo>
                  <a:cubicBezTo>
                    <a:pt x="44" y="455"/>
                    <a:pt x="78" y="463"/>
                    <a:pt x="122" y="463"/>
                  </a:cubicBezTo>
                  <a:cubicBezTo>
                    <a:pt x="240" y="463"/>
                    <a:pt x="435" y="404"/>
                    <a:pt x="668" y="396"/>
                  </a:cubicBezTo>
                  <a:cubicBezTo>
                    <a:pt x="989" y="372"/>
                    <a:pt x="1263" y="420"/>
                    <a:pt x="1311" y="324"/>
                  </a:cubicBezTo>
                  <a:cubicBezTo>
                    <a:pt x="1334" y="289"/>
                    <a:pt x="1287" y="193"/>
                    <a:pt x="1168" y="122"/>
                  </a:cubicBezTo>
                  <a:cubicBezTo>
                    <a:pt x="1032" y="38"/>
                    <a:pt x="869" y="1"/>
                    <a:pt x="702"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20" name="Google Shape;891;p42">
              <a:extLst>
                <a:ext uri="{FF2B5EF4-FFF2-40B4-BE49-F238E27FC236}">
                  <a16:creationId xmlns:a16="http://schemas.microsoft.com/office/drawing/2014/main" id="{8188EE31-B02C-4B52-8753-FEF269F9A6E0}"/>
                </a:ext>
              </a:extLst>
            </p:cNvPr>
            <p:cNvSpPr/>
            <p:nvPr/>
          </p:nvSpPr>
          <p:spPr>
            <a:xfrm>
              <a:off x="3351000" y="1692750"/>
              <a:ext cx="222975" cy="199100"/>
            </a:xfrm>
            <a:custGeom>
              <a:avLst/>
              <a:gdLst/>
              <a:ahLst/>
              <a:cxnLst/>
              <a:rect l="l" t="t" r="r" b="b"/>
              <a:pathLst>
                <a:path w="8919" h="7964" extrusionOk="0">
                  <a:moveTo>
                    <a:pt x="2471" y="0"/>
                  </a:moveTo>
                  <a:cubicBezTo>
                    <a:pt x="2206" y="0"/>
                    <a:pt x="1941" y="18"/>
                    <a:pt x="1679" y="54"/>
                  </a:cubicBezTo>
                  <a:cubicBezTo>
                    <a:pt x="1144" y="125"/>
                    <a:pt x="655" y="387"/>
                    <a:pt x="310" y="792"/>
                  </a:cubicBezTo>
                  <a:lnTo>
                    <a:pt x="143" y="768"/>
                  </a:lnTo>
                  <a:lnTo>
                    <a:pt x="143" y="768"/>
                  </a:lnTo>
                  <a:cubicBezTo>
                    <a:pt x="1" y="1769"/>
                    <a:pt x="441" y="2769"/>
                    <a:pt x="1263" y="3340"/>
                  </a:cubicBezTo>
                  <a:cubicBezTo>
                    <a:pt x="1751" y="3638"/>
                    <a:pt x="2287" y="3840"/>
                    <a:pt x="2846" y="3959"/>
                  </a:cubicBezTo>
                  <a:lnTo>
                    <a:pt x="3906" y="4257"/>
                  </a:lnTo>
                  <a:cubicBezTo>
                    <a:pt x="4680" y="4507"/>
                    <a:pt x="5477" y="4638"/>
                    <a:pt x="6287" y="4674"/>
                  </a:cubicBezTo>
                  <a:cubicBezTo>
                    <a:pt x="6251" y="5579"/>
                    <a:pt x="6144" y="6186"/>
                    <a:pt x="6632" y="6948"/>
                  </a:cubicBezTo>
                  <a:cubicBezTo>
                    <a:pt x="7002" y="7527"/>
                    <a:pt x="7505" y="7963"/>
                    <a:pt x="8141" y="7963"/>
                  </a:cubicBezTo>
                  <a:cubicBezTo>
                    <a:pt x="8264" y="7963"/>
                    <a:pt x="8392" y="7947"/>
                    <a:pt x="8525" y="7912"/>
                  </a:cubicBezTo>
                  <a:cubicBezTo>
                    <a:pt x="8811" y="6126"/>
                    <a:pt x="8918" y="4305"/>
                    <a:pt x="8847" y="2495"/>
                  </a:cubicBezTo>
                  <a:cubicBezTo>
                    <a:pt x="8883" y="2019"/>
                    <a:pt x="8787" y="1554"/>
                    <a:pt x="8573" y="1137"/>
                  </a:cubicBezTo>
                  <a:cubicBezTo>
                    <a:pt x="8156" y="495"/>
                    <a:pt x="7287" y="364"/>
                    <a:pt x="6513" y="304"/>
                  </a:cubicBezTo>
                  <a:lnTo>
                    <a:pt x="3263" y="54"/>
                  </a:lnTo>
                  <a:cubicBezTo>
                    <a:pt x="3001" y="18"/>
                    <a:pt x="2736" y="0"/>
                    <a:pt x="2471"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21" name="Google Shape;892;p42">
              <a:extLst>
                <a:ext uri="{FF2B5EF4-FFF2-40B4-BE49-F238E27FC236}">
                  <a16:creationId xmlns:a16="http://schemas.microsoft.com/office/drawing/2014/main" id="{DC0FF35A-7F6C-44B9-979C-6C2B91C37910}"/>
                </a:ext>
              </a:extLst>
            </p:cNvPr>
            <p:cNvSpPr/>
            <p:nvPr/>
          </p:nvSpPr>
          <p:spPr>
            <a:xfrm>
              <a:off x="3368575" y="1688425"/>
              <a:ext cx="247075" cy="121475"/>
            </a:xfrm>
            <a:custGeom>
              <a:avLst/>
              <a:gdLst/>
              <a:ahLst/>
              <a:cxnLst/>
              <a:rect l="l" t="t" r="r" b="b"/>
              <a:pathLst>
                <a:path w="9883" h="4859" extrusionOk="0">
                  <a:moveTo>
                    <a:pt x="24" y="1"/>
                  </a:moveTo>
                  <a:cubicBezTo>
                    <a:pt x="0" y="156"/>
                    <a:pt x="12" y="322"/>
                    <a:pt x="48" y="477"/>
                  </a:cubicBezTo>
                  <a:cubicBezTo>
                    <a:pt x="83" y="656"/>
                    <a:pt x="143" y="834"/>
                    <a:pt x="226" y="1001"/>
                  </a:cubicBezTo>
                  <a:cubicBezTo>
                    <a:pt x="345" y="1215"/>
                    <a:pt x="500" y="1418"/>
                    <a:pt x="667" y="1584"/>
                  </a:cubicBezTo>
                  <a:cubicBezTo>
                    <a:pt x="1131" y="2037"/>
                    <a:pt x="1715" y="2346"/>
                    <a:pt x="2346" y="2477"/>
                  </a:cubicBezTo>
                  <a:cubicBezTo>
                    <a:pt x="2984" y="2597"/>
                    <a:pt x="3639" y="2650"/>
                    <a:pt x="4290" y="2650"/>
                  </a:cubicBezTo>
                  <a:cubicBezTo>
                    <a:pt x="4416" y="2650"/>
                    <a:pt x="4542" y="2648"/>
                    <a:pt x="4667" y="2644"/>
                  </a:cubicBezTo>
                  <a:cubicBezTo>
                    <a:pt x="4783" y="2639"/>
                    <a:pt x="4899" y="2636"/>
                    <a:pt x="5015" y="2636"/>
                  </a:cubicBezTo>
                  <a:cubicBezTo>
                    <a:pt x="5673" y="2636"/>
                    <a:pt x="6326" y="2722"/>
                    <a:pt x="6953" y="2894"/>
                  </a:cubicBezTo>
                  <a:cubicBezTo>
                    <a:pt x="7275" y="2989"/>
                    <a:pt x="7584" y="3120"/>
                    <a:pt x="7858" y="3311"/>
                  </a:cubicBezTo>
                  <a:cubicBezTo>
                    <a:pt x="8108" y="3466"/>
                    <a:pt x="8323" y="3668"/>
                    <a:pt x="8501" y="3894"/>
                  </a:cubicBezTo>
                  <a:cubicBezTo>
                    <a:pt x="8644" y="4097"/>
                    <a:pt x="8799" y="4275"/>
                    <a:pt x="8965" y="4466"/>
                  </a:cubicBezTo>
                  <a:cubicBezTo>
                    <a:pt x="9096" y="4597"/>
                    <a:pt x="9251" y="4704"/>
                    <a:pt x="9418" y="4787"/>
                  </a:cubicBezTo>
                  <a:cubicBezTo>
                    <a:pt x="9525" y="4835"/>
                    <a:pt x="9644" y="4859"/>
                    <a:pt x="9763" y="4859"/>
                  </a:cubicBezTo>
                  <a:lnTo>
                    <a:pt x="9882" y="4859"/>
                  </a:lnTo>
                  <a:cubicBezTo>
                    <a:pt x="9727" y="4859"/>
                    <a:pt x="9573" y="4811"/>
                    <a:pt x="9430" y="4739"/>
                  </a:cubicBezTo>
                  <a:cubicBezTo>
                    <a:pt x="9263" y="4656"/>
                    <a:pt x="9120" y="4549"/>
                    <a:pt x="9001" y="4418"/>
                  </a:cubicBezTo>
                  <a:cubicBezTo>
                    <a:pt x="8858" y="4263"/>
                    <a:pt x="8715" y="4061"/>
                    <a:pt x="8549" y="3847"/>
                  </a:cubicBezTo>
                  <a:cubicBezTo>
                    <a:pt x="8370" y="3608"/>
                    <a:pt x="8156" y="3394"/>
                    <a:pt x="7906" y="3227"/>
                  </a:cubicBezTo>
                  <a:cubicBezTo>
                    <a:pt x="7620" y="3037"/>
                    <a:pt x="7310" y="2894"/>
                    <a:pt x="6989" y="2799"/>
                  </a:cubicBezTo>
                  <a:cubicBezTo>
                    <a:pt x="6311" y="2608"/>
                    <a:pt x="5623" y="2521"/>
                    <a:pt x="4926" y="2521"/>
                  </a:cubicBezTo>
                  <a:cubicBezTo>
                    <a:pt x="4840" y="2521"/>
                    <a:pt x="4754" y="2522"/>
                    <a:pt x="4667" y="2525"/>
                  </a:cubicBezTo>
                  <a:cubicBezTo>
                    <a:pt x="4504" y="2533"/>
                    <a:pt x="4340" y="2536"/>
                    <a:pt x="4176" y="2536"/>
                  </a:cubicBezTo>
                  <a:cubicBezTo>
                    <a:pt x="3574" y="2536"/>
                    <a:pt x="2968" y="2485"/>
                    <a:pt x="2369" y="2382"/>
                  </a:cubicBezTo>
                  <a:cubicBezTo>
                    <a:pt x="1750" y="2263"/>
                    <a:pt x="1179" y="1965"/>
                    <a:pt x="726" y="1525"/>
                  </a:cubicBezTo>
                  <a:cubicBezTo>
                    <a:pt x="560" y="1370"/>
                    <a:pt x="405" y="1180"/>
                    <a:pt x="286" y="965"/>
                  </a:cubicBezTo>
                  <a:cubicBezTo>
                    <a:pt x="202" y="810"/>
                    <a:pt x="131" y="644"/>
                    <a:pt x="83" y="465"/>
                  </a:cubicBezTo>
                  <a:cubicBezTo>
                    <a:pt x="60" y="310"/>
                    <a:pt x="36" y="156"/>
                    <a:pt x="24"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22" name="Google Shape;893;p42">
              <a:extLst>
                <a:ext uri="{FF2B5EF4-FFF2-40B4-BE49-F238E27FC236}">
                  <a16:creationId xmlns:a16="http://schemas.microsoft.com/office/drawing/2014/main" id="{F94F83DD-CA0E-49D7-9844-F2605636652A}"/>
                </a:ext>
              </a:extLst>
            </p:cNvPr>
            <p:cNvSpPr/>
            <p:nvPr/>
          </p:nvSpPr>
          <p:spPr>
            <a:xfrm>
              <a:off x="3378375" y="1683975"/>
              <a:ext cx="227150" cy="83650"/>
            </a:xfrm>
            <a:custGeom>
              <a:avLst/>
              <a:gdLst/>
              <a:ahLst/>
              <a:cxnLst/>
              <a:rect l="l" t="t" r="r" b="b"/>
              <a:pathLst>
                <a:path w="9086" h="3346" extrusionOk="0">
                  <a:moveTo>
                    <a:pt x="1" y="0"/>
                  </a:moveTo>
                  <a:cubicBezTo>
                    <a:pt x="1" y="0"/>
                    <a:pt x="2" y="3"/>
                    <a:pt x="5" y="8"/>
                  </a:cubicBezTo>
                  <a:lnTo>
                    <a:pt x="5" y="8"/>
                  </a:lnTo>
                  <a:cubicBezTo>
                    <a:pt x="3" y="5"/>
                    <a:pt x="2" y="3"/>
                    <a:pt x="1" y="0"/>
                  </a:cubicBezTo>
                  <a:close/>
                  <a:moveTo>
                    <a:pt x="5" y="8"/>
                  </a:moveTo>
                  <a:cubicBezTo>
                    <a:pt x="15" y="32"/>
                    <a:pt x="26" y="64"/>
                    <a:pt x="37" y="95"/>
                  </a:cubicBezTo>
                  <a:cubicBezTo>
                    <a:pt x="72" y="191"/>
                    <a:pt x="120" y="274"/>
                    <a:pt x="168" y="369"/>
                  </a:cubicBezTo>
                  <a:cubicBezTo>
                    <a:pt x="382" y="691"/>
                    <a:pt x="644" y="953"/>
                    <a:pt x="965" y="1167"/>
                  </a:cubicBezTo>
                  <a:cubicBezTo>
                    <a:pt x="1442" y="1477"/>
                    <a:pt x="1965" y="1679"/>
                    <a:pt x="2525" y="1774"/>
                  </a:cubicBezTo>
                  <a:cubicBezTo>
                    <a:pt x="2947" y="1835"/>
                    <a:pt x="3379" y="1866"/>
                    <a:pt x="3811" y="1866"/>
                  </a:cubicBezTo>
                  <a:cubicBezTo>
                    <a:pt x="4062" y="1866"/>
                    <a:pt x="4312" y="1856"/>
                    <a:pt x="4561" y="1834"/>
                  </a:cubicBezTo>
                  <a:cubicBezTo>
                    <a:pt x="4900" y="1810"/>
                    <a:pt x="5237" y="1798"/>
                    <a:pt x="5573" y="1798"/>
                  </a:cubicBezTo>
                  <a:cubicBezTo>
                    <a:pt x="5909" y="1798"/>
                    <a:pt x="6246" y="1810"/>
                    <a:pt x="6585" y="1834"/>
                  </a:cubicBezTo>
                  <a:cubicBezTo>
                    <a:pt x="7133" y="1905"/>
                    <a:pt x="7657" y="2048"/>
                    <a:pt x="8169" y="2262"/>
                  </a:cubicBezTo>
                  <a:cubicBezTo>
                    <a:pt x="8514" y="2393"/>
                    <a:pt x="8800" y="2631"/>
                    <a:pt x="8990" y="2953"/>
                  </a:cubicBezTo>
                  <a:cubicBezTo>
                    <a:pt x="9038" y="3072"/>
                    <a:pt x="9062" y="3215"/>
                    <a:pt x="9050" y="3346"/>
                  </a:cubicBezTo>
                  <a:cubicBezTo>
                    <a:pt x="9062" y="3310"/>
                    <a:pt x="9074" y="3286"/>
                    <a:pt x="9074" y="3251"/>
                  </a:cubicBezTo>
                  <a:cubicBezTo>
                    <a:pt x="9085" y="3143"/>
                    <a:pt x="9074" y="3024"/>
                    <a:pt x="9038" y="2929"/>
                  </a:cubicBezTo>
                  <a:cubicBezTo>
                    <a:pt x="8859" y="2584"/>
                    <a:pt x="8562" y="2322"/>
                    <a:pt x="8204" y="2191"/>
                  </a:cubicBezTo>
                  <a:cubicBezTo>
                    <a:pt x="7692" y="1953"/>
                    <a:pt x="7145" y="1798"/>
                    <a:pt x="6597" y="1727"/>
                  </a:cubicBezTo>
                  <a:cubicBezTo>
                    <a:pt x="6258" y="1703"/>
                    <a:pt x="5915" y="1691"/>
                    <a:pt x="5573" y="1691"/>
                  </a:cubicBezTo>
                  <a:cubicBezTo>
                    <a:pt x="5231" y="1691"/>
                    <a:pt x="4888" y="1703"/>
                    <a:pt x="4549" y="1727"/>
                  </a:cubicBezTo>
                  <a:cubicBezTo>
                    <a:pt x="4301" y="1744"/>
                    <a:pt x="4051" y="1754"/>
                    <a:pt x="3801" y="1754"/>
                  </a:cubicBezTo>
                  <a:cubicBezTo>
                    <a:pt x="3379" y="1754"/>
                    <a:pt x="2956" y="1727"/>
                    <a:pt x="2537" y="1667"/>
                  </a:cubicBezTo>
                  <a:cubicBezTo>
                    <a:pt x="1989" y="1584"/>
                    <a:pt x="1477" y="1393"/>
                    <a:pt x="1013" y="1096"/>
                  </a:cubicBezTo>
                  <a:cubicBezTo>
                    <a:pt x="692" y="905"/>
                    <a:pt x="430" y="643"/>
                    <a:pt x="215" y="345"/>
                  </a:cubicBezTo>
                  <a:cubicBezTo>
                    <a:pt x="83" y="162"/>
                    <a:pt x="20" y="39"/>
                    <a:pt x="5" y="8"/>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23" name="Google Shape;894;p42">
              <a:extLst>
                <a:ext uri="{FF2B5EF4-FFF2-40B4-BE49-F238E27FC236}">
                  <a16:creationId xmlns:a16="http://schemas.microsoft.com/office/drawing/2014/main" id="{867E7C83-A720-40BA-AB99-F9B20A2FA7C3}"/>
                </a:ext>
              </a:extLst>
            </p:cNvPr>
            <p:cNvSpPr/>
            <p:nvPr/>
          </p:nvSpPr>
          <p:spPr>
            <a:xfrm>
              <a:off x="3546550" y="1634250"/>
              <a:ext cx="89925" cy="57875"/>
            </a:xfrm>
            <a:custGeom>
              <a:avLst/>
              <a:gdLst/>
              <a:ahLst/>
              <a:cxnLst/>
              <a:rect l="l" t="t" r="r" b="b"/>
              <a:pathLst>
                <a:path w="3597" h="2315" extrusionOk="0">
                  <a:moveTo>
                    <a:pt x="3537" y="1"/>
                  </a:moveTo>
                  <a:cubicBezTo>
                    <a:pt x="3561" y="239"/>
                    <a:pt x="3513" y="465"/>
                    <a:pt x="3418" y="680"/>
                  </a:cubicBezTo>
                  <a:cubicBezTo>
                    <a:pt x="3156" y="1168"/>
                    <a:pt x="2763" y="1572"/>
                    <a:pt x="2275" y="1846"/>
                  </a:cubicBezTo>
                  <a:cubicBezTo>
                    <a:pt x="2013" y="2001"/>
                    <a:pt x="1739" y="2108"/>
                    <a:pt x="1442" y="2168"/>
                  </a:cubicBezTo>
                  <a:cubicBezTo>
                    <a:pt x="1259" y="2203"/>
                    <a:pt x="1076" y="2225"/>
                    <a:pt x="893" y="2225"/>
                  </a:cubicBezTo>
                  <a:cubicBezTo>
                    <a:pt x="826" y="2225"/>
                    <a:pt x="759" y="2222"/>
                    <a:pt x="692" y="2215"/>
                  </a:cubicBezTo>
                  <a:cubicBezTo>
                    <a:pt x="323" y="2195"/>
                    <a:pt x="77" y="2139"/>
                    <a:pt x="16" y="2139"/>
                  </a:cubicBezTo>
                  <a:cubicBezTo>
                    <a:pt x="6" y="2139"/>
                    <a:pt x="1" y="2141"/>
                    <a:pt x="1" y="2144"/>
                  </a:cubicBezTo>
                  <a:cubicBezTo>
                    <a:pt x="61" y="2168"/>
                    <a:pt x="120" y="2192"/>
                    <a:pt x="180" y="2204"/>
                  </a:cubicBezTo>
                  <a:cubicBezTo>
                    <a:pt x="346" y="2251"/>
                    <a:pt x="513" y="2275"/>
                    <a:pt x="692" y="2299"/>
                  </a:cubicBezTo>
                  <a:cubicBezTo>
                    <a:pt x="795" y="2309"/>
                    <a:pt x="901" y="2314"/>
                    <a:pt x="1007" y="2314"/>
                  </a:cubicBezTo>
                  <a:cubicBezTo>
                    <a:pt x="1157" y="2314"/>
                    <a:pt x="1307" y="2303"/>
                    <a:pt x="1454" y="2275"/>
                  </a:cubicBezTo>
                  <a:cubicBezTo>
                    <a:pt x="1763" y="2215"/>
                    <a:pt x="2061" y="2096"/>
                    <a:pt x="2335" y="1930"/>
                  </a:cubicBezTo>
                  <a:cubicBezTo>
                    <a:pt x="2835" y="1644"/>
                    <a:pt x="3239" y="1215"/>
                    <a:pt x="3490" y="703"/>
                  </a:cubicBezTo>
                  <a:cubicBezTo>
                    <a:pt x="3561" y="537"/>
                    <a:pt x="3597" y="370"/>
                    <a:pt x="3585" y="191"/>
                  </a:cubicBezTo>
                  <a:cubicBezTo>
                    <a:pt x="3585" y="120"/>
                    <a:pt x="3573" y="60"/>
                    <a:pt x="3537"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24" name="Google Shape;895;p42">
              <a:extLst>
                <a:ext uri="{FF2B5EF4-FFF2-40B4-BE49-F238E27FC236}">
                  <a16:creationId xmlns:a16="http://schemas.microsoft.com/office/drawing/2014/main" id="{FD4FC2C4-2F38-4521-86CC-E1D93E922953}"/>
                </a:ext>
              </a:extLst>
            </p:cNvPr>
            <p:cNvSpPr/>
            <p:nvPr/>
          </p:nvSpPr>
          <p:spPr>
            <a:xfrm>
              <a:off x="3533775" y="1603600"/>
              <a:ext cx="76500" cy="77050"/>
            </a:xfrm>
            <a:custGeom>
              <a:avLst/>
              <a:gdLst/>
              <a:ahLst/>
              <a:cxnLst/>
              <a:rect l="l" t="t" r="r" b="b"/>
              <a:pathLst>
                <a:path w="3060" h="3082" extrusionOk="0">
                  <a:moveTo>
                    <a:pt x="3048" y="1"/>
                  </a:moveTo>
                  <a:cubicBezTo>
                    <a:pt x="3024" y="1"/>
                    <a:pt x="3012" y="262"/>
                    <a:pt x="2881" y="655"/>
                  </a:cubicBezTo>
                  <a:cubicBezTo>
                    <a:pt x="2536" y="1715"/>
                    <a:pt x="1715" y="2548"/>
                    <a:pt x="655" y="2906"/>
                  </a:cubicBezTo>
                  <a:cubicBezTo>
                    <a:pt x="262" y="3037"/>
                    <a:pt x="0" y="3060"/>
                    <a:pt x="0" y="3072"/>
                  </a:cubicBezTo>
                  <a:cubicBezTo>
                    <a:pt x="30" y="3078"/>
                    <a:pt x="63" y="3081"/>
                    <a:pt x="95" y="3081"/>
                  </a:cubicBezTo>
                  <a:cubicBezTo>
                    <a:pt x="128" y="3081"/>
                    <a:pt x="161" y="3078"/>
                    <a:pt x="191" y="3072"/>
                  </a:cubicBezTo>
                  <a:cubicBezTo>
                    <a:pt x="357" y="3060"/>
                    <a:pt x="524" y="3025"/>
                    <a:pt x="679" y="2977"/>
                  </a:cubicBezTo>
                  <a:cubicBezTo>
                    <a:pt x="1226" y="2822"/>
                    <a:pt x="1715" y="2525"/>
                    <a:pt x="2119" y="2132"/>
                  </a:cubicBezTo>
                  <a:cubicBezTo>
                    <a:pt x="2512" y="1727"/>
                    <a:pt x="2798" y="1227"/>
                    <a:pt x="2953" y="691"/>
                  </a:cubicBezTo>
                  <a:cubicBezTo>
                    <a:pt x="3000" y="524"/>
                    <a:pt x="3036" y="358"/>
                    <a:pt x="3048" y="191"/>
                  </a:cubicBezTo>
                  <a:cubicBezTo>
                    <a:pt x="3060" y="131"/>
                    <a:pt x="3060" y="72"/>
                    <a:pt x="3048"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25" name="Google Shape;896;p42">
              <a:extLst>
                <a:ext uri="{FF2B5EF4-FFF2-40B4-BE49-F238E27FC236}">
                  <a16:creationId xmlns:a16="http://schemas.microsoft.com/office/drawing/2014/main" id="{CF05FED9-4A32-4F25-89FE-31D362DE713B}"/>
                </a:ext>
              </a:extLst>
            </p:cNvPr>
            <p:cNvSpPr/>
            <p:nvPr/>
          </p:nvSpPr>
          <p:spPr>
            <a:xfrm>
              <a:off x="3352500" y="1711350"/>
              <a:ext cx="251825" cy="192900"/>
            </a:xfrm>
            <a:custGeom>
              <a:avLst/>
              <a:gdLst/>
              <a:ahLst/>
              <a:cxnLst/>
              <a:rect l="l" t="t" r="r" b="b"/>
              <a:pathLst>
                <a:path w="10073" h="7716" extrusionOk="0">
                  <a:moveTo>
                    <a:pt x="12" y="1"/>
                  </a:moveTo>
                  <a:cubicBezTo>
                    <a:pt x="0" y="48"/>
                    <a:pt x="0" y="96"/>
                    <a:pt x="12" y="143"/>
                  </a:cubicBezTo>
                  <a:cubicBezTo>
                    <a:pt x="24" y="286"/>
                    <a:pt x="48" y="429"/>
                    <a:pt x="83" y="560"/>
                  </a:cubicBezTo>
                  <a:cubicBezTo>
                    <a:pt x="214" y="1072"/>
                    <a:pt x="464" y="1536"/>
                    <a:pt x="798" y="1929"/>
                  </a:cubicBezTo>
                  <a:cubicBezTo>
                    <a:pt x="1310" y="2525"/>
                    <a:pt x="1953" y="2977"/>
                    <a:pt x="2679" y="3251"/>
                  </a:cubicBezTo>
                  <a:cubicBezTo>
                    <a:pt x="3560" y="3584"/>
                    <a:pt x="4501" y="3763"/>
                    <a:pt x="5441" y="3787"/>
                  </a:cubicBezTo>
                  <a:cubicBezTo>
                    <a:pt x="6441" y="3822"/>
                    <a:pt x="7406" y="3775"/>
                    <a:pt x="8215" y="4084"/>
                  </a:cubicBezTo>
                  <a:cubicBezTo>
                    <a:pt x="8585" y="4215"/>
                    <a:pt x="8930" y="4454"/>
                    <a:pt x="9204" y="4751"/>
                  </a:cubicBezTo>
                  <a:cubicBezTo>
                    <a:pt x="9430" y="5013"/>
                    <a:pt x="9620" y="5311"/>
                    <a:pt x="9739" y="5644"/>
                  </a:cubicBezTo>
                  <a:cubicBezTo>
                    <a:pt x="9918" y="6132"/>
                    <a:pt x="10013" y="6632"/>
                    <a:pt x="10025" y="7144"/>
                  </a:cubicBezTo>
                  <a:lnTo>
                    <a:pt x="10025" y="7573"/>
                  </a:lnTo>
                  <a:cubicBezTo>
                    <a:pt x="10025" y="7621"/>
                    <a:pt x="10025" y="7668"/>
                    <a:pt x="10025" y="7716"/>
                  </a:cubicBezTo>
                  <a:cubicBezTo>
                    <a:pt x="10025" y="7716"/>
                    <a:pt x="10073" y="7680"/>
                    <a:pt x="10073" y="7585"/>
                  </a:cubicBezTo>
                  <a:lnTo>
                    <a:pt x="10073" y="7156"/>
                  </a:lnTo>
                  <a:cubicBezTo>
                    <a:pt x="10073" y="6632"/>
                    <a:pt x="9989" y="6120"/>
                    <a:pt x="9823" y="5632"/>
                  </a:cubicBezTo>
                  <a:cubicBezTo>
                    <a:pt x="9692" y="5287"/>
                    <a:pt x="9513" y="4965"/>
                    <a:pt x="9275" y="4692"/>
                  </a:cubicBezTo>
                  <a:cubicBezTo>
                    <a:pt x="9001" y="4382"/>
                    <a:pt x="8644" y="4144"/>
                    <a:pt x="8251" y="4001"/>
                  </a:cubicBezTo>
                  <a:cubicBezTo>
                    <a:pt x="7418" y="3680"/>
                    <a:pt x="6441" y="3727"/>
                    <a:pt x="5453" y="3680"/>
                  </a:cubicBezTo>
                  <a:cubicBezTo>
                    <a:pt x="4524" y="3656"/>
                    <a:pt x="3596" y="3489"/>
                    <a:pt x="2727" y="3168"/>
                  </a:cubicBezTo>
                  <a:cubicBezTo>
                    <a:pt x="2012" y="2894"/>
                    <a:pt x="1369" y="2453"/>
                    <a:pt x="869" y="1882"/>
                  </a:cubicBezTo>
                  <a:cubicBezTo>
                    <a:pt x="536" y="1489"/>
                    <a:pt x="274" y="1036"/>
                    <a:pt x="131" y="548"/>
                  </a:cubicBezTo>
                  <a:cubicBezTo>
                    <a:pt x="24" y="203"/>
                    <a:pt x="12" y="1"/>
                    <a:pt x="12"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26" name="Google Shape;897;p42">
              <a:extLst>
                <a:ext uri="{FF2B5EF4-FFF2-40B4-BE49-F238E27FC236}">
                  <a16:creationId xmlns:a16="http://schemas.microsoft.com/office/drawing/2014/main" id="{9EAF0A25-DFBF-4272-8498-37DB981793F1}"/>
                </a:ext>
              </a:extLst>
            </p:cNvPr>
            <p:cNvSpPr/>
            <p:nvPr/>
          </p:nvSpPr>
          <p:spPr>
            <a:xfrm>
              <a:off x="3506975" y="1669975"/>
              <a:ext cx="80400" cy="55700"/>
            </a:xfrm>
            <a:custGeom>
              <a:avLst/>
              <a:gdLst/>
              <a:ahLst/>
              <a:cxnLst/>
              <a:rect l="l" t="t" r="r" b="b"/>
              <a:pathLst>
                <a:path w="3216" h="2228" extrusionOk="0">
                  <a:moveTo>
                    <a:pt x="0" y="1"/>
                  </a:moveTo>
                  <a:lnTo>
                    <a:pt x="0" y="1"/>
                  </a:lnTo>
                  <a:cubicBezTo>
                    <a:pt x="179" y="84"/>
                    <a:pt x="358" y="167"/>
                    <a:pt x="536" y="227"/>
                  </a:cubicBezTo>
                  <a:cubicBezTo>
                    <a:pt x="1405" y="584"/>
                    <a:pt x="2179" y="1120"/>
                    <a:pt x="2810" y="1798"/>
                  </a:cubicBezTo>
                  <a:cubicBezTo>
                    <a:pt x="2941" y="1953"/>
                    <a:pt x="3072" y="2096"/>
                    <a:pt x="3215" y="2227"/>
                  </a:cubicBezTo>
                  <a:cubicBezTo>
                    <a:pt x="3120" y="2060"/>
                    <a:pt x="3013" y="1906"/>
                    <a:pt x="2882" y="1763"/>
                  </a:cubicBezTo>
                  <a:cubicBezTo>
                    <a:pt x="2263" y="1036"/>
                    <a:pt x="1465" y="477"/>
                    <a:pt x="572" y="155"/>
                  </a:cubicBezTo>
                  <a:cubicBezTo>
                    <a:pt x="381" y="72"/>
                    <a:pt x="191" y="24"/>
                    <a:pt x="0"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427" name="Google Shape;898;p42">
              <a:extLst>
                <a:ext uri="{FF2B5EF4-FFF2-40B4-BE49-F238E27FC236}">
                  <a16:creationId xmlns:a16="http://schemas.microsoft.com/office/drawing/2014/main" id="{9B37A4AF-AF8E-4689-B611-EF6B94CAA87F}"/>
                </a:ext>
              </a:extLst>
            </p:cNvPr>
            <p:cNvSpPr/>
            <p:nvPr/>
          </p:nvSpPr>
          <p:spPr>
            <a:xfrm>
              <a:off x="3547150" y="1844775"/>
              <a:ext cx="42475" cy="62700"/>
            </a:xfrm>
            <a:custGeom>
              <a:avLst/>
              <a:gdLst/>
              <a:ahLst/>
              <a:cxnLst/>
              <a:rect l="l" t="t" r="r" b="b"/>
              <a:pathLst>
                <a:path w="1699" h="2508" extrusionOk="0">
                  <a:moveTo>
                    <a:pt x="748" y="1"/>
                  </a:moveTo>
                  <a:cubicBezTo>
                    <a:pt x="405" y="1"/>
                    <a:pt x="89" y="159"/>
                    <a:pt x="72" y="164"/>
                  </a:cubicBezTo>
                  <a:cubicBezTo>
                    <a:pt x="72" y="164"/>
                    <a:pt x="1" y="2426"/>
                    <a:pt x="13" y="2474"/>
                  </a:cubicBezTo>
                  <a:cubicBezTo>
                    <a:pt x="19" y="2484"/>
                    <a:pt x="142" y="2508"/>
                    <a:pt x="317" y="2508"/>
                  </a:cubicBezTo>
                  <a:cubicBezTo>
                    <a:pt x="805" y="2508"/>
                    <a:pt x="1699" y="2319"/>
                    <a:pt x="1620" y="1093"/>
                  </a:cubicBezTo>
                  <a:cubicBezTo>
                    <a:pt x="1569" y="209"/>
                    <a:pt x="1141" y="1"/>
                    <a:pt x="748" y="1"/>
                  </a:cubicBezTo>
                  <a:close/>
                </a:path>
              </a:pathLst>
            </a:custGeom>
            <a:solidFill>
              <a:srgbClr val="FFBE9D"/>
            </a:solidFill>
            <a:ln>
              <a:noFill/>
            </a:ln>
          </p:spPr>
          <p:txBody>
            <a:bodyPr spcFirstLastPara="1" wrap="square" lIns="182850" tIns="182850" rIns="182850" bIns="182850" anchor="ctr" anchorCtr="0">
              <a:noAutofit/>
            </a:bodyPr>
            <a:lstStyle/>
            <a:p>
              <a:endParaRPr sz="3600"/>
            </a:p>
          </p:txBody>
        </p:sp>
        <p:sp>
          <p:nvSpPr>
            <p:cNvPr id="428" name="Google Shape;899;p42">
              <a:extLst>
                <a:ext uri="{FF2B5EF4-FFF2-40B4-BE49-F238E27FC236}">
                  <a16:creationId xmlns:a16="http://schemas.microsoft.com/office/drawing/2014/main" id="{D691C1A6-07B1-4B7C-BA68-783441F397E0}"/>
                </a:ext>
              </a:extLst>
            </p:cNvPr>
            <p:cNvSpPr/>
            <p:nvPr/>
          </p:nvSpPr>
          <p:spPr>
            <a:xfrm>
              <a:off x="3559350" y="1857200"/>
              <a:ext cx="18800" cy="36575"/>
            </a:xfrm>
            <a:custGeom>
              <a:avLst/>
              <a:gdLst/>
              <a:ahLst/>
              <a:cxnLst/>
              <a:rect l="l" t="t" r="r" b="b"/>
              <a:pathLst>
                <a:path w="752" h="1463" extrusionOk="0">
                  <a:moveTo>
                    <a:pt x="263" y="1"/>
                  </a:moveTo>
                  <a:cubicBezTo>
                    <a:pt x="203" y="1"/>
                    <a:pt x="156" y="24"/>
                    <a:pt x="108" y="60"/>
                  </a:cubicBezTo>
                  <a:cubicBezTo>
                    <a:pt x="72" y="84"/>
                    <a:pt x="49" y="120"/>
                    <a:pt x="49" y="167"/>
                  </a:cubicBezTo>
                  <a:cubicBezTo>
                    <a:pt x="37" y="239"/>
                    <a:pt x="60" y="263"/>
                    <a:pt x="72" y="263"/>
                  </a:cubicBezTo>
                  <a:cubicBezTo>
                    <a:pt x="84" y="263"/>
                    <a:pt x="72" y="227"/>
                    <a:pt x="84" y="179"/>
                  </a:cubicBezTo>
                  <a:cubicBezTo>
                    <a:pt x="115" y="117"/>
                    <a:pt x="174" y="82"/>
                    <a:pt x="236" y="82"/>
                  </a:cubicBezTo>
                  <a:cubicBezTo>
                    <a:pt x="245" y="82"/>
                    <a:pt x="254" y="82"/>
                    <a:pt x="263" y="84"/>
                  </a:cubicBezTo>
                  <a:cubicBezTo>
                    <a:pt x="370" y="108"/>
                    <a:pt x="453" y="191"/>
                    <a:pt x="489" y="298"/>
                  </a:cubicBezTo>
                  <a:cubicBezTo>
                    <a:pt x="549" y="417"/>
                    <a:pt x="596" y="560"/>
                    <a:pt x="596" y="703"/>
                  </a:cubicBezTo>
                  <a:cubicBezTo>
                    <a:pt x="620" y="953"/>
                    <a:pt x="501" y="1203"/>
                    <a:pt x="299" y="1346"/>
                  </a:cubicBezTo>
                  <a:cubicBezTo>
                    <a:pt x="263" y="1364"/>
                    <a:pt x="227" y="1373"/>
                    <a:pt x="191" y="1373"/>
                  </a:cubicBezTo>
                  <a:cubicBezTo>
                    <a:pt x="156" y="1373"/>
                    <a:pt x="120" y="1364"/>
                    <a:pt x="84" y="1346"/>
                  </a:cubicBezTo>
                  <a:cubicBezTo>
                    <a:pt x="37" y="1334"/>
                    <a:pt x="1" y="1310"/>
                    <a:pt x="1" y="1310"/>
                  </a:cubicBezTo>
                  <a:lnTo>
                    <a:pt x="1" y="1310"/>
                  </a:lnTo>
                  <a:cubicBezTo>
                    <a:pt x="1" y="1310"/>
                    <a:pt x="1" y="1358"/>
                    <a:pt x="72" y="1417"/>
                  </a:cubicBezTo>
                  <a:cubicBezTo>
                    <a:pt x="116" y="1446"/>
                    <a:pt x="172" y="1462"/>
                    <a:pt x="228" y="1462"/>
                  </a:cubicBezTo>
                  <a:cubicBezTo>
                    <a:pt x="265" y="1462"/>
                    <a:pt x="301" y="1455"/>
                    <a:pt x="334" y="1441"/>
                  </a:cubicBezTo>
                  <a:cubicBezTo>
                    <a:pt x="596" y="1298"/>
                    <a:pt x="751" y="1001"/>
                    <a:pt x="715" y="703"/>
                  </a:cubicBezTo>
                  <a:cubicBezTo>
                    <a:pt x="703" y="536"/>
                    <a:pt x="668" y="382"/>
                    <a:pt x="584" y="239"/>
                  </a:cubicBezTo>
                  <a:cubicBezTo>
                    <a:pt x="525" y="120"/>
                    <a:pt x="406" y="24"/>
                    <a:pt x="263" y="1"/>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429" name="Google Shape;900;p42">
              <a:extLst>
                <a:ext uri="{FF2B5EF4-FFF2-40B4-BE49-F238E27FC236}">
                  <a16:creationId xmlns:a16="http://schemas.microsoft.com/office/drawing/2014/main" id="{57E4E9BD-FD16-408D-A927-6026C7FFC37C}"/>
                </a:ext>
              </a:extLst>
            </p:cNvPr>
            <p:cNvSpPr/>
            <p:nvPr/>
          </p:nvSpPr>
          <p:spPr>
            <a:xfrm>
              <a:off x="2747950" y="2135100"/>
              <a:ext cx="189925" cy="134675"/>
            </a:xfrm>
            <a:custGeom>
              <a:avLst/>
              <a:gdLst/>
              <a:ahLst/>
              <a:cxnLst/>
              <a:rect l="l" t="t" r="r" b="b"/>
              <a:pathLst>
                <a:path w="7597" h="5387" extrusionOk="0">
                  <a:moveTo>
                    <a:pt x="3251" y="1"/>
                  </a:moveTo>
                  <a:cubicBezTo>
                    <a:pt x="3236" y="1"/>
                    <a:pt x="3224" y="2"/>
                    <a:pt x="3215" y="5"/>
                  </a:cubicBezTo>
                  <a:cubicBezTo>
                    <a:pt x="3001" y="76"/>
                    <a:pt x="1" y="648"/>
                    <a:pt x="358" y="981"/>
                  </a:cubicBezTo>
                  <a:cubicBezTo>
                    <a:pt x="464" y="1085"/>
                    <a:pt x="726" y="1121"/>
                    <a:pt x="1039" y="1121"/>
                  </a:cubicBezTo>
                  <a:cubicBezTo>
                    <a:pt x="1775" y="1121"/>
                    <a:pt x="2798" y="922"/>
                    <a:pt x="2798" y="922"/>
                  </a:cubicBezTo>
                  <a:lnTo>
                    <a:pt x="3084" y="1053"/>
                  </a:lnTo>
                  <a:cubicBezTo>
                    <a:pt x="3084" y="1053"/>
                    <a:pt x="1274" y="1374"/>
                    <a:pt x="893" y="1589"/>
                  </a:cubicBezTo>
                  <a:cubicBezTo>
                    <a:pt x="528" y="1806"/>
                    <a:pt x="656" y="2198"/>
                    <a:pt x="961" y="2198"/>
                  </a:cubicBezTo>
                  <a:cubicBezTo>
                    <a:pt x="974" y="2198"/>
                    <a:pt x="987" y="2197"/>
                    <a:pt x="1001" y="2196"/>
                  </a:cubicBezTo>
                  <a:cubicBezTo>
                    <a:pt x="1311" y="2151"/>
                    <a:pt x="2696" y="1870"/>
                    <a:pt x="2961" y="1870"/>
                  </a:cubicBezTo>
                  <a:cubicBezTo>
                    <a:pt x="2981" y="1870"/>
                    <a:pt x="2994" y="1871"/>
                    <a:pt x="3001" y="1874"/>
                  </a:cubicBezTo>
                  <a:cubicBezTo>
                    <a:pt x="3096" y="1922"/>
                    <a:pt x="1298" y="2315"/>
                    <a:pt x="1108" y="2434"/>
                  </a:cubicBezTo>
                  <a:cubicBezTo>
                    <a:pt x="852" y="2596"/>
                    <a:pt x="823" y="3042"/>
                    <a:pt x="1131" y="3042"/>
                  </a:cubicBezTo>
                  <a:cubicBezTo>
                    <a:pt x="1139" y="3042"/>
                    <a:pt x="1147" y="3042"/>
                    <a:pt x="1155" y="3041"/>
                  </a:cubicBezTo>
                  <a:cubicBezTo>
                    <a:pt x="1346" y="3017"/>
                    <a:pt x="3048" y="2553"/>
                    <a:pt x="3049" y="2553"/>
                  </a:cubicBezTo>
                  <a:lnTo>
                    <a:pt x="3049" y="2553"/>
                  </a:lnTo>
                  <a:cubicBezTo>
                    <a:pt x="2548" y="2743"/>
                    <a:pt x="2060" y="2970"/>
                    <a:pt x="1584" y="3220"/>
                  </a:cubicBezTo>
                  <a:cubicBezTo>
                    <a:pt x="1477" y="3303"/>
                    <a:pt x="1453" y="3458"/>
                    <a:pt x="1548" y="3565"/>
                  </a:cubicBezTo>
                  <a:cubicBezTo>
                    <a:pt x="1598" y="3623"/>
                    <a:pt x="1672" y="3653"/>
                    <a:pt x="1744" y="3653"/>
                  </a:cubicBezTo>
                  <a:cubicBezTo>
                    <a:pt x="1775" y="3653"/>
                    <a:pt x="1805" y="3647"/>
                    <a:pt x="1834" y="3636"/>
                  </a:cubicBezTo>
                  <a:cubicBezTo>
                    <a:pt x="2036" y="3589"/>
                    <a:pt x="2989" y="3113"/>
                    <a:pt x="3251" y="3053"/>
                  </a:cubicBezTo>
                  <a:cubicBezTo>
                    <a:pt x="3251" y="3053"/>
                    <a:pt x="3501" y="3113"/>
                    <a:pt x="3739" y="3625"/>
                  </a:cubicBezTo>
                  <a:cubicBezTo>
                    <a:pt x="3977" y="4137"/>
                    <a:pt x="5644" y="5387"/>
                    <a:pt x="5644" y="5387"/>
                  </a:cubicBezTo>
                  <a:lnTo>
                    <a:pt x="7597" y="3410"/>
                  </a:lnTo>
                  <a:cubicBezTo>
                    <a:pt x="7597" y="3410"/>
                    <a:pt x="6489" y="1219"/>
                    <a:pt x="6204" y="1005"/>
                  </a:cubicBezTo>
                  <a:cubicBezTo>
                    <a:pt x="5929" y="811"/>
                    <a:pt x="3622" y="1"/>
                    <a:pt x="3251" y="1"/>
                  </a:cubicBezTo>
                  <a:close/>
                </a:path>
              </a:pathLst>
            </a:custGeom>
            <a:solidFill>
              <a:srgbClr val="FFBE9D"/>
            </a:solidFill>
            <a:ln>
              <a:noFill/>
            </a:ln>
          </p:spPr>
          <p:txBody>
            <a:bodyPr spcFirstLastPara="1" wrap="square" lIns="182850" tIns="182850" rIns="182850" bIns="182850" anchor="ctr" anchorCtr="0">
              <a:noAutofit/>
            </a:bodyPr>
            <a:lstStyle/>
            <a:p>
              <a:endParaRPr sz="3600"/>
            </a:p>
          </p:txBody>
        </p:sp>
        <p:sp>
          <p:nvSpPr>
            <p:cNvPr id="430" name="Google Shape;901;p42">
              <a:extLst>
                <a:ext uri="{FF2B5EF4-FFF2-40B4-BE49-F238E27FC236}">
                  <a16:creationId xmlns:a16="http://schemas.microsoft.com/office/drawing/2014/main" id="{D62B6220-C2D1-4D84-BA87-0C05312CD545}"/>
                </a:ext>
              </a:extLst>
            </p:cNvPr>
            <p:cNvSpPr/>
            <p:nvPr/>
          </p:nvSpPr>
          <p:spPr>
            <a:xfrm>
              <a:off x="2831900" y="2182150"/>
              <a:ext cx="88725" cy="42100"/>
            </a:xfrm>
            <a:custGeom>
              <a:avLst/>
              <a:gdLst/>
              <a:ahLst/>
              <a:cxnLst/>
              <a:rect l="l" t="t" r="r" b="b"/>
              <a:pathLst>
                <a:path w="3549" h="1684" extrusionOk="0">
                  <a:moveTo>
                    <a:pt x="240" y="0"/>
                  </a:moveTo>
                  <a:cubicBezTo>
                    <a:pt x="162" y="0"/>
                    <a:pt x="86" y="23"/>
                    <a:pt x="48" y="99"/>
                  </a:cubicBezTo>
                  <a:cubicBezTo>
                    <a:pt x="0" y="195"/>
                    <a:pt x="83" y="290"/>
                    <a:pt x="167" y="361"/>
                  </a:cubicBezTo>
                  <a:cubicBezTo>
                    <a:pt x="762" y="814"/>
                    <a:pt x="1643" y="695"/>
                    <a:pt x="2262" y="1112"/>
                  </a:cubicBezTo>
                  <a:cubicBezTo>
                    <a:pt x="2465" y="1254"/>
                    <a:pt x="2643" y="1445"/>
                    <a:pt x="2858" y="1576"/>
                  </a:cubicBezTo>
                  <a:cubicBezTo>
                    <a:pt x="2959" y="1647"/>
                    <a:pt x="3081" y="1683"/>
                    <a:pt x="3203" y="1683"/>
                  </a:cubicBezTo>
                  <a:cubicBezTo>
                    <a:pt x="3325" y="1683"/>
                    <a:pt x="3447" y="1647"/>
                    <a:pt x="3548" y="1576"/>
                  </a:cubicBezTo>
                  <a:lnTo>
                    <a:pt x="2774" y="16"/>
                  </a:lnTo>
                  <a:lnTo>
                    <a:pt x="298" y="4"/>
                  </a:lnTo>
                  <a:cubicBezTo>
                    <a:pt x="279" y="2"/>
                    <a:pt x="259" y="0"/>
                    <a:pt x="240" y="0"/>
                  </a:cubicBezTo>
                  <a:close/>
                </a:path>
              </a:pathLst>
            </a:custGeom>
            <a:solidFill>
              <a:srgbClr val="FFBE9D"/>
            </a:solidFill>
            <a:ln>
              <a:noFill/>
            </a:ln>
          </p:spPr>
          <p:txBody>
            <a:bodyPr spcFirstLastPara="1" wrap="square" lIns="182850" tIns="182850" rIns="182850" bIns="182850" anchor="ctr" anchorCtr="0">
              <a:noAutofit/>
            </a:bodyPr>
            <a:lstStyle/>
            <a:p>
              <a:endParaRPr sz="3600"/>
            </a:p>
          </p:txBody>
        </p:sp>
        <p:sp>
          <p:nvSpPr>
            <p:cNvPr id="431" name="Google Shape;902;p42">
              <a:extLst>
                <a:ext uri="{FF2B5EF4-FFF2-40B4-BE49-F238E27FC236}">
                  <a16:creationId xmlns:a16="http://schemas.microsoft.com/office/drawing/2014/main" id="{40C46604-2E76-4389-89BC-6F15CF82BAD3}"/>
                </a:ext>
              </a:extLst>
            </p:cNvPr>
            <p:cNvSpPr/>
            <p:nvPr/>
          </p:nvSpPr>
          <p:spPr>
            <a:xfrm>
              <a:off x="2830400" y="2180525"/>
              <a:ext cx="90225" cy="45000"/>
            </a:xfrm>
            <a:custGeom>
              <a:avLst/>
              <a:gdLst/>
              <a:ahLst/>
              <a:cxnLst/>
              <a:rect l="l" t="t" r="r" b="b"/>
              <a:pathLst>
                <a:path w="3609" h="1800" extrusionOk="0">
                  <a:moveTo>
                    <a:pt x="341" y="1"/>
                  </a:moveTo>
                  <a:cubicBezTo>
                    <a:pt x="248" y="1"/>
                    <a:pt x="153" y="30"/>
                    <a:pt x="72" y="93"/>
                  </a:cubicBezTo>
                  <a:cubicBezTo>
                    <a:pt x="12" y="153"/>
                    <a:pt x="1" y="248"/>
                    <a:pt x="36" y="319"/>
                  </a:cubicBezTo>
                  <a:cubicBezTo>
                    <a:pt x="60" y="379"/>
                    <a:pt x="108" y="438"/>
                    <a:pt x="167" y="474"/>
                  </a:cubicBezTo>
                  <a:cubicBezTo>
                    <a:pt x="262" y="557"/>
                    <a:pt x="370" y="617"/>
                    <a:pt x="489" y="665"/>
                  </a:cubicBezTo>
                  <a:cubicBezTo>
                    <a:pt x="905" y="807"/>
                    <a:pt x="1334" y="926"/>
                    <a:pt x="1775" y="1010"/>
                  </a:cubicBezTo>
                  <a:cubicBezTo>
                    <a:pt x="1953" y="1057"/>
                    <a:pt x="2120" y="1141"/>
                    <a:pt x="2275" y="1236"/>
                  </a:cubicBezTo>
                  <a:cubicBezTo>
                    <a:pt x="2429" y="1331"/>
                    <a:pt x="2548" y="1450"/>
                    <a:pt x="2668" y="1558"/>
                  </a:cubicBezTo>
                  <a:cubicBezTo>
                    <a:pt x="2837" y="1716"/>
                    <a:pt x="3062" y="1800"/>
                    <a:pt x="3286" y="1800"/>
                  </a:cubicBezTo>
                  <a:cubicBezTo>
                    <a:pt x="3314" y="1800"/>
                    <a:pt x="3342" y="1798"/>
                    <a:pt x="3370" y="1796"/>
                  </a:cubicBezTo>
                  <a:cubicBezTo>
                    <a:pt x="3560" y="1760"/>
                    <a:pt x="3608" y="1653"/>
                    <a:pt x="3608" y="1653"/>
                  </a:cubicBezTo>
                  <a:lnTo>
                    <a:pt x="3608" y="1653"/>
                  </a:lnTo>
                  <a:cubicBezTo>
                    <a:pt x="3537" y="1700"/>
                    <a:pt x="3453" y="1724"/>
                    <a:pt x="3370" y="1736"/>
                  </a:cubicBezTo>
                  <a:cubicBezTo>
                    <a:pt x="3356" y="1737"/>
                    <a:pt x="3342" y="1737"/>
                    <a:pt x="3328" y="1737"/>
                  </a:cubicBezTo>
                  <a:cubicBezTo>
                    <a:pt x="3095" y="1737"/>
                    <a:pt x="2884" y="1643"/>
                    <a:pt x="2727" y="1486"/>
                  </a:cubicBezTo>
                  <a:cubicBezTo>
                    <a:pt x="2596" y="1367"/>
                    <a:pt x="2465" y="1260"/>
                    <a:pt x="2334" y="1165"/>
                  </a:cubicBezTo>
                  <a:cubicBezTo>
                    <a:pt x="2167" y="1046"/>
                    <a:pt x="1989" y="962"/>
                    <a:pt x="1786" y="915"/>
                  </a:cubicBezTo>
                  <a:cubicBezTo>
                    <a:pt x="1370" y="807"/>
                    <a:pt x="953" y="676"/>
                    <a:pt x="548" y="522"/>
                  </a:cubicBezTo>
                  <a:cubicBezTo>
                    <a:pt x="453" y="474"/>
                    <a:pt x="358" y="415"/>
                    <a:pt x="262" y="355"/>
                  </a:cubicBezTo>
                  <a:cubicBezTo>
                    <a:pt x="179" y="295"/>
                    <a:pt x="143" y="200"/>
                    <a:pt x="191" y="164"/>
                  </a:cubicBezTo>
                  <a:cubicBezTo>
                    <a:pt x="227" y="129"/>
                    <a:pt x="346" y="129"/>
                    <a:pt x="453" y="129"/>
                  </a:cubicBezTo>
                  <a:lnTo>
                    <a:pt x="1858" y="129"/>
                  </a:lnTo>
                  <a:cubicBezTo>
                    <a:pt x="2179" y="129"/>
                    <a:pt x="2418" y="129"/>
                    <a:pt x="2584" y="117"/>
                  </a:cubicBezTo>
                  <a:cubicBezTo>
                    <a:pt x="2668" y="117"/>
                    <a:pt x="2751" y="105"/>
                    <a:pt x="2834" y="93"/>
                  </a:cubicBezTo>
                  <a:cubicBezTo>
                    <a:pt x="2773" y="76"/>
                    <a:pt x="2712" y="65"/>
                    <a:pt x="2647" y="65"/>
                  </a:cubicBezTo>
                  <a:cubicBezTo>
                    <a:pt x="2622" y="65"/>
                    <a:pt x="2598" y="66"/>
                    <a:pt x="2572" y="69"/>
                  </a:cubicBezTo>
                  <a:cubicBezTo>
                    <a:pt x="2394" y="69"/>
                    <a:pt x="2144" y="45"/>
                    <a:pt x="1834" y="34"/>
                  </a:cubicBezTo>
                  <a:lnTo>
                    <a:pt x="751" y="10"/>
                  </a:lnTo>
                  <a:lnTo>
                    <a:pt x="429" y="10"/>
                  </a:lnTo>
                  <a:cubicBezTo>
                    <a:pt x="400" y="4"/>
                    <a:pt x="371" y="1"/>
                    <a:pt x="341" y="1"/>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432" name="Google Shape;903;p42">
              <a:extLst>
                <a:ext uri="{FF2B5EF4-FFF2-40B4-BE49-F238E27FC236}">
                  <a16:creationId xmlns:a16="http://schemas.microsoft.com/office/drawing/2014/main" id="{D6095A6B-26E3-4D68-8391-53CCDF40CB59}"/>
                </a:ext>
              </a:extLst>
            </p:cNvPr>
            <p:cNvSpPr/>
            <p:nvPr/>
          </p:nvSpPr>
          <p:spPr>
            <a:xfrm>
              <a:off x="2756875" y="2155450"/>
              <a:ext cx="93200" cy="13125"/>
            </a:xfrm>
            <a:custGeom>
              <a:avLst/>
              <a:gdLst/>
              <a:ahLst/>
              <a:cxnLst/>
              <a:rect l="l" t="t" r="r" b="b"/>
              <a:pathLst>
                <a:path w="3728" h="525" extrusionOk="0">
                  <a:moveTo>
                    <a:pt x="2453" y="1"/>
                  </a:moveTo>
                  <a:lnTo>
                    <a:pt x="1894" y="84"/>
                  </a:lnTo>
                  <a:lnTo>
                    <a:pt x="1156" y="203"/>
                  </a:lnTo>
                  <a:cubicBezTo>
                    <a:pt x="1060" y="215"/>
                    <a:pt x="962" y="221"/>
                    <a:pt x="862" y="221"/>
                  </a:cubicBezTo>
                  <a:cubicBezTo>
                    <a:pt x="763" y="221"/>
                    <a:pt x="661" y="215"/>
                    <a:pt x="560" y="203"/>
                  </a:cubicBezTo>
                  <a:cubicBezTo>
                    <a:pt x="382" y="191"/>
                    <a:pt x="191" y="179"/>
                    <a:pt x="1" y="179"/>
                  </a:cubicBezTo>
                  <a:cubicBezTo>
                    <a:pt x="179" y="263"/>
                    <a:pt x="358" y="310"/>
                    <a:pt x="548" y="322"/>
                  </a:cubicBezTo>
                  <a:cubicBezTo>
                    <a:pt x="674" y="336"/>
                    <a:pt x="795" y="342"/>
                    <a:pt x="918" y="342"/>
                  </a:cubicBezTo>
                  <a:cubicBezTo>
                    <a:pt x="1004" y="342"/>
                    <a:pt x="1091" y="339"/>
                    <a:pt x="1179" y="334"/>
                  </a:cubicBezTo>
                  <a:cubicBezTo>
                    <a:pt x="1406" y="310"/>
                    <a:pt x="1656" y="263"/>
                    <a:pt x="1918" y="227"/>
                  </a:cubicBezTo>
                  <a:lnTo>
                    <a:pt x="2452" y="136"/>
                  </a:lnTo>
                  <a:lnTo>
                    <a:pt x="2452" y="136"/>
                  </a:lnTo>
                  <a:cubicBezTo>
                    <a:pt x="2866" y="301"/>
                    <a:pt x="3291" y="430"/>
                    <a:pt x="3727" y="525"/>
                  </a:cubicBezTo>
                  <a:cubicBezTo>
                    <a:pt x="3323" y="310"/>
                    <a:pt x="2906" y="144"/>
                    <a:pt x="2477" y="1"/>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433" name="Google Shape;904;p42">
              <a:extLst>
                <a:ext uri="{FF2B5EF4-FFF2-40B4-BE49-F238E27FC236}">
                  <a16:creationId xmlns:a16="http://schemas.microsoft.com/office/drawing/2014/main" id="{0BCF5C6F-E17D-44C7-BA31-30DD608078AA}"/>
                </a:ext>
              </a:extLst>
            </p:cNvPr>
            <p:cNvSpPr/>
            <p:nvPr/>
          </p:nvSpPr>
          <p:spPr>
            <a:xfrm>
              <a:off x="3119725" y="3737800"/>
              <a:ext cx="257800" cy="321475"/>
            </a:xfrm>
            <a:custGeom>
              <a:avLst/>
              <a:gdLst/>
              <a:ahLst/>
              <a:cxnLst/>
              <a:rect l="l" t="t" r="r" b="b"/>
              <a:pathLst>
                <a:path w="10312" h="12859" extrusionOk="0">
                  <a:moveTo>
                    <a:pt x="6418" y="0"/>
                  </a:moveTo>
                  <a:lnTo>
                    <a:pt x="1477" y="2441"/>
                  </a:lnTo>
                  <a:lnTo>
                    <a:pt x="4180" y="7453"/>
                  </a:lnTo>
                  <a:cubicBezTo>
                    <a:pt x="4180" y="7453"/>
                    <a:pt x="0" y="11883"/>
                    <a:pt x="405" y="12859"/>
                  </a:cubicBezTo>
                  <a:lnTo>
                    <a:pt x="10311" y="7989"/>
                  </a:lnTo>
                  <a:lnTo>
                    <a:pt x="6418" y="0"/>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434" name="Google Shape;905;p42">
              <a:extLst>
                <a:ext uri="{FF2B5EF4-FFF2-40B4-BE49-F238E27FC236}">
                  <a16:creationId xmlns:a16="http://schemas.microsoft.com/office/drawing/2014/main" id="{F96201B8-617C-4B4D-B45A-F6285C3933BB}"/>
                </a:ext>
              </a:extLst>
            </p:cNvPr>
            <p:cNvSpPr/>
            <p:nvPr/>
          </p:nvSpPr>
          <p:spPr>
            <a:xfrm>
              <a:off x="3286125" y="3875475"/>
              <a:ext cx="23225" cy="21125"/>
            </a:xfrm>
            <a:custGeom>
              <a:avLst/>
              <a:gdLst/>
              <a:ahLst/>
              <a:cxnLst/>
              <a:rect l="l" t="t" r="r" b="b"/>
              <a:pathLst>
                <a:path w="929" h="845" extrusionOk="0">
                  <a:moveTo>
                    <a:pt x="451" y="0"/>
                  </a:moveTo>
                  <a:cubicBezTo>
                    <a:pt x="428" y="0"/>
                    <a:pt x="404" y="2"/>
                    <a:pt x="381" y="6"/>
                  </a:cubicBezTo>
                  <a:lnTo>
                    <a:pt x="417" y="6"/>
                  </a:lnTo>
                  <a:cubicBezTo>
                    <a:pt x="179" y="30"/>
                    <a:pt x="0" y="244"/>
                    <a:pt x="24" y="494"/>
                  </a:cubicBezTo>
                  <a:cubicBezTo>
                    <a:pt x="88" y="698"/>
                    <a:pt x="279" y="844"/>
                    <a:pt x="491" y="844"/>
                  </a:cubicBezTo>
                  <a:cubicBezTo>
                    <a:pt x="514" y="844"/>
                    <a:pt x="537" y="843"/>
                    <a:pt x="560" y="839"/>
                  </a:cubicBezTo>
                  <a:cubicBezTo>
                    <a:pt x="786" y="780"/>
                    <a:pt x="929" y="553"/>
                    <a:pt x="881" y="327"/>
                  </a:cubicBezTo>
                  <a:cubicBezTo>
                    <a:pt x="828" y="135"/>
                    <a:pt x="650" y="0"/>
                    <a:pt x="451"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435" name="Google Shape;906;p42">
              <a:extLst>
                <a:ext uri="{FF2B5EF4-FFF2-40B4-BE49-F238E27FC236}">
                  <a16:creationId xmlns:a16="http://schemas.microsoft.com/office/drawing/2014/main" id="{26891D9B-D978-45F9-8985-F083A0FE7998}"/>
                </a:ext>
              </a:extLst>
            </p:cNvPr>
            <p:cNvSpPr/>
            <p:nvPr/>
          </p:nvSpPr>
          <p:spPr>
            <a:xfrm>
              <a:off x="3124775" y="3917275"/>
              <a:ext cx="252750" cy="142000"/>
            </a:xfrm>
            <a:custGeom>
              <a:avLst/>
              <a:gdLst/>
              <a:ahLst/>
              <a:cxnLst/>
              <a:rect l="l" t="t" r="r" b="b"/>
              <a:pathLst>
                <a:path w="10110" h="5680" extrusionOk="0">
                  <a:moveTo>
                    <a:pt x="9669" y="1"/>
                  </a:moveTo>
                  <a:lnTo>
                    <a:pt x="346" y="4989"/>
                  </a:lnTo>
                  <a:cubicBezTo>
                    <a:pt x="346" y="4989"/>
                    <a:pt x="1" y="5394"/>
                    <a:pt x="203" y="5680"/>
                  </a:cubicBezTo>
                  <a:lnTo>
                    <a:pt x="10109" y="810"/>
                  </a:lnTo>
                  <a:lnTo>
                    <a:pt x="9669"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 name="Google Shape;907;p42">
              <a:extLst>
                <a:ext uri="{FF2B5EF4-FFF2-40B4-BE49-F238E27FC236}">
                  <a16:creationId xmlns:a16="http://schemas.microsoft.com/office/drawing/2014/main" id="{C0C822B0-330F-4D04-9D97-39334526044E}"/>
                </a:ext>
              </a:extLst>
            </p:cNvPr>
            <p:cNvSpPr/>
            <p:nvPr/>
          </p:nvSpPr>
          <p:spPr>
            <a:xfrm>
              <a:off x="3218925" y="3920125"/>
              <a:ext cx="30900" cy="8450"/>
            </a:xfrm>
            <a:custGeom>
              <a:avLst/>
              <a:gdLst/>
              <a:ahLst/>
              <a:cxnLst/>
              <a:rect l="l" t="t" r="r" b="b"/>
              <a:pathLst>
                <a:path w="1236" h="338" extrusionOk="0">
                  <a:moveTo>
                    <a:pt x="540" y="1"/>
                  </a:moveTo>
                  <a:cubicBezTo>
                    <a:pt x="214" y="1"/>
                    <a:pt x="0" y="153"/>
                    <a:pt x="33" y="196"/>
                  </a:cubicBezTo>
                  <a:cubicBezTo>
                    <a:pt x="38" y="206"/>
                    <a:pt x="53" y="210"/>
                    <a:pt x="77" y="210"/>
                  </a:cubicBezTo>
                  <a:cubicBezTo>
                    <a:pt x="141" y="210"/>
                    <a:pt x="270" y="182"/>
                    <a:pt x="430" y="182"/>
                  </a:cubicBezTo>
                  <a:cubicBezTo>
                    <a:pt x="488" y="182"/>
                    <a:pt x="551" y="186"/>
                    <a:pt x="616" y="196"/>
                  </a:cubicBezTo>
                  <a:cubicBezTo>
                    <a:pt x="890" y="237"/>
                    <a:pt x="1094" y="337"/>
                    <a:pt x="1171" y="337"/>
                  </a:cubicBezTo>
                  <a:cubicBezTo>
                    <a:pt x="1185" y="337"/>
                    <a:pt x="1194" y="334"/>
                    <a:pt x="1200" y="327"/>
                  </a:cubicBezTo>
                  <a:cubicBezTo>
                    <a:pt x="1235" y="291"/>
                    <a:pt x="1021" y="53"/>
                    <a:pt x="640" y="6"/>
                  </a:cubicBezTo>
                  <a:cubicBezTo>
                    <a:pt x="606" y="2"/>
                    <a:pt x="573" y="1"/>
                    <a:pt x="540"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37" name="Google Shape;908;p42">
              <a:extLst>
                <a:ext uri="{FF2B5EF4-FFF2-40B4-BE49-F238E27FC236}">
                  <a16:creationId xmlns:a16="http://schemas.microsoft.com/office/drawing/2014/main" id="{40A62D49-D565-4A9E-9347-E490D025EFC5}"/>
                </a:ext>
              </a:extLst>
            </p:cNvPr>
            <p:cNvSpPr/>
            <p:nvPr/>
          </p:nvSpPr>
          <p:spPr>
            <a:xfrm>
              <a:off x="3198525" y="3946450"/>
              <a:ext cx="26600" cy="13225"/>
            </a:xfrm>
            <a:custGeom>
              <a:avLst/>
              <a:gdLst/>
              <a:ahLst/>
              <a:cxnLst/>
              <a:rect l="l" t="t" r="r" b="b"/>
              <a:pathLst>
                <a:path w="1064" h="529" extrusionOk="0">
                  <a:moveTo>
                    <a:pt x="281" y="0"/>
                  </a:moveTo>
                  <a:cubicBezTo>
                    <a:pt x="113" y="0"/>
                    <a:pt x="0" y="54"/>
                    <a:pt x="15" y="84"/>
                  </a:cubicBezTo>
                  <a:cubicBezTo>
                    <a:pt x="15" y="131"/>
                    <a:pt x="277" y="119"/>
                    <a:pt x="539" y="239"/>
                  </a:cubicBezTo>
                  <a:cubicBezTo>
                    <a:pt x="781" y="348"/>
                    <a:pt x="941" y="528"/>
                    <a:pt x="1002" y="528"/>
                  </a:cubicBezTo>
                  <a:cubicBezTo>
                    <a:pt x="1007" y="528"/>
                    <a:pt x="1012" y="527"/>
                    <a:pt x="1016" y="524"/>
                  </a:cubicBezTo>
                  <a:cubicBezTo>
                    <a:pt x="1063" y="500"/>
                    <a:pt x="956" y="203"/>
                    <a:pt x="623" y="72"/>
                  </a:cubicBezTo>
                  <a:cubicBezTo>
                    <a:pt x="499" y="19"/>
                    <a:pt x="380" y="0"/>
                    <a:pt x="281"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38" name="Google Shape;909;p42">
              <a:extLst>
                <a:ext uri="{FF2B5EF4-FFF2-40B4-BE49-F238E27FC236}">
                  <a16:creationId xmlns:a16="http://schemas.microsoft.com/office/drawing/2014/main" id="{A380817B-F493-4D3F-82B4-E89FB876D442}"/>
                </a:ext>
              </a:extLst>
            </p:cNvPr>
            <p:cNvSpPr/>
            <p:nvPr/>
          </p:nvSpPr>
          <p:spPr>
            <a:xfrm>
              <a:off x="3179550" y="3970150"/>
              <a:ext cx="21150" cy="16850"/>
            </a:xfrm>
            <a:custGeom>
              <a:avLst/>
              <a:gdLst/>
              <a:ahLst/>
              <a:cxnLst/>
              <a:rect l="l" t="t" r="r" b="b"/>
              <a:pathLst>
                <a:path w="846" h="674" extrusionOk="0">
                  <a:moveTo>
                    <a:pt x="87" y="0"/>
                  </a:moveTo>
                  <a:cubicBezTo>
                    <a:pt x="33" y="0"/>
                    <a:pt x="1" y="12"/>
                    <a:pt x="1" y="29"/>
                  </a:cubicBezTo>
                  <a:cubicBezTo>
                    <a:pt x="1" y="88"/>
                    <a:pt x="215" y="160"/>
                    <a:pt x="429" y="326"/>
                  </a:cubicBezTo>
                  <a:cubicBezTo>
                    <a:pt x="621" y="484"/>
                    <a:pt x="737" y="674"/>
                    <a:pt x="790" y="674"/>
                  </a:cubicBezTo>
                  <a:cubicBezTo>
                    <a:pt x="793" y="674"/>
                    <a:pt x="796" y="673"/>
                    <a:pt x="798" y="672"/>
                  </a:cubicBezTo>
                  <a:cubicBezTo>
                    <a:pt x="846" y="672"/>
                    <a:pt x="798" y="386"/>
                    <a:pt x="536" y="184"/>
                  </a:cubicBezTo>
                  <a:cubicBezTo>
                    <a:pt x="365" y="43"/>
                    <a:pt x="189" y="0"/>
                    <a:pt x="87"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39" name="Google Shape;910;p42">
              <a:extLst>
                <a:ext uri="{FF2B5EF4-FFF2-40B4-BE49-F238E27FC236}">
                  <a16:creationId xmlns:a16="http://schemas.microsoft.com/office/drawing/2014/main" id="{46126E4D-AA43-4FB1-913B-C0D465D08232}"/>
                </a:ext>
              </a:extLst>
            </p:cNvPr>
            <p:cNvSpPr/>
            <p:nvPr/>
          </p:nvSpPr>
          <p:spPr>
            <a:xfrm>
              <a:off x="3206350" y="3881825"/>
              <a:ext cx="27400" cy="12975"/>
            </a:xfrm>
            <a:custGeom>
              <a:avLst/>
              <a:gdLst/>
              <a:ahLst/>
              <a:cxnLst/>
              <a:rect l="l" t="t" r="r" b="b"/>
              <a:pathLst>
                <a:path w="1096" h="519" extrusionOk="0">
                  <a:moveTo>
                    <a:pt x="872" y="1"/>
                  </a:moveTo>
                  <a:cubicBezTo>
                    <a:pt x="765" y="1"/>
                    <a:pt x="630" y="22"/>
                    <a:pt x="488" y="85"/>
                  </a:cubicBezTo>
                  <a:cubicBezTo>
                    <a:pt x="155" y="228"/>
                    <a:pt x="0" y="490"/>
                    <a:pt x="48" y="514"/>
                  </a:cubicBezTo>
                  <a:cubicBezTo>
                    <a:pt x="51" y="517"/>
                    <a:pt x="55" y="518"/>
                    <a:pt x="61" y="518"/>
                  </a:cubicBezTo>
                  <a:cubicBezTo>
                    <a:pt x="118" y="518"/>
                    <a:pt x="299" y="360"/>
                    <a:pt x="560" y="252"/>
                  </a:cubicBezTo>
                  <a:cubicBezTo>
                    <a:pt x="834" y="145"/>
                    <a:pt x="1096" y="121"/>
                    <a:pt x="1096" y="61"/>
                  </a:cubicBezTo>
                  <a:cubicBezTo>
                    <a:pt x="1096" y="35"/>
                    <a:pt x="1006" y="1"/>
                    <a:pt x="872"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40" name="Google Shape;911;p42">
              <a:extLst>
                <a:ext uri="{FF2B5EF4-FFF2-40B4-BE49-F238E27FC236}">
                  <a16:creationId xmlns:a16="http://schemas.microsoft.com/office/drawing/2014/main" id="{CDC6C6B6-A02D-4E8A-B057-9E6BCA4FA7E1}"/>
                </a:ext>
              </a:extLst>
            </p:cNvPr>
            <p:cNvSpPr/>
            <p:nvPr/>
          </p:nvSpPr>
          <p:spPr>
            <a:xfrm>
              <a:off x="3194075" y="3833050"/>
              <a:ext cx="31925" cy="36925"/>
            </a:xfrm>
            <a:custGeom>
              <a:avLst/>
              <a:gdLst/>
              <a:ahLst/>
              <a:cxnLst/>
              <a:rect l="l" t="t" r="r" b="b"/>
              <a:pathLst>
                <a:path w="1277" h="1477" extrusionOk="0">
                  <a:moveTo>
                    <a:pt x="993" y="190"/>
                  </a:moveTo>
                  <a:cubicBezTo>
                    <a:pt x="1010" y="190"/>
                    <a:pt x="1025" y="194"/>
                    <a:pt x="1039" y="203"/>
                  </a:cubicBezTo>
                  <a:cubicBezTo>
                    <a:pt x="1086" y="226"/>
                    <a:pt x="1063" y="214"/>
                    <a:pt x="1051" y="262"/>
                  </a:cubicBezTo>
                  <a:cubicBezTo>
                    <a:pt x="1039" y="310"/>
                    <a:pt x="1015" y="357"/>
                    <a:pt x="979" y="405"/>
                  </a:cubicBezTo>
                  <a:cubicBezTo>
                    <a:pt x="920" y="500"/>
                    <a:pt x="860" y="595"/>
                    <a:pt x="789" y="679"/>
                  </a:cubicBezTo>
                  <a:cubicBezTo>
                    <a:pt x="682" y="834"/>
                    <a:pt x="551" y="976"/>
                    <a:pt x="408" y="1096"/>
                  </a:cubicBezTo>
                  <a:cubicBezTo>
                    <a:pt x="274" y="1216"/>
                    <a:pt x="160" y="1302"/>
                    <a:pt x="87" y="1359"/>
                  </a:cubicBezTo>
                  <a:lnTo>
                    <a:pt x="87" y="1359"/>
                  </a:lnTo>
                  <a:cubicBezTo>
                    <a:pt x="118" y="1272"/>
                    <a:pt x="164" y="1142"/>
                    <a:pt x="241" y="988"/>
                  </a:cubicBezTo>
                  <a:cubicBezTo>
                    <a:pt x="324" y="822"/>
                    <a:pt x="432" y="655"/>
                    <a:pt x="563" y="524"/>
                  </a:cubicBezTo>
                  <a:cubicBezTo>
                    <a:pt x="634" y="441"/>
                    <a:pt x="717" y="357"/>
                    <a:pt x="801" y="286"/>
                  </a:cubicBezTo>
                  <a:cubicBezTo>
                    <a:pt x="874" y="231"/>
                    <a:pt x="940" y="190"/>
                    <a:pt x="993" y="190"/>
                  </a:cubicBezTo>
                  <a:close/>
                  <a:moveTo>
                    <a:pt x="1009" y="0"/>
                  </a:moveTo>
                  <a:cubicBezTo>
                    <a:pt x="961" y="0"/>
                    <a:pt x="914" y="12"/>
                    <a:pt x="872" y="36"/>
                  </a:cubicBezTo>
                  <a:cubicBezTo>
                    <a:pt x="813" y="60"/>
                    <a:pt x="753" y="95"/>
                    <a:pt x="705" y="143"/>
                  </a:cubicBezTo>
                  <a:cubicBezTo>
                    <a:pt x="610" y="226"/>
                    <a:pt x="527" y="310"/>
                    <a:pt x="444" y="405"/>
                  </a:cubicBezTo>
                  <a:cubicBezTo>
                    <a:pt x="313" y="560"/>
                    <a:pt x="205" y="738"/>
                    <a:pt x="122" y="929"/>
                  </a:cubicBezTo>
                  <a:cubicBezTo>
                    <a:pt x="48" y="1076"/>
                    <a:pt x="12" y="1251"/>
                    <a:pt x="21" y="1413"/>
                  </a:cubicBezTo>
                  <a:lnTo>
                    <a:pt x="21" y="1413"/>
                  </a:lnTo>
                  <a:cubicBezTo>
                    <a:pt x="7" y="1427"/>
                    <a:pt x="0" y="1436"/>
                    <a:pt x="3" y="1441"/>
                  </a:cubicBezTo>
                  <a:cubicBezTo>
                    <a:pt x="10" y="1440"/>
                    <a:pt x="16" y="1438"/>
                    <a:pt x="23" y="1437"/>
                  </a:cubicBezTo>
                  <a:lnTo>
                    <a:pt x="23" y="1437"/>
                  </a:lnTo>
                  <a:cubicBezTo>
                    <a:pt x="24" y="1450"/>
                    <a:pt x="25" y="1463"/>
                    <a:pt x="27" y="1477"/>
                  </a:cubicBezTo>
                  <a:cubicBezTo>
                    <a:pt x="37" y="1477"/>
                    <a:pt x="47" y="1460"/>
                    <a:pt x="60" y="1428"/>
                  </a:cubicBezTo>
                  <a:lnTo>
                    <a:pt x="60" y="1428"/>
                  </a:lnTo>
                  <a:cubicBezTo>
                    <a:pt x="227" y="1388"/>
                    <a:pt x="375" y="1310"/>
                    <a:pt x="503" y="1203"/>
                  </a:cubicBezTo>
                  <a:cubicBezTo>
                    <a:pt x="670" y="1072"/>
                    <a:pt x="813" y="941"/>
                    <a:pt x="944" y="774"/>
                  </a:cubicBezTo>
                  <a:cubicBezTo>
                    <a:pt x="1015" y="691"/>
                    <a:pt x="1086" y="595"/>
                    <a:pt x="1146" y="488"/>
                  </a:cubicBezTo>
                  <a:cubicBezTo>
                    <a:pt x="1194" y="429"/>
                    <a:pt x="1217" y="369"/>
                    <a:pt x="1241" y="298"/>
                  </a:cubicBezTo>
                  <a:cubicBezTo>
                    <a:pt x="1277" y="191"/>
                    <a:pt x="1229" y="84"/>
                    <a:pt x="1146" y="36"/>
                  </a:cubicBezTo>
                  <a:cubicBezTo>
                    <a:pt x="1104" y="12"/>
                    <a:pt x="1057" y="0"/>
                    <a:pt x="1009"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41" name="Google Shape;912;p42">
              <a:extLst>
                <a:ext uri="{FF2B5EF4-FFF2-40B4-BE49-F238E27FC236}">
                  <a16:creationId xmlns:a16="http://schemas.microsoft.com/office/drawing/2014/main" id="{E6347CD8-98B4-4C26-9388-C1B194898D40}"/>
                </a:ext>
              </a:extLst>
            </p:cNvPr>
            <p:cNvSpPr/>
            <p:nvPr/>
          </p:nvSpPr>
          <p:spPr>
            <a:xfrm>
              <a:off x="3164375" y="3834900"/>
              <a:ext cx="33050" cy="35100"/>
            </a:xfrm>
            <a:custGeom>
              <a:avLst/>
              <a:gdLst/>
              <a:ahLst/>
              <a:cxnLst/>
              <a:rect l="l" t="t" r="r" b="b"/>
              <a:pathLst>
                <a:path w="1322" h="1404" extrusionOk="0">
                  <a:moveTo>
                    <a:pt x="280" y="1"/>
                  </a:moveTo>
                  <a:cubicBezTo>
                    <a:pt x="235" y="1"/>
                    <a:pt x="188" y="8"/>
                    <a:pt x="143" y="21"/>
                  </a:cubicBezTo>
                  <a:cubicBezTo>
                    <a:pt x="60" y="69"/>
                    <a:pt x="0" y="164"/>
                    <a:pt x="12" y="260"/>
                  </a:cubicBezTo>
                  <a:cubicBezTo>
                    <a:pt x="12" y="331"/>
                    <a:pt x="24" y="402"/>
                    <a:pt x="48" y="462"/>
                  </a:cubicBezTo>
                  <a:cubicBezTo>
                    <a:pt x="84" y="581"/>
                    <a:pt x="143" y="688"/>
                    <a:pt x="215" y="783"/>
                  </a:cubicBezTo>
                  <a:cubicBezTo>
                    <a:pt x="334" y="962"/>
                    <a:pt x="489" y="1105"/>
                    <a:pt x="679" y="1200"/>
                  </a:cubicBezTo>
                  <a:cubicBezTo>
                    <a:pt x="789" y="1276"/>
                    <a:pt x="922" y="1316"/>
                    <a:pt x="1058" y="1316"/>
                  </a:cubicBezTo>
                  <a:cubicBezTo>
                    <a:pt x="1115" y="1316"/>
                    <a:pt x="1171" y="1309"/>
                    <a:pt x="1227" y="1295"/>
                  </a:cubicBezTo>
                  <a:cubicBezTo>
                    <a:pt x="1060" y="1236"/>
                    <a:pt x="905" y="1164"/>
                    <a:pt x="750" y="1081"/>
                  </a:cubicBezTo>
                  <a:cubicBezTo>
                    <a:pt x="584" y="986"/>
                    <a:pt x="453" y="855"/>
                    <a:pt x="358" y="688"/>
                  </a:cubicBezTo>
                  <a:cubicBezTo>
                    <a:pt x="298" y="605"/>
                    <a:pt x="250" y="510"/>
                    <a:pt x="227" y="402"/>
                  </a:cubicBezTo>
                  <a:cubicBezTo>
                    <a:pt x="191" y="295"/>
                    <a:pt x="191" y="188"/>
                    <a:pt x="227" y="176"/>
                  </a:cubicBezTo>
                  <a:cubicBezTo>
                    <a:pt x="240" y="174"/>
                    <a:pt x="255" y="173"/>
                    <a:pt x="269" y="173"/>
                  </a:cubicBezTo>
                  <a:cubicBezTo>
                    <a:pt x="341" y="173"/>
                    <a:pt x="417" y="198"/>
                    <a:pt x="477" y="248"/>
                  </a:cubicBezTo>
                  <a:cubicBezTo>
                    <a:pt x="572" y="319"/>
                    <a:pt x="655" y="379"/>
                    <a:pt x="727" y="462"/>
                  </a:cubicBezTo>
                  <a:cubicBezTo>
                    <a:pt x="870" y="593"/>
                    <a:pt x="977" y="748"/>
                    <a:pt x="1072" y="914"/>
                  </a:cubicBezTo>
                  <a:cubicBezTo>
                    <a:pt x="1222" y="1204"/>
                    <a:pt x="1260" y="1403"/>
                    <a:pt x="1284" y="1403"/>
                  </a:cubicBezTo>
                  <a:cubicBezTo>
                    <a:pt x="1285" y="1403"/>
                    <a:pt x="1286" y="1403"/>
                    <a:pt x="1286" y="1403"/>
                  </a:cubicBezTo>
                  <a:cubicBezTo>
                    <a:pt x="1322" y="1224"/>
                    <a:pt x="1274" y="1022"/>
                    <a:pt x="1179" y="867"/>
                  </a:cubicBezTo>
                  <a:cubicBezTo>
                    <a:pt x="1108" y="676"/>
                    <a:pt x="1000" y="510"/>
                    <a:pt x="858" y="355"/>
                  </a:cubicBezTo>
                  <a:cubicBezTo>
                    <a:pt x="786" y="260"/>
                    <a:pt x="691" y="188"/>
                    <a:pt x="584" y="117"/>
                  </a:cubicBezTo>
                  <a:cubicBezTo>
                    <a:pt x="499" y="41"/>
                    <a:pt x="391" y="1"/>
                    <a:pt x="280"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42" name="Google Shape;913;p42">
              <a:extLst>
                <a:ext uri="{FF2B5EF4-FFF2-40B4-BE49-F238E27FC236}">
                  <a16:creationId xmlns:a16="http://schemas.microsoft.com/office/drawing/2014/main" id="{43CCB86B-36FD-4547-B558-85C587B685D8}"/>
                </a:ext>
              </a:extLst>
            </p:cNvPr>
            <p:cNvSpPr/>
            <p:nvPr/>
          </p:nvSpPr>
          <p:spPr>
            <a:xfrm>
              <a:off x="3038750" y="3907450"/>
              <a:ext cx="318825" cy="245900"/>
            </a:xfrm>
            <a:custGeom>
              <a:avLst/>
              <a:gdLst/>
              <a:ahLst/>
              <a:cxnLst/>
              <a:rect l="l" t="t" r="r" b="b"/>
              <a:pathLst>
                <a:path w="12753" h="9836" extrusionOk="0">
                  <a:moveTo>
                    <a:pt x="7359" y="1"/>
                  </a:moveTo>
                  <a:lnTo>
                    <a:pt x="6335" y="5597"/>
                  </a:lnTo>
                  <a:cubicBezTo>
                    <a:pt x="6335" y="5597"/>
                    <a:pt x="299" y="6442"/>
                    <a:pt x="1" y="7454"/>
                  </a:cubicBezTo>
                  <a:lnTo>
                    <a:pt x="10800" y="9835"/>
                  </a:lnTo>
                  <a:lnTo>
                    <a:pt x="12753" y="1168"/>
                  </a:lnTo>
                  <a:lnTo>
                    <a:pt x="7359"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443" name="Google Shape;914;p42">
              <a:extLst>
                <a:ext uri="{FF2B5EF4-FFF2-40B4-BE49-F238E27FC236}">
                  <a16:creationId xmlns:a16="http://schemas.microsoft.com/office/drawing/2014/main" id="{6C13310F-4F30-4D82-A470-7D4DCDE874D0}"/>
                </a:ext>
              </a:extLst>
            </p:cNvPr>
            <p:cNvSpPr/>
            <p:nvPr/>
          </p:nvSpPr>
          <p:spPr>
            <a:xfrm>
              <a:off x="3266475" y="4053075"/>
              <a:ext cx="23825" cy="21175"/>
            </a:xfrm>
            <a:custGeom>
              <a:avLst/>
              <a:gdLst/>
              <a:ahLst/>
              <a:cxnLst/>
              <a:rect l="l" t="t" r="r" b="b"/>
              <a:pathLst>
                <a:path w="953" h="847" extrusionOk="0">
                  <a:moveTo>
                    <a:pt x="469" y="0"/>
                  </a:moveTo>
                  <a:cubicBezTo>
                    <a:pt x="324" y="0"/>
                    <a:pt x="180" y="74"/>
                    <a:pt x="95" y="212"/>
                  </a:cubicBezTo>
                  <a:cubicBezTo>
                    <a:pt x="0" y="426"/>
                    <a:pt x="84" y="688"/>
                    <a:pt x="298" y="807"/>
                  </a:cubicBezTo>
                  <a:cubicBezTo>
                    <a:pt x="358" y="834"/>
                    <a:pt x="420" y="847"/>
                    <a:pt x="480" y="847"/>
                  </a:cubicBezTo>
                  <a:cubicBezTo>
                    <a:pt x="635" y="847"/>
                    <a:pt x="780" y="763"/>
                    <a:pt x="857" y="617"/>
                  </a:cubicBezTo>
                  <a:cubicBezTo>
                    <a:pt x="953" y="403"/>
                    <a:pt x="869" y="153"/>
                    <a:pt x="667" y="45"/>
                  </a:cubicBezTo>
                  <a:lnTo>
                    <a:pt x="667" y="45"/>
                  </a:lnTo>
                  <a:lnTo>
                    <a:pt x="703" y="69"/>
                  </a:lnTo>
                  <a:cubicBezTo>
                    <a:pt x="631" y="23"/>
                    <a:pt x="550" y="0"/>
                    <a:pt x="469"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444" name="Google Shape;915;p42">
              <a:extLst>
                <a:ext uri="{FF2B5EF4-FFF2-40B4-BE49-F238E27FC236}">
                  <a16:creationId xmlns:a16="http://schemas.microsoft.com/office/drawing/2014/main" id="{A0B6203B-25B6-4046-AE0E-EBD689D30040}"/>
                </a:ext>
              </a:extLst>
            </p:cNvPr>
            <p:cNvSpPr/>
            <p:nvPr/>
          </p:nvSpPr>
          <p:spPr>
            <a:xfrm>
              <a:off x="3038750" y="4082175"/>
              <a:ext cx="273875" cy="71175"/>
            </a:xfrm>
            <a:custGeom>
              <a:avLst/>
              <a:gdLst/>
              <a:ahLst/>
              <a:cxnLst/>
              <a:rect l="l" t="t" r="r" b="b"/>
              <a:pathLst>
                <a:path w="10955" h="2847" extrusionOk="0">
                  <a:moveTo>
                    <a:pt x="549" y="1"/>
                  </a:moveTo>
                  <a:cubicBezTo>
                    <a:pt x="549" y="1"/>
                    <a:pt x="25" y="96"/>
                    <a:pt x="1" y="453"/>
                  </a:cubicBezTo>
                  <a:lnTo>
                    <a:pt x="10800" y="2846"/>
                  </a:lnTo>
                  <a:lnTo>
                    <a:pt x="10955" y="1965"/>
                  </a:lnTo>
                  <a:lnTo>
                    <a:pt x="549"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5" name="Google Shape;916;p42">
              <a:extLst>
                <a:ext uri="{FF2B5EF4-FFF2-40B4-BE49-F238E27FC236}">
                  <a16:creationId xmlns:a16="http://schemas.microsoft.com/office/drawing/2014/main" id="{7401206F-D811-4AD6-9114-0F190941514C}"/>
                </a:ext>
              </a:extLst>
            </p:cNvPr>
            <p:cNvSpPr/>
            <p:nvPr/>
          </p:nvSpPr>
          <p:spPr>
            <a:xfrm>
              <a:off x="3193150" y="4044375"/>
              <a:ext cx="21850" cy="21475"/>
            </a:xfrm>
            <a:custGeom>
              <a:avLst/>
              <a:gdLst/>
              <a:ahLst/>
              <a:cxnLst/>
              <a:rect l="l" t="t" r="r" b="b"/>
              <a:pathLst>
                <a:path w="874" h="859" extrusionOk="0">
                  <a:moveTo>
                    <a:pt x="71" y="1"/>
                  </a:moveTo>
                  <a:cubicBezTo>
                    <a:pt x="26" y="1"/>
                    <a:pt x="1" y="11"/>
                    <a:pt x="4" y="24"/>
                  </a:cubicBezTo>
                  <a:cubicBezTo>
                    <a:pt x="4" y="84"/>
                    <a:pt x="242" y="167"/>
                    <a:pt x="469" y="393"/>
                  </a:cubicBezTo>
                  <a:cubicBezTo>
                    <a:pt x="690" y="614"/>
                    <a:pt x="786" y="858"/>
                    <a:pt x="823" y="858"/>
                  </a:cubicBezTo>
                  <a:cubicBezTo>
                    <a:pt x="824" y="858"/>
                    <a:pt x="825" y="858"/>
                    <a:pt x="826" y="858"/>
                  </a:cubicBezTo>
                  <a:cubicBezTo>
                    <a:pt x="873" y="858"/>
                    <a:pt x="873" y="536"/>
                    <a:pt x="600" y="263"/>
                  </a:cubicBezTo>
                  <a:cubicBezTo>
                    <a:pt x="405" y="60"/>
                    <a:pt x="181" y="1"/>
                    <a:pt x="71"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46" name="Google Shape;917;p42">
              <a:extLst>
                <a:ext uri="{FF2B5EF4-FFF2-40B4-BE49-F238E27FC236}">
                  <a16:creationId xmlns:a16="http://schemas.microsoft.com/office/drawing/2014/main" id="{90B48388-520E-411F-93B0-C6276CEA1662}"/>
                </a:ext>
              </a:extLst>
            </p:cNvPr>
            <p:cNvSpPr/>
            <p:nvPr/>
          </p:nvSpPr>
          <p:spPr>
            <a:xfrm>
              <a:off x="3161700" y="4050350"/>
              <a:ext cx="16900" cy="24425"/>
            </a:xfrm>
            <a:custGeom>
              <a:avLst/>
              <a:gdLst/>
              <a:ahLst/>
              <a:cxnLst/>
              <a:rect l="l" t="t" r="r" b="b"/>
              <a:pathLst>
                <a:path w="676" h="977" extrusionOk="0">
                  <a:moveTo>
                    <a:pt x="51" y="0"/>
                  </a:moveTo>
                  <a:cubicBezTo>
                    <a:pt x="35" y="0"/>
                    <a:pt x="26" y="4"/>
                    <a:pt x="24" y="12"/>
                  </a:cubicBezTo>
                  <a:cubicBezTo>
                    <a:pt x="0" y="59"/>
                    <a:pt x="203" y="202"/>
                    <a:pt x="345" y="464"/>
                  </a:cubicBezTo>
                  <a:cubicBezTo>
                    <a:pt x="476" y="714"/>
                    <a:pt x="476" y="964"/>
                    <a:pt x="524" y="976"/>
                  </a:cubicBezTo>
                  <a:cubicBezTo>
                    <a:pt x="525" y="976"/>
                    <a:pt x="526" y="976"/>
                    <a:pt x="527" y="976"/>
                  </a:cubicBezTo>
                  <a:cubicBezTo>
                    <a:pt x="576" y="976"/>
                    <a:pt x="675" y="696"/>
                    <a:pt x="512" y="381"/>
                  </a:cubicBezTo>
                  <a:cubicBezTo>
                    <a:pt x="372" y="110"/>
                    <a:pt x="131" y="0"/>
                    <a:pt x="51"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47" name="Google Shape;918;p42">
              <a:extLst>
                <a:ext uri="{FF2B5EF4-FFF2-40B4-BE49-F238E27FC236}">
                  <a16:creationId xmlns:a16="http://schemas.microsoft.com/office/drawing/2014/main" id="{F29FFD12-34DC-4399-969F-2DE19E43199F}"/>
                </a:ext>
              </a:extLst>
            </p:cNvPr>
            <p:cNvSpPr/>
            <p:nvPr/>
          </p:nvSpPr>
          <p:spPr>
            <a:xfrm>
              <a:off x="3132525" y="4055875"/>
              <a:ext cx="10400" cy="25150"/>
            </a:xfrm>
            <a:custGeom>
              <a:avLst/>
              <a:gdLst/>
              <a:ahLst/>
              <a:cxnLst/>
              <a:rect l="l" t="t" r="r" b="b"/>
              <a:pathLst>
                <a:path w="416" h="1006" extrusionOk="0">
                  <a:moveTo>
                    <a:pt x="38" y="0"/>
                  </a:moveTo>
                  <a:cubicBezTo>
                    <a:pt x="32" y="0"/>
                    <a:pt x="27" y="2"/>
                    <a:pt x="24" y="5"/>
                  </a:cubicBezTo>
                  <a:cubicBezTo>
                    <a:pt x="0" y="53"/>
                    <a:pt x="119" y="231"/>
                    <a:pt x="167" y="493"/>
                  </a:cubicBezTo>
                  <a:cubicBezTo>
                    <a:pt x="227" y="767"/>
                    <a:pt x="191" y="981"/>
                    <a:pt x="239" y="1005"/>
                  </a:cubicBezTo>
                  <a:cubicBezTo>
                    <a:pt x="240" y="1005"/>
                    <a:pt x="241" y="1005"/>
                    <a:pt x="243" y="1005"/>
                  </a:cubicBezTo>
                  <a:cubicBezTo>
                    <a:pt x="304" y="1005"/>
                    <a:pt x="415" y="771"/>
                    <a:pt x="346" y="457"/>
                  </a:cubicBezTo>
                  <a:cubicBezTo>
                    <a:pt x="281" y="165"/>
                    <a:pt x="97" y="0"/>
                    <a:pt x="3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48" name="Google Shape;919;p42">
              <a:extLst>
                <a:ext uri="{FF2B5EF4-FFF2-40B4-BE49-F238E27FC236}">
                  <a16:creationId xmlns:a16="http://schemas.microsoft.com/office/drawing/2014/main" id="{FD9611CD-7D0D-40A3-AF6E-1728F2FD34BD}"/>
                </a:ext>
              </a:extLst>
            </p:cNvPr>
            <p:cNvSpPr/>
            <p:nvPr/>
          </p:nvSpPr>
          <p:spPr>
            <a:xfrm>
              <a:off x="3202250" y="4011325"/>
              <a:ext cx="28825" cy="10575"/>
            </a:xfrm>
            <a:custGeom>
              <a:avLst/>
              <a:gdLst/>
              <a:ahLst/>
              <a:cxnLst/>
              <a:rect l="l" t="t" r="r" b="b"/>
              <a:pathLst>
                <a:path w="1153" h="423" extrusionOk="0">
                  <a:moveTo>
                    <a:pt x="353" y="1"/>
                  </a:moveTo>
                  <a:cubicBezTo>
                    <a:pt x="142" y="1"/>
                    <a:pt x="1" y="70"/>
                    <a:pt x="9" y="96"/>
                  </a:cubicBezTo>
                  <a:cubicBezTo>
                    <a:pt x="9" y="156"/>
                    <a:pt x="283" y="132"/>
                    <a:pt x="569" y="215"/>
                  </a:cubicBezTo>
                  <a:cubicBezTo>
                    <a:pt x="837" y="290"/>
                    <a:pt x="1037" y="423"/>
                    <a:pt x="1100" y="423"/>
                  </a:cubicBezTo>
                  <a:cubicBezTo>
                    <a:pt x="1108" y="423"/>
                    <a:pt x="1113" y="421"/>
                    <a:pt x="1117" y="418"/>
                  </a:cubicBezTo>
                  <a:cubicBezTo>
                    <a:pt x="1152" y="370"/>
                    <a:pt x="974" y="132"/>
                    <a:pt x="617" y="37"/>
                  </a:cubicBezTo>
                  <a:cubicBezTo>
                    <a:pt x="522" y="11"/>
                    <a:pt x="432" y="1"/>
                    <a:pt x="353"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49" name="Google Shape;920;p42">
              <a:extLst>
                <a:ext uri="{FF2B5EF4-FFF2-40B4-BE49-F238E27FC236}">
                  <a16:creationId xmlns:a16="http://schemas.microsoft.com/office/drawing/2014/main" id="{2B9B2E86-A7D6-430D-98D0-0B2E01C4297C}"/>
                </a:ext>
              </a:extLst>
            </p:cNvPr>
            <p:cNvSpPr/>
            <p:nvPr/>
          </p:nvSpPr>
          <p:spPr>
            <a:xfrm>
              <a:off x="3208125" y="3971150"/>
              <a:ext cx="45275" cy="17625"/>
            </a:xfrm>
            <a:custGeom>
              <a:avLst/>
              <a:gdLst/>
              <a:ahLst/>
              <a:cxnLst/>
              <a:rect l="l" t="t" r="r" b="b"/>
              <a:pathLst>
                <a:path w="1811" h="705" extrusionOk="0">
                  <a:moveTo>
                    <a:pt x="1358" y="179"/>
                  </a:moveTo>
                  <a:cubicBezTo>
                    <a:pt x="1477" y="179"/>
                    <a:pt x="1584" y="203"/>
                    <a:pt x="1596" y="263"/>
                  </a:cubicBezTo>
                  <a:cubicBezTo>
                    <a:pt x="1608" y="310"/>
                    <a:pt x="1596" y="286"/>
                    <a:pt x="1572" y="310"/>
                  </a:cubicBezTo>
                  <a:cubicBezTo>
                    <a:pt x="1525" y="346"/>
                    <a:pt x="1477" y="370"/>
                    <a:pt x="1429" y="382"/>
                  </a:cubicBezTo>
                  <a:cubicBezTo>
                    <a:pt x="1322" y="417"/>
                    <a:pt x="1215" y="453"/>
                    <a:pt x="1108" y="477"/>
                  </a:cubicBezTo>
                  <a:cubicBezTo>
                    <a:pt x="929" y="536"/>
                    <a:pt x="739" y="572"/>
                    <a:pt x="548" y="584"/>
                  </a:cubicBezTo>
                  <a:cubicBezTo>
                    <a:pt x="459" y="578"/>
                    <a:pt x="367" y="575"/>
                    <a:pt x="274" y="575"/>
                  </a:cubicBezTo>
                  <a:cubicBezTo>
                    <a:pt x="221" y="575"/>
                    <a:pt x="167" y="576"/>
                    <a:pt x="113" y="578"/>
                  </a:cubicBezTo>
                  <a:lnTo>
                    <a:pt x="113" y="578"/>
                  </a:lnTo>
                  <a:cubicBezTo>
                    <a:pt x="194" y="530"/>
                    <a:pt x="320" y="456"/>
                    <a:pt x="489" y="382"/>
                  </a:cubicBezTo>
                  <a:cubicBezTo>
                    <a:pt x="763" y="251"/>
                    <a:pt x="1060" y="179"/>
                    <a:pt x="1358" y="179"/>
                  </a:cubicBezTo>
                  <a:close/>
                  <a:moveTo>
                    <a:pt x="1358" y="1"/>
                  </a:moveTo>
                  <a:cubicBezTo>
                    <a:pt x="1239" y="1"/>
                    <a:pt x="1120" y="13"/>
                    <a:pt x="1001" y="36"/>
                  </a:cubicBezTo>
                  <a:cubicBezTo>
                    <a:pt x="798" y="84"/>
                    <a:pt x="608" y="155"/>
                    <a:pt x="429" y="263"/>
                  </a:cubicBezTo>
                  <a:cubicBezTo>
                    <a:pt x="203" y="385"/>
                    <a:pt x="72" y="513"/>
                    <a:pt x="27" y="582"/>
                  </a:cubicBezTo>
                  <a:lnTo>
                    <a:pt x="27" y="582"/>
                  </a:lnTo>
                  <a:cubicBezTo>
                    <a:pt x="18" y="583"/>
                    <a:pt x="9" y="583"/>
                    <a:pt x="1" y="584"/>
                  </a:cubicBezTo>
                  <a:cubicBezTo>
                    <a:pt x="7" y="587"/>
                    <a:pt x="14" y="591"/>
                    <a:pt x="20" y="594"/>
                  </a:cubicBezTo>
                  <a:lnTo>
                    <a:pt x="20" y="594"/>
                  </a:lnTo>
                  <a:cubicBezTo>
                    <a:pt x="10" y="613"/>
                    <a:pt x="7" y="626"/>
                    <a:pt x="12" y="632"/>
                  </a:cubicBezTo>
                  <a:cubicBezTo>
                    <a:pt x="13" y="632"/>
                    <a:pt x="14" y="632"/>
                    <a:pt x="15" y="632"/>
                  </a:cubicBezTo>
                  <a:cubicBezTo>
                    <a:pt x="21" y="632"/>
                    <a:pt x="35" y="625"/>
                    <a:pt x="58" y="611"/>
                  </a:cubicBezTo>
                  <a:lnTo>
                    <a:pt x="58" y="611"/>
                  </a:lnTo>
                  <a:cubicBezTo>
                    <a:pt x="193" y="670"/>
                    <a:pt x="341" y="705"/>
                    <a:pt x="490" y="705"/>
                  </a:cubicBezTo>
                  <a:cubicBezTo>
                    <a:pt x="509" y="705"/>
                    <a:pt x="529" y="704"/>
                    <a:pt x="548" y="703"/>
                  </a:cubicBezTo>
                  <a:cubicBezTo>
                    <a:pt x="751" y="703"/>
                    <a:pt x="953" y="691"/>
                    <a:pt x="1144" y="655"/>
                  </a:cubicBezTo>
                  <a:cubicBezTo>
                    <a:pt x="1263" y="632"/>
                    <a:pt x="1382" y="596"/>
                    <a:pt x="1489" y="548"/>
                  </a:cubicBezTo>
                  <a:cubicBezTo>
                    <a:pt x="1560" y="536"/>
                    <a:pt x="1632" y="501"/>
                    <a:pt x="1691" y="465"/>
                  </a:cubicBezTo>
                  <a:cubicBezTo>
                    <a:pt x="1775" y="405"/>
                    <a:pt x="1810" y="286"/>
                    <a:pt x="1775" y="191"/>
                  </a:cubicBezTo>
                  <a:cubicBezTo>
                    <a:pt x="1727" y="108"/>
                    <a:pt x="1656" y="36"/>
                    <a:pt x="1572" y="13"/>
                  </a:cubicBezTo>
                  <a:cubicBezTo>
                    <a:pt x="1501" y="1"/>
                    <a:pt x="1429" y="1"/>
                    <a:pt x="1358"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50" name="Google Shape;921;p42">
              <a:extLst>
                <a:ext uri="{FF2B5EF4-FFF2-40B4-BE49-F238E27FC236}">
                  <a16:creationId xmlns:a16="http://schemas.microsoft.com/office/drawing/2014/main" id="{8F5B4963-0CFE-4325-8962-FD96E1B4EC33}"/>
                </a:ext>
              </a:extLst>
            </p:cNvPr>
            <p:cNvSpPr/>
            <p:nvPr/>
          </p:nvSpPr>
          <p:spPr>
            <a:xfrm>
              <a:off x="3197125" y="3942725"/>
              <a:ext cx="20550" cy="45125"/>
            </a:xfrm>
            <a:custGeom>
              <a:avLst/>
              <a:gdLst/>
              <a:ahLst/>
              <a:cxnLst/>
              <a:rect l="l" t="t" r="r" b="b"/>
              <a:pathLst>
                <a:path w="822" h="1805" extrusionOk="0">
                  <a:moveTo>
                    <a:pt x="409" y="0"/>
                  </a:moveTo>
                  <a:cubicBezTo>
                    <a:pt x="325" y="0"/>
                    <a:pt x="251" y="43"/>
                    <a:pt x="202" y="102"/>
                  </a:cubicBezTo>
                  <a:cubicBezTo>
                    <a:pt x="155" y="161"/>
                    <a:pt x="131" y="221"/>
                    <a:pt x="95" y="292"/>
                  </a:cubicBezTo>
                  <a:cubicBezTo>
                    <a:pt x="60" y="411"/>
                    <a:pt x="24" y="530"/>
                    <a:pt x="24" y="649"/>
                  </a:cubicBezTo>
                  <a:cubicBezTo>
                    <a:pt x="0" y="864"/>
                    <a:pt x="48" y="1078"/>
                    <a:pt x="131" y="1269"/>
                  </a:cubicBezTo>
                  <a:cubicBezTo>
                    <a:pt x="267" y="1574"/>
                    <a:pt x="467" y="1686"/>
                    <a:pt x="487" y="1686"/>
                  </a:cubicBezTo>
                  <a:cubicBezTo>
                    <a:pt x="488" y="1686"/>
                    <a:pt x="488" y="1686"/>
                    <a:pt x="488" y="1685"/>
                  </a:cubicBezTo>
                  <a:cubicBezTo>
                    <a:pt x="405" y="1531"/>
                    <a:pt x="322" y="1376"/>
                    <a:pt x="250" y="1209"/>
                  </a:cubicBezTo>
                  <a:cubicBezTo>
                    <a:pt x="191" y="1042"/>
                    <a:pt x="179" y="852"/>
                    <a:pt x="191" y="673"/>
                  </a:cubicBezTo>
                  <a:cubicBezTo>
                    <a:pt x="202" y="554"/>
                    <a:pt x="226" y="447"/>
                    <a:pt x="274" y="352"/>
                  </a:cubicBezTo>
                  <a:cubicBezTo>
                    <a:pt x="305" y="247"/>
                    <a:pt x="365" y="169"/>
                    <a:pt x="403" y="169"/>
                  </a:cubicBezTo>
                  <a:cubicBezTo>
                    <a:pt x="408" y="169"/>
                    <a:pt x="413" y="170"/>
                    <a:pt x="417" y="173"/>
                  </a:cubicBezTo>
                  <a:cubicBezTo>
                    <a:pt x="464" y="197"/>
                    <a:pt x="548" y="292"/>
                    <a:pt x="572" y="388"/>
                  </a:cubicBezTo>
                  <a:cubicBezTo>
                    <a:pt x="595" y="495"/>
                    <a:pt x="619" y="602"/>
                    <a:pt x="631" y="709"/>
                  </a:cubicBezTo>
                  <a:cubicBezTo>
                    <a:pt x="667" y="900"/>
                    <a:pt x="667" y="1090"/>
                    <a:pt x="631" y="1281"/>
                  </a:cubicBezTo>
                  <a:cubicBezTo>
                    <a:pt x="572" y="1614"/>
                    <a:pt x="464" y="1792"/>
                    <a:pt x="500" y="1804"/>
                  </a:cubicBezTo>
                  <a:cubicBezTo>
                    <a:pt x="512" y="1804"/>
                    <a:pt x="655" y="1650"/>
                    <a:pt x="750" y="1316"/>
                  </a:cubicBezTo>
                  <a:cubicBezTo>
                    <a:pt x="810" y="1114"/>
                    <a:pt x="822" y="911"/>
                    <a:pt x="810" y="709"/>
                  </a:cubicBezTo>
                  <a:cubicBezTo>
                    <a:pt x="798" y="590"/>
                    <a:pt x="774" y="471"/>
                    <a:pt x="738" y="352"/>
                  </a:cubicBezTo>
                  <a:cubicBezTo>
                    <a:pt x="714" y="197"/>
                    <a:pt x="607" y="66"/>
                    <a:pt x="464" y="7"/>
                  </a:cubicBezTo>
                  <a:cubicBezTo>
                    <a:pt x="445" y="2"/>
                    <a:pt x="427" y="0"/>
                    <a:pt x="409"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51" name="Google Shape;922;p42">
              <a:extLst>
                <a:ext uri="{FF2B5EF4-FFF2-40B4-BE49-F238E27FC236}">
                  <a16:creationId xmlns:a16="http://schemas.microsoft.com/office/drawing/2014/main" id="{27883DC3-64C3-4AF2-9680-2168F4DE8E09}"/>
                </a:ext>
              </a:extLst>
            </p:cNvPr>
            <p:cNvSpPr/>
            <p:nvPr/>
          </p:nvSpPr>
          <p:spPr>
            <a:xfrm>
              <a:off x="2881300" y="2608200"/>
              <a:ext cx="573600" cy="1337375"/>
            </a:xfrm>
            <a:custGeom>
              <a:avLst/>
              <a:gdLst/>
              <a:ahLst/>
              <a:cxnLst/>
              <a:rect l="l" t="t" r="r" b="b"/>
              <a:pathLst>
                <a:path w="22944" h="53495" extrusionOk="0">
                  <a:moveTo>
                    <a:pt x="22944" y="0"/>
                  </a:moveTo>
                  <a:lnTo>
                    <a:pt x="18610" y="417"/>
                  </a:lnTo>
                  <a:lnTo>
                    <a:pt x="2048" y="21765"/>
                  </a:lnTo>
                  <a:cubicBezTo>
                    <a:pt x="453" y="23812"/>
                    <a:pt x="1" y="26539"/>
                    <a:pt x="834" y="28992"/>
                  </a:cubicBezTo>
                  <a:lnTo>
                    <a:pt x="12835" y="53495"/>
                  </a:lnTo>
                  <a:lnTo>
                    <a:pt x="16860" y="46649"/>
                  </a:lnTo>
                  <a:lnTo>
                    <a:pt x="9978" y="27301"/>
                  </a:lnTo>
                  <a:lnTo>
                    <a:pt x="18955" y="16526"/>
                  </a:lnTo>
                  <a:lnTo>
                    <a:pt x="22944"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52" name="Google Shape;923;p42">
              <a:extLst>
                <a:ext uri="{FF2B5EF4-FFF2-40B4-BE49-F238E27FC236}">
                  <a16:creationId xmlns:a16="http://schemas.microsoft.com/office/drawing/2014/main" id="{831D207E-A1FD-4BBD-90D3-B1A1E2BF8067}"/>
                </a:ext>
              </a:extLst>
            </p:cNvPr>
            <p:cNvSpPr/>
            <p:nvPr/>
          </p:nvSpPr>
          <p:spPr>
            <a:xfrm>
              <a:off x="3185500" y="2603425"/>
              <a:ext cx="509325" cy="1466275"/>
            </a:xfrm>
            <a:custGeom>
              <a:avLst/>
              <a:gdLst/>
              <a:ahLst/>
              <a:cxnLst/>
              <a:rect l="l" t="t" r="r" b="b"/>
              <a:pathLst>
                <a:path w="20373" h="58651" extrusionOk="0">
                  <a:moveTo>
                    <a:pt x="16884" y="1"/>
                  </a:moveTo>
                  <a:lnTo>
                    <a:pt x="7787" y="477"/>
                  </a:lnTo>
                  <a:lnTo>
                    <a:pt x="7418" y="5108"/>
                  </a:lnTo>
                  <a:lnTo>
                    <a:pt x="1" y="56924"/>
                  </a:lnTo>
                  <a:lnTo>
                    <a:pt x="5632" y="58651"/>
                  </a:lnTo>
                  <a:lnTo>
                    <a:pt x="10728" y="40720"/>
                  </a:lnTo>
                  <a:lnTo>
                    <a:pt x="11931" y="32255"/>
                  </a:lnTo>
                  <a:cubicBezTo>
                    <a:pt x="11931" y="32255"/>
                    <a:pt x="20372" y="11026"/>
                    <a:pt x="20218" y="7990"/>
                  </a:cubicBezTo>
                  <a:cubicBezTo>
                    <a:pt x="20063" y="4954"/>
                    <a:pt x="16884" y="1"/>
                    <a:pt x="16884"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53" name="Google Shape;924;p42">
              <a:extLst>
                <a:ext uri="{FF2B5EF4-FFF2-40B4-BE49-F238E27FC236}">
                  <a16:creationId xmlns:a16="http://schemas.microsoft.com/office/drawing/2014/main" id="{1ED7D887-1135-48B9-9476-5AB7AD40BBA0}"/>
                </a:ext>
              </a:extLst>
            </p:cNvPr>
            <p:cNvSpPr/>
            <p:nvPr/>
          </p:nvSpPr>
          <p:spPr>
            <a:xfrm>
              <a:off x="3184325" y="2639450"/>
              <a:ext cx="194975" cy="1387100"/>
            </a:xfrm>
            <a:custGeom>
              <a:avLst/>
              <a:gdLst/>
              <a:ahLst/>
              <a:cxnLst/>
              <a:rect l="l" t="t" r="r" b="b"/>
              <a:pathLst>
                <a:path w="7799" h="55484" extrusionOk="0">
                  <a:moveTo>
                    <a:pt x="7763" y="0"/>
                  </a:moveTo>
                  <a:cubicBezTo>
                    <a:pt x="7714" y="0"/>
                    <a:pt x="5940" y="12414"/>
                    <a:pt x="3822" y="27730"/>
                  </a:cubicBezTo>
                  <a:cubicBezTo>
                    <a:pt x="1691" y="43053"/>
                    <a:pt x="0" y="55471"/>
                    <a:pt x="48" y="55483"/>
                  </a:cubicBezTo>
                  <a:cubicBezTo>
                    <a:pt x="48" y="55483"/>
                    <a:pt x="48" y="55483"/>
                    <a:pt x="48" y="55483"/>
                  </a:cubicBezTo>
                  <a:cubicBezTo>
                    <a:pt x="85" y="55483"/>
                    <a:pt x="1858" y="43058"/>
                    <a:pt x="3989" y="27754"/>
                  </a:cubicBezTo>
                  <a:cubicBezTo>
                    <a:pt x="6120" y="12430"/>
                    <a:pt x="7799" y="0"/>
                    <a:pt x="7763" y="0"/>
                  </a:cubicBezTo>
                  <a:cubicBezTo>
                    <a:pt x="7763" y="0"/>
                    <a:pt x="7763" y="0"/>
                    <a:pt x="7763"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54" name="Google Shape;925;p42">
              <a:extLst>
                <a:ext uri="{FF2B5EF4-FFF2-40B4-BE49-F238E27FC236}">
                  <a16:creationId xmlns:a16="http://schemas.microsoft.com/office/drawing/2014/main" id="{16C7AE18-925F-45B2-90D6-EB00203BFAE4}"/>
                </a:ext>
              </a:extLst>
            </p:cNvPr>
            <p:cNvSpPr/>
            <p:nvPr/>
          </p:nvSpPr>
          <p:spPr>
            <a:xfrm>
              <a:off x="3029525" y="3270325"/>
              <a:ext cx="100050" cy="21075"/>
            </a:xfrm>
            <a:custGeom>
              <a:avLst/>
              <a:gdLst/>
              <a:ahLst/>
              <a:cxnLst/>
              <a:rect l="l" t="t" r="r" b="b"/>
              <a:pathLst>
                <a:path w="4002" h="843" extrusionOk="0">
                  <a:moveTo>
                    <a:pt x="1911" y="1"/>
                  </a:moveTo>
                  <a:cubicBezTo>
                    <a:pt x="1437" y="1"/>
                    <a:pt x="962" y="109"/>
                    <a:pt x="525" y="328"/>
                  </a:cubicBezTo>
                  <a:cubicBezTo>
                    <a:pt x="322" y="399"/>
                    <a:pt x="144" y="530"/>
                    <a:pt x="1" y="685"/>
                  </a:cubicBezTo>
                  <a:cubicBezTo>
                    <a:pt x="2" y="687"/>
                    <a:pt x="4" y="688"/>
                    <a:pt x="7" y="688"/>
                  </a:cubicBezTo>
                  <a:cubicBezTo>
                    <a:pt x="43" y="688"/>
                    <a:pt x="241" y="555"/>
                    <a:pt x="560" y="411"/>
                  </a:cubicBezTo>
                  <a:cubicBezTo>
                    <a:pt x="988" y="233"/>
                    <a:pt x="1440" y="145"/>
                    <a:pt x="1889" y="145"/>
                  </a:cubicBezTo>
                  <a:cubicBezTo>
                    <a:pt x="2429" y="145"/>
                    <a:pt x="2966" y="271"/>
                    <a:pt x="3454" y="518"/>
                  </a:cubicBezTo>
                  <a:cubicBezTo>
                    <a:pt x="3775" y="696"/>
                    <a:pt x="3952" y="842"/>
                    <a:pt x="3994" y="842"/>
                  </a:cubicBezTo>
                  <a:cubicBezTo>
                    <a:pt x="3997" y="842"/>
                    <a:pt x="4000" y="841"/>
                    <a:pt x="4001" y="840"/>
                  </a:cubicBezTo>
                  <a:cubicBezTo>
                    <a:pt x="3870" y="673"/>
                    <a:pt x="3704" y="530"/>
                    <a:pt x="3513" y="447"/>
                  </a:cubicBezTo>
                  <a:cubicBezTo>
                    <a:pt x="3024" y="151"/>
                    <a:pt x="2469" y="1"/>
                    <a:pt x="1911"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55" name="Google Shape;926;p42">
              <a:extLst>
                <a:ext uri="{FF2B5EF4-FFF2-40B4-BE49-F238E27FC236}">
                  <a16:creationId xmlns:a16="http://schemas.microsoft.com/office/drawing/2014/main" id="{23DB66A8-05E0-48CB-A220-68710209DA79}"/>
                </a:ext>
              </a:extLst>
            </p:cNvPr>
            <p:cNvSpPr/>
            <p:nvPr/>
          </p:nvSpPr>
          <p:spPr>
            <a:xfrm>
              <a:off x="3490000" y="2652525"/>
              <a:ext cx="131300" cy="41450"/>
            </a:xfrm>
            <a:custGeom>
              <a:avLst/>
              <a:gdLst/>
              <a:ahLst/>
              <a:cxnLst/>
              <a:rect l="l" t="t" r="r" b="b"/>
              <a:pathLst>
                <a:path w="5252" h="1658" extrusionOk="0">
                  <a:moveTo>
                    <a:pt x="13" y="1"/>
                  </a:moveTo>
                  <a:cubicBezTo>
                    <a:pt x="13" y="1"/>
                    <a:pt x="13" y="1"/>
                    <a:pt x="13" y="1"/>
                  </a:cubicBezTo>
                  <a:cubicBezTo>
                    <a:pt x="1" y="1"/>
                    <a:pt x="48" y="73"/>
                    <a:pt x="132" y="180"/>
                  </a:cubicBezTo>
                  <a:cubicBezTo>
                    <a:pt x="263" y="346"/>
                    <a:pt x="418" y="501"/>
                    <a:pt x="572" y="632"/>
                  </a:cubicBezTo>
                  <a:cubicBezTo>
                    <a:pt x="810" y="835"/>
                    <a:pt x="1072" y="1001"/>
                    <a:pt x="1346" y="1144"/>
                  </a:cubicBezTo>
                  <a:cubicBezTo>
                    <a:pt x="1680" y="1323"/>
                    <a:pt x="2037" y="1454"/>
                    <a:pt x="2406" y="1537"/>
                  </a:cubicBezTo>
                  <a:cubicBezTo>
                    <a:pt x="2748" y="1612"/>
                    <a:pt x="3090" y="1658"/>
                    <a:pt x="3432" y="1658"/>
                  </a:cubicBezTo>
                  <a:cubicBezTo>
                    <a:pt x="3471" y="1658"/>
                    <a:pt x="3510" y="1657"/>
                    <a:pt x="3549" y="1656"/>
                  </a:cubicBezTo>
                  <a:cubicBezTo>
                    <a:pt x="3858" y="1644"/>
                    <a:pt x="4168" y="1608"/>
                    <a:pt x="4466" y="1525"/>
                  </a:cubicBezTo>
                  <a:cubicBezTo>
                    <a:pt x="4668" y="1477"/>
                    <a:pt x="4859" y="1406"/>
                    <a:pt x="5049" y="1323"/>
                  </a:cubicBezTo>
                  <a:cubicBezTo>
                    <a:pt x="5180" y="1251"/>
                    <a:pt x="5251" y="1204"/>
                    <a:pt x="5251" y="1204"/>
                  </a:cubicBezTo>
                  <a:cubicBezTo>
                    <a:pt x="5250" y="1200"/>
                    <a:pt x="5246" y="1198"/>
                    <a:pt x="5238" y="1198"/>
                  </a:cubicBezTo>
                  <a:cubicBezTo>
                    <a:pt x="5173" y="1198"/>
                    <a:pt x="4888" y="1321"/>
                    <a:pt x="4442" y="1406"/>
                  </a:cubicBezTo>
                  <a:cubicBezTo>
                    <a:pt x="4144" y="1466"/>
                    <a:pt x="3847" y="1501"/>
                    <a:pt x="3549" y="1501"/>
                  </a:cubicBezTo>
                  <a:cubicBezTo>
                    <a:pt x="3180" y="1501"/>
                    <a:pt x="2811" y="1454"/>
                    <a:pt x="2453" y="1382"/>
                  </a:cubicBezTo>
                  <a:cubicBezTo>
                    <a:pt x="2096" y="1287"/>
                    <a:pt x="1751" y="1168"/>
                    <a:pt x="1418" y="1013"/>
                  </a:cubicBezTo>
                  <a:cubicBezTo>
                    <a:pt x="1144" y="882"/>
                    <a:pt x="894" y="715"/>
                    <a:pt x="656" y="537"/>
                  </a:cubicBezTo>
                  <a:cubicBezTo>
                    <a:pt x="249" y="235"/>
                    <a:pt x="24" y="1"/>
                    <a:pt x="13"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56" name="Google Shape;927;p42">
              <a:extLst>
                <a:ext uri="{FF2B5EF4-FFF2-40B4-BE49-F238E27FC236}">
                  <a16:creationId xmlns:a16="http://schemas.microsoft.com/office/drawing/2014/main" id="{92B77415-AB3F-443A-AE71-94156F4C1E36}"/>
                </a:ext>
              </a:extLst>
            </p:cNvPr>
            <p:cNvSpPr/>
            <p:nvPr/>
          </p:nvSpPr>
          <p:spPr>
            <a:xfrm>
              <a:off x="2892325" y="3106475"/>
              <a:ext cx="77400" cy="337550"/>
            </a:xfrm>
            <a:custGeom>
              <a:avLst/>
              <a:gdLst/>
              <a:ahLst/>
              <a:cxnLst/>
              <a:rect l="l" t="t" r="r" b="b"/>
              <a:pathLst>
                <a:path w="3096" h="13502" extrusionOk="0">
                  <a:moveTo>
                    <a:pt x="3096" y="0"/>
                  </a:moveTo>
                  <a:cubicBezTo>
                    <a:pt x="3060" y="24"/>
                    <a:pt x="3024" y="60"/>
                    <a:pt x="2989" y="95"/>
                  </a:cubicBezTo>
                  <a:cubicBezTo>
                    <a:pt x="2929" y="167"/>
                    <a:pt x="2822" y="274"/>
                    <a:pt x="2715" y="417"/>
                  </a:cubicBezTo>
                  <a:cubicBezTo>
                    <a:pt x="2477" y="726"/>
                    <a:pt x="2131" y="1131"/>
                    <a:pt x="1750" y="1691"/>
                  </a:cubicBezTo>
                  <a:cubicBezTo>
                    <a:pt x="1286" y="2334"/>
                    <a:pt x="893" y="3024"/>
                    <a:pt x="583" y="3739"/>
                  </a:cubicBezTo>
                  <a:cubicBezTo>
                    <a:pt x="393" y="4179"/>
                    <a:pt x="250" y="4620"/>
                    <a:pt x="143" y="5084"/>
                  </a:cubicBezTo>
                  <a:cubicBezTo>
                    <a:pt x="48" y="5572"/>
                    <a:pt x="0" y="6084"/>
                    <a:pt x="12" y="6584"/>
                  </a:cubicBezTo>
                  <a:cubicBezTo>
                    <a:pt x="36" y="7084"/>
                    <a:pt x="107" y="7584"/>
                    <a:pt x="226" y="8072"/>
                  </a:cubicBezTo>
                  <a:cubicBezTo>
                    <a:pt x="333" y="8525"/>
                    <a:pt x="464" y="8977"/>
                    <a:pt x="619" y="9418"/>
                  </a:cubicBezTo>
                  <a:cubicBezTo>
                    <a:pt x="893" y="10156"/>
                    <a:pt x="1214" y="10870"/>
                    <a:pt x="1560" y="11585"/>
                  </a:cubicBezTo>
                  <a:cubicBezTo>
                    <a:pt x="1857" y="12180"/>
                    <a:pt x="2107" y="12668"/>
                    <a:pt x="2286" y="12990"/>
                  </a:cubicBezTo>
                  <a:cubicBezTo>
                    <a:pt x="2369" y="13168"/>
                    <a:pt x="2465" y="13347"/>
                    <a:pt x="2572" y="13502"/>
                  </a:cubicBezTo>
                  <a:cubicBezTo>
                    <a:pt x="2560" y="13454"/>
                    <a:pt x="2548" y="13406"/>
                    <a:pt x="2524" y="13359"/>
                  </a:cubicBezTo>
                  <a:lnTo>
                    <a:pt x="2346" y="12966"/>
                  </a:lnTo>
                  <a:lnTo>
                    <a:pt x="1667" y="11537"/>
                  </a:lnTo>
                  <a:cubicBezTo>
                    <a:pt x="1393" y="10930"/>
                    <a:pt x="1060" y="10192"/>
                    <a:pt x="762" y="9370"/>
                  </a:cubicBezTo>
                  <a:cubicBezTo>
                    <a:pt x="607" y="8930"/>
                    <a:pt x="476" y="8489"/>
                    <a:pt x="381" y="8037"/>
                  </a:cubicBezTo>
                  <a:cubicBezTo>
                    <a:pt x="262" y="7561"/>
                    <a:pt x="202" y="7072"/>
                    <a:pt x="179" y="6584"/>
                  </a:cubicBezTo>
                  <a:cubicBezTo>
                    <a:pt x="167" y="6096"/>
                    <a:pt x="202" y="5596"/>
                    <a:pt x="310" y="5120"/>
                  </a:cubicBezTo>
                  <a:cubicBezTo>
                    <a:pt x="405" y="4667"/>
                    <a:pt x="548" y="4227"/>
                    <a:pt x="714" y="3810"/>
                  </a:cubicBezTo>
                  <a:cubicBezTo>
                    <a:pt x="1024" y="3084"/>
                    <a:pt x="1405" y="2405"/>
                    <a:pt x="1846" y="1750"/>
                  </a:cubicBezTo>
                  <a:cubicBezTo>
                    <a:pt x="2215" y="1203"/>
                    <a:pt x="2536" y="774"/>
                    <a:pt x="2762" y="464"/>
                  </a:cubicBezTo>
                  <a:cubicBezTo>
                    <a:pt x="2881" y="322"/>
                    <a:pt x="2989" y="155"/>
                    <a:pt x="3096"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57" name="Google Shape;928;p42">
              <a:extLst>
                <a:ext uri="{FF2B5EF4-FFF2-40B4-BE49-F238E27FC236}">
                  <a16:creationId xmlns:a16="http://schemas.microsoft.com/office/drawing/2014/main" id="{495E901F-1777-4B5E-8B38-861FA3F201F2}"/>
                </a:ext>
              </a:extLst>
            </p:cNvPr>
            <p:cNvSpPr/>
            <p:nvPr/>
          </p:nvSpPr>
          <p:spPr>
            <a:xfrm>
              <a:off x="2874150" y="2139075"/>
              <a:ext cx="473300" cy="314050"/>
            </a:xfrm>
            <a:custGeom>
              <a:avLst/>
              <a:gdLst/>
              <a:ahLst/>
              <a:cxnLst/>
              <a:rect l="l" t="t" r="r" b="b"/>
              <a:pathLst>
                <a:path w="18932" h="12562" extrusionOk="0">
                  <a:moveTo>
                    <a:pt x="16931" y="1"/>
                  </a:moveTo>
                  <a:lnTo>
                    <a:pt x="10776" y="7085"/>
                  </a:lnTo>
                  <a:lnTo>
                    <a:pt x="2799" y="2668"/>
                  </a:lnTo>
                  <a:lnTo>
                    <a:pt x="1" y="5454"/>
                  </a:lnTo>
                  <a:lnTo>
                    <a:pt x="10371" y="12562"/>
                  </a:lnTo>
                  <a:lnTo>
                    <a:pt x="14991" y="12490"/>
                  </a:lnTo>
                  <a:lnTo>
                    <a:pt x="18932" y="4716"/>
                  </a:lnTo>
                  <a:lnTo>
                    <a:pt x="16931"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458" name="Google Shape;929;p42">
              <a:extLst>
                <a:ext uri="{FF2B5EF4-FFF2-40B4-BE49-F238E27FC236}">
                  <a16:creationId xmlns:a16="http://schemas.microsoft.com/office/drawing/2014/main" id="{4661E910-BF96-44A2-AF63-1A5851993FA9}"/>
                </a:ext>
              </a:extLst>
            </p:cNvPr>
            <p:cNvSpPr/>
            <p:nvPr/>
          </p:nvSpPr>
          <p:spPr>
            <a:xfrm>
              <a:off x="3241175" y="2037875"/>
              <a:ext cx="486975" cy="592650"/>
            </a:xfrm>
            <a:custGeom>
              <a:avLst/>
              <a:gdLst/>
              <a:ahLst/>
              <a:cxnLst/>
              <a:rect l="l" t="t" r="r" b="b"/>
              <a:pathLst>
                <a:path w="19479" h="23706" extrusionOk="0">
                  <a:moveTo>
                    <a:pt x="12847" y="1"/>
                  </a:moveTo>
                  <a:lnTo>
                    <a:pt x="6787" y="513"/>
                  </a:lnTo>
                  <a:lnTo>
                    <a:pt x="6060" y="2275"/>
                  </a:lnTo>
                  <a:cubicBezTo>
                    <a:pt x="6060" y="2275"/>
                    <a:pt x="1084" y="2632"/>
                    <a:pt x="1191" y="7156"/>
                  </a:cubicBezTo>
                  <a:lnTo>
                    <a:pt x="0" y="9276"/>
                  </a:lnTo>
                  <a:lnTo>
                    <a:pt x="3429" y="23706"/>
                  </a:lnTo>
                  <a:lnTo>
                    <a:pt x="14919" y="22718"/>
                  </a:lnTo>
                  <a:lnTo>
                    <a:pt x="16407" y="11371"/>
                  </a:lnTo>
                  <a:lnTo>
                    <a:pt x="19479" y="6525"/>
                  </a:lnTo>
                  <a:cubicBezTo>
                    <a:pt x="19479" y="6525"/>
                    <a:pt x="18717" y="1965"/>
                    <a:pt x="13669" y="1930"/>
                  </a:cubicBezTo>
                  <a:lnTo>
                    <a:pt x="12847"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459" name="Google Shape;930;p42">
              <a:extLst>
                <a:ext uri="{FF2B5EF4-FFF2-40B4-BE49-F238E27FC236}">
                  <a16:creationId xmlns:a16="http://schemas.microsoft.com/office/drawing/2014/main" id="{1682C51B-0555-43D8-8501-4F3CCBB0D49F}"/>
                </a:ext>
              </a:extLst>
            </p:cNvPr>
            <p:cNvSpPr/>
            <p:nvPr/>
          </p:nvSpPr>
          <p:spPr>
            <a:xfrm>
              <a:off x="3301900" y="2484650"/>
              <a:ext cx="323575" cy="96825"/>
            </a:xfrm>
            <a:custGeom>
              <a:avLst/>
              <a:gdLst/>
              <a:ahLst/>
              <a:cxnLst/>
              <a:rect l="l" t="t" r="r" b="b"/>
              <a:pathLst>
                <a:path w="12943" h="3873" extrusionOk="0">
                  <a:moveTo>
                    <a:pt x="4899" y="1"/>
                  </a:moveTo>
                  <a:cubicBezTo>
                    <a:pt x="4496" y="1"/>
                    <a:pt x="4096" y="35"/>
                    <a:pt x="3703" y="120"/>
                  </a:cubicBezTo>
                  <a:cubicBezTo>
                    <a:pt x="2655" y="358"/>
                    <a:pt x="1691" y="977"/>
                    <a:pt x="762" y="1584"/>
                  </a:cubicBezTo>
                  <a:cubicBezTo>
                    <a:pt x="512" y="1715"/>
                    <a:pt x="298" y="1930"/>
                    <a:pt x="179" y="2192"/>
                  </a:cubicBezTo>
                  <a:cubicBezTo>
                    <a:pt x="0" y="2727"/>
                    <a:pt x="536" y="3275"/>
                    <a:pt x="429" y="3835"/>
                  </a:cubicBezTo>
                  <a:lnTo>
                    <a:pt x="476" y="3668"/>
                  </a:lnTo>
                  <a:cubicBezTo>
                    <a:pt x="986" y="3805"/>
                    <a:pt x="1507" y="3872"/>
                    <a:pt x="2025" y="3872"/>
                  </a:cubicBezTo>
                  <a:cubicBezTo>
                    <a:pt x="3309" y="3872"/>
                    <a:pt x="4576" y="3460"/>
                    <a:pt x="5620" y="2680"/>
                  </a:cubicBezTo>
                  <a:cubicBezTo>
                    <a:pt x="5822" y="2501"/>
                    <a:pt x="6048" y="2358"/>
                    <a:pt x="6310" y="2287"/>
                  </a:cubicBezTo>
                  <a:cubicBezTo>
                    <a:pt x="6371" y="2279"/>
                    <a:pt x="6432" y="2275"/>
                    <a:pt x="6494" y="2275"/>
                  </a:cubicBezTo>
                  <a:cubicBezTo>
                    <a:pt x="6709" y="2275"/>
                    <a:pt x="6928" y="2323"/>
                    <a:pt x="7132" y="2406"/>
                  </a:cubicBezTo>
                  <a:cubicBezTo>
                    <a:pt x="8370" y="2787"/>
                    <a:pt x="9644" y="3025"/>
                    <a:pt x="10942" y="3085"/>
                  </a:cubicBezTo>
                  <a:cubicBezTo>
                    <a:pt x="11048" y="3099"/>
                    <a:pt x="11154" y="3105"/>
                    <a:pt x="11260" y="3105"/>
                  </a:cubicBezTo>
                  <a:cubicBezTo>
                    <a:pt x="11605" y="3105"/>
                    <a:pt x="11945" y="3034"/>
                    <a:pt x="12263" y="2906"/>
                  </a:cubicBezTo>
                  <a:cubicBezTo>
                    <a:pt x="12692" y="2727"/>
                    <a:pt x="12942" y="2275"/>
                    <a:pt x="12883" y="1823"/>
                  </a:cubicBezTo>
                  <a:cubicBezTo>
                    <a:pt x="10942" y="1108"/>
                    <a:pt x="8942" y="572"/>
                    <a:pt x="6906" y="215"/>
                  </a:cubicBezTo>
                  <a:cubicBezTo>
                    <a:pt x="6244" y="96"/>
                    <a:pt x="5568" y="1"/>
                    <a:pt x="4899" y="1"/>
                  </a:cubicBezTo>
                  <a:close/>
                </a:path>
              </a:pathLst>
            </a:custGeom>
            <a:solidFill>
              <a:srgbClr val="000000">
                <a:alpha val="31370"/>
              </a:srgbClr>
            </a:solidFill>
            <a:ln>
              <a:noFill/>
            </a:ln>
          </p:spPr>
          <p:txBody>
            <a:bodyPr spcFirstLastPara="1" wrap="square" lIns="182850" tIns="182850" rIns="182850" bIns="182850" anchor="ctr" anchorCtr="0">
              <a:noAutofit/>
            </a:bodyPr>
            <a:lstStyle/>
            <a:p>
              <a:endParaRPr sz="3600"/>
            </a:p>
          </p:txBody>
        </p:sp>
        <p:sp>
          <p:nvSpPr>
            <p:cNvPr id="460" name="Google Shape;931;p42">
              <a:extLst>
                <a:ext uri="{FF2B5EF4-FFF2-40B4-BE49-F238E27FC236}">
                  <a16:creationId xmlns:a16="http://schemas.microsoft.com/office/drawing/2014/main" id="{6DE178E2-1BEA-406E-8785-8E7E5B18BD95}"/>
                </a:ext>
              </a:extLst>
            </p:cNvPr>
            <p:cNvSpPr/>
            <p:nvPr/>
          </p:nvSpPr>
          <p:spPr>
            <a:xfrm>
              <a:off x="3467675" y="2183725"/>
              <a:ext cx="356625" cy="357250"/>
            </a:xfrm>
            <a:custGeom>
              <a:avLst/>
              <a:gdLst/>
              <a:ahLst/>
              <a:cxnLst/>
              <a:rect l="l" t="t" r="r" b="b"/>
              <a:pathLst>
                <a:path w="14265" h="14290" extrusionOk="0">
                  <a:moveTo>
                    <a:pt x="10228" y="1"/>
                  </a:moveTo>
                  <a:lnTo>
                    <a:pt x="2465" y="501"/>
                  </a:lnTo>
                  <a:cubicBezTo>
                    <a:pt x="2787" y="798"/>
                    <a:pt x="7073" y="8121"/>
                    <a:pt x="7073" y="8121"/>
                  </a:cubicBezTo>
                  <a:lnTo>
                    <a:pt x="239" y="9621"/>
                  </a:lnTo>
                  <a:lnTo>
                    <a:pt x="1" y="12979"/>
                  </a:lnTo>
                  <a:lnTo>
                    <a:pt x="6716" y="13943"/>
                  </a:lnTo>
                  <a:lnTo>
                    <a:pt x="9740" y="14264"/>
                  </a:lnTo>
                  <a:cubicBezTo>
                    <a:pt x="9886" y="14281"/>
                    <a:pt x="10031" y="14289"/>
                    <a:pt x="10176" y="14289"/>
                  </a:cubicBezTo>
                  <a:cubicBezTo>
                    <a:pt x="11368" y="14289"/>
                    <a:pt x="12508" y="13730"/>
                    <a:pt x="13241" y="12764"/>
                  </a:cubicBezTo>
                  <a:cubicBezTo>
                    <a:pt x="14086" y="11645"/>
                    <a:pt x="14265" y="10169"/>
                    <a:pt x="13717" y="8883"/>
                  </a:cubicBezTo>
                  <a:lnTo>
                    <a:pt x="10228"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461" name="Google Shape;932;p42">
              <a:extLst>
                <a:ext uri="{FF2B5EF4-FFF2-40B4-BE49-F238E27FC236}">
                  <a16:creationId xmlns:a16="http://schemas.microsoft.com/office/drawing/2014/main" id="{C17D7294-4455-47E2-A247-2056EAA16113}"/>
                </a:ext>
              </a:extLst>
            </p:cNvPr>
            <p:cNvSpPr/>
            <p:nvPr/>
          </p:nvSpPr>
          <p:spPr>
            <a:xfrm>
              <a:off x="3473625" y="2386300"/>
              <a:ext cx="217925" cy="38075"/>
            </a:xfrm>
            <a:custGeom>
              <a:avLst/>
              <a:gdLst/>
              <a:ahLst/>
              <a:cxnLst/>
              <a:rect l="l" t="t" r="r" b="b"/>
              <a:pathLst>
                <a:path w="8717" h="1523" extrusionOk="0">
                  <a:moveTo>
                    <a:pt x="8685" y="1"/>
                  </a:moveTo>
                  <a:cubicBezTo>
                    <a:pt x="8427" y="1"/>
                    <a:pt x="6582" y="286"/>
                    <a:pt x="4347" y="685"/>
                  </a:cubicBezTo>
                  <a:cubicBezTo>
                    <a:pt x="1930" y="1101"/>
                    <a:pt x="1" y="1482"/>
                    <a:pt x="1" y="1518"/>
                  </a:cubicBezTo>
                  <a:cubicBezTo>
                    <a:pt x="2" y="1521"/>
                    <a:pt x="12" y="1523"/>
                    <a:pt x="32" y="1523"/>
                  </a:cubicBezTo>
                  <a:cubicBezTo>
                    <a:pt x="291" y="1523"/>
                    <a:pt x="2135" y="1239"/>
                    <a:pt x="4371" y="851"/>
                  </a:cubicBezTo>
                  <a:cubicBezTo>
                    <a:pt x="6788" y="423"/>
                    <a:pt x="8716" y="54"/>
                    <a:pt x="8716" y="6"/>
                  </a:cubicBezTo>
                  <a:cubicBezTo>
                    <a:pt x="8715" y="3"/>
                    <a:pt x="8705" y="1"/>
                    <a:pt x="8685"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62" name="Google Shape;933;p42">
              <a:extLst>
                <a:ext uri="{FF2B5EF4-FFF2-40B4-BE49-F238E27FC236}">
                  <a16:creationId xmlns:a16="http://schemas.microsoft.com/office/drawing/2014/main" id="{DD4BA307-3906-4CC6-9A54-4DC3183EB414}"/>
                </a:ext>
              </a:extLst>
            </p:cNvPr>
            <p:cNvSpPr/>
            <p:nvPr/>
          </p:nvSpPr>
          <p:spPr>
            <a:xfrm>
              <a:off x="3573350" y="2155450"/>
              <a:ext cx="77725" cy="237550"/>
            </a:xfrm>
            <a:custGeom>
              <a:avLst/>
              <a:gdLst/>
              <a:ahLst/>
              <a:cxnLst/>
              <a:rect l="l" t="t" r="r" b="b"/>
              <a:pathLst>
                <a:path w="3109" h="9502" extrusionOk="0">
                  <a:moveTo>
                    <a:pt x="882" y="1"/>
                  </a:moveTo>
                  <a:cubicBezTo>
                    <a:pt x="846" y="1"/>
                    <a:pt x="810" y="24"/>
                    <a:pt x="786" y="36"/>
                  </a:cubicBezTo>
                  <a:cubicBezTo>
                    <a:pt x="691" y="84"/>
                    <a:pt x="608" y="155"/>
                    <a:pt x="524" y="215"/>
                  </a:cubicBezTo>
                  <a:cubicBezTo>
                    <a:pt x="251" y="489"/>
                    <a:pt x="84" y="846"/>
                    <a:pt x="36" y="1227"/>
                  </a:cubicBezTo>
                  <a:cubicBezTo>
                    <a:pt x="1" y="1787"/>
                    <a:pt x="108" y="2346"/>
                    <a:pt x="334" y="2858"/>
                  </a:cubicBezTo>
                  <a:cubicBezTo>
                    <a:pt x="572" y="3453"/>
                    <a:pt x="822" y="4073"/>
                    <a:pt x="1084" y="4739"/>
                  </a:cubicBezTo>
                  <a:cubicBezTo>
                    <a:pt x="1620" y="6061"/>
                    <a:pt x="2120" y="7263"/>
                    <a:pt x="2477" y="8121"/>
                  </a:cubicBezTo>
                  <a:cubicBezTo>
                    <a:pt x="2656" y="8526"/>
                    <a:pt x="2810" y="8871"/>
                    <a:pt x="2918" y="9133"/>
                  </a:cubicBezTo>
                  <a:cubicBezTo>
                    <a:pt x="2965" y="9264"/>
                    <a:pt x="3037" y="9395"/>
                    <a:pt x="3108" y="9502"/>
                  </a:cubicBezTo>
                  <a:cubicBezTo>
                    <a:pt x="3084" y="9371"/>
                    <a:pt x="3037" y="9228"/>
                    <a:pt x="2977" y="9109"/>
                  </a:cubicBezTo>
                  <a:cubicBezTo>
                    <a:pt x="2882" y="8823"/>
                    <a:pt x="2751" y="8478"/>
                    <a:pt x="2596" y="8061"/>
                  </a:cubicBezTo>
                  <a:cubicBezTo>
                    <a:pt x="2251" y="7192"/>
                    <a:pt x="1775" y="5990"/>
                    <a:pt x="1239" y="4656"/>
                  </a:cubicBezTo>
                  <a:cubicBezTo>
                    <a:pt x="965" y="4001"/>
                    <a:pt x="715" y="3370"/>
                    <a:pt x="477" y="2799"/>
                  </a:cubicBezTo>
                  <a:cubicBezTo>
                    <a:pt x="251" y="2310"/>
                    <a:pt x="143" y="1775"/>
                    <a:pt x="155" y="1227"/>
                  </a:cubicBezTo>
                  <a:cubicBezTo>
                    <a:pt x="191" y="870"/>
                    <a:pt x="334" y="536"/>
                    <a:pt x="584" y="263"/>
                  </a:cubicBezTo>
                  <a:cubicBezTo>
                    <a:pt x="679" y="167"/>
                    <a:pt x="774" y="84"/>
                    <a:pt x="882"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63" name="Google Shape;934;p42">
              <a:extLst>
                <a:ext uri="{FF2B5EF4-FFF2-40B4-BE49-F238E27FC236}">
                  <a16:creationId xmlns:a16="http://schemas.microsoft.com/office/drawing/2014/main" id="{EC4308C6-E76D-4513-8D7E-B4B8E2FCB16E}"/>
                </a:ext>
              </a:extLst>
            </p:cNvPr>
            <p:cNvSpPr/>
            <p:nvPr/>
          </p:nvSpPr>
          <p:spPr>
            <a:xfrm>
              <a:off x="3467375" y="2508175"/>
              <a:ext cx="271200" cy="33550"/>
            </a:xfrm>
            <a:custGeom>
              <a:avLst/>
              <a:gdLst/>
              <a:ahLst/>
              <a:cxnLst/>
              <a:rect l="l" t="t" r="r" b="b"/>
              <a:pathLst>
                <a:path w="10848" h="1342" extrusionOk="0">
                  <a:moveTo>
                    <a:pt x="1" y="1"/>
                  </a:moveTo>
                  <a:cubicBezTo>
                    <a:pt x="144" y="60"/>
                    <a:pt x="275" y="84"/>
                    <a:pt x="418" y="108"/>
                  </a:cubicBezTo>
                  <a:lnTo>
                    <a:pt x="1573" y="310"/>
                  </a:lnTo>
                  <a:cubicBezTo>
                    <a:pt x="2549" y="477"/>
                    <a:pt x="3882" y="715"/>
                    <a:pt x="5394" y="917"/>
                  </a:cubicBezTo>
                  <a:cubicBezTo>
                    <a:pt x="6895" y="1132"/>
                    <a:pt x="8252" y="1251"/>
                    <a:pt x="9252" y="1310"/>
                  </a:cubicBezTo>
                  <a:cubicBezTo>
                    <a:pt x="9740" y="1334"/>
                    <a:pt x="10145" y="1334"/>
                    <a:pt x="10419" y="1334"/>
                  </a:cubicBezTo>
                  <a:cubicBezTo>
                    <a:pt x="10478" y="1339"/>
                    <a:pt x="10537" y="1342"/>
                    <a:pt x="10596" y="1342"/>
                  </a:cubicBezTo>
                  <a:cubicBezTo>
                    <a:pt x="10680" y="1342"/>
                    <a:pt x="10764" y="1336"/>
                    <a:pt x="10848" y="1322"/>
                  </a:cubicBezTo>
                  <a:cubicBezTo>
                    <a:pt x="10705" y="1298"/>
                    <a:pt x="10550" y="1275"/>
                    <a:pt x="10407" y="1275"/>
                  </a:cubicBezTo>
                  <a:lnTo>
                    <a:pt x="9240" y="1191"/>
                  </a:lnTo>
                  <a:cubicBezTo>
                    <a:pt x="8252" y="1108"/>
                    <a:pt x="6907" y="965"/>
                    <a:pt x="5406" y="751"/>
                  </a:cubicBezTo>
                  <a:cubicBezTo>
                    <a:pt x="3918" y="548"/>
                    <a:pt x="2561" y="334"/>
                    <a:pt x="1596" y="191"/>
                  </a:cubicBezTo>
                  <a:cubicBezTo>
                    <a:pt x="1108" y="120"/>
                    <a:pt x="703" y="72"/>
                    <a:pt x="430" y="36"/>
                  </a:cubicBezTo>
                  <a:cubicBezTo>
                    <a:pt x="299" y="12"/>
                    <a:pt x="144" y="1"/>
                    <a:pt x="1"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64" name="Google Shape;935;p42">
              <a:extLst>
                <a:ext uri="{FF2B5EF4-FFF2-40B4-BE49-F238E27FC236}">
                  <a16:creationId xmlns:a16="http://schemas.microsoft.com/office/drawing/2014/main" id="{A4FF44CE-9634-490C-9A07-976017BB27B9}"/>
                </a:ext>
              </a:extLst>
            </p:cNvPr>
            <p:cNvSpPr/>
            <p:nvPr/>
          </p:nvSpPr>
          <p:spPr>
            <a:xfrm>
              <a:off x="3276000" y="2229875"/>
              <a:ext cx="58350" cy="197725"/>
            </a:xfrm>
            <a:custGeom>
              <a:avLst/>
              <a:gdLst/>
              <a:ahLst/>
              <a:cxnLst/>
              <a:rect l="l" t="t" r="r" b="b"/>
              <a:pathLst>
                <a:path w="2334" h="7909" extrusionOk="0">
                  <a:moveTo>
                    <a:pt x="2334" y="0"/>
                  </a:moveTo>
                  <a:cubicBezTo>
                    <a:pt x="2262" y="84"/>
                    <a:pt x="2203" y="179"/>
                    <a:pt x="2143" y="286"/>
                  </a:cubicBezTo>
                  <a:lnTo>
                    <a:pt x="1655" y="1048"/>
                  </a:lnTo>
                  <a:cubicBezTo>
                    <a:pt x="1072" y="1881"/>
                    <a:pt x="584" y="2774"/>
                    <a:pt x="203" y="3715"/>
                  </a:cubicBezTo>
                  <a:cubicBezTo>
                    <a:pt x="107" y="3989"/>
                    <a:pt x="48" y="4275"/>
                    <a:pt x="24" y="4572"/>
                  </a:cubicBezTo>
                  <a:cubicBezTo>
                    <a:pt x="0" y="4846"/>
                    <a:pt x="36" y="5120"/>
                    <a:pt x="107" y="5394"/>
                  </a:cubicBezTo>
                  <a:cubicBezTo>
                    <a:pt x="238" y="5894"/>
                    <a:pt x="405" y="6322"/>
                    <a:pt x="512" y="6692"/>
                  </a:cubicBezTo>
                  <a:cubicBezTo>
                    <a:pt x="631" y="7084"/>
                    <a:pt x="691" y="7501"/>
                    <a:pt x="691" y="7906"/>
                  </a:cubicBezTo>
                  <a:cubicBezTo>
                    <a:pt x="691" y="7908"/>
                    <a:pt x="691" y="7908"/>
                    <a:pt x="691" y="7908"/>
                  </a:cubicBezTo>
                  <a:cubicBezTo>
                    <a:pt x="694" y="7908"/>
                    <a:pt x="704" y="7876"/>
                    <a:pt x="715" y="7835"/>
                  </a:cubicBezTo>
                  <a:cubicBezTo>
                    <a:pt x="726" y="7751"/>
                    <a:pt x="738" y="7668"/>
                    <a:pt x="738" y="7584"/>
                  </a:cubicBezTo>
                  <a:cubicBezTo>
                    <a:pt x="750" y="7275"/>
                    <a:pt x="703" y="6965"/>
                    <a:pt x="631" y="6668"/>
                  </a:cubicBezTo>
                  <a:cubicBezTo>
                    <a:pt x="536" y="6287"/>
                    <a:pt x="369" y="5858"/>
                    <a:pt x="262" y="5370"/>
                  </a:cubicBezTo>
                  <a:cubicBezTo>
                    <a:pt x="191" y="5108"/>
                    <a:pt x="167" y="4858"/>
                    <a:pt x="179" y="4596"/>
                  </a:cubicBezTo>
                  <a:cubicBezTo>
                    <a:pt x="203" y="4310"/>
                    <a:pt x="262" y="4036"/>
                    <a:pt x="357" y="3775"/>
                  </a:cubicBezTo>
                  <a:cubicBezTo>
                    <a:pt x="738" y="2846"/>
                    <a:pt x="1203" y="1965"/>
                    <a:pt x="1750" y="1119"/>
                  </a:cubicBezTo>
                  <a:cubicBezTo>
                    <a:pt x="1953" y="786"/>
                    <a:pt x="2108" y="512"/>
                    <a:pt x="2203" y="322"/>
                  </a:cubicBezTo>
                  <a:cubicBezTo>
                    <a:pt x="2262" y="226"/>
                    <a:pt x="2310" y="119"/>
                    <a:pt x="2334"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65" name="Google Shape;936;p42">
              <a:extLst>
                <a:ext uri="{FF2B5EF4-FFF2-40B4-BE49-F238E27FC236}">
                  <a16:creationId xmlns:a16="http://schemas.microsoft.com/office/drawing/2014/main" id="{F5E2F66A-64FD-49C7-AB16-253DBBFE923E}"/>
                </a:ext>
              </a:extLst>
            </p:cNvPr>
            <p:cNvSpPr/>
            <p:nvPr/>
          </p:nvSpPr>
          <p:spPr>
            <a:xfrm>
              <a:off x="3431975" y="2048900"/>
              <a:ext cx="6850" cy="52400"/>
            </a:xfrm>
            <a:custGeom>
              <a:avLst/>
              <a:gdLst/>
              <a:ahLst/>
              <a:cxnLst/>
              <a:rect l="l" t="t" r="r" b="b"/>
              <a:pathLst>
                <a:path w="274" h="2096" extrusionOk="0">
                  <a:moveTo>
                    <a:pt x="202" y="0"/>
                  </a:moveTo>
                  <a:cubicBezTo>
                    <a:pt x="95" y="346"/>
                    <a:pt x="48" y="691"/>
                    <a:pt x="60" y="1048"/>
                  </a:cubicBezTo>
                  <a:cubicBezTo>
                    <a:pt x="0" y="1393"/>
                    <a:pt x="12" y="1750"/>
                    <a:pt x="72" y="2096"/>
                  </a:cubicBezTo>
                  <a:cubicBezTo>
                    <a:pt x="179" y="1750"/>
                    <a:pt x="226" y="1405"/>
                    <a:pt x="226" y="1048"/>
                  </a:cubicBezTo>
                  <a:cubicBezTo>
                    <a:pt x="274" y="703"/>
                    <a:pt x="262" y="346"/>
                    <a:pt x="202"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66" name="Google Shape;937;p42">
              <a:extLst>
                <a:ext uri="{FF2B5EF4-FFF2-40B4-BE49-F238E27FC236}">
                  <a16:creationId xmlns:a16="http://schemas.microsoft.com/office/drawing/2014/main" id="{C040FA80-2B48-474F-9576-55A6CD78F503}"/>
                </a:ext>
              </a:extLst>
            </p:cNvPr>
            <p:cNvSpPr/>
            <p:nvPr/>
          </p:nvSpPr>
          <p:spPr>
            <a:xfrm>
              <a:off x="3481975" y="2045025"/>
              <a:ext cx="8950" cy="51225"/>
            </a:xfrm>
            <a:custGeom>
              <a:avLst/>
              <a:gdLst/>
              <a:ahLst/>
              <a:cxnLst/>
              <a:rect l="l" t="t" r="r" b="b"/>
              <a:pathLst>
                <a:path w="358" h="2049" extrusionOk="0">
                  <a:moveTo>
                    <a:pt x="0" y="0"/>
                  </a:moveTo>
                  <a:cubicBezTo>
                    <a:pt x="0" y="691"/>
                    <a:pt x="107" y="1382"/>
                    <a:pt x="322" y="2048"/>
                  </a:cubicBezTo>
                  <a:cubicBezTo>
                    <a:pt x="358" y="1691"/>
                    <a:pt x="334" y="1346"/>
                    <a:pt x="250" y="1001"/>
                  </a:cubicBezTo>
                  <a:cubicBezTo>
                    <a:pt x="227" y="655"/>
                    <a:pt x="143" y="322"/>
                    <a:pt x="0"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67" name="Google Shape;938;p42">
              <a:extLst>
                <a:ext uri="{FF2B5EF4-FFF2-40B4-BE49-F238E27FC236}">
                  <a16:creationId xmlns:a16="http://schemas.microsoft.com/office/drawing/2014/main" id="{3F20BD0C-86AC-462E-9B6E-420457DC8155}"/>
                </a:ext>
              </a:extLst>
            </p:cNvPr>
            <p:cNvSpPr/>
            <p:nvPr/>
          </p:nvSpPr>
          <p:spPr>
            <a:xfrm>
              <a:off x="3526325" y="2044725"/>
              <a:ext cx="12225" cy="42000"/>
            </a:xfrm>
            <a:custGeom>
              <a:avLst/>
              <a:gdLst/>
              <a:ahLst/>
              <a:cxnLst/>
              <a:rect l="l" t="t" r="r" b="b"/>
              <a:pathLst>
                <a:path w="489" h="1680" extrusionOk="0">
                  <a:moveTo>
                    <a:pt x="0" y="1"/>
                  </a:moveTo>
                  <a:lnTo>
                    <a:pt x="0" y="1"/>
                  </a:lnTo>
                  <a:cubicBezTo>
                    <a:pt x="48" y="584"/>
                    <a:pt x="227" y="1155"/>
                    <a:pt x="489" y="1679"/>
                  </a:cubicBezTo>
                  <a:cubicBezTo>
                    <a:pt x="441" y="1096"/>
                    <a:pt x="262" y="524"/>
                    <a:pt x="0"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68" name="Google Shape;939;p42">
              <a:extLst>
                <a:ext uri="{FF2B5EF4-FFF2-40B4-BE49-F238E27FC236}">
                  <a16:creationId xmlns:a16="http://schemas.microsoft.com/office/drawing/2014/main" id="{FA94DEFE-BE17-401A-8406-770667CE2B30}"/>
                </a:ext>
              </a:extLst>
            </p:cNvPr>
            <p:cNvSpPr/>
            <p:nvPr/>
          </p:nvSpPr>
          <p:spPr>
            <a:xfrm>
              <a:off x="3579000" y="2221525"/>
              <a:ext cx="68800" cy="179700"/>
            </a:xfrm>
            <a:custGeom>
              <a:avLst/>
              <a:gdLst/>
              <a:ahLst/>
              <a:cxnLst/>
              <a:rect l="l" t="t" r="r" b="b"/>
              <a:pathLst>
                <a:path w="2752" h="7188" extrusionOk="0">
                  <a:moveTo>
                    <a:pt x="1" y="1"/>
                  </a:moveTo>
                  <a:lnTo>
                    <a:pt x="1" y="1"/>
                  </a:lnTo>
                  <a:cubicBezTo>
                    <a:pt x="25" y="2192"/>
                    <a:pt x="417" y="4025"/>
                    <a:pt x="453" y="6216"/>
                  </a:cubicBezTo>
                  <a:cubicBezTo>
                    <a:pt x="441" y="6430"/>
                    <a:pt x="477" y="6645"/>
                    <a:pt x="560" y="6847"/>
                  </a:cubicBezTo>
                  <a:cubicBezTo>
                    <a:pt x="706" y="7124"/>
                    <a:pt x="956" y="7187"/>
                    <a:pt x="1245" y="7187"/>
                  </a:cubicBezTo>
                  <a:cubicBezTo>
                    <a:pt x="1453" y="7187"/>
                    <a:pt x="1682" y="7155"/>
                    <a:pt x="1906" y="7145"/>
                  </a:cubicBezTo>
                  <a:cubicBezTo>
                    <a:pt x="2180" y="7109"/>
                    <a:pt x="2453" y="7049"/>
                    <a:pt x="2715" y="6966"/>
                  </a:cubicBezTo>
                  <a:cubicBezTo>
                    <a:pt x="2751" y="6811"/>
                    <a:pt x="2727" y="6633"/>
                    <a:pt x="2656" y="6490"/>
                  </a:cubicBezTo>
                  <a:cubicBezTo>
                    <a:pt x="1763" y="4204"/>
                    <a:pt x="882" y="2287"/>
                    <a:pt x="1" y="1"/>
                  </a:cubicBezTo>
                  <a:close/>
                </a:path>
              </a:pathLst>
            </a:custGeom>
            <a:solidFill>
              <a:srgbClr val="000000">
                <a:alpha val="31370"/>
              </a:srgbClr>
            </a:solidFill>
            <a:ln>
              <a:noFill/>
            </a:ln>
          </p:spPr>
          <p:txBody>
            <a:bodyPr spcFirstLastPara="1" wrap="square" lIns="182850" tIns="182850" rIns="182850" bIns="182850" anchor="ctr" anchorCtr="0">
              <a:noAutofit/>
            </a:bodyPr>
            <a:lstStyle/>
            <a:p>
              <a:endParaRPr sz="3600"/>
            </a:p>
          </p:txBody>
        </p:sp>
        <p:sp>
          <p:nvSpPr>
            <p:cNvPr id="469" name="Google Shape;940;p42">
              <a:extLst>
                <a:ext uri="{FF2B5EF4-FFF2-40B4-BE49-F238E27FC236}">
                  <a16:creationId xmlns:a16="http://schemas.microsoft.com/office/drawing/2014/main" id="{F45BB4DD-9F50-4EC9-AB92-FA553C126E9E}"/>
                </a:ext>
              </a:extLst>
            </p:cNvPr>
            <p:cNvSpPr/>
            <p:nvPr/>
          </p:nvSpPr>
          <p:spPr>
            <a:xfrm>
              <a:off x="2972075" y="2317375"/>
              <a:ext cx="445025" cy="220900"/>
            </a:xfrm>
            <a:custGeom>
              <a:avLst/>
              <a:gdLst/>
              <a:ahLst/>
              <a:cxnLst/>
              <a:rect l="l" t="t" r="r" b="b"/>
              <a:pathLst>
                <a:path w="17801" h="8836" extrusionOk="0">
                  <a:moveTo>
                    <a:pt x="10383" y="1"/>
                  </a:moveTo>
                  <a:lnTo>
                    <a:pt x="1" y="513"/>
                  </a:lnTo>
                  <a:lnTo>
                    <a:pt x="3311" y="3703"/>
                  </a:lnTo>
                  <a:lnTo>
                    <a:pt x="8633" y="8835"/>
                  </a:lnTo>
                  <a:lnTo>
                    <a:pt x="17801" y="8383"/>
                  </a:lnTo>
                  <a:lnTo>
                    <a:pt x="10383" y="1"/>
                  </a:lnTo>
                  <a:close/>
                </a:path>
              </a:pathLst>
            </a:custGeom>
            <a:solidFill>
              <a:srgbClr val="000000">
                <a:alpha val="31370"/>
              </a:srgbClr>
            </a:solidFill>
            <a:ln>
              <a:noFill/>
            </a:ln>
          </p:spPr>
          <p:txBody>
            <a:bodyPr spcFirstLastPara="1" wrap="square" lIns="182850" tIns="182850" rIns="182850" bIns="182850" anchor="ctr" anchorCtr="0">
              <a:noAutofit/>
            </a:bodyPr>
            <a:lstStyle/>
            <a:p>
              <a:endParaRPr sz="3600"/>
            </a:p>
          </p:txBody>
        </p:sp>
        <p:sp>
          <p:nvSpPr>
            <p:cNvPr id="470" name="Google Shape;941;p42">
              <a:extLst>
                <a:ext uri="{FF2B5EF4-FFF2-40B4-BE49-F238E27FC236}">
                  <a16:creationId xmlns:a16="http://schemas.microsoft.com/office/drawing/2014/main" id="{81121565-0B69-49B6-89B7-788B3073EDB6}"/>
                </a:ext>
              </a:extLst>
            </p:cNvPr>
            <p:cNvSpPr/>
            <p:nvPr/>
          </p:nvSpPr>
          <p:spPr>
            <a:xfrm>
              <a:off x="2948575" y="2317975"/>
              <a:ext cx="437875" cy="234875"/>
            </a:xfrm>
            <a:custGeom>
              <a:avLst/>
              <a:gdLst/>
              <a:ahLst/>
              <a:cxnLst/>
              <a:rect l="l" t="t" r="r" b="b"/>
              <a:pathLst>
                <a:path w="17515" h="9395" extrusionOk="0">
                  <a:moveTo>
                    <a:pt x="10514" y="0"/>
                  </a:moveTo>
                  <a:lnTo>
                    <a:pt x="2393" y="393"/>
                  </a:lnTo>
                  <a:cubicBezTo>
                    <a:pt x="2393" y="393"/>
                    <a:pt x="0" y="1465"/>
                    <a:pt x="2441" y="3287"/>
                  </a:cubicBezTo>
                  <a:cubicBezTo>
                    <a:pt x="4882" y="5120"/>
                    <a:pt x="8228" y="5811"/>
                    <a:pt x="8728" y="7144"/>
                  </a:cubicBezTo>
                  <a:cubicBezTo>
                    <a:pt x="9037" y="7906"/>
                    <a:pt x="8906" y="8763"/>
                    <a:pt x="8406" y="9394"/>
                  </a:cubicBezTo>
                  <a:lnTo>
                    <a:pt x="15431" y="9073"/>
                  </a:lnTo>
                  <a:cubicBezTo>
                    <a:pt x="15431" y="9073"/>
                    <a:pt x="17514" y="7275"/>
                    <a:pt x="15955" y="5668"/>
                  </a:cubicBezTo>
                  <a:cubicBezTo>
                    <a:pt x="14407" y="4072"/>
                    <a:pt x="10323" y="1774"/>
                    <a:pt x="9847" y="1132"/>
                  </a:cubicBezTo>
                  <a:cubicBezTo>
                    <a:pt x="9371" y="489"/>
                    <a:pt x="10513" y="0"/>
                    <a:pt x="10514" y="0"/>
                  </a:cubicBez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471" name="Google Shape;942;p42">
              <a:extLst>
                <a:ext uri="{FF2B5EF4-FFF2-40B4-BE49-F238E27FC236}">
                  <a16:creationId xmlns:a16="http://schemas.microsoft.com/office/drawing/2014/main" id="{757132BD-A446-4046-A667-343208D2AEDE}"/>
                </a:ext>
              </a:extLst>
            </p:cNvPr>
            <p:cNvSpPr/>
            <p:nvPr/>
          </p:nvSpPr>
          <p:spPr>
            <a:xfrm>
              <a:off x="3056925" y="2311425"/>
              <a:ext cx="94975" cy="14025"/>
            </a:xfrm>
            <a:custGeom>
              <a:avLst/>
              <a:gdLst/>
              <a:ahLst/>
              <a:cxnLst/>
              <a:rect l="l" t="t" r="r" b="b"/>
              <a:pathLst>
                <a:path w="3799" h="561" extrusionOk="0">
                  <a:moveTo>
                    <a:pt x="3798" y="1"/>
                  </a:moveTo>
                  <a:lnTo>
                    <a:pt x="0" y="227"/>
                  </a:lnTo>
                  <a:lnTo>
                    <a:pt x="286" y="560"/>
                  </a:lnTo>
                  <a:lnTo>
                    <a:pt x="3798" y="393"/>
                  </a:lnTo>
                  <a:lnTo>
                    <a:pt x="3798" y="1"/>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72" name="Google Shape;943;p42">
              <a:extLst>
                <a:ext uri="{FF2B5EF4-FFF2-40B4-BE49-F238E27FC236}">
                  <a16:creationId xmlns:a16="http://schemas.microsoft.com/office/drawing/2014/main" id="{EE7F7BF6-71EF-4FF1-9D17-3EE9CAAC586E}"/>
                </a:ext>
              </a:extLst>
            </p:cNvPr>
            <p:cNvSpPr/>
            <p:nvPr/>
          </p:nvSpPr>
          <p:spPr>
            <a:xfrm>
              <a:off x="3016725" y="2351900"/>
              <a:ext cx="162550" cy="9800"/>
            </a:xfrm>
            <a:custGeom>
              <a:avLst/>
              <a:gdLst/>
              <a:ahLst/>
              <a:cxnLst/>
              <a:rect l="l" t="t" r="r" b="b"/>
              <a:pathLst>
                <a:path w="6502" h="392" extrusionOk="0">
                  <a:moveTo>
                    <a:pt x="6163" y="0"/>
                  </a:moveTo>
                  <a:cubicBezTo>
                    <a:pt x="5959" y="0"/>
                    <a:pt x="5757" y="13"/>
                    <a:pt x="5549" y="37"/>
                  </a:cubicBezTo>
                  <a:lnTo>
                    <a:pt x="3263" y="167"/>
                  </a:lnTo>
                  <a:cubicBezTo>
                    <a:pt x="2370" y="215"/>
                    <a:pt x="1549" y="263"/>
                    <a:pt x="965" y="263"/>
                  </a:cubicBezTo>
                  <a:cubicBezTo>
                    <a:pt x="644" y="263"/>
                    <a:pt x="322" y="275"/>
                    <a:pt x="1" y="310"/>
                  </a:cubicBezTo>
                  <a:cubicBezTo>
                    <a:pt x="269" y="360"/>
                    <a:pt x="537" y="385"/>
                    <a:pt x="805" y="385"/>
                  </a:cubicBezTo>
                  <a:cubicBezTo>
                    <a:pt x="858" y="385"/>
                    <a:pt x="912" y="384"/>
                    <a:pt x="965" y="382"/>
                  </a:cubicBezTo>
                  <a:cubicBezTo>
                    <a:pt x="1125" y="388"/>
                    <a:pt x="1300" y="391"/>
                    <a:pt x="1487" y="391"/>
                  </a:cubicBezTo>
                  <a:cubicBezTo>
                    <a:pt x="2000" y="391"/>
                    <a:pt x="2609" y="369"/>
                    <a:pt x="3263" y="334"/>
                  </a:cubicBezTo>
                  <a:cubicBezTo>
                    <a:pt x="4168" y="287"/>
                    <a:pt x="4978" y="215"/>
                    <a:pt x="5561" y="156"/>
                  </a:cubicBezTo>
                  <a:cubicBezTo>
                    <a:pt x="5883" y="132"/>
                    <a:pt x="6192" y="84"/>
                    <a:pt x="6502" y="13"/>
                  </a:cubicBezTo>
                  <a:cubicBezTo>
                    <a:pt x="6388" y="4"/>
                    <a:pt x="6275" y="0"/>
                    <a:pt x="6163" y="0"/>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473" name="Google Shape;944;p42">
              <a:extLst>
                <a:ext uri="{FF2B5EF4-FFF2-40B4-BE49-F238E27FC236}">
                  <a16:creationId xmlns:a16="http://schemas.microsoft.com/office/drawing/2014/main" id="{F30C31BC-BD50-466F-B29B-2DE29CCB7B9D}"/>
                </a:ext>
              </a:extLst>
            </p:cNvPr>
            <p:cNvSpPr/>
            <p:nvPr/>
          </p:nvSpPr>
          <p:spPr>
            <a:xfrm>
              <a:off x="3044125" y="2378000"/>
              <a:ext cx="153600" cy="7975"/>
            </a:xfrm>
            <a:custGeom>
              <a:avLst/>
              <a:gdLst/>
              <a:ahLst/>
              <a:cxnLst/>
              <a:rect l="l" t="t" r="r" b="b"/>
              <a:pathLst>
                <a:path w="6144" h="319" extrusionOk="0">
                  <a:moveTo>
                    <a:pt x="5193" y="0"/>
                  </a:moveTo>
                  <a:cubicBezTo>
                    <a:pt x="4486" y="0"/>
                    <a:pt x="3779" y="27"/>
                    <a:pt x="3072" y="76"/>
                  </a:cubicBezTo>
                  <a:cubicBezTo>
                    <a:pt x="2048" y="100"/>
                    <a:pt x="1012" y="171"/>
                    <a:pt x="0" y="302"/>
                  </a:cubicBezTo>
                  <a:cubicBezTo>
                    <a:pt x="317" y="313"/>
                    <a:pt x="634" y="319"/>
                    <a:pt x="951" y="319"/>
                  </a:cubicBezTo>
                  <a:cubicBezTo>
                    <a:pt x="1658" y="319"/>
                    <a:pt x="2365" y="292"/>
                    <a:pt x="3072" y="243"/>
                  </a:cubicBezTo>
                  <a:cubicBezTo>
                    <a:pt x="4108" y="219"/>
                    <a:pt x="5132" y="147"/>
                    <a:pt x="6144" y="16"/>
                  </a:cubicBezTo>
                  <a:cubicBezTo>
                    <a:pt x="5827" y="5"/>
                    <a:pt x="5510" y="0"/>
                    <a:pt x="5193" y="0"/>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474" name="Google Shape;945;p42">
              <a:extLst>
                <a:ext uri="{FF2B5EF4-FFF2-40B4-BE49-F238E27FC236}">
                  <a16:creationId xmlns:a16="http://schemas.microsoft.com/office/drawing/2014/main" id="{92724652-7A7C-440D-BD3E-CBAAF369A081}"/>
                </a:ext>
              </a:extLst>
            </p:cNvPr>
            <p:cNvSpPr/>
            <p:nvPr/>
          </p:nvSpPr>
          <p:spPr>
            <a:xfrm>
              <a:off x="3086975" y="2400600"/>
              <a:ext cx="151525" cy="12650"/>
            </a:xfrm>
            <a:custGeom>
              <a:avLst/>
              <a:gdLst/>
              <a:ahLst/>
              <a:cxnLst/>
              <a:rect l="l" t="t" r="r" b="b"/>
              <a:pathLst>
                <a:path w="6061" h="506" extrusionOk="0">
                  <a:moveTo>
                    <a:pt x="5838" y="1"/>
                  </a:moveTo>
                  <a:cubicBezTo>
                    <a:pt x="5615" y="1"/>
                    <a:pt x="5391" y="14"/>
                    <a:pt x="5168" y="41"/>
                  </a:cubicBezTo>
                  <a:lnTo>
                    <a:pt x="3025" y="208"/>
                  </a:lnTo>
                  <a:lnTo>
                    <a:pt x="882" y="374"/>
                  </a:lnTo>
                  <a:cubicBezTo>
                    <a:pt x="584" y="374"/>
                    <a:pt x="286" y="410"/>
                    <a:pt x="1" y="470"/>
                  </a:cubicBezTo>
                  <a:cubicBezTo>
                    <a:pt x="193" y="493"/>
                    <a:pt x="385" y="506"/>
                    <a:pt x="577" y="506"/>
                  </a:cubicBezTo>
                  <a:cubicBezTo>
                    <a:pt x="683" y="506"/>
                    <a:pt x="788" y="502"/>
                    <a:pt x="894" y="494"/>
                  </a:cubicBezTo>
                  <a:cubicBezTo>
                    <a:pt x="1441" y="482"/>
                    <a:pt x="2191" y="446"/>
                    <a:pt x="3049" y="374"/>
                  </a:cubicBezTo>
                  <a:cubicBezTo>
                    <a:pt x="3894" y="315"/>
                    <a:pt x="4632" y="232"/>
                    <a:pt x="5180" y="160"/>
                  </a:cubicBezTo>
                  <a:cubicBezTo>
                    <a:pt x="5478" y="136"/>
                    <a:pt x="5775" y="77"/>
                    <a:pt x="6061" y="5"/>
                  </a:cubicBezTo>
                  <a:cubicBezTo>
                    <a:pt x="5987" y="2"/>
                    <a:pt x="5912" y="1"/>
                    <a:pt x="5838"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475" name="Google Shape;946;p42">
              <a:extLst>
                <a:ext uri="{FF2B5EF4-FFF2-40B4-BE49-F238E27FC236}">
                  <a16:creationId xmlns:a16="http://schemas.microsoft.com/office/drawing/2014/main" id="{9F9893DD-69FB-4BDC-A265-C7DC3195E64D}"/>
                </a:ext>
              </a:extLst>
            </p:cNvPr>
            <p:cNvSpPr/>
            <p:nvPr/>
          </p:nvSpPr>
          <p:spPr>
            <a:xfrm>
              <a:off x="3134600" y="2430625"/>
              <a:ext cx="131600" cy="10650"/>
            </a:xfrm>
            <a:custGeom>
              <a:avLst/>
              <a:gdLst/>
              <a:ahLst/>
              <a:cxnLst/>
              <a:rect l="l" t="t" r="r" b="b"/>
              <a:pathLst>
                <a:path w="5264" h="426" extrusionOk="0">
                  <a:moveTo>
                    <a:pt x="4810" y="1"/>
                  </a:moveTo>
                  <a:cubicBezTo>
                    <a:pt x="4080" y="1"/>
                    <a:pt x="3350" y="47"/>
                    <a:pt x="2620" y="126"/>
                  </a:cubicBezTo>
                  <a:cubicBezTo>
                    <a:pt x="1739" y="174"/>
                    <a:pt x="870" y="269"/>
                    <a:pt x="1" y="424"/>
                  </a:cubicBezTo>
                  <a:cubicBezTo>
                    <a:pt x="90" y="425"/>
                    <a:pt x="179" y="425"/>
                    <a:pt x="268" y="425"/>
                  </a:cubicBezTo>
                  <a:cubicBezTo>
                    <a:pt x="1060" y="425"/>
                    <a:pt x="1851" y="378"/>
                    <a:pt x="2632" y="293"/>
                  </a:cubicBezTo>
                  <a:cubicBezTo>
                    <a:pt x="3513" y="257"/>
                    <a:pt x="4394" y="150"/>
                    <a:pt x="5263" y="7"/>
                  </a:cubicBezTo>
                  <a:cubicBezTo>
                    <a:pt x="5112" y="3"/>
                    <a:pt x="4961" y="1"/>
                    <a:pt x="4810"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476" name="Google Shape;947;p42">
              <a:extLst>
                <a:ext uri="{FF2B5EF4-FFF2-40B4-BE49-F238E27FC236}">
                  <a16:creationId xmlns:a16="http://schemas.microsoft.com/office/drawing/2014/main" id="{5877611C-79C9-4197-BBE3-603F11FE3955}"/>
                </a:ext>
              </a:extLst>
            </p:cNvPr>
            <p:cNvSpPr/>
            <p:nvPr/>
          </p:nvSpPr>
          <p:spPr>
            <a:xfrm>
              <a:off x="3180150" y="2457575"/>
              <a:ext cx="127425" cy="13425"/>
            </a:xfrm>
            <a:custGeom>
              <a:avLst/>
              <a:gdLst/>
              <a:ahLst/>
              <a:cxnLst/>
              <a:rect l="l" t="t" r="r" b="b"/>
              <a:pathLst>
                <a:path w="5097" h="537" extrusionOk="0">
                  <a:moveTo>
                    <a:pt x="5096" y="0"/>
                  </a:moveTo>
                  <a:lnTo>
                    <a:pt x="5096" y="0"/>
                  </a:lnTo>
                  <a:cubicBezTo>
                    <a:pt x="4239" y="12"/>
                    <a:pt x="3382" y="72"/>
                    <a:pt x="2536" y="191"/>
                  </a:cubicBezTo>
                  <a:cubicBezTo>
                    <a:pt x="1679" y="251"/>
                    <a:pt x="834" y="370"/>
                    <a:pt x="0" y="536"/>
                  </a:cubicBezTo>
                  <a:cubicBezTo>
                    <a:pt x="846" y="536"/>
                    <a:pt x="1703" y="477"/>
                    <a:pt x="2548" y="358"/>
                  </a:cubicBezTo>
                  <a:cubicBezTo>
                    <a:pt x="3406" y="298"/>
                    <a:pt x="4251" y="179"/>
                    <a:pt x="5096" y="0"/>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477" name="Google Shape;948;p42">
              <a:extLst>
                <a:ext uri="{FF2B5EF4-FFF2-40B4-BE49-F238E27FC236}">
                  <a16:creationId xmlns:a16="http://schemas.microsoft.com/office/drawing/2014/main" id="{D48DA2A0-75ED-4343-A140-CFE0F0CA0B83}"/>
                </a:ext>
              </a:extLst>
            </p:cNvPr>
            <p:cNvSpPr/>
            <p:nvPr/>
          </p:nvSpPr>
          <p:spPr>
            <a:xfrm>
              <a:off x="3195625" y="2495400"/>
              <a:ext cx="131300" cy="8400"/>
            </a:xfrm>
            <a:custGeom>
              <a:avLst/>
              <a:gdLst/>
              <a:ahLst/>
              <a:cxnLst/>
              <a:rect l="l" t="t" r="r" b="b"/>
              <a:pathLst>
                <a:path w="5252" h="336" extrusionOk="0">
                  <a:moveTo>
                    <a:pt x="4898" y="1"/>
                  </a:moveTo>
                  <a:cubicBezTo>
                    <a:pt x="4755" y="1"/>
                    <a:pt x="4614" y="10"/>
                    <a:pt x="4477" y="23"/>
                  </a:cubicBezTo>
                  <a:lnTo>
                    <a:pt x="2620" y="131"/>
                  </a:lnTo>
                  <a:lnTo>
                    <a:pt x="774" y="214"/>
                  </a:lnTo>
                  <a:cubicBezTo>
                    <a:pt x="512" y="214"/>
                    <a:pt x="262" y="238"/>
                    <a:pt x="1" y="273"/>
                  </a:cubicBezTo>
                  <a:cubicBezTo>
                    <a:pt x="218" y="313"/>
                    <a:pt x="434" y="336"/>
                    <a:pt x="645" y="336"/>
                  </a:cubicBezTo>
                  <a:cubicBezTo>
                    <a:pt x="688" y="336"/>
                    <a:pt x="732" y="335"/>
                    <a:pt x="774" y="333"/>
                  </a:cubicBezTo>
                  <a:cubicBezTo>
                    <a:pt x="1251" y="333"/>
                    <a:pt x="1906" y="333"/>
                    <a:pt x="2632" y="297"/>
                  </a:cubicBezTo>
                  <a:cubicBezTo>
                    <a:pt x="3358" y="262"/>
                    <a:pt x="4013" y="202"/>
                    <a:pt x="4489" y="142"/>
                  </a:cubicBezTo>
                  <a:cubicBezTo>
                    <a:pt x="4739" y="131"/>
                    <a:pt x="5001" y="83"/>
                    <a:pt x="5251" y="23"/>
                  </a:cubicBezTo>
                  <a:cubicBezTo>
                    <a:pt x="5133" y="7"/>
                    <a:pt x="5015" y="1"/>
                    <a:pt x="4898" y="1"/>
                  </a:cubicBezTo>
                  <a:close/>
                </a:path>
              </a:pathLst>
            </a:custGeom>
            <a:solidFill>
              <a:srgbClr val="FAFAFA"/>
            </a:solidFill>
            <a:ln>
              <a:noFill/>
            </a:ln>
          </p:spPr>
          <p:txBody>
            <a:bodyPr spcFirstLastPara="1" wrap="square" lIns="182850" tIns="182850" rIns="182850" bIns="182850" anchor="ctr" anchorCtr="0">
              <a:noAutofit/>
            </a:bodyPr>
            <a:lstStyle/>
            <a:p>
              <a:endParaRPr sz="3600"/>
            </a:p>
          </p:txBody>
        </p:sp>
        <p:sp>
          <p:nvSpPr>
            <p:cNvPr id="478" name="Google Shape;949;p42">
              <a:extLst>
                <a:ext uri="{FF2B5EF4-FFF2-40B4-BE49-F238E27FC236}">
                  <a16:creationId xmlns:a16="http://schemas.microsoft.com/office/drawing/2014/main" id="{375C4D62-7B83-497C-91F9-9A316D880D97}"/>
                </a:ext>
              </a:extLst>
            </p:cNvPr>
            <p:cNvSpPr/>
            <p:nvPr/>
          </p:nvSpPr>
          <p:spPr>
            <a:xfrm>
              <a:off x="3238500" y="2399400"/>
              <a:ext cx="234275" cy="107600"/>
            </a:xfrm>
            <a:custGeom>
              <a:avLst/>
              <a:gdLst/>
              <a:ahLst/>
              <a:cxnLst/>
              <a:rect l="l" t="t" r="r" b="b"/>
              <a:pathLst>
                <a:path w="9371" h="4304" extrusionOk="0">
                  <a:moveTo>
                    <a:pt x="5501" y="0"/>
                  </a:moveTo>
                  <a:cubicBezTo>
                    <a:pt x="4352" y="0"/>
                    <a:pt x="2703" y="220"/>
                    <a:pt x="2703" y="220"/>
                  </a:cubicBezTo>
                  <a:lnTo>
                    <a:pt x="3739" y="1006"/>
                  </a:lnTo>
                  <a:cubicBezTo>
                    <a:pt x="3739" y="1006"/>
                    <a:pt x="2131" y="1375"/>
                    <a:pt x="1310" y="1935"/>
                  </a:cubicBezTo>
                  <a:cubicBezTo>
                    <a:pt x="762" y="2351"/>
                    <a:pt x="310" y="2887"/>
                    <a:pt x="0" y="3494"/>
                  </a:cubicBezTo>
                  <a:lnTo>
                    <a:pt x="3429" y="3220"/>
                  </a:lnTo>
                  <a:lnTo>
                    <a:pt x="3429" y="3220"/>
                  </a:lnTo>
                  <a:cubicBezTo>
                    <a:pt x="3429" y="3220"/>
                    <a:pt x="1036" y="3816"/>
                    <a:pt x="893" y="3899"/>
                  </a:cubicBezTo>
                  <a:cubicBezTo>
                    <a:pt x="607" y="4090"/>
                    <a:pt x="941" y="4185"/>
                    <a:pt x="941" y="4185"/>
                  </a:cubicBezTo>
                  <a:lnTo>
                    <a:pt x="7430" y="4030"/>
                  </a:lnTo>
                  <a:lnTo>
                    <a:pt x="9180" y="4304"/>
                  </a:lnTo>
                  <a:lnTo>
                    <a:pt x="9370" y="1125"/>
                  </a:lnTo>
                  <a:lnTo>
                    <a:pt x="7501" y="1149"/>
                  </a:lnTo>
                  <a:cubicBezTo>
                    <a:pt x="7501" y="1149"/>
                    <a:pt x="6965" y="542"/>
                    <a:pt x="6537" y="161"/>
                  </a:cubicBezTo>
                  <a:cubicBezTo>
                    <a:pt x="6403" y="42"/>
                    <a:pt x="5999" y="0"/>
                    <a:pt x="5501" y="0"/>
                  </a:cubicBezTo>
                  <a:close/>
                </a:path>
              </a:pathLst>
            </a:custGeom>
            <a:solidFill>
              <a:srgbClr val="FFBE9D"/>
            </a:solidFill>
            <a:ln>
              <a:noFill/>
            </a:ln>
          </p:spPr>
          <p:txBody>
            <a:bodyPr spcFirstLastPara="1" wrap="square" lIns="182850" tIns="182850" rIns="182850" bIns="182850" anchor="ctr" anchorCtr="0">
              <a:noAutofit/>
            </a:bodyPr>
            <a:lstStyle/>
            <a:p>
              <a:endParaRPr sz="3600"/>
            </a:p>
          </p:txBody>
        </p:sp>
        <p:sp>
          <p:nvSpPr>
            <p:cNvPr id="479" name="Google Shape;950;p42">
              <a:extLst>
                <a:ext uri="{FF2B5EF4-FFF2-40B4-BE49-F238E27FC236}">
                  <a16:creationId xmlns:a16="http://schemas.microsoft.com/office/drawing/2014/main" id="{C87CC0D3-24CA-4B6F-BA76-DF5DD49DD9D4}"/>
                </a:ext>
              </a:extLst>
            </p:cNvPr>
            <p:cNvSpPr/>
            <p:nvPr/>
          </p:nvSpPr>
          <p:spPr>
            <a:xfrm>
              <a:off x="3240275" y="2473850"/>
              <a:ext cx="113725" cy="12250"/>
            </a:xfrm>
            <a:custGeom>
              <a:avLst/>
              <a:gdLst/>
              <a:ahLst/>
              <a:cxnLst/>
              <a:rect l="l" t="t" r="r" b="b"/>
              <a:pathLst>
                <a:path w="4549" h="490" extrusionOk="0">
                  <a:moveTo>
                    <a:pt x="4032" y="0"/>
                  </a:moveTo>
                  <a:cubicBezTo>
                    <a:pt x="3977" y="0"/>
                    <a:pt x="3923" y="2"/>
                    <a:pt x="3870" y="4"/>
                  </a:cubicBezTo>
                  <a:cubicBezTo>
                    <a:pt x="3453" y="4"/>
                    <a:pt x="2894" y="28"/>
                    <a:pt x="2251" y="88"/>
                  </a:cubicBezTo>
                  <a:cubicBezTo>
                    <a:pt x="1608" y="147"/>
                    <a:pt x="1048" y="242"/>
                    <a:pt x="643" y="314"/>
                  </a:cubicBezTo>
                  <a:cubicBezTo>
                    <a:pt x="417" y="338"/>
                    <a:pt x="203" y="397"/>
                    <a:pt x="0" y="481"/>
                  </a:cubicBezTo>
                  <a:cubicBezTo>
                    <a:pt x="0" y="487"/>
                    <a:pt x="17" y="489"/>
                    <a:pt x="48" y="489"/>
                  </a:cubicBezTo>
                  <a:cubicBezTo>
                    <a:pt x="265" y="489"/>
                    <a:pt x="1183" y="358"/>
                    <a:pt x="2275" y="254"/>
                  </a:cubicBezTo>
                  <a:cubicBezTo>
                    <a:pt x="3525" y="135"/>
                    <a:pt x="4549" y="100"/>
                    <a:pt x="4549" y="52"/>
                  </a:cubicBezTo>
                  <a:cubicBezTo>
                    <a:pt x="4385" y="16"/>
                    <a:pt x="4207" y="0"/>
                    <a:pt x="4032" y="0"/>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480" name="Google Shape;951;p42">
              <a:extLst>
                <a:ext uri="{FF2B5EF4-FFF2-40B4-BE49-F238E27FC236}">
                  <a16:creationId xmlns:a16="http://schemas.microsoft.com/office/drawing/2014/main" id="{91FD532F-280C-4C46-B835-BE38A0607950}"/>
                </a:ext>
              </a:extLst>
            </p:cNvPr>
            <p:cNvSpPr/>
            <p:nvPr/>
          </p:nvSpPr>
          <p:spPr>
            <a:xfrm>
              <a:off x="3251000" y="2454000"/>
              <a:ext cx="98250" cy="14025"/>
            </a:xfrm>
            <a:custGeom>
              <a:avLst/>
              <a:gdLst/>
              <a:ahLst/>
              <a:cxnLst/>
              <a:rect l="l" t="t" r="r" b="b"/>
              <a:pathLst>
                <a:path w="3930" h="561" extrusionOk="0">
                  <a:moveTo>
                    <a:pt x="3929" y="1"/>
                  </a:moveTo>
                  <a:lnTo>
                    <a:pt x="3929" y="1"/>
                  </a:lnTo>
                  <a:cubicBezTo>
                    <a:pt x="3262" y="13"/>
                    <a:pt x="2608" y="72"/>
                    <a:pt x="1953" y="191"/>
                  </a:cubicBezTo>
                  <a:cubicBezTo>
                    <a:pt x="1298" y="263"/>
                    <a:pt x="643" y="382"/>
                    <a:pt x="0" y="560"/>
                  </a:cubicBezTo>
                  <a:cubicBezTo>
                    <a:pt x="667" y="548"/>
                    <a:pt x="1322" y="489"/>
                    <a:pt x="1977" y="358"/>
                  </a:cubicBezTo>
                  <a:cubicBezTo>
                    <a:pt x="2631" y="298"/>
                    <a:pt x="3286" y="179"/>
                    <a:pt x="3929" y="1"/>
                  </a:cubicBezTo>
                  <a:close/>
                </a:path>
              </a:pathLst>
            </a:custGeom>
            <a:solidFill>
              <a:srgbClr val="EB996E"/>
            </a:solidFill>
            <a:ln>
              <a:noFill/>
            </a:ln>
          </p:spPr>
          <p:txBody>
            <a:bodyPr spcFirstLastPara="1" wrap="square" lIns="182850" tIns="182850" rIns="182850" bIns="182850" anchor="ctr" anchorCtr="0">
              <a:noAutofit/>
            </a:bodyPr>
            <a:lstStyle/>
            <a:p>
              <a:endParaRPr sz="3600"/>
            </a:p>
          </p:txBody>
        </p:sp>
        <p:sp>
          <p:nvSpPr>
            <p:cNvPr id="481" name="Google Shape;952;p42">
              <a:extLst>
                <a:ext uri="{FF2B5EF4-FFF2-40B4-BE49-F238E27FC236}">
                  <a16:creationId xmlns:a16="http://schemas.microsoft.com/office/drawing/2014/main" id="{0D81A6C6-28CF-46FA-8265-F15CB2EF20C9}"/>
                </a:ext>
              </a:extLst>
            </p:cNvPr>
            <p:cNvSpPr/>
            <p:nvPr/>
          </p:nvSpPr>
          <p:spPr>
            <a:xfrm>
              <a:off x="2547625" y="2006325"/>
              <a:ext cx="116400" cy="24150"/>
            </a:xfrm>
            <a:custGeom>
              <a:avLst/>
              <a:gdLst/>
              <a:ahLst/>
              <a:cxnLst/>
              <a:rect l="l" t="t" r="r" b="b"/>
              <a:pathLst>
                <a:path w="4656" h="966" extrusionOk="0">
                  <a:moveTo>
                    <a:pt x="298" y="1"/>
                  </a:moveTo>
                  <a:lnTo>
                    <a:pt x="1" y="965"/>
                  </a:lnTo>
                  <a:lnTo>
                    <a:pt x="4656" y="965"/>
                  </a:lnTo>
                  <a:lnTo>
                    <a:pt x="4406" y="310"/>
                  </a:lnTo>
                  <a:lnTo>
                    <a:pt x="298" y="1"/>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82" name="Google Shape;953;p42">
              <a:extLst>
                <a:ext uri="{FF2B5EF4-FFF2-40B4-BE49-F238E27FC236}">
                  <a16:creationId xmlns:a16="http://schemas.microsoft.com/office/drawing/2014/main" id="{25B2BB17-F867-41D6-90BD-7BE3EF7BD7E4}"/>
                </a:ext>
              </a:extLst>
            </p:cNvPr>
            <p:cNvSpPr/>
            <p:nvPr/>
          </p:nvSpPr>
          <p:spPr>
            <a:xfrm>
              <a:off x="2544050" y="2081050"/>
              <a:ext cx="123850" cy="1500"/>
            </a:xfrm>
            <a:custGeom>
              <a:avLst/>
              <a:gdLst/>
              <a:ahLst/>
              <a:cxnLst/>
              <a:rect l="l" t="t" r="r" b="b"/>
              <a:pathLst>
                <a:path w="4954" h="60" extrusionOk="0">
                  <a:moveTo>
                    <a:pt x="72" y="0"/>
                  </a:moveTo>
                  <a:lnTo>
                    <a:pt x="1" y="60"/>
                  </a:lnTo>
                  <a:lnTo>
                    <a:pt x="4954" y="60"/>
                  </a:lnTo>
                  <a:lnTo>
                    <a:pt x="4870"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83" name="Google Shape;954;p42">
              <a:extLst>
                <a:ext uri="{FF2B5EF4-FFF2-40B4-BE49-F238E27FC236}">
                  <a16:creationId xmlns:a16="http://schemas.microsoft.com/office/drawing/2014/main" id="{A9B73B5C-D2F7-4D6A-A5CA-73D4D84BAAC5}"/>
                </a:ext>
              </a:extLst>
            </p:cNvPr>
            <p:cNvSpPr/>
            <p:nvPr/>
          </p:nvSpPr>
          <p:spPr>
            <a:xfrm>
              <a:off x="2539600" y="2033725"/>
              <a:ext cx="132475" cy="185050"/>
            </a:xfrm>
            <a:custGeom>
              <a:avLst/>
              <a:gdLst/>
              <a:ahLst/>
              <a:cxnLst/>
              <a:rect l="l" t="t" r="r" b="b"/>
              <a:pathLst>
                <a:path w="5299" h="7402" extrusionOk="0">
                  <a:moveTo>
                    <a:pt x="0" y="0"/>
                  </a:moveTo>
                  <a:lnTo>
                    <a:pt x="988" y="7275"/>
                  </a:lnTo>
                  <a:cubicBezTo>
                    <a:pt x="988" y="7275"/>
                    <a:pt x="1888" y="7402"/>
                    <a:pt x="2876" y="7402"/>
                  </a:cubicBezTo>
                  <a:cubicBezTo>
                    <a:pt x="3370" y="7402"/>
                    <a:pt x="3886" y="7370"/>
                    <a:pt x="4322" y="7275"/>
                  </a:cubicBezTo>
                  <a:lnTo>
                    <a:pt x="5298"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84" name="Google Shape;955;p42">
              <a:extLst>
                <a:ext uri="{FF2B5EF4-FFF2-40B4-BE49-F238E27FC236}">
                  <a16:creationId xmlns:a16="http://schemas.microsoft.com/office/drawing/2014/main" id="{D0E64829-B35F-4662-89C8-0AD1D1325C99}"/>
                </a:ext>
              </a:extLst>
            </p:cNvPr>
            <p:cNvSpPr/>
            <p:nvPr/>
          </p:nvSpPr>
          <p:spPr>
            <a:xfrm>
              <a:off x="2538100" y="2023600"/>
              <a:ext cx="135750" cy="13125"/>
            </a:xfrm>
            <a:custGeom>
              <a:avLst/>
              <a:gdLst/>
              <a:ahLst/>
              <a:cxnLst/>
              <a:rect l="l" t="t" r="r" b="b"/>
              <a:pathLst>
                <a:path w="5430" h="525" extrusionOk="0">
                  <a:moveTo>
                    <a:pt x="429" y="0"/>
                  </a:moveTo>
                  <a:cubicBezTo>
                    <a:pt x="191" y="0"/>
                    <a:pt x="1" y="203"/>
                    <a:pt x="1" y="441"/>
                  </a:cubicBezTo>
                  <a:lnTo>
                    <a:pt x="1" y="524"/>
                  </a:lnTo>
                  <a:lnTo>
                    <a:pt x="5430" y="524"/>
                  </a:lnTo>
                  <a:lnTo>
                    <a:pt x="5430" y="441"/>
                  </a:lnTo>
                  <a:cubicBezTo>
                    <a:pt x="5430" y="191"/>
                    <a:pt x="5227" y="0"/>
                    <a:pt x="4989"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85" name="Google Shape;956;p42">
              <a:extLst>
                <a:ext uri="{FF2B5EF4-FFF2-40B4-BE49-F238E27FC236}">
                  <a16:creationId xmlns:a16="http://schemas.microsoft.com/office/drawing/2014/main" id="{8C67D087-43ED-4FA6-9A9B-7744A6EF7009}"/>
                </a:ext>
              </a:extLst>
            </p:cNvPr>
            <p:cNvSpPr/>
            <p:nvPr/>
          </p:nvSpPr>
          <p:spPr>
            <a:xfrm>
              <a:off x="2544050" y="2082525"/>
              <a:ext cx="123850" cy="70875"/>
            </a:xfrm>
            <a:custGeom>
              <a:avLst/>
              <a:gdLst/>
              <a:ahLst/>
              <a:cxnLst/>
              <a:rect l="l" t="t" r="r" b="b"/>
              <a:pathLst>
                <a:path w="4954" h="2835" extrusionOk="0">
                  <a:moveTo>
                    <a:pt x="1" y="1"/>
                  </a:moveTo>
                  <a:lnTo>
                    <a:pt x="382" y="2834"/>
                  </a:lnTo>
                  <a:lnTo>
                    <a:pt x="4573" y="2834"/>
                  </a:lnTo>
                  <a:lnTo>
                    <a:pt x="4954" y="1"/>
                  </a:ln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486" name="Google Shape;957;p42">
              <a:extLst>
                <a:ext uri="{FF2B5EF4-FFF2-40B4-BE49-F238E27FC236}">
                  <a16:creationId xmlns:a16="http://schemas.microsoft.com/office/drawing/2014/main" id="{B63815DB-F23C-44A4-B38C-FD2281BD1F63}"/>
                </a:ext>
              </a:extLst>
            </p:cNvPr>
            <p:cNvSpPr/>
            <p:nvPr/>
          </p:nvSpPr>
          <p:spPr>
            <a:xfrm>
              <a:off x="2574425" y="2091750"/>
              <a:ext cx="56575" cy="52825"/>
            </a:xfrm>
            <a:custGeom>
              <a:avLst/>
              <a:gdLst/>
              <a:ahLst/>
              <a:cxnLst/>
              <a:rect l="l" t="t" r="r" b="b"/>
              <a:pathLst>
                <a:path w="2263" h="2113" extrusionOk="0">
                  <a:moveTo>
                    <a:pt x="1679" y="144"/>
                  </a:moveTo>
                  <a:lnTo>
                    <a:pt x="1679" y="144"/>
                  </a:lnTo>
                  <a:cubicBezTo>
                    <a:pt x="1953" y="798"/>
                    <a:pt x="1369" y="1179"/>
                    <a:pt x="1000" y="1429"/>
                  </a:cubicBezTo>
                  <a:cubicBezTo>
                    <a:pt x="798" y="1549"/>
                    <a:pt x="643" y="1739"/>
                    <a:pt x="548" y="1953"/>
                  </a:cubicBezTo>
                  <a:cubicBezTo>
                    <a:pt x="500" y="1620"/>
                    <a:pt x="643" y="1418"/>
                    <a:pt x="1155" y="1025"/>
                  </a:cubicBezTo>
                  <a:cubicBezTo>
                    <a:pt x="1441" y="822"/>
                    <a:pt x="1631" y="501"/>
                    <a:pt x="1679" y="144"/>
                  </a:cubicBezTo>
                  <a:close/>
                  <a:moveTo>
                    <a:pt x="1383" y="1"/>
                  </a:moveTo>
                  <a:cubicBezTo>
                    <a:pt x="1184" y="1"/>
                    <a:pt x="918" y="78"/>
                    <a:pt x="643" y="382"/>
                  </a:cubicBezTo>
                  <a:cubicBezTo>
                    <a:pt x="203" y="858"/>
                    <a:pt x="0" y="1429"/>
                    <a:pt x="345" y="1858"/>
                  </a:cubicBezTo>
                  <a:cubicBezTo>
                    <a:pt x="490" y="2038"/>
                    <a:pt x="676" y="2112"/>
                    <a:pt x="869" y="2112"/>
                  </a:cubicBezTo>
                  <a:cubicBezTo>
                    <a:pt x="1251" y="2112"/>
                    <a:pt x="1664" y="1825"/>
                    <a:pt x="1846" y="1501"/>
                  </a:cubicBezTo>
                  <a:cubicBezTo>
                    <a:pt x="2119" y="1025"/>
                    <a:pt x="2262" y="429"/>
                    <a:pt x="1727" y="84"/>
                  </a:cubicBezTo>
                  <a:cubicBezTo>
                    <a:pt x="1727" y="84"/>
                    <a:pt x="1591" y="1"/>
                    <a:pt x="1383"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87" name="Google Shape;958;p42">
              <a:extLst>
                <a:ext uri="{FF2B5EF4-FFF2-40B4-BE49-F238E27FC236}">
                  <a16:creationId xmlns:a16="http://schemas.microsoft.com/office/drawing/2014/main" id="{2F026E15-9822-420D-92E6-6BB3CB10653D}"/>
                </a:ext>
              </a:extLst>
            </p:cNvPr>
            <p:cNvSpPr/>
            <p:nvPr/>
          </p:nvSpPr>
          <p:spPr>
            <a:xfrm>
              <a:off x="2551200" y="2011400"/>
              <a:ext cx="25025" cy="8050"/>
            </a:xfrm>
            <a:custGeom>
              <a:avLst/>
              <a:gdLst/>
              <a:ahLst/>
              <a:cxnLst/>
              <a:rect l="l" t="t" r="r" b="b"/>
              <a:pathLst>
                <a:path w="1001" h="322" extrusionOk="0">
                  <a:moveTo>
                    <a:pt x="96" y="0"/>
                  </a:moveTo>
                  <a:lnTo>
                    <a:pt x="0" y="322"/>
                  </a:lnTo>
                  <a:lnTo>
                    <a:pt x="1001" y="322"/>
                  </a:lnTo>
                  <a:lnTo>
                    <a:pt x="1001" y="131"/>
                  </a:lnTo>
                  <a:lnTo>
                    <a:pt x="96"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88" name="Google Shape;959;p42">
              <a:extLst>
                <a:ext uri="{FF2B5EF4-FFF2-40B4-BE49-F238E27FC236}">
                  <a16:creationId xmlns:a16="http://schemas.microsoft.com/office/drawing/2014/main" id="{75448F2F-B7D9-4788-908D-ED65E6FCDBB4}"/>
                </a:ext>
              </a:extLst>
            </p:cNvPr>
            <p:cNvSpPr/>
            <p:nvPr/>
          </p:nvSpPr>
          <p:spPr>
            <a:xfrm>
              <a:off x="2204125" y="2067575"/>
              <a:ext cx="492350" cy="420175"/>
            </a:xfrm>
            <a:custGeom>
              <a:avLst/>
              <a:gdLst/>
              <a:ahLst/>
              <a:cxnLst/>
              <a:rect l="l" t="t" r="r" b="b"/>
              <a:pathLst>
                <a:path w="19694" h="16807" extrusionOk="0">
                  <a:moveTo>
                    <a:pt x="18667" y="1"/>
                  </a:moveTo>
                  <a:cubicBezTo>
                    <a:pt x="18467" y="1"/>
                    <a:pt x="18249" y="107"/>
                    <a:pt x="18086" y="349"/>
                  </a:cubicBezTo>
                  <a:lnTo>
                    <a:pt x="15586" y="2539"/>
                  </a:lnTo>
                  <a:cubicBezTo>
                    <a:pt x="15586" y="2539"/>
                    <a:pt x="7799" y="10374"/>
                    <a:pt x="7109" y="10576"/>
                  </a:cubicBezTo>
                  <a:cubicBezTo>
                    <a:pt x="7109" y="10576"/>
                    <a:pt x="4751" y="5968"/>
                    <a:pt x="4537" y="5802"/>
                  </a:cubicBezTo>
                  <a:lnTo>
                    <a:pt x="1" y="8362"/>
                  </a:lnTo>
                  <a:lnTo>
                    <a:pt x="2656" y="14065"/>
                  </a:lnTo>
                  <a:cubicBezTo>
                    <a:pt x="3301" y="15760"/>
                    <a:pt x="4916" y="16807"/>
                    <a:pt x="6629" y="16807"/>
                  </a:cubicBezTo>
                  <a:cubicBezTo>
                    <a:pt x="7129" y="16807"/>
                    <a:pt x="7638" y="16718"/>
                    <a:pt x="8133" y="16529"/>
                  </a:cubicBezTo>
                  <a:cubicBezTo>
                    <a:pt x="8800" y="16279"/>
                    <a:pt x="9383" y="15862"/>
                    <a:pt x="9847" y="15327"/>
                  </a:cubicBezTo>
                  <a:lnTo>
                    <a:pt x="17503" y="6302"/>
                  </a:lnTo>
                  <a:lnTo>
                    <a:pt x="19039" y="4599"/>
                  </a:lnTo>
                  <a:cubicBezTo>
                    <a:pt x="19348" y="4123"/>
                    <a:pt x="19563" y="3587"/>
                    <a:pt x="19658" y="3039"/>
                  </a:cubicBezTo>
                  <a:cubicBezTo>
                    <a:pt x="19694" y="2682"/>
                    <a:pt x="19682" y="2337"/>
                    <a:pt x="19587" y="1992"/>
                  </a:cubicBezTo>
                  <a:cubicBezTo>
                    <a:pt x="19682" y="1730"/>
                    <a:pt x="19670" y="1444"/>
                    <a:pt x="19551" y="1182"/>
                  </a:cubicBezTo>
                  <a:cubicBezTo>
                    <a:pt x="19456" y="1039"/>
                    <a:pt x="19301" y="944"/>
                    <a:pt x="19134" y="908"/>
                  </a:cubicBezTo>
                  <a:cubicBezTo>
                    <a:pt x="19351" y="367"/>
                    <a:pt x="19039" y="1"/>
                    <a:pt x="18667" y="1"/>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489" name="Google Shape;960;p42">
              <a:extLst>
                <a:ext uri="{FF2B5EF4-FFF2-40B4-BE49-F238E27FC236}">
                  <a16:creationId xmlns:a16="http://schemas.microsoft.com/office/drawing/2014/main" id="{A3160CEB-3D71-40C1-945D-6F7A88B7D271}"/>
                </a:ext>
              </a:extLst>
            </p:cNvPr>
            <p:cNvSpPr/>
            <p:nvPr/>
          </p:nvSpPr>
          <p:spPr>
            <a:xfrm>
              <a:off x="2542275" y="2092150"/>
              <a:ext cx="89625" cy="46075"/>
            </a:xfrm>
            <a:custGeom>
              <a:avLst/>
              <a:gdLst/>
              <a:ahLst/>
              <a:cxnLst/>
              <a:rect l="l" t="t" r="r" b="b"/>
              <a:pathLst>
                <a:path w="3585" h="1843" extrusionOk="0">
                  <a:moveTo>
                    <a:pt x="759" y="1"/>
                  </a:moveTo>
                  <a:cubicBezTo>
                    <a:pt x="77" y="1"/>
                    <a:pt x="0" y="449"/>
                    <a:pt x="0" y="449"/>
                  </a:cubicBezTo>
                  <a:cubicBezTo>
                    <a:pt x="393" y="485"/>
                    <a:pt x="774" y="628"/>
                    <a:pt x="1084" y="878"/>
                  </a:cubicBezTo>
                  <a:cubicBezTo>
                    <a:pt x="1417" y="1116"/>
                    <a:pt x="1667" y="1449"/>
                    <a:pt x="1786" y="1842"/>
                  </a:cubicBezTo>
                  <a:lnTo>
                    <a:pt x="3584" y="1521"/>
                  </a:lnTo>
                  <a:lnTo>
                    <a:pt x="3334" y="449"/>
                  </a:lnTo>
                  <a:cubicBezTo>
                    <a:pt x="3117" y="503"/>
                    <a:pt x="2932" y="526"/>
                    <a:pt x="2769" y="526"/>
                  </a:cubicBezTo>
                  <a:cubicBezTo>
                    <a:pt x="2072" y="526"/>
                    <a:pt x="1767" y="117"/>
                    <a:pt x="1024" y="20"/>
                  </a:cubicBezTo>
                  <a:cubicBezTo>
                    <a:pt x="927" y="7"/>
                    <a:pt x="839" y="1"/>
                    <a:pt x="759" y="1"/>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490" name="Google Shape;961;p42">
              <a:extLst>
                <a:ext uri="{FF2B5EF4-FFF2-40B4-BE49-F238E27FC236}">
                  <a16:creationId xmlns:a16="http://schemas.microsoft.com/office/drawing/2014/main" id="{9EE329B2-E21C-47D0-BC9C-EC041EEA0EDC}"/>
                </a:ext>
              </a:extLst>
            </p:cNvPr>
            <p:cNvSpPr/>
            <p:nvPr/>
          </p:nvSpPr>
          <p:spPr>
            <a:xfrm>
              <a:off x="2658350" y="2086650"/>
              <a:ext cx="27125" cy="26700"/>
            </a:xfrm>
            <a:custGeom>
              <a:avLst/>
              <a:gdLst/>
              <a:ahLst/>
              <a:cxnLst/>
              <a:rect l="l" t="t" r="r" b="b"/>
              <a:pathLst>
                <a:path w="1085" h="1068" extrusionOk="0">
                  <a:moveTo>
                    <a:pt x="1042" y="1"/>
                  </a:moveTo>
                  <a:cubicBezTo>
                    <a:pt x="985" y="1"/>
                    <a:pt x="810" y="253"/>
                    <a:pt x="537" y="526"/>
                  </a:cubicBezTo>
                  <a:cubicBezTo>
                    <a:pt x="263" y="824"/>
                    <a:pt x="1" y="1014"/>
                    <a:pt x="1" y="1062"/>
                  </a:cubicBezTo>
                  <a:cubicBezTo>
                    <a:pt x="1" y="1065"/>
                    <a:pt x="4" y="1067"/>
                    <a:pt x="10" y="1067"/>
                  </a:cubicBezTo>
                  <a:cubicBezTo>
                    <a:pt x="66" y="1067"/>
                    <a:pt x="374" y="915"/>
                    <a:pt x="644" y="645"/>
                  </a:cubicBezTo>
                  <a:cubicBezTo>
                    <a:pt x="953" y="348"/>
                    <a:pt x="1084" y="26"/>
                    <a:pt x="1048" y="2"/>
                  </a:cubicBezTo>
                  <a:cubicBezTo>
                    <a:pt x="1046" y="1"/>
                    <a:pt x="1044" y="1"/>
                    <a:pt x="1042" y="1"/>
                  </a:cubicBezTo>
                  <a:close/>
                </a:path>
              </a:pathLst>
            </a:custGeom>
            <a:solidFill>
              <a:srgbClr val="995037"/>
            </a:solidFill>
            <a:ln>
              <a:noFill/>
            </a:ln>
          </p:spPr>
          <p:txBody>
            <a:bodyPr spcFirstLastPara="1" wrap="square" lIns="182850" tIns="182850" rIns="182850" bIns="182850" anchor="ctr" anchorCtr="0">
              <a:noAutofit/>
            </a:bodyPr>
            <a:lstStyle/>
            <a:p>
              <a:endParaRPr sz="3600"/>
            </a:p>
          </p:txBody>
        </p:sp>
        <p:sp>
          <p:nvSpPr>
            <p:cNvPr id="491" name="Google Shape;962;p42">
              <a:extLst>
                <a:ext uri="{FF2B5EF4-FFF2-40B4-BE49-F238E27FC236}">
                  <a16:creationId xmlns:a16="http://schemas.microsoft.com/office/drawing/2014/main" id="{8399C7D6-B370-43FE-BB45-32BE9B3BE5C0}"/>
                </a:ext>
              </a:extLst>
            </p:cNvPr>
            <p:cNvSpPr/>
            <p:nvPr/>
          </p:nvSpPr>
          <p:spPr>
            <a:xfrm>
              <a:off x="2676525" y="2116700"/>
              <a:ext cx="17875" cy="19875"/>
            </a:xfrm>
            <a:custGeom>
              <a:avLst/>
              <a:gdLst/>
              <a:ahLst/>
              <a:cxnLst/>
              <a:rect l="l" t="t" r="r" b="b"/>
              <a:pathLst>
                <a:path w="715" h="795" extrusionOk="0">
                  <a:moveTo>
                    <a:pt x="670" y="1"/>
                  </a:moveTo>
                  <a:cubicBezTo>
                    <a:pt x="616" y="1"/>
                    <a:pt x="491" y="182"/>
                    <a:pt x="333" y="384"/>
                  </a:cubicBezTo>
                  <a:cubicBezTo>
                    <a:pt x="155" y="586"/>
                    <a:pt x="0" y="753"/>
                    <a:pt x="24" y="789"/>
                  </a:cubicBezTo>
                  <a:cubicBezTo>
                    <a:pt x="27" y="793"/>
                    <a:pt x="32" y="795"/>
                    <a:pt x="40" y="795"/>
                  </a:cubicBezTo>
                  <a:cubicBezTo>
                    <a:pt x="98" y="795"/>
                    <a:pt x="284" y="680"/>
                    <a:pt x="452" y="491"/>
                  </a:cubicBezTo>
                  <a:cubicBezTo>
                    <a:pt x="643" y="265"/>
                    <a:pt x="714" y="3"/>
                    <a:pt x="679" y="3"/>
                  </a:cubicBezTo>
                  <a:cubicBezTo>
                    <a:pt x="676" y="2"/>
                    <a:pt x="673" y="1"/>
                    <a:pt x="670" y="1"/>
                  </a:cubicBezTo>
                  <a:close/>
                </a:path>
              </a:pathLst>
            </a:custGeom>
            <a:solidFill>
              <a:srgbClr val="995037"/>
            </a:solidFill>
            <a:ln>
              <a:noFill/>
            </a:ln>
          </p:spPr>
          <p:txBody>
            <a:bodyPr spcFirstLastPara="1" wrap="square" lIns="182850" tIns="182850" rIns="182850" bIns="182850" anchor="ctr" anchorCtr="0">
              <a:noAutofit/>
            </a:bodyPr>
            <a:lstStyle/>
            <a:p>
              <a:endParaRPr sz="3600"/>
            </a:p>
          </p:txBody>
        </p:sp>
        <p:sp>
          <p:nvSpPr>
            <p:cNvPr id="492" name="Google Shape;963;p42">
              <a:extLst>
                <a:ext uri="{FF2B5EF4-FFF2-40B4-BE49-F238E27FC236}">
                  <a16:creationId xmlns:a16="http://schemas.microsoft.com/office/drawing/2014/main" id="{23E2EEA3-34D8-40BD-BD92-D108FC3FA927}"/>
                </a:ext>
              </a:extLst>
            </p:cNvPr>
            <p:cNvSpPr/>
            <p:nvPr/>
          </p:nvSpPr>
          <p:spPr>
            <a:xfrm>
              <a:off x="2363975" y="2327500"/>
              <a:ext cx="17275" cy="83075"/>
            </a:xfrm>
            <a:custGeom>
              <a:avLst/>
              <a:gdLst/>
              <a:ahLst/>
              <a:cxnLst/>
              <a:rect l="l" t="t" r="r" b="b"/>
              <a:pathLst>
                <a:path w="691" h="3323" extrusionOk="0">
                  <a:moveTo>
                    <a:pt x="643" y="0"/>
                  </a:moveTo>
                  <a:cubicBezTo>
                    <a:pt x="393" y="512"/>
                    <a:pt x="239" y="1060"/>
                    <a:pt x="167" y="1632"/>
                  </a:cubicBezTo>
                  <a:cubicBezTo>
                    <a:pt x="36" y="2179"/>
                    <a:pt x="0" y="2751"/>
                    <a:pt x="60" y="3322"/>
                  </a:cubicBezTo>
                  <a:cubicBezTo>
                    <a:pt x="120" y="3322"/>
                    <a:pt x="167" y="2572"/>
                    <a:pt x="322" y="1655"/>
                  </a:cubicBezTo>
                  <a:cubicBezTo>
                    <a:pt x="489" y="739"/>
                    <a:pt x="691" y="0"/>
                    <a:pt x="643" y="0"/>
                  </a:cubicBezTo>
                  <a:close/>
                </a:path>
              </a:pathLst>
            </a:custGeom>
            <a:solidFill>
              <a:srgbClr val="995037"/>
            </a:solidFill>
            <a:ln>
              <a:noFill/>
            </a:ln>
          </p:spPr>
          <p:txBody>
            <a:bodyPr spcFirstLastPara="1" wrap="square" lIns="182850" tIns="182850" rIns="182850" bIns="182850" anchor="ctr" anchorCtr="0">
              <a:noAutofit/>
            </a:bodyPr>
            <a:lstStyle/>
            <a:p>
              <a:endParaRPr sz="3600"/>
            </a:p>
          </p:txBody>
        </p:sp>
        <p:sp>
          <p:nvSpPr>
            <p:cNvPr id="493" name="Google Shape;964;p42">
              <a:extLst>
                <a:ext uri="{FF2B5EF4-FFF2-40B4-BE49-F238E27FC236}">
                  <a16:creationId xmlns:a16="http://schemas.microsoft.com/office/drawing/2014/main" id="{57ACCD19-CB63-48C3-867D-B67F0F998FB3}"/>
                </a:ext>
              </a:extLst>
            </p:cNvPr>
            <p:cNvSpPr/>
            <p:nvPr/>
          </p:nvSpPr>
          <p:spPr>
            <a:xfrm>
              <a:off x="1658525" y="2020025"/>
              <a:ext cx="116125" cy="24125"/>
            </a:xfrm>
            <a:custGeom>
              <a:avLst/>
              <a:gdLst/>
              <a:ahLst/>
              <a:cxnLst/>
              <a:rect l="l" t="t" r="r" b="b"/>
              <a:pathLst>
                <a:path w="4645" h="965" extrusionOk="0">
                  <a:moveTo>
                    <a:pt x="286" y="0"/>
                  </a:moveTo>
                  <a:lnTo>
                    <a:pt x="1" y="965"/>
                  </a:lnTo>
                  <a:lnTo>
                    <a:pt x="4644" y="965"/>
                  </a:lnTo>
                  <a:lnTo>
                    <a:pt x="4406" y="310"/>
                  </a:lnTo>
                  <a:lnTo>
                    <a:pt x="286" y="0"/>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94" name="Google Shape;965;p42">
              <a:extLst>
                <a:ext uri="{FF2B5EF4-FFF2-40B4-BE49-F238E27FC236}">
                  <a16:creationId xmlns:a16="http://schemas.microsoft.com/office/drawing/2014/main" id="{8A72C207-0B79-4655-9DEA-9B91BCBCE7E4}"/>
                </a:ext>
              </a:extLst>
            </p:cNvPr>
            <p:cNvSpPr/>
            <p:nvPr/>
          </p:nvSpPr>
          <p:spPr>
            <a:xfrm>
              <a:off x="1654650" y="2094425"/>
              <a:ext cx="123850" cy="1825"/>
            </a:xfrm>
            <a:custGeom>
              <a:avLst/>
              <a:gdLst/>
              <a:ahLst/>
              <a:cxnLst/>
              <a:rect l="l" t="t" r="r" b="b"/>
              <a:pathLst>
                <a:path w="4954" h="73" extrusionOk="0">
                  <a:moveTo>
                    <a:pt x="84" y="1"/>
                  </a:moveTo>
                  <a:lnTo>
                    <a:pt x="1" y="72"/>
                  </a:lnTo>
                  <a:lnTo>
                    <a:pt x="4954" y="72"/>
                  </a:lnTo>
                  <a:lnTo>
                    <a:pt x="4882" y="1"/>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95" name="Google Shape;966;p42">
              <a:extLst>
                <a:ext uri="{FF2B5EF4-FFF2-40B4-BE49-F238E27FC236}">
                  <a16:creationId xmlns:a16="http://schemas.microsoft.com/office/drawing/2014/main" id="{1EB5DDDC-F307-41D2-85E9-8ECA0BA7B308}"/>
                </a:ext>
              </a:extLst>
            </p:cNvPr>
            <p:cNvSpPr/>
            <p:nvPr/>
          </p:nvSpPr>
          <p:spPr>
            <a:xfrm>
              <a:off x="1650200" y="2047700"/>
              <a:ext cx="133075" cy="184600"/>
            </a:xfrm>
            <a:custGeom>
              <a:avLst/>
              <a:gdLst/>
              <a:ahLst/>
              <a:cxnLst/>
              <a:rect l="l" t="t" r="r" b="b"/>
              <a:pathLst>
                <a:path w="5323" h="7384" extrusionOk="0">
                  <a:moveTo>
                    <a:pt x="0" y="1"/>
                  </a:moveTo>
                  <a:lnTo>
                    <a:pt x="988" y="7252"/>
                  </a:lnTo>
                  <a:cubicBezTo>
                    <a:pt x="988" y="7252"/>
                    <a:pt x="1888" y="7384"/>
                    <a:pt x="2876" y="7384"/>
                  </a:cubicBezTo>
                  <a:cubicBezTo>
                    <a:pt x="3370" y="7384"/>
                    <a:pt x="3886" y="7351"/>
                    <a:pt x="4322" y="7252"/>
                  </a:cubicBezTo>
                  <a:lnTo>
                    <a:pt x="5322" y="1"/>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96" name="Google Shape;967;p42">
              <a:extLst>
                <a:ext uri="{FF2B5EF4-FFF2-40B4-BE49-F238E27FC236}">
                  <a16:creationId xmlns:a16="http://schemas.microsoft.com/office/drawing/2014/main" id="{DE581C23-A851-4224-8F4C-C29B70F32D38}"/>
                </a:ext>
              </a:extLst>
            </p:cNvPr>
            <p:cNvSpPr/>
            <p:nvPr/>
          </p:nvSpPr>
          <p:spPr>
            <a:xfrm>
              <a:off x="1648700" y="2037275"/>
              <a:ext cx="135750" cy="13125"/>
            </a:xfrm>
            <a:custGeom>
              <a:avLst/>
              <a:gdLst/>
              <a:ahLst/>
              <a:cxnLst/>
              <a:rect l="l" t="t" r="r" b="b"/>
              <a:pathLst>
                <a:path w="5430" h="525" extrusionOk="0">
                  <a:moveTo>
                    <a:pt x="441" y="1"/>
                  </a:moveTo>
                  <a:cubicBezTo>
                    <a:pt x="203" y="1"/>
                    <a:pt x="1" y="191"/>
                    <a:pt x="1" y="430"/>
                  </a:cubicBezTo>
                  <a:lnTo>
                    <a:pt x="1" y="525"/>
                  </a:lnTo>
                  <a:lnTo>
                    <a:pt x="5430" y="525"/>
                  </a:lnTo>
                  <a:lnTo>
                    <a:pt x="5430" y="430"/>
                  </a:lnTo>
                  <a:cubicBezTo>
                    <a:pt x="5430" y="191"/>
                    <a:pt x="5239" y="1"/>
                    <a:pt x="5001"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497" name="Google Shape;968;p42">
              <a:extLst>
                <a:ext uri="{FF2B5EF4-FFF2-40B4-BE49-F238E27FC236}">
                  <a16:creationId xmlns:a16="http://schemas.microsoft.com/office/drawing/2014/main" id="{B39E6F78-66B7-41DB-8732-24BD1B7601E0}"/>
                </a:ext>
              </a:extLst>
            </p:cNvPr>
            <p:cNvSpPr/>
            <p:nvPr/>
          </p:nvSpPr>
          <p:spPr>
            <a:xfrm>
              <a:off x="1654650" y="2096225"/>
              <a:ext cx="123850" cy="70875"/>
            </a:xfrm>
            <a:custGeom>
              <a:avLst/>
              <a:gdLst/>
              <a:ahLst/>
              <a:cxnLst/>
              <a:rect l="l" t="t" r="r" b="b"/>
              <a:pathLst>
                <a:path w="4954" h="2835" extrusionOk="0">
                  <a:moveTo>
                    <a:pt x="1" y="0"/>
                  </a:moveTo>
                  <a:lnTo>
                    <a:pt x="382" y="2834"/>
                  </a:lnTo>
                  <a:lnTo>
                    <a:pt x="4573" y="2834"/>
                  </a:lnTo>
                  <a:lnTo>
                    <a:pt x="4954" y="0"/>
                  </a:ln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498" name="Google Shape;969;p42">
              <a:extLst>
                <a:ext uri="{FF2B5EF4-FFF2-40B4-BE49-F238E27FC236}">
                  <a16:creationId xmlns:a16="http://schemas.microsoft.com/office/drawing/2014/main" id="{B0DBF325-CF50-4944-A2FC-642A0E1E937B}"/>
                </a:ext>
              </a:extLst>
            </p:cNvPr>
            <p:cNvSpPr/>
            <p:nvPr/>
          </p:nvSpPr>
          <p:spPr>
            <a:xfrm>
              <a:off x="1685025" y="2105450"/>
              <a:ext cx="56875" cy="52900"/>
            </a:xfrm>
            <a:custGeom>
              <a:avLst/>
              <a:gdLst/>
              <a:ahLst/>
              <a:cxnLst/>
              <a:rect l="l" t="t" r="r" b="b"/>
              <a:pathLst>
                <a:path w="2275" h="2116" extrusionOk="0">
                  <a:moveTo>
                    <a:pt x="1679" y="155"/>
                  </a:moveTo>
                  <a:lnTo>
                    <a:pt x="1679" y="155"/>
                  </a:lnTo>
                  <a:cubicBezTo>
                    <a:pt x="1953" y="798"/>
                    <a:pt x="1358" y="1179"/>
                    <a:pt x="1000" y="1429"/>
                  </a:cubicBezTo>
                  <a:cubicBezTo>
                    <a:pt x="798" y="1560"/>
                    <a:pt x="643" y="1739"/>
                    <a:pt x="548" y="1965"/>
                  </a:cubicBezTo>
                  <a:cubicBezTo>
                    <a:pt x="500" y="1620"/>
                    <a:pt x="643" y="1429"/>
                    <a:pt x="1155" y="1036"/>
                  </a:cubicBezTo>
                  <a:cubicBezTo>
                    <a:pt x="1441" y="822"/>
                    <a:pt x="1631" y="500"/>
                    <a:pt x="1679" y="155"/>
                  </a:cubicBezTo>
                  <a:close/>
                  <a:moveTo>
                    <a:pt x="1388" y="0"/>
                  </a:moveTo>
                  <a:cubicBezTo>
                    <a:pt x="1190" y="0"/>
                    <a:pt x="924" y="78"/>
                    <a:pt x="643" y="381"/>
                  </a:cubicBezTo>
                  <a:cubicBezTo>
                    <a:pt x="203" y="870"/>
                    <a:pt x="0" y="1429"/>
                    <a:pt x="357" y="1870"/>
                  </a:cubicBezTo>
                  <a:cubicBezTo>
                    <a:pt x="500" y="2044"/>
                    <a:pt x="683" y="2115"/>
                    <a:pt x="874" y="2115"/>
                  </a:cubicBezTo>
                  <a:cubicBezTo>
                    <a:pt x="1257" y="2115"/>
                    <a:pt x="1671" y="1827"/>
                    <a:pt x="1846" y="1501"/>
                  </a:cubicBezTo>
                  <a:cubicBezTo>
                    <a:pt x="2120" y="1024"/>
                    <a:pt x="2274" y="429"/>
                    <a:pt x="1727" y="84"/>
                  </a:cubicBezTo>
                  <a:cubicBezTo>
                    <a:pt x="1727" y="84"/>
                    <a:pt x="1594" y="0"/>
                    <a:pt x="138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499" name="Google Shape;970;p42">
              <a:extLst>
                <a:ext uri="{FF2B5EF4-FFF2-40B4-BE49-F238E27FC236}">
                  <a16:creationId xmlns:a16="http://schemas.microsoft.com/office/drawing/2014/main" id="{3AE9903A-ECD7-4A35-8015-2445D17482C2}"/>
                </a:ext>
              </a:extLst>
            </p:cNvPr>
            <p:cNvSpPr/>
            <p:nvPr/>
          </p:nvSpPr>
          <p:spPr>
            <a:xfrm>
              <a:off x="1661800" y="2025075"/>
              <a:ext cx="25025" cy="8075"/>
            </a:xfrm>
            <a:custGeom>
              <a:avLst/>
              <a:gdLst/>
              <a:ahLst/>
              <a:cxnLst/>
              <a:rect l="l" t="t" r="r" b="b"/>
              <a:pathLst>
                <a:path w="1001" h="323" extrusionOk="0">
                  <a:moveTo>
                    <a:pt x="96" y="1"/>
                  </a:moveTo>
                  <a:lnTo>
                    <a:pt x="1" y="322"/>
                  </a:lnTo>
                  <a:lnTo>
                    <a:pt x="1001" y="322"/>
                  </a:lnTo>
                  <a:lnTo>
                    <a:pt x="1001" y="132"/>
                  </a:lnTo>
                  <a:lnTo>
                    <a:pt x="96" y="1"/>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00" name="Google Shape;971;p42">
              <a:extLst>
                <a:ext uri="{FF2B5EF4-FFF2-40B4-BE49-F238E27FC236}">
                  <a16:creationId xmlns:a16="http://schemas.microsoft.com/office/drawing/2014/main" id="{C72B14AF-4875-49EF-BCDA-B46ECA1F694D}"/>
                </a:ext>
              </a:extLst>
            </p:cNvPr>
            <p:cNvSpPr/>
            <p:nvPr/>
          </p:nvSpPr>
          <p:spPr>
            <a:xfrm>
              <a:off x="1642750" y="2146525"/>
              <a:ext cx="157775" cy="353650"/>
            </a:xfrm>
            <a:custGeom>
              <a:avLst/>
              <a:gdLst/>
              <a:ahLst/>
              <a:cxnLst/>
              <a:rect l="l" t="t" r="r" b="b"/>
              <a:pathLst>
                <a:path w="6311" h="14146" extrusionOk="0">
                  <a:moveTo>
                    <a:pt x="3811" y="0"/>
                  </a:moveTo>
                  <a:lnTo>
                    <a:pt x="179" y="1096"/>
                  </a:lnTo>
                  <a:lnTo>
                    <a:pt x="239" y="5275"/>
                  </a:lnTo>
                  <a:cubicBezTo>
                    <a:pt x="1" y="13050"/>
                    <a:pt x="917" y="14145"/>
                    <a:pt x="917" y="14145"/>
                  </a:cubicBezTo>
                  <a:lnTo>
                    <a:pt x="6311" y="14097"/>
                  </a:lnTo>
                  <a:lnTo>
                    <a:pt x="3811" y="0"/>
                  </a:ln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501" name="Google Shape;972;p42">
              <a:extLst>
                <a:ext uri="{FF2B5EF4-FFF2-40B4-BE49-F238E27FC236}">
                  <a16:creationId xmlns:a16="http://schemas.microsoft.com/office/drawing/2014/main" id="{71D4D3E5-DF8A-4631-A5F4-40C4B018B173}"/>
                </a:ext>
              </a:extLst>
            </p:cNvPr>
            <p:cNvSpPr/>
            <p:nvPr/>
          </p:nvSpPr>
          <p:spPr>
            <a:xfrm>
              <a:off x="1665675" y="2104075"/>
              <a:ext cx="116100" cy="70450"/>
            </a:xfrm>
            <a:custGeom>
              <a:avLst/>
              <a:gdLst/>
              <a:ahLst/>
              <a:cxnLst/>
              <a:rect l="l" t="t" r="r" b="b"/>
              <a:pathLst>
                <a:path w="4644" h="2818" extrusionOk="0">
                  <a:moveTo>
                    <a:pt x="3889" y="0"/>
                  </a:moveTo>
                  <a:cubicBezTo>
                    <a:pt x="3812" y="0"/>
                    <a:pt x="3726" y="6"/>
                    <a:pt x="3632" y="20"/>
                  </a:cubicBezTo>
                  <a:cubicBezTo>
                    <a:pt x="2874" y="117"/>
                    <a:pt x="2568" y="532"/>
                    <a:pt x="1866" y="532"/>
                  </a:cubicBezTo>
                  <a:cubicBezTo>
                    <a:pt x="1708" y="532"/>
                    <a:pt x="1530" y="511"/>
                    <a:pt x="1322" y="460"/>
                  </a:cubicBezTo>
                  <a:lnTo>
                    <a:pt x="0" y="2818"/>
                  </a:lnTo>
                  <a:lnTo>
                    <a:pt x="2775" y="1972"/>
                  </a:lnTo>
                  <a:cubicBezTo>
                    <a:pt x="2929" y="1544"/>
                    <a:pt x="3203" y="1163"/>
                    <a:pt x="3572" y="877"/>
                  </a:cubicBezTo>
                  <a:cubicBezTo>
                    <a:pt x="3882" y="627"/>
                    <a:pt x="4251" y="484"/>
                    <a:pt x="4644" y="460"/>
                  </a:cubicBezTo>
                  <a:cubicBezTo>
                    <a:pt x="4644" y="460"/>
                    <a:pt x="4567" y="0"/>
                    <a:pt x="3889" y="0"/>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502" name="Google Shape;973;p42">
              <a:extLst>
                <a:ext uri="{FF2B5EF4-FFF2-40B4-BE49-F238E27FC236}">
                  <a16:creationId xmlns:a16="http://schemas.microsoft.com/office/drawing/2014/main" id="{6E69B6D3-0342-4491-BF6B-55139F468A7F}"/>
                </a:ext>
              </a:extLst>
            </p:cNvPr>
            <p:cNvSpPr/>
            <p:nvPr/>
          </p:nvSpPr>
          <p:spPr>
            <a:xfrm>
              <a:off x="1621625" y="2078950"/>
              <a:ext cx="83075" cy="121475"/>
            </a:xfrm>
            <a:custGeom>
              <a:avLst/>
              <a:gdLst/>
              <a:ahLst/>
              <a:cxnLst/>
              <a:rect l="l" t="t" r="r" b="b"/>
              <a:pathLst>
                <a:path w="3323" h="4859" extrusionOk="0">
                  <a:moveTo>
                    <a:pt x="1393" y="1"/>
                  </a:moveTo>
                  <a:cubicBezTo>
                    <a:pt x="1393" y="1"/>
                    <a:pt x="429" y="36"/>
                    <a:pt x="786" y="918"/>
                  </a:cubicBezTo>
                  <a:cubicBezTo>
                    <a:pt x="381" y="1072"/>
                    <a:pt x="179" y="1537"/>
                    <a:pt x="346" y="1941"/>
                  </a:cubicBezTo>
                  <a:cubicBezTo>
                    <a:pt x="369" y="1989"/>
                    <a:pt x="393" y="2049"/>
                    <a:pt x="429" y="2096"/>
                  </a:cubicBezTo>
                  <a:cubicBezTo>
                    <a:pt x="429" y="2096"/>
                    <a:pt x="0" y="2394"/>
                    <a:pt x="298" y="3251"/>
                  </a:cubicBezTo>
                  <a:cubicBezTo>
                    <a:pt x="512" y="3811"/>
                    <a:pt x="786" y="4358"/>
                    <a:pt x="1119" y="4859"/>
                  </a:cubicBezTo>
                  <a:lnTo>
                    <a:pt x="3322" y="1656"/>
                  </a:lnTo>
                  <a:cubicBezTo>
                    <a:pt x="3263" y="1501"/>
                    <a:pt x="1393" y="1"/>
                    <a:pt x="1393" y="1"/>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503" name="Google Shape;974;p42">
              <a:extLst>
                <a:ext uri="{FF2B5EF4-FFF2-40B4-BE49-F238E27FC236}">
                  <a16:creationId xmlns:a16="http://schemas.microsoft.com/office/drawing/2014/main" id="{D6174F44-3286-4FA6-BCCF-C0ADB4B1904A}"/>
                </a:ext>
              </a:extLst>
            </p:cNvPr>
            <p:cNvSpPr/>
            <p:nvPr/>
          </p:nvSpPr>
          <p:spPr>
            <a:xfrm>
              <a:off x="1652875" y="2328100"/>
              <a:ext cx="189925" cy="218975"/>
            </a:xfrm>
            <a:custGeom>
              <a:avLst/>
              <a:gdLst/>
              <a:ahLst/>
              <a:cxnLst/>
              <a:rect l="l" t="t" r="r" b="b"/>
              <a:pathLst>
                <a:path w="7597" h="8759" extrusionOk="0">
                  <a:moveTo>
                    <a:pt x="2584" y="0"/>
                  </a:moveTo>
                  <a:lnTo>
                    <a:pt x="477" y="5037"/>
                  </a:lnTo>
                  <a:cubicBezTo>
                    <a:pt x="0" y="6537"/>
                    <a:pt x="822" y="8132"/>
                    <a:pt x="2322" y="8620"/>
                  </a:cubicBezTo>
                  <a:cubicBezTo>
                    <a:pt x="2614" y="8714"/>
                    <a:pt x="2909" y="8758"/>
                    <a:pt x="3200" y="8758"/>
                  </a:cubicBezTo>
                  <a:cubicBezTo>
                    <a:pt x="4390" y="8758"/>
                    <a:pt x="5494" y="8012"/>
                    <a:pt x="5906" y="6834"/>
                  </a:cubicBezTo>
                  <a:lnTo>
                    <a:pt x="7597" y="1846"/>
                  </a:lnTo>
                  <a:lnTo>
                    <a:pt x="2584" y="0"/>
                  </a:ln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504" name="Google Shape;975;p42">
              <a:extLst>
                <a:ext uri="{FF2B5EF4-FFF2-40B4-BE49-F238E27FC236}">
                  <a16:creationId xmlns:a16="http://schemas.microsoft.com/office/drawing/2014/main" id="{8DBA0BE7-8899-46E8-8EAC-135EE122CE80}"/>
                </a:ext>
              </a:extLst>
            </p:cNvPr>
            <p:cNvSpPr/>
            <p:nvPr/>
          </p:nvSpPr>
          <p:spPr>
            <a:xfrm>
              <a:off x="1669550" y="2330175"/>
              <a:ext cx="45850" cy="113425"/>
            </a:xfrm>
            <a:custGeom>
              <a:avLst/>
              <a:gdLst/>
              <a:ahLst/>
              <a:cxnLst/>
              <a:rect l="l" t="t" r="r" b="b"/>
              <a:pathLst>
                <a:path w="1834" h="4537" extrusionOk="0">
                  <a:moveTo>
                    <a:pt x="1834" y="1"/>
                  </a:moveTo>
                  <a:lnTo>
                    <a:pt x="1834" y="1"/>
                  </a:lnTo>
                  <a:cubicBezTo>
                    <a:pt x="1679" y="191"/>
                    <a:pt x="1560" y="405"/>
                    <a:pt x="1465" y="632"/>
                  </a:cubicBezTo>
                  <a:cubicBezTo>
                    <a:pt x="1274" y="1025"/>
                    <a:pt x="1012" y="1584"/>
                    <a:pt x="750" y="2215"/>
                  </a:cubicBezTo>
                  <a:cubicBezTo>
                    <a:pt x="488" y="2834"/>
                    <a:pt x="298" y="3418"/>
                    <a:pt x="167" y="3834"/>
                  </a:cubicBezTo>
                  <a:cubicBezTo>
                    <a:pt x="84" y="4061"/>
                    <a:pt x="24" y="4299"/>
                    <a:pt x="0" y="4537"/>
                  </a:cubicBezTo>
                  <a:cubicBezTo>
                    <a:pt x="107" y="4323"/>
                    <a:pt x="203" y="4096"/>
                    <a:pt x="262" y="3870"/>
                  </a:cubicBezTo>
                  <a:cubicBezTo>
                    <a:pt x="441" y="3453"/>
                    <a:pt x="655" y="2894"/>
                    <a:pt x="905" y="2263"/>
                  </a:cubicBezTo>
                  <a:cubicBezTo>
                    <a:pt x="1167" y="1632"/>
                    <a:pt x="1405" y="1084"/>
                    <a:pt x="1572" y="667"/>
                  </a:cubicBezTo>
                  <a:cubicBezTo>
                    <a:pt x="1679" y="453"/>
                    <a:pt x="1774" y="227"/>
                    <a:pt x="1834" y="1"/>
                  </a:cubicBezTo>
                  <a:close/>
                </a:path>
              </a:pathLst>
            </a:custGeom>
            <a:solidFill>
              <a:srgbClr val="995037"/>
            </a:solidFill>
            <a:ln>
              <a:noFill/>
            </a:ln>
          </p:spPr>
          <p:txBody>
            <a:bodyPr spcFirstLastPara="1" wrap="square" lIns="182850" tIns="182850" rIns="182850" bIns="182850" anchor="ctr" anchorCtr="0">
              <a:noAutofit/>
            </a:bodyPr>
            <a:lstStyle/>
            <a:p>
              <a:endParaRPr sz="3600"/>
            </a:p>
          </p:txBody>
        </p:sp>
        <p:sp>
          <p:nvSpPr>
            <p:cNvPr id="505" name="Google Shape;976;p42">
              <a:extLst>
                <a:ext uri="{FF2B5EF4-FFF2-40B4-BE49-F238E27FC236}">
                  <a16:creationId xmlns:a16="http://schemas.microsoft.com/office/drawing/2014/main" id="{48F03065-648E-4914-B0F2-13C0D3E54914}"/>
                </a:ext>
              </a:extLst>
            </p:cNvPr>
            <p:cNvSpPr/>
            <p:nvPr/>
          </p:nvSpPr>
          <p:spPr>
            <a:xfrm>
              <a:off x="1672825" y="2349350"/>
              <a:ext cx="33950" cy="22850"/>
            </a:xfrm>
            <a:custGeom>
              <a:avLst/>
              <a:gdLst/>
              <a:ahLst/>
              <a:cxnLst/>
              <a:rect l="l" t="t" r="r" b="b"/>
              <a:pathLst>
                <a:path w="1358" h="914" extrusionOk="0">
                  <a:moveTo>
                    <a:pt x="1172" y="0"/>
                  </a:moveTo>
                  <a:cubicBezTo>
                    <a:pt x="943" y="0"/>
                    <a:pt x="714" y="84"/>
                    <a:pt x="536" y="234"/>
                  </a:cubicBezTo>
                  <a:cubicBezTo>
                    <a:pt x="131" y="496"/>
                    <a:pt x="0" y="889"/>
                    <a:pt x="48" y="912"/>
                  </a:cubicBezTo>
                  <a:cubicBezTo>
                    <a:pt x="49" y="913"/>
                    <a:pt x="50" y="914"/>
                    <a:pt x="52" y="914"/>
                  </a:cubicBezTo>
                  <a:cubicBezTo>
                    <a:pt x="97" y="914"/>
                    <a:pt x="287" y="606"/>
                    <a:pt x="631" y="365"/>
                  </a:cubicBezTo>
                  <a:cubicBezTo>
                    <a:pt x="1000" y="115"/>
                    <a:pt x="1357" y="67"/>
                    <a:pt x="1357" y="19"/>
                  </a:cubicBezTo>
                  <a:cubicBezTo>
                    <a:pt x="1296" y="7"/>
                    <a:pt x="1234" y="0"/>
                    <a:pt x="1172" y="0"/>
                  </a:cubicBezTo>
                  <a:close/>
                </a:path>
              </a:pathLst>
            </a:custGeom>
            <a:solidFill>
              <a:srgbClr val="995037"/>
            </a:solidFill>
            <a:ln>
              <a:noFill/>
            </a:ln>
          </p:spPr>
          <p:txBody>
            <a:bodyPr spcFirstLastPara="1" wrap="square" lIns="182850" tIns="182850" rIns="182850" bIns="182850" anchor="ctr" anchorCtr="0">
              <a:noAutofit/>
            </a:bodyPr>
            <a:lstStyle/>
            <a:p>
              <a:endParaRPr sz="3600"/>
            </a:p>
          </p:txBody>
        </p:sp>
        <p:sp>
          <p:nvSpPr>
            <p:cNvPr id="506" name="Google Shape;977;p42">
              <a:extLst>
                <a:ext uri="{FF2B5EF4-FFF2-40B4-BE49-F238E27FC236}">
                  <a16:creationId xmlns:a16="http://schemas.microsoft.com/office/drawing/2014/main" id="{FD0AC609-5469-489A-9456-81EFE8B60829}"/>
                </a:ext>
              </a:extLst>
            </p:cNvPr>
            <p:cNvSpPr/>
            <p:nvPr/>
          </p:nvSpPr>
          <p:spPr>
            <a:xfrm>
              <a:off x="1737100" y="1676824"/>
              <a:ext cx="337275" cy="463025"/>
            </a:xfrm>
            <a:custGeom>
              <a:avLst/>
              <a:gdLst/>
              <a:ahLst/>
              <a:cxnLst/>
              <a:rect l="l" t="t" r="r" b="b"/>
              <a:pathLst>
                <a:path w="13491" h="18521" extrusionOk="0">
                  <a:moveTo>
                    <a:pt x="7740" y="0"/>
                  </a:moveTo>
                  <a:lnTo>
                    <a:pt x="7740" y="0"/>
                  </a:lnTo>
                  <a:cubicBezTo>
                    <a:pt x="7942" y="608"/>
                    <a:pt x="7228" y="1132"/>
                    <a:pt x="6609" y="1263"/>
                  </a:cubicBezTo>
                  <a:cubicBezTo>
                    <a:pt x="5978" y="1405"/>
                    <a:pt x="5216" y="1501"/>
                    <a:pt x="4930" y="2072"/>
                  </a:cubicBezTo>
                  <a:cubicBezTo>
                    <a:pt x="4692" y="2572"/>
                    <a:pt x="4930" y="3203"/>
                    <a:pt x="4716" y="3715"/>
                  </a:cubicBezTo>
                  <a:cubicBezTo>
                    <a:pt x="4287" y="4680"/>
                    <a:pt x="2549" y="4477"/>
                    <a:pt x="2204" y="5477"/>
                  </a:cubicBezTo>
                  <a:cubicBezTo>
                    <a:pt x="1977" y="6156"/>
                    <a:pt x="2620" y="6870"/>
                    <a:pt x="2525" y="7585"/>
                  </a:cubicBezTo>
                  <a:cubicBezTo>
                    <a:pt x="2465" y="8216"/>
                    <a:pt x="1882" y="8632"/>
                    <a:pt x="1394" y="9013"/>
                  </a:cubicBezTo>
                  <a:cubicBezTo>
                    <a:pt x="906" y="9383"/>
                    <a:pt x="370" y="9906"/>
                    <a:pt x="453" y="10526"/>
                  </a:cubicBezTo>
                  <a:cubicBezTo>
                    <a:pt x="537" y="11240"/>
                    <a:pt x="1418" y="11740"/>
                    <a:pt x="1334" y="12454"/>
                  </a:cubicBezTo>
                  <a:cubicBezTo>
                    <a:pt x="1251" y="13169"/>
                    <a:pt x="299" y="13490"/>
                    <a:pt x="168" y="14181"/>
                  </a:cubicBezTo>
                  <a:cubicBezTo>
                    <a:pt x="1" y="15014"/>
                    <a:pt x="1037" y="15538"/>
                    <a:pt x="1370" y="16324"/>
                  </a:cubicBezTo>
                  <a:cubicBezTo>
                    <a:pt x="1632" y="16907"/>
                    <a:pt x="1465" y="17669"/>
                    <a:pt x="1894" y="18146"/>
                  </a:cubicBezTo>
                  <a:cubicBezTo>
                    <a:pt x="2144" y="18430"/>
                    <a:pt x="2523" y="18520"/>
                    <a:pt x="2923" y="18520"/>
                  </a:cubicBezTo>
                  <a:cubicBezTo>
                    <a:pt x="3210" y="18520"/>
                    <a:pt x="3507" y="18474"/>
                    <a:pt x="3775" y="18419"/>
                  </a:cubicBezTo>
                  <a:lnTo>
                    <a:pt x="10205" y="17050"/>
                  </a:lnTo>
                  <a:cubicBezTo>
                    <a:pt x="9776" y="16038"/>
                    <a:pt x="10181" y="14848"/>
                    <a:pt x="10800" y="13931"/>
                  </a:cubicBezTo>
                  <a:cubicBezTo>
                    <a:pt x="11419" y="13014"/>
                    <a:pt x="12252" y="12240"/>
                    <a:pt x="12776" y="11276"/>
                  </a:cubicBezTo>
                  <a:cubicBezTo>
                    <a:pt x="13312" y="10299"/>
                    <a:pt x="13491" y="9002"/>
                    <a:pt x="12776" y="8144"/>
                  </a:cubicBezTo>
                  <a:lnTo>
                    <a:pt x="7740"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07" name="Google Shape;978;p42">
              <a:extLst>
                <a:ext uri="{FF2B5EF4-FFF2-40B4-BE49-F238E27FC236}">
                  <a16:creationId xmlns:a16="http://schemas.microsoft.com/office/drawing/2014/main" id="{72A1AE70-29F3-43DA-AADF-87BDD5F8064B}"/>
                </a:ext>
              </a:extLst>
            </p:cNvPr>
            <p:cNvSpPr/>
            <p:nvPr/>
          </p:nvSpPr>
          <p:spPr>
            <a:xfrm>
              <a:off x="2177650" y="1764575"/>
              <a:ext cx="36625" cy="81975"/>
            </a:xfrm>
            <a:custGeom>
              <a:avLst/>
              <a:gdLst/>
              <a:ahLst/>
              <a:cxnLst/>
              <a:rect l="l" t="t" r="r" b="b"/>
              <a:pathLst>
                <a:path w="1465" h="3279" extrusionOk="0">
                  <a:moveTo>
                    <a:pt x="798" y="1"/>
                  </a:moveTo>
                  <a:cubicBezTo>
                    <a:pt x="766" y="1"/>
                    <a:pt x="734" y="5"/>
                    <a:pt x="703" y="15"/>
                  </a:cubicBezTo>
                  <a:cubicBezTo>
                    <a:pt x="595" y="62"/>
                    <a:pt x="500" y="146"/>
                    <a:pt x="441" y="253"/>
                  </a:cubicBezTo>
                  <a:cubicBezTo>
                    <a:pt x="0" y="1122"/>
                    <a:pt x="0" y="2158"/>
                    <a:pt x="441" y="3027"/>
                  </a:cubicBezTo>
                  <a:cubicBezTo>
                    <a:pt x="500" y="3134"/>
                    <a:pt x="595" y="3217"/>
                    <a:pt x="703" y="3265"/>
                  </a:cubicBezTo>
                  <a:cubicBezTo>
                    <a:pt x="734" y="3274"/>
                    <a:pt x="766" y="3279"/>
                    <a:pt x="798" y="3279"/>
                  </a:cubicBezTo>
                  <a:cubicBezTo>
                    <a:pt x="888" y="3279"/>
                    <a:pt x="978" y="3243"/>
                    <a:pt x="1048" y="3182"/>
                  </a:cubicBezTo>
                  <a:cubicBezTo>
                    <a:pt x="1179" y="3039"/>
                    <a:pt x="1274" y="2872"/>
                    <a:pt x="1334" y="2694"/>
                  </a:cubicBezTo>
                  <a:cubicBezTo>
                    <a:pt x="1405" y="2444"/>
                    <a:pt x="1441" y="2182"/>
                    <a:pt x="1453" y="1920"/>
                  </a:cubicBezTo>
                  <a:cubicBezTo>
                    <a:pt x="1465" y="1824"/>
                    <a:pt x="1453" y="1729"/>
                    <a:pt x="1429" y="1646"/>
                  </a:cubicBezTo>
                  <a:cubicBezTo>
                    <a:pt x="1381" y="1979"/>
                    <a:pt x="1310" y="2325"/>
                    <a:pt x="1215" y="2658"/>
                  </a:cubicBezTo>
                  <a:cubicBezTo>
                    <a:pt x="1167" y="2813"/>
                    <a:pt x="1072" y="2956"/>
                    <a:pt x="965" y="3075"/>
                  </a:cubicBezTo>
                  <a:cubicBezTo>
                    <a:pt x="922" y="3113"/>
                    <a:pt x="876" y="3131"/>
                    <a:pt x="829" y="3131"/>
                  </a:cubicBezTo>
                  <a:cubicBezTo>
                    <a:pt x="731" y="3131"/>
                    <a:pt x="632" y="3056"/>
                    <a:pt x="560" y="2944"/>
                  </a:cubicBezTo>
                  <a:cubicBezTo>
                    <a:pt x="179" y="2110"/>
                    <a:pt x="179" y="1158"/>
                    <a:pt x="560" y="336"/>
                  </a:cubicBezTo>
                  <a:cubicBezTo>
                    <a:pt x="631" y="218"/>
                    <a:pt x="728" y="147"/>
                    <a:pt x="823" y="147"/>
                  </a:cubicBezTo>
                  <a:cubicBezTo>
                    <a:pt x="872" y="147"/>
                    <a:pt x="920" y="165"/>
                    <a:pt x="965" y="205"/>
                  </a:cubicBezTo>
                  <a:cubicBezTo>
                    <a:pt x="1084" y="324"/>
                    <a:pt x="1167" y="467"/>
                    <a:pt x="1215" y="622"/>
                  </a:cubicBezTo>
                  <a:cubicBezTo>
                    <a:pt x="1310" y="955"/>
                    <a:pt x="1381" y="1301"/>
                    <a:pt x="1429" y="1646"/>
                  </a:cubicBezTo>
                  <a:cubicBezTo>
                    <a:pt x="1453" y="1551"/>
                    <a:pt x="1465" y="1455"/>
                    <a:pt x="1453" y="1360"/>
                  </a:cubicBezTo>
                  <a:cubicBezTo>
                    <a:pt x="1441" y="1098"/>
                    <a:pt x="1405" y="836"/>
                    <a:pt x="1334" y="586"/>
                  </a:cubicBezTo>
                  <a:cubicBezTo>
                    <a:pt x="1274" y="396"/>
                    <a:pt x="1179" y="229"/>
                    <a:pt x="1048" y="98"/>
                  </a:cubicBezTo>
                  <a:cubicBezTo>
                    <a:pt x="978" y="36"/>
                    <a:pt x="888" y="1"/>
                    <a:pt x="798"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08" name="Google Shape;979;p42">
              <a:extLst>
                <a:ext uri="{FF2B5EF4-FFF2-40B4-BE49-F238E27FC236}">
                  <a16:creationId xmlns:a16="http://schemas.microsoft.com/office/drawing/2014/main" id="{F1444738-4720-4C3F-9A89-C433881704D1}"/>
                </a:ext>
              </a:extLst>
            </p:cNvPr>
            <p:cNvSpPr/>
            <p:nvPr/>
          </p:nvSpPr>
          <p:spPr>
            <a:xfrm>
              <a:off x="1896650" y="1631250"/>
              <a:ext cx="139925" cy="322425"/>
            </a:xfrm>
            <a:custGeom>
              <a:avLst/>
              <a:gdLst/>
              <a:ahLst/>
              <a:cxnLst/>
              <a:rect l="l" t="t" r="r" b="b"/>
              <a:pathLst>
                <a:path w="5597" h="12897" extrusionOk="0">
                  <a:moveTo>
                    <a:pt x="4057" y="0"/>
                  </a:moveTo>
                  <a:cubicBezTo>
                    <a:pt x="3536" y="0"/>
                    <a:pt x="3012" y="143"/>
                    <a:pt x="2549" y="430"/>
                  </a:cubicBezTo>
                  <a:cubicBezTo>
                    <a:pt x="1632" y="978"/>
                    <a:pt x="1548" y="2073"/>
                    <a:pt x="751" y="2788"/>
                  </a:cubicBezTo>
                  <a:cubicBezTo>
                    <a:pt x="1" y="3478"/>
                    <a:pt x="239" y="4979"/>
                    <a:pt x="382" y="6050"/>
                  </a:cubicBezTo>
                  <a:cubicBezTo>
                    <a:pt x="679" y="8312"/>
                    <a:pt x="1001" y="10932"/>
                    <a:pt x="2168" y="12896"/>
                  </a:cubicBezTo>
                  <a:lnTo>
                    <a:pt x="5597" y="454"/>
                  </a:lnTo>
                  <a:cubicBezTo>
                    <a:pt x="5131" y="152"/>
                    <a:pt x="4595" y="0"/>
                    <a:pt x="4057"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09" name="Google Shape;980;p42">
              <a:extLst>
                <a:ext uri="{FF2B5EF4-FFF2-40B4-BE49-F238E27FC236}">
                  <a16:creationId xmlns:a16="http://schemas.microsoft.com/office/drawing/2014/main" id="{1168EFC3-646A-4A7B-9EC1-90CD0A026B65}"/>
                </a:ext>
              </a:extLst>
            </p:cNvPr>
            <p:cNvSpPr/>
            <p:nvPr/>
          </p:nvSpPr>
          <p:spPr>
            <a:xfrm>
              <a:off x="1966300" y="1658725"/>
              <a:ext cx="228625" cy="469350"/>
            </a:xfrm>
            <a:custGeom>
              <a:avLst/>
              <a:gdLst/>
              <a:ahLst/>
              <a:cxnLst/>
              <a:rect l="l" t="t" r="r" b="b"/>
              <a:pathLst>
                <a:path w="9145" h="18774" extrusionOk="0">
                  <a:moveTo>
                    <a:pt x="5013" y="1"/>
                  </a:moveTo>
                  <a:cubicBezTo>
                    <a:pt x="3258" y="1"/>
                    <a:pt x="1510" y="517"/>
                    <a:pt x="1" y="1534"/>
                  </a:cubicBezTo>
                  <a:lnTo>
                    <a:pt x="132" y="10595"/>
                  </a:lnTo>
                  <a:lnTo>
                    <a:pt x="132" y="15476"/>
                  </a:lnTo>
                  <a:cubicBezTo>
                    <a:pt x="132" y="17096"/>
                    <a:pt x="977" y="18631"/>
                    <a:pt x="2608" y="18762"/>
                  </a:cubicBezTo>
                  <a:cubicBezTo>
                    <a:pt x="2696" y="18770"/>
                    <a:pt x="2783" y="18773"/>
                    <a:pt x="2870" y="18773"/>
                  </a:cubicBezTo>
                  <a:cubicBezTo>
                    <a:pt x="4497" y="18773"/>
                    <a:pt x="5877" y="17520"/>
                    <a:pt x="6001" y="15869"/>
                  </a:cubicBezTo>
                  <a:cubicBezTo>
                    <a:pt x="6013" y="15833"/>
                    <a:pt x="6013" y="15786"/>
                    <a:pt x="6013" y="15750"/>
                  </a:cubicBezTo>
                  <a:cubicBezTo>
                    <a:pt x="6085" y="14036"/>
                    <a:pt x="6144" y="12297"/>
                    <a:pt x="6144" y="12297"/>
                  </a:cubicBezTo>
                  <a:cubicBezTo>
                    <a:pt x="6144" y="12297"/>
                    <a:pt x="8752" y="12071"/>
                    <a:pt x="8942" y="9499"/>
                  </a:cubicBezTo>
                  <a:cubicBezTo>
                    <a:pt x="9145" y="6928"/>
                    <a:pt x="9073" y="974"/>
                    <a:pt x="9073" y="974"/>
                  </a:cubicBezTo>
                  <a:cubicBezTo>
                    <a:pt x="7791" y="323"/>
                    <a:pt x="6399" y="1"/>
                    <a:pt x="5013" y="1"/>
                  </a:cubicBez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510" name="Google Shape;981;p42">
              <a:extLst>
                <a:ext uri="{FF2B5EF4-FFF2-40B4-BE49-F238E27FC236}">
                  <a16:creationId xmlns:a16="http://schemas.microsoft.com/office/drawing/2014/main" id="{02F3F3C8-7AC2-4039-94A1-B7BE0844EFCE}"/>
                </a:ext>
              </a:extLst>
            </p:cNvPr>
            <p:cNvSpPr/>
            <p:nvPr/>
          </p:nvSpPr>
          <p:spPr>
            <a:xfrm>
              <a:off x="1931475" y="1604600"/>
              <a:ext cx="317025" cy="370025"/>
            </a:xfrm>
            <a:custGeom>
              <a:avLst/>
              <a:gdLst/>
              <a:ahLst/>
              <a:cxnLst/>
              <a:rect l="l" t="t" r="r" b="b"/>
              <a:pathLst>
                <a:path w="12681" h="14801" extrusionOk="0">
                  <a:moveTo>
                    <a:pt x="7615" y="0"/>
                  </a:moveTo>
                  <a:cubicBezTo>
                    <a:pt x="7030" y="0"/>
                    <a:pt x="6424" y="200"/>
                    <a:pt x="5894" y="472"/>
                  </a:cubicBezTo>
                  <a:cubicBezTo>
                    <a:pt x="5049" y="901"/>
                    <a:pt x="4299" y="1485"/>
                    <a:pt x="3406" y="1770"/>
                  </a:cubicBezTo>
                  <a:cubicBezTo>
                    <a:pt x="2691" y="2008"/>
                    <a:pt x="1894" y="2032"/>
                    <a:pt x="1263" y="2449"/>
                  </a:cubicBezTo>
                  <a:cubicBezTo>
                    <a:pt x="703" y="2854"/>
                    <a:pt x="322" y="3449"/>
                    <a:pt x="179" y="4140"/>
                  </a:cubicBezTo>
                  <a:cubicBezTo>
                    <a:pt x="48" y="4806"/>
                    <a:pt x="1" y="5497"/>
                    <a:pt x="48" y="6176"/>
                  </a:cubicBezTo>
                  <a:cubicBezTo>
                    <a:pt x="84" y="8081"/>
                    <a:pt x="120" y="9974"/>
                    <a:pt x="144" y="11879"/>
                  </a:cubicBezTo>
                  <a:cubicBezTo>
                    <a:pt x="120" y="12629"/>
                    <a:pt x="346" y="13355"/>
                    <a:pt x="763" y="13974"/>
                  </a:cubicBezTo>
                  <a:cubicBezTo>
                    <a:pt x="1224" y="14623"/>
                    <a:pt x="1275" y="14801"/>
                    <a:pt x="1680" y="14801"/>
                  </a:cubicBezTo>
                  <a:cubicBezTo>
                    <a:pt x="1839" y="14801"/>
                    <a:pt x="2054" y="14773"/>
                    <a:pt x="2370" y="14736"/>
                  </a:cubicBezTo>
                  <a:cubicBezTo>
                    <a:pt x="3501" y="14605"/>
                    <a:pt x="5156" y="14260"/>
                    <a:pt x="5906" y="13426"/>
                  </a:cubicBezTo>
                  <a:cubicBezTo>
                    <a:pt x="6394" y="12903"/>
                    <a:pt x="7478" y="12653"/>
                    <a:pt x="7549" y="12010"/>
                  </a:cubicBezTo>
                  <a:cubicBezTo>
                    <a:pt x="7597" y="11510"/>
                    <a:pt x="7275" y="11045"/>
                    <a:pt x="6775" y="10938"/>
                  </a:cubicBezTo>
                  <a:cubicBezTo>
                    <a:pt x="6240" y="10807"/>
                    <a:pt x="5787" y="10462"/>
                    <a:pt x="5513" y="9974"/>
                  </a:cubicBezTo>
                  <a:cubicBezTo>
                    <a:pt x="5204" y="9319"/>
                    <a:pt x="5418" y="8521"/>
                    <a:pt x="6025" y="8104"/>
                  </a:cubicBezTo>
                  <a:cubicBezTo>
                    <a:pt x="6233" y="7980"/>
                    <a:pt x="6463" y="7920"/>
                    <a:pt x="6691" y="7920"/>
                  </a:cubicBezTo>
                  <a:cubicBezTo>
                    <a:pt x="7114" y="7920"/>
                    <a:pt x="7528" y="8126"/>
                    <a:pt x="7775" y="8497"/>
                  </a:cubicBezTo>
                  <a:lnTo>
                    <a:pt x="7775" y="8521"/>
                  </a:lnTo>
                  <a:cubicBezTo>
                    <a:pt x="8216" y="8509"/>
                    <a:pt x="8252" y="8069"/>
                    <a:pt x="8347" y="7783"/>
                  </a:cubicBezTo>
                  <a:cubicBezTo>
                    <a:pt x="8645" y="6902"/>
                    <a:pt x="8371" y="6271"/>
                    <a:pt x="8406" y="5985"/>
                  </a:cubicBezTo>
                  <a:lnTo>
                    <a:pt x="8406" y="5985"/>
                  </a:lnTo>
                  <a:cubicBezTo>
                    <a:pt x="8807" y="6182"/>
                    <a:pt x="9251" y="6276"/>
                    <a:pt x="9696" y="6276"/>
                  </a:cubicBezTo>
                  <a:cubicBezTo>
                    <a:pt x="10896" y="6276"/>
                    <a:pt x="12109" y="5593"/>
                    <a:pt x="12526" y="4378"/>
                  </a:cubicBezTo>
                  <a:cubicBezTo>
                    <a:pt x="12669" y="3949"/>
                    <a:pt x="12681" y="3497"/>
                    <a:pt x="12538" y="3068"/>
                  </a:cubicBezTo>
                  <a:cubicBezTo>
                    <a:pt x="12145" y="1830"/>
                    <a:pt x="11002" y="1937"/>
                    <a:pt x="10169" y="1461"/>
                  </a:cubicBezTo>
                  <a:cubicBezTo>
                    <a:pt x="9585" y="1127"/>
                    <a:pt x="9192" y="544"/>
                    <a:pt x="8585" y="222"/>
                  </a:cubicBezTo>
                  <a:cubicBezTo>
                    <a:pt x="8281" y="66"/>
                    <a:pt x="7952" y="0"/>
                    <a:pt x="7615"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11" name="Google Shape;982;p42">
              <a:extLst>
                <a:ext uri="{FF2B5EF4-FFF2-40B4-BE49-F238E27FC236}">
                  <a16:creationId xmlns:a16="http://schemas.microsoft.com/office/drawing/2014/main" id="{1E7E969F-9555-48F5-9E03-FBF2F9787F9E}"/>
                </a:ext>
              </a:extLst>
            </p:cNvPr>
            <p:cNvSpPr/>
            <p:nvPr/>
          </p:nvSpPr>
          <p:spPr>
            <a:xfrm>
              <a:off x="2089225" y="1825800"/>
              <a:ext cx="25575" cy="37675"/>
            </a:xfrm>
            <a:custGeom>
              <a:avLst/>
              <a:gdLst/>
              <a:ahLst/>
              <a:cxnLst/>
              <a:rect l="l" t="t" r="r" b="b"/>
              <a:pathLst>
                <a:path w="1023" h="1507" extrusionOk="0">
                  <a:moveTo>
                    <a:pt x="766" y="1"/>
                  </a:moveTo>
                  <a:cubicBezTo>
                    <a:pt x="720" y="1"/>
                    <a:pt x="667" y="6"/>
                    <a:pt x="608" y="18"/>
                  </a:cubicBezTo>
                  <a:cubicBezTo>
                    <a:pt x="453" y="54"/>
                    <a:pt x="322" y="137"/>
                    <a:pt x="203" y="245"/>
                  </a:cubicBezTo>
                  <a:cubicBezTo>
                    <a:pt x="72" y="399"/>
                    <a:pt x="1" y="590"/>
                    <a:pt x="13" y="792"/>
                  </a:cubicBezTo>
                  <a:cubicBezTo>
                    <a:pt x="13" y="1173"/>
                    <a:pt x="311" y="1483"/>
                    <a:pt x="680" y="1507"/>
                  </a:cubicBezTo>
                  <a:cubicBezTo>
                    <a:pt x="799" y="1507"/>
                    <a:pt x="894" y="1447"/>
                    <a:pt x="965" y="1364"/>
                  </a:cubicBezTo>
                  <a:cubicBezTo>
                    <a:pt x="1001" y="1304"/>
                    <a:pt x="1001" y="1257"/>
                    <a:pt x="1001" y="1257"/>
                  </a:cubicBezTo>
                  <a:cubicBezTo>
                    <a:pt x="1000" y="1255"/>
                    <a:pt x="999" y="1254"/>
                    <a:pt x="997" y="1254"/>
                  </a:cubicBezTo>
                  <a:cubicBezTo>
                    <a:pt x="976" y="1254"/>
                    <a:pt x="886" y="1376"/>
                    <a:pt x="703" y="1376"/>
                  </a:cubicBezTo>
                  <a:cubicBezTo>
                    <a:pt x="695" y="1376"/>
                    <a:pt x="688" y="1376"/>
                    <a:pt x="680" y="1376"/>
                  </a:cubicBezTo>
                  <a:cubicBezTo>
                    <a:pt x="406" y="1316"/>
                    <a:pt x="203" y="1078"/>
                    <a:pt x="203" y="780"/>
                  </a:cubicBezTo>
                  <a:cubicBezTo>
                    <a:pt x="191" y="495"/>
                    <a:pt x="370" y="233"/>
                    <a:pt x="644" y="137"/>
                  </a:cubicBezTo>
                  <a:cubicBezTo>
                    <a:pt x="858" y="78"/>
                    <a:pt x="1001" y="90"/>
                    <a:pt x="1013" y="78"/>
                  </a:cubicBezTo>
                  <a:cubicBezTo>
                    <a:pt x="1022" y="69"/>
                    <a:pt x="936" y="1"/>
                    <a:pt x="766" y="1"/>
                  </a:cubicBezTo>
                  <a:close/>
                </a:path>
              </a:pathLst>
            </a:custGeom>
            <a:solidFill>
              <a:srgbClr val="995037"/>
            </a:solidFill>
            <a:ln>
              <a:noFill/>
            </a:ln>
          </p:spPr>
          <p:txBody>
            <a:bodyPr spcFirstLastPara="1" wrap="square" lIns="182850" tIns="182850" rIns="182850" bIns="182850" anchor="ctr" anchorCtr="0">
              <a:noAutofit/>
            </a:bodyPr>
            <a:lstStyle/>
            <a:p>
              <a:endParaRPr sz="3600"/>
            </a:p>
          </p:txBody>
        </p:sp>
        <p:sp>
          <p:nvSpPr>
            <p:cNvPr id="512" name="Google Shape;983;p42">
              <a:extLst>
                <a:ext uri="{FF2B5EF4-FFF2-40B4-BE49-F238E27FC236}">
                  <a16:creationId xmlns:a16="http://schemas.microsoft.com/office/drawing/2014/main" id="{E7A4CFCF-DC3A-4D37-B4B5-2C3D063F4662}"/>
                </a:ext>
              </a:extLst>
            </p:cNvPr>
            <p:cNvSpPr/>
            <p:nvPr/>
          </p:nvSpPr>
          <p:spPr>
            <a:xfrm>
              <a:off x="2126150" y="1802425"/>
              <a:ext cx="87225" cy="14325"/>
            </a:xfrm>
            <a:custGeom>
              <a:avLst/>
              <a:gdLst/>
              <a:ahLst/>
              <a:cxnLst/>
              <a:rect l="l" t="t" r="r" b="b"/>
              <a:pathLst>
                <a:path w="3489" h="573" extrusionOk="0">
                  <a:moveTo>
                    <a:pt x="3489" y="1"/>
                  </a:moveTo>
                  <a:cubicBezTo>
                    <a:pt x="2905" y="13"/>
                    <a:pt x="2310" y="84"/>
                    <a:pt x="1739" y="203"/>
                  </a:cubicBezTo>
                  <a:cubicBezTo>
                    <a:pt x="1143" y="275"/>
                    <a:pt x="560" y="394"/>
                    <a:pt x="0" y="572"/>
                  </a:cubicBezTo>
                  <a:cubicBezTo>
                    <a:pt x="596" y="560"/>
                    <a:pt x="1179" y="489"/>
                    <a:pt x="1762" y="370"/>
                  </a:cubicBezTo>
                  <a:cubicBezTo>
                    <a:pt x="2346" y="299"/>
                    <a:pt x="2929" y="179"/>
                    <a:pt x="3489"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13" name="Google Shape;984;p42">
              <a:extLst>
                <a:ext uri="{FF2B5EF4-FFF2-40B4-BE49-F238E27FC236}">
                  <a16:creationId xmlns:a16="http://schemas.microsoft.com/office/drawing/2014/main" id="{9920D122-F6BE-43CE-80F6-F0663D16551C}"/>
                </a:ext>
              </a:extLst>
            </p:cNvPr>
            <p:cNvSpPr/>
            <p:nvPr/>
          </p:nvSpPr>
          <p:spPr>
            <a:xfrm>
              <a:off x="1940100" y="1874475"/>
              <a:ext cx="194700" cy="152100"/>
            </a:xfrm>
            <a:custGeom>
              <a:avLst/>
              <a:gdLst/>
              <a:ahLst/>
              <a:cxnLst/>
              <a:rect l="l" t="t" r="r" b="b"/>
              <a:pathLst>
                <a:path w="7788" h="6084" extrusionOk="0">
                  <a:moveTo>
                    <a:pt x="5537" y="0"/>
                  </a:moveTo>
                  <a:lnTo>
                    <a:pt x="1" y="2358"/>
                  </a:lnTo>
                  <a:lnTo>
                    <a:pt x="644" y="5691"/>
                  </a:lnTo>
                  <a:cubicBezTo>
                    <a:pt x="774" y="5942"/>
                    <a:pt x="1033" y="6084"/>
                    <a:pt x="1305" y="6084"/>
                  </a:cubicBezTo>
                  <a:cubicBezTo>
                    <a:pt x="1382" y="6084"/>
                    <a:pt x="1460" y="6072"/>
                    <a:pt x="1537" y="6049"/>
                  </a:cubicBezTo>
                  <a:cubicBezTo>
                    <a:pt x="1870" y="5929"/>
                    <a:pt x="2168" y="5727"/>
                    <a:pt x="2406" y="5465"/>
                  </a:cubicBezTo>
                  <a:cubicBezTo>
                    <a:pt x="2632" y="5191"/>
                    <a:pt x="2930" y="4989"/>
                    <a:pt x="3263" y="4858"/>
                  </a:cubicBezTo>
                  <a:cubicBezTo>
                    <a:pt x="3401" y="4817"/>
                    <a:pt x="3545" y="4803"/>
                    <a:pt x="3693" y="4803"/>
                  </a:cubicBezTo>
                  <a:cubicBezTo>
                    <a:pt x="4019" y="4803"/>
                    <a:pt x="4361" y="4871"/>
                    <a:pt x="4680" y="4871"/>
                  </a:cubicBezTo>
                  <a:cubicBezTo>
                    <a:pt x="4930" y="4871"/>
                    <a:pt x="5166" y="4829"/>
                    <a:pt x="5371" y="4679"/>
                  </a:cubicBezTo>
                  <a:cubicBezTo>
                    <a:pt x="5895" y="4298"/>
                    <a:pt x="5823" y="3417"/>
                    <a:pt x="6335" y="3024"/>
                  </a:cubicBezTo>
                  <a:cubicBezTo>
                    <a:pt x="6609" y="2798"/>
                    <a:pt x="6978" y="2774"/>
                    <a:pt x="7264" y="2572"/>
                  </a:cubicBezTo>
                  <a:cubicBezTo>
                    <a:pt x="7788" y="2191"/>
                    <a:pt x="7704" y="1322"/>
                    <a:pt x="7264" y="846"/>
                  </a:cubicBezTo>
                  <a:cubicBezTo>
                    <a:pt x="6823" y="369"/>
                    <a:pt x="6168" y="167"/>
                    <a:pt x="5537"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14" name="Google Shape;985;p42">
              <a:extLst>
                <a:ext uri="{FF2B5EF4-FFF2-40B4-BE49-F238E27FC236}">
                  <a16:creationId xmlns:a16="http://schemas.microsoft.com/office/drawing/2014/main" id="{25842D1D-61A5-4F17-9ABE-6E074FC0E43D}"/>
                </a:ext>
              </a:extLst>
            </p:cNvPr>
            <p:cNvSpPr/>
            <p:nvPr/>
          </p:nvSpPr>
          <p:spPr>
            <a:xfrm>
              <a:off x="1796350" y="1766425"/>
              <a:ext cx="324475" cy="354525"/>
            </a:xfrm>
            <a:custGeom>
              <a:avLst/>
              <a:gdLst/>
              <a:ahLst/>
              <a:cxnLst/>
              <a:rect l="l" t="t" r="r" b="b"/>
              <a:pathLst>
                <a:path w="12979" h="14181" extrusionOk="0">
                  <a:moveTo>
                    <a:pt x="12978" y="0"/>
                  </a:moveTo>
                  <a:lnTo>
                    <a:pt x="12978" y="0"/>
                  </a:lnTo>
                  <a:cubicBezTo>
                    <a:pt x="12716" y="119"/>
                    <a:pt x="12454" y="203"/>
                    <a:pt x="12168" y="274"/>
                  </a:cubicBezTo>
                  <a:cubicBezTo>
                    <a:pt x="11847" y="334"/>
                    <a:pt x="11514" y="381"/>
                    <a:pt x="11168" y="405"/>
                  </a:cubicBezTo>
                  <a:cubicBezTo>
                    <a:pt x="10728" y="429"/>
                    <a:pt x="10275" y="476"/>
                    <a:pt x="9835" y="560"/>
                  </a:cubicBezTo>
                  <a:cubicBezTo>
                    <a:pt x="9287" y="655"/>
                    <a:pt x="8775" y="929"/>
                    <a:pt x="8382" y="1334"/>
                  </a:cubicBezTo>
                  <a:cubicBezTo>
                    <a:pt x="7977" y="1798"/>
                    <a:pt x="7835" y="2441"/>
                    <a:pt x="7549" y="3013"/>
                  </a:cubicBezTo>
                  <a:cubicBezTo>
                    <a:pt x="7418" y="3310"/>
                    <a:pt x="7215" y="3572"/>
                    <a:pt x="6953" y="3763"/>
                  </a:cubicBezTo>
                  <a:cubicBezTo>
                    <a:pt x="6668" y="3965"/>
                    <a:pt x="6358" y="4120"/>
                    <a:pt x="6025" y="4215"/>
                  </a:cubicBezTo>
                  <a:cubicBezTo>
                    <a:pt x="5370" y="4441"/>
                    <a:pt x="4596" y="4572"/>
                    <a:pt x="3977" y="5084"/>
                  </a:cubicBezTo>
                  <a:cubicBezTo>
                    <a:pt x="3667" y="5346"/>
                    <a:pt x="3465" y="5703"/>
                    <a:pt x="3405" y="6096"/>
                  </a:cubicBezTo>
                  <a:cubicBezTo>
                    <a:pt x="3382" y="6465"/>
                    <a:pt x="3382" y="6834"/>
                    <a:pt x="3405" y="7204"/>
                  </a:cubicBezTo>
                  <a:cubicBezTo>
                    <a:pt x="3441" y="7537"/>
                    <a:pt x="3382" y="7870"/>
                    <a:pt x="3227" y="8180"/>
                  </a:cubicBezTo>
                  <a:cubicBezTo>
                    <a:pt x="3060" y="8454"/>
                    <a:pt x="2822" y="8692"/>
                    <a:pt x="2548" y="8847"/>
                  </a:cubicBezTo>
                  <a:cubicBezTo>
                    <a:pt x="1989" y="9180"/>
                    <a:pt x="1381" y="9370"/>
                    <a:pt x="881" y="9692"/>
                  </a:cubicBezTo>
                  <a:cubicBezTo>
                    <a:pt x="619" y="9847"/>
                    <a:pt x="405" y="10049"/>
                    <a:pt x="238" y="10287"/>
                  </a:cubicBezTo>
                  <a:cubicBezTo>
                    <a:pt x="95" y="10525"/>
                    <a:pt x="12" y="10787"/>
                    <a:pt x="0" y="11061"/>
                  </a:cubicBezTo>
                  <a:cubicBezTo>
                    <a:pt x="0" y="11514"/>
                    <a:pt x="72" y="11954"/>
                    <a:pt x="203" y="12395"/>
                  </a:cubicBezTo>
                  <a:cubicBezTo>
                    <a:pt x="298" y="12716"/>
                    <a:pt x="334" y="13049"/>
                    <a:pt x="322" y="13383"/>
                  </a:cubicBezTo>
                  <a:cubicBezTo>
                    <a:pt x="310" y="13669"/>
                    <a:pt x="226" y="13942"/>
                    <a:pt x="60" y="14181"/>
                  </a:cubicBezTo>
                  <a:cubicBezTo>
                    <a:pt x="119" y="14133"/>
                    <a:pt x="167" y="14073"/>
                    <a:pt x="203" y="14002"/>
                  </a:cubicBezTo>
                  <a:cubicBezTo>
                    <a:pt x="310" y="13823"/>
                    <a:pt x="381" y="13609"/>
                    <a:pt x="393" y="13395"/>
                  </a:cubicBezTo>
                  <a:cubicBezTo>
                    <a:pt x="405" y="13049"/>
                    <a:pt x="381" y="12704"/>
                    <a:pt x="298" y="12371"/>
                  </a:cubicBezTo>
                  <a:cubicBezTo>
                    <a:pt x="179" y="11942"/>
                    <a:pt x="119" y="11502"/>
                    <a:pt x="119" y="11061"/>
                  </a:cubicBezTo>
                  <a:cubicBezTo>
                    <a:pt x="131" y="10811"/>
                    <a:pt x="203" y="10573"/>
                    <a:pt x="346" y="10359"/>
                  </a:cubicBezTo>
                  <a:cubicBezTo>
                    <a:pt x="500" y="10132"/>
                    <a:pt x="703" y="9954"/>
                    <a:pt x="941" y="9811"/>
                  </a:cubicBezTo>
                  <a:cubicBezTo>
                    <a:pt x="1429" y="9501"/>
                    <a:pt x="2036" y="9323"/>
                    <a:pt x="2608" y="8978"/>
                  </a:cubicBezTo>
                  <a:cubicBezTo>
                    <a:pt x="3274" y="8644"/>
                    <a:pt x="3655" y="7930"/>
                    <a:pt x="3572" y="7192"/>
                  </a:cubicBezTo>
                  <a:cubicBezTo>
                    <a:pt x="3548" y="6834"/>
                    <a:pt x="3548" y="6477"/>
                    <a:pt x="3572" y="6120"/>
                  </a:cubicBezTo>
                  <a:cubicBezTo>
                    <a:pt x="3620" y="5763"/>
                    <a:pt x="3810" y="5441"/>
                    <a:pt x="4084" y="5215"/>
                  </a:cubicBezTo>
                  <a:cubicBezTo>
                    <a:pt x="4656" y="4739"/>
                    <a:pt x="5406" y="4596"/>
                    <a:pt x="6084" y="4370"/>
                  </a:cubicBezTo>
                  <a:cubicBezTo>
                    <a:pt x="6418" y="4263"/>
                    <a:pt x="6751" y="4108"/>
                    <a:pt x="7049" y="3894"/>
                  </a:cubicBezTo>
                  <a:cubicBezTo>
                    <a:pt x="7323" y="3679"/>
                    <a:pt x="7537" y="3405"/>
                    <a:pt x="7692" y="3084"/>
                  </a:cubicBezTo>
                  <a:cubicBezTo>
                    <a:pt x="7977" y="2477"/>
                    <a:pt x="8108" y="1858"/>
                    <a:pt x="8489" y="1417"/>
                  </a:cubicBezTo>
                  <a:cubicBezTo>
                    <a:pt x="8847" y="1036"/>
                    <a:pt x="9335" y="774"/>
                    <a:pt x="9847" y="679"/>
                  </a:cubicBezTo>
                  <a:cubicBezTo>
                    <a:pt x="10287" y="584"/>
                    <a:pt x="10728" y="524"/>
                    <a:pt x="11180" y="488"/>
                  </a:cubicBezTo>
                  <a:cubicBezTo>
                    <a:pt x="11514" y="465"/>
                    <a:pt x="11847" y="417"/>
                    <a:pt x="12180" y="334"/>
                  </a:cubicBezTo>
                  <a:cubicBezTo>
                    <a:pt x="12395" y="286"/>
                    <a:pt x="12597" y="215"/>
                    <a:pt x="12788" y="119"/>
                  </a:cubicBezTo>
                  <a:cubicBezTo>
                    <a:pt x="12835" y="95"/>
                    <a:pt x="12883" y="60"/>
                    <a:pt x="12930" y="36"/>
                  </a:cubicBezTo>
                  <a:lnTo>
                    <a:pt x="12978" y="0"/>
                  </a:ln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515" name="Google Shape;986;p42">
              <a:extLst>
                <a:ext uri="{FF2B5EF4-FFF2-40B4-BE49-F238E27FC236}">
                  <a16:creationId xmlns:a16="http://schemas.microsoft.com/office/drawing/2014/main" id="{D4A589EE-9E3C-4711-96B0-09575C6CD62C}"/>
                </a:ext>
              </a:extLst>
            </p:cNvPr>
            <p:cNvSpPr/>
            <p:nvPr/>
          </p:nvSpPr>
          <p:spPr>
            <a:xfrm>
              <a:off x="1898450" y="1789050"/>
              <a:ext cx="184850" cy="258675"/>
            </a:xfrm>
            <a:custGeom>
              <a:avLst/>
              <a:gdLst/>
              <a:ahLst/>
              <a:cxnLst/>
              <a:rect l="l" t="t" r="r" b="b"/>
              <a:pathLst>
                <a:path w="7394" h="10347" extrusionOk="0">
                  <a:moveTo>
                    <a:pt x="7227" y="0"/>
                  </a:moveTo>
                  <a:cubicBezTo>
                    <a:pt x="7084" y="0"/>
                    <a:pt x="6953" y="0"/>
                    <a:pt x="6810" y="36"/>
                  </a:cubicBezTo>
                  <a:cubicBezTo>
                    <a:pt x="6310" y="131"/>
                    <a:pt x="5846" y="381"/>
                    <a:pt x="5501" y="762"/>
                  </a:cubicBezTo>
                  <a:cubicBezTo>
                    <a:pt x="5251" y="1012"/>
                    <a:pt x="5072" y="1322"/>
                    <a:pt x="4953" y="1667"/>
                  </a:cubicBezTo>
                  <a:cubicBezTo>
                    <a:pt x="4858" y="2048"/>
                    <a:pt x="4810" y="2453"/>
                    <a:pt x="4834" y="2858"/>
                  </a:cubicBezTo>
                  <a:cubicBezTo>
                    <a:pt x="4870" y="3286"/>
                    <a:pt x="4798" y="3715"/>
                    <a:pt x="4655" y="4108"/>
                  </a:cubicBezTo>
                  <a:cubicBezTo>
                    <a:pt x="4477" y="4513"/>
                    <a:pt x="4036" y="4703"/>
                    <a:pt x="3596" y="4917"/>
                  </a:cubicBezTo>
                  <a:cubicBezTo>
                    <a:pt x="3370" y="5013"/>
                    <a:pt x="3167" y="5167"/>
                    <a:pt x="3000" y="5346"/>
                  </a:cubicBezTo>
                  <a:cubicBezTo>
                    <a:pt x="2834" y="5548"/>
                    <a:pt x="2750" y="5787"/>
                    <a:pt x="2750" y="6037"/>
                  </a:cubicBezTo>
                  <a:cubicBezTo>
                    <a:pt x="2715" y="6501"/>
                    <a:pt x="2810" y="6941"/>
                    <a:pt x="2619" y="7299"/>
                  </a:cubicBezTo>
                  <a:cubicBezTo>
                    <a:pt x="2441" y="7644"/>
                    <a:pt x="2167" y="7918"/>
                    <a:pt x="1822" y="8108"/>
                  </a:cubicBezTo>
                  <a:cubicBezTo>
                    <a:pt x="1512" y="8299"/>
                    <a:pt x="1203" y="8442"/>
                    <a:pt x="929" y="8620"/>
                  </a:cubicBezTo>
                  <a:cubicBezTo>
                    <a:pt x="679" y="8763"/>
                    <a:pt x="464" y="8965"/>
                    <a:pt x="286" y="9192"/>
                  </a:cubicBezTo>
                  <a:cubicBezTo>
                    <a:pt x="155" y="9370"/>
                    <a:pt x="60" y="9573"/>
                    <a:pt x="24" y="9799"/>
                  </a:cubicBezTo>
                  <a:cubicBezTo>
                    <a:pt x="0" y="9930"/>
                    <a:pt x="0" y="10073"/>
                    <a:pt x="36" y="10204"/>
                  </a:cubicBezTo>
                  <a:cubicBezTo>
                    <a:pt x="48" y="10251"/>
                    <a:pt x="60" y="10299"/>
                    <a:pt x="95" y="10347"/>
                  </a:cubicBezTo>
                  <a:cubicBezTo>
                    <a:pt x="60" y="10168"/>
                    <a:pt x="60" y="9978"/>
                    <a:pt x="95" y="9811"/>
                  </a:cubicBezTo>
                  <a:cubicBezTo>
                    <a:pt x="143" y="9608"/>
                    <a:pt x="238" y="9418"/>
                    <a:pt x="369" y="9251"/>
                  </a:cubicBezTo>
                  <a:cubicBezTo>
                    <a:pt x="548" y="9037"/>
                    <a:pt x="774" y="8858"/>
                    <a:pt x="1012" y="8715"/>
                  </a:cubicBezTo>
                  <a:cubicBezTo>
                    <a:pt x="1286" y="8549"/>
                    <a:pt x="1607" y="8418"/>
                    <a:pt x="1929" y="8227"/>
                  </a:cubicBezTo>
                  <a:cubicBezTo>
                    <a:pt x="2286" y="8025"/>
                    <a:pt x="2584" y="7727"/>
                    <a:pt x="2786" y="7370"/>
                  </a:cubicBezTo>
                  <a:cubicBezTo>
                    <a:pt x="2989" y="6953"/>
                    <a:pt x="2905" y="6477"/>
                    <a:pt x="2929" y="6048"/>
                  </a:cubicBezTo>
                  <a:cubicBezTo>
                    <a:pt x="2941" y="5834"/>
                    <a:pt x="3012" y="5620"/>
                    <a:pt x="3143" y="5453"/>
                  </a:cubicBezTo>
                  <a:cubicBezTo>
                    <a:pt x="3298" y="5286"/>
                    <a:pt x="3489" y="5156"/>
                    <a:pt x="3703" y="5060"/>
                  </a:cubicBezTo>
                  <a:cubicBezTo>
                    <a:pt x="3917" y="4965"/>
                    <a:pt x="4132" y="4858"/>
                    <a:pt x="4346" y="4727"/>
                  </a:cubicBezTo>
                  <a:cubicBezTo>
                    <a:pt x="4548" y="4596"/>
                    <a:pt x="4715" y="4405"/>
                    <a:pt x="4822" y="4179"/>
                  </a:cubicBezTo>
                  <a:cubicBezTo>
                    <a:pt x="4989" y="3762"/>
                    <a:pt x="5048" y="3310"/>
                    <a:pt x="5013" y="2858"/>
                  </a:cubicBezTo>
                  <a:cubicBezTo>
                    <a:pt x="4989" y="2477"/>
                    <a:pt x="5025" y="2084"/>
                    <a:pt x="5120" y="1703"/>
                  </a:cubicBezTo>
                  <a:cubicBezTo>
                    <a:pt x="5215" y="1381"/>
                    <a:pt x="5382" y="1084"/>
                    <a:pt x="5608" y="834"/>
                  </a:cubicBezTo>
                  <a:cubicBezTo>
                    <a:pt x="5941" y="476"/>
                    <a:pt x="6370" y="214"/>
                    <a:pt x="6846" y="95"/>
                  </a:cubicBezTo>
                  <a:cubicBezTo>
                    <a:pt x="7191" y="24"/>
                    <a:pt x="7394" y="36"/>
                    <a:pt x="7394" y="24"/>
                  </a:cubicBezTo>
                  <a:cubicBezTo>
                    <a:pt x="7334" y="0"/>
                    <a:pt x="7287" y="0"/>
                    <a:pt x="7227" y="0"/>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sp>
          <p:nvSpPr>
            <p:cNvPr id="516" name="Google Shape;987;p42">
              <a:extLst>
                <a:ext uri="{FF2B5EF4-FFF2-40B4-BE49-F238E27FC236}">
                  <a16:creationId xmlns:a16="http://schemas.microsoft.com/office/drawing/2014/main" id="{381913DD-8BB1-4F98-A0B3-FB8C24AA4E88}"/>
                </a:ext>
              </a:extLst>
            </p:cNvPr>
            <p:cNvSpPr/>
            <p:nvPr/>
          </p:nvSpPr>
          <p:spPr>
            <a:xfrm>
              <a:off x="1700200" y="2023000"/>
              <a:ext cx="689700" cy="592950"/>
            </a:xfrm>
            <a:custGeom>
              <a:avLst/>
              <a:gdLst/>
              <a:ahLst/>
              <a:cxnLst/>
              <a:rect l="l" t="t" r="r" b="b"/>
              <a:pathLst>
                <a:path w="27588" h="23718" extrusionOk="0">
                  <a:moveTo>
                    <a:pt x="10645" y="0"/>
                  </a:moveTo>
                  <a:cubicBezTo>
                    <a:pt x="10645" y="0"/>
                    <a:pt x="5894" y="0"/>
                    <a:pt x="4108" y="3751"/>
                  </a:cubicBezTo>
                  <a:cubicBezTo>
                    <a:pt x="3906" y="4156"/>
                    <a:pt x="1" y="11966"/>
                    <a:pt x="1" y="11966"/>
                  </a:cubicBezTo>
                  <a:lnTo>
                    <a:pt x="6049" y="14181"/>
                  </a:lnTo>
                  <a:lnTo>
                    <a:pt x="7013" y="11383"/>
                  </a:lnTo>
                  <a:lnTo>
                    <a:pt x="8252" y="17705"/>
                  </a:lnTo>
                  <a:lnTo>
                    <a:pt x="6466" y="22920"/>
                  </a:lnTo>
                  <a:lnTo>
                    <a:pt x="21575" y="23718"/>
                  </a:lnTo>
                  <a:lnTo>
                    <a:pt x="20324" y="16145"/>
                  </a:lnTo>
                  <a:lnTo>
                    <a:pt x="19955" y="11192"/>
                  </a:lnTo>
                  <a:lnTo>
                    <a:pt x="21217" y="13550"/>
                  </a:lnTo>
                  <a:lnTo>
                    <a:pt x="27587" y="11561"/>
                  </a:lnTo>
                  <a:cubicBezTo>
                    <a:pt x="27587" y="11561"/>
                    <a:pt x="23634" y="3918"/>
                    <a:pt x="21896" y="2179"/>
                  </a:cubicBezTo>
                  <a:cubicBezTo>
                    <a:pt x="20645" y="873"/>
                    <a:pt x="18910" y="143"/>
                    <a:pt x="17102" y="143"/>
                  </a:cubicBezTo>
                  <a:cubicBezTo>
                    <a:pt x="16966" y="143"/>
                    <a:pt x="16830" y="147"/>
                    <a:pt x="16693" y="155"/>
                  </a:cubicBezTo>
                  <a:lnTo>
                    <a:pt x="10645" y="0"/>
                  </a:lnTo>
                  <a:close/>
                </a:path>
              </a:pathLst>
            </a:custGeom>
            <a:solidFill>
              <a:srgbClr val="E0E0E0"/>
            </a:solidFill>
            <a:ln>
              <a:noFill/>
            </a:ln>
          </p:spPr>
          <p:txBody>
            <a:bodyPr spcFirstLastPara="1" wrap="square" lIns="182850" tIns="182850" rIns="182850" bIns="182850" anchor="ctr" anchorCtr="0">
              <a:noAutofit/>
            </a:bodyPr>
            <a:lstStyle/>
            <a:p>
              <a:endParaRPr sz="3600"/>
            </a:p>
          </p:txBody>
        </p:sp>
        <p:sp>
          <p:nvSpPr>
            <p:cNvPr id="517" name="Google Shape;988;p42">
              <a:extLst>
                <a:ext uri="{FF2B5EF4-FFF2-40B4-BE49-F238E27FC236}">
                  <a16:creationId xmlns:a16="http://schemas.microsoft.com/office/drawing/2014/main" id="{1A9C9545-E96C-4055-B48F-2721C292989D}"/>
                </a:ext>
              </a:extLst>
            </p:cNvPr>
            <p:cNvSpPr/>
            <p:nvPr/>
          </p:nvSpPr>
          <p:spPr>
            <a:xfrm>
              <a:off x="1831475" y="2069725"/>
              <a:ext cx="410475" cy="4200"/>
            </a:xfrm>
            <a:custGeom>
              <a:avLst/>
              <a:gdLst/>
              <a:ahLst/>
              <a:cxnLst/>
              <a:rect l="l" t="t" r="r" b="b"/>
              <a:pathLst>
                <a:path w="16419" h="168" extrusionOk="0">
                  <a:moveTo>
                    <a:pt x="8215" y="1"/>
                  </a:moveTo>
                  <a:cubicBezTo>
                    <a:pt x="3679" y="1"/>
                    <a:pt x="0" y="48"/>
                    <a:pt x="0" y="84"/>
                  </a:cubicBezTo>
                  <a:cubicBezTo>
                    <a:pt x="0" y="132"/>
                    <a:pt x="3679" y="167"/>
                    <a:pt x="8215" y="167"/>
                  </a:cubicBezTo>
                  <a:cubicBezTo>
                    <a:pt x="12740" y="167"/>
                    <a:pt x="16419" y="132"/>
                    <a:pt x="16419" y="84"/>
                  </a:cubicBezTo>
                  <a:cubicBezTo>
                    <a:pt x="16419" y="36"/>
                    <a:pt x="12752" y="1"/>
                    <a:pt x="8215"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18" name="Google Shape;989;p42">
              <a:extLst>
                <a:ext uri="{FF2B5EF4-FFF2-40B4-BE49-F238E27FC236}">
                  <a16:creationId xmlns:a16="http://schemas.microsoft.com/office/drawing/2014/main" id="{5154ED90-5ECA-48C4-9FFE-5327ED5ADDAC}"/>
                </a:ext>
              </a:extLst>
            </p:cNvPr>
            <p:cNvSpPr/>
            <p:nvPr/>
          </p:nvSpPr>
          <p:spPr>
            <a:xfrm>
              <a:off x="2127925" y="2066750"/>
              <a:ext cx="85450" cy="261075"/>
            </a:xfrm>
            <a:custGeom>
              <a:avLst/>
              <a:gdLst/>
              <a:ahLst/>
              <a:cxnLst/>
              <a:rect l="l" t="t" r="r" b="b"/>
              <a:pathLst>
                <a:path w="3418" h="10443" extrusionOk="0">
                  <a:moveTo>
                    <a:pt x="1870" y="1"/>
                  </a:moveTo>
                  <a:cubicBezTo>
                    <a:pt x="1751" y="1"/>
                    <a:pt x="1632" y="24"/>
                    <a:pt x="1525" y="72"/>
                  </a:cubicBezTo>
                  <a:cubicBezTo>
                    <a:pt x="1108" y="227"/>
                    <a:pt x="751" y="513"/>
                    <a:pt x="513" y="894"/>
                  </a:cubicBezTo>
                  <a:cubicBezTo>
                    <a:pt x="156" y="1441"/>
                    <a:pt x="1" y="2108"/>
                    <a:pt x="84" y="2763"/>
                  </a:cubicBezTo>
                  <a:cubicBezTo>
                    <a:pt x="191" y="3549"/>
                    <a:pt x="429" y="4311"/>
                    <a:pt x="799" y="5013"/>
                  </a:cubicBezTo>
                  <a:cubicBezTo>
                    <a:pt x="1501" y="6537"/>
                    <a:pt x="2144" y="7906"/>
                    <a:pt x="2608" y="8871"/>
                  </a:cubicBezTo>
                  <a:cubicBezTo>
                    <a:pt x="2846" y="9335"/>
                    <a:pt x="3037" y="9728"/>
                    <a:pt x="3180" y="10026"/>
                  </a:cubicBezTo>
                  <a:cubicBezTo>
                    <a:pt x="3251" y="10169"/>
                    <a:pt x="3323" y="10311"/>
                    <a:pt x="3418" y="10442"/>
                  </a:cubicBezTo>
                  <a:cubicBezTo>
                    <a:pt x="3370" y="10288"/>
                    <a:pt x="3323" y="10133"/>
                    <a:pt x="3251" y="9990"/>
                  </a:cubicBezTo>
                  <a:lnTo>
                    <a:pt x="2727" y="8811"/>
                  </a:lnTo>
                  <a:cubicBezTo>
                    <a:pt x="2287" y="7835"/>
                    <a:pt x="1668" y="6454"/>
                    <a:pt x="965" y="4954"/>
                  </a:cubicBezTo>
                  <a:cubicBezTo>
                    <a:pt x="608" y="4275"/>
                    <a:pt x="370" y="3537"/>
                    <a:pt x="251" y="2775"/>
                  </a:cubicBezTo>
                  <a:cubicBezTo>
                    <a:pt x="167" y="2156"/>
                    <a:pt x="298" y="1525"/>
                    <a:pt x="632" y="989"/>
                  </a:cubicBezTo>
                  <a:cubicBezTo>
                    <a:pt x="846" y="620"/>
                    <a:pt x="1168" y="334"/>
                    <a:pt x="1549" y="167"/>
                  </a:cubicBezTo>
                  <a:cubicBezTo>
                    <a:pt x="1822" y="48"/>
                    <a:pt x="1989" y="48"/>
                    <a:pt x="1989" y="24"/>
                  </a:cubicBezTo>
                  <a:cubicBezTo>
                    <a:pt x="1989" y="13"/>
                    <a:pt x="1965" y="13"/>
                    <a:pt x="1870"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19" name="Google Shape;990;p42">
              <a:extLst>
                <a:ext uri="{FF2B5EF4-FFF2-40B4-BE49-F238E27FC236}">
                  <a16:creationId xmlns:a16="http://schemas.microsoft.com/office/drawing/2014/main" id="{A89D4793-14C3-4D3A-B533-96989F90D625}"/>
                </a:ext>
              </a:extLst>
            </p:cNvPr>
            <p:cNvSpPr/>
            <p:nvPr/>
          </p:nvSpPr>
          <p:spPr>
            <a:xfrm>
              <a:off x="1830275" y="2105450"/>
              <a:ext cx="79200" cy="367325"/>
            </a:xfrm>
            <a:custGeom>
              <a:avLst/>
              <a:gdLst/>
              <a:ahLst/>
              <a:cxnLst/>
              <a:rect l="l" t="t" r="r" b="b"/>
              <a:pathLst>
                <a:path w="3168" h="14693" extrusionOk="0">
                  <a:moveTo>
                    <a:pt x="48" y="0"/>
                  </a:moveTo>
                  <a:cubicBezTo>
                    <a:pt x="1" y="12"/>
                    <a:pt x="679" y="3322"/>
                    <a:pt x="1501" y="7370"/>
                  </a:cubicBezTo>
                  <a:cubicBezTo>
                    <a:pt x="2334" y="11430"/>
                    <a:pt x="3060" y="14693"/>
                    <a:pt x="3108" y="14693"/>
                  </a:cubicBezTo>
                  <a:cubicBezTo>
                    <a:pt x="3168" y="14681"/>
                    <a:pt x="2489" y="11395"/>
                    <a:pt x="1656" y="7335"/>
                  </a:cubicBezTo>
                  <a:cubicBezTo>
                    <a:pt x="822" y="3275"/>
                    <a:pt x="96" y="0"/>
                    <a:pt x="4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20" name="Google Shape;991;p42">
              <a:extLst>
                <a:ext uri="{FF2B5EF4-FFF2-40B4-BE49-F238E27FC236}">
                  <a16:creationId xmlns:a16="http://schemas.microsoft.com/office/drawing/2014/main" id="{092873A8-1623-4E92-B39A-67E4D9F61D04}"/>
                </a:ext>
              </a:extLst>
            </p:cNvPr>
            <p:cNvSpPr/>
            <p:nvPr/>
          </p:nvSpPr>
          <p:spPr>
            <a:xfrm>
              <a:off x="1926425" y="2349825"/>
              <a:ext cx="209575" cy="129800"/>
            </a:xfrm>
            <a:custGeom>
              <a:avLst/>
              <a:gdLst/>
              <a:ahLst/>
              <a:cxnLst/>
              <a:rect l="l" t="t" r="r" b="b"/>
              <a:pathLst>
                <a:path w="8383" h="5192" extrusionOk="0">
                  <a:moveTo>
                    <a:pt x="8358" y="0"/>
                  </a:moveTo>
                  <a:cubicBezTo>
                    <a:pt x="8287" y="524"/>
                    <a:pt x="8156" y="1048"/>
                    <a:pt x="7954" y="1536"/>
                  </a:cubicBezTo>
                  <a:cubicBezTo>
                    <a:pt x="7418" y="2715"/>
                    <a:pt x="6501" y="3668"/>
                    <a:pt x="5346" y="4251"/>
                  </a:cubicBezTo>
                  <a:cubicBezTo>
                    <a:pt x="4247" y="4778"/>
                    <a:pt x="3052" y="5052"/>
                    <a:pt x="1832" y="5052"/>
                  </a:cubicBezTo>
                  <a:cubicBezTo>
                    <a:pt x="1758" y="5052"/>
                    <a:pt x="1683" y="5051"/>
                    <a:pt x="1608" y="5049"/>
                  </a:cubicBezTo>
                  <a:cubicBezTo>
                    <a:pt x="759" y="5038"/>
                    <a:pt x="183" y="4958"/>
                    <a:pt x="37" y="4958"/>
                  </a:cubicBezTo>
                  <a:cubicBezTo>
                    <a:pt x="13" y="4958"/>
                    <a:pt x="0" y="4960"/>
                    <a:pt x="0" y="4965"/>
                  </a:cubicBezTo>
                  <a:cubicBezTo>
                    <a:pt x="143" y="5013"/>
                    <a:pt x="286" y="5049"/>
                    <a:pt x="429" y="5061"/>
                  </a:cubicBezTo>
                  <a:cubicBezTo>
                    <a:pt x="810" y="5132"/>
                    <a:pt x="1215" y="5168"/>
                    <a:pt x="1608" y="5180"/>
                  </a:cubicBezTo>
                  <a:cubicBezTo>
                    <a:pt x="1748" y="5187"/>
                    <a:pt x="1889" y="5191"/>
                    <a:pt x="2030" y="5191"/>
                  </a:cubicBezTo>
                  <a:cubicBezTo>
                    <a:pt x="3200" y="5191"/>
                    <a:pt x="4367" y="4928"/>
                    <a:pt x="5430" y="4418"/>
                  </a:cubicBezTo>
                  <a:cubicBezTo>
                    <a:pt x="6608" y="3822"/>
                    <a:pt x="7549" y="2810"/>
                    <a:pt x="8073" y="1596"/>
                  </a:cubicBezTo>
                  <a:cubicBezTo>
                    <a:pt x="8227" y="1227"/>
                    <a:pt x="8323" y="834"/>
                    <a:pt x="8358" y="441"/>
                  </a:cubicBezTo>
                  <a:cubicBezTo>
                    <a:pt x="8382" y="298"/>
                    <a:pt x="8382" y="143"/>
                    <a:pt x="835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21" name="Google Shape;992;p42">
              <a:extLst>
                <a:ext uri="{FF2B5EF4-FFF2-40B4-BE49-F238E27FC236}">
                  <a16:creationId xmlns:a16="http://schemas.microsoft.com/office/drawing/2014/main" id="{DCF024AE-EE72-4B6A-9D11-350C10FEAA57}"/>
                </a:ext>
              </a:extLst>
            </p:cNvPr>
            <p:cNvSpPr/>
            <p:nvPr/>
          </p:nvSpPr>
          <p:spPr>
            <a:xfrm>
              <a:off x="1791275" y="2137600"/>
              <a:ext cx="502175" cy="4475"/>
            </a:xfrm>
            <a:custGeom>
              <a:avLst/>
              <a:gdLst/>
              <a:ahLst/>
              <a:cxnLst/>
              <a:rect l="l" t="t" r="r" b="b"/>
              <a:pathLst>
                <a:path w="20087" h="179" extrusionOk="0">
                  <a:moveTo>
                    <a:pt x="10038" y="0"/>
                  </a:moveTo>
                  <a:cubicBezTo>
                    <a:pt x="4501" y="0"/>
                    <a:pt x="1" y="36"/>
                    <a:pt x="1" y="84"/>
                  </a:cubicBezTo>
                  <a:cubicBezTo>
                    <a:pt x="1" y="131"/>
                    <a:pt x="4501" y="179"/>
                    <a:pt x="10050" y="179"/>
                  </a:cubicBezTo>
                  <a:cubicBezTo>
                    <a:pt x="15586" y="179"/>
                    <a:pt x="20087" y="131"/>
                    <a:pt x="20087" y="84"/>
                  </a:cubicBezTo>
                  <a:cubicBezTo>
                    <a:pt x="20087" y="36"/>
                    <a:pt x="15586" y="0"/>
                    <a:pt x="10038"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22" name="Google Shape;993;p42">
              <a:extLst>
                <a:ext uri="{FF2B5EF4-FFF2-40B4-BE49-F238E27FC236}">
                  <a16:creationId xmlns:a16="http://schemas.microsoft.com/office/drawing/2014/main" id="{CEBBDC2F-A78E-405B-AF38-78177AB0453B}"/>
                </a:ext>
              </a:extLst>
            </p:cNvPr>
            <p:cNvSpPr/>
            <p:nvPr/>
          </p:nvSpPr>
          <p:spPr>
            <a:xfrm>
              <a:off x="1762400" y="2200700"/>
              <a:ext cx="568250" cy="4200"/>
            </a:xfrm>
            <a:custGeom>
              <a:avLst/>
              <a:gdLst/>
              <a:ahLst/>
              <a:cxnLst/>
              <a:rect l="l" t="t" r="r" b="b"/>
              <a:pathLst>
                <a:path w="22730" h="168" extrusionOk="0">
                  <a:moveTo>
                    <a:pt x="11359" y="0"/>
                  </a:moveTo>
                  <a:cubicBezTo>
                    <a:pt x="5085" y="0"/>
                    <a:pt x="1" y="36"/>
                    <a:pt x="1" y="84"/>
                  </a:cubicBezTo>
                  <a:cubicBezTo>
                    <a:pt x="1" y="131"/>
                    <a:pt x="5097" y="167"/>
                    <a:pt x="11359" y="167"/>
                  </a:cubicBezTo>
                  <a:cubicBezTo>
                    <a:pt x="17634" y="167"/>
                    <a:pt x="22730" y="131"/>
                    <a:pt x="22730" y="84"/>
                  </a:cubicBezTo>
                  <a:cubicBezTo>
                    <a:pt x="22730" y="36"/>
                    <a:pt x="17634" y="0"/>
                    <a:pt x="11359"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23" name="Google Shape;994;p42">
              <a:extLst>
                <a:ext uri="{FF2B5EF4-FFF2-40B4-BE49-F238E27FC236}">
                  <a16:creationId xmlns:a16="http://schemas.microsoft.com/office/drawing/2014/main" id="{3BEB4B6C-7BE5-43D4-8453-8C8F13393FE9}"/>
                </a:ext>
              </a:extLst>
            </p:cNvPr>
            <p:cNvSpPr/>
            <p:nvPr/>
          </p:nvSpPr>
          <p:spPr>
            <a:xfrm>
              <a:off x="1731750" y="2258750"/>
              <a:ext cx="623925" cy="4175"/>
            </a:xfrm>
            <a:custGeom>
              <a:avLst/>
              <a:gdLst/>
              <a:ahLst/>
              <a:cxnLst/>
              <a:rect l="l" t="t" r="r" b="b"/>
              <a:pathLst>
                <a:path w="24957" h="167" extrusionOk="0">
                  <a:moveTo>
                    <a:pt x="12478" y="0"/>
                  </a:moveTo>
                  <a:cubicBezTo>
                    <a:pt x="5585" y="0"/>
                    <a:pt x="1" y="36"/>
                    <a:pt x="1" y="83"/>
                  </a:cubicBezTo>
                  <a:cubicBezTo>
                    <a:pt x="1" y="131"/>
                    <a:pt x="5585" y="167"/>
                    <a:pt x="12478" y="167"/>
                  </a:cubicBezTo>
                  <a:cubicBezTo>
                    <a:pt x="19360" y="167"/>
                    <a:pt x="24956" y="131"/>
                    <a:pt x="24956" y="83"/>
                  </a:cubicBezTo>
                  <a:cubicBezTo>
                    <a:pt x="24956" y="36"/>
                    <a:pt x="19360" y="0"/>
                    <a:pt x="12478"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24" name="Google Shape;995;p42">
              <a:extLst>
                <a:ext uri="{FF2B5EF4-FFF2-40B4-BE49-F238E27FC236}">
                  <a16:creationId xmlns:a16="http://schemas.microsoft.com/office/drawing/2014/main" id="{F18A2E04-519B-4652-B22D-79235EF8B6CA}"/>
                </a:ext>
              </a:extLst>
            </p:cNvPr>
            <p:cNvSpPr/>
            <p:nvPr/>
          </p:nvSpPr>
          <p:spPr>
            <a:xfrm>
              <a:off x="1716575" y="2292375"/>
              <a:ext cx="147950" cy="39325"/>
            </a:xfrm>
            <a:custGeom>
              <a:avLst/>
              <a:gdLst/>
              <a:ahLst/>
              <a:cxnLst/>
              <a:rect l="l" t="t" r="r" b="b"/>
              <a:pathLst>
                <a:path w="5918" h="1573" extrusionOk="0">
                  <a:moveTo>
                    <a:pt x="0" y="1"/>
                  </a:moveTo>
                  <a:cubicBezTo>
                    <a:pt x="286" y="96"/>
                    <a:pt x="572" y="167"/>
                    <a:pt x="870" y="227"/>
                  </a:cubicBezTo>
                  <a:cubicBezTo>
                    <a:pt x="1405" y="346"/>
                    <a:pt x="2155" y="524"/>
                    <a:pt x="2977" y="739"/>
                  </a:cubicBezTo>
                  <a:cubicBezTo>
                    <a:pt x="3787" y="953"/>
                    <a:pt x="4513" y="1167"/>
                    <a:pt x="5049" y="1334"/>
                  </a:cubicBezTo>
                  <a:cubicBezTo>
                    <a:pt x="5334" y="1429"/>
                    <a:pt x="5620" y="1513"/>
                    <a:pt x="5918" y="1572"/>
                  </a:cubicBezTo>
                  <a:cubicBezTo>
                    <a:pt x="5656" y="1417"/>
                    <a:pt x="5370" y="1310"/>
                    <a:pt x="5084" y="1215"/>
                  </a:cubicBezTo>
                  <a:cubicBezTo>
                    <a:pt x="4560" y="1024"/>
                    <a:pt x="3846" y="786"/>
                    <a:pt x="3013" y="572"/>
                  </a:cubicBezTo>
                  <a:cubicBezTo>
                    <a:pt x="2179" y="358"/>
                    <a:pt x="1441" y="203"/>
                    <a:pt x="893" y="108"/>
                  </a:cubicBezTo>
                  <a:cubicBezTo>
                    <a:pt x="596" y="36"/>
                    <a:pt x="298" y="1"/>
                    <a:pt x="0"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25" name="Google Shape;996;p42">
              <a:extLst>
                <a:ext uri="{FF2B5EF4-FFF2-40B4-BE49-F238E27FC236}">
                  <a16:creationId xmlns:a16="http://schemas.microsoft.com/office/drawing/2014/main" id="{AEE6F109-1D92-4380-B47E-78BB63807C12}"/>
                </a:ext>
              </a:extLst>
            </p:cNvPr>
            <p:cNvSpPr/>
            <p:nvPr/>
          </p:nvSpPr>
          <p:spPr>
            <a:xfrm>
              <a:off x="1875225" y="2316100"/>
              <a:ext cx="327450" cy="5675"/>
            </a:xfrm>
            <a:custGeom>
              <a:avLst/>
              <a:gdLst/>
              <a:ahLst/>
              <a:cxnLst/>
              <a:rect l="l" t="t" r="r" b="b"/>
              <a:pathLst>
                <a:path w="13098" h="227" extrusionOk="0">
                  <a:moveTo>
                    <a:pt x="5605" y="1"/>
                  </a:moveTo>
                  <a:cubicBezTo>
                    <a:pt x="4175" y="1"/>
                    <a:pt x="2897" y="22"/>
                    <a:pt x="1917" y="52"/>
                  </a:cubicBezTo>
                  <a:cubicBezTo>
                    <a:pt x="1334" y="75"/>
                    <a:pt x="846" y="87"/>
                    <a:pt x="524" y="111"/>
                  </a:cubicBezTo>
                  <a:cubicBezTo>
                    <a:pt x="346" y="111"/>
                    <a:pt x="179" y="123"/>
                    <a:pt x="0" y="147"/>
                  </a:cubicBezTo>
                  <a:cubicBezTo>
                    <a:pt x="131" y="164"/>
                    <a:pt x="255" y="175"/>
                    <a:pt x="383" y="175"/>
                  </a:cubicBezTo>
                  <a:cubicBezTo>
                    <a:pt x="429" y="175"/>
                    <a:pt x="476" y="174"/>
                    <a:pt x="524" y="171"/>
                  </a:cubicBezTo>
                  <a:lnTo>
                    <a:pt x="6549" y="171"/>
                  </a:lnTo>
                  <a:lnTo>
                    <a:pt x="11180" y="218"/>
                  </a:lnTo>
                  <a:lnTo>
                    <a:pt x="12585" y="218"/>
                  </a:lnTo>
                  <a:cubicBezTo>
                    <a:pt x="12654" y="223"/>
                    <a:pt x="12723" y="226"/>
                    <a:pt x="12793" y="226"/>
                  </a:cubicBezTo>
                  <a:cubicBezTo>
                    <a:pt x="12892" y="226"/>
                    <a:pt x="12993" y="220"/>
                    <a:pt x="13097" y="206"/>
                  </a:cubicBezTo>
                  <a:cubicBezTo>
                    <a:pt x="12919" y="183"/>
                    <a:pt x="12752" y="171"/>
                    <a:pt x="12585" y="171"/>
                  </a:cubicBezTo>
                  <a:cubicBezTo>
                    <a:pt x="12252" y="147"/>
                    <a:pt x="11776" y="123"/>
                    <a:pt x="11180" y="99"/>
                  </a:cubicBezTo>
                  <a:cubicBezTo>
                    <a:pt x="9990" y="52"/>
                    <a:pt x="8359" y="16"/>
                    <a:pt x="6549" y="4"/>
                  </a:cubicBezTo>
                  <a:cubicBezTo>
                    <a:pt x="6228" y="2"/>
                    <a:pt x="5913" y="1"/>
                    <a:pt x="5605"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26" name="Google Shape;997;p42">
              <a:extLst>
                <a:ext uri="{FF2B5EF4-FFF2-40B4-BE49-F238E27FC236}">
                  <a16:creationId xmlns:a16="http://schemas.microsoft.com/office/drawing/2014/main" id="{2D49DD8A-A1AB-44D4-A57C-AAEC16230178}"/>
                </a:ext>
              </a:extLst>
            </p:cNvPr>
            <p:cNvSpPr/>
            <p:nvPr/>
          </p:nvSpPr>
          <p:spPr>
            <a:xfrm>
              <a:off x="2210975" y="2291850"/>
              <a:ext cx="169300" cy="25250"/>
            </a:xfrm>
            <a:custGeom>
              <a:avLst/>
              <a:gdLst/>
              <a:ahLst/>
              <a:cxnLst/>
              <a:rect l="l" t="t" r="r" b="b"/>
              <a:pathLst>
                <a:path w="6772" h="1010" extrusionOk="0">
                  <a:moveTo>
                    <a:pt x="6607" y="1"/>
                  </a:moveTo>
                  <a:cubicBezTo>
                    <a:pt x="6573" y="1"/>
                    <a:pt x="6537" y="4"/>
                    <a:pt x="6501" y="10"/>
                  </a:cubicBezTo>
                  <a:cubicBezTo>
                    <a:pt x="6335" y="22"/>
                    <a:pt x="6085" y="45"/>
                    <a:pt x="5775" y="81"/>
                  </a:cubicBezTo>
                  <a:cubicBezTo>
                    <a:pt x="5156" y="141"/>
                    <a:pt x="4311" y="260"/>
                    <a:pt x="3382" y="403"/>
                  </a:cubicBezTo>
                  <a:cubicBezTo>
                    <a:pt x="2441" y="545"/>
                    <a:pt x="1596" y="688"/>
                    <a:pt x="989" y="795"/>
                  </a:cubicBezTo>
                  <a:cubicBezTo>
                    <a:pt x="655" y="831"/>
                    <a:pt x="322" y="903"/>
                    <a:pt x="1" y="1010"/>
                  </a:cubicBezTo>
                  <a:cubicBezTo>
                    <a:pt x="346" y="998"/>
                    <a:pt x="679" y="962"/>
                    <a:pt x="1001" y="903"/>
                  </a:cubicBezTo>
                  <a:cubicBezTo>
                    <a:pt x="1620" y="831"/>
                    <a:pt x="2465" y="700"/>
                    <a:pt x="3406" y="569"/>
                  </a:cubicBezTo>
                  <a:cubicBezTo>
                    <a:pt x="4335" y="426"/>
                    <a:pt x="5180" y="283"/>
                    <a:pt x="5787" y="176"/>
                  </a:cubicBezTo>
                  <a:lnTo>
                    <a:pt x="6513" y="57"/>
                  </a:lnTo>
                  <a:lnTo>
                    <a:pt x="6704" y="22"/>
                  </a:lnTo>
                  <a:lnTo>
                    <a:pt x="6740" y="22"/>
                  </a:lnTo>
                  <a:cubicBezTo>
                    <a:pt x="6740" y="22"/>
                    <a:pt x="6761" y="27"/>
                    <a:pt x="6768" y="27"/>
                  </a:cubicBezTo>
                  <a:cubicBezTo>
                    <a:pt x="6771" y="27"/>
                    <a:pt x="6771" y="26"/>
                    <a:pt x="6763" y="22"/>
                  </a:cubicBezTo>
                  <a:cubicBezTo>
                    <a:pt x="6740" y="10"/>
                    <a:pt x="6728" y="10"/>
                    <a:pt x="6704" y="10"/>
                  </a:cubicBezTo>
                  <a:cubicBezTo>
                    <a:pt x="6674" y="4"/>
                    <a:pt x="6641" y="1"/>
                    <a:pt x="6607"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27" name="Google Shape;998;p42">
              <a:extLst>
                <a:ext uri="{FF2B5EF4-FFF2-40B4-BE49-F238E27FC236}">
                  <a16:creationId xmlns:a16="http://schemas.microsoft.com/office/drawing/2014/main" id="{F0160B7C-E225-44BB-AE46-DC995E1BF400}"/>
                </a:ext>
              </a:extLst>
            </p:cNvPr>
            <p:cNvSpPr/>
            <p:nvPr/>
          </p:nvSpPr>
          <p:spPr>
            <a:xfrm>
              <a:off x="1889500" y="2375125"/>
              <a:ext cx="238750" cy="4200"/>
            </a:xfrm>
            <a:custGeom>
              <a:avLst/>
              <a:gdLst/>
              <a:ahLst/>
              <a:cxnLst/>
              <a:rect l="l" t="t" r="r" b="b"/>
              <a:pathLst>
                <a:path w="9550" h="168" extrusionOk="0">
                  <a:moveTo>
                    <a:pt x="4775" y="0"/>
                  </a:moveTo>
                  <a:cubicBezTo>
                    <a:pt x="2144" y="0"/>
                    <a:pt x="1" y="48"/>
                    <a:pt x="1" y="84"/>
                  </a:cubicBezTo>
                  <a:cubicBezTo>
                    <a:pt x="1" y="131"/>
                    <a:pt x="2144" y="167"/>
                    <a:pt x="4775" y="167"/>
                  </a:cubicBezTo>
                  <a:cubicBezTo>
                    <a:pt x="7418" y="167"/>
                    <a:pt x="9550" y="131"/>
                    <a:pt x="9550" y="84"/>
                  </a:cubicBezTo>
                  <a:cubicBezTo>
                    <a:pt x="9550" y="36"/>
                    <a:pt x="7418" y="0"/>
                    <a:pt x="4775"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28" name="Google Shape;999;p42">
              <a:extLst>
                <a:ext uri="{FF2B5EF4-FFF2-40B4-BE49-F238E27FC236}">
                  <a16:creationId xmlns:a16="http://schemas.microsoft.com/office/drawing/2014/main" id="{557B9867-38EE-4415-BC20-E522FA33D7B8}"/>
                </a:ext>
              </a:extLst>
            </p:cNvPr>
            <p:cNvSpPr/>
            <p:nvPr/>
          </p:nvSpPr>
          <p:spPr>
            <a:xfrm>
              <a:off x="2124075" y="2394250"/>
              <a:ext cx="81575" cy="4625"/>
            </a:xfrm>
            <a:custGeom>
              <a:avLst/>
              <a:gdLst/>
              <a:ahLst/>
              <a:cxnLst/>
              <a:rect l="l" t="t" r="r" b="b"/>
              <a:pathLst>
                <a:path w="3263" h="185" extrusionOk="0">
                  <a:moveTo>
                    <a:pt x="1233" y="1"/>
                  </a:moveTo>
                  <a:cubicBezTo>
                    <a:pt x="818" y="1"/>
                    <a:pt x="406" y="30"/>
                    <a:pt x="0" y="93"/>
                  </a:cubicBezTo>
                  <a:cubicBezTo>
                    <a:pt x="406" y="156"/>
                    <a:pt x="818" y="185"/>
                    <a:pt x="1233" y="185"/>
                  </a:cubicBezTo>
                  <a:cubicBezTo>
                    <a:pt x="1365" y="185"/>
                    <a:pt x="1498" y="182"/>
                    <a:pt x="1631" y="176"/>
                  </a:cubicBezTo>
                  <a:cubicBezTo>
                    <a:pt x="1761" y="182"/>
                    <a:pt x="1892" y="185"/>
                    <a:pt x="2023" y="185"/>
                  </a:cubicBezTo>
                  <a:cubicBezTo>
                    <a:pt x="2433" y="185"/>
                    <a:pt x="2848" y="156"/>
                    <a:pt x="3262" y="93"/>
                  </a:cubicBezTo>
                  <a:cubicBezTo>
                    <a:pt x="2848" y="30"/>
                    <a:pt x="2433" y="1"/>
                    <a:pt x="2023" y="1"/>
                  </a:cubicBezTo>
                  <a:cubicBezTo>
                    <a:pt x="1892" y="1"/>
                    <a:pt x="1761" y="4"/>
                    <a:pt x="1631" y="9"/>
                  </a:cubicBezTo>
                  <a:cubicBezTo>
                    <a:pt x="1498" y="4"/>
                    <a:pt x="1365" y="1"/>
                    <a:pt x="1233"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29" name="Google Shape;1000;p42">
              <a:extLst>
                <a:ext uri="{FF2B5EF4-FFF2-40B4-BE49-F238E27FC236}">
                  <a16:creationId xmlns:a16="http://schemas.microsoft.com/office/drawing/2014/main" id="{102C70BA-CAEE-4646-9BC7-728B9D1B0EB7}"/>
                </a:ext>
              </a:extLst>
            </p:cNvPr>
            <p:cNvSpPr/>
            <p:nvPr/>
          </p:nvSpPr>
          <p:spPr>
            <a:xfrm>
              <a:off x="1904700" y="2442625"/>
              <a:ext cx="171475" cy="7075"/>
            </a:xfrm>
            <a:custGeom>
              <a:avLst/>
              <a:gdLst/>
              <a:ahLst/>
              <a:cxnLst/>
              <a:rect l="l" t="t" r="r" b="b"/>
              <a:pathLst>
                <a:path w="6859" h="283" extrusionOk="0">
                  <a:moveTo>
                    <a:pt x="500" y="0"/>
                  </a:moveTo>
                  <a:cubicBezTo>
                    <a:pt x="333" y="0"/>
                    <a:pt x="167" y="9"/>
                    <a:pt x="0" y="27"/>
                  </a:cubicBezTo>
                  <a:cubicBezTo>
                    <a:pt x="333" y="98"/>
                    <a:pt x="667" y="134"/>
                    <a:pt x="1000" y="146"/>
                  </a:cubicBezTo>
                  <a:cubicBezTo>
                    <a:pt x="1619" y="194"/>
                    <a:pt x="2477" y="241"/>
                    <a:pt x="3429" y="265"/>
                  </a:cubicBezTo>
                  <a:cubicBezTo>
                    <a:pt x="3899" y="277"/>
                    <a:pt x="4349" y="283"/>
                    <a:pt x="4760" y="283"/>
                  </a:cubicBezTo>
                  <a:cubicBezTo>
                    <a:pt x="5170" y="283"/>
                    <a:pt x="5542" y="277"/>
                    <a:pt x="5858" y="265"/>
                  </a:cubicBezTo>
                  <a:cubicBezTo>
                    <a:pt x="6191" y="265"/>
                    <a:pt x="6525" y="241"/>
                    <a:pt x="6858" y="194"/>
                  </a:cubicBezTo>
                  <a:cubicBezTo>
                    <a:pt x="6582" y="154"/>
                    <a:pt x="6306" y="131"/>
                    <a:pt x="6030" y="131"/>
                  </a:cubicBezTo>
                  <a:cubicBezTo>
                    <a:pt x="5972" y="131"/>
                    <a:pt x="5915" y="132"/>
                    <a:pt x="5858" y="134"/>
                  </a:cubicBezTo>
                  <a:lnTo>
                    <a:pt x="3429" y="98"/>
                  </a:lnTo>
                  <a:lnTo>
                    <a:pt x="1000" y="27"/>
                  </a:lnTo>
                  <a:cubicBezTo>
                    <a:pt x="834" y="9"/>
                    <a:pt x="667" y="0"/>
                    <a:pt x="500"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30" name="Google Shape;1001;p42">
              <a:extLst>
                <a:ext uri="{FF2B5EF4-FFF2-40B4-BE49-F238E27FC236}">
                  <a16:creationId xmlns:a16="http://schemas.microsoft.com/office/drawing/2014/main" id="{B5A3F5A0-96C1-44D5-B7E6-17473A4F1990}"/>
                </a:ext>
              </a:extLst>
            </p:cNvPr>
            <p:cNvSpPr/>
            <p:nvPr/>
          </p:nvSpPr>
          <p:spPr>
            <a:xfrm>
              <a:off x="2048150" y="2462125"/>
              <a:ext cx="163750" cy="4625"/>
            </a:xfrm>
            <a:custGeom>
              <a:avLst/>
              <a:gdLst/>
              <a:ahLst/>
              <a:cxnLst/>
              <a:rect l="l" t="t" r="r" b="b"/>
              <a:pathLst>
                <a:path w="6550" h="185" extrusionOk="0">
                  <a:moveTo>
                    <a:pt x="2485" y="0"/>
                  </a:moveTo>
                  <a:cubicBezTo>
                    <a:pt x="1660" y="0"/>
                    <a:pt x="831" y="29"/>
                    <a:pt x="1" y="92"/>
                  </a:cubicBezTo>
                  <a:cubicBezTo>
                    <a:pt x="831" y="155"/>
                    <a:pt x="1660" y="184"/>
                    <a:pt x="2485" y="184"/>
                  </a:cubicBezTo>
                  <a:cubicBezTo>
                    <a:pt x="2749" y="184"/>
                    <a:pt x="3012" y="181"/>
                    <a:pt x="3275" y="176"/>
                  </a:cubicBezTo>
                  <a:cubicBezTo>
                    <a:pt x="3541" y="181"/>
                    <a:pt x="3807" y="184"/>
                    <a:pt x="4072" y="184"/>
                  </a:cubicBezTo>
                  <a:cubicBezTo>
                    <a:pt x="4901" y="184"/>
                    <a:pt x="5729" y="155"/>
                    <a:pt x="6549" y="92"/>
                  </a:cubicBezTo>
                  <a:cubicBezTo>
                    <a:pt x="5729" y="29"/>
                    <a:pt x="4901" y="0"/>
                    <a:pt x="4072" y="0"/>
                  </a:cubicBezTo>
                  <a:cubicBezTo>
                    <a:pt x="3807" y="0"/>
                    <a:pt x="3541" y="3"/>
                    <a:pt x="3275" y="9"/>
                  </a:cubicBezTo>
                  <a:cubicBezTo>
                    <a:pt x="3012" y="3"/>
                    <a:pt x="2749" y="0"/>
                    <a:pt x="2485"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31" name="Google Shape;1002;p42">
              <a:extLst>
                <a:ext uri="{FF2B5EF4-FFF2-40B4-BE49-F238E27FC236}">
                  <a16:creationId xmlns:a16="http://schemas.microsoft.com/office/drawing/2014/main" id="{E363A9C0-61AB-4484-980A-3B276B11E394}"/>
                </a:ext>
              </a:extLst>
            </p:cNvPr>
            <p:cNvSpPr/>
            <p:nvPr/>
          </p:nvSpPr>
          <p:spPr>
            <a:xfrm>
              <a:off x="1889500" y="2512125"/>
              <a:ext cx="334600" cy="12275"/>
            </a:xfrm>
            <a:custGeom>
              <a:avLst/>
              <a:gdLst/>
              <a:ahLst/>
              <a:cxnLst/>
              <a:rect l="l" t="t" r="r" b="b"/>
              <a:pathLst>
                <a:path w="13384" h="491" extrusionOk="0">
                  <a:moveTo>
                    <a:pt x="269" y="0"/>
                  </a:moveTo>
                  <a:cubicBezTo>
                    <a:pt x="179" y="0"/>
                    <a:pt x="90" y="3"/>
                    <a:pt x="1" y="9"/>
                  </a:cubicBezTo>
                  <a:cubicBezTo>
                    <a:pt x="179" y="45"/>
                    <a:pt x="358" y="69"/>
                    <a:pt x="525" y="69"/>
                  </a:cubicBezTo>
                  <a:cubicBezTo>
                    <a:pt x="870" y="104"/>
                    <a:pt x="1358" y="140"/>
                    <a:pt x="1965" y="176"/>
                  </a:cubicBezTo>
                  <a:cubicBezTo>
                    <a:pt x="3156" y="247"/>
                    <a:pt x="4847" y="331"/>
                    <a:pt x="6692" y="390"/>
                  </a:cubicBezTo>
                  <a:cubicBezTo>
                    <a:pt x="8538" y="438"/>
                    <a:pt x="10216" y="485"/>
                    <a:pt x="11431" y="485"/>
                  </a:cubicBezTo>
                  <a:lnTo>
                    <a:pt x="12860" y="485"/>
                  </a:lnTo>
                  <a:cubicBezTo>
                    <a:pt x="12907" y="489"/>
                    <a:pt x="12955" y="490"/>
                    <a:pt x="13003" y="490"/>
                  </a:cubicBezTo>
                  <a:cubicBezTo>
                    <a:pt x="13133" y="490"/>
                    <a:pt x="13261" y="479"/>
                    <a:pt x="13384" y="462"/>
                  </a:cubicBezTo>
                  <a:cubicBezTo>
                    <a:pt x="13217" y="438"/>
                    <a:pt x="13038" y="426"/>
                    <a:pt x="12860" y="426"/>
                  </a:cubicBezTo>
                  <a:lnTo>
                    <a:pt x="11431" y="366"/>
                  </a:lnTo>
                  <a:lnTo>
                    <a:pt x="6704" y="212"/>
                  </a:lnTo>
                  <a:lnTo>
                    <a:pt x="1965" y="57"/>
                  </a:lnTo>
                  <a:lnTo>
                    <a:pt x="537" y="9"/>
                  </a:lnTo>
                  <a:cubicBezTo>
                    <a:pt x="447" y="3"/>
                    <a:pt x="358" y="0"/>
                    <a:pt x="269"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32" name="Google Shape;1003;p42">
              <a:extLst>
                <a:ext uri="{FF2B5EF4-FFF2-40B4-BE49-F238E27FC236}">
                  <a16:creationId xmlns:a16="http://schemas.microsoft.com/office/drawing/2014/main" id="{DCF377F3-5433-4E77-91A8-503A9082A98F}"/>
                </a:ext>
              </a:extLst>
            </p:cNvPr>
            <p:cNvSpPr/>
            <p:nvPr/>
          </p:nvSpPr>
          <p:spPr>
            <a:xfrm>
              <a:off x="1871650" y="2570175"/>
              <a:ext cx="363750" cy="21000"/>
            </a:xfrm>
            <a:custGeom>
              <a:avLst/>
              <a:gdLst/>
              <a:ahLst/>
              <a:cxnLst/>
              <a:rect l="l" t="t" r="r" b="b"/>
              <a:pathLst>
                <a:path w="14550" h="840" extrusionOk="0">
                  <a:moveTo>
                    <a:pt x="286" y="0"/>
                  </a:moveTo>
                  <a:cubicBezTo>
                    <a:pt x="191" y="0"/>
                    <a:pt x="96" y="3"/>
                    <a:pt x="1" y="9"/>
                  </a:cubicBezTo>
                  <a:cubicBezTo>
                    <a:pt x="191" y="45"/>
                    <a:pt x="382" y="68"/>
                    <a:pt x="572" y="80"/>
                  </a:cubicBezTo>
                  <a:lnTo>
                    <a:pt x="2132" y="188"/>
                  </a:lnTo>
                  <a:cubicBezTo>
                    <a:pt x="3453" y="295"/>
                    <a:pt x="5263" y="402"/>
                    <a:pt x="7275" y="509"/>
                  </a:cubicBezTo>
                  <a:cubicBezTo>
                    <a:pt x="9287" y="628"/>
                    <a:pt x="11097" y="711"/>
                    <a:pt x="12419" y="771"/>
                  </a:cubicBezTo>
                  <a:lnTo>
                    <a:pt x="13978" y="830"/>
                  </a:lnTo>
                  <a:cubicBezTo>
                    <a:pt x="14074" y="836"/>
                    <a:pt x="14169" y="839"/>
                    <a:pt x="14264" y="839"/>
                  </a:cubicBezTo>
                  <a:cubicBezTo>
                    <a:pt x="14359" y="839"/>
                    <a:pt x="14455" y="836"/>
                    <a:pt x="14550" y="830"/>
                  </a:cubicBezTo>
                  <a:cubicBezTo>
                    <a:pt x="14359" y="795"/>
                    <a:pt x="14169" y="771"/>
                    <a:pt x="13967" y="771"/>
                  </a:cubicBezTo>
                  <a:lnTo>
                    <a:pt x="12419" y="664"/>
                  </a:lnTo>
                  <a:cubicBezTo>
                    <a:pt x="11097" y="557"/>
                    <a:pt x="9275" y="449"/>
                    <a:pt x="7275" y="342"/>
                  </a:cubicBezTo>
                  <a:cubicBezTo>
                    <a:pt x="5263" y="223"/>
                    <a:pt x="3441" y="128"/>
                    <a:pt x="2132" y="80"/>
                  </a:cubicBezTo>
                  <a:lnTo>
                    <a:pt x="572" y="9"/>
                  </a:lnTo>
                  <a:cubicBezTo>
                    <a:pt x="477" y="3"/>
                    <a:pt x="382" y="0"/>
                    <a:pt x="286" y="0"/>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33" name="Google Shape;1004;p42">
              <a:extLst>
                <a:ext uri="{FF2B5EF4-FFF2-40B4-BE49-F238E27FC236}">
                  <a16:creationId xmlns:a16="http://schemas.microsoft.com/office/drawing/2014/main" id="{2DCAA3C9-04F4-47DC-A425-F0B2AACB9A15}"/>
                </a:ext>
              </a:extLst>
            </p:cNvPr>
            <p:cNvSpPr/>
            <p:nvPr/>
          </p:nvSpPr>
          <p:spPr>
            <a:xfrm>
              <a:off x="1914225" y="2348200"/>
              <a:ext cx="219375" cy="128850"/>
            </a:xfrm>
            <a:custGeom>
              <a:avLst/>
              <a:gdLst/>
              <a:ahLst/>
              <a:cxnLst/>
              <a:rect l="l" t="t" r="r" b="b"/>
              <a:pathLst>
                <a:path w="8775" h="5154" extrusionOk="0">
                  <a:moveTo>
                    <a:pt x="7615" y="0"/>
                  </a:moveTo>
                  <a:cubicBezTo>
                    <a:pt x="7581" y="0"/>
                    <a:pt x="7547" y="2"/>
                    <a:pt x="7513" y="6"/>
                  </a:cubicBezTo>
                  <a:cubicBezTo>
                    <a:pt x="6787" y="101"/>
                    <a:pt x="6441" y="911"/>
                    <a:pt x="6084" y="1554"/>
                  </a:cubicBezTo>
                  <a:cubicBezTo>
                    <a:pt x="5081" y="3335"/>
                    <a:pt x="3207" y="4403"/>
                    <a:pt x="1211" y="4403"/>
                  </a:cubicBezTo>
                  <a:cubicBezTo>
                    <a:pt x="885" y="4403"/>
                    <a:pt x="555" y="4374"/>
                    <a:pt x="226" y="4316"/>
                  </a:cubicBezTo>
                  <a:cubicBezTo>
                    <a:pt x="226" y="4316"/>
                    <a:pt x="0" y="4423"/>
                    <a:pt x="203" y="4578"/>
                  </a:cubicBezTo>
                  <a:cubicBezTo>
                    <a:pt x="777" y="5013"/>
                    <a:pt x="1493" y="5154"/>
                    <a:pt x="2243" y="5154"/>
                  </a:cubicBezTo>
                  <a:cubicBezTo>
                    <a:pt x="2969" y="5154"/>
                    <a:pt x="3726" y="5022"/>
                    <a:pt x="4417" y="4899"/>
                  </a:cubicBezTo>
                  <a:cubicBezTo>
                    <a:pt x="5834" y="4697"/>
                    <a:pt x="7132" y="3983"/>
                    <a:pt x="8084" y="2911"/>
                  </a:cubicBezTo>
                  <a:cubicBezTo>
                    <a:pt x="8525" y="2447"/>
                    <a:pt x="8775" y="1828"/>
                    <a:pt x="8763" y="1185"/>
                  </a:cubicBezTo>
                  <a:cubicBezTo>
                    <a:pt x="8707" y="576"/>
                    <a:pt x="8203" y="0"/>
                    <a:pt x="7615" y="0"/>
                  </a:cubicBezTo>
                  <a:close/>
                </a:path>
              </a:pathLst>
            </a:custGeom>
            <a:solidFill>
              <a:srgbClr val="000000">
                <a:alpha val="31370"/>
              </a:srgbClr>
            </a:solidFill>
            <a:ln>
              <a:noFill/>
            </a:ln>
          </p:spPr>
          <p:txBody>
            <a:bodyPr spcFirstLastPara="1" wrap="square" lIns="182850" tIns="182850" rIns="182850" bIns="182850" anchor="ctr" anchorCtr="0">
              <a:noAutofit/>
            </a:bodyPr>
            <a:lstStyle/>
            <a:p>
              <a:endParaRPr sz="3600"/>
            </a:p>
          </p:txBody>
        </p:sp>
        <p:sp>
          <p:nvSpPr>
            <p:cNvPr id="534" name="Google Shape;1005;p42">
              <a:extLst>
                <a:ext uri="{FF2B5EF4-FFF2-40B4-BE49-F238E27FC236}">
                  <a16:creationId xmlns:a16="http://schemas.microsoft.com/office/drawing/2014/main" id="{819261DC-C7C1-4B01-BA17-B14CAE4FFC74}"/>
                </a:ext>
              </a:extLst>
            </p:cNvPr>
            <p:cNvSpPr/>
            <p:nvPr/>
          </p:nvSpPr>
          <p:spPr>
            <a:xfrm>
              <a:off x="2135375" y="2154550"/>
              <a:ext cx="75625" cy="297100"/>
            </a:xfrm>
            <a:custGeom>
              <a:avLst/>
              <a:gdLst/>
              <a:ahLst/>
              <a:cxnLst/>
              <a:rect l="l" t="t" r="r" b="b"/>
              <a:pathLst>
                <a:path w="3025" h="11884" extrusionOk="0">
                  <a:moveTo>
                    <a:pt x="0" y="1"/>
                  </a:moveTo>
                  <a:cubicBezTo>
                    <a:pt x="358" y="2858"/>
                    <a:pt x="822" y="5192"/>
                    <a:pt x="1417" y="8014"/>
                  </a:cubicBezTo>
                  <a:cubicBezTo>
                    <a:pt x="1703" y="9395"/>
                    <a:pt x="2060" y="10848"/>
                    <a:pt x="3025" y="11883"/>
                  </a:cubicBezTo>
                  <a:lnTo>
                    <a:pt x="2477" y="5549"/>
                  </a:lnTo>
                  <a:lnTo>
                    <a:pt x="0" y="1"/>
                  </a:lnTo>
                  <a:close/>
                </a:path>
              </a:pathLst>
            </a:custGeom>
            <a:solidFill>
              <a:srgbClr val="000000">
                <a:alpha val="31370"/>
              </a:srgbClr>
            </a:solidFill>
            <a:ln>
              <a:noFill/>
            </a:ln>
          </p:spPr>
          <p:txBody>
            <a:bodyPr spcFirstLastPara="1" wrap="square" lIns="182850" tIns="182850" rIns="182850" bIns="182850" anchor="ctr" anchorCtr="0">
              <a:noAutofit/>
            </a:bodyPr>
            <a:lstStyle/>
            <a:p>
              <a:endParaRPr sz="3600"/>
            </a:p>
          </p:txBody>
        </p:sp>
        <p:sp>
          <p:nvSpPr>
            <p:cNvPr id="535" name="Google Shape;1006;p42">
              <a:extLst>
                <a:ext uri="{FF2B5EF4-FFF2-40B4-BE49-F238E27FC236}">
                  <a16:creationId xmlns:a16="http://schemas.microsoft.com/office/drawing/2014/main" id="{AC68E52F-BF1A-45E3-83EA-B22C6D863867}"/>
                </a:ext>
              </a:extLst>
            </p:cNvPr>
            <p:cNvSpPr/>
            <p:nvPr/>
          </p:nvSpPr>
          <p:spPr>
            <a:xfrm>
              <a:off x="1884150" y="1965850"/>
              <a:ext cx="112550" cy="212550"/>
            </a:xfrm>
            <a:custGeom>
              <a:avLst/>
              <a:gdLst/>
              <a:ahLst/>
              <a:cxnLst/>
              <a:rect l="l" t="t" r="r" b="b"/>
              <a:pathLst>
                <a:path w="4502" h="8502" extrusionOk="0">
                  <a:moveTo>
                    <a:pt x="3668" y="0"/>
                  </a:moveTo>
                  <a:lnTo>
                    <a:pt x="1941" y="1584"/>
                  </a:lnTo>
                  <a:cubicBezTo>
                    <a:pt x="882" y="1989"/>
                    <a:pt x="358" y="3179"/>
                    <a:pt x="763" y="4239"/>
                  </a:cubicBezTo>
                  <a:cubicBezTo>
                    <a:pt x="822" y="4382"/>
                    <a:pt x="894" y="4525"/>
                    <a:pt x="977" y="4644"/>
                  </a:cubicBezTo>
                  <a:cubicBezTo>
                    <a:pt x="1132" y="4811"/>
                    <a:pt x="1215" y="5001"/>
                    <a:pt x="1239" y="5215"/>
                  </a:cubicBezTo>
                  <a:cubicBezTo>
                    <a:pt x="1215" y="5727"/>
                    <a:pt x="393" y="5739"/>
                    <a:pt x="132" y="6180"/>
                  </a:cubicBezTo>
                  <a:cubicBezTo>
                    <a:pt x="1" y="6501"/>
                    <a:pt x="84" y="6882"/>
                    <a:pt x="358" y="7108"/>
                  </a:cubicBezTo>
                  <a:cubicBezTo>
                    <a:pt x="620" y="7311"/>
                    <a:pt x="905" y="7501"/>
                    <a:pt x="1203" y="7668"/>
                  </a:cubicBezTo>
                  <a:cubicBezTo>
                    <a:pt x="1501" y="7847"/>
                    <a:pt x="1703" y="8156"/>
                    <a:pt x="1727" y="8501"/>
                  </a:cubicBezTo>
                  <a:cubicBezTo>
                    <a:pt x="2013" y="8501"/>
                    <a:pt x="2179" y="8144"/>
                    <a:pt x="2132" y="7859"/>
                  </a:cubicBezTo>
                  <a:cubicBezTo>
                    <a:pt x="2060" y="7573"/>
                    <a:pt x="1941" y="7311"/>
                    <a:pt x="1787" y="7073"/>
                  </a:cubicBezTo>
                  <a:cubicBezTo>
                    <a:pt x="1620" y="6823"/>
                    <a:pt x="1608" y="6513"/>
                    <a:pt x="1751" y="6251"/>
                  </a:cubicBezTo>
                  <a:cubicBezTo>
                    <a:pt x="1941" y="5989"/>
                    <a:pt x="2322" y="5977"/>
                    <a:pt x="2620" y="5858"/>
                  </a:cubicBezTo>
                  <a:cubicBezTo>
                    <a:pt x="3227" y="5596"/>
                    <a:pt x="3513" y="4894"/>
                    <a:pt x="3263" y="4287"/>
                  </a:cubicBezTo>
                  <a:cubicBezTo>
                    <a:pt x="3084" y="3870"/>
                    <a:pt x="2656" y="3453"/>
                    <a:pt x="2858" y="3048"/>
                  </a:cubicBezTo>
                  <a:cubicBezTo>
                    <a:pt x="2977" y="2834"/>
                    <a:pt x="3251" y="2727"/>
                    <a:pt x="3465" y="2620"/>
                  </a:cubicBezTo>
                  <a:cubicBezTo>
                    <a:pt x="4227" y="2203"/>
                    <a:pt x="4501" y="1239"/>
                    <a:pt x="4084" y="477"/>
                  </a:cubicBezTo>
                  <a:cubicBezTo>
                    <a:pt x="3977" y="298"/>
                    <a:pt x="3846" y="131"/>
                    <a:pt x="366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36" name="Google Shape;1007;p42">
              <a:extLst>
                <a:ext uri="{FF2B5EF4-FFF2-40B4-BE49-F238E27FC236}">
                  <a16:creationId xmlns:a16="http://schemas.microsoft.com/office/drawing/2014/main" id="{B1AB74B3-4C13-41FF-BD80-5AF0D06D1E98}"/>
                </a:ext>
              </a:extLst>
            </p:cNvPr>
            <p:cNvSpPr/>
            <p:nvPr/>
          </p:nvSpPr>
          <p:spPr>
            <a:xfrm>
              <a:off x="1741875" y="3227900"/>
              <a:ext cx="239625" cy="863825"/>
            </a:xfrm>
            <a:custGeom>
              <a:avLst/>
              <a:gdLst/>
              <a:ahLst/>
              <a:cxnLst/>
              <a:rect l="l" t="t" r="r" b="b"/>
              <a:pathLst>
                <a:path w="9585" h="34553" extrusionOk="0">
                  <a:moveTo>
                    <a:pt x="1798" y="1"/>
                  </a:moveTo>
                  <a:lnTo>
                    <a:pt x="0" y="33219"/>
                  </a:lnTo>
                  <a:lnTo>
                    <a:pt x="5477" y="34553"/>
                  </a:lnTo>
                  <a:lnTo>
                    <a:pt x="9585" y="703"/>
                  </a:lnTo>
                  <a:lnTo>
                    <a:pt x="1798" y="1"/>
                  </a:ln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537" name="Google Shape;1008;p42">
              <a:extLst>
                <a:ext uri="{FF2B5EF4-FFF2-40B4-BE49-F238E27FC236}">
                  <a16:creationId xmlns:a16="http://schemas.microsoft.com/office/drawing/2014/main" id="{A11E16DC-7A88-47D3-85C3-3A2DFF16F6D7}"/>
                </a:ext>
              </a:extLst>
            </p:cNvPr>
            <p:cNvSpPr/>
            <p:nvPr/>
          </p:nvSpPr>
          <p:spPr>
            <a:xfrm>
              <a:off x="1714500" y="4055400"/>
              <a:ext cx="164325" cy="102400"/>
            </a:xfrm>
            <a:custGeom>
              <a:avLst/>
              <a:gdLst/>
              <a:ahLst/>
              <a:cxnLst/>
              <a:rect l="l" t="t" r="r" b="b"/>
              <a:pathLst>
                <a:path w="6573" h="4096" extrusionOk="0">
                  <a:moveTo>
                    <a:pt x="929" y="0"/>
                  </a:moveTo>
                  <a:lnTo>
                    <a:pt x="0" y="4096"/>
                  </a:lnTo>
                  <a:lnTo>
                    <a:pt x="6310" y="4096"/>
                  </a:lnTo>
                  <a:lnTo>
                    <a:pt x="6572" y="1429"/>
                  </a:lnTo>
                  <a:lnTo>
                    <a:pt x="929" y="0"/>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38" name="Google Shape;1009;p42">
              <a:extLst>
                <a:ext uri="{FF2B5EF4-FFF2-40B4-BE49-F238E27FC236}">
                  <a16:creationId xmlns:a16="http://schemas.microsoft.com/office/drawing/2014/main" id="{EE5004A2-5DCF-4977-9FA2-CA5731408C1B}"/>
                </a:ext>
              </a:extLst>
            </p:cNvPr>
            <p:cNvSpPr/>
            <p:nvPr/>
          </p:nvSpPr>
          <p:spPr>
            <a:xfrm>
              <a:off x="1718650" y="4137725"/>
              <a:ext cx="156600" cy="6775"/>
            </a:xfrm>
            <a:custGeom>
              <a:avLst/>
              <a:gdLst/>
              <a:ahLst/>
              <a:cxnLst/>
              <a:rect l="l" t="t" r="r" b="b"/>
              <a:pathLst>
                <a:path w="6264" h="271" extrusionOk="0">
                  <a:moveTo>
                    <a:pt x="710" y="1"/>
                  </a:moveTo>
                  <a:cubicBezTo>
                    <a:pt x="474" y="1"/>
                    <a:pt x="237" y="16"/>
                    <a:pt x="1" y="53"/>
                  </a:cubicBezTo>
                  <a:cubicBezTo>
                    <a:pt x="310" y="112"/>
                    <a:pt x="620" y="136"/>
                    <a:pt x="917" y="136"/>
                  </a:cubicBezTo>
                  <a:lnTo>
                    <a:pt x="3132" y="219"/>
                  </a:lnTo>
                  <a:cubicBezTo>
                    <a:pt x="4001" y="267"/>
                    <a:pt x="4787" y="267"/>
                    <a:pt x="5347" y="267"/>
                  </a:cubicBezTo>
                  <a:cubicBezTo>
                    <a:pt x="5401" y="269"/>
                    <a:pt x="5456" y="270"/>
                    <a:pt x="5511" y="270"/>
                  </a:cubicBezTo>
                  <a:cubicBezTo>
                    <a:pt x="5765" y="270"/>
                    <a:pt x="6018" y="249"/>
                    <a:pt x="6263" y="219"/>
                  </a:cubicBezTo>
                  <a:cubicBezTo>
                    <a:pt x="6015" y="170"/>
                    <a:pt x="5759" y="145"/>
                    <a:pt x="5501" y="145"/>
                  </a:cubicBezTo>
                  <a:cubicBezTo>
                    <a:pt x="5450" y="145"/>
                    <a:pt x="5398" y="146"/>
                    <a:pt x="5347" y="148"/>
                  </a:cubicBezTo>
                  <a:lnTo>
                    <a:pt x="3144" y="53"/>
                  </a:lnTo>
                  <a:cubicBezTo>
                    <a:pt x="2275" y="5"/>
                    <a:pt x="1489" y="5"/>
                    <a:pt x="929" y="5"/>
                  </a:cubicBezTo>
                  <a:cubicBezTo>
                    <a:pt x="856" y="2"/>
                    <a:pt x="783" y="1"/>
                    <a:pt x="710"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39" name="Google Shape;1010;p42">
              <a:extLst>
                <a:ext uri="{FF2B5EF4-FFF2-40B4-BE49-F238E27FC236}">
                  <a16:creationId xmlns:a16="http://schemas.microsoft.com/office/drawing/2014/main" id="{F69CCC5E-0283-4980-82B1-D932A9CA2C5C}"/>
                </a:ext>
              </a:extLst>
            </p:cNvPr>
            <p:cNvSpPr/>
            <p:nvPr/>
          </p:nvSpPr>
          <p:spPr>
            <a:xfrm>
              <a:off x="1802600" y="4075325"/>
              <a:ext cx="7450" cy="66100"/>
            </a:xfrm>
            <a:custGeom>
              <a:avLst/>
              <a:gdLst/>
              <a:ahLst/>
              <a:cxnLst/>
              <a:rect l="l" t="t" r="r" b="b"/>
              <a:pathLst>
                <a:path w="298" h="2644" extrusionOk="0">
                  <a:moveTo>
                    <a:pt x="238" y="1"/>
                  </a:moveTo>
                  <a:cubicBezTo>
                    <a:pt x="119" y="429"/>
                    <a:pt x="60" y="870"/>
                    <a:pt x="60" y="1322"/>
                  </a:cubicBezTo>
                  <a:cubicBezTo>
                    <a:pt x="0" y="1763"/>
                    <a:pt x="0" y="2203"/>
                    <a:pt x="60" y="2644"/>
                  </a:cubicBezTo>
                  <a:cubicBezTo>
                    <a:pt x="179" y="2215"/>
                    <a:pt x="238" y="1775"/>
                    <a:pt x="238" y="1334"/>
                  </a:cubicBezTo>
                  <a:cubicBezTo>
                    <a:pt x="298" y="894"/>
                    <a:pt x="298" y="441"/>
                    <a:pt x="238"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40" name="Google Shape;1011;p42">
              <a:extLst>
                <a:ext uri="{FF2B5EF4-FFF2-40B4-BE49-F238E27FC236}">
                  <a16:creationId xmlns:a16="http://schemas.microsoft.com/office/drawing/2014/main" id="{16FDF35C-148A-4531-8BAF-C817A91A02D9}"/>
                </a:ext>
              </a:extLst>
            </p:cNvPr>
            <p:cNvSpPr/>
            <p:nvPr/>
          </p:nvSpPr>
          <p:spPr>
            <a:xfrm>
              <a:off x="1714500" y="4139025"/>
              <a:ext cx="159250" cy="18775"/>
            </a:xfrm>
            <a:custGeom>
              <a:avLst/>
              <a:gdLst/>
              <a:ahLst/>
              <a:cxnLst/>
              <a:rect l="l" t="t" r="r" b="b"/>
              <a:pathLst>
                <a:path w="6370" h="751" extrusionOk="0">
                  <a:moveTo>
                    <a:pt x="119" y="1"/>
                  </a:moveTo>
                  <a:lnTo>
                    <a:pt x="0" y="691"/>
                  </a:lnTo>
                  <a:lnTo>
                    <a:pt x="0" y="751"/>
                  </a:lnTo>
                  <a:lnTo>
                    <a:pt x="6310" y="751"/>
                  </a:lnTo>
                  <a:lnTo>
                    <a:pt x="6370" y="167"/>
                  </a:lnTo>
                  <a:lnTo>
                    <a:pt x="119"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541" name="Google Shape;1012;p42">
              <a:extLst>
                <a:ext uri="{FF2B5EF4-FFF2-40B4-BE49-F238E27FC236}">
                  <a16:creationId xmlns:a16="http://schemas.microsoft.com/office/drawing/2014/main" id="{6BB0A434-6CC0-44E1-9A22-87A485426266}"/>
                </a:ext>
              </a:extLst>
            </p:cNvPr>
            <p:cNvSpPr/>
            <p:nvPr/>
          </p:nvSpPr>
          <p:spPr>
            <a:xfrm>
              <a:off x="2282425" y="3864300"/>
              <a:ext cx="154500" cy="250350"/>
            </a:xfrm>
            <a:custGeom>
              <a:avLst/>
              <a:gdLst/>
              <a:ahLst/>
              <a:cxnLst/>
              <a:rect l="l" t="t" r="r" b="b"/>
              <a:pathLst>
                <a:path w="6180" h="10014" extrusionOk="0">
                  <a:moveTo>
                    <a:pt x="0" y="0"/>
                  </a:moveTo>
                  <a:lnTo>
                    <a:pt x="1334" y="10013"/>
                  </a:lnTo>
                  <a:lnTo>
                    <a:pt x="6179" y="9680"/>
                  </a:lnTo>
                  <a:lnTo>
                    <a:pt x="5156" y="488"/>
                  </a:lnTo>
                  <a:lnTo>
                    <a:pt x="0" y="0"/>
                  </a:lnTo>
                  <a:close/>
                </a:path>
              </a:pathLst>
            </a:custGeom>
            <a:solidFill>
              <a:srgbClr val="AA6550"/>
            </a:solidFill>
            <a:ln>
              <a:noFill/>
            </a:ln>
          </p:spPr>
          <p:txBody>
            <a:bodyPr spcFirstLastPara="1" wrap="square" lIns="182850" tIns="182850" rIns="182850" bIns="182850" anchor="ctr" anchorCtr="0">
              <a:noAutofit/>
            </a:bodyPr>
            <a:lstStyle/>
            <a:p>
              <a:endParaRPr sz="3600"/>
            </a:p>
          </p:txBody>
        </p:sp>
        <p:sp>
          <p:nvSpPr>
            <p:cNvPr id="542" name="Google Shape;1013;p42">
              <a:extLst>
                <a:ext uri="{FF2B5EF4-FFF2-40B4-BE49-F238E27FC236}">
                  <a16:creationId xmlns:a16="http://schemas.microsoft.com/office/drawing/2014/main" id="{BC07EED3-59DD-4B47-96EE-2CF131E37335}"/>
                </a:ext>
              </a:extLst>
            </p:cNvPr>
            <p:cNvSpPr/>
            <p:nvPr/>
          </p:nvSpPr>
          <p:spPr>
            <a:xfrm>
              <a:off x="2313675" y="4079200"/>
              <a:ext cx="262850" cy="78300"/>
            </a:xfrm>
            <a:custGeom>
              <a:avLst/>
              <a:gdLst/>
              <a:ahLst/>
              <a:cxnLst/>
              <a:rect l="l" t="t" r="r" b="b"/>
              <a:pathLst>
                <a:path w="10514" h="3132" extrusionOk="0">
                  <a:moveTo>
                    <a:pt x="4977" y="1"/>
                  </a:moveTo>
                  <a:cubicBezTo>
                    <a:pt x="4001" y="420"/>
                    <a:pt x="2947" y="638"/>
                    <a:pt x="1892" y="638"/>
                  </a:cubicBezTo>
                  <a:cubicBezTo>
                    <a:pt x="1390" y="638"/>
                    <a:pt x="888" y="588"/>
                    <a:pt x="393" y="489"/>
                  </a:cubicBezTo>
                  <a:lnTo>
                    <a:pt x="0" y="417"/>
                  </a:lnTo>
                  <a:lnTo>
                    <a:pt x="96" y="3132"/>
                  </a:lnTo>
                  <a:lnTo>
                    <a:pt x="10514" y="2834"/>
                  </a:lnTo>
                  <a:cubicBezTo>
                    <a:pt x="10442" y="1846"/>
                    <a:pt x="4977" y="1"/>
                    <a:pt x="4977" y="1"/>
                  </a:cubicBez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43" name="Google Shape;1014;p42">
              <a:extLst>
                <a:ext uri="{FF2B5EF4-FFF2-40B4-BE49-F238E27FC236}">
                  <a16:creationId xmlns:a16="http://schemas.microsoft.com/office/drawing/2014/main" id="{691C5513-FB54-49ED-9E5F-D7A318A390F9}"/>
                </a:ext>
              </a:extLst>
            </p:cNvPr>
            <p:cNvSpPr/>
            <p:nvPr/>
          </p:nvSpPr>
          <p:spPr>
            <a:xfrm>
              <a:off x="2336050" y="4101125"/>
              <a:ext cx="22000" cy="20025"/>
            </a:xfrm>
            <a:custGeom>
              <a:avLst/>
              <a:gdLst/>
              <a:ahLst/>
              <a:cxnLst/>
              <a:rect l="l" t="t" r="r" b="b"/>
              <a:pathLst>
                <a:path w="880" h="801" extrusionOk="0">
                  <a:moveTo>
                    <a:pt x="446" y="0"/>
                  </a:moveTo>
                  <a:cubicBezTo>
                    <a:pt x="396" y="0"/>
                    <a:pt x="345" y="9"/>
                    <a:pt x="296" y="28"/>
                  </a:cubicBezTo>
                  <a:lnTo>
                    <a:pt x="305" y="26"/>
                  </a:lnTo>
                  <a:lnTo>
                    <a:pt x="305" y="26"/>
                  </a:lnTo>
                  <a:cubicBezTo>
                    <a:pt x="118" y="95"/>
                    <a:pt x="0" y="300"/>
                    <a:pt x="46" y="505"/>
                  </a:cubicBezTo>
                  <a:cubicBezTo>
                    <a:pt x="97" y="679"/>
                    <a:pt x="263" y="800"/>
                    <a:pt x="445" y="800"/>
                  </a:cubicBezTo>
                  <a:cubicBezTo>
                    <a:pt x="474" y="800"/>
                    <a:pt x="504" y="797"/>
                    <a:pt x="534" y="790"/>
                  </a:cubicBezTo>
                  <a:cubicBezTo>
                    <a:pt x="748" y="719"/>
                    <a:pt x="879" y="493"/>
                    <a:pt x="832" y="267"/>
                  </a:cubicBezTo>
                  <a:cubicBezTo>
                    <a:pt x="768" y="102"/>
                    <a:pt x="612" y="0"/>
                    <a:pt x="44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544" name="Google Shape;1015;p42">
              <a:extLst>
                <a:ext uri="{FF2B5EF4-FFF2-40B4-BE49-F238E27FC236}">
                  <a16:creationId xmlns:a16="http://schemas.microsoft.com/office/drawing/2014/main" id="{C45A2BFF-E27F-491D-80FA-503F4E01450E}"/>
                </a:ext>
              </a:extLst>
            </p:cNvPr>
            <p:cNvSpPr/>
            <p:nvPr/>
          </p:nvSpPr>
          <p:spPr>
            <a:xfrm>
              <a:off x="2316050" y="4136350"/>
              <a:ext cx="261675" cy="21150"/>
            </a:xfrm>
            <a:custGeom>
              <a:avLst/>
              <a:gdLst/>
              <a:ahLst/>
              <a:cxnLst/>
              <a:rect l="l" t="t" r="r" b="b"/>
              <a:pathLst>
                <a:path w="10467" h="846" extrusionOk="0">
                  <a:moveTo>
                    <a:pt x="1" y="1"/>
                  </a:moveTo>
                  <a:lnTo>
                    <a:pt x="1" y="846"/>
                  </a:lnTo>
                  <a:lnTo>
                    <a:pt x="10419" y="548"/>
                  </a:lnTo>
                  <a:cubicBezTo>
                    <a:pt x="10466" y="215"/>
                    <a:pt x="9990" y="36"/>
                    <a:pt x="9990" y="36"/>
                  </a:cubicBezTo>
                  <a:lnTo>
                    <a:pt x="1"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545" name="Google Shape;1016;p42">
              <a:extLst>
                <a:ext uri="{FF2B5EF4-FFF2-40B4-BE49-F238E27FC236}">
                  <a16:creationId xmlns:a16="http://schemas.microsoft.com/office/drawing/2014/main" id="{51A9DD41-B033-4273-AE69-F2362887AD7D}"/>
                </a:ext>
              </a:extLst>
            </p:cNvPr>
            <p:cNvSpPr/>
            <p:nvPr/>
          </p:nvSpPr>
          <p:spPr>
            <a:xfrm>
              <a:off x="2418150" y="4076675"/>
              <a:ext cx="24125" cy="16600"/>
            </a:xfrm>
            <a:custGeom>
              <a:avLst/>
              <a:gdLst/>
              <a:ahLst/>
              <a:cxnLst/>
              <a:rect l="l" t="t" r="r" b="b"/>
              <a:pathLst>
                <a:path w="965" h="664" extrusionOk="0">
                  <a:moveTo>
                    <a:pt x="819" y="1"/>
                  </a:moveTo>
                  <a:cubicBezTo>
                    <a:pt x="705" y="1"/>
                    <a:pt x="537" y="35"/>
                    <a:pt x="369" y="149"/>
                  </a:cubicBezTo>
                  <a:cubicBezTo>
                    <a:pt x="72" y="340"/>
                    <a:pt x="0" y="649"/>
                    <a:pt x="48" y="661"/>
                  </a:cubicBezTo>
                  <a:cubicBezTo>
                    <a:pt x="50" y="662"/>
                    <a:pt x="53" y="663"/>
                    <a:pt x="56" y="663"/>
                  </a:cubicBezTo>
                  <a:cubicBezTo>
                    <a:pt x="108" y="663"/>
                    <a:pt x="228" y="461"/>
                    <a:pt x="465" y="292"/>
                  </a:cubicBezTo>
                  <a:cubicBezTo>
                    <a:pt x="715" y="125"/>
                    <a:pt x="965" y="90"/>
                    <a:pt x="965" y="42"/>
                  </a:cubicBezTo>
                  <a:cubicBezTo>
                    <a:pt x="965" y="21"/>
                    <a:pt x="908" y="1"/>
                    <a:pt x="819"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46" name="Google Shape;1017;p42">
              <a:extLst>
                <a:ext uri="{FF2B5EF4-FFF2-40B4-BE49-F238E27FC236}">
                  <a16:creationId xmlns:a16="http://schemas.microsoft.com/office/drawing/2014/main" id="{8F6D631A-2242-450F-A496-D1FAA81E0180}"/>
                </a:ext>
              </a:extLst>
            </p:cNvPr>
            <p:cNvSpPr/>
            <p:nvPr/>
          </p:nvSpPr>
          <p:spPr>
            <a:xfrm>
              <a:off x="2451775" y="4087700"/>
              <a:ext cx="18200" cy="20700"/>
            </a:xfrm>
            <a:custGeom>
              <a:avLst/>
              <a:gdLst/>
              <a:ahLst/>
              <a:cxnLst/>
              <a:rect l="l" t="t" r="r" b="b"/>
              <a:pathLst>
                <a:path w="728" h="828" extrusionOk="0">
                  <a:moveTo>
                    <a:pt x="683" y="0"/>
                  </a:moveTo>
                  <a:cubicBezTo>
                    <a:pt x="592" y="0"/>
                    <a:pt x="379" y="70"/>
                    <a:pt x="215" y="280"/>
                  </a:cubicBezTo>
                  <a:cubicBezTo>
                    <a:pt x="1" y="542"/>
                    <a:pt x="48" y="827"/>
                    <a:pt x="96" y="827"/>
                  </a:cubicBezTo>
                  <a:cubicBezTo>
                    <a:pt x="144" y="827"/>
                    <a:pt x="191" y="601"/>
                    <a:pt x="358" y="387"/>
                  </a:cubicBezTo>
                  <a:cubicBezTo>
                    <a:pt x="525" y="161"/>
                    <a:pt x="727" y="65"/>
                    <a:pt x="727" y="18"/>
                  </a:cubicBezTo>
                  <a:cubicBezTo>
                    <a:pt x="727" y="7"/>
                    <a:pt x="711" y="0"/>
                    <a:pt x="683"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47" name="Google Shape;1018;p42">
              <a:extLst>
                <a:ext uri="{FF2B5EF4-FFF2-40B4-BE49-F238E27FC236}">
                  <a16:creationId xmlns:a16="http://schemas.microsoft.com/office/drawing/2014/main" id="{C6C411D5-DB35-429C-8DC7-363DBDEACC8B}"/>
                </a:ext>
              </a:extLst>
            </p:cNvPr>
            <p:cNvSpPr/>
            <p:nvPr/>
          </p:nvSpPr>
          <p:spPr>
            <a:xfrm>
              <a:off x="2483325" y="4098300"/>
              <a:ext cx="13125" cy="22300"/>
            </a:xfrm>
            <a:custGeom>
              <a:avLst/>
              <a:gdLst/>
              <a:ahLst/>
              <a:cxnLst/>
              <a:rect l="l" t="t" r="r" b="b"/>
              <a:pathLst>
                <a:path w="525" h="892" extrusionOk="0">
                  <a:moveTo>
                    <a:pt x="479" y="0"/>
                  </a:moveTo>
                  <a:cubicBezTo>
                    <a:pt x="414" y="0"/>
                    <a:pt x="232" y="123"/>
                    <a:pt x="120" y="368"/>
                  </a:cubicBezTo>
                  <a:cubicBezTo>
                    <a:pt x="1" y="642"/>
                    <a:pt x="72" y="892"/>
                    <a:pt x="120" y="892"/>
                  </a:cubicBezTo>
                  <a:cubicBezTo>
                    <a:pt x="168" y="880"/>
                    <a:pt x="191" y="665"/>
                    <a:pt x="287" y="439"/>
                  </a:cubicBezTo>
                  <a:cubicBezTo>
                    <a:pt x="382" y="201"/>
                    <a:pt x="525" y="46"/>
                    <a:pt x="501" y="11"/>
                  </a:cubicBezTo>
                  <a:cubicBezTo>
                    <a:pt x="498" y="4"/>
                    <a:pt x="490" y="0"/>
                    <a:pt x="479"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48" name="Google Shape;1019;p42">
              <a:extLst>
                <a:ext uri="{FF2B5EF4-FFF2-40B4-BE49-F238E27FC236}">
                  <a16:creationId xmlns:a16="http://schemas.microsoft.com/office/drawing/2014/main" id="{366F5CBB-CF46-4CEB-A3F6-F436371F1CD8}"/>
                </a:ext>
              </a:extLst>
            </p:cNvPr>
            <p:cNvSpPr/>
            <p:nvPr/>
          </p:nvSpPr>
          <p:spPr>
            <a:xfrm>
              <a:off x="2398800" y="4056750"/>
              <a:ext cx="40500" cy="21275"/>
            </a:xfrm>
            <a:custGeom>
              <a:avLst/>
              <a:gdLst/>
              <a:ahLst/>
              <a:cxnLst/>
              <a:rect l="l" t="t" r="r" b="b"/>
              <a:pathLst>
                <a:path w="1620" h="851" extrusionOk="0">
                  <a:moveTo>
                    <a:pt x="312" y="169"/>
                  </a:moveTo>
                  <a:cubicBezTo>
                    <a:pt x="348" y="169"/>
                    <a:pt x="392" y="174"/>
                    <a:pt x="441" y="184"/>
                  </a:cubicBezTo>
                  <a:cubicBezTo>
                    <a:pt x="536" y="208"/>
                    <a:pt x="643" y="232"/>
                    <a:pt x="739" y="268"/>
                  </a:cubicBezTo>
                  <a:cubicBezTo>
                    <a:pt x="905" y="327"/>
                    <a:pt x="1072" y="410"/>
                    <a:pt x="1215" y="518"/>
                  </a:cubicBezTo>
                  <a:cubicBezTo>
                    <a:pt x="1370" y="628"/>
                    <a:pt x="1479" y="730"/>
                    <a:pt x="1542" y="788"/>
                  </a:cubicBezTo>
                  <a:lnTo>
                    <a:pt x="1542" y="788"/>
                  </a:lnTo>
                  <a:cubicBezTo>
                    <a:pt x="1407" y="744"/>
                    <a:pt x="1259" y="714"/>
                    <a:pt x="1120" y="684"/>
                  </a:cubicBezTo>
                  <a:cubicBezTo>
                    <a:pt x="941" y="637"/>
                    <a:pt x="774" y="577"/>
                    <a:pt x="608" y="506"/>
                  </a:cubicBezTo>
                  <a:cubicBezTo>
                    <a:pt x="512" y="458"/>
                    <a:pt x="417" y="410"/>
                    <a:pt x="322" y="363"/>
                  </a:cubicBezTo>
                  <a:cubicBezTo>
                    <a:pt x="286" y="327"/>
                    <a:pt x="239" y="303"/>
                    <a:pt x="203" y="268"/>
                  </a:cubicBezTo>
                  <a:cubicBezTo>
                    <a:pt x="203" y="244"/>
                    <a:pt x="179" y="268"/>
                    <a:pt x="203" y="208"/>
                  </a:cubicBezTo>
                  <a:cubicBezTo>
                    <a:pt x="224" y="180"/>
                    <a:pt x="261" y="169"/>
                    <a:pt x="312" y="169"/>
                  </a:cubicBezTo>
                  <a:close/>
                  <a:moveTo>
                    <a:pt x="335" y="1"/>
                  </a:moveTo>
                  <a:cubicBezTo>
                    <a:pt x="315" y="1"/>
                    <a:pt x="295" y="2"/>
                    <a:pt x="274" y="6"/>
                  </a:cubicBezTo>
                  <a:cubicBezTo>
                    <a:pt x="191" y="6"/>
                    <a:pt x="108" y="53"/>
                    <a:pt x="60" y="125"/>
                  </a:cubicBezTo>
                  <a:cubicBezTo>
                    <a:pt x="0" y="208"/>
                    <a:pt x="24" y="315"/>
                    <a:pt x="84" y="387"/>
                  </a:cubicBezTo>
                  <a:cubicBezTo>
                    <a:pt x="131" y="446"/>
                    <a:pt x="191" y="482"/>
                    <a:pt x="251" y="506"/>
                  </a:cubicBezTo>
                  <a:cubicBezTo>
                    <a:pt x="346" y="565"/>
                    <a:pt x="453" y="613"/>
                    <a:pt x="560" y="660"/>
                  </a:cubicBezTo>
                  <a:cubicBezTo>
                    <a:pt x="727" y="732"/>
                    <a:pt x="917" y="780"/>
                    <a:pt x="1108" y="815"/>
                  </a:cubicBezTo>
                  <a:cubicBezTo>
                    <a:pt x="1191" y="839"/>
                    <a:pt x="1277" y="851"/>
                    <a:pt x="1364" y="851"/>
                  </a:cubicBezTo>
                  <a:cubicBezTo>
                    <a:pt x="1438" y="851"/>
                    <a:pt x="1511" y="842"/>
                    <a:pt x="1583" y="825"/>
                  </a:cubicBezTo>
                  <a:lnTo>
                    <a:pt x="1583" y="825"/>
                  </a:lnTo>
                  <a:cubicBezTo>
                    <a:pt x="1595" y="834"/>
                    <a:pt x="1602" y="840"/>
                    <a:pt x="1606" y="840"/>
                  </a:cubicBezTo>
                  <a:cubicBezTo>
                    <a:pt x="1607" y="840"/>
                    <a:pt x="1607" y="840"/>
                    <a:pt x="1608" y="839"/>
                  </a:cubicBezTo>
                  <a:cubicBezTo>
                    <a:pt x="1610" y="837"/>
                    <a:pt x="1609" y="830"/>
                    <a:pt x="1605" y="819"/>
                  </a:cubicBezTo>
                  <a:lnTo>
                    <a:pt x="1605" y="819"/>
                  </a:lnTo>
                  <a:cubicBezTo>
                    <a:pt x="1610" y="818"/>
                    <a:pt x="1615" y="817"/>
                    <a:pt x="1620" y="815"/>
                  </a:cubicBezTo>
                  <a:cubicBezTo>
                    <a:pt x="1614" y="813"/>
                    <a:pt x="1607" y="811"/>
                    <a:pt x="1601" y="808"/>
                  </a:cubicBezTo>
                  <a:lnTo>
                    <a:pt x="1601" y="808"/>
                  </a:lnTo>
                  <a:cubicBezTo>
                    <a:pt x="1575" y="746"/>
                    <a:pt x="1481" y="599"/>
                    <a:pt x="1286" y="422"/>
                  </a:cubicBezTo>
                  <a:cubicBezTo>
                    <a:pt x="1143" y="303"/>
                    <a:pt x="977" y="196"/>
                    <a:pt x="798" y="125"/>
                  </a:cubicBezTo>
                  <a:cubicBezTo>
                    <a:pt x="691" y="77"/>
                    <a:pt x="584" y="41"/>
                    <a:pt x="477" y="18"/>
                  </a:cubicBezTo>
                  <a:cubicBezTo>
                    <a:pt x="426" y="9"/>
                    <a:pt x="382" y="1"/>
                    <a:pt x="335"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49" name="Google Shape;1020;p42">
              <a:extLst>
                <a:ext uri="{FF2B5EF4-FFF2-40B4-BE49-F238E27FC236}">
                  <a16:creationId xmlns:a16="http://schemas.microsoft.com/office/drawing/2014/main" id="{C91B8234-C172-469A-8403-B45B8CAB18E6}"/>
                </a:ext>
              </a:extLst>
            </p:cNvPr>
            <p:cNvSpPr/>
            <p:nvPr/>
          </p:nvSpPr>
          <p:spPr>
            <a:xfrm>
              <a:off x="2433625" y="4037225"/>
              <a:ext cx="20275" cy="41700"/>
            </a:xfrm>
            <a:custGeom>
              <a:avLst/>
              <a:gdLst/>
              <a:ahLst/>
              <a:cxnLst/>
              <a:rect l="l" t="t" r="r" b="b"/>
              <a:pathLst>
                <a:path w="811" h="1668" extrusionOk="0">
                  <a:moveTo>
                    <a:pt x="512" y="1"/>
                  </a:moveTo>
                  <a:cubicBezTo>
                    <a:pt x="370" y="25"/>
                    <a:pt x="251" y="132"/>
                    <a:pt x="191" y="275"/>
                  </a:cubicBezTo>
                  <a:cubicBezTo>
                    <a:pt x="143" y="382"/>
                    <a:pt x="108" y="489"/>
                    <a:pt x="72" y="596"/>
                  </a:cubicBezTo>
                  <a:cubicBezTo>
                    <a:pt x="24" y="787"/>
                    <a:pt x="1" y="977"/>
                    <a:pt x="12" y="1168"/>
                  </a:cubicBezTo>
                  <a:cubicBezTo>
                    <a:pt x="12" y="1346"/>
                    <a:pt x="72" y="1525"/>
                    <a:pt x="167" y="1668"/>
                  </a:cubicBezTo>
                  <a:cubicBezTo>
                    <a:pt x="191" y="1668"/>
                    <a:pt x="131" y="1477"/>
                    <a:pt x="131" y="1156"/>
                  </a:cubicBezTo>
                  <a:cubicBezTo>
                    <a:pt x="131" y="977"/>
                    <a:pt x="155" y="810"/>
                    <a:pt x="215" y="632"/>
                  </a:cubicBezTo>
                  <a:cubicBezTo>
                    <a:pt x="239" y="537"/>
                    <a:pt x="286" y="441"/>
                    <a:pt x="334" y="346"/>
                  </a:cubicBezTo>
                  <a:cubicBezTo>
                    <a:pt x="370" y="263"/>
                    <a:pt x="477" y="191"/>
                    <a:pt x="512" y="168"/>
                  </a:cubicBezTo>
                  <a:cubicBezTo>
                    <a:pt x="515" y="167"/>
                    <a:pt x="517" y="167"/>
                    <a:pt x="519" y="167"/>
                  </a:cubicBezTo>
                  <a:cubicBezTo>
                    <a:pt x="554" y="167"/>
                    <a:pt x="597" y="257"/>
                    <a:pt x="620" y="358"/>
                  </a:cubicBezTo>
                  <a:cubicBezTo>
                    <a:pt x="632" y="453"/>
                    <a:pt x="643" y="560"/>
                    <a:pt x="632" y="656"/>
                  </a:cubicBezTo>
                  <a:cubicBezTo>
                    <a:pt x="620" y="834"/>
                    <a:pt x="572" y="1001"/>
                    <a:pt x="489" y="1156"/>
                  </a:cubicBezTo>
                  <a:cubicBezTo>
                    <a:pt x="393" y="1287"/>
                    <a:pt x="286" y="1418"/>
                    <a:pt x="179" y="1549"/>
                  </a:cubicBezTo>
                  <a:cubicBezTo>
                    <a:pt x="179" y="1551"/>
                    <a:pt x="182" y="1553"/>
                    <a:pt x="188" y="1553"/>
                  </a:cubicBezTo>
                  <a:cubicBezTo>
                    <a:pt x="229" y="1553"/>
                    <a:pt x="416" y="1469"/>
                    <a:pt x="584" y="1227"/>
                  </a:cubicBezTo>
                  <a:cubicBezTo>
                    <a:pt x="703" y="1060"/>
                    <a:pt x="774" y="870"/>
                    <a:pt x="798" y="679"/>
                  </a:cubicBezTo>
                  <a:cubicBezTo>
                    <a:pt x="810" y="560"/>
                    <a:pt x="810" y="441"/>
                    <a:pt x="798" y="322"/>
                  </a:cubicBezTo>
                  <a:cubicBezTo>
                    <a:pt x="786" y="263"/>
                    <a:pt x="763" y="203"/>
                    <a:pt x="739" y="144"/>
                  </a:cubicBezTo>
                  <a:cubicBezTo>
                    <a:pt x="691" y="48"/>
                    <a:pt x="608" y="1"/>
                    <a:pt x="512"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50" name="Google Shape;1021;p42">
              <a:extLst>
                <a:ext uri="{FF2B5EF4-FFF2-40B4-BE49-F238E27FC236}">
                  <a16:creationId xmlns:a16="http://schemas.microsoft.com/office/drawing/2014/main" id="{562C71CF-2969-4C28-B536-F2641760A9CC}"/>
                </a:ext>
              </a:extLst>
            </p:cNvPr>
            <p:cNvSpPr/>
            <p:nvPr/>
          </p:nvSpPr>
          <p:spPr>
            <a:xfrm>
              <a:off x="1741275" y="2595975"/>
              <a:ext cx="705475" cy="1466000"/>
            </a:xfrm>
            <a:custGeom>
              <a:avLst/>
              <a:gdLst/>
              <a:ahLst/>
              <a:cxnLst/>
              <a:rect l="l" t="t" r="r" b="b"/>
              <a:pathLst>
                <a:path w="28219" h="58640" extrusionOk="0">
                  <a:moveTo>
                    <a:pt x="4823" y="1"/>
                  </a:moveTo>
                  <a:cubicBezTo>
                    <a:pt x="4823" y="1"/>
                    <a:pt x="965" y="6430"/>
                    <a:pt x="965" y="10264"/>
                  </a:cubicBezTo>
                  <a:lnTo>
                    <a:pt x="1" y="57079"/>
                  </a:lnTo>
                  <a:lnTo>
                    <a:pt x="6644" y="58044"/>
                  </a:lnTo>
                  <a:lnTo>
                    <a:pt x="11323" y="12312"/>
                  </a:lnTo>
                  <a:cubicBezTo>
                    <a:pt x="11323" y="12312"/>
                    <a:pt x="21968" y="58639"/>
                    <a:pt x="22325" y="58639"/>
                  </a:cubicBezTo>
                  <a:cubicBezTo>
                    <a:pt x="22682" y="58639"/>
                    <a:pt x="28218" y="57651"/>
                    <a:pt x="28218" y="57651"/>
                  </a:cubicBezTo>
                  <a:lnTo>
                    <a:pt x="19836" y="215"/>
                  </a:lnTo>
                  <a:lnTo>
                    <a:pt x="4823" y="1"/>
                  </a:lnTo>
                  <a:close/>
                </a:path>
              </a:pathLst>
            </a:custGeom>
            <a:solidFill>
              <a:srgbClr val="F2652C"/>
            </a:solidFill>
            <a:ln>
              <a:noFill/>
            </a:ln>
          </p:spPr>
          <p:txBody>
            <a:bodyPr spcFirstLastPara="1" wrap="square" lIns="182850" tIns="182850" rIns="182850" bIns="182850" anchor="ctr" anchorCtr="0">
              <a:noAutofit/>
            </a:bodyPr>
            <a:lstStyle/>
            <a:p>
              <a:endParaRPr sz="3600"/>
            </a:p>
          </p:txBody>
        </p:sp>
        <p:sp>
          <p:nvSpPr>
            <p:cNvPr id="551" name="Google Shape;1022;p42">
              <a:extLst>
                <a:ext uri="{FF2B5EF4-FFF2-40B4-BE49-F238E27FC236}">
                  <a16:creationId xmlns:a16="http://schemas.microsoft.com/office/drawing/2014/main" id="{39520EEE-71E7-4F06-A88E-2AB86D2E56F8}"/>
                </a:ext>
              </a:extLst>
            </p:cNvPr>
            <p:cNvSpPr/>
            <p:nvPr/>
          </p:nvSpPr>
          <p:spPr>
            <a:xfrm>
              <a:off x="1904400" y="2874500"/>
              <a:ext cx="225950" cy="55275"/>
            </a:xfrm>
            <a:custGeom>
              <a:avLst/>
              <a:gdLst/>
              <a:ahLst/>
              <a:cxnLst/>
              <a:rect l="l" t="t" r="r" b="b"/>
              <a:pathLst>
                <a:path w="9038" h="2211" extrusionOk="0">
                  <a:moveTo>
                    <a:pt x="41" y="1"/>
                  </a:moveTo>
                  <a:cubicBezTo>
                    <a:pt x="31" y="1"/>
                    <a:pt x="25" y="2"/>
                    <a:pt x="24" y="4"/>
                  </a:cubicBezTo>
                  <a:cubicBezTo>
                    <a:pt x="0" y="52"/>
                    <a:pt x="2012" y="588"/>
                    <a:pt x="4501" y="1195"/>
                  </a:cubicBezTo>
                  <a:cubicBezTo>
                    <a:pt x="6869" y="1773"/>
                    <a:pt x="8827" y="2210"/>
                    <a:pt x="9011" y="2210"/>
                  </a:cubicBezTo>
                  <a:cubicBezTo>
                    <a:pt x="9020" y="2210"/>
                    <a:pt x="9025" y="2209"/>
                    <a:pt x="9025" y="2207"/>
                  </a:cubicBezTo>
                  <a:cubicBezTo>
                    <a:pt x="9037" y="2147"/>
                    <a:pt x="7037" y="1623"/>
                    <a:pt x="4548" y="1016"/>
                  </a:cubicBezTo>
                  <a:cubicBezTo>
                    <a:pt x="2180" y="438"/>
                    <a:pt x="244" y="1"/>
                    <a:pt x="41" y="1"/>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52" name="Google Shape;1023;p42">
              <a:extLst>
                <a:ext uri="{FF2B5EF4-FFF2-40B4-BE49-F238E27FC236}">
                  <a16:creationId xmlns:a16="http://schemas.microsoft.com/office/drawing/2014/main" id="{93519062-58DF-43CC-B9CE-BD4CD9972436}"/>
                </a:ext>
              </a:extLst>
            </p:cNvPr>
            <p:cNvSpPr/>
            <p:nvPr/>
          </p:nvSpPr>
          <p:spPr>
            <a:xfrm>
              <a:off x="1807350" y="2887100"/>
              <a:ext cx="116125" cy="1133775"/>
            </a:xfrm>
            <a:custGeom>
              <a:avLst/>
              <a:gdLst/>
              <a:ahLst/>
              <a:cxnLst/>
              <a:rect l="l" t="t" r="r" b="b"/>
              <a:pathLst>
                <a:path w="4645" h="45351" extrusionOk="0">
                  <a:moveTo>
                    <a:pt x="4644" y="0"/>
                  </a:moveTo>
                  <a:lnTo>
                    <a:pt x="4644" y="0"/>
                  </a:lnTo>
                  <a:cubicBezTo>
                    <a:pt x="4620" y="84"/>
                    <a:pt x="4608" y="203"/>
                    <a:pt x="4573" y="345"/>
                  </a:cubicBezTo>
                  <a:cubicBezTo>
                    <a:pt x="4513" y="655"/>
                    <a:pt x="4430" y="1096"/>
                    <a:pt x="4335" y="1655"/>
                  </a:cubicBezTo>
                  <a:cubicBezTo>
                    <a:pt x="4132" y="2798"/>
                    <a:pt x="3846" y="4453"/>
                    <a:pt x="3525" y="6501"/>
                  </a:cubicBezTo>
                  <a:cubicBezTo>
                    <a:pt x="2870" y="10597"/>
                    <a:pt x="2084" y="16276"/>
                    <a:pt x="1441" y="22574"/>
                  </a:cubicBezTo>
                  <a:cubicBezTo>
                    <a:pt x="798" y="28885"/>
                    <a:pt x="417" y="34612"/>
                    <a:pt x="227" y="38755"/>
                  </a:cubicBezTo>
                  <a:cubicBezTo>
                    <a:pt x="120" y="40827"/>
                    <a:pt x="60" y="42505"/>
                    <a:pt x="36" y="43660"/>
                  </a:cubicBezTo>
                  <a:cubicBezTo>
                    <a:pt x="1" y="44232"/>
                    <a:pt x="1" y="44672"/>
                    <a:pt x="1" y="44994"/>
                  </a:cubicBezTo>
                  <a:lnTo>
                    <a:pt x="1" y="45351"/>
                  </a:lnTo>
                  <a:lnTo>
                    <a:pt x="25" y="44994"/>
                  </a:lnTo>
                  <a:lnTo>
                    <a:pt x="84" y="43660"/>
                  </a:lnTo>
                  <a:cubicBezTo>
                    <a:pt x="132" y="42505"/>
                    <a:pt x="215" y="40827"/>
                    <a:pt x="322" y="38755"/>
                  </a:cubicBezTo>
                  <a:cubicBezTo>
                    <a:pt x="537" y="34623"/>
                    <a:pt x="941" y="28885"/>
                    <a:pt x="1596" y="22598"/>
                  </a:cubicBezTo>
                  <a:cubicBezTo>
                    <a:pt x="2239" y="16300"/>
                    <a:pt x="3013" y="10621"/>
                    <a:pt x="3632" y="6525"/>
                  </a:cubicBezTo>
                  <a:cubicBezTo>
                    <a:pt x="3942" y="4465"/>
                    <a:pt x="4204" y="2810"/>
                    <a:pt x="4382" y="1667"/>
                  </a:cubicBezTo>
                  <a:cubicBezTo>
                    <a:pt x="4478" y="1096"/>
                    <a:pt x="4549" y="667"/>
                    <a:pt x="4597" y="345"/>
                  </a:cubicBezTo>
                  <a:lnTo>
                    <a:pt x="4644" y="0"/>
                  </a:ln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53" name="Google Shape;1024;p42">
              <a:extLst>
                <a:ext uri="{FF2B5EF4-FFF2-40B4-BE49-F238E27FC236}">
                  <a16:creationId xmlns:a16="http://schemas.microsoft.com/office/drawing/2014/main" id="{F4D36E36-B238-4095-9EFE-49455C0A1D9E}"/>
                </a:ext>
              </a:extLst>
            </p:cNvPr>
            <p:cNvSpPr/>
            <p:nvPr/>
          </p:nvSpPr>
          <p:spPr>
            <a:xfrm>
              <a:off x="2162750" y="2903475"/>
              <a:ext cx="205125" cy="1147775"/>
            </a:xfrm>
            <a:custGeom>
              <a:avLst/>
              <a:gdLst/>
              <a:ahLst/>
              <a:cxnLst/>
              <a:rect l="l" t="t" r="r" b="b"/>
              <a:pathLst>
                <a:path w="8205" h="45911" extrusionOk="0">
                  <a:moveTo>
                    <a:pt x="48" y="0"/>
                  </a:moveTo>
                  <a:lnTo>
                    <a:pt x="48" y="0"/>
                  </a:lnTo>
                  <a:cubicBezTo>
                    <a:pt x="1" y="12"/>
                    <a:pt x="1775" y="10287"/>
                    <a:pt x="4025" y="22967"/>
                  </a:cubicBezTo>
                  <a:cubicBezTo>
                    <a:pt x="6262" y="35640"/>
                    <a:pt x="8119" y="45910"/>
                    <a:pt x="8157" y="45910"/>
                  </a:cubicBezTo>
                  <a:cubicBezTo>
                    <a:pt x="8157" y="45910"/>
                    <a:pt x="8157" y="45910"/>
                    <a:pt x="8157" y="45910"/>
                  </a:cubicBezTo>
                  <a:cubicBezTo>
                    <a:pt x="8204" y="45910"/>
                    <a:pt x="6430" y="35612"/>
                    <a:pt x="4180" y="22943"/>
                  </a:cubicBezTo>
                  <a:cubicBezTo>
                    <a:pt x="1942" y="10263"/>
                    <a:pt x="96" y="0"/>
                    <a:pt x="48" y="0"/>
                  </a:cubicBezTo>
                  <a:close/>
                </a:path>
              </a:pathLst>
            </a:custGeom>
            <a:solidFill>
              <a:srgbClr val="1D1848"/>
            </a:solidFill>
            <a:ln>
              <a:noFill/>
            </a:ln>
          </p:spPr>
          <p:txBody>
            <a:bodyPr spcFirstLastPara="1" wrap="square" lIns="182850" tIns="182850" rIns="182850" bIns="182850" anchor="ctr" anchorCtr="0">
              <a:noAutofit/>
            </a:bodyPr>
            <a:lstStyle/>
            <a:p>
              <a:endParaRPr sz="3600"/>
            </a:p>
          </p:txBody>
        </p:sp>
        <p:sp>
          <p:nvSpPr>
            <p:cNvPr id="554" name="Google Shape;1025;p42">
              <a:extLst>
                <a:ext uri="{FF2B5EF4-FFF2-40B4-BE49-F238E27FC236}">
                  <a16:creationId xmlns:a16="http://schemas.microsoft.com/office/drawing/2014/main" id="{5C73CBD4-5AF8-4C1F-B801-3890EDAD33BD}"/>
                </a:ext>
              </a:extLst>
            </p:cNvPr>
            <p:cNvSpPr/>
            <p:nvPr/>
          </p:nvSpPr>
          <p:spPr>
            <a:xfrm>
              <a:off x="1740075" y="1936375"/>
              <a:ext cx="49750" cy="202900"/>
            </a:xfrm>
            <a:custGeom>
              <a:avLst/>
              <a:gdLst/>
              <a:ahLst/>
              <a:cxnLst/>
              <a:rect l="l" t="t" r="r" b="b"/>
              <a:pathLst>
                <a:path w="1990" h="8116" extrusionOk="0">
                  <a:moveTo>
                    <a:pt x="441" y="1"/>
                  </a:moveTo>
                  <a:lnTo>
                    <a:pt x="441" y="1"/>
                  </a:lnTo>
                  <a:cubicBezTo>
                    <a:pt x="489" y="108"/>
                    <a:pt x="549" y="215"/>
                    <a:pt x="620" y="322"/>
                  </a:cubicBezTo>
                  <a:cubicBezTo>
                    <a:pt x="787" y="596"/>
                    <a:pt x="942" y="894"/>
                    <a:pt x="1049" y="1203"/>
                  </a:cubicBezTo>
                  <a:cubicBezTo>
                    <a:pt x="1215" y="1644"/>
                    <a:pt x="1144" y="2144"/>
                    <a:pt x="870" y="2537"/>
                  </a:cubicBezTo>
                  <a:cubicBezTo>
                    <a:pt x="727" y="2763"/>
                    <a:pt x="525" y="2977"/>
                    <a:pt x="334" y="3215"/>
                  </a:cubicBezTo>
                  <a:cubicBezTo>
                    <a:pt x="132" y="3477"/>
                    <a:pt x="13" y="3787"/>
                    <a:pt x="1" y="4120"/>
                  </a:cubicBezTo>
                  <a:cubicBezTo>
                    <a:pt x="1" y="4454"/>
                    <a:pt x="96" y="4775"/>
                    <a:pt x="263" y="5049"/>
                  </a:cubicBezTo>
                  <a:cubicBezTo>
                    <a:pt x="418" y="5299"/>
                    <a:pt x="584" y="5537"/>
                    <a:pt x="775" y="5763"/>
                  </a:cubicBezTo>
                  <a:cubicBezTo>
                    <a:pt x="930" y="5966"/>
                    <a:pt x="1061" y="6180"/>
                    <a:pt x="1168" y="6406"/>
                  </a:cubicBezTo>
                  <a:cubicBezTo>
                    <a:pt x="1263" y="6609"/>
                    <a:pt x="1311" y="6835"/>
                    <a:pt x="1311" y="7049"/>
                  </a:cubicBezTo>
                  <a:cubicBezTo>
                    <a:pt x="1323" y="7240"/>
                    <a:pt x="1346" y="7442"/>
                    <a:pt x="1394" y="7621"/>
                  </a:cubicBezTo>
                  <a:cubicBezTo>
                    <a:pt x="1442" y="7764"/>
                    <a:pt x="1525" y="7895"/>
                    <a:pt x="1632" y="7990"/>
                  </a:cubicBezTo>
                  <a:cubicBezTo>
                    <a:pt x="1761" y="8096"/>
                    <a:pt x="1870" y="8115"/>
                    <a:pt x="1933" y="8115"/>
                  </a:cubicBezTo>
                  <a:cubicBezTo>
                    <a:pt x="1969" y="8115"/>
                    <a:pt x="1989" y="8109"/>
                    <a:pt x="1989" y="8109"/>
                  </a:cubicBezTo>
                  <a:cubicBezTo>
                    <a:pt x="1858" y="8085"/>
                    <a:pt x="1751" y="8025"/>
                    <a:pt x="1668" y="7942"/>
                  </a:cubicBezTo>
                  <a:cubicBezTo>
                    <a:pt x="1573" y="7847"/>
                    <a:pt x="1501" y="7728"/>
                    <a:pt x="1465" y="7597"/>
                  </a:cubicBezTo>
                  <a:cubicBezTo>
                    <a:pt x="1430" y="7418"/>
                    <a:pt x="1418" y="7228"/>
                    <a:pt x="1418" y="7049"/>
                  </a:cubicBezTo>
                  <a:cubicBezTo>
                    <a:pt x="1418" y="6811"/>
                    <a:pt x="1370" y="6573"/>
                    <a:pt x="1287" y="6359"/>
                  </a:cubicBezTo>
                  <a:cubicBezTo>
                    <a:pt x="1180" y="6109"/>
                    <a:pt x="1037" y="5882"/>
                    <a:pt x="882" y="5668"/>
                  </a:cubicBezTo>
                  <a:cubicBezTo>
                    <a:pt x="703" y="5430"/>
                    <a:pt x="537" y="5204"/>
                    <a:pt x="394" y="4954"/>
                  </a:cubicBezTo>
                  <a:cubicBezTo>
                    <a:pt x="239" y="4704"/>
                    <a:pt x="156" y="4406"/>
                    <a:pt x="144" y="4108"/>
                  </a:cubicBezTo>
                  <a:cubicBezTo>
                    <a:pt x="168" y="3823"/>
                    <a:pt x="287" y="3537"/>
                    <a:pt x="465" y="3311"/>
                  </a:cubicBezTo>
                  <a:cubicBezTo>
                    <a:pt x="644" y="3072"/>
                    <a:pt x="846" y="2870"/>
                    <a:pt x="1013" y="2620"/>
                  </a:cubicBezTo>
                  <a:cubicBezTo>
                    <a:pt x="1168" y="2394"/>
                    <a:pt x="1263" y="2132"/>
                    <a:pt x="1275" y="1858"/>
                  </a:cubicBezTo>
                  <a:cubicBezTo>
                    <a:pt x="1287" y="1620"/>
                    <a:pt x="1251" y="1382"/>
                    <a:pt x="1168" y="1156"/>
                  </a:cubicBezTo>
                  <a:cubicBezTo>
                    <a:pt x="1037" y="846"/>
                    <a:pt x="882" y="548"/>
                    <a:pt x="680" y="286"/>
                  </a:cubicBezTo>
                  <a:cubicBezTo>
                    <a:pt x="608" y="179"/>
                    <a:pt x="537" y="84"/>
                    <a:pt x="441" y="1"/>
                  </a:cubicBezTo>
                  <a:close/>
                </a:path>
              </a:pathLst>
            </a:custGeom>
            <a:solidFill>
              <a:srgbClr val="25408F"/>
            </a:solidFill>
            <a:ln>
              <a:noFill/>
            </a:ln>
          </p:spPr>
          <p:txBody>
            <a:bodyPr spcFirstLastPara="1" wrap="square" lIns="182850" tIns="182850" rIns="182850" bIns="182850" anchor="ctr" anchorCtr="0">
              <a:noAutofit/>
            </a:bodyPr>
            <a:lstStyle/>
            <a:p>
              <a:endParaRPr sz="3600"/>
            </a:p>
          </p:txBody>
        </p:sp>
      </p:grpSp>
      <p:sp>
        <p:nvSpPr>
          <p:cNvPr id="6" name="Panah: Bawah 5">
            <a:extLst>
              <a:ext uri="{FF2B5EF4-FFF2-40B4-BE49-F238E27FC236}">
                <a16:creationId xmlns:a16="http://schemas.microsoft.com/office/drawing/2014/main" id="{51899EFA-6374-4617-A2D2-260EBAA99D2D}"/>
              </a:ext>
            </a:extLst>
          </p:cNvPr>
          <p:cNvSpPr/>
          <p:nvPr/>
        </p:nvSpPr>
        <p:spPr>
          <a:xfrm rot="17934648">
            <a:off x="2012351" y="4182182"/>
            <a:ext cx="673206" cy="582954"/>
          </a:xfrm>
          <a:prstGeom prst="downArrow">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55" name="Panah: Bawah 554">
            <a:extLst>
              <a:ext uri="{FF2B5EF4-FFF2-40B4-BE49-F238E27FC236}">
                <a16:creationId xmlns:a16="http://schemas.microsoft.com/office/drawing/2014/main" id="{0D721238-4CFD-4B99-8459-2EA6E02C5DC3}"/>
              </a:ext>
            </a:extLst>
          </p:cNvPr>
          <p:cNvSpPr/>
          <p:nvPr/>
        </p:nvSpPr>
        <p:spPr>
          <a:xfrm rot="14428167">
            <a:off x="3626170" y="4160250"/>
            <a:ext cx="634313" cy="544176"/>
          </a:xfrm>
          <a:prstGeom prst="down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56" name="Panah: Bawah 555">
            <a:extLst>
              <a:ext uri="{FF2B5EF4-FFF2-40B4-BE49-F238E27FC236}">
                <a16:creationId xmlns:a16="http://schemas.microsoft.com/office/drawing/2014/main" id="{9653636D-3D40-4EA3-A7C8-1E7C469E0BEE}"/>
              </a:ext>
            </a:extLst>
          </p:cNvPr>
          <p:cNvSpPr/>
          <p:nvPr/>
        </p:nvSpPr>
        <p:spPr>
          <a:xfrm rot="17881504">
            <a:off x="5343389" y="4227107"/>
            <a:ext cx="579812" cy="544176"/>
          </a:xfrm>
          <a:prstGeom prst="downArrow">
            <a:avLst/>
          </a:prstGeom>
          <a:solidFill>
            <a:srgbClr val="9595CD"/>
          </a:solidFill>
          <a:ln>
            <a:solidFill>
              <a:srgbClr val="959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57" name="Panah: Bawah 556">
            <a:extLst>
              <a:ext uri="{FF2B5EF4-FFF2-40B4-BE49-F238E27FC236}">
                <a16:creationId xmlns:a16="http://schemas.microsoft.com/office/drawing/2014/main" id="{5B1E5493-B337-4DDE-B946-EDAD611828DA}"/>
              </a:ext>
            </a:extLst>
          </p:cNvPr>
          <p:cNvSpPr/>
          <p:nvPr/>
        </p:nvSpPr>
        <p:spPr>
          <a:xfrm rot="14477377">
            <a:off x="7014105" y="4195247"/>
            <a:ext cx="593850" cy="514595"/>
          </a:xfrm>
          <a:prstGeom prst="downArrow">
            <a:avLst/>
          </a:prstGeom>
          <a:solidFill>
            <a:srgbClr val="EA8A4F"/>
          </a:solidFill>
          <a:ln>
            <a:solidFill>
              <a:srgbClr val="EA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58" name="Panah: Bawah 557">
            <a:extLst>
              <a:ext uri="{FF2B5EF4-FFF2-40B4-BE49-F238E27FC236}">
                <a16:creationId xmlns:a16="http://schemas.microsoft.com/office/drawing/2014/main" id="{DBB8904D-A400-444A-BCC3-D41162848937}"/>
              </a:ext>
            </a:extLst>
          </p:cNvPr>
          <p:cNvSpPr/>
          <p:nvPr/>
        </p:nvSpPr>
        <p:spPr>
          <a:xfrm rot="17909882">
            <a:off x="8687711" y="3850445"/>
            <a:ext cx="673206" cy="638238"/>
          </a:xfrm>
          <a:prstGeom prst="downArrow">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59" name="Panah: Bawah 558">
            <a:extLst>
              <a:ext uri="{FF2B5EF4-FFF2-40B4-BE49-F238E27FC236}">
                <a16:creationId xmlns:a16="http://schemas.microsoft.com/office/drawing/2014/main" id="{6ABA501D-B33C-4963-BCD1-42B972885A7D}"/>
              </a:ext>
            </a:extLst>
          </p:cNvPr>
          <p:cNvSpPr/>
          <p:nvPr/>
        </p:nvSpPr>
        <p:spPr>
          <a:xfrm rot="14428061">
            <a:off x="10501322" y="3747222"/>
            <a:ext cx="623898" cy="544176"/>
          </a:xfrm>
          <a:prstGeom prst="downArrow">
            <a:avLst/>
          </a:prstGeom>
          <a:solidFill>
            <a:srgbClr val="F1662D"/>
          </a:solidFill>
          <a:ln>
            <a:solidFill>
              <a:srgbClr val="F166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60" name="Panah: Bawah 559">
            <a:extLst>
              <a:ext uri="{FF2B5EF4-FFF2-40B4-BE49-F238E27FC236}">
                <a16:creationId xmlns:a16="http://schemas.microsoft.com/office/drawing/2014/main" id="{FE2EB662-F810-40B2-A3AE-CF3AD8E315C7}"/>
              </a:ext>
            </a:extLst>
          </p:cNvPr>
          <p:cNvSpPr/>
          <p:nvPr/>
        </p:nvSpPr>
        <p:spPr>
          <a:xfrm rot="17882235">
            <a:off x="12347410" y="3588474"/>
            <a:ext cx="574799" cy="544176"/>
          </a:xfrm>
          <a:prstGeom prst="downArrow">
            <a:avLst/>
          </a:prstGeom>
          <a:solidFill>
            <a:srgbClr val="9595CD"/>
          </a:solidFill>
          <a:ln>
            <a:solidFill>
              <a:srgbClr val="959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61" name="Panah: Bawah 560">
            <a:extLst>
              <a:ext uri="{FF2B5EF4-FFF2-40B4-BE49-F238E27FC236}">
                <a16:creationId xmlns:a16="http://schemas.microsoft.com/office/drawing/2014/main" id="{1E475A8E-8794-445F-8BF7-37939FBC65B9}"/>
              </a:ext>
            </a:extLst>
          </p:cNvPr>
          <p:cNvSpPr/>
          <p:nvPr/>
        </p:nvSpPr>
        <p:spPr>
          <a:xfrm rot="14433262">
            <a:off x="14089010" y="3434476"/>
            <a:ext cx="673206" cy="622763"/>
          </a:xfrm>
          <a:prstGeom prst="downArrow">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64" name="Google Shape;194;p3"/>
          <p:cNvSpPr txBox="1"/>
          <p:nvPr/>
        </p:nvSpPr>
        <p:spPr>
          <a:xfrm>
            <a:off x="17660167" y="9869079"/>
            <a:ext cx="594350" cy="387885"/>
          </a:xfrm>
          <a:prstGeom prst="rect">
            <a:avLst/>
          </a:prstGeom>
          <a:noFill/>
          <a:ln>
            <a:noFill/>
          </a:ln>
        </p:spPr>
        <p:txBody>
          <a:bodyPr spcFirstLastPara="1" wrap="square" lIns="68550" tIns="68550" rIns="137138" bIns="68550" anchor="ctr" anchorCtr="0">
            <a:noAutofit/>
          </a:bodyPr>
          <a:lstStyle/>
          <a:p>
            <a:pPr defTabSz="1371669">
              <a:buClr>
                <a:srgbClr val="000000"/>
              </a:buClr>
              <a:buSzPts val="1781"/>
              <a:defRPr/>
            </a:pPr>
            <a:r>
              <a:rPr lang="en-US" sz="2672" b="1" dirty="0">
                <a:solidFill>
                  <a:schemeClr val="tx2"/>
                </a:solidFill>
                <a:latin typeface="Arial"/>
                <a:ea typeface="Arial"/>
                <a:cs typeface="Arial"/>
                <a:sym typeface="Arial"/>
              </a:rPr>
              <a:t>33</a:t>
            </a:r>
            <a:endParaRPr sz="2672" b="1" dirty="0">
              <a:solidFill>
                <a:schemeClr val="tx2"/>
              </a:solidFill>
              <a:latin typeface="Arial"/>
              <a:ea typeface="Arial"/>
              <a:cs typeface="Arial"/>
              <a:sym typeface="Arial"/>
            </a:endParaRPr>
          </a:p>
        </p:txBody>
      </p:sp>
    </p:spTree>
    <p:extLst>
      <p:ext uri="{BB962C8B-B14F-4D97-AF65-F5344CB8AC3E}">
        <p14:creationId xmlns:p14="http://schemas.microsoft.com/office/powerpoint/2010/main" val="108930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1218570" y="536983"/>
            <a:ext cx="15990564" cy="733471"/>
          </a:xfrm>
          <a:prstGeom prst="rect">
            <a:avLst/>
          </a:prstGeom>
          <a:ln>
            <a:solidFill>
              <a:schemeClr val="tx1"/>
            </a:solidFill>
          </a:ln>
        </p:spPr>
        <p:txBody>
          <a:bodyPr wrap="square">
            <a:spAutoFit/>
          </a:bodyPr>
          <a:lstStyle/>
          <a:p>
            <a:r>
              <a:rPr lang="en-US" sz="4629" b="1" dirty="0">
                <a:latin typeface="Agency FB" panose="020B0503020202020204" pitchFamily="34" charset="0"/>
              </a:rPr>
              <a:t>PELAKSANAAN &amp; PENATAUSAHAAN PENDAPATAN</a:t>
            </a:r>
          </a:p>
        </p:txBody>
      </p:sp>
      <p:sp>
        <p:nvSpPr>
          <p:cNvPr id="28" name="Rectangle 27"/>
          <p:cNvSpPr/>
          <p:nvPr/>
        </p:nvSpPr>
        <p:spPr>
          <a:xfrm>
            <a:off x="1611797" y="1738308"/>
            <a:ext cx="7347314" cy="3654847"/>
          </a:xfrm>
          <a:prstGeom prst="rect">
            <a:avLst/>
          </a:prstGeom>
        </p:spPr>
        <p:txBody>
          <a:bodyPr wrap="square">
            <a:spAutoFit/>
          </a:bodyPr>
          <a:lstStyle/>
          <a:p>
            <a:pPr marL="413307" indent="-413307" algn="just">
              <a:buFont typeface="Wingdings" panose="05000000000000000000" pitchFamily="2" charset="2"/>
              <a:buChar char="q"/>
            </a:pPr>
            <a:r>
              <a:rPr lang="en-US" sz="2315" dirty="0" err="1">
                <a:solidFill>
                  <a:srgbClr val="FF0000"/>
                </a:solidFill>
                <a:highlight>
                  <a:srgbClr val="FFFF00"/>
                </a:highlight>
                <a:latin typeface="Agency FB" panose="020B0503020202020204" pitchFamily="34" charset="0"/>
              </a:rPr>
              <a:t>Bendahara</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Penerimaan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wajib</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menyetor</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seluruh</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penerimaannya</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ke</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Rekening</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Kas</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Umum</a:t>
            </a:r>
            <a:r>
              <a:rPr lang="en-US" sz="2315" dirty="0">
                <a:solidFill>
                  <a:srgbClr val="FF0000"/>
                </a:solidFill>
                <a:highlight>
                  <a:srgbClr val="FFFF00"/>
                </a:highlight>
                <a:latin typeface="Agency FB" panose="020B0503020202020204" pitchFamily="34" charset="0"/>
              </a:rPr>
              <a:t> Daerah paling </a:t>
            </a:r>
            <a:r>
              <a:rPr lang="pl-PL" sz="2315" dirty="0">
                <a:solidFill>
                  <a:srgbClr val="FF0000"/>
                </a:solidFill>
                <a:highlight>
                  <a:srgbClr val="FFFF00"/>
                </a:highlight>
                <a:latin typeface="Agency FB" panose="020B0503020202020204" pitchFamily="34" charset="0"/>
              </a:rPr>
              <a:t>lambat dalam waktu 1 (satu) hari.</a:t>
            </a:r>
          </a:p>
          <a:p>
            <a:pPr marL="413307" indent="-413307" algn="just">
              <a:buFont typeface="Wingdings" panose="05000000000000000000" pitchFamily="2" charset="2"/>
              <a:buChar char="q"/>
            </a:pPr>
            <a:r>
              <a:rPr lang="en-US" sz="2315" dirty="0" err="1">
                <a:solidFill>
                  <a:srgbClr val="FF0000"/>
                </a:solidFill>
                <a:highlight>
                  <a:srgbClr val="FFFF00"/>
                </a:highlight>
                <a:latin typeface="Agency FB" panose="020B0503020202020204" pitchFamily="34" charset="0"/>
              </a:rPr>
              <a:t>Dalam</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hal</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kondisi</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geografis</a:t>
            </a:r>
            <a:r>
              <a:rPr lang="en-US" sz="2315" dirty="0">
                <a:solidFill>
                  <a:srgbClr val="FF0000"/>
                </a:solidFill>
                <a:highlight>
                  <a:srgbClr val="FFFF00"/>
                </a:highlight>
                <a:latin typeface="Agency FB" panose="020B0503020202020204" pitchFamily="34" charset="0"/>
              </a:rPr>
              <a:t> Daerah </a:t>
            </a:r>
            <a:r>
              <a:rPr lang="en-US" sz="2315" dirty="0" err="1">
                <a:solidFill>
                  <a:srgbClr val="FF0000"/>
                </a:solidFill>
                <a:highlight>
                  <a:srgbClr val="FFFF00"/>
                </a:highlight>
                <a:latin typeface="Agency FB" panose="020B0503020202020204" pitchFamily="34" charset="0"/>
              </a:rPr>
              <a:t>sulit</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dijangkau</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dengan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komunikasi</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transportasi</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dan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keterbatasan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pelayanan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jasa</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keuangan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serta</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kondisi</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objektif</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lainnya</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penyetoran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penerimaan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dapat</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melebihi</a:t>
            </a:r>
            <a:r>
              <a:rPr lang="en-US" sz="2315" dirty="0">
                <a:solidFill>
                  <a:srgbClr val="FF0000"/>
                </a:solidFill>
                <a:highlight>
                  <a:srgbClr val="FFFF00"/>
                </a:highlight>
                <a:latin typeface="Agency FB" panose="020B0503020202020204" pitchFamily="34" charset="0"/>
              </a:rPr>
              <a:t> 1 (</a:t>
            </a:r>
            <a:r>
              <a:rPr lang="en-US" sz="2315" dirty="0" err="1">
                <a:solidFill>
                  <a:srgbClr val="FF0000"/>
                </a:solidFill>
                <a:highlight>
                  <a:srgbClr val="FFFF00"/>
                </a:highlight>
                <a:latin typeface="Agency FB" panose="020B0503020202020204" pitchFamily="34" charset="0"/>
              </a:rPr>
              <a:t>satu</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hari</a:t>
            </a:r>
            <a:r>
              <a:rPr lang="en-US" sz="2315" dirty="0">
                <a:solidFill>
                  <a:srgbClr val="FF0000"/>
                </a:solidFill>
                <a:highlight>
                  <a:srgbClr val="FFFF00"/>
                </a:highlight>
                <a:latin typeface="Agency FB" panose="020B0503020202020204" pitchFamily="34" charset="0"/>
              </a:rPr>
              <a:t> yang </a:t>
            </a:r>
            <a:r>
              <a:rPr lang="en-US" sz="2315" dirty="0" err="1">
                <a:solidFill>
                  <a:srgbClr val="FF0000"/>
                </a:solidFill>
                <a:highlight>
                  <a:srgbClr val="FFFF00"/>
                </a:highlight>
                <a:latin typeface="Agency FB" panose="020B0503020202020204" pitchFamily="34" charset="0"/>
              </a:rPr>
              <a:t>diatur</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dalam</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Perkada</a:t>
            </a:r>
            <a:r>
              <a:rPr lang="en-US" sz="2315" dirty="0">
                <a:solidFill>
                  <a:srgbClr val="FF0000"/>
                </a:solidFill>
                <a:highlight>
                  <a:srgbClr val="FFFF00"/>
                </a:highlight>
                <a:latin typeface="Agency FB" panose="020B0503020202020204" pitchFamily="34" charset="0"/>
              </a:rPr>
              <a:t>.</a:t>
            </a:r>
          </a:p>
          <a:p>
            <a:pPr marL="413307" indent="-413307" algn="just">
              <a:buFont typeface="Wingdings" panose="05000000000000000000" pitchFamily="2" charset="2"/>
              <a:buChar char="q"/>
            </a:pPr>
            <a:r>
              <a:rPr lang="nb-NO" sz="2315" dirty="0">
                <a:solidFill>
                  <a:srgbClr val="FF0000"/>
                </a:solidFill>
                <a:highlight>
                  <a:srgbClr val="FFFF00"/>
                </a:highlight>
                <a:latin typeface="Agency FB" panose="020B0503020202020204" pitchFamily="34" charset="0"/>
              </a:rPr>
              <a:t>Setiap penerimaan harus didukung oleh bukti yang </a:t>
            </a:r>
            <a:r>
              <a:rPr lang="es-ES" sz="2315" dirty="0" err="1">
                <a:solidFill>
                  <a:srgbClr val="FF0000"/>
                </a:solidFill>
                <a:highlight>
                  <a:srgbClr val="FFFF00"/>
                </a:highlight>
                <a:latin typeface="Agency FB" panose="020B0503020202020204" pitchFamily="34" charset="0"/>
              </a:rPr>
              <a:t>lengkap</a:t>
            </a:r>
            <a:r>
              <a:rPr lang="es-ES" sz="2315" dirty="0">
                <a:solidFill>
                  <a:srgbClr val="FF0000"/>
                </a:solidFill>
                <a:highlight>
                  <a:srgbClr val="FFFF00"/>
                </a:highlight>
                <a:latin typeface="Agency FB" panose="020B0503020202020204" pitchFamily="34" charset="0"/>
              </a:rPr>
              <a:t> dan sah atas </a:t>
            </a:r>
            <a:r>
              <a:rPr lang="es-ES" sz="2315" dirty="0" err="1">
                <a:solidFill>
                  <a:srgbClr val="FF0000"/>
                </a:solidFill>
                <a:highlight>
                  <a:srgbClr val="FFFF00"/>
                </a:highlight>
                <a:latin typeface="Agency FB" panose="020B0503020202020204" pitchFamily="34" charset="0"/>
              </a:rPr>
              <a:t>setoran</a:t>
            </a:r>
            <a:r>
              <a:rPr lang="es-ES" sz="2315" dirty="0">
                <a:solidFill>
                  <a:srgbClr val="FF0000"/>
                </a:solidFill>
                <a:highlight>
                  <a:srgbClr val="FFFF00"/>
                </a:highlight>
                <a:latin typeface="Agency FB" panose="020B0503020202020204" pitchFamily="34" charset="0"/>
              </a:rPr>
              <a:t>. </a:t>
            </a:r>
          </a:p>
          <a:p>
            <a:pPr marL="413307" indent="-413307" algn="just">
              <a:buFont typeface="Wingdings" panose="05000000000000000000" pitchFamily="2" charset="2"/>
              <a:buChar char="q"/>
            </a:pPr>
            <a:r>
              <a:rPr lang="en-US" sz="2315" dirty="0" err="1">
                <a:solidFill>
                  <a:srgbClr val="FF0000"/>
                </a:solidFill>
                <a:highlight>
                  <a:srgbClr val="FFFF00"/>
                </a:highlight>
                <a:latin typeface="Agency FB" panose="020B0503020202020204" pitchFamily="34" charset="0"/>
              </a:rPr>
              <a:t>Bukti</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dapat</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meliputi</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dokumen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elektronik</a:t>
            </a:r>
            <a:r>
              <a:rPr lang="en-US" sz="2315" dirty="0">
                <a:solidFill>
                  <a:srgbClr val="FF0000"/>
                </a:solidFill>
                <a:highlight>
                  <a:srgbClr val="FFFF00"/>
                </a:highlight>
                <a:latin typeface="Agency FB" panose="020B0503020202020204" pitchFamily="34" charset="0"/>
              </a:rPr>
              <a:t>.</a:t>
            </a:r>
          </a:p>
          <a:p>
            <a:pPr marL="413307" indent="-413307" algn="just">
              <a:buFont typeface="Wingdings" panose="05000000000000000000" pitchFamily="2" charset="2"/>
              <a:buChar char="q"/>
            </a:pPr>
            <a:r>
              <a:rPr lang="fi-FI" sz="2315" dirty="0">
                <a:solidFill>
                  <a:srgbClr val="FF0000"/>
                </a:solidFill>
                <a:highlight>
                  <a:srgbClr val="FFFF00"/>
                </a:highlight>
                <a:latin typeface="Agency FB" panose="020B0503020202020204" pitchFamily="34" charset="0"/>
              </a:rPr>
              <a:t>Penyetoran penerimaan pendapatan </a:t>
            </a:r>
            <a:r>
              <a:rPr lang="en-US" sz="2315" dirty="0" err="1">
                <a:solidFill>
                  <a:srgbClr val="FF0000"/>
                </a:solidFill>
                <a:highlight>
                  <a:srgbClr val="FFFF00"/>
                </a:highlight>
                <a:latin typeface="Agency FB" panose="020B0503020202020204" pitchFamily="34" charset="0"/>
              </a:rPr>
              <a:t>menggunakan</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surat</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tanda</a:t>
            </a:r>
            <a:r>
              <a:rPr lang="en-US" sz="2315" dirty="0">
                <a:solidFill>
                  <a:srgbClr val="FF0000"/>
                </a:solidFill>
                <a:highlight>
                  <a:srgbClr val="FFFF00"/>
                </a:highlight>
                <a:latin typeface="Agency FB" panose="020B0503020202020204" pitchFamily="34" charset="0"/>
              </a:rPr>
              <a:t> </a:t>
            </a:r>
            <a:r>
              <a:rPr lang="en-US" sz="2315" dirty="0" err="1">
                <a:solidFill>
                  <a:srgbClr val="FF0000"/>
                </a:solidFill>
                <a:highlight>
                  <a:srgbClr val="FFFF00"/>
                </a:highlight>
                <a:latin typeface="Agency FB" panose="020B0503020202020204" pitchFamily="34" charset="0"/>
              </a:rPr>
              <a:t>setoran</a:t>
            </a:r>
            <a:r>
              <a:rPr lang="en-US" sz="2315" dirty="0">
                <a:solidFill>
                  <a:srgbClr val="FF0000"/>
                </a:solidFill>
                <a:highlight>
                  <a:srgbClr val="FFFF00"/>
                </a:highlight>
                <a:latin typeface="Agency FB" panose="020B0503020202020204" pitchFamily="34" charset="0"/>
              </a:rPr>
              <a:t>.</a:t>
            </a:r>
          </a:p>
        </p:txBody>
      </p:sp>
      <p:sp>
        <p:nvSpPr>
          <p:cNvPr id="33" name="Rectangle 32"/>
          <p:cNvSpPr/>
          <p:nvPr/>
        </p:nvSpPr>
        <p:spPr>
          <a:xfrm>
            <a:off x="9487149" y="1659020"/>
            <a:ext cx="7984422" cy="3655360"/>
          </a:xfrm>
          <a:prstGeom prst="rect">
            <a:avLst/>
          </a:prstGeom>
        </p:spPr>
        <p:txBody>
          <a:bodyPr wrap="square">
            <a:spAutoFit/>
          </a:bodyPr>
          <a:lstStyle/>
          <a:p>
            <a:pPr marL="413307" indent="-413307" algn="just">
              <a:buFont typeface="Wingdings" panose="05000000000000000000" pitchFamily="2" charset="2"/>
              <a:buChar char="q"/>
            </a:pPr>
            <a:r>
              <a:rPr lang="fi-FI" sz="2894" dirty="0">
                <a:latin typeface="Agency FB" panose="020B0503020202020204" pitchFamily="34" charset="0"/>
              </a:rPr>
              <a:t>Penyetoran penerimaan pendapatan </a:t>
            </a:r>
            <a:r>
              <a:rPr lang="en-US" sz="2894" dirty="0" err="1">
                <a:latin typeface="Agency FB" panose="020B0503020202020204" pitchFamily="34" charset="0"/>
              </a:rPr>
              <a:t>dilakukan</a:t>
            </a:r>
            <a:r>
              <a:rPr lang="en-US" sz="2894" dirty="0">
                <a:latin typeface="Agency FB" panose="020B0503020202020204" pitchFamily="34" charset="0"/>
              </a:rPr>
              <a:t> </a:t>
            </a:r>
            <a:r>
              <a:rPr lang="en-US" sz="2894" dirty="0" err="1">
                <a:latin typeface="Agency FB" panose="020B0503020202020204" pitchFamily="34" charset="0"/>
              </a:rPr>
              <a:t>secara</a:t>
            </a:r>
            <a:r>
              <a:rPr lang="en-US" sz="2894" dirty="0">
                <a:latin typeface="Agency FB" panose="020B0503020202020204" pitchFamily="34" charset="0"/>
              </a:rPr>
              <a:t> </a:t>
            </a:r>
            <a:r>
              <a:rPr lang="en-US" sz="2894" dirty="0" err="1">
                <a:latin typeface="Agency FB" panose="020B0503020202020204" pitchFamily="34" charset="0"/>
              </a:rPr>
              <a:t>tunai</a:t>
            </a:r>
            <a:r>
              <a:rPr lang="en-US" sz="2894" dirty="0">
                <a:latin typeface="Agency FB" panose="020B0503020202020204" pitchFamily="34" charset="0"/>
              </a:rPr>
              <a:t> </a:t>
            </a:r>
            <a:r>
              <a:rPr lang="en-US" sz="2894" dirty="0" err="1">
                <a:latin typeface="Agency FB" panose="020B0503020202020204" pitchFamily="34" charset="0"/>
              </a:rPr>
              <a:t>dan</a:t>
            </a:r>
            <a:r>
              <a:rPr lang="en-US" sz="2894" dirty="0">
                <a:latin typeface="Agency FB" panose="020B0503020202020204" pitchFamily="34" charset="0"/>
              </a:rPr>
              <a:t>/</a:t>
            </a:r>
            <a:r>
              <a:rPr lang="en-US" sz="2894" dirty="0" err="1">
                <a:latin typeface="Agency FB" panose="020B0503020202020204" pitchFamily="34" charset="0"/>
              </a:rPr>
              <a:t>atau</a:t>
            </a:r>
            <a:r>
              <a:rPr lang="en-US" sz="2894" dirty="0">
                <a:latin typeface="Agency FB" panose="020B0503020202020204" pitchFamily="34" charset="0"/>
              </a:rPr>
              <a:t> </a:t>
            </a:r>
            <a:r>
              <a:rPr lang="en-US" sz="2894" dirty="0" err="1">
                <a:latin typeface="Agency FB" panose="020B0503020202020204" pitchFamily="34" charset="0"/>
              </a:rPr>
              <a:t>nontunai</a:t>
            </a:r>
            <a:r>
              <a:rPr lang="en-US" sz="2894" dirty="0">
                <a:latin typeface="Agency FB" panose="020B0503020202020204" pitchFamily="34" charset="0"/>
              </a:rPr>
              <a:t>.</a:t>
            </a:r>
          </a:p>
          <a:p>
            <a:pPr marL="413307" indent="-413307" algn="just">
              <a:buFont typeface="Wingdings" panose="05000000000000000000" pitchFamily="2" charset="2"/>
              <a:buChar char="q"/>
            </a:pPr>
            <a:r>
              <a:rPr lang="en-US" sz="2894" dirty="0" err="1">
                <a:latin typeface="Agency FB" panose="020B0503020202020204" pitchFamily="34" charset="0"/>
              </a:rPr>
              <a:t>Penyetoran</a:t>
            </a:r>
            <a:r>
              <a:rPr lang="en-US" sz="2894" dirty="0">
                <a:latin typeface="Agency FB" panose="020B0503020202020204" pitchFamily="34" charset="0"/>
              </a:rPr>
              <a:t> </a:t>
            </a:r>
            <a:r>
              <a:rPr lang="en-US" sz="2894" dirty="0" err="1">
                <a:latin typeface="Agency FB" panose="020B0503020202020204" pitchFamily="34" charset="0"/>
              </a:rPr>
              <a:t>dianggap</a:t>
            </a:r>
            <a:r>
              <a:rPr lang="en-US" sz="2894" dirty="0">
                <a:latin typeface="Agency FB" panose="020B0503020202020204" pitchFamily="34" charset="0"/>
              </a:rPr>
              <a:t> </a:t>
            </a:r>
            <a:r>
              <a:rPr lang="en-US" sz="2894" dirty="0" err="1">
                <a:latin typeface="Agency FB" panose="020B0503020202020204" pitchFamily="34" charset="0"/>
              </a:rPr>
              <a:t>sah</a:t>
            </a:r>
            <a:r>
              <a:rPr lang="en-US" sz="2894" dirty="0">
                <a:latin typeface="Agency FB" panose="020B0503020202020204" pitchFamily="34" charset="0"/>
              </a:rPr>
              <a:t> </a:t>
            </a:r>
            <a:r>
              <a:rPr lang="en-US" sz="2894" dirty="0" err="1">
                <a:latin typeface="Agency FB" panose="020B0503020202020204" pitchFamily="34" charset="0"/>
              </a:rPr>
              <a:t>setelah</a:t>
            </a:r>
            <a:r>
              <a:rPr lang="en-US" sz="2894" dirty="0">
                <a:latin typeface="Agency FB" panose="020B0503020202020204" pitchFamily="34" charset="0"/>
              </a:rPr>
              <a:t> </a:t>
            </a:r>
            <a:r>
              <a:rPr lang="en-US" sz="2894" dirty="0" err="1">
                <a:latin typeface="Agency FB" panose="020B0503020202020204" pitchFamily="34" charset="0"/>
              </a:rPr>
              <a:t>Kuasa</a:t>
            </a:r>
            <a:r>
              <a:rPr lang="en-US" sz="2894" dirty="0">
                <a:latin typeface="Agency FB" panose="020B0503020202020204" pitchFamily="34" charset="0"/>
              </a:rPr>
              <a:t> BUD </a:t>
            </a:r>
            <a:r>
              <a:rPr lang="en-US" sz="2894" dirty="0" err="1">
                <a:latin typeface="Agency FB" panose="020B0503020202020204" pitchFamily="34" charset="0"/>
              </a:rPr>
              <a:t>menerima</a:t>
            </a:r>
            <a:r>
              <a:rPr lang="en-US" sz="2894" dirty="0">
                <a:latin typeface="Agency FB" panose="020B0503020202020204" pitchFamily="34" charset="0"/>
              </a:rPr>
              <a:t> nota </a:t>
            </a:r>
            <a:r>
              <a:rPr lang="en-US" sz="2894" dirty="0" err="1">
                <a:latin typeface="Agency FB" panose="020B0503020202020204" pitchFamily="34" charset="0"/>
              </a:rPr>
              <a:t>kredit</a:t>
            </a:r>
            <a:r>
              <a:rPr lang="en-US" sz="2894" dirty="0">
                <a:latin typeface="Agency FB" panose="020B0503020202020204" pitchFamily="34" charset="0"/>
              </a:rPr>
              <a:t> </a:t>
            </a:r>
            <a:r>
              <a:rPr lang="en-US" sz="2894" dirty="0" err="1">
                <a:latin typeface="Agency FB" panose="020B0503020202020204" pitchFamily="34" charset="0"/>
              </a:rPr>
              <a:t>atau</a:t>
            </a:r>
            <a:r>
              <a:rPr lang="en-US" sz="2894" dirty="0">
                <a:latin typeface="Agency FB" panose="020B0503020202020204" pitchFamily="34" charset="0"/>
              </a:rPr>
              <a:t> </a:t>
            </a:r>
            <a:r>
              <a:rPr lang="en-US" sz="2894" dirty="0" err="1">
                <a:latin typeface="Agency FB" panose="020B0503020202020204" pitchFamily="34" charset="0"/>
              </a:rPr>
              <a:t>dokumen</a:t>
            </a:r>
            <a:r>
              <a:rPr lang="en-US" sz="2894" dirty="0">
                <a:latin typeface="Agency FB" panose="020B0503020202020204" pitchFamily="34" charset="0"/>
              </a:rPr>
              <a:t> lain yang </a:t>
            </a:r>
            <a:r>
              <a:rPr lang="en-US" sz="2894" dirty="0" err="1">
                <a:latin typeface="Agency FB" panose="020B0503020202020204" pitchFamily="34" charset="0"/>
              </a:rPr>
              <a:t>dipersamakan</a:t>
            </a:r>
            <a:r>
              <a:rPr lang="en-US" sz="2894" dirty="0">
                <a:latin typeface="Agency FB" panose="020B0503020202020204" pitchFamily="34" charset="0"/>
              </a:rPr>
              <a:t>.</a:t>
            </a:r>
          </a:p>
          <a:p>
            <a:pPr marL="413307" indent="-413307" algn="just">
              <a:buFont typeface="Wingdings" panose="05000000000000000000" pitchFamily="2" charset="2"/>
              <a:buChar char="q"/>
            </a:pPr>
            <a:r>
              <a:rPr lang="en-US" sz="2894" dirty="0" err="1">
                <a:latin typeface="Agency FB" panose="020B0503020202020204" pitchFamily="34" charset="0"/>
              </a:rPr>
              <a:t>Bendahara</a:t>
            </a:r>
            <a:r>
              <a:rPr lang="en-US" sz="2894" dirty="0">
                <a:latin typeface="Agency FB" panose="020B0503020202020204" pitchFamily="34" charset="0"/>
              </a:rPr>
              <a:t> </a:t>
            </a:r>
            <a:r>
              <a:rPr lang="en-US" sz="2894" dirty="0" err="1">
                <a:latin typeface="Agency FB" panose="020B0503020202020204" pitchFamily="34" charset="0"/>
              </a:rPr>
              <a:t>Penerimaan</a:t>
            </a:r>
            <a:r>
              <a:rPr lang="en-US" sz="2894" dirty="0">
                <a:latin typeface="Agency FB" panose="020B0503020202020204" pitchFamily="34" charset="0"/>
              </a:rPr>
              <a:t> </a:t>
            </a:r>
            <a:r>
              <a:rPr lang="en-US" sz="2894" dirty="0" err="1">
                <a:latin typeface="Agency FB" panose="020B0503020202020204" pitchFamily="34" charset="0"/>
              </a:rPr>
              <a:t>dilarang</a:t>
            </a:r>
            <a:r>
              <a:rPr lang="en-US" sz="2894" dirty="0">
                <a:latin typeface="Agency FB" panose="020B0503020202020204" pitchFamily="34" charset="0"/>
              </a:rPr>
              <a:t> </a:t>
            </a:r>
            <a:r>
              <a:rPr lang="en-US" sz="2894" dirty="0" err="1">
                <a:latin typeface="Agency FB" panose="020B0503020202020204" pitchFamily="34" charset="0"/>
              </a:rPr>
              <a:t>menyimpan</a:t>
            </a:r>
            <a:r>
              <a:rPr lang="en-US" sz="2894" dirty="0">
                <a:latin typeface="Agency FB" panose="020B0503020202020204" pitchFamily="34" charset="0"/>
              </a:rPr>
              <a:t> </a:t>
            </a:r>
            <a:r>
              <a:rPr lang="en-US" sz="2894" dirty="0" err="1">
                <a:latin typeface="Agency FB" panose="020B0503020202020204" pitchFamily="34" charset="0"/>
              </a:rPr>
              <a:t>uang</a:t>
            </a:r>
            <a:r>
              <a:rPr lang="en-US" sz="2894" dirty="0">
                <a:latin typeface="Agency FB" panose="020B0503020202020204" pitchFamily="34" charset="0"/>
              </a:rPr>
              <a:t>, </a:t>
            </a:r>
            <a:r>
              <a:rPr lang="en-US" sz="2894" dirty="0" err="1">
                <a:latin typeface="Agency FB" panose="020B0503020202020204" pitchFamily="34" charset="0"/>
              </a:rPr>
              <a:t>cek</a:t>
            </a:r>
            <a:r>
              <a:rPr lang="en-US" sz="2894" dirty="0">
                <a:latin typeface="Agency FB" panose="020B0503020202020204" pitchFamily="34" charset="0"/>
              </a:rPr>
              <a:t> </a:t>
            </a:r>
            <a:r>
              <a:rPr lang="sv-SE" sz="2894" dirty="0">
                <a:latin typeface="Agency FB" panose="020B0503020202020204" pitchFamily="34" charset="0"/>
              </a:rPr>
              <a:t>atau surat berharga yang dalam penguasaannya:</a:t>
            </a:r>
          </a:p>
          <a:p>
            <a:pPr marL="422490" algn="just"/>
            <a:r>
              <a:rPr lang="fi-FI" sz="2894" dirty="0">
                <a:latin typeface="Agency FB" panose="020B0503020202020204" pitchFamily="34" charset="0"/>
              </a:rPr>
              <a:t>a. lebih dari 1 (satu) hari, kecuali terdapat keadaan</a:t>
            </a:r>
            <a:r>
              <a:rPr lang="en-US" sz="2894" dirty="0">
                <a:latin typeface="Agency FB" panose="020B0503020202020204" pitchFamily="34" charset="0"/>
              </a:rPr>
              <a:t>; </a:t>
            </a:r>
            <a:r>
              <a:rPr lang="en-US" sz="2894" dirty="0" err="1">
                <a:latin typeface="Agency FB" panose="020B0503020202020204" pitchFamily="34" charset="0"/>
              </a:rPr>
              <a:t>dan</a:t>
            </a:r>
            <a:r>
              <a:rPr lang="en-US" sz="2894" dirty="0">
                <a:latin typeface="Agency FB" panose="020B0503020202020204" pitchFamily="34" charset="0"/>
              </a:rPr>
              <a:t>/</a:t>
            </a:r>
            <a:r>
              <a:rPr lang="en-US" sz="2894" dirty="0" err="1">
                <a:latin typeface="Agency FB" panose="020B0503020202020204" pitchFamily="34" charset="0"/>
              </a:rPr>
              <a:t>atau</a:t>
            </a:r>
            <a:endParaRPr lang="en-US" sz="2894" dirty="0">
              <a:latin typeface="Agency FB" panose="020B0503020202020204" pitchFamily="34" charset="0"/>
            </a:endParaRPr>
          </a:p>
          <a:p>
            <a:pPr marL="422490" algn="just"/>
            <a:r>
              <a:rPr lang="en-US" sz="2894" dirty="0">
                <a:latin typeface="Agency FB" panose="020B0503020202020204" pitchFamily="34" charset="0"/>
              </a:rPr>
              <a:t>b. </a:t>
            </a:r>
            <a:r>
              <a:rPr lang="en-US" sz="2894" dirty="0" err="1">
                <a:latin typeface="Agency FB" panose="020B0503020202020204" pitchFamily="34" charset="0"/>
              </a:rPr>
              <a:t>atas</a:t>
            </a:r>
            <a:r>
              <a:rPr lang="en-US" sz="2894" dirty="0">
                <a:latin typeface="Agency FB" panose="020B0503020202020204" pitchFamily="34" charset="0"/>
              </a:rPr>
              <a:t> </a:t>
            </a:r>
            <a:r>
              <a:rPr lang="en-US" sz="2894" dirty="0" err="1">
                <a:latin typeface="Agency FB" panose="020B0503020202020204" pitchFamily="34" charset="0"/>
              </a:rPr>
              <a:t>nama</a:t>
            </a:r>
            <a:r>
              <a:rPr lang="en-US" sz="2894" dirty="0">
                <a:latin typeface="Agency FB" panose="020B0503020202020204" pitchFamily="34" charset="0"/>
              </a:rPr>
              <a:t> </a:t>
            </a:r>
            <a:r>
              <a:rPr lang="en-US" sz="2894" dirty="0" err="1">
                <a:latin typeface="Agency FB" panose="020B0503020202020204" pitchFamily="34" charset="0"/>
              </a:rPr>
              <a:t>pribadi</a:t>
            </a:r>
            <a:r>
              <a:rPr lang="en-US" sz="2894" dirty="0">
                <a:latin typeface="Agency FB" panose="020B0503020202020204" pitchFamily="34" charset="0"/>
              </a:rPr>
              <a:t>.</a:t>
            </a:r>
          </a:p>
        </p:txBody>
      </p:sp>
      <p:sp>
        <p:nvSpPr>
          <p:cNvPr id="34" name="Rectangle 33"/>
          <p:cNvSpPr/>
          <p:nvPr/>
        </p:nvSpPr>
        <p:spPr>
          <a:xfrm>
            <a:off x="1229568" y="5959118"/>
            <a:ext cx="7729542" cy="3764236"/>
          </a:xfrm>
          <a:prstGeom prst="rect">
            <a:avLst/>
          </a:prstGeom>
        </p:spPr>
        <p:txBody>
          <a:bodyPr wrap="square">
            <a:spAutoFit/>
          </a:bodyPr>
          <a:lstStyle/>
          <a:p>
            <a:pPr marL="413307" indent="-413307" algn="just">
              <a:buFont typeface="Wingdings" panose="05000000000000000000" pitchFamily="2" charset="2"/>
              <a:buChar char="q"/>
            </a:pPr>
            <a:r>
              <a:rPr lang="en-US" sz="2169" dirty="0" err="1">
                <a:latin typeface="Agency FB" panose="020B0503020202020204" pitchFamily="34" charset="0"/>
              </a:rPr>
              <a:t>Bendahara</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 </a:t>
            </a:r>
            <a:r>
              <a:rPr lang="en-US" sz="2169" dirty="0" err="1">
                <a:latin typeface="Agency FB" panose="020B0503020202020204" pitchFamily="34" charset="0"/>
              </a:rPr>
              <a:t>pada</a:t>
            </a:r>
            <a:r>
              <a:rPr lang="en-US" sz="2169" dirty="0">
                <a:latin typeface="Agency FB" panose="020B0503020202020204" pitchFamily="34" charset="0"/>
              </a:rPr>
              <a:t> SKPD </a:t>
            </a:r>
            <a:r>
              <a:rPr lang="en-US" sz="2169" dirty="0" err="1">
                <a:latin typeface="Agency FB" panose="020B0503020202020204" pitchFamily="34" charset="0"/>
              </a:rPr>
              <a:t>wajib</a:t>
            </a:r>
            <a:r>
              <a:rPr lang="en-US" sz="2169" dirty="0">
                <a:latin typeface="Agency FB" panose="020B0503020202020204" pitchFamily="34" charset="0"/>
              </a:rPr>
              <a:t> </a:t>
            </a:r>
            <a:r>
              <a:rPr lang="en-US" sz="2169" dirty="0" err="1">
                <a:latin typeface="Agency FB" panose="020B0503020202020204" pitchFamily="34" charset="0"/>
              </a:rPr>
              <a:t>menyelenggarakan</a:t>
            </a:r>
            <a:r>
              <a:rPr lang="en-US" sz="2169" dirty="0">
                <a:latin typeface="Agency FB" panose="020B0503020202020204" pitchFamily="34" charset="0"/>
              </a:rPr>
              <a:t> </a:t>
            </a:r>
            <a:r>
              <a:rPr lang="en-US" sz="2169" dirty="0" err="1">
                <a:latin typeface="Agency FB" panose="020B0503020202020204" pitchFamily="34" charset="0"/>
              </a:rPr>
              <a:t>pembukuan</a:t>
            </a:r>
            <a:r>
              <a:rPr lang="en-US" sz="2169" dirty="0">
                <a:latin typeface="Agency FB" panose="020B0503020202020204" pitchFamily="34" charset="0"/>
              </a:rPr>
              <a:t> </a:t>
            </a:r>
            <a:r>
              <a:rPr lang="en-US" sz="2169" dirty="0" err="1">
                <a:latin typeface="Agency FB" panose="020B0503020202020204" pitchFamily="34" charset="0"/>
              </a:rPr>
              <a:t>terhadap</a:t>
            </a:r>
            <a:r>
              <a:rPr lang="en-US" sz="2169" dirty="0">
                <a:latin typeface="Agency FB" panose="020B0503020202020204" pitchFamily="34" charset="0"/>
              </a:rPr>
              <a:t> </a:t>
            </a:r>
            <a:r>
              <a:rPr lang="en-US" sz="2169" dirty="0" err="1">
                <a:latin typeface="Agency FB" panose="020B0503020202020204" pitchFamily="34" charset="0"/>
              </a:rPr>
              <a:t>seluruh</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 </a:t>
            </a:r>
            <a:r>
              <a:rPr lang="en-US" sz="2169" dirty="0" err="1">
                <a:latin typeface="Agency FB" panose="020B0503020202020204" pitchFamily="34" charset="0"/>
              </a:rPr>
              <a:t>dan</a:t>
            </a:r>
            <a:r>
              <a:rPr lang="en-US" sz="2169" dirty="0">
                <a:latin typeface="Agency FB" panose="020B0503020202020204" pitchFamily="34" charset="0"/>
              </a:rPr>
              <a:t> </a:t>
            </a:r>
            <a:r>
              <a:rPr lang="en-US" sz="2169" dirty="0" err="1">
                <a:latin typeface="Agency FB" panose="020B0503020202020204" pitchFamily="34" charset="0"/>
              </a:rPr>
              <a:t>penyetoran</a:t>
            </a:r>
            <a:r>
              <a:rPr lang="en-US" sz="2169" dirty="0">
                <a:latin typeface="Agency FB" panose="020B0503020202020204" pitchFamily="34" charset="0"/>
              </a:rPr>
              <a:t> </a:t>
            </a:r>
            <a:r>
              <a:rPr lang="en-US" sz="2169" dirty="0" err="1">
                <a:latin typeface="Agency FB" panose="020B0503020202020204" pitchFamily="34" charset="0"/>
              </a:rPr>
              <a:t>atas</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 yang </a:t>
            </a:r>
            <a:r>
              <a:rPr lang="sv-SE" sz="2169" dirty="0">
                <a:latin typeface="Agency FB" panose="020B0503020202020204" pitchFamily="34" charset="0"/>
              </a:rPr>
              <a:t>menjadi tanggung jawabnya.</a:t>
            </a:r>
          </a:p>
          <a:p>
            <a:pPr marL="413307" indent="-413307" algn="just">
              <a:buFont typeface="Wingdings" panose="05000000000000000000" pitchFamily="2" charset="2"/>
              <a:buChar char="q"/>
            </a:pPr>
            <a:r>
              <a:rPr lang="en-US" sz="2169" dirty="0" err="1">
                <a:latin typeface="Agency FB" panose="020B0503020202020204" pitchFamily="34" charset="0"/>
              </a:rPr>
              <a:t>Bendahara</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 </a:t>
            </a:r>
            <a:r>
              <a:rPr lang="en-US" sz="2169" dirty="0" err="1">
                <a:latin typeface="Agency FB" panose="020B0503020202020204" pitchFamily="34" charset="0"/>
              </a:rPr>
              <a:t>pada</a:t>
            </a:r>
            <a:r>
              <a:rPr lang="en-US" sz="2169" dirty="0">
                <a:latin typeface="Agency FB" panose="020B0503020202020204" pitchFamily="34" charset="0"/>
              </a:rPr>
              <a:t> SKPD </a:t>
            </a:r>
            <a:r>
              <a:rPr lang="en-US" sz="2169" dirty="0" err="1">
                <a:latin typeface="Agency FB" panose="020B0503020202020204" pitchFamily="34" charset="0"/>
              </a:rPr>
              <a:t>wajib</a:t>
            </a:r>
            <a:r>
              <a:rPr lang="en-US" sz="2169" dirty="0">
                <a:latin typeface="Agency FB" panose="020B0503020202020204" pitchFamily="34" charset="0"/>
              </a:rPr>
              <a:t> </a:t>
            </a:r>
            <a:r>
              <a:rPr lang="en-US" sz="2169" dirty="0" err="1">
                <a:latin typeface="Agency FB" panose="020B0503020202020204" pitchFamily="34" charset="0"/>
              </a:rPr>
              <a:t>menyampaikan</a:t>
            </a:r>
            <a:r>
              <a:rPr lang="en-US" sz="2169" dirty="0">
                <a:latin typeface="Agency FB" panose="020B0503020202020204" pitchFamily="34" charset="0"/>
              </a:rPr>
              <a:t> </a:t>
            </a:r>
            <a:r>
              <a:rPr lang="en-US" sz="2169" dirty="0" err="1">
                <a:latin typeface="Agency FB" panose="020B0503020202020204" pitchFamily="34" charset="0"/>
              </a:rPr>
              <a:t>laporan</a:t>
            </a:r>
            <a:r>
              <a:rPr lang="en-US" sz="2169" dirty="0">
                <a:latin typeface="Agency FB" panose="020B0503020202020204" pitchFamily="34" charset="0"/>
              </a:rPr>
              <a:t> </a:t>
            </a:r>
            <a:r>
              <a:rPr lang="en-US" sz="2169" dirty="0" err="1">
                <a:latin typeface="Agency FB" panose="020B0503020202020204" pitchFamily="34" charset="0"/>
              </a:rPr>
              <a:t>pertanggungjawaban</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 </a:t>
            </a:r>
            <a:r>
              <a:rPr lang="en-US" sz="2169" dirty="0" err="1">
                <a:latin typeface="Agency FB" panose="020B0503020202020204" pitchFamily="34" charset="0"/>
              </a:rPr>
              <a:t>kepada</a:t>
            </a:r>
            <a:r>
              <a:rPr lang="en-US" sz="2169" dirty="0">
                <a:latin typeface="Agency FB" panose="020B0503020202020204" pitchFamily="34" charset="0"/>
              </a:rPr>
              <a:t> PA </a:t>
            </a:r>
            <a:r>
              <a:rPr lang="en-US" sz="2169" dirty="0" err="1">
                <a:latin typeface="Agency FB" panose="020B0503020202020204" pitchFamily="34" charset="0"/>
              </a:rPr>
              <a:t>melalui</a:t>
            </a:r>
            <a:r>
              <a:rPr lang="en-US" sz="2169" dirty="0">
                <a:latin typeface="Agency FB" panose="020B0503020202020204" pitchFamily="34" charset="0"/>
              </a:rPr>
              <a:t> PPK SKPD paling </a:t>
            </a:r>
            <a:r>
              <a:rPr lang="en-US" sz="2169" dirty="0" err="1">
                <a:latin typeface="Agency FB" panose="020B0503020202020204" pitchFamily="34" charset="0"/>
              </a:rPr>
              <a:t>lambat</a:t>
            </a:r>
            <a:r>
              <a:rPr lang="en-US" sz="2169" dirty="0">
                <a:latin typeface="Agency FB" panose="020B0503020202020204" pitchFamily="34" charset="0"/>
              </a:rPr>
              <a:t> </a:t>
            </a:r>
            <a:r>
              <a:rPr lang="en-US" sz="2169" dirty="0" err="1">
                <a:latin typeface="Agency FB" panose="020B0503020202020204" pitchFamily="34" charset="0"/>
              </a:rPr>
              <a:t>tanggal</a:t>
            </a:r>
            <a:r>
              <a:rPr lang="en-US" sz="2169" dirty="0">
                <a:latin typeface="Agency FB" panose="020B0503020202020204" pitchFamily="34" charset="0"/>
              </a:rPr>
              <a:t> 10 </a:t>
            </a:r>
            <a:r>
              <a:rPr lang="en-US" sz="2169" dirty="0" err="1">
                <a:latin typeface="Agency FB" panose="020B0503020202020204" pitchFamily="34" charset="0"/>
              </a:rPr>
              <a:t>bulan</a:t>
            </a:r>
            <a:r>
              <a:rPr lang="en-US" sz="2169" dirty="0">
                <a:latin typeface="Agency FB" panose="020B0503020202020204" pitchFamily="34" charset="0"/>
              </a:rPr>
              <a:t> </a:t>
            </a:r>
            <a:r>
              <a:rPr lang="en-US" sz="2169" dirty="0" err="1">
                <a:latin typeface="Agency FB" panose="020B0503020202020204" pitchFamily="34" charset="0"/>
              </a:rPr>
              <a:t>berikutnya</a:t>
            </a:r>
            <a:r>
              <a:rPr lang="en-US" sz="2169" dirty="0">
                <a:latin typeface="Agency FB" panose="020B0503020202020204" pitchFamily="34" charset="0"/>
              </a:rPr>
              <a:t>.</a:t>
            </a:r>
          </a:p>
          <a:p>
            <a:pPr marL="413307" indent="-413307" algn="just">
              <a:buFont typeface="Wingdings" panose="05000000000000000000" pitchFamily="2" charset="2"/>
              <a:buChar char="q"/>
            </a:pPr>
            <a:r>
              <a:rPr lang="en-US" sz="2169" dirty="0" err="1">
                <a:latin typeface="Agency FB" panose="020B0503020202020204" pitchFamily="34" charset="0"/>
              </a:rPr>
              <a:t>Bendahara</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 </a:t>
            </a:r>
            <a:r>
              <a:rPr lang="en-US" sz="2169" dirty="0" err="1">
                <a:latin typeface="Agency FB" panose="020B0503020202020204" pitchFamily="34" charset="0"/>
              </a:rPr>
              <a:t>pada</a:t>
            </a:r>
            <a:r>
              <a:rPr lang="en-US" sz="2169" dirty="0">
                <a:latin typeface="Agency FB" panose="020B0503020202020204" pitchFamily="34" charset="0"/>
              </a:rPr>
              <a:t> SKPD </a:t>
            </a:r>
            <a:r>
              <a:rPr lang="en-US" sz="2169" dirty="0" err="1">
                <a:latin typeface="Agency FB" panose="020B0503020202020204" pitchFamily="34" charset="0"/>
              </a:rPr>
              <a:t>wajib</a:t>
            </a:r>
            <a:r>
              <a:rPr lang="en-US" sz="2169" dirty="0">
                <a:latin typeface="Agency FB" panose="020B0503020202020204" pitchFamily="34" charset="0"/>
              </a:rPr>
              <a:t> </a:t>
            </a:r>
            <a:r>
              <a:rPr lang="en-US" sz="2169" dirty="0" err="1">
                <a:latin typeface="Agency FB" panose="020B0503020202020204" pitchFamily="34" charset="0"/>
              </a:rPr>
              <a:t>menyampaikan</a:t>
            </a:r>
            <a:r>
              <a:rPr lang="en-US" sz="2169" dirty="0">
                <a:latin typeface="Agency FB" panose="020B0503020202020204" pitchFamily="34" charset="0"/>
              </a:rPr>
              <a:t> </a:t>
            </a:r>
            <a:r>
              <a:rPr lang="en-US" sz="2169" dirty="0" err="1">
                <a:latin typeface="Agency FB" panose="020B0503020202020204" pitchFamily="34" charset="0"/>
              </a:rPr>
              <a:t>laporan</a:t>
            </a:r>
            <a:r>
              <a:rPr lang="en-US" sz="2169" dirty="0">
                <a:latin typeface="Agency FB" panose="020B0503020202020204" pitchFamily="34" charset="0"/>
              </a:rPr>
              <a:t> </a:t>
            </a:r>
            <a:r>
              <a:rPr lang="en-US" sz="2169" dirty="0" err="1">
                <a:latin typeface="Agency FB" panose="020B0503020202020204" pitchFamily="34" charset="0"/>
              </a:rPr>
              <a:t>pertanggungiawaban</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 </a:t>
            </a:r>
            <a:r>
              <a:rPr lang="en-US" sz="2169" dirty="0" err="1">
                <a:latin typeface="Agency FB" panose="020B0503020202020204" pitchFamily="34" charset="0"/>
              </a:rPr>
              <a:t>kepada</a:t>
            </a:r>
            <a:r>
              <a:rPr lang="en-US" sz="2169" dirty="0">
                <a:latin typeface="Agency FB" panose="020B0503020202020204" pitchFamily="34" charset="0"/>
              </a:rPr>
              <a:t> PPKD </a:t>
            </a:r>
            <a:r>
              <a:rPr lang="sv-SE" sz="2169" dirty="0">
                <a:latin typeface="Agency FB" panose="020B0503020202020204" pitchFamily="34" charset="0"/>
              </a:rPr>
              <a:t>paling lambat tanggal 10 bulan berikutnya.</a:t>
            </a:r>
          </a:p>
          <a:p>
            <a:pPr marL="413307" indent="-413307" algn="just">
              <a:buFont typeface="Wingdings" panose="05000000000000000000" pitchFamily="2" charset="2"/>
              <a:buChar char="q"/>
            </a:pPr>
            <a:r>
              <a:rPr lang="en-US" sz="2169" dirty="0">
                <a:latin typeface="Agency FB" panose="020B0503020202020204" pitchFamily="34" charset="0"/>
              </a:rPr>
              <a:t>PPKD </a:t>
            </a:r>
            <a:r>
              <a:rPr lang="en-US" sz="2169" dirty="0" err="1">
                <a:latin typeface="Agency FB" panose="020B0503020202020204" pitchFamily="34" charset="0"/>
              </a:rPr>
              <a:t>melakukan</a:t>
            </a:r>
            <a:r>
              <a:rPr lang="en-US" sz="2169" dirty="0">
                <a:latin typeface="Agency FB" panose="020B0503020202020204" pitchFamily="34" charset="0"/>
              </a:rPr>
              <a:t> </a:t>
            </a:r>
            <a:r>
              <a:rPr lang="en-US" sz="2169" dirty="0" err="1">
                <a:latin typeface="Agency FB" panose="020B0503020202020204" pitchFamily="34" charset="0"/>
              </a:rPr>
              <a:t>verifikasi</a:t>
            </a:r>
            <a:r>
              <a:rPr lang="en-US" sz="2169" dirty="0">
                <a:latin typeface="Agency FB" panose="020B0503020202020204" pitchFamily="34" charset="0"/>
              </a:rPr>
              <a:t>, </a:t>
            </a:r>
            <a:r>
              <a:rPr lang="en-US" sz="2169" dirty="0" err="1">
                <a:latin typeface="Agency FB" panose="020B0503020202020204" pitchFamily="34" charset="0"/>
              </a:rPr>
              <a:t>evaluasi</a:t>
            </a:r>
            <a:r>
              <a:rPr lang="en-US" sz="2169" dirty="0">
                <a:latin typeface="Agency FB" panose="020B0503020202020204" pitchFamily="34" charset="0"/>
              </a:rPr>
              <a:t>, </a:t>
            </a:r>
            <a:r>
              <a:rPr lang="en-US" sz="2169" dirty="0" err="1">
                <a:latin typeface="Agency FB" panose="020B0503020202020204" pitchFamily="34" charset="0"/>
              </a:rPr>
              <a:t>dan</a:t>
            </a:r>
            <a:r>
              <a:rPr lang="en-US" sz="2169" dirty="0">
                <a:latin typeface="Agency FB" panose="020B0503020202020204" pitchFamily="34" charset="0"/>
              </a:rPr>
              <a:t> </a:t>
            </a:r>
            <a:r>
              <a:rPr lang="en-US" sz="2169" dirty="0" err="1">
                <a:latin typeface="Agency FB" panose="020B0503020202020204" pitchFamily="34" charset="0"/>
              </a:rPr>
              <a:t>analisis</a:t>
            </a:r>
            <a:r>
              <a:rPr lang="en-US" sz="2169" dirty="0">
                <a:latin typeface="Agency FB" panose="020B0503020202020204" pitchFamily="34" charset="0"/>
              </a:rPr>
              <a:t> </a:t>
            </a:r>
            <a:r>
              <a:rPr lang="en-US" sz="2169" dirty="0" err="1">
                <a:latin typeface="Agency FB" panose="020B0503020202020204" pitchFamily="34" charset="0"/>
              </a:rPr>
              <a:t>atas</a:t>
            </a:r>
            <a:r>
              <a:rPr lang="en-US" sz="2169" dirty="0">
                <a:latin typeface="Agency FB" panose="020B0503020202020204" pitchFamily="34" charset="0"/>
              </a:rPr>
              <a:t> </a:t>
            </a:r>
            <a:r>
              <a:rPr lang="en-US" sz="2169" dirty="0" err="1">
                <a:latin typeface="Agency FB" panose="020B0503020202020204" pitchFamily="34" charset="0"/>
              </a:rPr>
              <a:t>laporan</a:t>
            </a:r>
            <a:r>
              <a:rPr lang="en-US" sz="2169" dirty="0">
                <a:latin typeface="Agency FB" panose="020B0503020202020204" pitchFamily="34" charset="0"/>
              </a:rPr>
              <a:t> </a:t>
            </a:r>
            <a:r>
              <a:rPr lang="en-US" sz="2169" dirty="0" err="1">
                <a:latin typeface="Agency FB" panose="020B0503020202020204" pitchFamily="34" charset="0"/>
              </a:rPr>
              <a:t>pertanggungjawaban</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 </a:t>
            </a:r>
            <a:r>
              <a:rPr lang="en-US" sz="2169" dirty="0" err="1">
                <a:latin typeface="Agency FB" panose="020B0503020202020204" pitchFamily="34" charset="0"/>
              </a:rPr>
              <a:t>dalam</a:t>
            </a:r>
            <a:r>
              <a:rPr lang="en-US" sz="2169" dirty="0">
                <a:latin typeface="Agency FB" panose="020B0503020202020204" pitchFamily="34" charset="0"/>
              </a:rPr>
              <a:t> </a:t>
            </a:r>
            <a:r>
              <a:rPr lang="en-US" sz="2169" dirty="0" err="1">
                <a:latin typeface="Agency FB" panose="020B0503020202020204" pitchFamily="34" charset="0"/>
              </a:rPr>
              <a:t>rangka</a:t>
            </a:r>
            <a:r>
              <a:rPr lang="en-US" sz="2169" dirty="0">
                <a:latin typeface="Agency FB" panose="020B0503020202020204" pitchFamily="34" charset="0"/>
              </a:rPr>
              <a:t> </a:t>
            </a:r>
            <a:r>
              <a:rPr lang="en-US" sz="2169" dirty="0" err="1">
                <a:latin typeface="Agency FB" panose="020B0503020202020204" pitchFamily="34" charset="0"/>
              </a:rPr>
              <a:t>rekonsiliasi</a:t>
            </a:r>
            <a:r>
              <a:rPr lang="en-US" sz="2169" dirty="0">
                <a:latin typeface="Agency FB" panose="020B0503020202020204" pitchFamily="34" charset="0"/>
              </a:rPr>
              <a:t> </a:t>
            </a:r>
            <a:r>
              <a:rPr lang="en-US" sz="2169" dirty="0" err="1">
                <a:latin typeface="Agency FB" panose="020B0503020202020204" pitchFamily="34" charset="0"/>
              </a:rPr>
              <a:t>penerimaan</a:t>
            </a:r>
            <a:r>
              <a:rPr lang="en-US" sz="2169" dirty="0">
                <a:latin typeface="Agency FB" panose="020B0503020202020204" pitchFamily="34" charset="0"/>
              </a:rPr>
              <a:t>.</a:t>
            </a:r>
          </a:p>
        </p:txBody>
      </p:sp>
      <p:sp>
        <p:nvSpPr>
          <p:cNvPr id="35" name="Rectangle 34"/>
          <p:cNvSpPr/>
          <p:nvPr/>
        </p:nvSpPr>
        <p:spPr>
          <a:xfrm>
            <a:off x="9335116" y="5886625"/>
            <a:ext cx="8105549" cy="3498265"/>
          </a:xfrm>
          <a:prstGeom prst="rect">
            <a:avLst/>
          </a:prstGeom>
        </p:spPr>
        <p:txBody>
          <a:bodyPr wrap="square">
            <a:spAutoFit/>
          </a:bodyPr>
          <a:lstStyle/>
          <a:p>
            <a:pPr marL="413307" indent="-413307" algn="just">
              <a:buFont typeface="Wingdings" panose="05000000000000000000" pitchFamily="2" charset="2"/>
              <a:buChar char="q"/>
            </a:pPr>
            <a:r>
              <a:rPr lang="en-US" sz="2459" dirty="0" err="1">
                <a:solidFill>
                  <a:srgbClr val="FF0000"/>
                </a:solidFill>
                <a:latin typeface="Agency FB" panose="020B0503020202020204" pitchFamily="34" charset="0"/>
              </a:rPr>
              <a:t>Pengembalian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atas</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kelebihan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Penerimaan</a:t>
            </a:r>
            <a:r>
              <a:rPr lang="en-US" sz="2459" dirty="0">
                <a:solidFill>
                  <a:srgbClr val="FF0000"/>
                </a:solidFill>
                <a:latin typeface="Agency FB" panose="020B0503020202020204" pitchFamily="34" charset="0"/>
              </a:rPr>
              <a:t> Daerah yang </a:t>
            </a:r>
            <a:r>
              <a:rPr lang="sv-SE" sz="2459" dirty="0">
                <a:solidFill>
                  <a:srgbClr val="FF0000"/>
                </a:solidFill>
                <a:latin typeface="Agency FB" panose="020B0503020202020204" pitchFamily="34" charset="0"/>
              </a:rPr>
              <a:t>sifatnya berulang dan terjadi pada tahun yang sama </a:t>
            </a:r>
            <a:r>
              <a:rPr lang="en-US" sz="2459" dirty="0" err="1">
                <a:solidFill>
                  <a:srgbClr val="FF0000"/>
                </a:solidFill>
                <a:latin typeface="Agency FB" panose="020B0503020202020204" pitchFamily="34" charset="0"/>
              </a:rPr>
              <a:t>maupun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tahun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sebelumnya</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dilakukan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dengan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membebankan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pada</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rekening</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penerimaan</a:t>
            </a:r>
            <a:r>
              <a:rPr lang="en-US" sz="2459" dirty="0">
                <a:solidFill>
                  <a:srgbClr val="FF0000"/>
                </a:solidFill>
                <a:latin typeface="Agency FB" panose="020B0503020202020204" pitchFamily="34" charset="0"/>
              </a:rPr>
              <a:t> yang </a:t>
            </a:r>
            <a:r>
              <a:rPr lang="en-US" sz="2459" dirty="0" err="1">
                <a:solidFill>
                  <a:srgbClr val="FF0000"/>
                </a:solidFill>
                <a:latin typeface="Agency FB" panose="020B0503020202020204" pitchFamily="34" charset="0"/>
              </a:rPr>
              <a:t>bersangkutan</a:t>
            </a:r>
            <a:r>
              <a:rPr lang="en-US" sz="2459" dirty="0">
                <a:solidFill>
                  <a:srgbClr val="FF0000"/>
                </a:solidFill>
                <a:latin typeface="Agency FB" panose="020B0503020202020204" pitchFamily="34" charset="0"/>
              </a:rPr>
              <a:t>.</a:t>
            </a:r>
          </a:p>
          <a:p>
            <a:pPr marL="413307" indent="-413307" algn="just">
              <a:buFont typeface="Wingdings" panose="05000000000000000000" pitchFamily="2" charset="2"/>
              <a:buChar char="q"/>
            </a:pPr>
            <a:r>
              <a:rPr lang="en-US" sz="2459" dirty="0" err="1">
                <a:solidFill>
                  <a:srgbClr val="FF0000"/>
                </a:solidFill>
                <a:latin typeface="Agency FB" panose="020B0503020202020204" pitchFamily="34" charset="0"/>
              </a:rPr>
              <a:t>Pengembalian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atas</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kelebihan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Penerimaan</a:t>
            </a:r>
            <a:r>
              <a:rPr lang="en-US" sz="2459" dirty="0">
                <a:solidFill>
                  <a:srgbClr val="FF0000"/>
                </a:solidFill>
                <a:latin typeface="Agency FB" panose="020B0503020202020204" pitchFamily="34" charset="0"/>
              </a:rPr>
              <a:t> Daerah yang </a:t>
            </a:r>
            <a:r>
              <a:rPr lang="en-US" sz="2459" dirty="0" err="1">
                <a:solidFill>
                  <a:srgbClr val="FF0000"/>
                </a:solidFill>
                <a:latin typeface="Agency FB" panose="020B0503020202020204" pitchFamily="34" charset="0"/>
              </a:rPr>
              <a:t>sifatnya</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tidak</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berulang</a:t>
            </a:r>
            <a:r>
              <a:rPr lang="en-US" sz="2459" dirty="0">
                <a:solidFill>
                  <a:srgbClr val="FF0000"/>
                </a:solidFill>
                <a:latin typeface="Agency FB" panose="020B0503020202020204" pitchFamily="34" charset="0"/>
              </a:rPr>
              <a:t> yang </a:t>
            </a:r>
            <a:r>
              <a:rPr lang="en-US" sz="2459" dirty="0" err="1">
                <a:solidFill>
                  <a:srgbClr val="FF0000"/>
                </a:solidFill>
                <a:latin typeface="Agency FB" panose="020B0503020202020204" pitchFamily="34" charset="0"/>
              </a:rPr>
              <a:t>terjadi</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dalam</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tahun</a:t>
            </a:r>
            <a:r>
              <a:rPr lang="en-US" sz="2459" dirty="0">
                <a:solidFill>
                  <a:srgbClr val="FF0000"/>
                </a:solidFill>
                <a:latin typeface="Agency FB" panose="020B0503020202020204" pitchFamily="34" charset="0"/>
              </a:rPr>
              <a:t> yang </a:t>
            </a:r>
            <a:r>
              <a:rPr lang="sv-SE" sz="2459" dirty="0">
                <a:solidFill>
                  <a:srgbClr val="FF0000"/>
                </a:solidFill>
                <a:latin typeface="Agency FB" panose="020B0503020202020204" pitchFamily="34" charset="0"/>
              </a:rPr>
              <a:t>sama dilakukan dengan membebankan pada rekening </a:t>
            </a:r>
            <a:r>
              <a:rPr lang="en-US" sz="2459" dirty="0" err="1">
                <a:solidFill>
                  <a:srgbClr val="FF0000"/>
                </a:solidFill>
                <a:latin typeface="Agency FB" panose="020B0503020202020204" pitchFamily="34" charset="0"/>
              </a:rPr>
              <a:t>penerimaan</a:t>
            </a:r>
            <a:r>
              <a:rPr lang="en-US" sz="2459" dirty="0">
                <a:solidFill>
                  <a:srgbClr val="FF0000"/>
                </a:solidFill>
                <a:latin typeface="Agency FB" panose="020B0503020202020204" pitchFamily="34" charset="0"/>
              </a:rPr>
              <a:t> yang </a:t>
            </a:r>
            <a:r>
              <a:rPr lang="en-US" sz="2459" dirty="0" err="1">
                <a:solidFill>
                  <a:srgbClr val="FF0000"/>
                </a:solidFill>
                <a:latin typeface="Agency FB" panose="020B0503020202020204" pitchFamily="34" charset="0"/>
              </a:rPr>
              <a:t>bersangkutan</a:t>
            </a:r>
            <a:r>
              <a:rPr lang="en-US" sz="2459" dirty="0">
                <a:solidFill>
                  <a:srgbClr val="FF0000"/>
                </a:solidFill>
                <a:latin typeface="Agency FB" panose="020B0503020202020204" pitchFamily="34" charset="0"/>
              </a:rPr>
              <a:t>.</a:t>
            </a:r>
          </a:p>
          <a:p>
            <a:pPr marL="413307" indent="-413307" algn="just">
              <a:buFont typeface="Wingdings" panose="05000000000000000000" pitchFamily="2" charset="2"/>
              <a:buChar char="q"/>
            </a:pPr>
            <a:r>
              <a:rPr lang="en-US" sz="2459" dirty="0" err="1">
                <a:solidFill>
                  <a:srgbClr val="FF0000"/>
                </a:solidFill>
                <a:latin typeface="Agency FB" panose="020B0503020202020204" pitchFamily="34" charset="0"/>
              </a:rPr>
              <a:t>Pengembalian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atas</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kelebihan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Penerimaan</a:t>
            </a:r>
            <a:r>
              <a:rPr lang="en-US" sz="2459" dirty="0">
                <a:solidFill>
                  <a:srgbClr val="FF0000"/>
                </a:solidFill>
                <a:latin typeface="Agency FB" panose="020B0503020202020204" pitchFamily="34" charset="0"/>
              </a:rPr>
              <a:t> Daerah yang </a:t>
            </a:r>
            <a:r>
              <a:rPr lang="en-US" sz="2459" dirty="0" err="1">
                <a:solidFill>
                  <a:srgbClr val="FF0000"/>
                </a:solidFill>
                <a:latin typeface="Agency FB" panose="020B0503020202020204" pitchFamily="34" charset="0"/>
              </a:rPr>
              <a:t>sifatnya</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tidak</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berulang</a:t>
            </a:r>
            <a:r>
              <a:rPr lang="en-US" sz="2459" dirty="0">
                <a:solidFill>
                  <a:srgbClr val="FF0000"/>
                </a:solidFill>
                <a:latin typeface="Agency FB" panose="020B0503020202020204" pitchFamily="34" charset="0"/>
              </a:rPr>
              <a:t> yang </a:t>
            </a:r>
            <a:r>
              <a:rPr lang="en-US" sz="2459" dirty="0" err="1">
                <a:solidFill>
                  <a:srgbClr val="FF0000"/>
                </a:solidFill>
                <a:latin typeface="Agency FB" panose="020B0503020202020204" pitchFamily="34" charset="0"/>
              </a:rPr>
              <a:t>terjadi</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pada</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tahun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sebelumnya</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dilakukan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dengan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membebankan</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pada</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rekening</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belanja</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tidak</a:t>
            </a:r>
            <a:r>
              <a:rPr lang="en-US" sz="2459" dirty="0">
                <a:solidFill>
                  <a:srgbClr val="FF0000"/>
                </a:solidFill>
                <a:latin typeface="Agency FB" panose="020B0503020202020204" pitchFamily="34" charset="0"/>
              </a:rPr>
              <a:t> </a:t>
            </a:r>
            <a:r>
              <a:rPr lang="en-US" sz="2459" dirty="0" err="1">
                <a:solidFill>
                  <a:srgbClr val="FF0000"/>
                </a:solidFill>
                <a:latin typeface="Agency FB" panose="020B0503020202020204" pitchFamily="34" charset="0"/>
              </a:rPr>
              <a:t>terduga</a:t>
            </a:r>
            <a:r>
              <a:rPr lang="en-US" sz="2459" dirty="0">
                <a:solidFill>
                  <a:srgbClr val="FF0000"/>
                </a:solidFill>
                <a:latin typeface="Agency FB" panose="020B0503020202020204" pitchFamily="34" charset="0"/>
              </a:rPr>
              <a:t>.</a:t>
            </a:r>
          </a:p>
        </p:txBody>
      </p:sp>
      <p:cxnSp>
        <p:nvCxnSpPr>
          <p:cNvPr id="36" name="Elbow Connector 35"/>
          <p:cNvCxnSpPr/>
          <p:nvPr/>
        </p:nvCxnSpPr>
        <p:spPr>
          <a:xfrm>
            <a:off x="1611799" y="5891044"/>
            <a:ext cx="15446636" cy="4063685"/>
          </a:xfrm>
          <a:prstGeom prst="bentConnector3">
            <a:avLst>
              <a:gd name="adj1" fmla="val 48759"/>
            </a:avLst>
          </a:prstGeom>
          <a:ln>
            <a:solidFill>
              <a:srgbClr val="FF0000"/>
            </a:solidFill>
            <a:prstDash val="lgDashDot"/>
          </a:ln>
        </p:spPr>
        <p:style>
          <a:lnRef idx="3">
            <a:schemeClr val="dk1"/>
          </a:lnRef>
          <a:fillRef idx="0">
            <a:schemeClr val="dk1"/>
          </a:fillRef>
          <a:effectRef idx="2">
            <a:schemeClr val="dk1"/>
          </a:effectRef>
          <a:fontRef idx="minor">
            <a:schemeClr val="tx1"/>
          </a:fontRef>
        </p:style>
      </p:cxnSp>
      <p:cxnSp>
        <p:nvCxnSpPr>
          <p:cNvPr id="38" name="Elbow Connector 37"/>
          <p:cNvCxnSpPr/>
          <p:nvPr/>
        </p:nvCxnSpPr>
        <p:spPr>
          <a:xfrm rot="10800000">
            <a:off x="1611801" y="1711928"/>
            <a:ext cx="15446634" cy="3819732"/>
          </a:xfrm>
          <a:prstGeom prst="bentConnector3">
            <a:avLst/>
          </a:prstGeom>
          <a:ln>
            <a:solidFill>
              <a:srgbClr val="00B050"/>
            </a:solidFill>
            <a:prstDash val="lgDashDot"/>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7032047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21506" y="1737808"/>
            <a:ext cx="4772712" cy="3947204"/>
          </a:xfrm>
          <a:prstGeom prst="roundRect">
            <a:avLst>
              <a:gd name="adj" fmla="val 5764"/>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4"/>
          </a:p>
        </p:txBody>
      </p:sp>
      <p:sp>
        <p:nvSpPr>
          <p:cNvPr id="16" name="Title 15"/>
          <p:cNvSpPr>
            <a:spLocks noGrp="1"/>
          </p:cNvSpPr>
          <p:nvPr>
            <p:ph type="title"/>
          </p:nvPr>
        </p:nvSpPr>
        <p:spPr>
          <a:xfrm>
            <a:off x="1080156" y="542114"/>
            <a:ext cx="16163577" cy="653256"/>
          </a:xfrm>
          <a:prstGeom prst="rect">
            <a:avLst/>
          </a:prstGeom>
          <a:solidFill>
            <a:schemeClr val="accent6">
              <a:lumMod val="20000"/>
              <a:lumOff val="80000"/>
            </a:schemeClr>
          </a:solidFill>
          <a:ln>
            <a:solidFill>
              <a:schemeClr val="tx1"/>
            </a:solidFill>
          </a:ln>
        </p:spPr>
        <p:txBody>
          <a:bodyPr wrap="square">
            <a:spAutoFit/>
          </a:bodyPr>
          <a:lstStyle/>
          <a:p>
            <a:r>
              <a:rPr lang="en-US" sz="4050" b="1" dirty="0">
                <a:latin typeface="Agency FB" panose="020B0503020202020204" pitchFamily="34" charset="0"/>
              </a:rPr>
              <a:t>PELAKSANAAN &amp; PENATAUSAHAAN BELANJA</a:t>
            </a:r>
          </a:p>
        </p:txBody>
      </p:sp>
      <p:grpSp>
        <p:nvGrpSpPr>
          <p:cNvPr id="38" name="Group 37"/>
          <p:cNvGrpSpPr/>
          <p:nvPr/>
        </p:nvGrpSpPr>
        <p:grpSpPr>
          <a:xfrm>
            <a:off x="2069057" y="2061001"/>
            <a:ext cx="4278759" cy="1051187"/>
            <a:chOff x="1199424" y="1998263"/>
            <a:chExt cx="2958154" cy="726747"/>
          </a:xfrm>
        </p:grpSpPr>
        <p:sp>
          <p:nvSpPr>
            <p:cNvPr id="47" name="Rectangle 46">
              <a:extLst>
                <a:ext uri="{FF2B5EF4-FFF2-40B4-BE49-F238E27FC236}">
                  <a16:creationId xmlns:a16="http://schemas.microsoft.com/office/drawing/2014/main" id="{7D948355-931A-405C-9EE0-56749444A000}"/>
                </a:ext>
              </a:extLst>
            </p:cNvPr>
            <p:cNvSpPr/>
            <p:nvPr/>
          </p:nvSpPr>
          <p:spPr>
            <a:xfrm>
              <a:off x="1200109" y="1998263"/>
              <a:ext cx="2957469" cy="335558"/>
            </a:xfrm>
            <a:prstGeom prst="rect">
              <a:avLst/>
            </a:prstGeom>
            <a:solidFill>
              <a:srgbClr val="8F8F8F"/>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SPP-UP</a:t>
              </a:r>
              <a:endParaRPr lang="id-ID" sz="2894" b="1" dirty="0">
                <a:solidFill>
                  <a:prstClr val="white"/>
                </a:solidFill>
                <a:latin typeface="Agency FB" panose="020B0503020202020204" pitchFamily="34" charset="0"/>
                <a:ea typeface="Cambria" panose="02040503050406030204" pitchFamily="18" charset="0"/>
              </a:endParaRPr>
            </a:p>
          </p:txBody>
        </p:sp>
        <p:sp>
          <p:nvSpPr>
            <p:cNvPr id="48" name="Right Triangle 47">
              <a:extLst>
                <a:ext uri="{FF2B5EF4-FFF2-40B4-BE49-F238E27FC236}">
                  <a16:creationId xmlns:a16="http://schemas.microsoft.com/office/drawing/2014/main" id="{ADBFC7B3-2E49-4E36-A5A6-E4479301076B}"/>
                </a:ext>
              </a:extLst>
            </p:cNvPr>
            <p:cNvSpPr/>
            <p:nvPr/>
          </p:nvSpPr>
          <p:spPr>
            <a:xfrm rot="5400000" flipV="1">
              <a:off x="1205188" y="2328058"/>
              <a:ext cx="391188" cy="402716"/>
            </a:xfrm>
            <a:prstGeom prst="rtTriangle">
              <a:avLst/>
            </a:prstGeom>
            <a:solidFill>
              <a:srgbClr val="4F4F4F"/>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grpSp>
        <p:nvGrpSpPr>
          <p:cNvPr id="51" name="Group 50"/>
          <p:cNvGrpSpPr/>
          <p:nvPr/>
        </p:nvGrpSpPr>
        <p:grpSpPr>
          <a:xfrm>
            <a:off x="2069055" y="4432886"/>
            <a:ext cx="4278759" cy="1051187"/>
            <a:chOff x="1615093" y="1998263"/>
            <a:chExt cx="2739324" cy="726747"/>
          </a:xfrm>
        </p:grpSpPr>
        <p:sp>
          <p:nvSpPr>
            <p:cNvPr id="52" name="Rectangle 51">
              <a:extLst>
                <a:ext uri="{FF2B5EF4-FFF2-40B4-BE49-F238E27FC236}">
                  <a16:creationId xmlns:a16="http://schemas.microsoft.com/office/drawing/2014/main" id="{7D948355-931A-405C-9EE0-56749444A000}"/>
                </a:ext>
              </a:extLst>
            </p:cNvPr>
            <p:cNvSpPr/>
            <p:nvPr/>
          </p:nvSpPr>
          <p:spPr>
            <a:xfrm>
              <a:off x="1615778" y="1998263"/>
              <a:ext cx="2738639" cy="335558"/>
            </a:xfrm>
            <a:prstGeom prst="rect">
              <a:avLst/>
            </a:prstGeom>
            <a:solidFill>
              <a:srgbClr val="F59D38"/>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SPP-TU</a:t>
              </a:r>
              <a:endParaRPr lang="id-ID" sz="2894" b="1" dirty="0">
                <a:solidFill>
                  <a:prstClr val="white"/>
                </a:solidFill>
                <a:latin typeface="Agency FB" panose="020B0503020202020204" pitchFamily="34" charset="0"/>
                <a:ea typeface="Cambria" panose="02040503050406030204" pitchFamily="18" charset="0"/>
              </a:endParaRPr>
            </a:p>
          </p:txBody>
        </p:sp>
        <p:sp>
          <p:nvSpPr>
            <p:cNvPr id="53" name="Right Triangle 52">
              <a:extLst>
                <a:ext uri="{FF2B5EF4-FFF2-40B4-BE49-F238E27FC236}">
                  <a16:creationId xmlns:a16="http://schemas.microsoft.com/office/drawing/2014/main" id="{ADBFC7B3-2E49-4E36-A5A6-E4479301076B}"/>
                </a:ext>
              </a:extLst>
            </p:cNvPr>
            <p:cNvSpPr/>
            <p:nvPr/>
          </p:nvSpPr>
          <p:spPr>
            <a:xfrm rot="5400000" flipV="1">
              <a:off x="1620857" y="2328058"/>
              <a:ext cx="391188" cy="402716"/>
            </a:xfrm>
            <a:prstGeom prst="rtTriangle">
              <a:avLst/>
            </a:prstGeom>
            <a:solidFill>
              <a:srgbClr val="874A07"/>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grpSp>
        <p:nvGrpSpPr>
          <p:cNvPr id="56" name="Group 55"/>
          <p:cNvGrpSpPr/>
          <p:nvPr/>
        </p:nvGrpSpPr>
        <p:grpSpPr>
          <a:xfrm>
            <a:off x="2069057" y="3239536"/>
            <a:ext cx="4278759" cy="1051187"/>
            <a:chOff x="1615093" y="1998263"/>
            <a:chExt cx="2549990" cy="726747"/>
          </a:xfrm>
        </p:grpSpPr>
        <p:sp>
          <p:nvSpPr>
            <p:cNvPr id="57" name="Rectangle 56">
              <a:extLst>
                <a:ext uri="{FF2B5EF4-FFF2-40B4-BE49-F238E27FC236}">
                  <a16:creationId xmlns:a16="http://schemas.microsoft.com/office/drawing/2014/main" id="{7D948355-931A-405C-9EE0-56749444A000}"/>
                </a:ext>
              </a:extLst>
            </p:cNvPr>
            <p:cNvSpPr/>
            <p:nvPr/>
          </p:nvSpPr>
          <p:spPr>
            <a:xfrm>
              <a:off x="1615778" y="1998263"/>
              <a:ext cx="2549305" cy="335558"/>
            </a:xfrm>
            <a:prstGeom prst="rect">
              <a:avLst/>
            </a:prstGeom>
            <a:solidFill>
              <a:srgbClr val="5EC5EE"/>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SPP-GU</a:t>
              </a:r>
              <a:endParaRPr lang="id-ID" sz="2894" b="1" dirty="0">
                <a:solidFill>
                  <a:prstClr val="white"/>
                </a:solidFill>
                <a:latin typeface="Agency FB" panose="020B0503020202020204" pitchFamily="34" charset="0"/>
                <a:ea typeface="Cambria" panose="02040503050406030204" pitchFamily="18" charset="0"/>
              </a:endParaRPr>
            </a:p>
          </p:txBody>
        </p:sp>
        <p:sp>
          <p:nvSpPr>
            <p:cNvPr id="58" name="Right Triangle 57">
              <a:extLst>
                <a:ext uri="{FF2B5EF4-FFF2-40B4-BE49-F238E27FC236}">
                  <a16:creationId xmlns:a16="http://schemas.microsoft.com/office/drawing/2014/main" id="{ADBFC7B3-2E49-4E36-A5A6-E4479301076B}"/>
                </a:ext>
              </a:extLst>
            </p:cNvPr>
            <p:cNvSpPr/>
            <p:nvPr/>
          </p:nvSpPr>
          <p:spPr>
            <a:xfrm rot="5400000" flipV="1">
              <a:off x="1620857" y="2328058"/>
              <a:ext cx="391188" cy="402716"/>
            </a:xfrm>
            <a:prstGeom prst="rtTriangle">
              <a:avLst/>
            </a:prstGeom>
            <a:solidFill>
              <a:srgbClr val="0E6284"/>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grpSp>
        <p:nvGrpSpPr>
          <p:cNvPr id="61" name="Group 60"/>
          <p:cNvGrpSpPr/>
          <p:nvPr/>
        </p:nvGrpSpPr>
        <p:grpSpPr>
          <a:xfrm>
            <a:off x="2070203" y="5849494"/>
            <a:ext cx="4277610" cy="1051187"/>
            <a:chOff x="1615092" y="1998264"/>
            <a:chExt cx="2549305" cy="726746"/>
          </a:xfrm>
        </p:grpSpPr>
        <p:sp>
          <p:nvSpPr>
            <p:cNvPr id="62" name="Rectangle 61">
              <a:extLst>
                <a:ext uri="{FF2B5EF4-FFF2-40B4-BE49-F238E27FC236}">
                  <a16:creationId xmlns:a16="http://schemas.microsoft.com/office/drawing/2014/main" id="{7D948355-931A-405C-9EE0-56749444A000}"/>
                </a:ext>
              </a:extLst>
            </p:cNvPr>
            <p:cNvSpPr/>
            <p:nvPr/>
          </p:nvSpPr>
          <p:spPr>
            <a:xfrm>
              <a:off x="1615092" y="1998264"/>
              <a:ext cx="2549305" cy="335558"/>
            </a:xfrm>
            <a:prstGeom prst="rect">
              <a:avLst/>
            </a:prstGeom>
            <a:solidFill>
              <a:srgbClr val="C00000"/>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SPP-LS</a:t>
              </a:r>
              <a:endParaRPr lang="id-ID" sz="2894" b="1" dirty="0">
                <a:solidFill>
                  <a:prstClr val="white"/>
                </a:solidFill>
                <a:latin typeface="Agency FB" panose="020B0503020202020204" pitchFamily="34" charset="0"/>
                <a:ea typeface="Cambria" panose="02040503050406030204" pitchFamily="18" charset="0"/>
              </a:endParaRPr>
            </a:p>
          </p:txBody>
        </p:sp>
        <p:sp>
          <p:nvSpPr>
            <p:cNvPr id="63" name="Right Triangle 62">
              <a:extLst>
                <a:ext uri="{FF2B5EF4-FFF2-40B4-BE49-F238E27FC236}">
                  <a16:creationId xmlns:a16="http://schemas.microsoft.com/office/drawing/2014/main" id="{ADBFC7B3-2E49-4E36-A5A6-E4479301076B}"/>
                </a:ext>
              </a:extLst>
            </p:cNvPr>
            <p:cNvSpPr/>
            <p:nvPr/>
          </p:nvSpPr>
          <p:spPr>
            <a:xfrm rot="5400000" flipV="1">
              <a:off x="1620857" y="2328058"/>
              <a:ext cx="391188" cy="402716"/>
            </a:xfrm>
            <a:prstGeom prst="rtTriangle">
              <a:avLst/>
            </a:prstGeom>
            <a:solidFill>
              <a:srgbClr val="760000"/>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grpSp>
        <p:nvGrpSpPr>
          <p:cNvPr id="64" name="Group 63"/>
          <p:cNvGrpSpPr/>
          <p:nvPr/>
        </p:nvGrpSpPr>
        <p:grpSpPr>
          <a:xfrm>
            <a:off x="7644650" y="2061001"/>
            <a:ext cx="4278759" cy="1051187"/>
            <a:chOff x="1199424" y="1998263"/>
            <a:chExt cx="2958154" cy="726747"/>
          </a:xfrm>
        </p:grpSpPr>
        <p:sp>
          <p:nvSpPr>
            <p:cNvPr id="65" name="Rectangle 64">
              <a:extLst>
                <a:ext uri="{FF2B5EF4-FFF2-40B4-BE49-F238E27FC236}">
                  <a16:creationId xmlns:a16="http://schemas.microsoft.com/office/drawing/2014/main" id="{7D948355-931A-405C-9EE0-56749444A000}"/>
                </a:ext>
              </a:extLst>
            </p:cNvPr>
            <p:cNvSpPr/>
            <p:nvPr/>
          </p:nvSpPr>
          <p:spPr>
            <a:xfrm>
              <a:off x="1200109" y="1998263"/>
              <a:ext cx="2957469" cy="335558"/>
            </a:xfrm>
            <a:prstGeom prst="rect">
              <a:avLst/>
            </a:prstGeom>
            <a:solidFill>
              <a:srgbClr val="8F8F8F"/>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SPM-UP</a:t>
              </a:r>
              <a:endParaRPr lang="id-ID" sz="2894" b="1" dirty="0">
                <a:solidFill>
                  <a:prstClr val="white"/>
                </a:solidFill>
                <a:latin typeface="Agency FB" panose="020B0503020202020204" pitchFamily="34" charset="0"/>
                <a:ea typeface="Cambria" panose="02040503050406030204" pitchFamily="18" charset="0"/>
              </a:endParaRPr>
            </a:p>
          </p:txBody>
        </p:sp>
        <p:sp>
          <p:nvSpPr>
            <p:cNvPr id="66" name="Right Triangle 65">
              <a:extLst>
                <a:ext uri="{FF2B5EF4-FFF2-40B4-BE49-F238E27FC236}">
                  <a16:creationId xmlns:a16="http://schemas.microsoft.com/office/drawing/2014/main" id="{ADBFC7B3-2E49-4E36-A5A6-E4479301076B}"/>
                </a:ext>
              </a:extLst>
            </p:cNvPr>
            <p:cNvSpPr/>
            <p:nvPr/>
          </p:nvSpPr>
          <p:spPr>
            <a:xfrm rot="5400000" flipV="1">
              <a:off x="1205188" y="2328058"/>
              <a:ext cx="391188" cy="402716"/>
            </a:xfrm>
            <a:prstGeom prst="rtTriangle">
              <a:avLst/>
            </a:prstGeom>
            <a:solidFill>
              <a:srgbClr val="4F4F4F"/>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grpSp>
        <p:nvGrpSpPr>
          <p:cNvPr id="67" name="Group 66"/>
          <p:cNvGrpSpPr/>
          <p:nvPr/>
        </p:nvGrpSpPr>
        <p:grpSpPr>
          <a:xfrm>
            <a:off x="7645145" y="3193594"/>
            <a:ext cx="4278759" cy="1051187"/>
            <a:chOff x="1615093" y="1998263"/>
            <a:chExt cx="2549990" cy="726747"/>
          </a:xfrm>
        </p:grpSpPr>
        <p:sp>
          <p:nvSpPr>
            <p:cNvPr id="68" name="Rectangle 67">
              <a:extLst>
                <a:ext uri="{FF2B5EF4-FFF2-40B4-BE49-F238E27FC236}">
                  <a16:creationId xmlns:a16="http://schemas.microsoft.com/office/drawing/2014/main" id="{7D948355-931A-405C-9EE0-56749444A000}"/>
                </a:ext>
              </a:extLst>
            </p:cNvPr>
            <p:cNvSpPr/>
            <p:nvPr/>
          </p:nvSpPr>
          <p:spPr>
            <a:xfrm>
              <a:off x="1615778" y="1998263"/>
              <a:ext cx="2549305" cy="335558"/>
            </a:xfrm>
            <a:prstGeom prst="rect">
              <a:avLst/>
            </a:prstGeom>
            <a:solidFill>
              <a:srgbClr val="5EC5EE"/>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SPM-GU</a:t>
              </a:r>
              <a:endParaRPr lang="id-ID" sz="2894" b="1" dirty="0">
                <a:solidFill>
                  <a:prstClr val="white"/>
                </a:solidFill>
                <a:latin typeface="Agency FB" panose="020B0503020202020204" pitchFamily="34" charset="0"/>
                <a:ea typeface="Cambria" panose="02040503050406030204" pitchFamily="18" charset="0"/>
              </a:endParaRPr>
            </a:p>
          </p:txBody>
        </p:sp>
        <p:sp>
          <p:nvSpPr>
            <p:cNvPr id="69" name="Right Triangle 68">
              <a:extLst>
                <a:ext uri="{FF2B5EF4-FFF2-40B4-BE49-F238E27FC236}">
                  <a16:creationId xmlns:a16="http://schemas.microsoft.com/office/drawing/2014/main" id="{ADBFC7B3-2E49-4E36-A5A6-E4479301076B}"/>
                </a:ext>
              </a:extLst>
            </p:cNvPr>
            <p:cNvSpPr/>
            <p:nvPr/>
          </p:nvSpPr>
          <p:spPr>
            <a:xfrm rot="5400000" flipV="1">
              <a:off x="1620857" y="2328058"/>
              <a:ext cx="391188" cy="402716"/>
            </a:xfrm>
            <a:prstGeom prst="rtTriangle">
              <a:avLst/>
            </a:prstGeom>
            <a:solidFill>
              <a:srgbClr val="0E6284"/>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grpSp>
        <p:nvGrpSpPr>
          <p:cNvPr id="70" name="Group 69"/>
          <p:cNvGrpSpPr/>
          <p:nvPr/>
        </p:nvGrpSpPr>
        <p:grpSpPr>
          <a:xfrm>
            <a:off x="7645145" y="4432888"/>
            <a:ext cx="4278759" cy="1051187"/>
            <a:chOff x="1615093" y="1998263"/>
            <a:chExt cx="2739324" cy="726747"/>
          </a:xfrm>
        </p:grpSpPr>
        <p:sp>
          <p:nvSpPr>
            <p:cNvPr id="71" name="Rectangle 70">
              <a:extLst>
                <a:ext uri="{FF2B5EF4-FFF2-40B4-BE49-F238E27FC236}">
                  <a16:creationId xmlns:a16="http://schemas.microsoft.com/office/drawing/2014/main" id="{7D948355-931A-405C-9EE0-56749444A000}"/>
                </a:ext>
              </a:extLst>
            </p:cNvPr>
            <p:cNvSpPr/>
            <p:nvPr/>
          </p:nvSpPr>
          <p:spPr>
            <a:xfrm>
              <a:off x="1615778" y="1998263"/>
              <a:ext cx="2738639" cy="335558"/>
            </a:xfrm>
            <a:prstGeom prst="rect">
              <a:avLst/>
            </a:prstGeom>
            <a:solidFill>
              <a:srgbClr val="F59D38"/>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SPM-TU</a:t>
              </a:r>
              <a:endParaRPr lang="id-ID" sz="2894" b="1" dirty="0">
                <a:solidFill>
                  <a:prstClr val="white"/>
                </a:solidFill>
                <a:latin typeface="Agency FB" panose="020B0503020202020204" pitchFamily="34" charset="0"/>
                <a:ea typeface="Cambria" panose="02040503050406030204" pitchFamily="18" charset="0"/>
              </a:endParaRPr>
            </a:p>
          </p:txBody>
        </p:sp>
        <p:sp>
          <p:nvSpPr>
            <p:cNvPr id="72" name="Right Triangle 71">
              <a:extLst>
                <a:ext uri="{FF2B5EF4-FFF2-40B4-BE49-F238E27FC236}">
                  <a16:creationId xmlns:a16="http://schemas.microsoft.com/office/drawing/2014/main" id="{ADBFC7B3-2E49-4E36-A5A6-E4479301076B}"/>
                </a:ext>
              </a:extLst>
            </p:cNvPr>
            <p:cNvSpPr/>
            <p:nvPr/>
          </p:nvSpPr>
          <p:spPr>
            <a:xfrm rot="5400000" flipV="1">
              <a:off x="1620857" y="2328058"/>
              <a:ext cx="391188" cy="402716"/>
            </a:xfrm>
            <a:prstGeom prst="rtTriangle">
              <a:avLst/>
            </a:prstGeom>
            <a:solidFill>
              <a:srgbClr val="874A07"/>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sp>
        <p:nvSpPr>
          <p:cNvPr id="73" name="Rounded Rectangle 72"/>
          <p:cNvSpPr/>
          <p:nvPr/>
        </p:nvSpPr>
        <p:spPr>
          <a:xfrm>
            <a:off x="7398168" y="1737806"/>
            <a:ext cx="4772712" cy="3947204"/>
          </a:xfrm>
          <a:prstGeom prst="roundRect">
            <a:avLst>
              <a:gd name="adj" fmla="val 5764"/>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4"/>
          </a:p>
        </p:txBody>
      </p:sp>
      <p:grpSp>
        <p:nvGrpSpPr>
          <p:cNvPr id="74" name="Group 73"/>
          <p:cNvGrpSpPr/>
          <p:nvPr/>
        </p:nvGrpSpPr>
        <p:grpSpPr>
          <a:xfrm>
            <a:off x="12974834" y="3199301"/>
            <a:ext cx="4772136" cy="1051190"/>
            <a:chOff x="1615094" y="1998263"/>
            <a:chExt cx="2549989" cy="726748"/>
          </a:xfrm>
        </p:grpSpPr>
        <p:sp>
          <p:nvSpPr>
            <p:cNvPr id="75" name="Rectangle 74">
              <a:extLst>
                <a:ext uri="{FF2B5EF4-FFF2-40B4-BE49-F238E27FC236}">
                  <a16:creationId xmlns:a16="http://schemas.microsoft.com/office/drawing/2014/main" id="{7D948355-931A-405C-9EE0-56749444A000}"/>
                </a:ext>
              </a:extLst>
            </p:cNvPr>
            <p:cNvSpPr/>
            <p:nvPr/>
          </p:nvSpPr>
          <p:spPr>
            <a:xfrm>
              <a:off x="1615778" y="1998263"/>
              <a:ext cx="2549305" cy="335558"/>
            </a:xfrm>
            <a:prstGeom prst="rect">
              <a:avLst/>
            </a:prstGeom>
            <a:solidFill>
              <a:srgbClr val="00B050"/>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SP2D UP/GU/TU/LS</a:t>
              </a:r>
              <a:endParaRPr lang="id-ID" sz="2894" b="1" dirty="0">
                <a:solidFill>
                  <a:prstClr val="white"/>
                </a:solidFill>
                <a:latin typeface="Agency FB" panose="020B0503020202020204" pitchFamily="34" charset="0"/>
                <a:ea typeface="Cambria" panose="02040503050406030204" pitchFamily="18" charset="0"/>
              </a:endParaRPr>
            </a:p>
          </p:txBody>
        </p:sp>
        <p:sp>
          <p:nvSpPr>
            <p:cNvPr id="76" name="Right Triangle 75">
              <a:extLst>
                <a:ext uri="{FF2B5EF4-FFF2-40B4-BE49-F238E27FC236}">
                  <a16:creationId xmlns:a16="http://schemas.microsoft.com/office/drawing/2014/main" id="{ADBFC7B3-2E49-4E36-A5A6-E4479301076B}"/>
                </a:ext>
              </a:extLst>
            </p:cNvPr>
            <p:cNvSpPr/>
            <p:nvPr/>
          </p:nvSpPr>
          <p:spPr>
            <a:xfrm rot="5400000" flipV="1">
              <a:off x="1620858" y="2328059"/>
              <a:ext cx="391188" cy="402716"/>
            </a:xfrm>
            <a:prstGeom prst="rtTriangle">
              <a:avLst/>
            </a:prstGeom>
            <a:solidFill>
              <a:schemeClr val="accent6">
                <a:lumMod val="50000"/>
              </a:schemeClr>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cxnSp>
        <p:nvCxnSpPr>
          <p:cNvPr id="15" name="Straight Arrow Connector 14"/>
          <p:cNvCxnSpPr/>
          <p:nvPr/>
        </p:nvCxnSpPr>
        <p:spPr>
          <a:xfrm>
            <a:off x="6594216" y="2303681"/>
            <a:ext cx="803952" cy="0"/>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6594216" y="3436272"/>
            <a:ext cx="803952" cy="0"/>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6594216" y="4675565"/>
            <a:ext cx="803952" cy="0"/>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a:off x="12170882" y="2303684"/>
            <a:ext cx="803952" cy="88991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75" idx="1"/>
          </p:cNvCxnSpPr>
          <p:nvPr/>
        </p:nvCxnSpPr>
        <p:spPr>
          <a:xfrm>
            <a:off x="12170881" y="3436271"/>
            <a:ext cx="805235" cy="57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12170303" y="3678953"/>
            <a:ext cx="804527" cy="99661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8320392" y="6341073"/>
            <a:ext cx="3601869" cy="2896947"/>
          </a:xfrm>
          <a:prstGeom prst="rect">
            <a:avLst/>
          </a:prstGeom>
        </p:spPr>
        <p:txBody>
          <a:bodyPr wrap="square">
            <a:spAutoFit/>
          </a:bodyPr>
          <a:lstStyle/>
          <a:p>
            <a:pPr algn="just"/>
            <a:r>
              <a:rPr lang="en-US" sz="2025" dirty="0">
                <a:latin typeface="Agency FB" panose="020B0503020202020204" pitchFamily="34" charset="0"/>
              </a:rPr>
              <a:t>PPK SKPD/PPK Unit SKPD </a:t>
            </a:r>
            <a:r>
              <a:rPr lang="en-US" sz="2025" dirty="0" err="1">
                <a:latin typeface="Agency FB" panose="020B0503020202020204" pitchFamily="34" charset="0"/>
              </a:rPr>
              <a:t>melakukan</a:t>
            </a:r>
            <a:r>
              <a:rPr lang="en-US" sz="2025" dirty="0">
                <a:latin typeface="Agency FB" panose="020B0503020202020204" pitchFamily="34" charset="0"/>
              </a:rPr>
              <a:t> </a:t>
            </a:r>
            <a:r>
              <a:rPr lang="en-US" sz="2025" dirty="0" err="1">
                <a:latin typeface="Agency FB" panose="020B0503020202020204" pitchFamily="34" charset="0"/>
              </a:rPr>
              <a:t>verifikasi</a:t>
            </a:r>
            <a:r>
              <a:rPr lang="en-US" sz="2025" dirty="0">
                <a:latin typeface="Agency FB" panose="020B0503020202020204" pitchFamily="34" charset="0"/>
              </a:rPr>
              <a:t> </a:t>
            </a:r>
            <a:r>
              <a:rPr lang="en-US" sz="2025" dirty="0" err="1">
                <a:latin typeface="Agency FB" panose="020B0503020202020204" pitchFamily="34" charset="0"/>
              </a:rPr>
              <a:t>atas</a:t>
            </a:r>
            <a:r>
              <a:rPr lang="en-US" sz="2025" dirty="0">
                <a:latin typeface="Agency FB" panose="020B0503020202020204" pitchFamily="34" charset="0"/>
              </a:rPr>
              <a:t>:</a:t>
            </a:r>
          </a:p>
          <a:p>
            <a:pPr marL="250281" indent="-250281" algn="just">
              <a:buFont typeface="+mj-lt"/>
              <a:buAutoNum type="alphaLcPeriod"/>
            </a:pPr>
            <a:r>
              <a:rPr lang="en-US" sz="2025" dirty="0" err="1">
                <a:latin typeface="Agency FB" panose="020B0503020202020204" pitchFamily="34" charset="0"/>
              </a:rPr>
              <a:t>kebenaran</a:t>
            </a:r>
            <a:r>
              <a:rPr lang="en-US" sz="2025" dirty="0">
                <a:latin typeface="Agency FB" panose="020B0503020202020204" pitchFamily="34" charset="0"/>
              </a:rPr>
              <a:t> material </a:t>
            </a:r>
            <a:r>
              <a:rPr lang="en-US" sz="2025" dirty="0" err="1">
                <a:latin typeface="Agency FB" panose="020B0503020202020204" pitchFamily="34" charset="0"/>
              </a:rPr>
              <a:t>surat</a:t>
            </a:r>
            <a:r>
              <a:rPr lang="en-US" sz="2025" dirty="0">
                <a:latin typeface="Agency FB" panose="020B0503020202020204" pitchFamily="34" charset="0"/>
              </a:rPr>
              <a:t> </a:t>
            </a:r>
            <a:r>
              <a:rPr lang="en-US" sz="2025" dirty="0" err="1">
                <a:latin typeface="Agency FB" panose="020B0503020202020204" pitchFamily="34" charset="0"/>
              </a:rPr>
              <a:t>bukti</a:t>
            </a:r>
            <a:r>
              <a:rPr lang="en-US" sz="2025" dirty="0">
                <a:latin typeface="Agency FB" panose="020B0503020202020204" pitchFamily="34" charset="0"/>
              </a:rPr>
              <a:t> </a:t>
            </a:r>
            <a:r>
              <a:rPr lang="en-US" sz="2025" dirty="0" err="1">
                <a:latin typeface="Agency FB" panose="020B0503020202020204" pitchFamily="34" charset="0"/>
              </a:rPr>
              <a:t>mengenai</a:t>
            </a:r>
            <a:r>
              <a:rPr lang="en-US" sz="2025" dirty="0">
                <a:latin typeface="Agency FB" panose="020B0503020202020204" pitchFamily="34" charset="0"/>
              </a:rPr>
              <a:t> </a:t>
            </a:r>
            <a:r>
              <a:rPr lang="en-US" sz="2025" dirty="0" err="1">
                <a:latin typeface="Agency FB" panose="020B0503020202020204" pitchFamily="34" charset="0"/>
              </a:rPr>
              <a:t>hak</a:t>
            </a:r>
            <a:r>
              <a:rPr lang="en-US" sz="2025" dirty="0">
                <a:latin typeface="Agency FB" panose="020B0503020202020204" pitchFamily="34" charset="0"/>
              </a:rPr>
              <a:t> </a:t>
            </a:r>
            <a:r>
              <a:rPr lang="en-US" sz="2025" dirty="0" err="1">
                <a:latin typeface="Agency FB" panose="020B0503020202020204" pitchFamily="34" charset="0"/>
              </a:rPr>
              <a:t>pihak</a:t>
            </a:r>
            <a:r>
              <a:rPr lang="en-US" sz="2025" dirty="0">
                <a:latin typeface="Agency FB" panose="020B0503020202020204" pitchFamily="34" charset="0"/>
              </a:rPr>
              <a:t> </a:t>
            </a:r>
            <a:r>
              <a:rPr lang="en-US" sz="2025" dirty="0" err="1">
                <a:latin typeface="Agency FB" panose="020B0503020202020204" pitchFamily="34" charset="0"/>
              </a:rPr>
              <a:t>penagih</a:t>
            </a:r>
            <a:r>
              <a:rPr lang="en-US" sz="2025" dirty="0">
                <a:latin typeface="Agency FB" panose="020B0503020202020204" pitchFamily="34" charset="0"/>
              </a:rPr>
              <a:t>;</a:t>
            </a:r>
          </a:p>
          <a:p>
            <a:pPr marL="250281" indent="-250281" algn="just">
              <a:buFont typeface="+mj-lt"/>
              <a:buAutoNum type="alphaLcPeriod"/>
            </a:pPr>
            <a:r>
              <a:rPr lang="nn-NO" sz="2025" dirty="0">
                <a:latin typeface="Agency FB" panose="020B0503020202020204" pitchFamily="34" charset="0"/>
              </a:rPr>
              <a:t>kelengkapan dokumen yang menjadi persyaratan/</a:t>
            </a:r>
            <a:r>
              <a:rPr lang="en-US" sz="2025" dirty="0" err="1">
                <a:latin typeface="Agency FB" panose="020B0503020202020204" pitchFamily="34" charset="0"/>
              </a:rPr>
              <a:t>sehubungan</a:t>
            </a:r>
            <a:r>
              <a:rPr lang="en-US" sz="2025" dirty="0">
                <a:latin typeface="Agency FB" panose="020B0503020202020204" pitchFamily="34" charset="0"/>
              </a:rPr>
              <a:t> </a:t>
            </a:r>
            <a:r>
              <a:rPr lang="en-US" sz="2025" dirty="0" err="1">
                <a:latin typeface="Agency FB" panose="020B0503020202020204" pitchFamily="34" charset="0"/>
              </a:rPr>
              <a:t>dengan</a:t>
            </a:r>
            <a:r>
              <a:rPr lang="en-US" sz="2025" dirty="0">
                <a:latin typeface="Agency FB" panose="020B0503020202020204" pitchFamily="34" charset="0"/>
              </a:rPr>
              <a:t> </a:t>
            </a:r>
            <a:r>
              <a:rPr lang="en-US" sz="2025" dirty="0" err="1">
                <a:latin typeface="Agency FB" panose="020B0503020202020204" pitchFamily="34" charset="0"/>
              </a:rPr>
              <a:t>ikatan</a:t>
            </a:r>
            <a:r>
              <a:rPr lang="en-US" sz="2025" dirty="0">
                <a:latin typeface="Agency FB" panose="020B0503020202020204" pitchFamily="34" charset="0"/>
              </a:rPr>
              <a:t>/</a:t>
            </a:r>
            <a:r>
              <a:rPr lang="en-US" sz="2025" dirty="0" err="1">
                <a:latin typeface="Agency FB" panose="020B0503020202020204" pitchFamily="34" charset="0"/>
              </a:rPr>
              <a:t>perjanjian</a:t>
            </a:r>
            <a:r>
              <a:rPr lang="en-US" sz="2025" dirty="0">
                <a:latin typeface="Agency FB" panose="020B0503020202020204" pitchFamily="34" charset="0"/>
              </a:rPr>
              <a:t> </a:t>
            </a:r>
            <a:r>
              <a:rPr lang="en-US" sz="2025" dirty="0" err="1">
                <a:latin typeface="Agency FB" panose="020B0503020202020204" pitchFamily="34" charset="0"/>
              </a:rPr>
              <a:t>pengadaan</a:t>
            </a:r>
            <a:r>
              <a:rPr lang="en-US" sz="2025" dirty="0">
                <a:latin typeface="Agency FB" panose="020B0503020202020204" pitchFamily="34" charset="0"/>
              </a:rPr>
              <a:t> </a:t>
            </a:r>
            <a:r>
              <a:rPr lang="en-US" sz="2025" dirty="0" err="1">
                <a:latin typeface="Agency FB" panose="020B0503020202020204" pitchFamily="34" charset="0"/>
              </a:rPr>
              <a:t>Barang</a:t>
            </a:r>
            <a:r>
              <a:rPr lang="en-US" sz="2025" dirty="0">
                <a:latin typeface="Agency FB" panose="020B0503020202020204" pitchFamily="34" charset="0"/>
              </a:rPr>
              <a:t>/</a:t>
            </a:r>
            <a:r>
              <a:rPr lang="en-US" sz="2025" dirty="0" err="1">
                <a:latin typeface="Agency FB" panose="020B0503020202020204" pitchFamily="34" charset="0"/>
              </a:rPr>
              <a:t>jasa</a:t>
            </a:r>
            <a:r>
              <a:rPr lang="en-US" sz="2025" dirty="0">
                <a:latin typeface="Agency FB" panose="020B0503020202020204" pitchFamily="34" charset="0"/>
              </a:rPr>
              <a:t>; </a:t>
            </a:r>
            <a:r>
              <a:rPr lang="en-US" sz="2025" dirty="0" err="1">
                <a:latin typeface="Agency FB" panose="020B0503020202020204" pitchFamily="34" charset="0"/>
              </a:rPr>
              <a:t>dan</a:t>
            </a:r>
            <a:endParaRPr lang="en-US" sz="2025" dirty="0">
              <a:latin typeface="Agency FB" panose="020B0503020202020204" pitchFamily="34" charset="0"/>
            </a:endParaRPr>
          </a:p>
          <a:p>
            <a:pPr marL="250281" indent="-250281" algn="just">
              <a:buFont typeface="+mj-lt"/>
              <a:buAutoNum type="alphaLcPeriod"/>
            </a:pPr>
            <a:r>
              <a:rPr lang="en-US" sz="2025" dirty="0" err="1">
                <a:latin typeface="Agency FB" panose="020B0503020202020204" pitchFamily="34" charset="0"/>
              </a:rPr>
              <a:t>ketersediaan</a:t>
            </a:r>
            <a:r>
              <a:rPr lang="en-US" sz="2025" dirty="0">
                <a:latin typeface="Agency FB" panose="020B0503020202020204" pitchFamily="34" charset="0"/>
              </a:rPr>
              <a:t> </a:t>
            </a:r>
            <a:r>
              <a:rPr lang="en-US" sz="2025" dirty="0" err="1">
                <a:latin typeface="Agency FB" panose="020B0503020202020204" pitchFamily="34" charset="0"/>
              </a:rPr>
              <a:t>dana</a:t>
            </a:r>
            <a:r>
              <a:rPr lang="en-US" sz="2025" dirty="0">
                <a:latin typeface="Agency FB" panose="020B0503020202020204" pitchFamily="34" charset="0"/>
              </a:rPr>
              <a:t> yang </a:t>
            </a:r>
            <a:r>
              <a:rPr lang="en-US" sz="2025" dirty="0" err="1">
                <a:latin typeface="Agency FB" panose="020B0503020202020204" pitchFamily="34" charset="0"/>
              </a:rPr>
              <a:t>bersangkutan</a:t>
            </a:r>
            <a:r>
              <a:rPr lang="en-US" sz="2025" dirty="0">
                <a:latin typeface="Agency FB" panose="020B0503020202020204" pitchFamily="34" charset="0"/>
              </a:rPr>
              <a:t>.</a:t>
            </a:r>
          </a:p>
        </p:txBody>
      </p:sp>
      <p:grpSp>
        <p:nvGrpSpPr>
          <p:cNvPr id="82" name="Group 81"/>
          <p:cNvGrpSpPr/>
          <p:nvPr/>
        </p:nvGrpSpPr>
        <p:grpSpPr>
          <a:xfrm>
            <a:off x="7644648" y="5855711"/>
            <a:ext cx="4277610" cy="1051187"/>
            <a:chOff x="1615092" y="1998264"/>
            <a:chExt cx="2549305" cy="726746"/>
          </a:xfrm>
        </p:grpSpPr>
        <p:sp>
          <p:nvSpPr>
            <p:cNvPr id="83" name="Rectangle 82">
              <a:extLst>
                <a:ext uri="{FF2B5EF4-FFF2-40B4-BE49-F238E27FC236}">
                  <a16:creationId xmlns:a16="http://schemas.microsoft.com/office/drawing/2014/main" id="{7D948355-931A-405C-9EE0-56749444A000}"/>
                </a:ext>
              </a:extLst>
            </p:cNvPr>
            <p:cNvSpPr/>
            <p:nvPr/>
          </p:nvSpPr>
          <p:spPr>
            <a:xfrm>
              <a:off x="1615092" y="1998264"/>
              <a:ext cx="2549305" cy="335558"/>
            </a:xfrm>
            <a:prstGeom prst="rect">
              <a:avLst/>
            </a:prstGeom>
            <a:solidFill>
              <a:srgbClr val="C00000"/>
            </a:solidFill>
            <a:ln w="12700" cap="flat" cmpd="sng" algn="ctr">
              <a:noFill/>
              <a:prstDash val="solid"/>
              <a:miter lim="800000"/>
            </a:ln>
            <a:effectLst/>
          </p:spPr>
          <p:txBody>
            <a:bodyPr lIns="462915" rtlCol="0" anchor="ctr"/>
            <a:lstStyle/>
            <a:p>
              <a:pPr algn="ctr" defTabSz="1322579">
                <a:defRPr/>
              </a:pPr>
              <a:r>
                <a:rPr lang="en-US" sz="2894" b="1" dirty="0">
                  <a:solidFill>
                    <a:prstClr val="white"/>
                  </a:solidFill>
                  <a:latin typeface="Agency FB" panose="020B0503020202020204" pitchFamily="34" charset="0"/>
                  <a:ea typeface="Cambria" panose="02040503050406030204" pitchFamily="18" charset="0"/>
                </a:rPr>
                <a:t>SPM-LS</a:t>
              </a:r>
              <a:endParaRPr lang="id-ID" sz="2894" b="1" dirty="0">
                <a:solidFill>
                  <a:prstClr val="white"/>
                </a:solidFill>
                <a:latin typeface="Agency FB" panose="020B0503020202020204" pitchFamily="34" charset="0"/>
                <a:ea typeface="Cambria" panose="02040503050406030204" pitchFamily="18" charset="0"/>
              </a:endParaRPr>
            </a:p>
          </p:txBody>
        </p:sp>
        <p:sp>
          <p:nvSpPr>
            <p:cNvPr id="84" name="Right Triangle 83">
              <a:extLst>
                <a:ext uri="{FF2B5EF4-FFF2-40B4-BE49-F238E27FC236}">
                  <a16:creationId xmlns:a16="http://schemas.microsoft.com/office/drawing/2014/main" id="{ADBFC7B3-2E49-4E36-A5A6-E4479301076B}"/>
                </a:ext>
              </a:extLst>
            </p:cNvPr>
            <p:cNvSpPr/>
            <p:nvPr/>
          </p:nvSpPr>
          <p:spPr>
            <a:xfrm rot="5400000" flipV="1">
              <a:off x="1620857" y="2328058"/>
              <a:ext cx="391188" cy="402716"/>
            </a:xfrm>
            <a:prstGeom prst="rtTriangle">
              <a:avLst/>
            </a:prstGeom>
            <a:solidFill>
              <a:srgbClr val="760000"/>
            </a:solidFill>
            <a:ln w="12700" cap="flat" cmpd="sng" algn="ctr">
              <a:noFill/>
              <a:prstDash val="solid"/>
              <a:miter lim="800000"/>
            </a:ln>
            <a:effectLst/>
          </p:spPr>
          <p:txBody>
            <a:bodyPr rtlCol="0" anchor="ctr"/>
            <a:lstStyle/>
            <a:p>
              <a:pPr algn="ctr" defTabSz="1322579">
                <a:defRPr/>
              </a:pPr>
              <a:endParaRPr lang="en-US" sz="2894" b="1" kern="0">
                <a:solidFill>
                  <a:prstClr val="white"/>
                </a:solidFill>
                <a:latin typeface="Agency FB" panose="020B0503020202020204" pitchFamily="34" charset="0"/>
                <a:ea typeface="Cambria" panose="02040503050406030204" pitchFamily="18" charset="0"/>
              </a:endParaRPr>
            </a:p>
          </p:txBody>
        </p:sp>
      </p:grpSp>
      <p:cxnSp>
        <p:nvCxnSpPr>
          <p:cNvPr id="85" name="Straight Arrow Connector 84"/>
          <p:cNvCxnSpPr>
            <a:stCxn id="62" idx="3"/>
            <a:endCxn id="83" idx="1"/>
          </p:cNvCxnSpPr>
          <p:nvPr/>
        </p:nvCxnSpPr>
        <p:spPr>
          <a:xfrm>
            <a:off x="6347814" y="6092176"/>
            <a:ext cx="1296837" cy="6218"/>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88" name="Rectangle 87"/>
          <p:cNvSpPr/>
          <p:nvPr/>
        </p:nvSpPr>
        <p:spPr>
          <a:xfrm>
            <a:off x="2651558" y="2571767"/>
            <a:ext cx="3601869" cy="403957"/>
          </a:xfrm>
          <a:prstGeom prst="rect">
            <a:avLst/>
          </a:prstGeom>
        </p:spPr>
        <p:txBody>
          <a:bodyPr wrap="square">
            <a:spAutoFit/>
          </a:bodyPr>
          <a:lstStyle/>
          <a:p>
            <a:pPr algn="just"/>
            <a:r>
              <a:rPr lang="en-US" sz="2025" dirty="0" err="1">
                <a:latin typeface="Agency FB" panose="020B0503020202020204" pitchFamily="34" charset="0"/>
              </a:rPr>
              <a:t>Diterbitkan</a:t>
            </a:r>
            <a:r>
              <a:rPr lang="en-US" sz="2025" dirty="0">
                <a:latin typeface="Agency FB" panose="020B0503020202020204" pitchFamily="34" charset="0"/>
              </a:rPr>
              <a:t> </a:t>
            </a:r>
            <a:r>
              <a:rPr lang="en-US" sz="2025" dirty="0" err="1">
                <a:latin typeface="Agency FB" panose="020B0503020202020204" pitchFamily="34" charset="0"/>
              </a:rPr>
              <a:t>Bendahara</a:t>
            </a:r>
            <a:r>
              <a:rPr lang="en-US" sz="2025" dirty="0">
                <a:latin typeface="Agency FB" panose="020B0503020202020204" pitchFamily="34" charset="0"/>
              </a:rPr>
              <a:t> </a:t>
            </a:r>
            <a:r>
              <a:rPr lang="en-US" sz="2025" dirty="0" err="1">
                <a:latin typeface="Agency FB" panose="020B0503020202020204" pitchFamily="34" charset="0"/>
              </a:rPr>
              <a:t>Pengeluaran</a:t>
            </a:r>
            <a:endParaRPr lang="en-US" sz="2025" dirty="0">
              <a:latin typeface="Agency FB" panose="020B0503020202020204" pitchFamily="34" charset="0"/>
            </a:endParaRPr>
          </a:p>
        </p:txBody>
      </p:sp>
      <p:sp>
        <p:nvSpPr>
          <p:cNvPr id="89" name="Rectangle 88"/>
          <p:cNvSpPr/>
          <p:nvPr/>
        </p:nvSpPr>
        <p:spPr>
          <a:xfrm>
            <a:off x="2732735" y="3781553"/>
            <a:ext cx="3601869" cy="403957"/>
          </a:xfrm>
          <a:prstGeom prst="rect">
            <a:avLst/>
          </a:prstGeom>
        </p:spPr>
        <p:txBody>
          <a:bodyPr wrap="square">
            <a:spAutoFit/>
          </a:bodyPr>
          <a:lstStyle/>
          <a:p>
            <a:pPr algn="just"/>
            <a:r>
              <a:rPr lang="en-US" sz="2025" dirty="0" err="1">
                <a:latin typeface="Agency FB" panose="020B0503020202020204" pitchFamily="34" charset="0"/>
              </a:rPr>
              <a:t>Diterbitkan</a:t>
            </a:r>
            <a:r>
              <a:rPr lang="en-US" sz="2025" dirty="0">
                <a:latin typeface="Agency FB" panose="020B0503020202020204" pitchFamily="34" charset="0"/>
              </a:rPr>
              <a:t> </a:t>
            </a:r>
            <a:r>
              <a:rPr lang="en-US" sz="2025" dirty="0" err="1">
                <a:latin typeface="Agency FB" panose="020B0503020202020204" pitchFamily="34" charset="0"/>
              </a:rPr>
              <a:t>Bendahara</a:t>
            </a:r>
            <a:r>
              <a:rPr lang="en-US" sz="2025" dirty="0">
                <a:latin typeface="Agency FB" panose="020B0503020202020204" pitchFamily="34" charset="0"/>
              </a:rPr>
              <a:t> </a:t>
            </a:r>
            <a:r>
              <a:rPr lang="en-US" sz="2025" dirty="0" err="1">
                <a:latin typeface="Agency FB" panose="020B0503020202020204" pitchFamily="34" charset="0"/>
              </a:rPr>
              <a:t>Pengeluaran</a:t>
            </a:r>
            <a:endParaRPr lang="en-US" sz="2025" dirty="0">
              <a:latin typeface="Agency FB" panose="020B0503020202020204" pitchFamily="34" charset="0"/>
            </a:endParaRPr>
          </a:p>
        </p:txBody>
      </p:sp>
      <p:sp>
        <p:nvSpPr>
          <p:cNvPr id="90" name="Rectangle 89"/>
          <p:cNvSpPr/>
          <p:nvPr/>
        </p:nvSpPr>
        <p:spPr>
          <a:xfrm>
            <a:off x="2674769" y="4862730"/>
            <a:ext cx="3601869" cy="715581"/>
          </a:xfrm>
          <a:prstGeom prst="rect">
            <a:avLst/>
          </a:prstGeom>
        </p:spPr>
        <p:txBody>
          <a:bodyPr wrap="square">
            <a:spAutoFit/>
          </a:bodyPr>
          <a:lstStyle/>
          <a:p>
            <a:pPr algn="just"/>
            <a:r>
              <a:rPr lang="en-US" sz="2025" dirty="0" err="1">
                <a:latin typeface="Agency FB" panose="020B0503020202020204" pitchFamily="34" charset="0"/>
              </a:rPr>
              <a:t>Diterbitkan</a:t>
            </a:r>
            <a:r>
              <a:rPr lang="en-US" sz="2025" dirty="0">
                <a:latin typeface="Agency FB" panose="020B0503020202020204" pitchFamily="34" charset="0"/>
              </a:rPr>
              <a:t> </a:t>
            </a:r>
            <a:r>
              <a:rPr lang="en-US" sz="2025" dirty="0" err="1">
                <a:latin typeface="Agency FB" panose="020B0503020202020204" pitchFamily="34" charset="0"/>
              </a:rPr>
              <a:t>Bendahara</a:t>
            </a:r>
            <a:r>
              <a:rPr lang="en-US" sz="2025" dirty="0">
                <a:latin typeface="Agency FB" panose="020B0503020202020204" pitchFamily="34" charset="0"/>
              </a:rPr>
              <a:t> </a:t>
            </a:r>
            <a:r>
              <a:rPr lang="en-US" sz="2025" dirty="0" err="1">
                <a:latin typeface="Agency FB" panose="020B0503020202020204" pitchFamily="34" charset="0"/>
              </a:rPr>
              <a:t>Pengeluaran</a:t>
            </a:r>
            <a:r>
              <a:rPr lang="en-US" sz="2025" dirty="0">
                <a:latin typeface="Agency FB" panose="020B0503020202020204" pitchFamily="34" charset="0"/>
              </a:rPr>
              <a:t> </a:t>
            </a:r>
            <a:r>
              <a:rPr lang="en-US" sz="2025" dirty="0" err="1">
                <a:latin typeface="Agency FB" panose="020B0503020202020204" pitchFamily="34" charset="0"/>
              </a:rPr>
              <a:t>dan</a:t>
            </a:r>
            <a:r>
              <a:rPr lang="en-US" sz="2025" dirty="0">
                <a:latin typeface="Agency FB" panose="020B0503020202020204" pitchFamily="34" charset="0"/>
              </a:rPr>
              <a:t> </a:t>
            </a:r>
            <a:r>
              <a:rPr lang="en-US" sz="2025" dirty="0" err="1">
                <a:latin typeface="Agency FB" panose="020B0503020202020204" pitchFamily="34" charset="0"/>
              </a:rPr>
              <a:t>atau</a:t>
            </a:r>
            <a:r>
              <a:rPr lang="en-US" sz="2025" dirty="0">
                <a:latin typeface="Agency FB" panose="020B0503020202020204" pitchFamily="34" charset="0"/>
              </a:rPr>
              <a:t> </a:t>
            </a:r>
            <a:r>
              <a:rPr lang="en-US" sz="2025" dirty="0" err="1">
                <a:latin typeface="Agency FB" panose="020B0503020202020204" pitchFamily="34" charset="0"/>
              </a:rPr>
              <a:t>Bendahara</a:t>
            </a:r>
            <a:r>
              <a:rPr lang="en-US" sz="2025" dirty="0">
                <a:latin typeface="Agency FB" panose="020B0503020202020204" pitchFamily="34" charset="0"/>
              </a:rPr>
              <a:t> </a:t>
            </a:r>
            <a:r>
              <a:rPr lang="en-US" sz="2025" dirty="0" err="1">
                <a:latin typeface="Agency FB" panose="020B0503020202020204" pitchFamily="34" charset="0"/>
              </a:rPr>
              <a:t>Pengeluaran</a:t>
            </a:r>
            <a:r>
              <a:rPr lang="en-US" sz="2025" dirty="0">
                <a:latin typeface="Agency FB" panose="020B0503020202020204" pitchFamily="34" charset="0"/>
              </a:rPr>
              <a:t> </a:t>
            </a:r>
            <a:r>
              <a:rPr lang="en-US" sz="2025" dirty="0" err="1">
                <a:latin typeface="Agency FB" panose="020B0503020202020204" pitchFamily="34" charset="0"/>
              </a:rPr>
              <a:t>Pembantu</a:t>
            </a:r>
            <a:endParaRPr lang="en-US" sz="2025" dirty="0">
              <a:latin typeface="Agency FB" panose="020B0503020202020204" pitchFamily="34" charset="0"/>
            </a:endParaRPr>
          </a:p>
        </p:txBody>
      </p:sp>
      <p:sp>
        <p:nvSpPr>
          <p:cNvPr id="91" name="Rectangle 90"/>
          <p:cNvSpPr/>
          <p:nvPr/>
        </p:nvSpPr>
        <p:spPr>
          <a:xfrm>
            <a:off x="2782682" y="6346071"/>
            <a:ext cx="3601869" cy="715581"/>
          </a:xfrm>
          <a:prstGeom prst="rect">
            <a:avLst/>
          </a:prstGeom>
        </p:spPr>
        <p:txBody>
          <a:bodyPr wrap="square">
            <a:spAutoFit/>
          </a:bodyPr>
          <a:lstStyle/>
          <a:p>
            <a:pPr algn="just"/>
            <a:r>
              <a:rPr lang="en-US" sz="2025" dirty="0" err="1">
                <a:latin typeface="Agency FB" panose="020B0503020202020204" pitchFamily="34" charset="0"/>
              </a:rPr>
              <a:t>Diterbitkan</a:t>
            </a:r>
            <a:r>
              <a:rPr lang="en-US" sz="2025" dirty="0">
                <a:latin typeface="Agency FB" panose="020B0503020202020204" pitchFamily="34" charset="0"/>
              </a:rPr>
              <a:t> </a:t>
            </a:r>
            <a:r>
              <a:rPr lang="en-US" sz="2025" dirty="0" err="1">
                <a:latin typeface="Agency FB" panose="020B0503020202020204" pitchFamily="34" charset="0"/>
              </a:rPr>
              <a:t>Bendahara</a:t>
            </a:r>
            <a:r>
              <a:rPr lang="en-US" sz="2025" dirty="0">
                <a:latin typeface="Agency FB" panose="020B0503020202020204" pitchFamily="34" charset="0"/>
              </a:rPr>
              <a:t> </a:t>
            </a:r>
            <a:r>
              <a:rPr lang="en-US" sz="2025" dirty="0" err="1">
                <a:latin typeface="Agency FB" panose="020B0503020202020204" pitchFamily="34" charset="0"/>
              </a:rPr>
              <a:t>Pengeluaran</a:t>
            </a:r>
            <a:r>
              <a:rPr lang="en-US" sz="2025" dirty="0">
                <a:latin typeface="Agency FB" panose="020B0503020202020204" pitchFamily="34" charset="0"/>
              </a:rPr>
              <a:t> </a:t>
            </a:r>
            <a:r>
              <a:rPr lang="en-US" sz="2025" dirty="0" err="1">
                <a:latin typeface="Agency FB" panose="020B0503020202020204" pitchFamily="34" charset="0"/>
              </a:rPr>
              <a:t>dan</a:t>
            </a:r>
            <a:r>
              <a:rPr lang="en-US" sz="2025" dirty="0">
                <a:latin typeface="Agency FB" panose="020B0503020202020204" pitchFamily="34" charset="0"/>
              </a:rPr>
              <a:t> </a:t>
            </a:r>
            <a:r>
              <a:rPr lang="en-US" sz="2025" dirty="0" err="1">
                <a:latin typeface="Agency FB" panose="020B0503020202020204" pitchFamily="34" charset="0"/>
              </a:rPr>
              <a:t>atau</a:t>
            </a:r>
            <a:r>
              <a:rPr lang="en-US" sz="2025" dirty="0">
                <a:latin typeface="Agency FB" panose="020B0503020202020204" pitchFamily="34" charset="0"/>
              </a:rPr>
              <a:t> </a:t>
            </a:r>
            <a:r>
              <a:rPr lang="en-US" sz="2025" dirty="0" err="1">
                <a:latin typeface="Agency FB" panose="020B0503020202020204" pitchFamily="34" charset="0"/>
              </a:rPr>
              <a:t>Bendahara</a:t>
            </a:r>
            <a:r>
              <a:rPr lang="en-US" sz="2025" dirty="0">
                <a:latin typeface="Agency FB" panose="020B0503020202020204" pitchFamily="34" charset="0"/>
              </a:rPr>
              <a:t> </a:t>
            </a:r>
            <a:r>
              <a:rPr lang="en-US" sz="2025" dirty="0" err="1">
                <a:latin typeface="Agency FB" panose="020B0503020202020204" pitchFamily="34" charset="0"/>
              </a:rPr>
              <a:t>Pengeluaran</a:t>
            </a:r>
            <a:r>
              <a:rPr lang="en-US" sz="2025" dirty="0">
                <a:latin typeface="Agency FB" panose="020B0503020202020204" pitchFamily="34" charset="0"/>
              </a:rPr>
              <a:t> </a:t>
            </a:r>
            <a:r>
              <a:rPr lang="en-US" sz="2025" dirty="0" err="1">
                <a:latin typeface="Agency FB" panose="020B0503020202020204" pitchFamily="34" charset="0"/>
              </a:rPr>
              <a:t>Pembantu</a:t>
            </a:r>
            <a:endParaRPr lang="en-US" sz="2025" dirty="0">
              <a:latin typeface="Agency FB" panose="020B0503020202020204" pitchFamily="34" charset="0"/>
            </a:endParaRPr>
          </a:p>
        </p:txBody>
      </p:sp>
      <p:sp>
        <p:nvSpPr>
          <p:cNvPr id="92" name="Rectangle 91"/>
          <p:cNvSpPr/>
          <p:nvPr/>
        </p:nvSpPr>
        <p:spPr>
          <a:xfrm>
            <a:off x="8149955" y="2491577"/>
            <a:ext cx="3772307" cy="403957"/>
          </a:xfrm>
          <a:prstGeom prst="rect">
            <a:avLst/>
          </a:prstGeom>
        </p:spPr>
        <p:txBody>
          <a:bodyPr wrap="square">
            <a:spAutoFit/>
          </a:bodyPr>
          <a:lstStyle/>
          <a:p>
            <a:pPr algn="just"/>
            <a:r>
              <a:rPr lang="en-US" sz="2025" dirty="0" err="1">
                <a:latin typeface="Agency FB" panose="020B0503020202020204" pitchFamily="34" charset="0"/>
              </a:rPr>
              <a:t>Diterbitkan</a:t>
            </a:r>
            <a:r>
              <a:rPr lang="en-US" sz="2025" dirty="0">
                <a:latin typeface="Agency FB" panose="020B0503020202020204" pitchFamily="34" charset="0"/>
              </a:rPr>
              <a:t> PA </a:t>
            </a:r>
            <a:r>
              <a:rPr lang="en-US" sz="2025" dirty="0" err="1">
                <a:latin typeface="Agency FB" panose="020B0503020202020204" pitchFamily="34" charset="0"/>
              </a:rPr>
              <a:t>setelah</a:t>
            </a:r>
            <a:r>
              <a:rPr lang="en-US" sz="2025" dirty="0">
                <a:latin typeface="Agency FB" panose="020B0503020202020204" pitchFamily="34" charset="0"/>
              </a:rPr>
              <a:t> </a:t>
            </a:r>
            <a:r>
              <a:rPr lang="en-US" sz="2025" dirty="0" err="1">
                <a:latin typeface="Agency FB" panose="020B0503020202020204" pitchFamily="34" charset="0"/>
              </a:rPr>
              <a:t>diverifikasi</a:t>
            </a:r>
            <a:r>
              <a:rPr lang="en-US" sz="2025" dirty="0">
                <a:latin typeface="Agency FB" panose="020B0503020202020204" pitchFamily="34" charset="0"/>
              </a:rPr>
              <a:t> PPK-SKPD</a:t>
            </a:r>
          </a:p>
        </p:txBody>
      </p:sp>
      <p:sp>
        <p:nvSpPr>
          <p:cNvPr id="93" name="Rectangle 92"/>
          <p:cNvSpPr/>
          <p:nvPr/>
        </p:nvSpPr>
        <p:spPr>
          <a:xfrm>
            <a:off x="8226628" y="3598580"/>
            <a:ext cx="3772307" cy="403957"/>
          </a:xfrm>
          <a:prstGeom prst="rect">
            <a:avLst/>
          </a:prstGeom>
        </p:spPr>
        <p:txBody>
          <a:bodyPr wrap="square">
            <a:spAutoFit/>
          </a:bodyPr>
          <a:lstStyle/>
          <a:p>
            <a:pPr algn="just"/>
            <a:r>
              <a:rPr lang="en-US" sz="2025" dirty="0" err="1">
                <a:latin typeface="Agency FB" panose="020B0503020202020204" pitchFamily="34" charset="0"/>
              </a:rPr>
              <a:t>Diterbitkan</a:t>
            </a:r>
            <a:r>
              <a:rPr lang="en-US" sz="2025" dirty="0">
                <a:latin typeface="Agency FB" panose="020B0503020202020204" pitchFamily="34" charset="0"/>
              </a:rPr>
              <a:t> PA </a:t>
            </a:r>
            <a:r>
              <a:rPr lang="en-US" sz="2025" dirty="0" err="1">
                <a:latin typeface="Agency FB" panose="020B0503020202020204" pitchFamily="34" charset="0"/>
              </a:rPr>
              <a:t>setelah</a:t>
            </a:r>
            <a:r>
              <a:rPr lang="en-US" sz="2025" dirty="0">
                <a:latin typeface="Agency FB" panose="020B0503020202020204" pitchFamily="34" charset="0"/>
              </a:rPr>
              <a:t> </a:t>
            </a:r>
            <a:r>
              <a:rPr lang="en-US" sz="2025" dirty="0" err="1">
                <a:latin typeface="Agency FB" panose="020B0503020202020204" pitchFamily="34" charset="0"/>
              </a:rPr>
              <a:t>diverifikasi</a:t>
            </a:r>
            <a:r>
              <a:rPr lang="en-US" sz="2025" dirty="0">
                <a:latin typeface="Agency FB" panose="020B0503020202020204" pitchFamily="34" charset="0"/>
              </a:rPr>
              <a:t> PPK-SKPD</a:t>
            </a:r>
          </a:p>
        </p:txBody>
      </p:sp>
      <p:sp>
        <p:nvSpPr>
          <p:cNvPr id="94" name="Rectangle 93"/>
          <p:cNvSpPr/>
          <p:nvPr/>
        </p:nvSpPr>
        <p:spPr>
          <a:xfrm>
            <a:off x="8212889" y="4901997"/>
            <a:ext cx="3772307" cy="715581"/>
          </a:xfrm>
          <a:prstGeom prst="rect">
            <a:avLst/>
          </a:prstGeom>
        </p:spPr>
        <p:txBody>
          <a:bodyPr wrap="square">
            <a:spAutoFit/>
          </a:bodyPr>
          <a:lstStyle/>
          <a:p>
            <a:pPr algn="just"/>
            <a:r>
              <a:rPr lang="en-US" sz="2025" dirty="0" err="1">
                <a:latin typeface="Agency FB" panose="020B0503020202020204" pitchFamily="34" charset="0"/>
              </a:rPr>
              <a:t>Diterbitkan</a:t>
            </a:r>
            <a:r>
              <a:rPr lang="en-US" sz="2025" dirty="0">
                <a:latin typeface="Agency FB" panose="020B0503020202020204" pitchFamily="34" charset="0"/>
              </a:rPr>
              <a:t> PA/KPA </a:t>
            </a:r>
            <a:r>
              <a:rPr lang="en-US" sz="2025" dirty="0" err="1">
                <a:latin typeface="Agency FB" panose="020B0503020202020204" pitchFamily="34" charset="0"/>
              </a:rPr>
              <a:t>setelah</a:t>
            </a:r>
            <a:r>
              <a:rPr lang="en-US" sz="2025" dirty="0">
                <a:latin typeface="Agency FB" panose="020B0503020202020204" pitchFamily="34" charset="0"/>
              </a:rPr>
              <a:t> </a:t>
            </a:r>
            <a:r>
              <a:rPr lang="en-US" sz="2025" dirty="0" err="1">
                <a:latin typeface="Agency FB" panose="020B0503020202020204" pitchFamily="34" charset="0"/>
              </a:rPr>
              <a:t>diverifikasi</a:t>
            </a:r>
            <a:r>
              <a:rPr lang="en-US" sz="2025" dirty="0">
                <a:latin typeface="Agency FB" panose="020B0503020202020204" pitchFamily="34" charset="0"/>
              </a:rPr>
              <a:t> PPK-SKPD/PPK-Unit SKPD</a:t>
            </a:r>
          </a:p>
        </p:txBody>
      </p:sp>
      <p:sp>
        <p:nvSpPr>
          <p:cNvPr id="95" name="Rectangle 94"/>
          <p:cNvSpPr/>
          <p:nvPr/>
        </p:nvSpPr>
        <p:spPr>
          <a:xfrm>
            <a:off x="13652419" y="3711409"/>
            <a:ext cx="3772307" cy="403957"/>
          </a:xfrm>
          <a:prstGeom prst="rect">
            <a:avLst/>
          </a:prstGeom>
        </p:spPr>
        <p:txBody>
          <a:bodyPr wrap="square">
            <a:spAutoFit/>
          </a:bodyPr>
          <a:lstStyle/>
          <a:p>
            <a:pPr algn="just"/>
            <a:r>
              <a:rPr lang="en-US" sz="2025" dirty="0" err="1">
                <a:latin typeface="Agency FB" panose="020B0503020202020204" pitchFamily="34" charset="0"/>
              </a:rPr>
              <a:t>Diterbitkan</a:t>
            </a:r>
            <a:r>
              <a:rPr lang="en-US" sz="2025" dirty="0">
                <a:latin typeface="Agency FB" panose="020B0503020202020204" pitchFamily="34" charset="0"/>
              </a:rPr>
              <a:t> </a:t>
            </a:r>
            <a:r>
              <a:rPr lang="en-US" sz="2025" dirty="0" err="1">
                <a:latin typeface="Agency FB" panose="020B0503020202020204" pitchFamily="34" charset="0"/>
              </a:rPr>
              <a:t>Kuasa</a:t>
            </a:r>
            <a:r>
              <a:rPr lang="en-US" sz="2025" dirty="0">
                <a:latin typeface="Agency FB" panose="020B0503020202020204" pitchFamily="34" charset="0"/>
              </a:rPr>
              <a:t> BUD</a:t>
            </a:r>
          </a:p>
        </p:txBody>
      </p:sp>
      <p:sp>
        <p:nvSpPr>
          <p:cNvPr id="96" name="Rectangle 95"/>
          <p:cNvSpPr/>
          <p:nvPr/>
        </p:nvSpPr>
        <p:spPr>
          <a:xfrm>
            <a:off x="13652417" y="4121264"/>
            <a:ext cx="3890186" cy="3208571"/>
          </a:xfrm>
          <a:prstGeom prst="rect">
            <a:avLst/>
          </a:prstGeom>
        </p:spPr>
        <p:txBody>
          <a:bodyPr wrap="square">
            <a:spAutoFit/>
          </a:bodyPr>
          <a:lstStyle/>
          <a:p>
            <a:pPr marL="172211" indent="-172211" algn="just">
              <a:buFont typeface="+mj-lt"/>
              <a:buAutoNum type="alphaLcPeriod"/>
            </a:pPr>
            <a:r>
              <a:rPr lang="fi-FI" sz="2025" dirty="0">
                <a:solidFill>
                  <a:srgbClr val="FF0000"/>
                </a:solidFill>
                <a:latin typeface="Agency FB" panose="020B0503020202020204" pitchFamily="34" charset="0"/>
              </a:rPr>
              <a:t>meneliti kelengkapan SPM yang diterbitkan oleh </a:t>
            </a:r>
            <a:r>
              <a:rPr lang="sv-SE" sz="2025" dirty="0">
                <a:solidFill>
                  <a:srgbClr val="FF0000"/>
                </a:solidFill>
                <a:latin typeface="Agency FB" panose="020B0503020202020204" pitchFamily="34" charset="0"/>
              </a:rPr>
              <a:t>PA/KPA berupa Surat Pernyataan Tanggung Jawab </a:t>
            </a:r>
            <a:r>
              <a:rPr lang="en-US" sz="2025" dirty="0">
                <a:solidFill>
                  <a:srgbClr val="FF0000"/>
                </a:solidFill>
                <a:latin typeface="Agency FB" panose="020B0503020202020204" pitchFamily="34" charset="0"/>
              </a:rPr>
              <a:t>PA/KPA;</a:t>
            </a:r>
          </a:p>
          <a:p>
            <a:pPr marL="172211" indent="-172211" algn="just">
              <a:buFont typeface="+mj-lt"/>
              <a:buAutoNum type="alphaLcPeriod"/>
            </a:pPr>
            <a:r>
              <a:rPr lang="en-US" sz="2025" dirty="0" err="1">
                <a:latin typeface="Agency FB" panose="020B0503020202020204" pitchFamily="34" charset="0"/>
              </a:rPr>
              <a:t>menguji</a:t>
            </a:r>
            <a:r>
              <a:rPr lang="en-US" sz="2025" dirty="0">
                <a:latin typeface="Agency FB" panose="020B0503020202020204" pitchFamily="34" charset="0"/>
              </a:rPr>
              <a:t> </a:t>
            </a:r>
            <a:r>
              <a:rPr lang="en-US" sz="2025" dirty="0" err="1">
                <a:latin typeface="Agency FB" panose="020B0503020202020204" pitchFamily="34" charset="0"/>
              </a:rPr>
              <a:t>kebenaran</a:t>
            </a:r>
            <a:r>
              <a:rPr lang="en-US" sz="2025" dirty="0">
                <a:latin typeface="Agency FB" panose="020B0503020202020204" pitchFamily="34" charset="0"/>
              </a:rPr>
              <a:t> </a:t>
            </a:r>
            <a:r>
              <a:rPr lang="en-US" sz="2025" dirty="0" err="1">
                <a:latin typeface="Agency FB" panose="020B0503020202020204" pitchFamily="34" charset="0"/>
              </a:rPr>
              <a:t>perhitungan</a:t>
            </a:r>
            <a:r>
              <a:rPr lang="en-US" sz="2025" dirty="0">
                <a:latin typeface="Agency FB" panose="020B0503020202020204" pitchFamily="34" charset="0"/>
              </a:rPr>
              <a:t> </a:t>
            </a:r>
            <a:r>
              <a:rPr lang="en-US" sz="2025" dirty="0" err="1">
                <a:latin typeface="Agency FB" panose="020B0503020202020204" pitchFamily="34" charset="0"/>
              </a:rPr>
              <a:t>tagihan</a:t>
            </a:r>
            <a:r>
              <a:rPr lang="en-US" sz="2025" dirty="0">
                <a:latin typeface="Agency FB" panose="020B0503020202020204" pitchFamily="34" charset="0"/>
              </a:rPr>
              <a:t> </a:t>
            </a:r>
            <a:r>
              <a:rPr lang="en-US" sz="2025" dirty="0" err="1">
                <a:latin typeface="Agency FB" panose="020B0503020202020204" pitchFamily="34" charset="0"/>
              </a:rPr>
              <a:t>atas</a:t>
            </a:r>
            <a:r>
              <a:rPr lang="en-US" sz="2025" dirty="0">
                <a:latin typeface="Agency FB" panose="020B0503020202020204" pitchFamily="34" charset="0"/>
              </a:rPr>
              <a:t> </a:t>
            </a:r>
            <a:r>
              <a:rPr lang="en-US" sz="2025" dirty="0" err="1">
                <a:latin typeface="Agency FB" panose="020B0503020202020204" pitchFamily="34" charset="0"/>
              </a:rPr>
              <a:t>Beban</a:t>
            </a:r>
            <a:r>
              <a:rPr lang="en-US" sz="2025" dirty="0">
                <a:latin typeface="Agency FB" panose="020B0503020202020204" pitchFamily="34" charset="0"/>
              </a:rPr>
              <a:t> APBD yang </a:t>
            </a:r>
            <a:r>
              <a:rPr lang="en-US" sz="2025" dirty="0" err="1">
                <a:latin typeface="Agency FB" panose="020B0503020202020204" pitchFamily="34" charset="0"/>
              </a:rPr>
              <a:t>tercantum</a:t>
            </a:r>
            <a:r>
              <a:rPr lang="en-US" sz="2025" dirty="0">
                <a:latin typeface="Agency FB" panose="020B0503020202020204" pitchFamily="34" charset="0"/>
              </a:rPr>
              <a:t> </a:t>
            </a:r>
            <a:r>
              <a:rPr lang="en-US" sz="2025" dirty="0" err="1">
                <a:latin typeface="Agency FB" panose="020B0503020202020204" pitchFamily="34" charset="0"/>
              </a:rPr>
              <a:t>dalam</a:t>
            </a:r>
            <a:r>
              <a:rPr lang="en-US" sz="2025" dirty="0">
                <a:latin typeface="Agency FB" panose="020B0503020202020204" pitchFamily="34" charset="0"/>
              </a:rPr>
              <a:t> </a:t>
            </a:r>
            <a:r>
              <a:rPr lang="en-US" sz="2025" dirty="0" err="1">
                <a:latin typeface="Agency FB" panose="020B0503020202020204" pitchFamily="34" charset="0"/>
              </a:rPr>
              <a:t>perintah</a:t>
            </a:r>
            <a:r>
              <a:rPr lang="en-US" sz="2025" dirty="0">
                <a:latin typeface="Agency FB" panose="020B0503020202020204" pitchFamily="34" charset="0"/>
              </a:rPr>
              <a:t> </a:t>
            </a:r>
            <a:r>
              <a:rPr lang="en-US" sz="2025" dirty="0" err="1">
                <a:latin typeface="Agency FB" panose="020B0503020202020204" pitchFamily="34" charset="0"/>
              </a:rPr>
              <a:t>pembayaran</a:t>
            </a:r>
            <a:r>
              <a:rPr lang="en-US" sz="2025" dirty="0">
                <a:latin typeface="Agency FB" panose="020B0503020202020204" pitchFamily="34" charset="0"/>
              </a:rPr>
              <a:t>;</a:t>
            </a:r>
          </a:p>
          <a:p>
            <a:pPr marL="172211" indent="-172211" algn="just">
              <a:buFont typeface="+mj-lt"/>
              <a:buAutoNum type="alphaLcPeriod"/>
            </a:pPr>
            <a:r>
              <a:rPr lang="en-US" sz="2025" dirty="0" err="1">
                <a:latin typeface="Agency FB" panose="020B0503020202020204" pitchFamily="34" charset="0"/>
              </a:rPr>
              <a:t>menguji</a:t>
            </a:r>
            <a:r>
              <a:rPr lang="en-US" sz="2025" dirty="0">
                <a:latin typeface="Agency FB" panose="020B0503020202020204" pitchFamily="34" charset="0"/>
              </a:rPr>
              <a:t> </a:t>
            </a:r>
            <a:r>
              <a:rPr lang="en-US" sz="2025" dirty="0" err="1">
                <a:latin typeface="Agency FB" panose="020B0503020202020204" pitchFamily="34" charset="0"/>
              </a:rPr>
              <a:t>ketersediaan</a:t>
            </a:r>
            <a:r>
              <a:rPr lang="en-US" sz="2025" dirty="0">
                <a:latin typeface="Agency FB" panose="020B0503020202020204" pitchFamily="34" charset="0"/>
              </a:rPr>
              <a:t> </a:t>
            </a:r>
            <a:r>
              <a:rPr lang="en-US" sz="2025" dirty="0" err="1">
                <a:latin typeface="Agency FB" panose="020B0503020202020204" pitchFamily="34" charset="0"/>
              </a:rPr>
              <a:t>dana</a:t>
            </a:r>
            <a:r>
              <a:rPr lang="en-US" sz="2025" dirty="0">
                <a:latin typeface="Agency FB" panose="020B0503020202020204" pitchFamily="34" charset="0"/>
              </a:rPr>
              <a:t> </a:t>
            </a:r>
            <a:r>
              <a:rPr lang="en-US" sz="2025" dirty="0" err="1">
                <a:latin typeface="Agency FB" panose="020B0503020202020204" pitchFamily="34" charset="0"/>
              </a:rPr>
              <a:t>Kegiatan</a:t>
            </a:r>
            <a:r>
              <a:rPr lang="en-US" sz="2025" dirty="0">
                <a:latin typeface="Agency FB" panose="020B0503020202020204" pitchFamily="34" charset="0"/>
              </a:rPr>
              <a:t> yang </a:t>
            </a:r>
            <a:r>
              <a:rPr lang="en-US" sz="2025" dirty="0" err="1">
                <a:latin typeface="Agency FB" panose="020B0503020202020204" pitchFamily="34" charset="0"/>
              </a:rPr>
              <a:t>bersangkutan</a:t>
            </a:r>
            <a:r>
              <a:rPr lang="en-US" sz="2025" dirty="0">
                <a:latin typeface="Agency FB" panose="020B0503020202020204" pitchFamily="34" charset="0"/>
              </a:rPr>
              <a:t>; </a:t>
            </a:r>
            <a:r>
              <a:rPr lang="en-US" sz="2025" dirty="0" err="1">
                <a:latin typeface="Agency FB" panose="020B0503020202020204" pitchFamily="34" charset="0"/>
              </a:rPr>
              <a:t>dan</a:t>
            </a:r>
            <a:endParaRPr lang="en-US" sz="2025" dirty="0">
              <a:latin typeface="Agency FB" panose="020B0503020202020204" pitchFamily="34" charset="0"/>
            </a:endParaRPr>
          </a:p>
          <a:p>
            <a:pPr marL="172211" indent="-172211" algn="just">
              <a:buFont typeface="+mj-lt"/>
              <a:buAutoNum type="alphaLcPeriod"/>
            </a:pPr>
            <a:r>
              <a:rPr lang="en-US" sz="2025" dirty="0" err="1">
                <a:latin typeface="Agency FB" panose="020B0503020202020204" pitchFamily="34" charset="0"/>
              </a:rPr>
              <a:t>memerintahkan</a:t>
            </a:r>
            <a:r>
              <a:rPr lang="en-US" sz="2025" dirty="0">
                <a:latin typeface="Agency FB" panose="020B0503020202020204" pitchFamily="34" charset="0"/>
              </a:rPr>
              <a:t> </a:t>
            </a:r>
            <a:r>
              <a:rPr lang="en-US" sz="2025" dirty="0" err="1">
                <a:latin typeface="Agency FB" panose="020B0503020202020204" pitchFamily="34" charset="0"/>
              </a:rPr>
              <a:t>pencairan</a:t>
            </a:r>
            <a:r>
              <a:rPr lang="en-US" sz="2025" dirty="0">
                <a:latin typeface="Agency FB" panose="020B0503020202020204" pitchFamily="34" charset="0"/>
              </a:rPr>
              <a:t> </a:t>
            </a:r>
            <a:r>
              <a:rPr lang="en-US" sz="2025" dirty="0" err="1">
                <a:latin typeface="Agency FB" panose="020B0503020202020204" pitchFamily="34" charset="0"/>
              </a:rPr>
              <a:t>dana</a:t>
            </a:r>
            <a:r>
              <a:rPr lang="en-US" sz="2025" dirty="0">
                <a:latin typeface="Agency FB" panose="020B0503020202020204" pitchFamily="34" charset="0"/>
              </a:rPr>
              <a:t> </a:t>
            </a:r>
            <a:r>
              <a:rPr lang="en-US" sz="2025" dirty="0" err="1">
                <a:latin typeface="Agency FB" panose="020B0503020202020204" pitchFamily="34" charset="0"/>
              </a:rPr>
              <a:t>sebagai</a:t>
            </a:r>
            <a:r>
              <a:rPr lang="en-US" sz="2025" dirty="0">
                <a:latin typeface="Agency FB" panose="020B0503020202020204" pitchFamily="34" charset="0"/>
              </a:rPr>
              <a:t> </a:t>
            </a:r>
            <a:r>
              <a:rPr lang="en-US" sz="2025" dirty="0" err="1">
                <a:latin typeface="Agency FB" panose="020B0503020202020204" pitchFamily="34" charset="0"/>
              </a:rPr>
              <a:t>dasar</a:t>
            </a:r>
            <a:r>
              <a:rPr lang="en-US" sz="2025" dirty="0">
                <a:latin typeface="Agency FB" panose="020B0503020202020204" pitchFamily="34" charset="0"/>
              </a:rPr>
              <a:t> </a:t>
            </a:r>
            <a:r>
              <a:rPr lang="en-US" sz="2025" dirty="0" err="1">
                <a:latin typeface="Agency FB" panose="020B0503020202020204" pitchFamily="34" charset="0"/>
              </a:rPr>
              <a:t>Pengeluaran</a:t>
            </a:r>
            <a:r>
              <a:rPr lang="en-US" sz="2025" dirty="0">
                <a:latin typeface="Agency FB" panose="020B0503020202020204" pitchFamily="34" charset="0"/>
              </a:rPr>
              <a:t> Daerah.</a:t>
            </a:r>
          </a:p>
        </p:txBody>
      </p:sp>
      <p:cxnSp>
        <p:nvCxnSpPr>
          <p:cNvPr id="101" name="Elbow Connector 100"/>
          <p:cNvCxnSpPr>
            <a:stCxn id="57" idx="1"/>
            <a:endCxn id="103" idx="1"/>
          </p:cNvCxnSpPr>
          <p:nvPr/>
        </p:nvCxnSpPr>
        <p:spPr>
          <a:xfrm rot="10800000" flipV="1">
            <a:off x="907318" y="3482214"/>
            <a:ext cx="1162892" cy="5151141"/>
          </a:xfrm>
          <a:prstGeom prst="bentConnector3">
            <a:avLst>
              <a:gd name="adj1" fmla="val 128434"/>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907317" y="7290132"/>
            <a:ext cx="7242636" cy="2686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69" dirty="0" err="1">
                <a:solidFill>
                  <a:srgbClr val="FF0000"/>
                </a:solidFill>
                <a:latin typeface="Agency FB" panose="020B0503020202020204" pitchFamily="34" charset="0"/>
              </a:rPr>
              <a:t>Pelaksanaan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Pembayaran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atas</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Belanja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dilaksanakan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oleh</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Bendahara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Pengeluaran</a:t>
            </a:r>
            <a:r>
              <a:rPr lang="en-US" sz="2169" dirty="0">
                <a:solidFill>
                  <a:srgbClr val="FF0000"/>
                </a:solidFill>
                <a:latin typeface="Agency FB" panose="020B0503020202020204" pitchFamily="34" charset="0"/>
              </a:rPr>
              <a:t>/</a:t>
            </a:r>
            <a:r>
              <a:rPr lang="en-US" sz="2169" dirty="0" err="1">
                <a:solidFill>
                  <a:srgbClr val="FF0000"/>
                </a:solidFill>
                <a:latin typeface="Agency FB" panose="020B0503020202020204" pitchFamily="34" charset="0"/>
              </a:rPr>
              <a:t>Bendaharan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Pengeluaran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Pembantu</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setelah</a:t>
            </a:r>
            <a:r>
              <a:rPr lang="en-US" sz="2169" dirty="0">
                <a:solidFill>
                  <a:srgbClr val="FF0000"/>
                </a:solidFill>
                <a:latin typeface="Agency FB" panose="020B0503020202020204" pitchFamily="34" charset="0"/>
              </a:rPr>
              <a:t> :</a:t>
            </a:r>
          </a:p>
          <a:p>
            <a:pPr marL="326054" indent="-326054" algn="just">
              <a:buFont typeface="+mj-lt"/>
              <a:buAutoNum type="alphaLcPeriod"/>
            </a:pPr>
            <a:r>
              <a:rPr lang="nn-NO" sz="2169" dirty="0">
                <a:solidFill>
                  <a:srgbClr val="FF0000"/>
                </a:solidFill>
                <a:latin typeface="Agency FB" panose="020B0503020202020204" pitchFamily="34" charset="0"/>
              </a:rPr>
              <a:t>meneliti kelengkapan dokumen pembayaran yang </a:t>
            </a:r>
            <a:r>
              <a:rPr lang="en-US" sz="2169" dirty="0" err="1">
                <a:solidFill>
                  <a:srgbClr val="FF0000"/>
                </a:solidFill>
                <a:latin typeface="Agency FB" panose="020B0503020202020204" pitchFamily="34" charset="0"/>
              </a:rPr>
              <a:t>diterbitkan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oleh</a:t>
            </a:r>
            <a:r>
              <a:rPr lang="en-US" sz="2169" dirty="0">
                <a:solidFill>
                  <a:srgbClr val="FF0000"/>
                </a:solidFill>
                <a:latin typeface="Agency FB" panose="020B0503020202020204" pitchFamily="34" charset="0"/>
              </a:rPr>
              <a:t> PA/KPA </a:t>
            </a:r>
            <a:r>
              <a:rPr lang="en-US" sz="2169" dirty="0" err="1">
                <a:solidFill>
                  <a:srgbClr val="FF0000"/>
                </a:solidFill>
                <a:latin typeface="Agency FB" panose="020B0503020202020204" pitchFamily="34" charset="0"/>
              </a:rPr>
              <a:t>beserta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bukti</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transaksinya</a:t>
            </a:r>
            <a:r>
              <a:rPr lang="en-US" sz="2169" dirty="0">
                <a:solidFill>
                  <a:srgbClr val="FF0000"/>
                </a:solidFill>
                <a:latin typeface="Agency FB" panose="020B0503020202020204" pitchFamily="34" charset="0"/>
              </a:rPr>
              <a:t>;</a:t>
            </a:r>
          </a:p>
          <a:p>
            <a:pPr marL="326054" indent="-326054" algn="just">
              <a:buFont typeface="+mj-lt"/>
              <a:buAutoNum type="alphaLcPeriod"/>
            </a:pPr>
            <a:r>
              <a:rPr lang="en-US" sz="2169" dirty="0" err="1">
                <a:solidFill>
                  <a:srgbClr val="FF0000"/>
                </a:solidFill>
                <a:latin typeface="Agency FB" panose="020B0503020202020204" pitchFamily="34" charset="0"/>
              </a:rPr>
              <a:t>menguji</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kebenaran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perhitungan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tagihan</a:t>
            </a:r>
            <a:r>
              <a:rPr lang="en-US" sz="2169" dirty="0">
                <a:solidFill>
                  <a:srgbClr val="FF0000"/>
                </a:solidFill>
                <a:latin typeface="Agency FB" panose="020B0503020202020204" pitchFamily="34" charset="0"/>
              </a:rPr>
              <a:t> yang </a:t>
            </a:r>
            <a:r>
              <a:rPr lang="en-US" sz="2169" dirty="0" err="1">
                <a:solidFill>
                  <a:srgbClr val="FF0000"/>
                </a:solidFill>
                <a:latin typeface="Agency FB" panose="020B0503020202020204" pitchFamily="34" charset="0"/>
              </a:rPr>
              <a:t>tercantum</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dalam</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dokumen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pembayaran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dan</a:t>
            </a:r>
            <a:endParaRPr lang="en-US" sz="2169" dirty="0">
              <a:solidFill>
                <a:srgbClr val="FF0000"/>
              </a:solidFill>
              <a:latin typeface="Agency FB" panose="020B0503020202020204" pitchFamily="34" charset="0"/>
            </a:endParaRPr>
          </a:p>
          <a:p>
            <a:pPr marL="326054" indent="-326054" algn="just">
              <a:buFont typeface="+mj-lt"/>
              <a:buAutoNum type="alphaLcPeriod"/>
            </a:pPr>
            <a:r>
              <a:rPr lang="en-US" sz="2169" dirty="0" err="1">
                <a:solidFill>
                  <a:srgbClr val="FF0000"/>
                </a:solidFill>
                <a:latin typeface="Agency FB" panose="020B0503020202020204" pitchFamily="34" charset="0"/>
              </a:rPr>
              <a:t>menguji</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ketersediaan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dana</a:t>
            </a:r>
            <a:r>
              <a:rPr lang="en-US" sz="2169" dirty="0">
                <a:solidFill>
                  <a:srgbClr val="FF0000"/>
                </a:solidFill>
                <a:latin typeface="Agency FB" panose="020B0503020202020204" pitchFamily="34" charset="0"/>
              </a:rPr>
              <a:t> yang </a:t>
            </a:r>
            <a:r>
              <a:rPr lang="en-US" sz="2169" dirty="0" err="1">
                <a:solidFill>
                  <a:srgbClr val="FF0000"/>
                </a:solidFill>
                <a:latin typeface="Agency FB" panose="020B0503020202020204" pitchFamily="34" charset="0"/>
              </a:rPr>
              <a:t>bersangkutan</a:t>
            </a:r>
            <a:r>
              <a:rPr lang="en-US" sz="2169" dirty="0">
                <a:solidFill>
                  <a:srgbClr val="FF0000"/>
                </a:solidFill>
                <a:latin typeface="Agency FB" panose="020B0503020202020204" pitchFamily="34" charset="0"/>
              </a:rPr>
              <a:t>.</a:t>
            </a:r>
          </a:p>
          <a:p>
            <a:pPr algn="just"/>
            <a:r>
              <a:rPr lang="en-US" sz="2169" dirty="0">
                <a:solidFill>
                  <a:srgbClr val="FF0000"/>
                </a:solidFill>
                <a:latin typeface="Agency FB" panose="020B0503020202020204" pitchFamily="34" charset="0"/>
              </a:rPr>
              <a:t> </a:t>
            </a:r>
          </a:p>
        </p:txBody>
      </p:sp>
      <p:cxnSp>
        <p:nvCxnSpPr>
          <p:cNvPr id="109" name="Elbow Connector 108"/>
          <p:cNvCxnSpPr>
            <a:stCxn id="47" idx="1"/>
            <a:endCxn id="103" idx="1"/>
          </p:cNvCxnSpPr>
          <p:nvPr/>
        </p:nvCxnSpPr>
        <p:spPr>
          <a:xfrm rot="10800000" flipV="1">
            <a:off x="907317" y="2303683"/>
            <a:ext cx="1162734" cy="6329675"/>
          </a:xfrm>
          <a:prstGeom prst="bentConnector3">
            <a:avLst>
              <a:gd name="adj1" fmla="val 128438"/>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11998934" y="7371056"/>
            <a:ext cx="5748033" cy="26055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0281" indent="-250281" algn="just">
              <a:buFont typeface="Arial" panose="020B0604020202020204" pitchFamily="34" charset="0"/>
              <a:buChar char="•"/>
            </a:pPr>
            <a:r>
              <a:rPr lang="en-US" sz="2169" dirty="0" err="1">
                <a:solidFill>
                  <a:srgbClr val="FF0000"/>
                </a:solidFill>
                <a:latin typeface="Agency FB" panose="020B0503020202020204" pitchFamily="34" charset="0"/>
              </a:rPr>
              <a:t>Bendahara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Pengeluaran</a:t>
            </a:r>
            <a:r>
              <a:rPr lang="en-US" sz="2169" dirty="0">
                <a:solidFill>
                  <a:srgbClr val="FF0000"/>
                </a:solidFill>
                <a:latin typeface="Agency FB" panose="020B0503020202020204" pitchFamily="34" charset="0"/>
              </a:rPr>
              <a:t>/</a:t>
            </a:r>
            <a:r>
              <a:rPr lang="en-US" sz="2169" dirty="0" err="1">
                <a:solidFill>
                  <a:srgbClr val="FF0000"/>
                </a:solidFill>
                <a:latin typeface="Agency FB" panose="020B0503020202020204" pitchFamily="34" charset="0"/>
              </a:rPr>
              <a:t>Bendahara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Pengeluaran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pembantu</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bertanggung</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jawab</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secara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pribadi</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atas</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pembayaran</a:t>
            </a:r>
            <a:r>
              <a:rPr lang="en-US" sz="2169" dirty="0">
                <a:solidFill>
                  <a:srgbClr val="FF0000"/>
                </a:solidFill>
                <a:latin typeface="Agency FB" panose="020B0503020202020204" pitchFamily="34" charset="0"/>
              </a:rPr>
              <a:t> yang </a:t>
            </a:r>
            <a:r>
              <a:rPr lang="en-US" sz="2169" dirty="0" err="1">
                <a:solidFill>
                  <a:srgbClr val="FF0000"/>
                </a:solidFill>
                <a:latin typeface="Agency FB" panose="020B0503020202020204" pitchFamily="34" charset="0"/>
              </a:rPr>
              <a:t>dilaksanakannya</a:t>
            </a:r>
            <a:r>
              <a:rPr lang="en-US" sz="2169" dirty="0">
                <a:solidFill>
                  <a:srgbClr val="FF0000"/>
                </a:solidFill>
                <a:latin typeface="Agency FB" panose="020B0503020202020204" pitchFamily="34" charset="0"/>
              </a:rPr>
              <a:t>.</a:t>
            </a:r>
          </a:p>
          <a:p>
            <a:pPr marL="250281" indent="-250281" algn="just">
              <a:buFont typeface="Arial" panose="020B0604020202020204" pitchFamily="34" charset="0"/>
              <a:buChar char="•"/>
            </a:pPr>
            <a:r>
              <a:rPr lang="en-US" sz="2169" dirty="0" err="1">
                <a:solidFill>
                  <a:srgbClr val="FF0000"/>
                </a:solidFill>
                <a:latin typeface="Agency FB" panose="020B0503020202020204" pitchFamily="34" charset="0"/>
              </a:rPr>
              <a:t>Bendahara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Pengeluaran</a:t>
            </a:r>
            <a:r>
              <a:rPr lang="en-US" sz="2169" dirty="0">
                <a:solidFill>
                  <a:srgbClr val="FF0000"/>
                </a:solidFill>
                <a:latin typeface="Agency FB" panose="020B0503020202020204" pitchFamily="34" charset="0"/>
              </a:rPr>
              <a:t>/</a:t>
            </a:r>
            <a:r>
              <a:rPr lang="en-US" sz="2169" dirty="0" err="1">
                <a:solidFill>
                  <a:srgbClr val="FF0000"/>
                </a:solidFill>
                <a:latin typeface="Agency FB" panose="020B0503020202020204" pitchFamily="34" charset="0"/>
              </a:rPr>
              <a:t>Bendahara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Pengeluaran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pembantu</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sebagai</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wajib</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pungut</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Pajak</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Penghasilan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PPh</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dan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pajak</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lainnya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wajib</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menyetorkan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seluruh</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penerimaan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potongan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dan</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pajak</a:t>
            </a:r>
            <a:r>
              <a:rPr lang="en-US" sz="2169" dirty="0">
                <a:solidFill>
                  <a:srgbClr val="FF0000"/>
                </a:solidFill>
                <a:latin typeface="Agency FB" panose="020B0503020202020204" pitchFamily="34" charset="0"/>
              </a:rPr>
              <a:t> yang </a:t>
            </a:r>
            <a:r>
              <a:rPr lang="en-US" sz="2169" dirty="0" err="1">
                <a:solidFill>
                  <a:srgbClr val="FF0000"/>
                </a:solidFill>
                <a:latin typeface="Agency FB" panose="020B0503020202020204" pitchFamily="34" charset="0"/>
              </a:rPr>
              <a:t>dipungutnya</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ke</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Rekening</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Kas</a:t>
            </a:r>
            <a:r>
              <a:rPr lang="en-US" sz="2169" dirty="0">
                <a:solidFill>
                  <a:srgbClr val="FF0000"/>
                </a:solidFill>
                <a:latin typeface="Agency FB" panose="020B0503020202020204" pitchFamily="34" charset="0"/>
              </a:rPr>
              <a:t> </a:t>
            </a:r>
            <a:r>
              <a:rPr lang="en-US" sz="2169" dirty="0" err="1">
                <a:solidFill>
                  <a:srgbClr val="FF0000"/>
                </a:solidFill>
                <a:latin typeface="Agency FB" panose="020B0503020202020204" pitchFamily="34" charset="0"/>
              </a:rPr>
              <a:t>Umum</a:t>
            </a:r>
            <a:r>
              <a:rPr lang="en-US" sz="2169" dirty="0">
                <a:solidFill>
                  <a:srgbClr val="FF0000"/>
                </a:solidFill>
                <a:latin typeface="Agency FB" panose="020B0503020202020204" pitchFamily="34" charset="0"/>
              </a:rPr>
              <a:t> Negara.</a:t>
            </a:r>
            <a:endParaRPr lang="en-US" sz="2169" b="1" dirty="0">
              <a:solidFill>
                <a:srgbClr val="FF0000"/>
              </a:solidFill>
              <a:latin typeface="Agency FB" panose="020B0503020202020204" pitchFamily="34" charset="0"/>
            </a:endParaRPr>
          </a:p>
        </p:txBody>
      </p:sp>
    </p:spTree>
    <p:extLst>
      <p:ext uri="{BB962C8B-B14F-4D97-AF65-F5344CB8AC3E}">
        <p14:creationId xmlns:p14="http://schemas.microsoft.com/office/powerpoint/2010/main" val="3449377972"/>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p:nvPr/>
        </p:nvSpPr>
        <p:spPr>
          <a:xfrm>
            <a:off x="921650" y="152400"/>
            <a:ext cx="10045200" cy="1042800"/>
          </a:xfrm>
          <a:prstGeom prst="rect">
            <a:avLst/>
          </a:prstGeom>
          <a:solidFill>
            <a:srgbClr val="85200C"/>
          </a:solidFill>
          <a:ln w="9525" cap="flat" cmpd="sng">
            <a:solidFill>
              <a:srgbClr val="85200C"/>
            </a:solidFill>
            <a:prstDash val="solid"/>
            <a:round/>
            <a:headEnd type="none" w="sm" len="sm"/>
            <a:tailEnd type="none" w="sm" len="sm"/>
          </a:ln>
        </p:spPr>
        <p:txBody>
          <a:bodyPr spcFirstLastPara="1" wrap="square" lIns="137150" tIns="68550" rIns="137150" bIns="68550" anchor="ctr" anchorCtr="0">
            <a:noAutofit/>
          </a:bodyPr>
          <a:lstStyle/>
          <a:p>
            <a:pPr marL="342908">
              <a:lnSpc>
                <a:spcPct val="90000"/>
              </a:lnSpc>
            </a:pPr>
            <a:r>
              <a:rPr lang="en" sz="3600" b="1">
                <a:solidFill>
                  <a:schemeClr val="lt1"/>
                </a:solidFill>
                <a:latin typeface="NTR"/>
                <a:ea typeface="NTR"/>
                <a:cs typeface="NTR"/>
                <a:sym typeface="NTR"/>
              </a:rPr>
              <a:t>SIKLUS DOKUMEN PELAKSANAAN DAN PENATAUSAHAAN KEUANGAN DAERAH</a:t>
            </a:r>
            <a:endParaRPr sz="3600" b="1">
              <a:solidFill>
                <a:schemeClr val="lt1"/>
              </a:solidFill>
              <a:latin typeface="NTR"/>
              <a:ea typeface="NTR"/>
              <a:cs typeface="NTR"/>
              <a:sym typeface="NTR"/>
            </a:endParaRPr>
          </a:p>
        </p:txBody>
      </p:sp>
      <p:grpSp>
        <p:nvGrpSpPr>
          <p:cNvPr id="223" name="Google Shape;223;p32"/>
          <p:cNvGrpSpPr/>
          <p:nvPr/>
        </p:nvGrpSpPr>
        <p:grpSpPr>
          <a:xfrm rot="10800000" flipH="1">
            <a:off x="74" y="1341814"/>
            <a:ext cx="18287894" cy="116390"/>
            <a:chOff x="11445923" y="0"/>
            <a:chExt cx="1118977" cy="2552400"/>
          </a:xfrm>
        </p:grpSpPr>
        <p:sp>
          <p:nvSpPr>
            <p:cNvPr id="224" name="Google Shape;224;p32"/>
            <p:cNvSpPr/>
            <p:nvPr/>
          </p:nvSpPr>
          <p:spPr>
            <a:xfrm>
              <a:off x="11818961" y="0"/>
              <a:ext cx="372900" cy="2552400"/>
            </a:xfrm>
            <a:prstGeom prst="rect">
              <a:avLst/>
            </a:prstGeom>
            <a:solidFill>
              <a:srgbClr val="00B050"/>
            </a:solidFill>
            <a:ln>
              <a:noFill/>
            </a:ln>
          </p:spPr>
          <p:txBody>
            <a:bodyPr spcFirstLastPara="1" wrap="square" lIns="137150" tIns="68550" rIns="137150" bIns="68550" anchor="ctr" anchorCtr="0">
              <a:noAutofit/>
            </a:bodyPr>
            <a:lstStyle/>
            <a:p>
              <a:pPr algn="ctr"/>
              <a:endParaRPr sz="2801">
                <a:solidFill>
                  <a:srgbClr val="FFFFFF"/>
                </a:solidFill>
                <a:latin typeface="Calibri"/>
                <a:ea typeface="Calibri"/>
                <a:cs typeface="Calibri"/>
                <a:sym typeface="Calibri"/>
              </a:endParaRPr>
            </a:p>
          </p:txBody>
        </p:sp>
        <p:sp>
          <p:nvSpPr>
            <p:cNvPr id="225" name="Google Shape;225;p32"/>
            <p:cNvSpPr/>
            <p:nvPr/>
          </p:nvSpPr>
          <p:spPr>
            <a:xfrm>
              <a:off x="11445923" y="0"/>
              <a:ext cx="372900" cy="2552400"/>
            </a:xfrm>
            <a:prstGeom prst="rect">
              <a:avLst/>
            </a:prstGeom>
            <a:solidFill>
              <a:srgbClr val="FFC000"/>
            </a:solidFill>
            <a:ln>
              <a:noFill/>
            </a:ln>
          </p:spPr>
          <p:txBody>
            <a:bodyPr spcFirstLastPara="1" wrap="square" lIns="137150" tIns="68550" rIns="137150" bIns="68550" anchor="ctr" anchorCtr="0">
              <a:noAutofit/>
            </a:bodyPr>
            <a:lstStyle/>
            <a:p>
              <a:pPr algn="ctr"/>
              <a:endParaRPr sz="2801">
                <a:solidFill>
                  <a:srgbClr val="FFFFFF"/>
                </a:solidFill>
                <a:latin typeface="Calibri"/>
                <a:ea typeface="Calibri"/>
                <a:cs typeface="Calibri"/>
                <a:sym typeface="Calibri"/>
              </a:endParaRPr>
            </a:p>
          </p:txBody>
        </p:sp>
        <p:sp>
          <p:nvSpPr>
            <p:cNvPr id="226" name="Google Shape;226;p32"/>
            <p:cNvSpPr/>
            <p:nvPr/>
          </p:nvSpPr>
          <p:spPr>
            <a:xfrm>
              <a:off x="12192000" y="0"/>
              <a:ext cx="372900" cy="2552400"/>
            </a:xfrm>
            <a:prstGeom prst="rect">
              <a:avLst/>
            </a:prstGeom>
            <a:solidFill>
              <a:srgbClr val="00B0F0"/>
            </a:solidFill>
            <a:ln>
              <a:noFill/>
            </a:ln>
          </p:spPr>
          <p:txBody>
            <a:bodyPr spcFirstLastPara="1" wrap="square" lIns="137150" tIns="68550" rIns="137150" bIns="68550" anchor="ctr" anchorCtr="0">
              <a:noAutofit/>
            </a:bodyPr>
            <a:lstStyle/>
            <a:p>
              <a:pPr algn="ctr"/>
              <a:endParaRPr sz="2801">
                <a:solidFill>
                  <a:srgbClr val="FFFFFF"/>
                </a:solidFill>
                <a:latin typeface="Calibri"/>
                <a:ea typeface="Calibri"/>
                <a:cs typeface="Calibri"/>
                <a:sym typeface="Calibri"/>
              </a:endParaRPr>
            </a:p>
          </p:txBody>
        </p:sp>
      </p:grpSp>
      <p:sp>
        <p:nvSpPr>
          <p:cNvPr id="227" name="Google Shape;227;p32"/>
          <p:cNvSpPr txBox="1"/>
          <p:nvPr/>
        </p:nvSpPr>
        <p:spPr>
          <a:xfrm>
            <a:off x="460850" y="152400"/>
            <a:ext cx="350400" cy="1042800"/>
          </a:xfrm>
          <a:prstGeom prst="rect">
            <a:avLst/>
          </a:prstGeom>
          <a:solidFill>
            <a:srgbClr val="85200C"/>
          </a:solidFill>
          <a:ln w="9525" cap="flat" cmpd="sng">
            <a:solidFill>
              <a:srgbClr val="85200C"/>
            </a:solidFill>
            <a:prstDash val="solid"/>
            <a:round/>
            <a:headEnd type="none" w="sm" len="sm"/>
            <a:tailEnd type="none" w="sm" len="sm"/>
          </a:ln>
        </p:spPr>
        <p:txBody>
          <a:bodyPr spcFirstLastPara="1" wrap="square" lIns="137150" tIns="68550" rIns="137150" bIns="68550" anchor="ctr" anchorCtr="0">
            <a:noAutofit/>
          </a:bodyPr>
          <a:lstStyle/>
          <a:p>
            <a:pPr marL="342908" algn="just">
              <a:lnSpc>
                <a:spcPct val="90000"/>
              </a:lnSpc>
              <a:spcBef>
                <a:spcPts val="1601"/>
              </a:spcBef>
              <a:spcAft>
                <a:spcPts val="3200"/>
              </a:spcAft>
            </a:pPr>
            <a:endParaRPr sz="4200" b="1">
              <a:solidFill>
                <a:schemeClr val="lt1"/>
              </a:solidFill>
              <a:latin typeface="NTR"/>
              <a:ea typeface="NTR"/>
              <a:cs typeface="NTR"/>
              <a:sym typeface="NTR"/>
            </a:endParaRPr>
          </a:p>
        </p:txBody>
      </p:sp>
      <p:sp>
        <p:nvSpPr>
          <p:cNvPr id="228" name="Google Shape;228;p32"/>
          <p:cNvSpPr txBox="1"/>
          <p:nvPr/>
        </p:nvSpPr>
        <p:spPr>
          <a:xfrm>
            <a:off x="50" y="152400"/>
            <a:ext cx="350400" cy="1042800"/>
          </a:xfrm>
          <a:prstGeom prst="rect">
            <a:avLst/>
          </a:prstGeom>
          <a:solidFill>
            <a:srgbClr val="E6B8AF"/>
          </a:solidFill>
          <a:ln>
            <a:noFill/>
          </a:ln>
        </p:spPr>
        <p:txBody>
          <a:bodyPr spcFirstLastPara="1" wrap="square" lIns="137150" tIns="68550" rIns="137150" bIns="68550" anchor="ctr" anchorCtr="0">
            <a:noAutofit/>
          </a:bodyPr>
          <a:lstStyle/>
          <a:p>
            <a:pPr marL="342908" algn="just">
              <a:lnSpc>
                <a:spcPct val="90000"/>
              </a:lnSpc>
              <a:spcBef>
                <a:spcPts val="1601"/>
              </a:spcBef>
              <a:spcAft>
                <a:spcPts val="3200"/>
              </a:spcAft>
            </a:pPr>
            <a:endParaRPr sz="4200" b="1">
              <a:solidFill>
                <a:schemeClr val="lt1"/>
              </a:solidFill>
              <a:latin typeface="NTR"/>
              <a:ea typeface="NTR"/>
              <a:cs typeface="NTR"/>
              <a:sym typeface="NTR"/>
            </a:endParaRPr>
          </a:p>
        </p:txBody>
      </p:sp>
      <p:sp>
        <p:nvSpPr>
          <p:cNvPr id="229" name="Google Shape;229;p32"/>
          <p:cNvSpPr/>
          <p:nvPr/>
        </p:nvSpPr>
        <p:spPr>
          <a:xfrm>
            <a:off x="6523157" y="6326792"/>
            <a:ext cx="4867800" cy="1500600"/>
          </a:xfrm>
          <a:prstGeom prst="rect">
            <a:avLst/>
          </a:prstGeom>
          <a:noFill/>
          <a:ln>
            <a:noFill/>
          </a:ln>
        </p:spPr>
        <p:txBody>
          <a:bodyPr spcFirstLastPara="1" wrap="square" lIns="182850" tIns="182850" rIns="182850" bIns="182850" anchor="ctr" anchorCtr="0">
            <a:noAutofit/>
          </a:bodyPr>
          <a:lstStyle/>
          <a:p>
            <a:endParaRPr sz="3600"/>
          </a:p>
        </p:txBody>
      </p:sp>
      <p:grpSp>
        <p:nvGrpSpPr>
          <p:cNvPr id="230" name="Google Shape;230;p32"/>
          <p:cNvGrpSpPr/>
          <p:nvPr/>
        </p:nvGrpSpPr>
        <p:grpSpPr>
          <a:xfrm>
            <a:off x="636560" y="2223053"/>
            <a:ext cx="16843277" cy="7324451"/>
            <a:chOff x="212940" y="151"/>
            <a:chExt cx="10315579" cy="4063721"/>
          </a:xfrm>
        </p:grpSpPr>
        <p:sp>
          <p:nvSpPr>
            <p:cNvPr id="231" name="Google Shape;231;p32"/>
            <p:cNvSpPr/>
            <p:nvPr/>
          </p:nvSpPr>
          <p:spPr>
            <a:xfrm>
              <a:off x="212940" y="151"/>
              <a:ext cx="1563000" cy="937800"/>
            </a:xfrm>
            <a:prstGeom prst="roundRect">
              <a:avLst>
                <a:gd name="adj" fmla="val 10000"/>
              </a:avLst>
            </a:prstGeom>
            <a:solidFill>
              <a:srgbClr val="FFC000"/>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32" name="Google Shape;232;p32"/>
            <p:cNvSpPr txBox="1"/>
            <p:nvPr/>
          </p:nvSpPr>
          <p:spPr>
            <a:xfrm>
              <a:off x="240407" y="2761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RAK</a:t>
              </a:r>
              <a:endParaRPr sz="4001" b="1">
                <a:solidFill>
                  <a:srgbClr val="000000"/>
                </a:solidFill>
                <a:latin typeface="Calibri"/>
                <a:ea typeface="Calibri"/>
                <a:cs typeface="Calibri"/>
                <a:sym typeface="Calibri"/>
              </a:endParaRPr>
            </a:p>
          </p:txBody>
        </p:sp>
        <p:sp>
          <p:nvSpPr>
            <p:cNvPr id="233" name="Google Shape;233;p32"/>
            <p:cNvSpPr/>
            <p:nvPr/>
          </p:nvSpPr>
          <p:spPr>
            <a:xfrm>
              <a:off x="1913441" y="275232"/>
              <a:ext cx="331200" cy="387600"/>
            </a:xfrm>
            <a:prstGeom prst="rightArrow">
              <a:avLst>
                <a:gd name="adj1" fmla="val 60000"/>
                <a:gd name="adj2" fmla="val 50000"/>
              </a:avLst>
            </a:prstGeom>
            <a:solidFill>
              <a:srgbClr val="FFC000"/>
            </a:solidFill>
            <a:ln>
              <a:noFill/>
            </a:ln>
          </p:spPr>
          <p:txBody>
            <a:bodyPr spcFirstLastPara="1" wrap="square" lIns="182850" tIns="182850" rIns="182850" bIns="182850" anchor="ctr" anchorCtr="0">
              <a:noAutofit/>
            </a:bodyPr>
            <a:lstStyle/>
            <a:p>
              <a:endParaRPr sz="3600"/>
            </a:p>
          </p:txBody>
        </p:sp>
        <p:sp>
          <p:nvSpPr>
            <p:cNvPr id="234" name="Google Shape;234;p32"/>
            <p:cNvSpPr txBox="1"/>
            <p:nvPr/>
          </p:nvSpPr>
          <p:spPr>
            <a:xfrm>
              <a:off x="1913441" y="352755"/>
              <a:ext cx="231900" cy="2325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35" name="Google Shape;235;p32"/>
            <p:cNvSpPr/>
            <p:nvPr/>
          </p:nvSpPr>
          <p:spPr>
            <a:xfrm>
              <a:off x="2401084" y="151"/>
              <a:ext cx="1563000" cy="937800"/>
            </a:xfrm>
            <a:prstGeom prst="roundRect">
              <a:avLst>
                <a:gd name="adj" fmla="val 10000"/>
              </a:avLst>
            </a:prstGeom>
            <a:solidFill>
              <a:srgbClr val="EEF806"/>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36" name="Google Shape;236;p32"/>
            <p:cNvSpPr txBox="1"/>
            <p:nvPr/>
          </p:nvSpPr>
          <p:spPr>
            <a:xfrm>
              <a:off x="2428551" y="2761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DPA</a:t>
              </a:r>
              <a:endParaRPr sz="4001" b="1">
                <a:solidFill>
                  <a:srgbClr val="000000"/>
                </a:solidFill>
                <a:latin typeface="Calibri"/>
                <a:ea typeface="Calibri"/>
                <a:cs typeface="Calibri"/>
                <a:sym typeface="Calibri"/>
              </a:endParaRPr>
            </a:p>
          </p:txBody>
        </p:sp>
        <p:sp>
          <p:nvSpPr>
            <p:cNvPr id="237" name="Google Shape;237;p32"/>
            <p:cNvSpPr/>
            <p:nvPr/>
          </p:nvSpPr>
          <p:spPr>
            <a:xfrm>
              <a:off x="4101586" y="275232"/>
              <a:ext cx="331200" cy="387600"/>
            </a:xfrm>
            <a:prstGeom prst="rightArrow">
              <a:avLst>
                <a:gd name="adj1" fmla="val 60000"/>
                <a:gd name="adj2" fmla="val 50000"/>
              </a:avLst>
            </a:prstGeom>
            <a:solidFill>
              <a:srgbClr val="E6F806"/>
            </a:solidFill>
            <a:ln>
              <a:noFill/>
            </a:ln>
          </p:spPr>
          <p:txBody>
            <a:bodyPr spcFirstLastPara="1" wrap="square" lIns="182850" tIns="182850" rIns="182850" bIns="182850" anchor="ctr" anchorCtr="0">
              <a:noAutofit/>
            </a:bodyPr>
            <a:lstStyle/>
            <a:p>
              <a:endParaRPr sz="3600"/>
            </a:p>
          </p:txBody>
        </p:sp>
        <p:sp>
          <p:nvSpPr>
            <p:cNvPr id="238" name="Google Shape;238;p32"/>
            <p:cNvSpPr txBox="1"/>
            <p:nvPr/>
          </p:nvSpPr>
          <p:spPr>
            <a:xfrm>
              <a:off x="4101586" y="352755"/>
              <a:ext cx="231900" cy="2325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39" name="Google Shape;239;p32"/>
            <p:cNvSpPr/>
            <p:nvPr/>
          </p:nvSpPr>
          <p:spPr>
            <a:xfrm>
              <a:off x="4589229" y="151"/>
              <a:ext cx="1563000" cy="937800"/>
            </a:xfrm>
            <a:prstGeom prst="roundRect">
              <a:avLst>
                <a:gd name="adj" fmla="val 10000"/>
              </a:avLst>
            </a:prstGeom>
            <a:solidFill>
              <a:srgbClr val="A5F20C"/>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40" name="Google Shape;240;p32"/>
            <p:cNvSpPr txBox="1"/>
            <p:nvPr/>
          </p:nvSpPr>
          <p:spPr>
            <a:xfrm>
              <a:off x="4616696" y="2761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SPD</a:t>
              </a:r>
              <a:endParaRPr sz="4001" b="1">
                <a:solidFill>
                  <a:srgbClr val="000000"/>
                </a:solidFill>
                <a:latin typeface="Calibri"/>
                <a:ea typeface="Calibri"/>
                <a:cs typeface="Calibri"/>
                <a:sym typeface="Calibri"/>
              </a:endParaRPr>
            </a:p>
          </p:txBody>
        </p:sp>
        <p:sp>
          <p:nvSpPr>
            <p:cNvPr id="241" name="Google Shape;241;p32"/>
            <p:cNvSpPr/>
            <p:nvPr/>
          </p:nvSpPr>
          <p:spPr>
            <a:xfrm>
              <a:off x="6289730" y="275232"/>
              <a:ext cx="331200" cy="387600"/>
            </a:xfrm>
            <a:prstGeom prst="rightArrow">
              <a:avLst>
                <a:gd name="adj1" fmla="val 60000"/>
                <a:gd name="adj2" fmla="val 50000"/>
              </a:avLst>
            </a:prstGeom>
            <a:solidFill>
              <a:srgbClr val="97F10D"/>
            </a:solidFill>
            <a:ln>
              <a:noFill/>
            </a:ln>
          </p:spPr>
          <p:txBody>
            <a:bodyPr spcFirstLastPara="1" wrap="square" lIns="182850" tIns="182850" rIns="182850" bIns="182850" anchor="ctr" anchorCtr="0">
              <a:noAutofit/>
            </a:bodyPr>
            <a:lstStyle/>
            <a:p>
              <a:endParaRPr sz="3600"/>
            </a:p>
          </p:txBody>
        </p:sp>
        <p:sp>
          <p:nvSpPr>
            <p:cNvPr id="242" name="Google Shape;242;p32"/>
            <p:cNvSpPr txBox="1"/>
            <p:nvPr/>
          </p:nvSpPr>
          <p:spPr>
            <a:xfrm>
              <a:off x="6289730" y="352755"/>
              <a:ext cx="231900" cy="2325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43" name="Google Shape;243;p32"/>
            <p:cNvSpPr/>
            <p:nvPr/>
          </p:nvSpPr>
          <p:spPr>
            <a:xfrm>
              <a:off x="6777374" y="151"/>
              <a:ext cx="1563000" cy="937800"/>
            </a:xfrm>
            <a:prstGeom prst="roundRect">
              <a:avLst>
                <a:gd name="adj" fmla="val 10000"/>
              </a:avLst>
            </a:prstGeom>
            <a:solidFill>
              <a:srgbClr val="66ED13"/>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44" name="Google Shape;244;p32"/>
            <p:cNvSpPr txBox="1"/>
            <p:nvPr/>
          </p:nvSpPr>
          <p:spPr>
            <a:xfrm>
              <a:off x="6804841" y="2761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SPP</a:t>
              </a:r>
              <a:endParaRPr sz="4001" b="1">
                <a:solidFill>
                  <a:srgbClr val="000000"/>
                </a:solidFill>
                <a:latin typeface="Calibri"/>
                <a:ea typeface="Calibri"/>
                <a:cs typeface="Calibri"/>
                <a:sym typeface="Calibri"/>
              </a:endParaRPr>
            </a:p>
          </p:txBody>
        </p:sp>
        <p:sp>
          <p:nvSpPr>
            <p:cNvPr id="245" name="Google Shape;245;p32"/>
            <p:cNvSpPr/>
            <p:nvPr/>
          </p:nvSpPr>
          <p:spPr>
            <a:xfrm>
              <a:off x="8477875" y="275232"/>
              <a:ext cx="331200" cy="387600"/>
            </a:xfrm>
            <a:prstGeom prst="rightArrow">
              <a:avLst>
                <a:gd name="adj1" fmla="val 60000"/>
                <a:gd name="adj2" fmla="val 50000"/>
              </a:avLst>
            </a:prstGeom>
            <a:solidFill>
              <a:srgbClr val="51EB15"/>
            </a:solidFill>
            <a:ln>
              <a:noFill/>
            </a:ln>
          </p:spPr>
          <p:txBody>
            <a:bodyPr spcFirstLastPara="1" wrap="square" lIns="182850" tIns="182850" rIns="182850" bIns="182850" anchor="ctr" anchorCtr="0">
              <a:noAutofit/>
            </a:bodyPr>
            <a:lstStyle/>
            <a:p>
              <a:endParaRPr sz="3600"/>
            </a:p>
          </p:txBody>
        </p:sp>
        <p:sp>
          <p:nvSpPr>
            <p:cNvPr id="246" name="Google Shape;246;p32"/>
            <p:cNvSpPr txBox="1"/>
            <p:nvPr/>
          </p:nvSpPr>
          <p:spPr>
            <a:xfrm>
              <a:off x="8477875" y="352755"/>
              <a:ext cx="231900" cy="2325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47" name="Google Shape;247;p32"/>
            <p:cNvSpPr/>
            <p:nvPr/>
          </p:nvSpPr>
          <p:spPr>
            <a:xfrm>
              <a:off x="8965519" y="151"/>
              <a:ext cx="1563000" cy="937800"/>
            </a:xfrm>
            <a:prstGeom prst="roundRect">
              <a:avLst>
                <a:gd name="adj" fmla="val 10000"/>
              </a:avLst>
            </a:prstGeom>
            <a:solidFill>
              <a:srgbClr val="2DE71A"/>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48" name="Google Shape;248;p32"/>
            <p:cNvSpPr txBox="1"/>
            <p:nvPr/>
          </p:nvSpPr>
          <p:spPr>
            <a:xfrm>
              <a:off x="8992986" y="2761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SPJTM SPP</a:t>
              </a:r>
              <a:endParaRPr sz="4001" b="1">
                <a:solidFill>
                  <a:srgbClr val="000000"/>
                </a:solidFill>
                <a:latin typeface="Calibri"/>
                <a:ea typeface="Calibri"/>
                <a:cs typeface="Calibri"/>
                <a:sym typeface="Calibri"/>
              </a:endParaRPr>
            </a:p>
          </p:txBody>
        </p:sp>
        <p:sp>
          <p:nvSpPr>
            <p:cNvPr id="249" name="Google Shape;249;p32"/>
            <p:cNvSpPr/>
            <p:nvPr/>
          </p:nvSpPr>
          <p:spPr>
            <a:xfrm rot="5400000">
              <a:off x="9581405" y="1047267"/>
              <a:ext cx="331200" cy="387600"/>
            </a:xfrm>
            <a:prstGeom prst="rightArrow">
              <a:avLst>
                <a:gd name="adj1" fmla="val 60000"/>
                <a:gd name="adj2" fmla="val 50000"/>
              </a:avLst>
            </a:prstGeom>
            <a:solidFill>
              <a:srgbClr val="1DE424"/>
            </a:solidFill>
            <a:ln>
              <a:noFill/>
            </a:ln>
          </p:spPr>
          <p:txBody>
            <a:bodyPr spcFirstLastPara="1" wrap="square" lIns="182850" tIns="182850" rIns="182850" bIns="182850" anchor="ctr" anchorCtr="0">
              <a:noAutofit/>
            </a:bodyPr>
            <a:lstStyle/>
            <a:p>
              <a:endParaRPr sz="3600"/>
            </a:p>
          </p:txBody>
        </p:sp>
        <p:sp>
          <p:nvSpPr>
            <p:cNvPr id="250" name="Google Shape;250;p32"/>
            <p:cNvSpPr txBox="1"/>
            <p:nvPr/>
          </p:nvSpPr>
          <p:spPr>
            <a:xfrm>
              <a:off x="9630715" y="1075467"/>
              <a:ext cx="232500" cy="2319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51" name="Google Shape;251;p32"/>
            <p:cNvSpPr/>
            <p:nvPr/>
          </p:nvSpPr>
          <p:spPr>
            <a:xfrm>
              <a:off x="8965519" y="1563111"/>
              <a:ext cx="1563000" cy="937800"/>
            </a:xfrm>
            <a:prstGeom prst="roundRect">
              <a:avLst>
                <a:gd name="adj" fmla="val 10000"/>
              </a:avLst>
            </a:prstGeom>
            <a:solidFill>
              <a:srgbClr val="21E146"/>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52" name="Google Shape;252;p32"/>
            <p:cNvSpPr txBox="1"/>
            <p:nvPr/>
          </p:nvSpPr>
          <p:spPr>
            <a:xfrm>
              <a:off x="8992986" y="159057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SPM</a:t>
              </a:r>
              <a:endParaRPr sz="4001" b="1">
                <a:solidFill>
                  <a:srgbClr val="000000"/>
                </a:solidFill>
                <a:latin typeface="Calibri"/>
                <a:ea typeface="Calibri"/>
                <a:cs typeface="Calibri"/>
                <a:sym typeface="Calibri"/>
              </a:endParaRPr>
            </a:p>
          </p:txBody>
        </p:sp>
        <p:sp>
          <p:nvSpPr>
            <p:cNvPr id="253" name="Google Shape;253;p32"/>
            <p:cNvSpPr/>
            <p:nvPr/>
          </p:nvSpPr>
          <p:spPr>
            <a:xfrm rot="10800000">
              <a:off x="8496778" y="1838206"/>
              <a:ext cx="331200" cy="387600"/>
            </a:xfrm>
            <a:prstGeom prst="rightArrow">
              <a:avLst>
                <a:gd name="adj1" fmla="val 60000"/>
                <a:gd name="adj2" fmla="val 50000"/>
              </a:avLst>
            </a:prstGeom>
            <a:solidFill>
              <a:srgbClr val="24DE66"/>
            </a:solidFill>
            <a:ln>
              <a:noFill/>
            </a:ln>
          </p:spPr>
          <p:txBody>
            <a:bodyPr spcFirstLastPara="1" wrap="square" lIns="182850" tIns="182850" rIns="182850" bIns="182850" anchor="ctr" anchorCtr="0">
              <a:noAutofit/>
            </a:bodyPr>
            <a:lstStyle/>
            <a:p>
              <a:endParaRPr sz="3600"/>
            </a:p>
          </p:txBody>
        </p:sp>
        <p:sp>
          <p:nvSpPr>
            <p:cNvPr id="254" name="Google Shape;254;p32"/>
            <p:cNvSpPr txBox="1"/>
            <p:nvPr/>
          </p:nvSpPr>
          <p:spPr>
            <a:xfrm>
              <a:off x="8596035" y="1915715"/>
              <a:ext cx="231900" cy="2325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55" name="Google Shape;255;p32"/>
            <p:cNvSpPr/>
            <p:nvPr/>
          </p:nvSpPr>
          <p:spPr>
            <a:xfrm>
              <a:off x="6777374" y="1563111"/>
              <a:ext cx="1563000" cy="937800"/>
            </a:xfrm>
            <a:prstGeom prst="roundRect">
              <a:avLst>
                <a:gd name="adj" fmla="val 10000"/>
              </a:avLst>
            </a:prstGeom>
            <a:solidFill>
              <a:srgbClr val="27DB7E"/>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56" name="Google Shape;256;p32"/>
            <p:cNvSpPr txBox="1"/>
            <p:nvPr/>
          </p:nvSpPr>
          <p:spPr>
            <a:xfrm>
              <a:off x="6804841" y="159057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SPJTM SPM</a:t>
              </a:r>
              <a:endParaRPr sz="4001" b="1">
                <a:solidFill>
                  <a:srgbClr val="000000"/>
                </a:solidFill>
                <a:latin typeface="Calibri"/>
                <a:ea typeface="Calibri"/>
                <a:cs typeface="Calibri"/>
                <a:sym typeface="Calibri"/>
              </a:endParaRPr>
            </a:p>
          </p:txBody>
        </p:sp>
        <p:sp>
          <p:nvSpPr>
            <p:cNvPr id="257" name="Google Shape;257;p32"/>
            <p:cNvSpPr/>
            <p:nvPr/>
          </p:nvSpPr>
          <p:spPr>
            <a:xfrm rot="10800000">
              <a:off x="6308633" y="1838206"/>
              <a:ext cx="331200" cy="387600"/>
            </a:xfrm>
            <a:prstGeom prst="rightArrow">
              <a:avLst>
                <a:gd name="adj1" fmla="val 60000"/>
                <a:gd name="adj2" fmla="val 50000"/>
              </a:avLst>
            </a:prstGeom>
            <a:solidFill>
              <a:srgbClr val="2CD79F"/>
            </a:solidFill>
            <a:ln>
              <a:noFill/>
            </a:ln>
          </p:spPr>
          <p:txBody>
            <a:bodyPr spcFirstLastPara="1" wrap="square" lIns="182850" tIns="182850" rIns="182850" bIns="182850" anchor="ctr" anchorCtr="0">
              <a:noAutofit/>
            </a:bodyPr>
            <a:lstStyle/>
            <a:p>
              <a:endParaRPr sz="3600"/>
            </a:p>
          </p:txBody>
        </p:sp>
        <p:sp>
          <p:nvSpPr>
            <p:cNvPr id="258" name="Google Shape;258;p32"/>
            <p:cNvSpPr txBox="1"/>
            <p:nvPr/>
          </p:nvSpPr>
          <p:spPr>
            <a:xfrm>
              <a:off x="6407890" y="1915715"/>
              <a:ext cx="231900" cy="2325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59" name="Google Shape;259;p32"/>
            <p:cNvSpPr/>
            <p:nvPr/>
          </p:nvSpPr>
          <p:spPr>
            <a:xfrm>
              <a:off x="4589229" y="1563111"/>
              <a:ext cx="1563000" cy="937800"/>
            </a:xfrm>
            <a:prstGeom prst="roundRect">
              <a:avLst>
                <a:gd name="adj" fmla="val 10000"/>
              </a:avLst>
            </a:prstGeom>
            <a:solidFill>
              <a:srgbClr val="2ED5AF"/>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60" name="Google Shape;260;p32"/>
            <p:cNvSpPr txBox="1"/>
            <p:nvPr/>
          </p:nvSpPr>
          <p:spPr>
            <a:xfrm>
              <a:off x="4616696" y="159057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SP2D</a:t>
              </a:r>
              <a:endParaRPr sz="4001" b="1">
                <a:solidFill>
                  <a:srgbClr val="000000"/>
                </a:solidFill>
                <a:latin typeface="Calibri"/>
                <a:ea typeface="Calibri"/>
                <a:cs typeface="Calibri"/>
                <a:sym typeface="Calibri"/>
              </a:endParaRPr>
            </a:p>
          </p:txBody>
        </p:sp>
        <p:sp>
          <p:nvSpPr>
            <p:cNvPr id="261" name="Google Shape;261;p32"/>
            <p:cNvSpPr/>
            <p:nvPr/>
          </p:nvSpPr>
          <p:spPr>
            <a:xfrm rot="10800000">
              <a:off x="4120488" y="1838206"/>
              <a:ext cx="331200" cy="387600"/>
            </a:xfrm>
            <a:prstGeom prst="rightArrow">
              <a:avLst>
                <a:gd name="adj1" fmla="val 60000"/>
                <a:gd name="adj2" fmla="val 50000"/>
              </a:avLst>
            </a:prstGeom>
            <a:solidFill>
              <a:srgbClr val="34D0CF"/>
            </a:solidFill>
            <a:ln>
              <a:noFill/>
            </a:ln>
          </p:spPr>
          <p:txBody>
            <a:bodyPr spcFirstLastPara="1" wrap="square" lIns="182850" tIns="182850" rIns="182850" bIns="182850" anchor="ctr" anchorCtr="0">
              <a:noAutofit/>
            </a:bodyPr>
            <a:lstStyle/>
            <a:p>
              <a:endParaRPr sz="3600"/>
            </a:p>
          </p:txBody>
        </p:sp>
        <p:sp>
          <p:nvSpPr>
            <p:cNvPr id="262" name="Google Shape;262;p32"/>
            <p:cNvSpPr txBox="1"/>
            <p:nvPr/>
          </p:nvSpPr>
          <p:spPr>
            <a:xfrm>
              <a:off x="4219745" y="1915715"/>
              <a:ext cx="231900" cy="2325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63" name="Google Shape;263;p32"/>
            <p:cNvSpPr/>
            <p:nvPr/>
          </p:nvSpPr>
          <p:spPr>
            <a:xfrm>
              <a:off x="2401084" y="1563111"/>
              <a:ext cx="1563000" cy="937800"/>
            </a:xfrm>
            <a:prstGeom prst="roundRect">
              <a:avLst>
                <a:gd name="adj" fmla="val 10000"/>
              </a:avLst>
            </a:prstGeom>
            <a:solidFill>
              <a:srgbClr val="35C5CF"/>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64" name="Google Shape;264;p32"/>
            <p:cNvSpPr txBox="1"/>
            <p:nvPr/>
          </p:nvSpPr>
          <p:spPr>
            <a:xfrm>
              <a:off x="2428551" y="159057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TBP &amp; STS</a:t>
              </a:r>
              <a:endParaRPr sz="4001" b="1">
                <a:solidFill>
                  <a:srgbClr val="000000"/>
                </a:solidFill>
                <a:latin typeface="Calibri"/>
                <a:ea typeface="Calibri"/>
                <a:cs typeface="Calibri"/>
                <a:sym typeface="Calibri"/>
              </a:endParaRPr>
            </a:p>
          </p:txBody>
        </p:sp>
        <p:sp>
          <p:nvSpPr>
            <p:cNvPr id="265" name="Google Shape;265;p32"/>
            <p:cNvSpPr/>
            <p:nvPr/>
          </p:nvSpPr>
          <p:spPr>
            <a:xfrm rot="10800000">
              <a:off x="1932343" y="1838206"/>
              <a:ext cx="331200" cy="387600"/>
            </a:xfrm>
            <a:prstGeom prst="rightArrow">
              <a:avLst>
                <a:gd name="adj1" fmla="val 60000"/>
                <a:gd name="adj2" fmla="val 50000"/>
              </a:avLst>
            </a:prstGeom>
            <a:solidFill>
              <a:srgbClr val="3B9CCA"/>
            </a:solidFill>
            <a:ln>
              <a:noFill/>
            </a:ln>
          </p:spPr>
          <p:txBody>
            <a:bodyPr spcFirstLastPara="1" wrap="square" lIns="182850" tIns="182850" rIns="182850" bIns="182850" anchor="ctr" anchorCtr="0">
              <a:noAutofit/>
            </a:bodyPr>
            <a:lstStyle/>
            <a:p>
              <a:endParaRPr sz="3600"/>
            </a:p>
          </p:txBody>
        </p:sp>
        <p:sp>
          <p:nvSpPr>
            <p:cNvPr id="266" name="Google Shape;266;p32"/>
            <p:cNvSpPr txBox="1"/>
            <p:nvPr/>
          </p:nvSpPr>
          <p:spPr>
            <a:xfrm>
              <a:off x="2031600" y="1915715"/>
              <a:ext cx="231900" cy="2325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67" name="Google Shape;267;p32"/>
            <p:cNvSpPr/>
            <p:nvPr/>
          </p:nvSpPr>
          <p:spPr>
            <a:xfrm>
              <a:off x="212940" y="1563111"/>
              <a:ext cx="1563000" cy="937800"/>
            </a:xfrm>
            <a:prstGeom prst="roundRect">
              <a:avLst>
                <a:gd name="adj" fmla="val 10000"/>
              </a:avLst>
            </a:prstGeom>
            <a:solidFill>
              <a:srgbClr val="3C97C9"/>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68" name="Google Shape;268;p32"/>
            <p:cNvSpPr txBox="1"/>
            <p:nvPr/>
          </p:nvSpPr>
          <p:spPr>
            <a:xfrm>
              <a:off x="240407" y="1590578"/>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LPJ</a:t>
              </a:r>
              <a:endParaRPr sz="4001" b="1">
                <a:solidFill>
                  <a:srgbClr val="000000"/>
                </a:solidFill>
                <a:latin typeface="Calibri"/>
                <a:ea typeface="Calibri"/>
                <a:cs typeface="Calibri"/>
                <a:sym typeface="Calibri"/>
              </a:endParaRPr>
            </a:p>
          </p:txBody>
        </p:sp>
        <p:sp>
          <p:nvSpPr>
            <p:cNvPr id="269" name="Google Shape;269;p32"/>
            <p:cNvSpPr/>
            <p:nvPr/>
          </p:nvSpPr>
          <p:spPr>
            <a:xfrm rot="5400000">
              <a:off x="828826" y="2610229"/>
              <a:ext cx="331200" cy="387600"/>
            </a:xfrm>
            <a:prstGeom prst="rightArrow">
              <a:avLst>
                <a:gd name="adj1" fmla="val 60000"/>
                <a:gd name="adj2" fmla="val 50000"/>
              </a:avLst>
            </a:prstGeom>
            <a:solidFill>
              <a:srgbClr val="4371C3"/>
            </a:solidFill>
            <a:ln>
              <a:noFill/>
            </a:ln>
          </p:spPr>
          <p:txBody>
            <a:bodyPr spcFirstLastPara="1" wrap="square" lIns="182850" tIns="182850" rIns="182850" bIns="182850" anchor="ctr" anchorCtr="0">
              <a:noAutofit/>
            </a:bodyPr>
            <a:lstStyle/>
            <a:p>
              <a:endParaRPr sz="3600"/>
            </a:p>
          </p:txBody>
        </p:sp>
        <p:sp>
          <p:nvSpPr>
            <p:cNvPr id="270" name="Google Shape;270;p32"/>
            <p:cNvSpPr txBox="1"/>
            <p:nvPr/>
          </p:nvSpPr>
          <p:spPr>
            <a:xfrm>
              <a:off x="878136" y="2638428"/>
              <a:ext cx="232500" cy="231900"/>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endParaRPr sz="3200" b="1">
                <a:solidFill>
                  <a:srgbClr val="000000"/>
                </a:solidFill>
                <a:latin typeface="Calibri"/>
                <a:ea typeface="Calibri"/>
                <a:cs typeface="Calibri"/>
                <a:sym typeface="Calibri"/>
              </a:endParaRPr>
            </a:p>
          </p:txBody>
        </p:sp>
        <p:sp>
          <p:nvSpPr>
            <p:cNvPr id="271" name="Google Shape;271;p32"/>
            <p:cNvSpPr/>
            <p:nvPr/>
          </p:nvSpPr>
          <p:spPr>
            <a:xfrm>
              <a:off x="212940" y="3126072"/>
              <a:ext cx="1563000" cy="937800"/>
            </a:xfrm>
            <a:prstGeom prst="roundRect">
              <a:avLst>
                <a:gd name="adj" fmla="val 10000"/>
              </a:avLst>
            </a:prstGeom>
            <a:solidFill>
              <a:srgbClr val="9CC2E5"/>
            </a:solidFill>
            <a:ln w="12700" cap="flat" cmpd="sng">
              <a:solidFill>
                <a:srgbClr val="FFFFFF"/>
              </a:solidFill>
              <a:prstDash val="solid"/>
              <a:miter lim="800000"/>
              <a:headEnd type="none" w="sm" len="sm"/>
              <a:tailEnd type="none" w="sm" len="sm"/>
            </a:ln>
          </p:spPr>
          <p:txBody>
            <a:bodyPr spcFirstLastPara="1" wrap="square" lIns="182850" tIns="182850" rIns="182850" bIns="182850" anchor="ctr" anchorCtr="0">
              <a:noAutofit/>
            </a:bodyPr>
            <a:lstStyle/>
            <a:p>
              <a:endParaRPr sz="3600"/>
            </a:p>
          </p:txBody>
        </p:sp>
        <p:sp>
          <p:nvSpPr>
            <p:cNvPr id="272" name="Google Shape;272;p32"/>
            <p:cNvSpPr txBox="1"/>
            <p:nvPr/>
          </p:nvSpPr>
          <p:spPr>
            <a:xfrm>
              <a:off x="240407" y="3153539"/>
              <a:ext cx="1508100" cy="882900"/>
            </a:xfrm>
            <a:prstGeom prst="rect">
              <a:avLst/>
            </a:prstGeom>
            <a:noFill/>
            <a:ln>
              <a:noFill/>
            </a:ln>
          </p:spPr>
          <p:txBody>
            <a:bodyPr spcFirstLastPara="1" wrap="square" lIns="182850" tIns="182850" rIns="182850" bIns="182850" anchor="ctr" anchorCtr="0">
              <a:noAutofit/>
            </a:bodyPr>
            <a:lstStyle/>
            <a:p>
              <a:pPr algn="ctr">
                <a:lnSpc>
                  <a:spcPct val="90000"/>
                </a:lnSpc>
                <a:buClr>
                  <a:srgbClr val="000000"/>
                </a:buClr>
                <a:buSzPts val="2400"/>
              </a:pPr>
              <a:r>
                <a:rPr lang="en" sz="4001" b="1">
                  <a:solidFill>
                    <a:srgbClr val="000000"/>
                  </a:solidFill>
                  <a:latin typeface="Calibri"/>
                  <a:ea typeface="Calibri"/>
                  <a:cs typeface="Calibri"/>
                  <a:sym typeface="Calibri"/>
                </a:rPr>
                <a:t>SPJ</a:t>
              </a:r>
              <a:endParaRPr sz="4001" b="1">
                <a:solidFill>
                  <a:srgbClr val="000000"/>
                </a:solidFill>
                <a:latin typeface="Calibri"/>
                <a:ea typeface="Calibri"/>
                <a:cs typeface="Calibri"/>
                <a:sym typeface="Calibri"/>
              </a:endParaRPr>
            </a:p>
          </p:txBody>
        </p:sp>
      </p:grpSp>
      <p:pic>
        <p:nvPicPr>
          <p:cNvPr id="273" name="Google Shape;273;p32" descr="User"/>
          <p:cNvPicPr preferRelativeResize="0"/>
          <p:nvPr/>
        </p:nvPicPr>
        <p:blipFill rotWithShape="1">
          <a:blip r:embed="rId3">
            <a:alphaModFix/>
          </a:blip>
          <a:srcRect/>
          <a:stretch/>
        </p:blipFill>
        <p:spPr>
          <a:xfrm>
            <a:off x="648182" y="3280318"/>
            <a:ext cx="559662" cy="687599"/>
          </a:xfrm>
          <a:prstGeom prst="rect">
            <a:avLst/>
          </a:prstGeom>
          <a:noFill/>
          <a:ln>
            <a:noFill/>
          </a:ln>
        </p:spPr>
      </p:pic>
      <p:sp>
        <p:nvSpPr>
          <p:cNvPr id="274" name="Google Shape;274;p32"/>
          <p:cNvSpPr txBox="1"/>
          <p:nvPr/>
        </p:nvSpPr>
        <p:spPr>
          <a:xfrm>
            <a:off x="1005299" y="3322452"/>
            <a:ext cx="2092200" cy="677284"/>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Kasubag Program/</a:t>
            </a:r>
            <a:endParaRPr sz="1601" b="1"/>
          </a:p>
          <a:p>
            <a:r>
              <a:rPr lang="en" sz="1601" b="1">
                <a:solidFill>
                  <a:srgbClr val="000000"/>
                </a:solidFill>
                <a:latin typeface="Calibri"/>
                <a:ea typeface="Calibri"/>
                <a:cs typeface="Calibri"/>
                <a:sym typeface="Calibri"/>
              </a:rPr>
              <a:t>Operator OPD</a:t>
            </a:r>
            <a:endParaRPr sz="1601" b="1"/>
          </a:p>
        </p:txBody>
      </p:sp>
      <p:pic>
        <p:nvPicPr>
          <p:cNvPr id="275" name="Google Shape;275;p32" descr="User"/>
          <p:cNvPicPr preferRelativeResize="0"/>
          <p:nvPr/>
        </p:nvPicPr>
        <p:blipFill rotWithShape="1">
          <a:blip r:embed="rId3">
            <a:alphaModFix/>
          </a:blip>
          <a:srcRect/>
          <a:stretch/>
        </p:blipFill>
        <p:spPr>
          <a:xfrm>
            <a:off x="4196597" y="3280318"/>
            <a:ext cx="559662" cy="687599"/>
          </a:xfrm>
          <a:prstGeom prst="rect">
            <a:avLst/>
          </a:prstGeom>
          <a:noFill/>
          <a:ln>
            <a:noFill/>
          </a:ln>
        </p:spPr>
      </p:pic>
      <p:sp>
        <p:nvSpPr>
          <p:cNvPr id="276" name="Google Shape;276;p32"/>
          <p:cNvSpPr txBox="1"/>
          <p:nvPr/>
        </p:nvSpPr>
        <p:spPr>
          <a:xfrm>
            <a:off x="4755851" y="3492402"/>
            <a:ext cx="17244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PA/BUD</a:t>
            </a:r>
            <a:endParaRPr sz="1601" b="1"/>
          </a:p>
        </p:txBody>
      </p:sp>
      <p:pic>
        <p:nvPicPr>
          <p:cNvPr id="277" name="Google Shape;277;p32" descr="User"/>
          <p:cNvPicPr preferRelativeResize="0"/>
          <p:nvPr/>
        </p:nvPicPr>
        <p:blipFill rotWithShape="1">
          <a:blip r:embed="rId3">
            <a:alphaModFix/>
          </a:blip>
          <a:srcRect/>
          <a:stretch/>
        </p:blipFill>
        <p:spPr>
          <a:xfrm>
            <a:off x="7802567" y="3288973"/>
            <a:ext cx="559662" cy="687599"/>
          </a:xfrm>
          <a:prstGeom prst="rect">
            <a:avLst/>
          </a:prstGeom>
          <a:noFill/>
          <a:ln>
            <a:noFill/>
          </a:ln>
        </p:spPr>
      </p:pic>
      <p:sp>
        <p:nvSpPr>
          <p:cNvPr id="278" name="Google Shape;278;p32"/>
          <p:cNvSpPr txBox="1"/>
          <p:nvPr/>
        </p:nvSpPr>
        <p:spPr>
          <a:xfrm>
            <a:off x="8264453" y="3483503"/>
            <a:ext cx="22668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BUD/Kuasa BUD</a:t>
            </a:r>
            <a:endParaRPr sz="1601" b="1"/>
          </a:p>
        </p:txBody>
      </p:sp>
      <p:pic>
        <p:nvPicPr>
          <p:cNvPr id="279" name="Google Shape;279;p32" descr="User"/>
          <p:cNvPicPr preferRelativeResize="0"/>
          <p:nvPr/>
        </p:nvPicPr>
        <p:blipFill rotWithShape="1">
          <a:blip r:embed="rId3">
            <a:alphaModFix/>
          </a:blip>
          <a:srcRect/>
          <a:stretch/>
        </p:blipFill>
        <p:spPr>
          <a:xfrm>
            <a:off x="11351990" y="3280318"/>
            <a:ext cx="559662" cy="687599"/>
          </a:xfrm>
          <a:prstGeom prst="rect">
            <a:avLst/>
          </a:prstGeom>
          <a:noFill/>
          <a:ln>
            <a:noFill/>
          </a:ln>
        </p:spPr>
      </p:pic>
      <p:sp>
        <p:nvSpPr>
          <p:cNvPr id="280" name="Google Shape;280;p32"/>
          <p:cNvSpPr txBox="1"/>
          <p:nvPr/>
        </p:nvSpPr>
        <p:spPr>
          <a:xfrm>
            <a:off x="11707610" y="3474852"/>
            <a:ext cx="19272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BP/BPP</a:t>
            </a:r>
            <a:endParaRPr sz="1601" b="1"/>
          </a:p>
        </p:txBody>
      </p:sp>
      <p:pic>
        <p:nvPicPr>
          <p:cNvPr id="281" name="Google Shape;281;p32" descr="User"/>
          <p:cNvPicPr preferRelativeResize="0"/>
          <p:nvPr/>
        </p:nvPicPr>
        <p:blipFill rotWithShape="1">
          <a:blip r:embed="rId3">
            <a:alphaModFix/>
          </a:blip>
          <a:srcRect/>
          <a:stretch/>
        </p:blipFill>
        <p:spPr>
          <a:xfrm>
            <a:off x="14922789" y="3280318"/>
            <a:ext cx="559662" cy="687599"/>
          </a:xfrm>
          <a:prstGeom prst="rect">
            <a:avLst/>
          </a:prstGeom>
          <a:noFill/>
          <a:ln>
            <a:noFill/>
          </a:ln>
        </p:spPr>
      </p:pic>
      <p:sp>
        <p:nvSpPr>
          <p:cNvPr id="282" name="Google Shape;282;p32"/>
          <p:cNvSpPr txBox="1"/>
          <p:nvPr/>
        </p:nvSpPr>
        <p:spPr>
          <a:xfrm>
            <a:off x="15335790" y="3474852"/>
            <a:ext cx="16308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PA/KPA</a:t>
            </a:r>
            <a:endParaRPr sz="1601" b="1"/>
          </a:p>
        </p:txBody>
      </p:sp>
      <p:pic>
        <p:nvPicPr>
          <p:cNvPr id="283" name="Google Shape;283;p32" descr="User"/>
          <p:cNvPicPr preferRelativeResize="0"/>
          <p:nvPr/>
        </p:nvPicPr>
        <p:blipFill rotWithShape="1">
          <a:blip r:embed="rId3">
            <a:alphaModFix/>
          </a:blip>
          <a:srcRect/>
          <a:stretch/>
        </p:blipFill>
        <p:spPr>
          <a:xfrm>
            <a:off x="14922789" y="6103369"/>
            <a:ext cx="559662" cy="687599"/>
          </a:xfrm>
          <a:prstGeom prst="rect">
            <a:avLst/>
          </a:prstGeom>
          <a:noFill/>
          <a:ln>
            <a:noFill/>
          </a:ln>
        </p:spPr>
      </p:pic>
      <p:sp>
        <p:nvSpPr>
          <p:cNvPr id="284" name="Google Shape;284;p32"/>
          <p:cNvSpPr txBox="1"/>
          <p:nvPr/>
        </p:nvSpPr>
        <p:spPr>
          <a:xfrm>
            <a:off x="15277470" y="6297902"/>
            <a:ext cx="12594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PPK SKPD</a:t>
            </a:r>
            <a:endParaRPr sz="1601" b="1"/>
          </a:p>
        </p:txBody>
      </p:sp>
      <p:pic>
        <p:nvPicPr>
          <p:cNvPr id="285" name="Google Shape;285;p32" descr="User"/>
          <p:cNvPicPr preferRelativeResize="0"/>
          <p:nvPr/>
        </p:nvPicPr>
        <p:blipFill rotWithShape="1">
          <a:blip r:embed="rId3">
            <a:alphaModFix/>
          </a:blip>
          <a:srcRect/>
          <a:stretch/>
        </p:blipFill>
        <p:spPr>
          <a:xfrm>
            <a:off x="11325878" y="6103369"/>
            <a:ext cx="559662" cy="687599"/>
          </a:xfrm>
          <a:prstGeom prst="rect">
            <a:avLst/>
          </a:prstGeom>
          <a:noFill/>
          <a:ln>
            <a:noFill/>
          </a:ln>
        </p:spPr>
      </p:pic>
      <p:sp>
        <p:nvSpPr>
          <p:cNvPr id="286" name="Google Shape;286;p32"/>
          <p:cNvSpPr txBox="1"/>
          <p:nvPr/>
        </p:nvSpPr>
        <p:spPr>
          <a:xfrm>
            <a:off x="11727360" y="6297904"/>
            <a:ext cx="12594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PA/KPA</a:t>
            </a:r>
            <a:endParaRPr sz="1601" b="1"/>
          </a:p>
        </p:txBody>
      </p:sp>
      <p:pic>
        <p:nvPicPr>
          <p:cNvPr id="287" name="Google Shape;287;p32" descr="User"/>
          <p:cNvPicPr preferRelativeResize="0"/>
          <p:nvPr/>
        </p:nvPicPr>
        <p:blipFill rotWithShape="1">
          <a:blip r:embed="rId3">
            <a:alphaModFix/>
          </a:blip>
          <a:srcRect/>
          <a:stretch/>
        </p:blipFill>
        <p:spPr>
          <a:xfrm>
            <a:off x="7769793" y="6103369"/>
            <a:ext cx="559662" cy="687599"/>
          </a:xfrm>
          <a:prstGeom prst="rect">
            <a:avLst/>
          </a:prstGeom>
          <a:noFill/>
          <a:ln>
            <a:noFill/>
          </a:ln>
        </p:spPr>
      </p:pic>
      <p:sp>
        <p:nvSpPr>
          <p:cNvPr id="288" name="Google Shape;288;p32"/>
          <p:cNvSpPr txBox="1"/>
          <p:nvPr/>
        </p:nvSpPr>
        <p:spPr>
          <a:xfrm>
            <a:off x="8198378" y="5993102"/>
            <a:ext cx="1381200" cy="677284"/>
          </a:xfrm>
          <a:prstGeom prst="rect">
            <a:avLst/>
          </a:prstGeom>
          <a:noFill/>
          <a:ln>
            <a:noFill/>
          </a:ln>
        </p:spPr>
        <p:txBody>
          <a:bodyPr spcFirstLastPara="1" wrap="square" lIns="182850" tIns="91400" rIns="182850" bIns="91400" anchor="t" anchorCtr="0">
            <a:spAutoFit/>
          </a:bodyPr>
          <a:lstStyle/>
          <a:p>
            <a:endParaRPr sz="1601" b="1">
              <a:solidFill>
                <a:srgbClr val="000000"/>
              </a:solidFill>
              <a:latin typeface="Calibri"/>
              <a:ea typeface="Calibri"/>
              <a:cs typeface="Calibri"/>
              <a:sym typeface="Calibri"/>
            </a:endParaRPr>
          </a:p>
          <a:p>
            <a:r>
              <a:rPr lang="en" sz="1601" b="1">
                <a:solidFill>
                  <a:srgbClr val="000000"/>
                </a:solidFill>
                <a:latin typeface="Calibri"/>
                <a:ea typeface="Calibri"/>
                <a:cs typeface="Calibri"/>
                <a:sym typeface="Calibri"/>
              </a:rPr>
              <a:t>Kuasa BUD</a:t>
            </a:r>
            <a:endParaRPr sz="1601" b="1"/>
          </a:p>
        </p:txBody>
      </p:sp>
      <p:pic>
        <p:nvPicPr>
          <p:cNvPr id="289" name="Google Shape;289;p32" descr="User"/>
          <p:cNvPicPr preferRelativeResize="0"/>
          <p:nvPr/>
        </p:nvPicPr>
        <p:blipFill rotWithShape="1">
          <a:blip r:embed="rId3">
            <a:alphaModFix/>
          </a:blip>
          <a:srcRect/>
          <a:stretch/>
        </p:blipFill>
        <p:spPr>
          <a:xfrm>
            <a:off x="4220433" y="6103369"/>
            <a:ext cx="559662" cy="687599"/>
          </a:xfrm>
          <a:prstGeom prst="rect">
            <a:avLst/>
          </a:prstGeom>
          <a:noFill/>
          <a:ln>
            <a:noFill/>
          </a:ln>
        </p:spPr>
      </p:pic>
      <p:sp>
        <p:nvSpPr>
          <p:cNvPr id="290" name="Google Shape;290;p32"/>
          <p:cNvSpPr txBox="1"/>
          <p:nvPr/>
        </p:nvSpPr>
        <p:spPr>
          <a:xfrm>
            <a:off x="4570466" y="6297903"/>
            <a:ext cx="19272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BP/BPP</a:t>
            </a:r>
            <a:endParaRPr sz="1601" b="1"/>
          </a:p>
        </p:txBody>
      </p:sp>
      <p:pic>
        <p:nvPicPr>
          <p:cNvPr id="291" name="Google Shape;291;p32" descr="User"/>
          <p:cNvPicPr preferRelativeResize="0"/>
          <p:nvPr/>
        </p:nvPicPr>
        <p:blipFill rotWithShape="1">
          <a:blip r:embed="rId3">
            <a:alphaModFix/>
          </a:blip>
          <a:srcRect/>
          <a:stretch/>
        </p:blipFill>
        <p:spPr>
          <a:xfrm>
            <a:off x="4213709" y="6103369"/>
            <a:ext cx="559662" cy="687599"/>
          </a:xfrm>
          <a:prstGeom prst="rect">
            <a:avLst/>
          </a:prstGeom>
          <a:noFill/>
          <a:ln>
            <a:noFill/>
          </a:ln>
        </p:spPr>
      </p:pic>
      <p:pic>
        <p:nvPicPr>
          <p:cNvPr id="292" name="Google Shape;292;p32" descr="User"/>
          <p:cNvPicPr preferRelativeResize="0"/>
          <p:nvPr/>
        </p:nvPicPr>
        <p:blipFill rotWithShape="1">
          <a:blip r:embed="rId3">
            <a:alphaModFix/>
          </a:blip>
          <a:srcRect/>
          <a:stretch/>
        </p:blipFill>
        <p:spPr>
          <a:xfrm>
            <a:off x="625052" y="6083140"/>
            <a:ext cx="559662" cy="687599"/>
          </a:xfrm>
          <a:prstGeom prst="rect">
            <a:avLst/>
          </a:prstGeom>
          <a:noFill/>
          <a:ln>
            <a:noFill/>
          </a:ln>
        </p:spPr>
      </p:pic>
      <p:sp>
        <p:nvSpPr>
          <p:cNvPr id="293" name="Google Shape;293;p32"/>
          <p:cNvSpPr txBox="1"/>
          <p:nvPr/>
        </p:nvSpPr>
        <p:spPr>
          <a:xfrm>
            <a:off x="977016" y="6277653"/>
            <a:ext cx="16308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BP/BPP</a:t>
            </a:r>
            <a:endParaRPr sz="1601" b="1"/>
          </a:p>
        </p:txBody>
      </p:sp>
      <p:pic>
        <p:nvPicPr>
          <p:cNvPr id="294" name="Google Shape;294;p32" descr="User"/>
          <p:cNvPicPr preferRelativeResize="0"/>
          <p:nvPr/>
        </p:nvPicPr>
        <p:blipFill rotWithShape="1">
          <a:blip r:embed="rId3">
            <a:alphaModFix/>
          </a:blip>
          <a:srcRect/>
          <a:stretch/>
        </p:blipFill>
        <p:spPr>
          <a:xfrm>
            <a:off x="616851" y="8918923"/>
            <a:ext cx="559662" cy="687599"/>
          </a:xfrm>
          <a:prstGeom prst="rect">
            <a:avLst/>
          </a:prstGeom>
          <a:noFill/>
          <a:ln>
            <a:noFill/>
          </a:ln>
        </p:spPr>
      </p:pic>
      <p:sp>
        <p:nvSpPr>
          <p:cNvPr id="295" name="Google Shape;295;p32"/>
          <p:cNvSpPr txBox="1"/>
          <p:nvPr/>
        </p:nvSpPr>
        <p:spPr>
          <a:xfrm>
            <a:off x="966950" y="9113452"/>
            <a:ext cx="612600" cy="430935"/>
          </a:xfrm>
          <a:prstGeom prst="rect">
            <a:avLst/>
          </a:prstGeom>
          <a:noFill/>
          <a:ln>
            <a:noFill/>
          </a:ln>
        </p:spPr>
        <p:txBody>
          <a:bodyPr spcFirstLastPara="1" wrap="square" lIns="182850" tIns="91400" rIns="182850" bIns="91400" anchor="t" anchorCtr="0">
            <a:spAutoFit/>
          </a:bodyPr>
          <a:lstStyle/>
          <a:p>
            <a:r>
              <a:rPr lang="en" sz="1601" b="1">
                <a:solidFill>
                  <a:srgbClr val="000000"/>
                </a:solidFill>
                <a:latin typeface="Calibri"/>
                <a:ea typeface="Calibri"/>
                <a:cs typeface="Calibri"/>
                <a:sym typeface="Calibri"/>
              </a:rPr>
              <a:t>BP</a:t>
            </a:r>
            <a:endParaRPr sz="1601" b="1"/>
          </a:p>
        </p:txBody>
      </p:sp>
      <p:pic>
        <p:nvPicPr>
          <p:cNvPr id="296" name="Google Shape;296;p32" descr="User"/>
          <p:cNvPicPr preferRelativeResize="0"/>
          <p:nvPr/>
        </p:nvPicPr>
        <p:blipFill rotWithShape="1">
          <a:blip r:embed="rId3">
            <a:alphaModFix/>
          </a:blip>
          <a:srcRect/>
          <a:stretch/>
        </p:blipFill>
        <p:spPr>
          <a:xfrm>
            <a:off x="4213709" y="3280318"/>
            <a:ext cx="559662" cy="687599"/>
          </a:xfrm>
          <a:prstGeom prst="rect">
            <a:avLst/>
          </a:prstGeom>
          <a:noFill/>
          <a:ln>
            <a:noFill/>
          </a:ln>
        </p:spPr>
      </p:pic>
    </p:spTree>
    <p:extLst>
      <p:ext uri="{BB962C8B-B14F-4D97-AF65-F5344CB8AC3E}">
        <p14:creationId xmlns:p14="http://schemas.microsoft.com/office/powerpoint/2010/main" val="1982376546"/>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6" name="object 6"/>
          <p:cNvSpPr txBox="1">
            <a:spLocks noGrp="1"/>
          </p:cNvSpPr>
          <p:nvPr>
            <p:ph type="title"/>
          </p:nvPr>
        </p:nvSpPr>
        <p:spPr>
          <a:xfrm>
            <a:off x="893520" y="870292"/>
            <a:ext cx="10046970" cy="1124347"/>
          </a:xfrm>
          <a:prstGeom prst="rect">
            <a:avLst/>
          </a:prstGeom>
        </p:spPr>
        <p:txBody>
          <a:bodyPr vert="horz" wrap="square" lIns="0" tIns="16193" rIns="0" bIns="0" rtlCol="0" anchor="ctr">
            <a:spAutoFit/>
          </a:bodyPr>
          <a:lstStyle/>
          <a:p>
            <a:pPr marL="19050" marR="7620">
              <a:lnSpc>
                <a:spcPct val="100400"/>
              </a:lnSpc>
              <a:spcBef>
                <a:spcPts val="127"/>
              </a:spcBef>
            </a:pPr>
            <a:r>
              <a:rPr sz="3600" spc="-8" dirty="0">
                <a:solidFill>
                  <a:srgbClr val="000000"/>
                </a:solidFill>
                <a:latin typeface="Arial Black"/>
                <a:cs typeface="Arial Black"/>
              </a:rPr>
              <a:t>PELAKSANAAN</a:t>
            </a:r>
            <a:r>
              <a:rPr sz="3600" spc="2378" dirty="0">
                <a:solidFill>
                  <a:srgbClr val="000000"/>
                </a:solidFill>
                <a:latin typeface="Arial Black"/>
                <a:cs typeface="Arial Black"/>
              </a:rPr>
              <a:t> </a:t>
            </a:r>
            <a:r>
              <a:rPr sz="3600" dirty="0">
                <a:solidFill>
                  <a:srgbClr val="000000"/>
                </a:solidFill>
                <a:latin typeface="Arial Black"/>
                <a:cs typeface="Arial Black"/>
              </a:rPr>
              <a:t>DAN </a:t>
            </a:r>
            <a:r>
              <a:rPr sz="3600" spc="8" dirty="0">
                <a:solidFill>
                  <a:srgbClr val="000000"/>
                </a:solidFill>
                <a:latin typeface="Arial Black"/>
                <a:cs typeface="Arial Black"/>
              </a:rPr>
              <a:t> </a:t>
            </a:r>
            <a:r>
              <a:rPr sz="3600" u="heavy" dirty="0">
                <a:solidFill>
                  <a:srgbClr val="000000"/>
                </a:solidFill>
                <a:uFill>
                  <a:solidFill>
                    <a:srgbClr val="D7D7D7"/>
                  </a:solidFill>
                </a:uFill>
                <a:latin typeface="Arial Black"/>
                <a:cs typeface="Arial Black"/>
              </a:rPr>
              <a:t>PENATAUSAHAAN</a:t>
            </a:r>
            <a:r>
              <a:rPr sz="3600" u="heavy" spc="-83"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KEUANGAN</a:t>
            </a:r>
            <a:r>
              <a:rPr sz="3600" spc="-90" dirty="0">
                <a:solidFill>
                  <a:srgbClr val="000000"/>
                </a:solidFill>
                <a:latin typeface="Arial Black"/>
                <a:cs typeface="Arial Black"/>
              </a:rPr>
              <a:t> </a:t>
            </a:r>
            <a:r>
              <a:rPr sz="3600" dirty="0">
                <a:solidFill>
                  <a:srgbClr val="000000"/>
                </a:solidFill>
                <a:latin typeface="Arial Black"/>
                <a:cs typeface="Arial Black"/>
              </a:rPr>
              <a:t>DAERAH</a:t>
            </a:r>
            <a:endParaRPr sz="3600">
              <a:latin typeface="Arial Black"/>
              <a:cs typeface="Arial Black"/>
            </a:endParaRPr>
          </a:p>
        </p:txBody>
      </p:sp>
      <p:grpSp>
        <p:nvGrpSpPr>
          <p:cNvPr id="7" name="object 7"/>
          <p:cNvGrpSpPr/>
          <p:nvPr/>
        </p:nvGrpSpPr>
        <p:grpSpPr>
          <a:xfrm>
            <a:off x="224028" y="1058418"/>
            <a:ext cx="8574405" cy="5775006"/>
            <a:chOff x="149352" y="705612"/>
            <a:chExt cx="5716270" cy="3850004"/>
          </a:xfrm>
        </p:grpSpPr>
        <p:sp>
          <p:nvSpPr>
            <p:cNvPr id="8" name="object 8"/>
            <p:cNvSpPr/>
            <p:nvPr/>
          </p:nvSpPr>
          <p:spPr>
            <a:xfrm>
              <a:off x="149352" y="705612"/>
              <a:ext cx="337185" cy="346075"/>
            </a:xfrm>
            <a:custGeom>
              <a:avLst/>
              <a:gdLst/>
              <a:ahLst/>
              <a:cxnLst/>
              <a:rect l="l" t="t" r="r" b="b"/>
              <a:pathLst>
                <a:path w="337184" h="346075">
                  <a:moveTo>
                    <a:pt x="0" y="0"/>
                  </a:moveTo>
                  <a:lnTo>
                    <a:pt x="0" y="178562"/>
                  </a:lnTo>
                  <a:lnTo>
                    <a:pt x="336804" y="345948"/>
                  </a:lnTo>
                  <a:lnTo>
                    <a:pt x="336804" y="167386"/>
                  </a:lnTo>
                  <a:lnTo>
                    <a:pt x="0" y="0"/>
                  </a:lnTo>
                  <a:close/>
                </a:path>
              </a:pathLst>
            </a:custGeom>
            <a:solidFill>
              <a:srgbClr val="00A2C8"/>
            </a:solidFill>
          </p:spPr>
          <p:txBody>
            <a:bodyPr wrap="square" lIns="0" tIns="0" rIns="0" bIns="0" rtlCol="0"/>
            <a:lstStyle/>
            <a:p>
              <a:endParaRPr sz="2700"/>
            </a:p>
          </p:txBody>
        </p:sp>
        <p:sp>
          <p:nvSpPr>
            <p:cNvPr id="9" name="object 9"/>
            <p:cNvSpPr/>
            <p:nvPr/>
          </p:nvSpPr>
          <p:spPr>
            <a:xfrm>
              <a:off x="149352" y="870204"/>
              <a:ext cx="337185" cy="347980"/>
            </a:xfrm>
            <a:custGeom>
              <a:avLst/>
              <a:gdLst/>
              <a:ahLst/>
              <a:cxnLst/>
              <a:rect l="l" t="t" r="r" b="b"/>
              <a:pathLst>
                <a:path w="337184" h="347980">
                  <a:moveTo>
                    <a:pt x="336804" y="0"/>
                  </a:moveTo>
                  <a:lnTo>
                    <a:pt x="0" y="167386"/>
                  </a:lnTo>
                  <a:lnTo>
                    <a:pt x="0" y="347472"/>
                  </a:lnTo>
                  <a:lnTo>
                    <a:pt x="336804" y="180086"/>
                  </a:lnTo>
                  <a:lnTo>
                    <a:pt x="33680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6"/>
              <a:ext cx="155575" cy="247015"/>
            </a:xfrm>
            <a:custGeom>
              <a:avLst/>
              <a:gdLst/>
              <a:ahLst/>
              <a:cxnLst/>
              <a:rect l="l" t="t" r="r" b="b"/>
              <a:pathLst>
                <a:path w="155575" h="247015">
                  <a:moveTo>
                    <a:pt x="0" y="0"/>
                  </a:moveTo>
                  <a:lnTo>
                    <a:pt x="0" y="246888"/>
                  </a:lnTo>
                  <a:lnTo>
                    <a:pt x="0" y="208153"/>
                  </a:lnTo>
                  <a:lnTo>
                    <a:pt x="1554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355598"/>
              <a:ext cx="5257800" cy="99060"/>
            </a:xfrm>
            <a:prstGeom prst="rect">
              <a:avLst/>
            </a:prstGeom>
          </p:spPr>
        </p:pic>
        <p:pic>
          <p:nvPicPr>
            <p:cNvPr id="12" name="object 12"/>
            <p:cNvPicPr/>
            <p:nvPr/>
          </p:nvPicPr>
          <p:blipFill>
            <a:blip r:embed="rId4" cstate="print"/>
            <a:stretch>
              <a:fillRect/>
            </a:stretch>
          </p:blipFill>
          <p:spPr>
            <a:xfrm>
              <a:off x="742188" y="3645407"/>
              <a:ext cx="1706880" cy="909827"/>
            </a:xfrm>
            <a:prstGeom prst="rect">
              <a:avLst/>
            </a:prstGeom>
          </p:spPr>
        </p:pic>
        <p:pic>
          <p:nvPicPr>
            <p:cNvPr id="13" name="object 13"/>
            <p:cNvPicPr/>
            <p:nvPr/>
          </p:nvPicPr>
          <p:blipFill>
            <a:blip r:embed="rId5" cstate="print"/>
            <a:stretch>
              <a:fillRect/>
            </a:stretch>
          </p:blipFill>
          <p:spPr>
            <a:xfrm>
              <a:off x="771143" y="3720084"/>
              <a:ext cx="1696212" cy="800100"/>
            </a:xfrm>
            <a:prstGeom prst="rect">
              <a:avLst/>
            </a:prstGeom>
          </p:spPr>
        </p:pic>
        <p:sp>
          <p:nvSpPr>
            <p:cNvPr id="14" name="object 14"/>
            <p:cNvSpPr/>
            <p:nvPr/>
          </p:nvSpPr>
          <p:spPr>
            <a:xfrm>
              <a:off x="801624" y="3685032"/>
              <a:ext cx="1592580" cy="797560"/>
            </a:xfrm>
            <a:custGeom>
              <a:avLst/>
              <a:gdLst/>
              <a:ahLst/>
              <a:cxnLst/>
              <a:rect l="l" t="t" r="r" b="b"/>
              <a:pathLst>
                <a:path w="1592580" h="797560">
                  <a:moveTo>
                    <a:pt x="1512824" y="0"/>
                  </a:moveTo>
                  <a:lnTo>
                    <a:pt x="79705" y="0"/>
                  </a:lnTo>
                  <a:lnTo>
                    <a:pt x="48681" y="6264"/>
                  </a:lnTo>
                  <a:lnTo>
                    <a:pt x="23345" y="23352"/>
                  </a:lnTo>
                  <a:lnTo>
                    <a:pt x="6263" y="48702"/>
                  </a:lnTo>
                  <a:lnTo>
                    <a:pt x="0" y="79756"/>
                  </a:lnTo>
                  <a:lnTo>
                    <a:pt x="0" y="717296"/>
                  </a:lnTo>
                  <a:lnTo>
                    <a:pt x="6263" y="748349"/>
                  </a:lnTo>
                  <a:lnTo>
                    <a:pt x="23345" y="773699"/>
                  </a:lnTo>
                  <a:lnTo>
                    <a:pt x="48681" y="790787"/>
                  </a:lnTo>
                  <a:lnTo>
                    <a:pt x="79705" y="797052"/>
                  </a:lnTo>
                  <a:lnTo>
                    <a:pt x="1512824" y="797052"/>
                  </a:lnTo>
                  <a:lnTo>
                    <a:pt x="1543877" y="790787"/>
                  </a:lnTo>
                  <a:lnTo>
                    <a:pt x="1569227" y="773699"/>
                  </a:lnTo>
                  <a:lnTo>
                    <a:pt x="1586315" y="748349"/>
                  </a:lnTo>
                  <a:lnTo>
                    <a:pt x="1592580" y="717296"/>
                  </a:lnTo>
                  <a:lnTo>
                    <a:pt x="1592580" y="79756"/>
                  </a:lnTo>
                  <a:lnTo>
                    <a:pt x="1586315" y="48702"/>
                  </a:lnTo>
                  <a:lnTo>
                    <a:pt x="1569227" y="23352"/>
                  </a:lnTo>
                  <a:lnTo>
                    <a:pt x="1543877" y="6264"/>
                  </a:lnTo>
                  <a:lnTo>
                    <a:pt x="1512824" y="0"/>
                  </a:lnTo>
                  <a:close/>
                </a:path>
              </a:pathLst>
            </a:custGeom>
            <a:solidFill>
              <a:srgbClr val="03386B"/>
            </a:solidFill>
          </p:spPr>
          <p:txBody>
            <a:bodyPr wrap="square" lIns="0" tIns="0" rIns="0" bIns="0" rtlCol="0"/>
            <a:lstStyle/>
            <a:p>
              <a:endParaRPr sz="2700"/>
            </a:p>
          </p:txBody>
        </p:sp>
      </p:grpSp>
      <p:sp>
        <p:nvSpPr>
          <p:cNvPr id="15" name="object 15"/>
          <p:cNvSpPr txBox="1"/>
          <p:nvPr/>
        </p:nvSpPr>
        <p:spPr>
          <a:xfrm>
            <a:off x="1420673" y="5698616"/>
            <a:ext cx="1952625" cy="781624"/>
          </a:xfrm>
          <a:prstGeom prst="rect">
            <a:avLst/>
          </a:prstGeom>
        </p:spPr>
        <p:txBody>
          <a:bodyPr vert="horz" wrap="square" lIns="0" tIns="62865" rIns="0" bIns="0" rtlCol="0">
            <a:spAutoFit/>
          </a:bodyPr>
          <a:lstStyle/>
          <a:p>
            <a:pPr marL="562928" marR="7620" indent="-544830">
              <a:lnSpc>
                <a:spcPts val="2759"/>
              </a:lnSpc>
              <a:spcBef>
                <a:spcPts val="495"/>
              </a:spcBef>
            </a:pPr>
            <a:r>
              <a:rPr sz="2550" b="1" dirty="0">
                <a:solidFill>
                  <a:srgbClr val="FFFFFF"/>
                </a:solidFill>
                <a:latin typeface="Calibri"/>
                <a:cs typeface="Calibri"/>
              </a:rPr>
              <a:t>PENGA</a:t>
            </a:r>
            <a:r>
              <a:rPr sz="2550" b="1" spc="-15" dirty="0">
                <a:solidFill>
                  <a:srgbClr val="FFFFFF"/>
                </a:solidFill>
                <a:latin typeface="Calibri"/>
                <a:cs typeface="Calibri"/>
              </a:rPr>
              <a:t>T</a:t>
            </a:r>
            <a:r>
              <a:rPr sz="2550" b="1" dirty="0">
                <a:solidFill>
                  <a:srgbClr val="FFFFFF"/>
                </a:solidFill>
                <a:latin typeface="Calibri"/>
                <a:cs typeface="Calibri"/>
              </a:rPr>
              <a:t>URAN  AWAL</a:t>
            </a:r>
            <a:endParaRPr sz="2550">
              <a:latin typeface="Calibri"/>
              <a:cs typeface="Calibri"/>
            </a:endParaRPr>
          </a:p>
        </p:txBody>
      </p:sp>
      <p:grpSp>
        <p:nvGrpSpPr>
          <p:cNvPr id="16" name="object 16"/>
          <p:cNvGrpSpPr/>
          <p:nvPr/>
        </p:nvGrpSpPr>
        <p:grpSpPr>
          <a:xfrm>
            <a:off x="3651884" y="5426945"/>
            <a:ext cx="3366135" cy="1541145"/>
            <a:chOff x="2434589" y="3617963"/>
            <a:chExt cx="2244090" cy="1027430"/>
          </a:xfrm>
        </p:grpSpPr>
        <p:sp>
          <p:nvSpPr>
            <p:cNvPr id="17" name="object 17"/>
            <p:cNvSpPr/>
            <p:nvPr/>
          </p:nvSpPr>
          <p:spPr>
            <a:xfrm>
              <a:off x="2434589" y="3992625"/>
              <a:ext cx="637540" cy="85725"/>
            </a:xfrm>
            <a:custGeom>
              <a:avLst/>
              <a:gdLst/>
              <a:ahLst/>
              <a:cxnLst/>
              <a:rect l="l" t="t" r="r" b="b"/>
              <a:pathLst>
                <a:path w="637539" h="85725">
                  <a:moveTo>
                    <a:pt x="551307" y="0"/>
                  </a:moveTo>
                  <a:lnTo>
                    <a:pt x="551307" y="85725"/>
                  </a:lnTo>
                  <a:lnTo>
                    <a:pt x="608541" y="57150"/>
                  </a:lnTo>
                  <a:lnTo>
                    <a:pt x="565531" y="57150"/>
                  </a:lnTo>
                  <a:lnTo>
                    <a:pt x="565531" y="28575"/>
                  </a:lnTo>
                  <a:lnTo>
                    <a:pt x="608372" y="28575"/>
                  </a:lnTo>
                  <a:lnTo>
                    <a:pt x="551307" y="0"/>
                  </a:lnTo>
                  <a:close/>
                </a:path>
                <a:path w="637539" h="85725">
                  <a:moveTo>
                    <a:pt x="551307" y="28575"/>
                  </a:moveTo>
                  <a:lnTo>
                    <a:pt x="0" y="28575"/>
                  </a:lnTo>
                  <a:lnTo>
                    <a:pt x="0" y="57150"/>
                  </a:lnTo>
                  <a:lnTo>
                    <a:pt x="551307" y="57150"/>
                  </a:lnTo>
                  <a:lnTo>
                    <a:pt x="551307" y="28575"/>
                  </a:lnTo>
                  <a:close/>
                </a:path>
                <a:path w="637539" h="85725">
                  <a:moveTo>
                    <a:pt x="608372" y="28575"/>
                  </a:moveTo>
                  <a:lnTo>
                    <a:pt x="565531" y="28575"/>
                  </a:lnTo>
                  <a:lnTo>
                    <a:pt x="565531" y="57150"/>
                  </a:lnTo>
                  <a:lnTo>
                    <a:pt x="608541" y="57150"/>
                  </a:lnTo>
                  <a:lnTo>
                    <a:pt x="637032" y="42925"/>
                  </a:lnTo>
                  <a:lnTo>
                    <a:pt x="608372" y="28575"/>
                  </a:lnTo>
                  <a:close/>
                </a:path>
              </a:pathLst>
            </a:custGeom>
            <a:solidFill>
              <a:srgbClr val="0085C6"/>
            </a:solidFill>
          </p:spPr>
          <p:txBody>
            <a:bodyPr wrap="square" lIns="0" tIns="0" rIns="0" bIns="0" rtlCol="0"/>
            <a:lstStyle/>
            <a:p>
              <a:endParaRPr sz="2700"/>
            </a:p>
          </p:txBody>
        </p:sp>
        <p:pic>
          <p:nvPicPr>
            <p:cNvPr id="18" name="object 18"/>
            <p:cNvPicPr/>
            <p:nvPr/>
          </p:nvPicPr>
          <p:blipFill>
            <a:blip r:embed="rId4" cstate="print"/>
            <a:stretch>
              <a:fillRect/>
            </a:stretch>
          </p:blipFill>
          <p:spPr>
            <a:xfrm>
              <a:off x="2971799" y="3645407"/>
              <a:ext cx="1706879" cy="909827"/>
            </a:xfrm>
            <a:prstGeom prst="rect">
              <a:avLst/>
            </a:prstGeom>
          </p:spPr>
        </p:pic>
        <p:pic>
          <p:nvPicPr>
            <p:cNvPr id="19" name="object 19"/>
            <p:cNvPicPr/>
            <p:nvPr/>
          </p:nvPicPr>
          <p:blipFill>
            <a:blip r:embed="rId6" cstate="print"/>
            <a:stretch>
              <a:fillRect/>
            </a:stretch>
          </p:blipFill>
          <p:spPr>
            <a:xfrm>
              <a:off x="3139439" y="3617963"/>
              <a:ext cx="1370076" cy="1027188"/>
            </a:xfrm>
            <a:prstGeom prst="rect">
              <a:avLst/>
            </a:prstGeom>
          </p:spPr>
        </p:pic>
        <p:sp>
          <p:nvSpPr>
            <p:cNvPr id="20" name="object 20"/>
            <p:cNvSpPr/>
            <p:nvPr/>
          </p:nvSpPr>
          <p:spPr>
            <a:xfrm>
              <a:off x="3031235" y="3685031"/>
              <a:ext cx="1592580" cy="797560"/>
            </a:xfrm>
            <a:custGeom>
              <a:avLst/>
              <a:gdLst/>
              <a:ahLst/>
              <a:cxnLst/>
              <a:rect l="l" t="t" r="r" b="b"/>
              <a:pathLst>
                <a:path w="1592579" h="797560">
                  <a:moveTo>
                    <a:pt x="1512824" y="0"/>
                  </a:moveTo>
                  <a:lnTo>
                    <a:pt x="79756" y="0"/>
                  </a:lnTo>
                  <a:lnTo>
                    <a:pt x="48702" y="6264"/>
                  </a:lnTo>
                  <a:lnTo>
                    <a:pt x="23352" y="23352"/>
                  </a:lnTo>
                  <a:lnTo>
                    <a:pt x="6264" y="48702"/>
                  </a:lnTo>
                  <a:lnTo>
                    <a:pt x="0" y="79756"/>
                  </a:lnTo>
                  <a:lnTo>
                    <a:pt x="0" y="717296"/>
                  </a:lnTo>
                  <a:lnTo>
                    <a:pt x="6264" y="748349"/>
                  </a:lnTo>
                  <a:lnTo>
                    <a:pt x="23352" y="773699"/>
                  </a:lnTo>
                  <a:lnTo>
                    <a:pt x="48702" y="790787"/>
                  </a:lnTo>
                  <a:lnTo>
                    <a:pt x="79756" y="797052"/>
                  </a:lnTo>
                  <a:lnTo>
                    <a:pt x="1512824" y="797052"/>
                  </a:lnTo>
                  <a:lnTo>
                    <a:pt x="1543877" y="790787"/>
                  </a:lnTo>
                  <a:lnTo>
                    <a:pt x="1569227" y="773699"/>
                  </a:lnTo>
                  <a:lnTo>
                    <a:pt x="1586315" y="748349"/>
                  </a:lnTo>
                  <a:lnTo>
                    <a:pt x="1592579" y="717296"/>
                  </a:lnTo>
                  <a:lnTo>
                    <a:pt x="1592579" y="79756"/>
                  </a:lnTo>
                  <a:lnTo>
                    <a:pt x="1586315" y="48702"/>
                  </a:lnTo>
                  <a:lnTo>
                    <a:pt x="1569227" y="23352"/>
                  </a:lnTo>
                  <a:lnTo>
                    <a:pt x="1543877" y="6264"/>
                  </a:lnTo>
                  <a:lnTo>
                    <a:pt x="1512824" y="0"/>
                  </a:lnTo>
                  <a:close/>
                </a:path>
              </a:pathLst>
            </a:custGeom>
            <a:solidFill>
              <a:srgbClr val="0085C6"/>
            </a:solidFill>
          </p:spPr>
          <p:txBody>
            <a:bodyPr wrap="square" lIns="0" tIns="0" rIns="0" bIns="0" rtlCol="0"/>
            <a:lstStyle/>
            <a:p>
              <a:endParaRPr sz="2700"/>
            </a:p>
          </p:txBody>
        </p:sp>
      </p:grpSp>
      <p:sp>
        <p:nvSpPr>
          <p:cNvPr id="21" name="object 21"/>
          <p:cNvSpPr txBox="1"/>
          <p:nvPr/>
        </p:nvSpPr>
        <p:spPr>
          <a:xfrm>
            <a:off x="4964048" y="5543170"/>
            <a:ext cx="1554479" cy="1127232"/>
          </a:xfrm>
          <a:prstGeom prst="rect">
            <a:avLst/>
          </a:prstGeom>
        </p:spPr>
        <p:txBody>
          <a:bodyPr vert="horz" wrap="square" lIns="0" tIns="19050" rIns="0" bIns="0" rtlCol="0">
            <a:spAutoFit/>
          </a:bodyPr>
          <a:lstStyle/>
          <a:p>
            <a:pPr marL="19050" marR="7620" indent="-2858" algn="ctr">
              <a:lnSpc>
                <a:spcPct val="99700"/>
              </a:lnSpc>
              <a:spcBef>
                <a:spcPts val="150"/>
              </a:spcBef>
            </a:pPr>
            <a:r>
              <a:rPr sz="2400" b="1" spc="-8" dirty="0">
                <a:solidFill>
                  <a:srgbClr val="FFFFFF"/>
                </a:solidFill>
                <a:latin typeface="Calibri"/>
                <a:cs typeface="Calibri"/>
              </a:rPr>
              <a:t>DPA</a:t>
            </a:r>
            <a:r>
              <a:rPr sz="2400" b="1" dirty="0">
                <a:solidFill>
                  <a:srgbClr val="FFFFFF"/>
                </a:solidFill>
                <a:latin typeface="Calibri"/>
                <a:cs typeface="Calibri"/>
              </a:rPr>
              <a:t> </a:t>
            </a:r>
            <a:r>
              <a:rPr sz="2400" b="1" spc="-8" dirty="0">
                <a:solidFill>
                  <a:srgbClr val="FFFFFF"/>
                </a:solidFill>
                <a:latin typeface="Calibri"/>
                <a:cs typeface="Calibri"/>
              </a:rPr>
              <a:t>&amp; </a:t>
            </a:r>
            <a:r>
              <a:rPr sz="2400" b="1" dirty="0">
                <a:solidFill>
                  <a:srgbClr val="FFFFFF"/>
                </a:solidFill>
                <a:latin typeface="Calibri"/>
                <a:cs typeface="Calibri"/>
              </a:rPr>
              <a:t> </a:t>
            </a:r>
            <a:r>
              <a:rPr sz="2400" b="1" spc="-8" dirty="0">
                <a:solidFill>
                  <a:srgbClr val="FFFFFF"/>
                </a:solidFill>
                <a:latin typeface="Calibri"/>
                <a:cs typeface="Calibri"/>
              </a:rPr>
              <a:t>AN</a:t>
            </a:r>
            <a:r>
              <a:rPr sz="2400" b="1" dirty="0">
                <a:solidFill>
                  <a:srgbClr val="FFFFFF"/>
                </a:solidFill>
                <a:latin typeface="Calibri"/>
                <a:cs typeface="Calibri"/>
              </a:rPr>
              <a:t>G</a:t>
            </a:r>
            <a:r>
              <a:rPr sz="2400" b="1" spc="-15" dirty="0">
                <a:solidFill>
                  <a:srgbClr val="FFFFFF"/>
                </a:solidFill>
                <a:latin typeface="Calibri"/>
                <a:cs typeface="Calibri"/>
              </a:rPr>
              <a:t>G</a:t>
            </a:r>
            <a:r>
              <a:rPr sz="2400" b="1" dirty="0">
                <a:solidFill>
                  <a:srgbClr val="FFFFFF"/>
                </a:solidFill>
                <a:latin typeface="Calibri"/>
                <a:cs typeface="Calibri"/>
              </a:rPr>
              <a:t>A</a:t>
            </a:r>
            <a:r>
              <a:rPr sz="2400" b="1" spc="-8" dirty="0">
                <a:solidFill>
                  <a:srgbClr val="FFFFFF"/>
                </a:solidFill>
                <a:latin typeface="Calibri"/>
                <a:cs typeface="Calibri"/>
              </a:rPr>
              <a:t>RAN  KAS SKPD</a:t>
            </a:r>
            <a:endParaRPr sz="2400">
              <a:latin typeface="Calibri"/>
              <a:cs typeface="Calibri"/>
            </a:endParaRPr>
          </a:p>
        </p:txBody>
      </p:sp>
      <p:grpSp>
        <p:nvGrpSpPr>
          <p:cNvPr id="22" name="object 22"/>
          <p:cNvGrpSpPr/>
          <p:nvPr/>
        </p:nvGrpSpPr>
        <p:grpSpPr>
          <a:xfrm>
            <a:off x="6996304" y="5468112"/>
            <a:ext cx="3391853" cy="1387791"/>
            <a:chOff x="4664202" y="3645408"/>
            <a:chExt cx="2261235" cy="925194"/>
          </a:xfrm>
        </p:grpSpPr>
        <p:sp>
          <p:nvSpPr>
            <p:cNvPr id="23" name="object 23"/>
            <p:cNvSpPr/>
            <p:nvPr/>
          </p:nvSpPr>
          <p:spPr>
            <a:xfrm>
              <a:off x="4664202" y="3992626"/>
              <a:ext cx="637540" cy="85725"/>
            </a:xfrm>
            <a:custGeom>
              <a:avLst/>
              <a:gdLst/>
              <a:ahLst/>
              <a:cxnLst/>
              <a:rect l="l" t="t" r="r" b="b"/>
              <a:pathLst>
                <a:path w="637539" h="85725">
                  <a:moveTo>
                    <a:pt x="551307" y="0"/>
                  </a:moveTo>
                  <a:lnTo>
                    <a:pt x="551307" y="85725"/>
                  </a:lnTo>
                  <a:lnTo>
                    <a:pt x="608541" y="57150"/>
                  </a:lnTo>
                  <a:lnTo>
                    <a:pt x="565531" y="57150"/>
                  </a:lnTo>
                  <a:lnTo>
                    <a:pt x="565531" y="28575"/>
                  </a:lnTo>
                  <a:lnTo>
                    <a:pt x="608372" y="28575"/>
                  </a:lnTo>
                  <a:lnTo>
                    <a:pt x="551307" y="0"/>
                  </a:lnTo>
                  <a:close/>
                </a:path>
                <a:path w="637539" h="85725">
                  <a:moveTo>
                    <a:pt x="551307" y="28575"/>
                  </a:moveTo>
                  <a:lnTo>
                    <a:pt x="0" y="28575"/>
                  </a:lnTo>
                  <a:lnTo>
                    <a:pt x="0" y="57150"/>
                  </a:lnTo>
                  <a:lnTo>
                    <a:pt x="551307" y="57150"/>
                  </a:lnTo>
                  <a:lnTo>
                    <a:pt x="551307" y="28575"/>
                  </a:lnTo>
                  <a:close/>
                </a:path>
                <a:path w="637539" h="85725">
                  <a:moveTo>
                    <a:pt x="608372" y="28575"/>
                  </a:moveTo>
                  <a:lnTo>
                    <a:pt x="565531" y="28575"/>
                  </a:lnTo>
                  <a:lnTo>
                    <a:pt x="565531" y="57150"/>
                  </a:lnTo>
                  <a:lnTo>
                    <a:pt x="608541" y="57150"/>
                  </a:lnTo>
                  <a:lnTo>
                    <a:pt x="637032" y="42925"/>
                  </a:lnTo>
                  <a:lnTo>
                    <a:pt x="608372" y="28575"/>
                  </a:lnTo>
                  <a:close/>
                </a:path>
              </a:pathLst>
            </a:custGeom>
            <a:solidFill>
              <a:srgbClr val="2BA4A7"/>
            </a:solidFill>
          </p:spPr>
          <p:txBody>
            <a:bodyPr wrap="square" lIns="0" tIns="0" rIns="0" bIns="0" rtlCol="0"/>
            <a:lstStyle/>
            <a:p>
              <a:endParaRPr sz="2700"/>
            </a:p>
          </p:txBody>
        </p:sp>
        <p:pic>
          <p:nvPicPr>
            <p:cNvPr id="24" name="object 24"/>
            <p:cNvPicPr/>
            <p:nvPr/>
          </p:nvPicPr>
          <p:blipFill>
            <a:blip r:embed="rId4" cstate="print"/>
            <a:stretch>
              <a:fillRect/>
            </a:stretch>
          </p:blipFill>
          <p:spPr>
            <a:xfrm>
              <a:off x="5201412" y="3645408"/>
              <a:ext cx="1706880" cy="909827"/>
            </a:xfrm>
            <a:prstGeom prst="rect">
              <a:avLst/>
            </a:prstGeom>
          </p:spPr>
        </p:pic>
        <p:pic>
          <p:nvPicPr>
            <p:cNvPr id="25" name="object 25"/>
            <p:cNvPicPr/>
            <p:nvPr/>
          </p:nvPicPr>
          <p:blipFill>
            <a:blip r:embed="rId7" cstate="print"/>
            <a:stretch>
              <a:fillRect/>
            </a:stretch>
          </p:blipFill>
          <p:spPr>
            <a:xfrm>
              <a:off x="5233416" y="3698735"/>
              <a:ext cx="1691639" cy="871740"/>
            </a:xfrm>
            <a:prstGeom prst="rect">
              <a:avLst/>
            </a:prstGeom>
          </p:spPr>
        </p:pic>
        <p:sp>
          <p:nvSpPr>
            <p:cNvPr id="26" name="object 26"/>
            <p:cNvSpPr/>
            <p:nvPr/>
          </p:nvSpPr>
          <p:spPr>
            <a:xfrm>
              <a:off x="5260848" y="3685032"/>
              <a:ext cx="1592580" cy="797560"/>
            </a:xfrm>
            <a:custGeom>
              <a:avLst/>
              <a:gdLst/>
              <a:ahLst/>
              <a:cxnLst/>
              <a:rect l="l" t="t" r="r" b="b"/>
              <a:pathLst>
                <a:path w="1592579" h="797560">
                  <a:moveTo>
                    <a:pt x="1512824" y="0"/>
                  </a:moveTo>
                  <a:lnTo>
                    <a:pt x="79755" y="0"/>
                  </a:lnTo>
                  <a:lnTo>
                    <a:pt x="48702" y="6264"/>
                  </a:lnTo>
                  <a:lnTo>
                    <a:pt x="23352" y="23352"/>
                  </a:lnTo>
                  <a:lnTo>
                    <a:pt x="6264" y="48702"/>
                  </a:lnTo>
                  <a:lnTo>
                    <a:pt x="0" y="79756"/>
                  </a:lnTo>
                  <a:lnTo>
                    <a:pt x="0" y="717296"/>
                  </a:lnTo>
                  <a:lnTo>
                    <a:pt x="6264" y="748349"/>
                  </a:lnTo>
                  <a:lnTo>
                    <a:pt x="23352" y="773699"/>
                  </a:lnTo>
                  <a:lnTo>
                    <a:pt x="48702" y="790787"/>
                  </a:lnTo>
                  <a:lnTo>
                    <a:pt x="79755" y="797052"/>
                  </a:lnTo>
                  <a:lnTo>
                    <a:pt x="1512824" y="797052"/>
                  </a:lnTo>
                  <a:lnTo>
                    <a:pt x="1543877" y="790787"/>
                  </a:lnTo>
                  <a:lnTo>
                    <a:pt x="1569227" y="773699"/>
                  </a:lnTo>
                  <a:lnTo>
                    <a:pt x="1586315" y="748349"/>
                  </a:lnTo>
                  <a:lnTo>
                    <a:pt x="1592579" y="717296"/>
                  </a:lnTo>
                  <a:lnTo>
                    <a:pt x="1592579" y="79756"/>
                  </a:lnTo>
                  <a:lnTo>
                    <a:pt x="1586315" y="48702"/>
                  </a:lnTo>
                  <a:lnTo>
                    <a:pt x="1569227" y="23352"/>
                  </a:lnTo>
                  <a:lnTo>
                    <a:pt x="1543877" y="6264"/>
                  </a:lnTo>
                  <a:lnTo>
                    <a:pt x="1512824" y="0"/>
                  </a:lnTo>
                  <a:close/>
                </a:path>
              </a:pathLst>
            </a:custGeom>
            <a:solidFill>
              <a:srgbClr val="2BA4A7"/>
            </a:solidFill>
          </p:spPr>
          <p:txBody>
            <a:bodyPr wrap="square" lIns="0" tIns="0" rIns="0" bIns="0" rtlCol="0"/>
            <a:lstStyle/>
            <a:p>
              <a:endParaRPr sz="2700"/>
            </a:p>
          </p:txBody>
        </p:sp>
      </p:grpSp>
      <p:sp>
        <p:nvSpPr>
          <p:cNvPr id="27" name="object 27"/>
          <p:cNvSpPr txBox="1"/>
          <p:nvPr/>
        </p:nvSpPr>
        <p:spPr>
          <a:xfrm>
            <a:off x="8127874" y="5673471"/>
            <a:ext cx="1913573" cy="840231"/>
          </a:xfrm>
          <a:prstGeom prst="rect">
            <a:avLst/>
          </a:prstGeom>
        </p:spPr>
        <p:txBody>
          <a:bodyPr vert="horz" wrap="square" lIns="0" tIns="14288" rIns="0" bIns="0" rtlCol="0">
            <a:spAutoFit/>
          </a:bodyPr>
          <a:lstStyle/>
          <a:p>
            <a:pPr marL="677226" marR="7620" indent="-659130">
              <a:lnSpc>
                <a:spcPct val="101099"/>
              </a:lnSpc>
              <a:spcBef>
                <a:spcPts val="113"/>
              </a:spcBef>
            </a:pPr>
            <a:r>
              <a:rPr sz="2700" b="1" spc="-8" dirty="0">
                <a:solidFill>
                  <a:srgbClr val="FFFFFF"/>
                </a:solidFill>
                <a:latin typeface="Calibri"/>
                <a:cs typeface="Calibri"/>
              </a:rPr>
              <a:t>PEMBUATAN  </a:t>
            </a:r>
            <a:r>
              <a:rPr sz="2700" b="1" dirty="0">
                <a:solidFill>
                  <a:srgbClr val="FFFFFF"/>
                </a:solidFill>
                <a:latin typeface="Calibri"/>
                <a:cs typeface="Calibri"/>
              </a:rPr>
              <a:t>SPD</a:t>
            </a:r>
            <a:endParaRPr sz="2700">
              <a:latin typeface="Calibri"/>
              <a:cs typeface="Calibri"/>
            </a:endParaRPr>
          </a:p>
        </p:txBody>
      </p:sp>
      <p:grpSp>
        <p:nvGrpSpPr>
          <p:cNvPr id="28" name="object 28"/>
          <p:cNvGrpSpPr/>
          <p:nvPr/>
        </p:nvGrpSpPr>
        <p:grpSpPr>
          <a:xfrm>
            <a:off x="11253978" y="3861035"/>
            <a:ext cx="2606040" cy="3550920"/>
            <a:chOff x="7502652" y="2574023"/>
            <a:chExt cx="1737360" cy="2367280"/>
          </a:xfrm>
        </p:grpSpPr>
        <p:pic>
          <p:nvPicPr>
            <p:cNvPr id="29" name="object 29"/>
            <p:cNvPicPr/>
            <p:nvPr/>
          </p:nvPicPr>
          <p:blipFill>
            <a:blip r:embed="rId8" cstate="print"/>
            <a:stretch>
              <a:fillRect/>
            </a:stretch>
          </p:blipFill>
          <p:spPr>
            <a:xfrm>
              <a:off x="7502652" y="2616720"/>
              <a:ext cx="1706879" cy="719315"/>
            </a:xfrm>
            <a:prstGeom prst="rect">
              <a:avLst/>
            </a:prstGeom>
          </p:spPr>
        </p:pic>
        <p:pic>
          <p:nvPicPr>
            <p:cNvPr id="30" name="object 30"/>
            <p:cNvPicPr/>
            <p:nvPr/>
          </p:nvPicPr>
          <p:blipFill>
            <a:blip r:embed="rId9" cstate="print"/>
            <a:stretch>
              <a:fillRect/>
            </a:stretch>
          </p:blipFill>
          <p:spPr>
            <a:xfrm>
              <a:off x="7696200" y="2574023"/>
              <a:ext cx="1359407" cy="871740"/>
            </a:xfrm>
            <a:prstGeom prst="rect">
              <a:avLst/>
            </a:prstGeom>
          </p:spPr>
        </p:pic>
        <p:sp>
          <p:nvSpPr>
            <p:cNvPr id="31" name="object 31"/>
            <p:cNvSpPr/>
            <p:nvPr/>
          </p:nvSpPr>
          <p:spPr>
            <a:xfrm>
              <a:off x="7562088" y="2656332"/>
              <a:ext cx="1592580" cy="607060"/>
            </a:xfrm>
            <a:custGeom>
              <a:avLst/>
              <a:gdLst/>
              <a:ahLst/>
              <a:cxnLst/>
              <a:rect l="l" t="t" r="r" b="b"/>
              <a:pathLst>
                <a:path w="1592579" h="607060">
                  <a:moveTo>
                    <a:pt x="1531873" y="0"/>
                  </a:moveTo>
                  <a:lnTo>
                    <a:pt x="60705" y="0"/>
                  </a:lnTo>
                  <a:lnTo>
                    <a:pt x="37076" y="4770"/>
                  </a:lnTo>
                  <a:lnTo>
                    <a:pt x="17779" y="17780"/>
                  </a:lnTo>
                  <a:lnTo>
                    <a:pt x="4770" y="37076"/>
                  </a:lnTo>
                  <a:lnTo>
                    <a:pt x="0" y="60705"/>
                  </a:lnTo>
                  <a:lnTo>
                    <a:pt x="0" y="545845"/>
                  </a:lnTo>
                  <a:lnTo>
                    <a:pt x="4770" y="569475"/>
                  </a:lnTo>
                  <a:lnTo>
                    <a:pt x="17779" y="588771"/>
                  </a:lnTo>
                  <a:lnTo>
                    <a:pt x="37076" y="601781"/>
                  </a:lnTo>
                  <a:lnTo>
                    <a:pt x="60705" y="606551"/>
                  </a:lnTo>
                  <a:lnTo>
                    <a:pt x="1531873" y="606551"/>
                  </a:lnTo>
                  <a:lnTo>
                    <a:pt x="1555503" y="601781"/>
                  </a:lnTo>
                  <a:lnTo>
                    <a:pt x="1574800" y="588772"/>
                  </a:lnTo>
                  <a:lnTo>
                    <a:pt x="1587809" y="569475"/>
                  </a:lnTo>
                  <a:lnTo>
                    <a:pt x="1592579" y="545845"/>
                  </a:lnTo>
                  <a:lnTo>
                    <a:pt x="1592579" y="60705"/>
                  </a:lnTo>
                  <a:lnTo>
                    <a:pt x="1587809" y="37076"/>
                  </a:lnTo>
                  <a:lnTo>
                    <a:pt x="1574800" y="17780"/>
                  </a:lnTo>
                  <a:lnTo>
                    <a:pt x="1555503" y="4770"/>
                  </a:lnTo>
                  <a:lnTo>
                    <a:pt x="1531873" y="0"/>
                  </a:lnTo>
                  <a:close/>
                </a:path>
              </a:pathLst>
            </a:custGeom>
            <a:solidFill>
              <a:srgbClr val="95A952"/>
            </a:solidFill>
          </p:spPr>
          <p:txBody>
            <a:bodyPr wrap="square" lIns="0" tIns="0" rIns="0" bIns="0" rtlCol="0"/>
            <a:lstStyle/>
            <a:p>
              <a:endParaRPr sz="2700"/>
            </a:p>
          </p:txBody>
        </p:sp>
        <p:pic>
          <p:nvPicPr>
            <p:cNvPr id="32" name="object 32"/>
            <p:cNvPicPr/>
            <p:nvPr/>
          </p:nvPicPr>
          <p:blipFill>
            <a:blip r:embed="rId8" cstate="print"/>
            <a:stretch>
              <a:fillRect/>
            </a:stretch>
          </p:blipFill>
          <p:spPr>
            <a:xfrm>
              <a:off x="7533132" y="4110240"/>
              <a:ext cx="1706879" cy="719315"/>
            </a:xfrm>
            <a:prstGeom prst="rect">
              <a:avLst/>
            </a:prstGeom>
          </p:spPr>
        </p:pic>
        <p:pic>
          <p:nvPicPr>
            <p:cNvPr id="33" name="object 33"/>
            <p:cNvPicPr/>
            <p:nvPr/>
          </p:nvPicPr>
          <p:blipFill>
            <a:blip r:embed="rId10" cstate="print"/>
            <a:stretch>
              <a:fillRect/>
            </a:stretch>
          </p:blipFill>
          <p:spPr>
            <a:xfrm>
              <a:off x="7706868" y="4069067"/>
              <a:ext cx="1412748" cy="871740"/>
            </a:xfrm>
            <a:prstGeom prst="rect">
              <a:avLst/>
            </a:prstGeom>
          </p:spPr>
        </p:pic>
        <p:sp>
          <p:nvSpPr>
            <p:cNvPr id="34" name="object 34"/>
            <p:cNvSpPr/>
            <p:nvPr/>
          </p:nvSpPr>
          <p:spPr>
            <a:xfrm>
              <a:off x="7592568" y="4149852"/>
              <a:ext cx="1592580" cy="607060"/>
            </a:xfrm>
            <a:custGeom>
              <a:avLst/>
              <a:gdLst/>
              <a:ahLst/>
              <a:cxnLst/>
              <a:rect l="l" t="t" r="r" b="b"/>
              <a:pathLst>
                <a:path w="1592579" h="607060">
                  <a:moveTo>
                    <a:pt x="1531874" y="0"/>
                  </a:moveTo>
                  <a:lnTo>
                    <a:pt x="60705" y="0"/>
                  </a:lnTo>
                  <a:lnTo>
                    <a:pt x="37076" y="4770"/>
                  </a:lnTo>
                  <a:lnTo>
                    <a:pt x="17779" y="17780"/>
                  </a:lnTo>
                  <a:lnTo>
                    <a:pt x="4770" y="37076"/>
                  </a:lnTo>
                  <a:lnTo>
                    <a:pt x="0" y="60706"/>
                  </a:lnTo>
                  <a:lnTo>
                    <a:pt x="0" y="545846"/>
                  </a:lnTo>
                  <a:lnTo>
                    <a:pt x="4770" y="569475"/>
                  </a:lnTo>
                  <a:lnTo>
                    <a:pt x="17779" y="588772"/>
                  </a:lnTo>
                  <a:lnTo>
                    <a:pt x="37076" y="601781"/>
                  </a:lnTo>
                  <a:lnTo>
                    <a:pt x="60705" y="606552"/>
                  </a:lnTo>
                  <a:lnTo>
                    <a:pt x="1531874" y="606552"/>
                  </a:lnTo>
                  <a:lnTo>
                    <a:pt x="1555503" y="601781"/>
                  </a:lnTo>
                  <a:lnTo>
                    <a:pt x="1574800" y="588772"/>
                  </a:lnTo>
                  <a:lnTo>
                    <a:pt x="1587809" y="569475"/>
                  </a:lnTo>
                  <a:lnTo>
                    <a:pt x="1592579" y="545846"/>
                  </a:lnTo>
                  <a:lnTo>
                    <a:pt x="1592579" y="60706"/>
                  </a:lnTo>
                  <a:lnTo>
                    <a:pt x="1587809" y="37076"/>
                  </a:lnTo>
                  <a:lnTo>
                    <a:pt x="1574800" y="17780"/>
                  </a:lnTo>
                  <a:lnTo>
                    <a:pt x="1555503" y="4770"/>
                  </a:lnTo>
                  <a:lnTo>
                    <a:pt x="1531874" y="0"/>
                  </a:lnTo>
                  <a:close/>
                </a:path>
              </a:pathLst>
            </a:custGeom>
            <a:solidFill>
              <a:srgbClr val="95A952"/>
            </a:solidFill>
          </p:spPr>
          <p:txBody>
            <a:bodyPr wrap="square" lIns="0" tIns="0" rIns="0" bIns="0" rtlCol="0"/>
            <a:lstStyle/>
            <a:p>
              <a:endParaRPr sz="2700"/>
            </a:p>
          </p:txBody>
        </p:sp>
      </p:grpSp>
      <p:sp>
        <p:nvSpPr>
          <p:cNvPr id="35" name="object 35"/>
          <p:cNvSpPr txBox="1"/>
          <p:nvPr/>
        </p:nvSpPr>
        <p:spPr>
          <a:xfrm>
            <a:off x="11837097" y="6227179"/>
            <a:ext cx="1495425"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SIKLUS</a:t>
            </a:r>
            <a:r>
              <a:rPr sz="2700" b="1" spc="-90" dirty="0">
                <a:solidFill>
                  <a:srgbClr val="FFFFFF"/>
                </a:solidFill>
                <a:latin typeface="Calibri"/>
                <a:cs typeface="Calibri"/>
              </a:rPr>
              <a:t> </a:t>
            </a:r>
            <a:r>
              <a:rPr sz="2700" b="1" dirty="0">
                <a:solidFill>
                  <a:srgbClr val="FFFFFF"/>
                </a:solidFill>
                <a:latin typeface="Calibri"/>
                <a:cs typeface="Calibri"/>
              </a:rPr>
              <a:t>UP</a:t>
            </a:r>
            <a:endParaRPr sz="2700">
              <a:latin typeface="Calibri"/>
              <a:cs typeface="Calibri"/>
            </a:endParaRPr>
          </a:p>
        </p:txBody>
      </p:sp>
      <p:sp>
        <p:nvSpPr>
          <p:cNvPr id="36" name="object 36"/>
          <p:cNvSpPr txBox="1"/>
          <p:nvPr/>
        </p:nvSpPr>
        <p:spPr>
          <a:xfrm>
            <a:off x="12104560" y="6644258"/>
            <a:ext cx="957263"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TUNAI</a:t>
            </a:r>
            <a:endParaRPr sz="2700">
              <a:latin typeface="Calibri"/>
              <a:cs typeface="Calibri"/>
            </a:endParaRPr>
          </a:p>
        </p:txBody>
      </p:sp>
      <p:grpSp>
        <p:nvGrpSpPr>
          <p:cNvPr id="37" name="object 37"/>
          <p:cNvGrpSpPr/>
          <p:nvPr/>
        </p:nvGrpSpPr>
        <p:grpSpPr>
          <a:xfrm>
            <a:off x="11269979" y="7292339"/>
            <a:ext cx="2560320" cy="1077278"/>
            <a:chOff x="7513319" y="4861559"/>
            <a:chExt cx="1706880" cy="718185"/>
          </a:xfrm>
        </p:grpSpPr>
        <p:pic>
          <p:nvPicPr>
            <p:cNvPr id="38" name="object 38"/>
            <p:cNvPicPr/>
            <p:nvPr/>
          </p:nvPicPr>
          <p:blipFill>
            <a:blip r:embed="rId11" cstate="print"/>
            <a:stretch>
              <a:fillRect/>
            </a:stretch>
          </p:blipFill>
          <p:spPr>
            <a:xfrm>
              <a:off x="7513319" y="4861559"/>
              <a:ext cx="1706879" cy="717804"/>
            </a:xfrm>
            <a:prstGeom prst="rect">
              <a:avLst/>
            </a:prstGeom>
          </p:spPr>
        </p:pic>
        <p:pic>
          <p:nvPicPr>
            <p:cNvPr id="39" name="object 39"/>
            <p:cNvPicPr/>
            <p:nvPr/>
          </p:nvPicPr>
          <p:blipFill>
            <a:blip r:embed="rId12" cstate="print"/>
            <a:stretch>
              <a:fillRect/>
            </a:stretch>
          </p:blipFill>
          <p:spPr>
            <a:xfrm>
              <a:off x="7674863" y="4959057"/>
              <a:ext cx="1383792" cy="594398"/>
            </a:xfrm>
            <a:prstGeom prst="rect">
              <a:avLst/>
            </a:prstGeom>
          </p:spPr>
        </p:pic>
        <p:sp>
          <p:nvSpPr>
            <p:cNvPr id="40" name="object 40"/>
            <p:cNvSpPr/>
            <p:nvPr/>
          </p:nvSpPr>
          <p:spPr>
            <a:xfrm>
              <a:off x="7572755" y="4901183"/>
              <a:ext cx="1592580" cy="605155"/>
            </a:xfrm>
            <a:custGeom>
              <a:avLst/>
              <a:gdLst/>
              <a:ahLst/>
              <a:cxnLst/>
              <a:rect l="l" t="t" r="r" b="b"/>
              <a:pathLst>
                <a:path w="1592579" h="605154">
                  <a:moveTo>
                    <a:pt x="1532127" y="0"/>
                  </a:moveTo>
                  <a:lnTo>
                    <a:pt x="60451" y="0"/>
                  </a:lnTo>
                  <a:lnTo>
                    <a:pt x="36915" y="4748"/>
                  </a:lnTo>
                  <a:lnTo>
                    <a:pt x="17700" y="17700"/>
                  </a:lnTo>
                  <a:lnTo>
                    <a:pt x="4748" y="36915"/>
                  </a:lnTo>
                  <a:lnTo>
                    <a:pt x="0" y="60452"/>
                  </a:lnTo>
                  <a:lnTo>
                    <a:pt x="0" y="544576"/>
                  </a:lnTo>
                  <a:lnTo>
                    <a:pt x="4748" y="568112"/>
                  </a:lnTo>
                  <a:lnTo>
                    <a:pt x="17700" y="587327"/>
                  </a:lnTo>
                  <a:lnTo>
                    <a:pt x="36915" y="600279"/>
                  </a:lnTo>
                  <a:lnTo>
                    <a:pt x="60451" y="605028"/>
                  </a:lnTo>
                  <a:lnTo>
                    <a:pt x="1532127" y="605028"/>
                  </a:lnTo>
                  <a:lnTo>
                    <a:pt x="1555664" y="600279"/>
                  </a:lnTo>
                  <a:lnTo>
                    <a:pt x="1574879" y="587327"/>
                  </a:lnTo>
                  <a:lnTo>
                    <a:pt x="1587831" y="568112"/>
                  </a:lnTo>
                  <a:lnTo>
                    <a:pt x="1592579" y="544576"/>
                  </a:lnTo>
                  <a:lnTo>
                    <a:pt x="1592579" y="60452"/>
                  </a:lnTo>
                  <a:lnTo>
                    <a:pt x="1587831" y="36915"/>
                  </a:lnTo>
                  <a:lnTo>
                    <a:pt x="1574879" y="17700"/>
                  </a:lnTo>
                  <a:lnTo>
                    <a:pt x="1555664" y="4748"/>
                  </a:lnTo>
                  <a:lnTo>
                    <a:pt x="1532127" y="0"/>
                  </a:lnTo>
                  <a:close/>
                </a:path>
              </a:pathLst>
            </a:custGeom>
            <a:solidFill>
              <a:srgbClr val="95A952"/>
            </a:solidFill>
          </p:spPr>
          <p:txBody>
            <a:bodyPr wrap="square" lIns="0" tIns="0" rIns="0" bIns="0" rtlCol="0"/>
            <a:lstStyle/>
            <a:p>
              <a:endParaRPr sz="2700"/>
            </a:p>
          </p:txBody>
        </p:sp>
      </p:grpSp>
      <p:sp>
        <p:nvSpPr>
          <p:cNvPr id="41" name="object 41"/>
          <p:cNvSpPr txBox="1"/>
          <p:nvPr/>
        </p:nvSpPr>
        <p:spPr>
          <a:xfrm>
            <a:off x="11789091" y="7564564"/>
            <a:ext cx="1530666"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SIKLUS</a:t>
            </a:r>
            <a:r>
              <a:rPr sz="2700" b="1" spc="-90" dirty="0">
                <a:solidFill>
                  <a:srgbClr val="FFFFFF"/>
                </a:solidFill>
                <a:latin typeface="Calibri"/>
                <a:cs typeface="Calibri"/>
              </a:rPr>
              <a:t> </a:t>
            </a:r>
            <a:r>
              <a:rPr sz="2700" b="1" dirty="0">
                <a:solidFill>
                  <a:srgbClr val="FFFFFF"/>
                </a:solidFill>
                <a:latin typeface="Calibri"/>
                <a:cs typeface="Calibri"/>
              </a:rPr>
              <a:t>GU</a:t>
            </a:r>
            <a:endParaRPr sz="2700">
              <a:latin typeface="Calibri"/>
              <a:cs typeface="Calibri"/>
            </a:endParaRPr>
          </a:p>
        </p:txBody>
      </p:sp>
      <p:grpSp>
        <p:nvGrpSpPr>
          <p:cNvPr id="42" name="object 42"/>
          <p:cNvGrpSpPr/>
          <p:nvPr/>
        </p:nvGrpSpPr>
        <p:grpSpPr>
          <a:xfrm>
            <a:off x="14561820" y="8469631"/>
            <a:ext cx="2558415" cy="1056323"/>
            <a:chOff x="9707880" y="5646420"/>
            <a:chExt cx="1705610" cy="704215"/>
          </a:xfrm>
        </p:grpSpPr>
        <p:pic>
          <p:nvPicPr>
            <p:cNvPr id="43" name="object 43"/>
            <p:cNvPicPr/>
            <p:nvPr/>
          </p:nvPicPr>
          <p:blipFill>
            <a:blip r:embed="rId13" cstate="print"/>
            <a:stretch>
              <a:fillRect/>
            </a:stretch>
          </p:blipFill>
          <p:spPr>
            <a:xfrm>
              <a:off x="9707880" y="5646420"/>
              <a:ext cx="1705355" cy="653796"/>
            </a:xfrm>
            <a:prstGeom prst="rect">
              <a:avLst/>
            </a:prstGeom>
          </p:spPr>
        </p:pic>
        <p:pic>
          <p:nvPicPr>
            <p:cNvPr id="44" name="object 44"/>
            <p:cNvPicPr/>
            <p:nvPr/>
          </p:nvPicPr>
          <p:blipFill>
            <a:blip r:embed="rId14" cstate="print"/>
            <a:stretch>
              <a:fillRect/>
            </a:stretch>
          </p:blipFill>
          <p:spPr>
            <a:xfrm>
              <a:off x="9717024" y="5649468"/>
              <a:ext cx="1685544" cy="701027"/>
            </a:xfrm>
            <a:prstGeom prst="rect">
              <a:avLst/>
            </a:prstGeom>
          </p:spPr>
        </p:pic>
        <p:sp>
          <p:nvSpPr>
            <p:cNvPr id="45" name="object 45"/>
            <p:cNvSpPr/>
            <p:nvPr/>
          </p:nvSpPr>
          <p:spPr>
            <a:xfrm>
              <a:off x="9767316" y="5686044"/>
              <a:ext cx="1591310" cy="539750"/>
            </a:xfrm>
            <a:custGeom>
              <a:avLst/>
              <a:gdLst/>
              <a:ahLst/>
              <a:cxnLst/>
              <a:rect l="l" t="t" r="r" b="b"/>
              <a:pathLst>
                <a:path w="1591309" h="539750">
                  <a:moveTo>
                    <a:pt x="1537080" y="0"/>
                  </a:moveTo>
                  <a:lnTo>
                    <a:pt x="53975" y="0"/>
                  </a:lnTo>
                  <a:lnTo>
                    <a:pt x="32950" y="4239"/>
                  </a:lnTo>
                  <a:lnTo>
                    <a:pt x="15795" y="15801"/>
                  </a:lnTo>
                  <a:lnTo>
                    <a:pt x="4236" y="32950"/>
                  </a:lnTo>
                  <a:lnTo>
                    <a:pt x="0" y="53949"/>
                  </a:lnTo>
                  <a:lnTo>
                    <a:pt x="0" y="485546"/>
                  </a:lnTo>
                  <a:lnTo>
                    <a:pt x="4236" y="506545"/>
                  </a:lnTo>
                  <a:lnTo>
                    <a:pt x="15795" y="523694"/>
                  </a:lnTo>
                  <a:lnTo>
                    <a:pt x="32950" y="535256"/>
                  </a:lnTo>
                  <a:lnTo>
                    <a:pt x="53975" y="539495"/>
                  </a:lnTo>
                  <a:lnTo>
                    <a:pt x="1537080" y="539495"/>
                  </a:lnTo>
                  <a:lnTo>
                    <a:pt x="1558105" y="535256"/>
                  </a:lnTo>
                  <a:lnTo>
                    <a:pt x="1575260" y="523694"/>
                  </a:lnTo>
                  <a:lnTo>
                    <a:pt x="1586819" y="506545"/>
                  </a:lnTo>
                  <a:lnTo>
                    <a:pt x="1591055" y="485546"/>
                  </a:lnTo>
                  <a:lnTo>
                    <a:pt x="1591055" y="53949"/>
                  </a:lnTo>
                  <a:lnTo>
                    <a:pt x="1586819" y="32950"/>
                  </a:lnTo>
                  <a:lnTo>
                    <a:pt x="1575260" y="15801"/>
                  </a:lnTo>
                  <a:lnTo>
                    <a:pt x="1558105" y="4239"/>
                  </a:lnTo>
                  <a:lnTo>
                    <a:pt x="1537080" y="0"/>
                  </a:lnTo>
                  <a:close/>
                </a:path>
              </a:pathLst>
            </a:custGeom>
            <a:solidFill>
              <a:srgbClr val="FBC000"/>
            </a:solidFill>
          </p:spPr>
          <p:txBody>
            <a:bodyPr wrap="square" lIns="0" tIns="0" rIns="0" bIns="0" rtlCol="0"/>
            <a:lstStyle/>
            <a:p>
              <a:endParaRPr sz="2700"/>
            </a:p>
          </p:txBody>
        </p:sp>
      </p:grpSp>
      <p:sp>
        <p:nvSpPr>
          <p:cNvPr id="46" name="object 46"/>
          <p:cNvSpPr txBox="1"/>
          <p:nvPr/>
        </p:nvSpPr>
        <p:spPr>
          <a:xfrm>
            <a:off x="14807564" y="8578139"/>
            <a:ext cx="2074545" cy="665567"/>
          </a:xfrm>
          <a:prstGeom prst="rect">
            <a:avLst/>
          </a:prstGeom>
        </p:spPr>
        <p:txBody>
          <a:bodyPr vert="horz" wrap="square" lIns="0" tIns="19050" rIns="0" bIns="0" rtlCol="0">
            <a:spAutoFit/>
          </a:bodyPr>
          <a:lstStyle/>
          <a:p>
            <a:pPr algn="ctr">
              <a:spcBef>
                <a:spcPts val="150"/>
              </a:spcBef>
            </a:pPr>
            <a:r>
              <a:rPr sz="2100" b="1" dirty="0">
                <a:latin typeface="Calibri"/>
                <a:cs typeface="Calibri"/>
              </a:rPr>
              <a:t>PENATAUSAHAAN</a:t>
            </a:r>
            <a:endParaRPr sz="2100">
              <a:latin typeface="Calibri"/>
              <a:cs typeface="Calibri"/>
            </a:endParaRPr>
          </a:p>
          <a:p>
            <a:pPr marL="3810" algn="ctr">
              <a:spcBef>
                <a:spcPts val="8"/>
              </a:spcBef>
            </a:pPr>
            <a:r>
              <a:rPr sz="2100" b="1" spc="-8" dirty="0">
                <a:latin typeface="Calibri"/>
                <a:cs typeface="Calibri"/>
              </a:rPr>
              <a:t>TU</a:t>
            </a:r>
            <a:endParaRPr sz="2100">
              <a:latin typeface="Calibri"/>
              <a:cs typeface="Calibri"/>
            </a:endParaRPr>
          </a:p>
        </p:txBody>
      </p:sp>
      <p:grpSp>
        <p:nvGrpSpPr>
          <p:cNvPr id="47" name="object 47"/>
          <p:cNvGrpSpPr/>
          <p:nvPr/>
        </p:nvGrpSpPr>
        <p:grpSpPr>
          <a:xfrm>
            <a:off x="10281285" y="4376167"/>
            <a:ext cx="6827520" cy="4618673"/>
            <a:chOff x="6854190" y="2917444"/>
            <a:chExt cx="4551680" cy="3079115"/>
          </a:xfrm>
        </p:grpSpPr>
        <p:sp>
          <p:nvSpPr>
            <p:cNvPr id="48" name="object 48"/>
            <p:cNvSpPr/>
            <p:nvPr/>
          </p:nvSpPr>
          <p:spPr>
            <a:xfrm>
              <a:off x="6854190" y="2917443"/>
              <a:ext cx="739775" cy="3079115"/>
            </a:xfrm>
            <a:custGeom>
              <a:avLst/>
              <a:gdLst/>
              <a:ahLst/>
              <a:cxnLst/>
              <a:rect l="l" t="t" r="r" b="b"/>
              <a:pathLst>
                <a:path w="739775" h="3079115">
                  <a:moveTo>
                    <a:pt x="739394" y="1537208"/>
                  </a:moveTo>
                  <a:lnTo>
                    <a:pt x="710730" y="1522857"/>
                  </a:lnTo>
                  <a:lnTo>
                    <a:pt x="653669" y="1494282"/>
                  </a:lnTo>
                  <a:lnTo>
                    <a:pt x="653669" y="1522857"/>
                  </a:lnTo>
                  <a:lnTo>
                    <a:pt x="370205" y="1522857"/>
                  </a:lnTo>
                  <a:lnTo>
                    <a:pt x="370205" y="1181874"/>
                  </a:lnTo>
                  <a:lnTo>
                    <a:pt x="370205" y="1167638"/>
                  </a:lnTo>
                  <a:lnTo>
                    <a:pt x="370205" y="1153287"/>
                  </a:lnTo>
                  <a:lnTo>
                    <a:pt x="369697" y="1153287"/>
                  </a:lnTo>
                  <a:lnTo>
                    <a:pt x="368808" y="1153287"/>
                  </a:lnTo>
                  <a:lnTo>
                    <a:pt x="368808" y="1153160"/>
                  </a:lnTo>
                  <a:lnTo>
                    <a:pt x="368808" y="57150"/>
                  </a:lnTo>
                  <a:lnTo>
                    <a:pt x="623316" y="57150"/>
                  </a:lnTo>
                  <a:lnTo>
                    <a:pt x="623316" y="85725"/>
                  </a:lnTo>
                  <a:lnTo>
                    <a:pt x="680542" y="57150"/>
                  </a:lnTo>
                  <a:lnTo>
                    <a:pt x="709041" y="42926"/>
                  </a:lnTo>
                  <a:lnTo>
                    <a:pt x="680377" y="28575"/>
                  </a:lnTo>
                  <a:lnTo>
                    <a:pt x="623316" y="0"/>
                  </a:lnTo>
                  <a:lnTo>
                    <a:pt x="623316" y="28575"/>
                  </a:lnTo>
                  <a:lnTo>
                    <a:pt x="340233" y="28575"/>
                  </a:lnTo>
                  <a:lnTo>
                    <a:pt x="340233" y="1153160"/>
                  </a:lnTo>
                  <a:lnTo>
                    <a:pt x="0" y="1153160"/>
                  </a:lnTo>
                  <a:lnTo>
                    <a:pt x="0" y="1153287"/>
                  </a:lnTo>
                  <a:lnTo>
                    <a:pt x="0" y="1181735"/>
                  </a:lnTo>
                  <a:lnTo>
                    <a:pt x="0" y="1181862"/>
                  </a:lnTo>
                  <a:lnTo>
                    <a:pt x="340233" y="1181874"/>
                  </a:lnTo>
                  <a:lnTo>
                    <a:pt x="340233" y="3050438"/>
                  </a:lnTo>
                  <a:lnTo>
                    <a:pt x="623316" y="3050438"/>
                  </a:lnTo>
                  <a:lnTo>
                    <a:pt x="623316" y="3079013"/>
                  </a:lnTo>
                  <a:lnTo>
                    <a:pt x="680466" y="3050438"/>
                  </a:lnTo>
                  <a:lnTo>
                    <a:pt x="709041" y="3036151"/>
                  </a:lnTo>
                  <a:lnTo>
                    <a:pt x="680466" y="3021863"/>
                  </a:lnTo>
                  <a:lnTo>
                    <a:pt x="623316" y="2993288"/>
                  </a:lnTo>
                  <a:lnTo>
                    <a:pt x="623316" y="3021863"/>
                  </a:lnTo>
                  <a:lnTo>
                    <a:pt x="368808" y="3021863"/>
                  </a:lnTo>
                  <a:lnTo>
                    <a:pt x="368808" y="2302141"/>
                  </a:lnTo>
                  <a:lnTo>
                    <a:pt x="633730" y="2302141"/>
                  </a:lnTo>
                  <a:lnTo>
                    <a:pt x="633730" y="2330704"/>
                  </a:lnTo>
                  <a:lnTo>
                    <a:pt x="690956" y="2302141"/>
                  </a:lnTo>
                  <a:lnTo>
                    <a:pt x="719455" y="2287905"/>
                  </a:lnTo>
                  <a:lnTo>
                    <a:pt x="690791" y="2273554"/>
                  </a:lnTo>
                  <a:lnTo>
                    <a:pt x="633730" y="2244979"/>
                  </a:lnTo>
                  <a:lnTo>
                    <a:pt x="633730" y="2273554"/>
                  </a:lnTo>
                  <a:lnTo>
                    <a:pt x="370205" y="2273554"/>
                  </a:lnTo>
                  <a:lnTo>
                    <a:pt x="370205" y="1551432"/>
                  </a:lnTo>
                  <a:lnTo>
                    <a:pt x="653669" y="1551432"/>
                  </a:lnTo>
                  <a:lnTo>
                    <a:pt x="653669" y="1580007"/>
                  </a:lnTo>
                  <a:lnTo>
                    <a:pt x="710895" y="1551432"/>
                  </a:lnTo>
                  <a:lnTo>
                    <a:pt x="739394" y="1537208"/>
                  </a:lnTo>
                  <a:close/>
                </a:path>
              </a:pathLst>
            </a:custGeom>
            <a:solidFill>
              <a:srgbClr val="95A952"/>
            </a:solidFill>
          </p:spPr>
          <p:txBody>
            <a:bodyPr wrap="square" lIns="0" tIns="0" rIns="0" bIns="0" rtlCol="0"/>
            <a:lstStyle/>
            <a:p>
              <a:endParaRPr sz="2700"/>
            </a:p>
          </p:txBody>
        </p:sp>
        <p:pic>
          <p:nvPicPr>
            <p:cNvPr id="49" name="object 49"/>
            <p:cNvPicPr/>
            <p:nvPr/>
          </p:nvPicPr>
          <p:blipFill>
            <a:blip r:embed="rId15" cstate="print"/>
            <a:stretch>
              <a:fillRect/>
            </a:stretch>
          </p:blipFill>
          <p:spPr>
            <a:xfrm>
              <a:off x="9698736" y="4527778"/>
              <a:ext cx="1706879" cy="650773"/>
            </a:xfrm>
            <a:prstGeom prst="rect">
              <a:avLst/>
            </a:prstGeom>
          </p:spPr>
        </p:pic>
        <p:pic>
          <p:nvPicPr>
            <p:cNvPr id="50" name="object 50"/>
            <p:cNvPicPr/>
            <p:nvPr/>
          </p:nvPicPr>
          <p:blipFill>
            <a:blip r:embed="rId16" cstate="print"/>
            <a:stretch>
              <a:fillRect/>
            </a:stretch>
          </p:blipFill>
          <p:spPr>
            <a:xfrm>
              <a:off x="9709404" y="4529340"/>
              <a:ext cx="1685544" cy="701027"/>
            </a:xfrm>
            <a:prstGeom prst="rect">
              <a:avLst/>
            </a:prstGeom>
          </p:spPr>
        </p:pic>
        <p:sp>
          <p:nvSpPr>
            <p:cNvPr id="51" name="object 51"/>
            <p:cNvSpPr/>
            <p:nvPr/>
          </p:nvSpPr>
          <p:spPr>
            <a:xfrm>
              <a:off x="9758172" y="4567427"/>
              <a:ext cx="1592580" cy="538480"/>
            </a:xfrm>
            <a:custGeom>
              <a:avLst/>
              <a:gdLst/>
              <a:ahLst/>
              <a:cxnLst/>
              <a:rect l="l" t="t" r="r" b="b"/>
              <a:pathLst>
                <a:path w="1592579" h="538479">
                  <a:moveTo>
                    <a:pt x="1538731" y="0"/>
                  </a:moveTo>
                  <a:lnTo>
                    <a:pt x="53848" y="0"/>
                  </a:lnTo>
                  <a:lnTo>
                    <a:pt x="32896" y="4234"/>
                  </a:lnTo>
                  <a:lnTo>
                    <a:pt x="15779" y="15779"/>
                  </a:lnTo>
                  <a:lnTo>
                    <a:pt x="4234" y="32896"/>
                  </a:lnTo>
                  <a:lnTo>
                    <a:pt x="0" y="53848"/>
                  </a:lnTo>
                  <a:lnTo>
                    <a:pt x="0" y="484124"/>
                  </a:lnTo>
                  <a:lnTo>
                    <a:pt x="4234" y="505075"/>
                  </a:lnTo>
                  <a:lnTo>
                    <a:pt x="15779" y="522192"/>
                  </a:lnTo>
                  <a:lnTo>
                    <a:pt x="32896" y="533737"/>
                  </a:lnTo>
                  <a:lnTo>
                    <a:pt x="53848" y="537972"/>
                  </a:lnTo>
                  <a:lnTo>
                    <a:pt x="1538731" y="537972"/>
                  </a:lnTo>
                  <a:lnTo>
                    <a:pt x="1559683" y="533737"/>
                  </a:lnTo>
                  <a:lnTo>
                    <a:pt x="1576800" y="522192"/>
                  </a:lnTo>
                  <a:lnTo>
                    <a:pt x="1588345" y="505075"/>
                  </a:lnTo>
                  <a:lnTo>
                    <a:pt x="1592579" y="484124"/>
                  </a:lnTo>
                  <a:lnTo>
                    <a:pt x="1592579" y="53848"/>
                  </a:lnTo>
                  <a:lnTo>
                    <a:pt x="1588345" y="32896"/>
                  </a:lnTo>
                  <a:lnTo>
                    <a:pt x="1576800" y="15779"/>
                  </a:lnTo>
                  <a:lnTo>
                    <a:pt x="1559683" y="4234"/>
                  </a:lnTo>
                  <a:lnTo>
                    <a:pt x="1538731" y="0"/>
                  </a:lnTo>
                  <a:close/>
                </a:path>
              </a:pathLst>
            </a:custGeom>
            <a:solidFill>
              <a:srgbClr val="FBC000"/>
            </a:solidFill>
          </p:spPr>
          <p:txBody>
            <a:bodyPr wrap="square" lIns="0" tIns="0" rIns="0" bIns="0" rtlCol="0"/>
            <a:lstStyle/>
            <a:p>
              <a:endParaRPr sz="2700"/>
            </a:p>
          </p:txBody>
        </p:sp>
      </p:grpSp>
      <p:sp>
        <p:nvSpPr>
          <p:cNvPr id="52" name="object 52"/>
          <p:cNvSpPr txBox="1"/>
          <p:nvPr/>
        </p:nvSpPr>
        <p:spPr>
          <a:xfrm>
            <a:off x="14795183" y="6898385"/>
            <a:ext cx="2074545" cy="665567"/>
          </a:xfrm>
          <a:prstGeom prst="rect">
            <a:avLst/>
          </a:prstGeom>
        </p:spPr>
        <p:txBody>
          <a:bodyPr vert="horz" wrap="square" lIns="0" tIns="19050" rIns="0" bIns="0" rtlCol="0">
            <a:spAutoFit/>
          </a:bodyPr>
          <a:lstStyle/>
          <a:p>
            <a:pPr marL="590550" marR="7620" indent="-571500">
              <a:spcBef>
                <a:spcPts val="150"/>
              </a:spcBef>
            </a:pPr>
            <a:r>
              <a:rPr sz="2100" b="1" spc="-8" dirty="0">
                <a:latin typeface="Calibri"/>
                <a:cs typeface="Calibri"/>
              </a:rPr>
              <a:t>PE</a:t>
            </a:r>
            <a:r>
              <a:rPr sz="2100" b="1" spc="-15" dirty="0">
                <a:latin typeface="Calibri"/>
                <a:cs typeface="Calibri"/>
              </a:rPr>
              <a:t>N</a:t>
            </a:r>
            <a:r>
              <a:rPr sz="2100" b="1" dirty="0">
                <a:latin typeface="Calibri"/>
                <a:cs typeface="Calibri"/>
              </a:rPr>
              <a:t>ATAU</a:t>
            </a:r>
            <a:r>
              <a:rPr sz="2100" b="1" spc="-15" dirty="0">
                <a:latin typeface="Calibri"/>
                <a:cs typeface="Calibri"/>
              </a:rPr>
              <a:t>S</a:t>
            </a:r>
            <a:r>
              <a:rPr sz="2100" b="1" dirty="0">
                <a:latin typeface="Calibri"/>
                <a:cs typeface="Calibri"/>
              </a:rPr>
              <a:t>AHAAN  </a:t>
            </a:r>
            <a:r>
              <a:rPr sz="2100" b="1" spc="-8" dirty="0">
                <a:latin typeface="Calibri"/>
                <a:cs typeface="Calibri"/>
              </a:rPr>
              <a:t>UP</a:t>
            </a:r>
            <a:r>
              <a:rPr sz="2100" b="1" spc="-15" dirty="0">
                <a:latin typeface="Calibri"/>
                <a:cs typeface="Calibri"/>
              </a:rPr>
              <a:t> </a:t>
            </a:r>
            <a:r>
              <a:rPr sz="2100" b="1" dirty="0">
                <a:latin typeface="Calibri"/>
                <a:cs typeface="Calibri"/>
              </a:rPr>
              <a:t>/</a:t>
            </a:r>
            <a:r>
              <a:rPr sz="2100" b="1" spc="-15" dirty="0">
                <a:latin typeface="Calibri"/>
                <a:cs typeface="Calibri"/>
              </a:rPr>
              <a:t> </a:t>
            </a:r>
            <a:r>
              <a:rPr sz="2100" b="1" dirty="0">
                <a:latin typeface="Calibri"/>
                <a:cs typeface="Calibri"/>
              </a:rPr>
              <a:t>GU</a:t>
            </a:r>
            <a:endParaRPr sz="2100">
              <a:latin typeface="Calibri"/>
              <a:cs typeface="Calibri"/>
            </a:endParaRPr>
          </a:p>
        </p:txBody>
      </p:sp>
      <p:grpSp>
        <p:nvGrpSpPr>
          <p:cNvPr id="53" name="object 53"/>
          <p:cNvGrpSpPr/>
          <p:nvPr/>
        </p:nvGrpSpPr>
        <p:grpSpPr>
          <a:xfrm>
            <a:off x="11253978" y="4981175"/>
            <a:ext cx="3398520" cy="4018598"/>
            <a:chOff x="7502652" y="3320783"/>
            <a:chExt cx="2265680" cy="2679065"/>
          </a:xfrm>
        </p:grpSpPr>
        <p:sp>
          <p:nvSpPr>
            <p:cNvPr id="54" name="object 54"/>
            <p:cNvSpPr/>
            <p:nvPr/>
          </p:nvSpPr>
          <p:spPr>
            <a:xfrm>
              <a:off x="9155303" y="4793614"/>
              <a:ext cx="612775" cy="1206500"/>
            </a:xfrm>
            <a:custGeom>
              <a:avLst/>
              <a:gdLst/>
              <a:ahLst/>
              <a:cxnLst/>
              <a:rect l="l" t="t" r="r" b="b"/>
              <a:pathLst>
                <a:path w="612775" h="1206500">
                  <a:moveTo>
                    <a:pt x="584390" y="1177391"/>
                  </a:moveTo>
                  <a:lnTo>
                    <a:pt x="541020" y="1177391"/>
                  </a:lnTo>
                  <a:lnTo>
                    <a:pt x="526707" y="1177391"/>
                  </a:lnTo>
                  <a:lnTo>
                    <a:pt x="526542" y="1205890"/>
                  </a:lnTo>
                  <a:lnTo>
                    <a:pt x="584390" y="1177391"/>
                  </a:lnTo>
                  <a:close/>
                </a:path>
                <a:path w="612775" h="1206500">
                  <a:moveTo>
                    <a:pt x="604520" y="42799"/>
                  </a:moveTo>
                  <a:lnTo>
                    <a:pt x="576021" y="28575"/>
                  </a:lnTo>
                  <a:lnTo>
                    <a:pt x="518795" y="0"/>
                  </a:lnTo>
                  <a:lnTo>
                    <a:pt x="518795" y="28575"/>
                  </a:lnTo>
                  <a:lnTo>
                    <a:pt x="293370" y="28575"/>
                  </a:lnTo>
                  <a:lnTo>
                    <a:pt x="293370" y="396367"/>
                  </a:lnTo>
                  <a:lnTo>
                    <a:pt x="10795" y="396367"/>
                  </a:lnTo>
                  <a:lnTo>
                    <a:pt x="10795" y="424942"/>
                  </a:lnTo>
                  <a:lnTo>
                    <a:pt x="321945" y="424942"/>
                  </a:lnTo>
                  <a:lnTo>
                    <a:pt x="321945" y="410718"/>
                  </a:lnTo>
                  <a:lnTo>
                    <a:pt x="321945" y="396367"/>
                  </a:lnTo>
                  <a:lnTo>
                    <a:pt x="321945" y="57150"/>
                  </a:lnTo>
                  <a:lnTo>
                    <a:pt x="518795" y="57150"/>
                  </a:lnTo>
                  <a:lnTo>
                    <a:pt x="518795" y="85725"/>
                  </a:lnTo>
                  <a:lnTo>
                    <a:pt x="575856" y="57150"/>
                  </a:lnTo>
                  <a:lnTo>
                    <a:pt x="604520" y="42799"/>
                  </a:lnTo>
                  <a:close/>
                </a:path>
                <a:path w="612775" h="1206500">
                  <a:moveTo>
                    <a:pt x="612521" y="1163535"/>
                  </a:moveTo>
                  <a:lnTo>
                    <a:pt x="527050" y="1120165"/>
                  </a:lnTo>
                  <a:lnTo>
                    <a:pt x="526872" y="1148740"/>
                  </a:lnTo>
                  <a:lnTo>
                    <a:pt x="254" y="1145603"/>
                  </a:lnTo>
                  <a:lnTo>
                    <a:pt x="0" y="1174178"/>
                  </a:lnTo>
                  <a:lnTo>
                    <a:pt x="526707" y="1177315"/>
                  </a:lnTo>
                  <a:lnTo>
                    <a:pt x="541020" y="1177391"/>
                  </a:lnTo>
                  <a:lnTo>
                    <a:pt x="584555" y="1177315"/>
                  </a:lnTo>
                  <a:lnTo>
                    <a:pt x="612521" y="1163535"/>
                  </a:lnTo>
                  <a:close/>
                </a:path>
              </a:pathLst>
            </a:custGeom>
            <a:solidFill>
              <a:srgbClr val="FBC000"/>
            </a:solidFill>
          </p:spPr>
          <p:txBody>
            <a:bodyPr wrap="square" lIns="0" tIns="0" rIns="0" bIns="0" rtlCol="0"/>
            <a:lstStyle/>
            <a:p>
              <a:endParaRPr sz="2700"/>
            </a:p>
          </p:txBody>
        </p:sp>
        <p:pic>
          <p:nvPicPr>
            <p:cNvPr id="55" name="object 55"/>
            <p:cNvPicPr/>
            <p:nvPr/>
          </p:nvPicPr>
          <p:blipFill>
            <a:blip r:embed="rId8" cstate="print"/>
            <a:stretch>
              <a:fillRect/>
            </a:stretch>
          </p:blipFill>
          <p:spPr>
            <a:xfrm>
              <a:off x="7502652" y="3363480"/>
              <a:ext cx="1706879" cy="719315"/>
            </a:xfrm>
            <a:prstGeom prst="rect">
              <a:avLst/>
            </a:prstGeom>
          </p:spPr>
        </p:pic>
        <p:pic>
          <p:nvPicPr>
            <p:cNvPr id="56" name="object 56"/>
            <p:cNvPicPr/>
            <p:nvPr/>
          </p:nvPicPr>
          <p:blipFill>
            <a:blip r:embed="rId17" cstate="print"/>
            <a:stretch>
              <a:fillRect/>
            </a:stretch>
          </p:blipFill>
          <p:spPr>
            <a:xfrm>
              <a:off x="7676388" y="3320783"/>
              <a:ext cx="1412748" cy="871740"/>
            </a:xfrm>
            <a:prstGeom prst="rect">
              <a:avLst/>
            </a:prstGeom>
          </p:spPr>
        </p:pic>
        <p:sp>
          <p:nvSpPr>
            <p:cNvPr id="57" name="object 57"/>
            <p:cNvSpPr/>
            <p:nvPr/>
          </p:nvSpPr>
          <p:spPr>
            <a:xfrm>
              <a:off x="7562088" y="3403092"/>
              <a:ext cx="1592580" cy="607060"/>
            </a:xfrm>
            <a:custGeom>
              <a:avLst/>
              <a:gdLst/>
              <a:ahLst/>
              <a:cxnLst/>
              <a:rect l="l" t="t" r="r" b="b"/>
              <a:pathLst>
                <a:path w="1592579" h="607060">
                  <a:moveTo>
                    <a:pt x="1531873" y="0"/>
                  </a:moveTo>
                  <a:lnTo>
                    <a:pt x="60705" y="0"/>
                  </a:lnTo>
                  <a:lnTo>
                    <a:pt x="37076" y="4770"/>
                  </a:lnTo>
                  <a:lnTo>
                    <a:pt x="17779" y="17779"/>
                  </a:lnTo>
                  <a:lnTo>
                    <a:pt x="4770" y="37076"/>
                  </a:lnTo>
                  <a:lnTo>
                    <a:pt x="0" y="60706"/>
                  </a:lnTo>
                  <a:lnTo>
                    <a:pt x="0" y="545846"/>
                  </a:lnTo>
                  <a:lnTo>
                    <a:pt x="4770" y="569475"/>
                  </a:lnTo>
                  <a:lnTo>
                    <a:pt x="17779" y="588772"/>
                  </a:lnTo>
                  <a:lnTo>
                    <a:pt x="37076" y="601781"/>
                  </a:lnTo>
                  <a:lnTo>
                    <a:pt x="60705" y="606552"/>
                  </a:lnTo>
                  <a:lnTo>
                    <a:pt x="1531873" y="606552"/>
                  </a:lnTo>
                  <a:lnTo>
                    <a:pt x="1555503" y="601781"/>
                  </a:lnTo>
                  <a:lnTo>
                    <a:pt x="1574800" y="588772"/>
                  </a:lnTo>
                  <a:lnTo>
                    <a:pt x="1587809" y="569475"/>
                  </a:lnTo>
                  <a:lnTo>
                    <a:pt x="1592579" y="545846"/>
                  </a:lnTo>
                  <a:lnTo>
                    <a:pt x="1592579" y="60706"/>
                  </a:lnTo>
                  <a:lnTo>
                    <a:pt x="1587809" y="37076"/>
                  </a:lnTo>
                  <a:lnTo>
                    <a:pt x="1574800" y="17780"/>
                  </a:lnTo>
                  <a:lnTo>
                    <a:pt x="1555503" y="4770"/>
                  </a:lnTo>
                  <a:lnTo>
                    <a:pt x="1531873" y="0"/>
                  </a:lnTo>
                  <a:close/>
                </a:path>
              </a:pathLst>
            </a:custGeom>
            <a:solidFill>
              <a:srgbClr val="95A952"/>
            </a:solidFill>
          </p:spPr>
          <p:txBody>
            <a:bodyPr wrap="square" lIns="0" tIns="0" rIns="0" bIns="0" rtlCol="0"/>
            <a:lstStyle/>
            <a:p>
              <a:endParaRPr sz="2700"/>
            </a:p>
          </p:txBody>
        </p:sp>
      </p:grpSp>
      <p:sp>
        <p:nvSpPr>
          <p:cNvPr id="58" name="object 58"/>
          <p:cNvSpPr txBox="1"/>
          <p:nvPr/>
        </p:nvSpPr>
        <p:spPr>
          <a:xfrm>
            <a:off x="11791378" y="5107113"/>
            <a:ext cx="1494473" cy="840231"/>
          </a:xfrm>
          <a:prstGeom prst="rect">
            <a:avLst/>
          </a:prstGeom>
        </p:spPr>
        <p:txBody>
          <a:bodyPr vert="horz" wrap="square" lIns="0" tIns="14288" rIns="0" bIns="0" rtlCol="0">
            <a:spAutoFit/>
          </a:bodyPr>
          <a:lstStyle/>
          <a:p>
            <a:pPr marL="359093" marR="7620" indent="-340994">
              <a:lnSpc>
                <a:spcPct val="101099"/>
              </a:lnSpc>
              <a:spcBef>
                <a:spcPts val="113"/>
              </a:spcBef>
            </a:pPr>
            <a:r>
              <a:rPr sz="2700" b="1" spc="-8" dirty="0">
                <a:solidFill>
                  <a:srgbClr val="FFFFFF"/>
                </a:solidFill>
                <a:latin typeface="Calibri"/>
                <a:cs typeface="Calibri"/>
              </a:rPr>
              <a:t>SIKLUS</a:t>
            </a:r>
            <a:r>
              <a:rPr sz="2700" b="1" spc="-113" dirty="0">
                <a:solidFill>
                  <a:srgbClr val="FFFFFF"/>
                </a:solidFill>
                <a:latin typeface="Calibri"/>
                <a:cs typeface="Calibri"/>
              </a:rPr>
              <a:t> </a:t>
            </a:r>
            <a:r>
              <a:rPr sz="2700" b="1" dirty="0">
                <a:solidFill>
                  <a:srgbClr val="FFFFFF"/>
                </a:solidFill>
                <a:latin typeface="Calibri"/>
                <a:cs typeface="Calibri"/>
              </a:rPr>
              <a:t>UP </a:t>
            </a:r>
            <a:r>
              <a:rPr sz="2700" b="1" spc="-585" dirty="0">
                <a:solidFill>
                  <a:srgbClr val="FFFFFF"/>
                </a:solidFill>
                <a:latin typeface="Calibri"/>
                <a:cs typeface="Calibri"/>
              </a:rPr>
              <a:t> </a:t>
            </a:r>
            <a:r>
              <a:rPr sz="2700" b="1" dirty="0">
                <a:solidFill>
                  <a:srgbClr val="FFFFFF"/>
                </a:solidFill>
                <a:latin typeface="Calibri"/>
                <a:cs typeface="Calibri"/>
              </a:rPr>
              <a:t>KKPD</a:t>
            </a:r>
            <a:endParaRPr sz="2700">
              <a:latin typeface="Calibri"/>
              <a:cs typeface="Calibri"/>
            </a:endParaRPr>
          </a:p>
        </p:txBody>
      </p:sp>
      <p:grpSp>
        <p:nvGrpSpPr>
          <p:cNvPr id="59" name="object 59"/>
          <p:cNvGrpSpPr/>
          <p:nvPr/>
        </p:nvGrpSpPr>
        <p:grpSpPr>
          <a:xfrm>
            <a:off x="10281285" y="2734037"/>
            <a:ext cx="4358640" cy="4586288"/>
            <a:chOff x="6854190" y="1822691"/>
            <a:chExt cx="2905760" cy="3057525"/>
          </a:xfrm>
        </p:grpSpPr>
        <p:sp>
          <p:nvSpPr>
            <p:cNvPr id="60" name="object 60"/>
            <p:cNvSpPr/>
            <p:nvPr/>
          </p:nvSpPr>
          <p:spPr>
            <a:xfrm>
              <a:off x="6854190" y="3664204"/>
              <a:ext cx="709295" cy="434975"/>
            </a:xfrm>
            <a:custGeom>
              <a:avLst/>
              <a:gdLst/>
              <a:ahLst/>
              <a:cxnLst/>
              <a:rect l="l" t="t" r="r" b="b"/>
              <a:pathLst>
                <a:path w="709295" h="434975">
                  <a:moveTo>
                    <a:pt x="340232" y="406146"/>
                  </a:moveTo>
                  <a:lnTo>
                    <a:pt x="0" y="406146"/>
                  </a:lnTo>
                  <a:lnTo>
                    <a:pt x="0" y="434721"/>
                  </a:lnTo>
                  <a:lnTo>
                    <a:pt x="368807" y="434721"/>
                  </a:lnTo>
                  <a:lnTo>
                    <a:pt x="368807" y="420370"/>
                  </a:lnTo>
                  <a:lnTo>
                    <a:pt x="340232" y="420370"/>
                  </a:lnTo>
                  <a:lnTo>
                    <a:pt x="340232" y="406146"/>
                  </a:lnTo>
                  <a:close/>
                </a:path>
                <a:path w="709295" h="434975">
                  <a:moveTo>
                    <a:pt x="623315" y="28575"/>
                  </a:moveTo>
                  <a:lnTo>
                    <a:pt x="340232" y="28575"/>
                  </a:lnTo>
                  <a:lnTo>
                    <a:pt x="340232" y="420370"/>
                  </a:lnTo>
                  <a:lnTo>
                    <a:pt x="354456" y="406146"/>
                  </a:lnTo>
                  <a:lnTo>
                    <a:pt x="368807" y="406146"/>
                  </a:lnTo>
                  <a:lnTo>
                    <a:pt x="368807" y="57150"/>
                  </a:lnTo>
                  <a:lnTo>
                    <a:pt x="354456" y="57150"/>
                  </a:lnTo>
                  <a:lnTo>
                    <a:pt x="368807" y="42926"/>
                  </a:lnTo>
                  <a:lnTo>
                    <a:pt x="623315" y="42926"/>
                  </a:lnTo>
                  <a:lnTo>
                    <a:pt x="623315" y="28575"/>
                  </a:lnTo>
                  <a:close/>
                </a:path>
                <a:path w="709295" h="434975">
                  <a:moveTo>
                    <a:pt x="368807" y="406146"/>
                  </a:moveTo>
                  <a:lnTo>
                    <a:pt x="354456" y="406146"/>
                  </a:lnTo>
                  <a:lnTo>
                    <a:pt x="340232" y="420370"/>
                  </a:lnTo>
                  <a:lnTo>
                    <a:pt x="368807" y="420370"/>
                  </a:lnTo>
                  <a:lnTo>
                    <a:pt x="368807" y="406146"/>
                  </a:lnTo>
                  <a:close/>
                </a:path>
                <a:path w="709295" h="434975">
                  <a:moveTo>
                    <a:pt x="623315" y="0"/>
                  </a:moveTo>
                  <a:lnTo>
                    <a:pt x="623315" y="85725"/>
                  </a:lnTo>
                  <a:lnTo>
                    <a:pt x="680550" y="57150"/>
                  </a:lnTo>
                  <a:lnTo>
                    <a:pt x="637539" y="57150"/>
                  </a:lnTo>
                  <a:lnTo>
                    <a:pt x="637539" y="28575"/>
                  </a:lnTo>
                  <a:lnTo>
                    <a:pt x="680381" y="28575"/>
                  </a:lnTo>
                  <a:lnTo>
                    <a:pt x="623315" y="0"/>
                  </a:lnTo>
                  <a:close/>
                </a:path>
                <a:path w="709295" h="434975">
                  <a:moveTo>
                    <a:pt x="368807" y="42926"/>
                  </a:moveTo>
                  <a:lnTo>
                    <a:pt x="354456" y="57150"/>
                  </a:lnTo>
                  <a:lnTo>
                    <a:pt x="368807" y="57150"/>
                  </a:lnTo>
                  <a:lnTo>
                    <a:pt x="368807" y="42926"/>
                  </a:lnTo>
                  <a:close/>
                </a:path>
                <a:path w="709295" h="434975">
                  <a:moveTo>
                    <a:pt x="623315" y="42926"/>
                  </a:moveTo>
                  <a:lnTo>
                    <a:pt x="368807" y="42926"/>
                  </a:lnTo>
                  <a:lnTo>
                    <a:pt x="368807" y="57150"/>
                  </a:lnTo>
                  <a:lnTo>
                    <a:pt x="623315" y="57150"/>
                  </a:lnTo>
                  <a:lnTo>
                    <a:pt x="623315" y="42926"/>
                  </a:lnTo>
                  <a:close/>
                </a:path>
                <a:path w="709295" h="434975">
                  <a:moveTo>
                    <a:pt x="680381" y="28575"/>
                  </a:moveTo>
                  <a:lnTo>
                    <a:pt x="637539" y="28575"/>
                  </a:lnTo>
                  <a:lnTo>
                    <a:pt x="637539" y="57150"/>
                  </a:lnTo>
                  <a:lnTo>
                    <a:pt x="680550" y="57150"/>
                  </a:lnTo>
                  <a:lnTo>
                    <a:pt x="709040" y="42926"/>
                  </a:lnTo>
                  <a:lnTo>
                    <a:pt x="680381" y="28575"/>
                  </a:lnTo>
                  <a:close/>
                </a:path>
              </a:pathLst>
            </a:custGeom>
            <a:solidFill>
              <a:srgbClr val="95A952"/>
            </a:solidFill>
          </p:spPr>
          <p:txBody>
            <a:bodyPr wrap="square" lIns="0" tIns="0" rIns="0" bIns="0" rtlCol="0"/>
            <a:lstStyle/>
            <a:p>
              <a:endParaRPr sz="2700"/>
            </a:p>
          </p:txBody>
        </p:sp>
        <p:sp>
          <p:nvSpPr>
            <p:cNvPr id="61" name="object 61"/>
            <p:cNvSpPr/>
            <p:nvPr/>
          </p:nvSpPr>
          <p:spPr>
            <a:xfrm>
              <a:off x="9185910" y="4439538"/>
              <a:ext cx="574040" cy="440055"/>
            </a:xfrm>
            <a:custGeom>
              <a:avLst/>
              <a:gdLst/>
              <a:ahLst/>
              <a:cxnLst/>
              <a:rect l="l" t="t" r="r" b="b"/>
              <a:pathLst>
                <a:path w="574040" h="440054">
                  <a:moveTo>
                    <a:pt x="488188" y="354330"/>
                  </a:moveTo>
                  <a:lnTo>
                    <a:pt x="488188" y="440055"/>
                  </a:lnTo>
                  <a:lnTo>
                    <a:pt x="545253" y="411480"/>
                  </a:lnTo>
                  <a:lnTo>
                    <a:pt x="502412" y="411480"/>
                  </a:lnTo>
                  <a:lnTo>
                    <a:pt x="502412" y="382905"/>
                  </a:lnTo>
                  <a:lnTo>
                    <a:pt x="545422" y="382905"/>
                  </a:lnTo>
                  <a:lnTo>
                    <a:pt x="488188" y="354330"/>
                  </a:lnTo>
                  <a:close/>
                </a:path>
                <a:path w="574040" h="440054">
                  <a:moveTo>
                    <a:pt x="262763" y="14350"/>
                  </a:moveTo>
                  <a:lnTo>
                    <a:pt x="262763" y="411480"/>
                  </a:lnTo>
                  <a:lnTo>
                    <a:pt x="488188" y="411480"/>
                  </a:lnTo>
                  <a:lnTo>
                    <a:pt x="488188" y="397129"/>
                  </a:lnTo>
                  <a:lnTo>
                    <a:pt x="291338" y="397129"/>
                  </a:lnTo>
                  <a:lnTo>
                    <a:pt x="277114" y="382905"/>
                  </a:lnTo>
                  <a:lnTo>
                    <a:pt x="291338" y="382905"/>
                  </a:lnTo>
                  <a:lnTo>
                    <a:pt x="291338" y="28575"/>
                  </a:lnTo>
                  <a:lnTo>
                    <a:pt x="277114" y="28575"/>
                  </a:lnTo>
                  <a:lnTo>
                    <a:pt x="262763" y="14350"/>
                  </a:lnTo>
                  <a:close/>
                </a:path>
                <a:path w="574040" h="440054">
                  <a:moveTo>
                    <a:pt x="545422" y="382905"/>
                  </a:moveTo>
                  <a:lnTo>
                    <a:pt x="502412" y="382905"/>
                  </a:lnTo>
                  <a:lnTo>
                    <a:pt x="502412" y="411480"/>
                  </a:lnTo>
                  <a:lnTo>
                    <a:pt x="545253" y="411480"/>
                  </a:lnTo>
                  <a:lnTo>
                    <a:pt x="573913" y="397129"/>
                  </a:lnTo>
                  <a:lnTo>
                    <a:pt x="545422" y="382905"/>
                  </a:lnTo>
                  <a:close/>
                </a:path>
                <a:path w="574040" h="440054">
                  <a:moveTo>
                    <a:pt x="291338" y="382905"/>
                  </a:moveTo>
                  <a:lnTo>
                    <a:pt x="277114" y="382905"/>
                  </a:lnTo>
                  <a:lnTo>
                    <a:pt x="291338" y="397129"/>
                  </a:lnTo>
                  <a:lnTo>
                    <a:pt x="291338" y="382905"/>
                  </a:lnTo>
                  <a:close/>
                </a:path>
                <a:path w="574040" h="440054">
                  <a:moveTo>
                    <a:pt x="488188" y="382905"/>
                  </a:moveTo>
                  <a:lnTo>
                    <a:pt x="291338" y="382905"/>
                  </a:lnTo>
                  <a:lnTo>
                    <a:pt x="291338" y="397129"/>
                  </a:lnTo>
                  <a:lnTo>
                    <a:pt x="488188" y="397129"/>
                  </a:lnTo>
                  <a:lnTo>
                    <a:pt x="488188" y="382905"/>
                  </a:lnTo>
                  <a:close/>
                </a:path>
                <a:path w="574040" h="440054">
                  <a:moveTo>
                    <a:pt x="291338" y="0"/>
                  </a:moveTo>
                  <a:lnTo>
                    <a:pt x="0" y="0"/>
                  </a:lnTo>
                  <a:lnTo>
                    <a:pt x="0" y="28575"/>
                  </a:lnTo>
                  <a:lnTo>
                    <a:pt x="262763" y="28575"/>
                  </a:lnTo>
                  <a:lnTo>
                    <a:pt x="262763" y="14350"/>
                  </a:lnTo>
                  <a:lnTo>
                    <a:pt x="291338" y="14350"/>
                  </a:lnTo>
                  <a:lnTo>
                    <a:pt x="291338" y="0"/>
                  </a:lnTo>
                  <a:close/>
                </a:path>
                <a:path w="574040" h="440054">
                  <a:moveTo>
                    <a:pt x="291338" y="14350"/>
                  </a:moveTo>
                  <a:lnTo>
                    <a:pt x="262763" y="14350"/>
                  </a:lnTo>
                  <a:lnTo>
                    <a:pt x="277114" y="28575"/>
                  </a:lnTo>
                  <a:lnTo>
                    <a:pt x="291338" y="28575"/>
                  </a:lnTo>
                  <a:lnTo>
                    <a:pt x="291338" y="14350"/>
                  </a:lnTo>
                  <a:close/>
                </a:path>
              </a:pathLst>
            </a:custGeom>
            <a:solidFill>
              <a:srgbClr val="FBC000"/>
            </a:solidFill>
          </p:spPr>
          <p:txBody>
            <a:bodyPr wrap="square" lIns="0" tIns="0" rIns="0" bIns="0" rtlCol="0"/>
            <a:lstStyle/>
            <a:p>
              <a:endParaRPr sz="2700"/>
            </a:p>
          </p:txBody>
        </p:sp>
        <p:pic>
          <p:nvPicPr>
            <p:cNvPr id="62" name="object 62"/>
            <p:cNvPicPr/>
            <p:nvPr/>
          </p:nvPicPr>
          <p:blipFill>
            <a:blip r:embed="rId11" cstate="print"/>
            <a:stretch>
              <a:fillRect/>
            </a:stretch>
          </p:blipFill>
          <p:spPr>
            <a:xfrm>
              <a:off x="7502652" y="1865375"/>
              <a:ext cx="1706879" cy="717803"/>
            </a:xfrm>
            <a:prstGeom prst="rect">
              <a:avLst/>
            </a:prstGeom>
          </p:spPr>
        </p:pic>
        <p:pic>
          <p:nvPicPr>
            <p:cNvPr id="63" name="object 63"/>
            <p:cNvPicPr/>
            <p:nvPr/>
          </p:nvPicPr>
          <p:blipFill>
            <a:blip r:embed="rId18" cstate="print"/>
            <a:stretch>
              <a:fillRect/>
            </a:stretch>
          </p:blipFill>
          <p:spPr>
            <a:xfrm>
              <a:off x="7709916" y="1822691"/>
              <a:ext cx="1345692" cy="871740"/>
            </a:xfrm>
            <a:prstGeom prst="rect">
              <a:avLst/>
            </a:prstGeom>
          </p:spPr>
        </p:pic>
        <p:sp>
          <p:nvSpPr>
            <p:cNvPr id="64" name="object 64"/>
            <p:cNvSpPr/>
            <p:nvPr/>
          </p:nvSpPr>
          <p:spPr>
            <a:xfrm>
              <a:off x="7562088" y="1904999"/>
              <a:ext cx="1592580" cy="605155"/>
            </a:xfrm>
            <a:custGeom>
              <a:avLst/>
              <a:gdLst/>
              <a:ahLst/>
              <a:cxnLst/>
              <a:rect l="l" t="t" r="r" b="b"/>
              <a:pathLst>
                <a:path w="1592579" h="605155">
                  <a:moveTo>
                    <a:pt x="1532127" y="0"/>
                  </a:moveTo>
                  <a:lnTo>
                    <a:pt x="60451" y="0"/>
                  </a:lnTo>
                  <a:lnTo>
                    <a:pt x="36915" y="4748"/>
                  </a:lnTo>
                  <a:lnTo>
                    <a:pt x="17700" y="17700"/>
                  </a:lnTo>
                  <a:lnTo>
                    <a:pt x="4748" y="36915"/>
                  </a:lnTo>
                  <a:lnTo>
                    <a:pt x="0" y="60451"/>
                  </a:lnTo>
                  <a:lnTo>
                    <a:pt x="0" y="544576"/>
                  </a:lnTo>
                  <a:lnTo>
                    <a:pt x="4748" y="568112"/>
                  </a:lnTo>
                  <a:lnTo>
                    <a:pt x="17700" y="587327"/>
                  </a:lnTo>
                  <a:lnTo>
                    <a:pt x="36915" y="600279"/>
                  </a:lnTo>
                  <a:lnTo>
                    <a:pt x="60451" y="605027"/>
                  </a:lnTo>
                  <a:lnTo>
                    <a:pt x="1532127" y="605027"/>
                  </a:lnTo>
                  <a:lnTo>
                    <a:pt x="1555664" y="600279"/>
                  </a:lnTo>
                  <a:lnTo>
                    <a:pt x="1574879" y="587327"/>
                  </a:lnTo>
                  <a:lnTo>
                    <a:pt x="1587831" y="568112"/>
                  </a:lnTo>
                  <a:lnTo>
                    <a:pt x="1592579" y="544576"/>
                  </a:lnTo>
                  <a:lnTo>
                    <a:pt x="1592579" y="60451"/>
                  </a:lnTo>
                  <a:lnTo>
                    <a:pt x="1587831" y="36915"/>
                  </a:lnTo>
                  <a:lnTo>
                    <a:pt x="1574879" y="17700"/>
                  </a:lnTo>
                  <a:lnTo>
                    <a:pt x="1555664" y="4748"/>
                  </a:lnTo>
                  <a:lnTo>
                    <a:pt x="1532127" y="0"/>
                  </a:lnTo>
                  <a:close/>
                </a:path>
              </a:pathLst>
            </a:custGeom>
            <a:solidFill>
              <a:srgbClr val="95A952"/>
            </a:solidFill>
          </p:spPr>
          <p:txBody>
            <a:bodyPr wrap="square" lIns="0" tIns="0" rIns="0" bIns="0" rtlCol="0"/>
            <a:lstStyle/>
            <a:p>
              <a:endParaRPr sz="2700"/>
            </a:p>
          </p:txBody>
        </p:sp>
      </p:grpSp>
      <p:sp>
        <p:nvSpPr>
          <p:cNvPr id="65" name="object 65"/>
          <p:cNvSpPr txBox="1"/>
          <p:nvPr/>
        </p:nvSpPr>
        <p:spPr>
          <a:xfrm>
            <a:off x="11821097" y="2859023"/>
            <a:ext cx="1432560" cy="1974516"/>
          </a:xfrm>
          <a:prstGeom prst="rect">
            <a:avLst/>
          </a:prstGeom>
        </p:spPr>
        <p:txBody>
          <a:bodyPr vert="horz" wrap="square" lIns="0" tIns="14288" rIns="0" bIns="0" rtlCol="0">
            <a:spAutoFit/>
          </a:bodyPr>
          <a:lstStyle/>
          <a:p>
            <a:pPr marL="39051" marR="24765" algn="ctr">
              <a:lnSpc>
                <a:spcPct val="101099"/>
              </a:lnSpc>
              <a:spcBef>
                <a:spcPts val="113"/>
              </a:spcBef>
            </a:pPr>
            <a:r>
              <a:rPr sz="2700" b="1" spc="-8" dirty="0">
                <a:solidFill>
                  <a:srgbClr val="FFFFFF"/>
                </a:solidFill>
                <a:latin typeface="Calibri"/>
                <a:cs typeface="Calibri"/>
              </a:rPr>
              <a:t>SIKLUS</a:t>
            </a:r>
            <a:r>
              <a:rPr sz="2700" b="1" spc="-113" dirty="0">
                <a:solidFill>
                  <a:srgbClr val="FFFFFF"/>
                </a:solidFill>
                <a:latin typeface="Calibri"/>
                <a:cs typeface="Calibri"/>
              </a:rPr>
              <a:t> </a:t>
            </a:r>
            <a:r>
              <a:rPr sz="2700" b="1" dirty="0">
                <a:solidFill>
                  <a:srgbClr val="FFFFFF"/>
                </a:solidFill>
                <a:latin typeface="Calibri"/>
                <a:cs typeface="Calibri"/>
              </a:rPr>
              <a:t>LS </a:t>
            </a:r>
            <a:r>
              <a:rPr sz="2700" b="1" spc="-585" dirty="0">
                <a:solidFill>
                  <a:srgbClr val="FFFFFF"/>
                </a:solidFill>
                <a:latin typeface="Calibri"/>
                <a:cs typeface="Calibri"/>
              </a:rPr>
              <a:t> </a:t>
            </a:r>
            <a:r>
              <a:rPr sz="2700" b="1" dirty="0">
                <a:solidFill>
                  <a:srgbClr val="FFFFFF"/>
                </a:solidFill>
                <a:latin typeface="Calibri"/>
                <a:cs typeface="Calibri"/>
              </a:rPr>
              <a:t>GAJI</a:t>
            </a:r>
            <a:endParaRPr sz="2700">
              <a:latin typeface="Calibri"/>
              <a:cs typeface="Calibri"/>
            </a:endParaRPr>
          </a:p>
          <a:p>
            <a:pPr marL="18098" marR="7620" indent="2858" algn="ctr">
              <a:lnSpc>
                <a:spcPct val="101099"/>
              </a:lnSpc>
              <a:spcBef>
                <a:spcPts val="2325"/>
              </a:spcBef>
            </a:pPr>
            <a:r>
              <a:rPr sz="2700" b="1" spc="-8" dirty="0">
                <a:solidFill>
                  <a:srgbClr val="FFFFFF"/>
                </a:solidFill>
                <a:latin typeface="Calibri"/>
                <a:cs typeface="Calibri"/>
              </a:rPr>
              <a:t>SIKLUS </a:t>
            </a:r>
            <a:r>
              <a:rPr sz="2700" b="1" dirty="0">
                <a:solidFill>
                  <a:srgbClr val="FFFFFF"/>
                </a:solidFill>
                <a:latin typeface="Calibri"/>
                <a:cs typeface="Calibri"/>
              </a:rPr>
              <a:t>LS </a:t>
            </a:r>
            <a:r>
              <a:rPr sz="2700" b="1" spc="-593" dirty="0">
                <a:solidFill>
                  <a:srgbClr val="FFFFFF"/>
                </a:solidFill>
                <a:latin typeface="Calibri"/>
                <a:cs typeface="Calibri"/>
              </a:rPr>
              <a:t> </a:t>
            </a:r>
            <a:r>
              <a:rPr sz="2700" b="1" dirty="0">
                <a:solidFill>
                  <a:srgbClr val="FFFFFF"/>
                </a:solidFill>
                <a:latin typeface="Calibri"/>
                <a:cs typeface="Calibri"/>
              </a:rPr>
              <a:t>NON</a:t>
            </a:r>
            <a:r>
              <a:rPr sz="2700" b="1" spc="-143" dirty="0">
                <a:solidFill>
                  <a:srgbClr val="FFFFFF"/>
                </a:solidFill>
                <a:latin typeface="Calibri"/>
                <a:cs typeface="Calibri"/>
              </a:rPr>
              <a:t> </a:t>
            </a:r>
            <a:r>
              <a:rPr sz="2700" b="1" dirty="0">
                <a:solidFill>
                  <a:srgbClr val="FFFFFF"/>
                </a:solidFill>
                <a:latin typeface="Calibri"/>
                <a:cs typeface="Calibri"/>
              </a:rPr>
              <a:t>GAJI</a:t>
            </a:r>
            <a:endParaRPr sz="2700">
              <a:latin typeface="Calibri"/>
              <a:cs typeface="Calibri"/>
            </a:endParaRPr>
          </a:p>
        </p:txBody>
      </p:sp>
      <p:grpSp>
        <p:nvGrpSpPr>
          <p:cNvPr id="66" name="object 66"/>
          <p:cNvGrpSpPr/>
          <p:nvPr/>
        </p:nvGrpSpPr>
        <p:grpSpPr>
          <a:xfrm>
            <a:off x="11253978" y="8414767"/>
            <a:ext cx="2560320" cy="1077278"/>
            <a:chOff x="7502652" y="5609844"/>
            <a:chExt cx="1706880" cy="718185"/>
          </a:xfrm>
        </p:grpSpPr>
        <p:pic>
          <p:nvPicPr>
            <p:cNvPr id="67" name="object 67"/>
            <p:cNvPicPr/>
            <p:nvPr/>
          </p:nvPicPr>
          <p:blipFill>
            <a:blip r:embed="rId11" cstate="print"/>
            <a:stretch>
              <a:fillRect/>
            </a:stretch>
          </p:blipFill>
          <p:spPr>
            <a:xfrm>
              <a:off x="7502652" y="5609844"/>
              <a:ext cx="1706879" cy="717804"/>
            </a:xfrm>
            <a:prstGeom prst="rect">
              <a:avLst/>
            </a:prstGeom>
          </p:spPr>
        </p:pic>
        <p:pic>
          <p:nvPicPr>
            <p:cNvPr id="68" name="object 68"/>
            <p:cNvPicPr/>
            <p:nvPr/>
          </p:nvPicPr>
          <p:blipFill>
            <a:blip r:embed="rId19" cstate="print"/>
            <a:stretch>
              <a:fillRect/>
            </a:stretch>
          </p:blipFill>
          <p:spPr>
            <a:xfrm>
              <a:off x="7680960" y="5707380"/>
              <a:ext cx="1350263" cy="594398"/>
            </a:xfrm>
            <a:prstGeom prst="rect">
              <a:avLst/>
            </a:prstGeom>
          </p:spPr>
        </p:pic>
        <p:sp>
          <p:nvSpPr>
            <p:cNvPr id="69" name="object 69"/>
            <p:cNvSpPr/>
            <p:nvPr/>
          </p:nvSpPr>
          <p:spPr>
            <a:xfrm>
              <a:off x="7562088" y="5649468"/>
              <a:ext cx="1592580" cy="605155"/>
            </a:xfrm>
            <a:custGeom>
              <a:avLst/>
              <a:gdLst/>
              <a:ahLst/>
              <a:cxnLst/>
              <a:rect l="l" t="t" r="r" b="b"/>
              <a:pathLst>
                <a:path w="1592579" h="605154">
                  <a:moveTo>
                    <a:pt x="1532127" y="0"/>
                  </a:moveTo>
                  <a:lnTo>
                    <a:pt x="60451" y="0"/>
                  </a:lnTo>
                  <a:lnTo>
                    <a:pt x="36915" y="4754"/>
                  </a:lnTo>
                  <a:lnTo>
                    <a:pt x="17700" y="17721"/>
                  </a:lnTo>
                  <a:lnTo>
                    <a:pt x="4748" y="36952"/>
                  </a:lnTo>
                  <a:lnTo>
                    <a:pt x="0" y="60502"/>
                  </a:lnTo>
                  <a:lnTo>
                    <a:pt x="0" y="544525"/>
                  </a:lnTo>
                  <a:lnTo>
                    <a:pt x="4748" y="568075"/>
                  </a:lnTo>
                  <a:lnTo>
                    <a:pt x="17700" y="587306"/>
                  </a:lnTo>
                  <a:lnTo>
                    <a:pt x="36915" y="600273"/>
                  </a:lnTo>
                  <a:lnTo>
                    <a:pt x="60451" y="605027"/>
                  </a:lnTo>
                  <a:lnTo>
                    <a:pt x="1532127" y="605027"/>
                  </a:lnTo>
                  <a:lnTo>
                    <a:pt x="1555664" y="600273"/>
                  </a:lnTo>
                  <a:lnTo>
                    <a:pt x="1574879" y="587306"/>
                  </a:lnTo>
                  <a:lnTo>
                    <a:pt x="1587831" y="568075"/>
                  </a:lnTo>
                  <a:lnTo>
                    <a:pt x="1592579" y="544525"/>
                  </a:lnTo>
                  <a:lnTo>
                    <a:pt x="1592579" y="60502"/>
                  </a:lnTo>
                  <a:lnTo>
                    <a:pt x="1587831" y="36952"/>
                  </a:lnTo>
                  <a:lnTo>
                    <a:pt x="1574879" y="17721"/>
                  </a:lnTo>
                  <a:lnTo>
                    <a:pt x="1555664" y="4754"/>
                  </a:lnTo>
                  <a:lnTo>
                    <a:pt x="1532127" y="0"/>
                  </a:lnTo>
                  <a:close/>
                </a:path>
              </a:pathLst>
            </a:custGeom>
            <a:solidFill>
              <a:srgbClr val="95A952"/>
            </a:solidFill>
          </p:spPr>
          <p:txBody>
            <a:bodyPr wrap="square" lIns="0" tIns="0" rIns="0" bIns="0" rtlCol="0"/>
            <a:lstStyle/>
            <a:p>
              <a:endParaRPr sz="2700"/>
            </a:p>
          </p:txBody>
        </p:sp>
      </p:grpSp>
      <p:sp>
        <p:nvSpPr>
          <p:cNvPr id="70" name="object 70"/>
          <p:cNvSpPr txBox="1"/>
          <p:nvPr/>
        </p:nvSpPr>
        <p:spPr>
          <a:xfrm>
            <a:off x="11798237" y="8686952"/>
            <a:ext cx="148113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SIKLUS</a:t>
            </a:r>
            <a:r>
              <a:rPr sz="2700" b="1" spc="-90" dirty="0">
                <a:solidFill>
                  <a:srgbClr val="FFFFFF"/>
                </a:solidFill>
                <a:latin typeface="Calibri"/>
                <a:cs typeface="Calibri"/>
              </a:rPr>
              <a:t> </a:t>
            </a:r>
            <a:r>
              <a:rPr sz="2700" b="1" spc="-8" dirty="0">
                <a:solidFill>
                  <a:srgbClr val="FFFFFF"/>
                </a:solidFill>
                <a:latin typeface="Calibri"/>
                <a:cs typeface="Calibri"/>
              </a:rPr>
              <a:t>TU</a:t>
            </a:r>
            <a:endParaRPr sz="2700">
              <a:latin typeface="Calibri"/>
              <a:cs typeface="Calibri"/>
            </a:endParaRPr>
          </a:p>
        </p:txBody>
      </p:sp>
      <p:grpSp>
        <p:nvGrpSpPr>
          <p:cNvPr id="71" name="object 71"/>
          <p:cNvGrpSpPr/>
          <p:nvPr/>
        </p:nvGrpSpPr>
        <p:grpSpPr>
          <a:xfrm>
            <a:off x="10281285" y="3249167"/>
            <a:ext cx="6898005" cy="2903220"/>
            <a:chOff x="6854190" y="2166111"/>
            <a:chExt cx="4598670" cy="1935480"/>
          </a:xfrm>
        </p:grpSpPr>
        <p:sp>
          <p:nvSpPr>
            <p:cNvPr id="72" name="object 72"/>
            <p:cNvSpPr/>
            <p:nvPr/>
          </p:nvSpPr>
          <p:spPr>
            <a:xfrm>
              <a:off x="6854190" y="2166111"/>
              <a:ext cx="709295" cy="1933575"/>
            </a:xfrm>
            <a:custGeom>
              <a:avLst/>
              <a:gdLst/>
              <a:ahLst/>
              <a:cxnLst/>
              <a:rect l="l" t="t" r="r" b="b"/>
              <a:pathLst>
                <a:path w="709295" h="1933575">
                  <a:moveTo>
                    <a:pt x="340232" y="1904619"/>
                  </a:moveTo>
                  <a:lnTo>
                    <a:pt x="0" y="1904619"/>
                  </a:lnTo>
                  <a:lnTo>
                    <a:pt x="0" y="1933194"/>
                  </a:lnTo>
                  <a:lnTo>
                    <a:pt x="368807" y="1933194"/>
                  </a:lnTo>
                  <a:lnTo>
                    <a:pt x="368807" y="1918843"/>
                  </a:lnTo>
                  <a:lnTo>
                    <a:pt x="340232" y="1918843"/>
                  </a:lnTo>
                  <a:lnTo>
                    <a:pt x="340232" y="1904619"/>
                  </a:lnTo>
                  <a:close/>
                </a:path>
                <a:path w="709295" h="1933575">
                  <a:moveTo>
                    <a:pt x="623315" y="28575"/>
                  </a:moveTo>
                  <a:lnTo>
                    <a:pt x="340232" y="28575"/>
                  </a:lnTo>
                  <a:lnTo>
                    <a:pt x="340232" y="1918843"/>
                  </a:lnTo>
                  <a:lnTo>
                    <a:pt x="354456" y="1904619"/>
                  </a:lnTo>
                  <a:lnTo>
                    <a:pt x="368807" y="1904619"/>
                  </a:lnTo>
                  <a:lnTo>
                    <a:pt x="368807" y="57150"/>
                  </a:lnTo>
                  <a:lnTo>
                    <a:pt x="354456" y="57150"/>
                  </a:lnTo>
                  <a:lnTo>
                    <a:pt x="368807" y="42925"/>
                  </a:lnTo>
                  <a:lnTo>
                    <a:pt x="623315" y="42925"/>
                  </a:lnTo>
                  <a:lnTo>
                    <a:pt x="623315" y="28575"/>
                  </a:lnTo>
                  <a:close/>
                </a:path>
                <a:path w="709295" h="1933575">
                  <a:moveTo>
                    <a:pt x="368807" y="1904619"/>
                  </a:moveTo>
                  <a:lnTo>
                    <a:pt x="354456" y="1904619"/>
                  </a:lnTo>
                  <a:lnTo>
                    <a:pt x="340232" y="1918843"/>
                  </a:lnTo>
                  <a:lnTo>
                    <a:pt x="368807" y="1918843"/>
                  </a:lnTo>
                  <a:lnTo>
                    <a:pt x="368807" y="1904619"/>
                  </a:lnTo>
                  <a:close/>
                </a:path>
                <a:path w="709295" h="1933575">
                  <a:moveTo>
                    <a:pt x="623315" y="0"/>
                  </a:moveTo>
                  <a:lnTo>
                    <a:pt x="623315" y="85725"/>
                  </a:lnTo>
                  <a:lnTo>
                    <a:pt x="680550" y="57150"/>
                  </a:lnTo>
                  <a:lnTo>
                    <a:pt x="637539" y="57150"/>
                  </a:lnTo>
                  <a:lnTo>
                    <a:pt x="637539" y="28575"/>
                  </a:lnTo>
                  <a:lnTo>
                    <a:pt x="680381" y="28575"/>
                  </a:lnTo>
                  <a:lnTo>
                    <a:pt x="623315" y="0"/>
                  </a:lnTo>
                  <a:close/>
                </a:path>
                <a:path w="709295" h="1933575">
                  <a:moveTo>
                    <a:pt x="368807" y="42925"/>
                  </a:moveTo>
                  <a:lnTo>
                    <a:pt x="354456" y="57150"/>
                  </a:lnTo>
                  <a:lnTo>
                    <a:pt x="368807" y="57150"/>
                  </a:lnTo>
                  <a:lnTo>
                    <a:pt x="368807" y="42925"/>
                  </a:lnTo>
                  <a:close/>
                </a:path>
                <a:path w="709295" h="1933575">
                  <a:moveTo>
                    <a:pt x="623315" y="42925"/>
                  </a:moveTo>
                  <a:lnTo>
                    <a:pt x="368807" y="42925"/>
                  </a:lnTo>
                  <a:lnTo>
                    <a:pt x="368807" y="57150"/>
                  </a:lnTo>
                  <a:lnTo>
                    <a:pt x="623315" y="57150"/>
                  </a:lnTo>
                  <a:lnTo>
                    <a:pt x="623315" y="42925"/>
                  </a:lnTo>
                  <a:close/>
                </a:path>
                <a:path w="709295" h="1933575">
                  <a:moveTo>
                    <a:pt x="680381" y="28575"/>
                  </a:moveTo>
                  <a:lnTo>
                    <a:pt x="637539" y="28575"/>
                  </a:lnTo>
                  <a:lnTo>
                    <a:pt x="637539" y="57150"/>
                  </a:lnTo>
                  <a:lnTo>
                    <a:pt x="680550" y="57150"/>
                  </a:lnTo>
                  <a:lnTo>
                    <a:pt x="709040" y="42925"/>
                  </a:lnTo>
                  <a:lnTo>
                    <a:pt x="680381" y="28575"/>
                  </a:lnTo>
                  <a:close/>
                </a:path>
              </a:pathLst>
            </a:custGeom>
            <a:solidFill>
              <a:srgbClr val="95A952"/>
            </a:solidFill>
          </p:spPr>
          <p:txBody>
            <a:bodyPr wrap="square" lIns="0" tIns="0" rIns="0" bIns="0" rtlCol="0"/>
            <a:lstStyle/>
            <a:p>
              <a:endParaRPr sz="2700"/>
            </a:p>
          </p:txBody>
        </p:sp>
        <p:pic>
          <p:nvPicPr>
            <p:cNvPr id="73" name="object 73"/>
            <p:cNvPicPr/>
            <p:nvPr/>
          </p:nvPicPr>
          <p:blipFill>
            <a:blip r:embed="rId15" cstate="print"/>
            <a:stretch>
              <a:fillRect/>
            </a:stretch>
          </p:blipFill>
          <p:spPr>
            <a:xfrm>
              <a:off x="9745980" y="3398494"/>
              <a:ext cx="1706879" cy="650773"/>
            </a:xfrm>
            <a:prstGeom prst="rect">
              <a:avLst/>
            </a:prstGeom>
          </p:spPr>
        </p:pic>
        <p:pic>
          <p:nvPicPr>
            <p:cNvPr id="74" name="object 74"/>
            <p:cNvPicPr/>
            <p:nvPr/>
          </p:nvPicPr>
          <p:blipFill>
            <a:blip r:embed="rId20" cstate="print"/>
            <a:stretch>
              <a:fillRect/>
            </a:stretch>
          </p:blipFill>
          <p:spPr>
            <a:xfrm>
              <a:off x="9755124" y="3400056"/>
              <a:ext cx="1685544" cy="701027"/>
            </a:xfrm>
            <a:prstGeom prst="rect">
              <a:avLst/>
            </a:prstGeom>
          </p:spPr>
        </p:pic>
        <p:sp>
          <p:nvSpPr>
            <p:cNvPr id="75" name="object 75"/>
            <p:cNvSpPr/>
            <p:nvPr/>
          </p:nvSpPr>
          <p:spPr>
            <a:xfrm>
              <a:off x="9805416" y="3438144"/>
              <a:ext cx="1592580" cy="538480"/>
            </a:xfrm>
            <a:custGeom>
              <a:avLst/>
              <a:gdLst/>
              <a:ahLst/>
              <a:cxnLst/>
              <a:rect l="l" t="t" r="r" b="b"/>
              <a:pathLst>
                <a:path w="1592579" h="538479">
                  <a:moveTo>
                    <a:pt x="1538731" y="0"/>
                  </a:moveTo>
                  <a:lnTo>
                    <a:pt x="53848" y="0"/>
                  </a:lnTo>
                  <a:lnTo>
                    <a:pt x="32896" y="4234"/>
                  </a:lnTo>
                  <a:lnTo>
                    <a:pt x="15779" y="15779"/>
                  </a:lnTo>
                  <a:lnTo>
                    <a:pt x="4234" y="32896"/>
                  </a:lnTo>
                  <a:lnTo>
                    <a:pt x="0" y="53847"/>
                  </a:lnTo>
                  <a:lnTo>
                    <a:pt x="0" y="484123"/>
                  </a:lnTo>
                  <a:lnTo>
                    <a:pt x="4234" y="505075"/>
                  </a:lnTo>
                  <a:lnTo>
                    <a:pt x="15779" y="522192"/>
                  </a:lnTo>
                  <a:lnTo>
                    <a:pt x="32896" y="533737"/>
                  </a:lnTo>
                  <a:lnTo>
                    <a:pt x="53848" y="537971"/>
                  </a:lnTo>
                  <a:lnTo>
                    <a:pt x="1538731" y="537971"/>
                  </a:lnTo>
                  <a:lnTo>
                    <a:pt x="1559683" y="533737"/>
                  </a:lnTo>
                  <a:lnTo>
                    <a:pt x="1576800" y="522192"/>
                  </a:lnTo>
                  <a:lnTo>
                    <a:pt x="1588345" y="505075"/>
                  </a:lnTo>
                  <a:lnTo>
                    <a:pt x="1592579" y="484123"/>
                  </a:lnTo>
                  <a:lnTo>
                    <a:pt x="1592579" y="53847"/>
                  </a:lnTo>
                  <a:lnTo>
                    <a:pt x="1588345" y="32896"/>
                  </a:lnTo>
                  <a:lnTo>
                    <a:pt x="1576800" y="15779"/>
                  </a:lnTo>
                  <a:lnTo>
                    <a:pt x="1559683" y="4234"/>
                  </a:lnTo>
                  <a:lnTo>
                    <a:pt x="1538731" y="0"/>
                  </a:lnTo>
                  <a:close/>
                </a:path>
              </a:pathLst>
            </a:custGeom>
            <a:solidFill>
              <a:srgbClr val="FBC000"/>
            </a:solidFill>
          </p:spPr>
          <p:txBody>
            <a:bodyPr wrap="square" lIns="0" tIns="0" rIns="0" bIns="0" rtlCol="0"/>
            <a:lstStyle/>
            <a:p>
              <a:endParaRPr sz="2700"/>
            </a:p>
          </p:txBody>
        </p:sp>
      </p:grpSp>
      <p:sp>
        <p:nvSpPr>
          <p:cNvPr id="76" name="object 76"/>
          <p:cNvSpPr txBox="1"/>
          <p:nvPr/>
        </p:nvSpPr>
        <p:spPr>
          <a:xfrm>
            <a:off x="14864714" y="5204078"/>
            <a:ext cx="2074545" cy="666529"/>
          </a:xfrm>
          <a:prstGeom prst="rect">
            <a:avLst/>
          </a:prstGeom>
        </p:spPr>
        <p:txBody>
          <a:bodyPr vert="horz" wrap="square" lIns="0" tIns="20003" rIns="0" bIns="0" rtlCol="0">
            <a:spAutoFit/>
          </a:bodyPr>
          <a:lstStyle/>
          <a:p>
            <a:pPr marL="546735" marR="7620" indent="-528638">
              <a:spcBef>
                <a:spcPts val="158"/>
              </a:spcBef>
            </a:pPr>
            <a:r>
              <a:rPr sz="2100" b="1" spc="-8" dirty="0">
                <a:latin typeface="Calibri"/>
                <a:cs typeface="Calibri"/>
              </a:rPr>
              <a:t>PE</a:t>
            </a:r>
            <a:r>
              <a:rPr sz="2100" b="1" spc="-15" dirty="0">
                <a:latin typeface="Calibri"/>
                <a:cs typeface="Calibri"/>
              </a:rPr>
              <a:t>N</a:t>
            </a:r>
            <a:r>
              <a:rPr sz="2100" b="1" dirty="0">
                <a:latin typeface="Calibri"/>
                <a:cs typeface="Calibri"/>
              </a:rPr>
              <a:t>ATAU</a:t>
            </a:r>
            <a:r>
              <a:rPr sz="2100" b="1" spc="-15" dirty="0">
                <a:latin typeface="Calibri"/>
                <a:cs typeface="Calibri"/>
              </a:rPr>
              <a:t>S</a:t>
            </a:r>
            <a:r>
              <a:rPr sz="2100" b="1" dirty="0">
                <a:latin typeface="Calibri"/>
                <a:cs typeface="Calibri"/>
              </a:rPr>
              <a:t>AHAAN  UP</a:t>
            </a:r>
            <a:r>
              <a:rPr sz="2100" b="1" spc="-15" dirty="0">
                <a:latin typeface="Calibri"/>
                <a:cs typeface="Calibri"/>
              </a:rPr>
              <a:t> </a:t>
            </a:r>
            <a:r>
              <a:rPr sz="2100" b="1" dirty="0">
                <a:latin typeface="Calibri"/>
                <a:cs typeface="Calibri"/>
              </a:rPr>
              <a:t>KKPD</a:t>
            </a:r>
            <a:endParaRPr sz="2100">
              <a:latin typeface="Calibri"/>
              <a:cs typeface="Calibri"/>
            </a:endParaRPr>
          </a:p>
        </p:txBody>
      </p:sp>
      <p:sp>
        <p:nvSpPr>
          <p:cNvPr id="77" name="object 77"/>
          <p:cNvSpPr/>
          <p:nvPr/>
        </p:nvSpPr>
        <p:spPr>
          <a:xfrm>
            <a:off x="13733146" y="5497259"/>
            <a:ext cx="976313" cy="128588"/>
          </a:xfrm>
          <a:custGeom>
            <a:avLst/>
            <a:gdLst/>
            <a:ahLst/>
            <a:cxnLst/>
            <a:rect l="l" t="t" r="r" b="b"/>
            <a:pathLst>
              <a:path w="650875" h="85725">
                <a:moveTo>
                  <a:pt x="564896" y="57134"/>
                </a:moveTo>
                <a:lnTo>
                  <a:pt x="564896" y="85725"/>
                </a:lnTo>
                <a:lnTo>
                  <a:pt x="622130" y="57150"/>
                </a:lnTo>
                <a:lnTo>
                  <a:pt x="564896" y="57134"/>
                </a:lnTo>
                <a:close/>
              </a:path>
              <a:path w="650875" h="85725">
                <a:moveTo>
                  <a:pt x="564896" y="28559"/>
                </a:moveTo>
                <a:lnTo>
                  <a:pt x="564896" y="57134"/>
                </a:lnTo>
                <a:lnTo>
                  <a:pt x="579120" y="57150"/>
                </a:lnTo>
                <a:lnTo>
                  <a:pt x="579120" y="28575"/>
                </a:lnTo>
                <a:lnTo>
                  <a:pt x="564896" y="28559"/>
                </a:lnTo>
                <a:close/>
              </a:path>
              <a:path w="650875" h="85725">
                <a:moveTo>
                  <a:pt x="564896" y="0"/>
                </a:moveTo>
                <a:lnTo>
                  <a:pt x="564896" y="28559"/>
                </a:lnTo>
                <a:lnTo>
                  <a:pt x="579120" y="28575"/>
                </a:lnTo>
                <a:lnTo>
                  <a:pt x="579120" y="57150"/>
                </a:lnTo>
                <a:lnTo>
                  <a:pt x="622130" y="57150"/>
                </a:lnTo>
                <a:lnTo>
                  <a:pt x="650621" y="42925"/>
                </a:lnTo>
                <a:lnTo>
                  <a:pt x="564896" y="0"/>
                </a:lnTo>
                <a:close/>
              </a:path>
              <a:path w="650875" h="85725">
                <a:moveTo>
                  <a:pt x="0" y="27940"/>
                </a:moveTo>
                <a:lnTo>
                  <a:pt x="0" y="56515"/>
                </a:lnTo>
                <a:lnTo>
                  <a:pt x="564896" y="57134"/>
                </a:lnTo>
                <a:lnTo>
                  <a:pt x="564896" y="28559"/>
                </a:lnTo>
                <a:lnTo>
                  <a:pt x="0" y="27940"/>
                </a:lnTo>
                <a:close/>
              </a:path>
            </a:pathLst>
          </a:custGeom>
          <a:solidFill>
            <a:srgbClr val="FBC000"/>
          </a:solidFill>
        </p:spPr>
        <p:txBody>
          <a:bodyPr wrap="square" lIns="0" tIns="0" rIns="0" bIns="0" rtlCol="0"/>
          <a:lstStyle/>
          <a:p>
            <a:endParaRPr sz="2700"/>
          </a:p>
        </p:txBody>
      </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A2D0-A4FC-8406-47CF-EE7667A9AD0A}"/>
              </a:ext>
            </a:extLst>
          </p:cNvPr>
          <p:cNvSpPr txBox="1">
            <a:spLocks/>
          </p:cNvSpPr>
          <p:nvPr/>
        </p:nvSpPr>
        <p:spPr>
          <a:xfrm>
            <a:off x="4942925" y="547695"/>
            <a:ext cx="7375586" cy="982617"/>
          </a:xfrm>
          <a:prstGeom prst="rect">
            <a:avLst/>
          </a:prstGeom>
          <a:solidFill>
            <a:schemeClr val="accent4"/>
          </a:solidFill>
        </p:spPr>
        <p:txBody>
          <a:bodyPr>
            <a:normAutofit fontScale="900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sz="6000" b="1"/>
              <a:t>KEUANGAN NEGARA</a:t>
            </a:r>
            <a:endParaRPr lang="en-ID" sz="6000" b="1" dirty="0"/>
          </a:p>
        </p:txBody>
      </p:sp>
      <p:sp>
        <p:nvSpPr>
          <p:cNvPr id="3" name="Slide Number Placeholder 3">
            <a:extLst>
              <a:ext uri="{FF2B5EF4-FFF2-40B4-BE49-F238E27FC236}">
                <a16:creationId xmlns:a16="http://schemas.microsoft.com/office/drawing/2014/main" id="{AD168ACD-3FC1-8109-EF9A-18D579E4BA9E}"/>
              </a:ext>
            </a:extLst>
          </p:cNvPr>
          <p:cNvSpPr txBox="1">
            <a:spLocks/>
          </p:cNvSpPr>
          <p:nvPr/>
        </p:nvSpPr>
        <p:spPr>
          <a:xfrm>
            <a:off x="16378518" y="9534526"/>
            <a:ext cx="1008531"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245AA7-D439-4B1C-A283-64228A6A8138}" type="slidenum">
              <a:rPr lang="en-US" altLang="en-US" sz="2700"/>
              <a:pPr/>
              <a:t>2</a:t>
            </a:fld>
            <a:endParaRPr lang="en-US" altLang="en-US" sz="2700"/>
          </a:p>
        </p:txBody>
      </p:sp>
      <p:sp>
        <p:nvSpPr>
          <p:cNvPr id="4" name="TextBox 3">
            <a:extLst>
              <a:ext uri="{FF2B5EF4-FFF2-40B4-BE49-F238E27FC236}">
                <a16:creationId xmlns:a16="http://schemas.microsoft.com/office/drawing/2014/main" id="{477191EB-626A-68BD-62F1-BA83FE491FB7}"/>
              </a:ext>
            </a:extLst>
          </p:cNvPr>
          <p:cNvSpPr txBox="1"/>
          <p:nvPr/>
        </p:nvSpPr>
        <p:spPr>
          <a:xfrm>
            <a:off x="1268069" y="1820158"/>
            <a:ext cx="16079651" cy="1985159"/>
          </a:xfrm>
          <a:prstGeom prst="rect">
            <a:avLst/>
          </a:prstGeom>
          <a:solidFill>
            <a:schemeClr val="accent2">
              <a:lumMod val="20000"/>
              <a:lumOff val="80000"/>
            </a:schemeClr>
          </a:solidFill>
        </p:spPr>
        <p:txBody>
          <a:bodyPr wrap="square" rtlCol="0">
            <a:spAutoFit/>
          </a:bodyPr>
          <a:lstStyle/>
          <a:p>
            <a:r>
              <a:rPr lang="id-ID" altLang="en-US" sz="2700" b="1" dirty="0"/>
              <a:t>Keuangan Negara</a:t>
            </a:r>
            <a:r>
              <a:rPr lang="id-ID" altLang="en-US" sz="2700" dirty="0"/>
              <a:t> adalah semua hak dan kewajiban negara yang dapat dinilai dengan uang, serta segala sesuatu baik berupa uang maupun berupa barang yang dapat dijadikan milik negara berhubungan dengan pelaksanaan hak dan kewajiban.</a:t>
            </a:r>
            <a:endParaRPr lang="en-US" altLang="en-US" sz="2700" dirty="0"/>
          </a:p>
          <a:p>
            <a:r>
              <a:rPr lang="en-US" altLang="en-US" sz="2700" b="1" i="1" dirty="0">
                <a:highlight>
                  <a:srgbClr val="FFFF00"/>
                </a:highlight>
              </a:rPr>
              <a:t>(UU 17 </a:t>
            </a:r>
            <a:r>
              <a:rPr lang="en-US" altLang="en-US" sz="2700" b="1" i="1" dirty="0" err="1">
                <a:highlight>
                  <a:srgbClr val="FFFF00"/>
                </a:highlight>
              </a:rPr>
              <a:t>Tahun</a:t>
            </a:r>
            <a:r>
              <a:rPr lang="en-US" altLang="en-US" sz="2700" b="1" i="1" dirty="0">
                <a:highlight>
                  <a:srgbClr val="FFFF00"/>
                </a:highlight>
              </a:rPr>
              <a:t> 2003 </a:t>
            </a:r>
            <a:r>
              <a:rPr lang="en-US" altLang="en-US" sz="2700" b="1" i="1" dirty="0" err="1">
                <a:highlight>
                  <a:srgbClr val="FFFF00"/>
                </a:highlight>
              </a:rPr>
              <a:t>tentang</a:t>
            </a:r>
            <a:r>
              <a:rPr lang="en-US" altLang="en-US" sz="2700" b="1" i="1" dirty="0">
                <a:highlight>
                  <a:srgbClr val="FFFF00"/>
                </a:highlight>
              </a:rPr>
              <a:t> </a:t>
            </a:r>
            <a:r>
              <a:rPr lang="en-US" altLang="en-US" sz="2700" b="1" i="1" dirty="0" err="1">
                <a:highlight>
                  <a:srgbClr val="FFFF00"/>
                </a:highlight>
              </a:rPr>
              <a:t>Keuangan</a:t>
            </a:r>
            <a:r>
              <a:rPr lang="en-US" altLang="en-US" sz="2700" b="1" i="1" dirty="0">
                <a:highlight>
                  <a:srgbClr val="FFFF00"/>
                </a:highlight>
              </a:rPr>
              <a:t> Negara)</a:t>
            </a:r>
            <a:endParaRPr lang="id-ID" altLang="en-US" sz="2700" b="1" i="1" dirty="0">
              <a:highlight>
                <a:srgbClr val="FFFF00"/>
              </a:highlight>
            </a:endParaRPr>
          </a:p>
          <a:p>
            <a:endParaRPr lang="en-ID" sz="1500" dirty="0"/>
          </a:p>
        </p:txBody>
      </p:sp>
      <p:sp>
        <p:nvSpPr>
          <p:cNvPr id="5" name="TextBox 4">
            <a:extLst>
              <a:ext uri="{FF2B5EF4-FFF2-40B4-BE49-F238E27FC236}">
                <a16:creationId xmlns:a16="http://schemas.microsoft.com/office/drawing/2014/main" id="{3843F544-9CAB-786E-E994-C500FDE40AA0}"/>
              </a:ext>
            </a:extLst>
          </p:cNvPr>
          <p:cNvSpPr txBox="1"/>
          <p:nvPr/>
        </p:nvSpPr>
        <p:spPr>
          <a:xfrm>
            <a:off x="1311221" y="4071452"/>
            <a:ext cx="16036499" cy="1754326"/>
          </a:xfrm>
          <a:prstGeom prst="rect">
            <a:avLst/>
          </a:prstGeom>
          <a:solidFill>
            <a:schemeClr val="accent4">
              <a:lumMod val="40000"/>
              <a:lumOff val="60000"/>
            </a:schemeClr>
          </a:solidFill>
        </p:spPr>
        <p:txBody>
          <a:bodyPr wrap="square">
            <a:spAutoFit/>
          </a:bodyPr>
          <a:lstStyle/>
          <a:p>
            <a:pPr marL="428625" indent="-428625">
              <a:buFont typeface="Arial" panose="020B0604020202020204" pitchFamily="34" charset="0"/>
              <a:buChar char="•"/>
            </a:pPr>
            <a:r>
              <a:rPr lang="id-ID" altLang="en-US" sz="2700" b="1" dirty="0"/>
              <a:t>Objek:</a:t>
            </a:r>
            <a:r>
              <a:rPr lang="id-ID" altLang="en-US" sz="2700" dirty="0"/>
              <a:t> semua hak, kewajiban negara yang dapat dinilai dengan uang, termasuk kebijakan dan kegiatan dalam bidang fiskal, moneter dan pengelolaan kekayaan negara yang dipisahkan, serta segala sesuatu baik berupa uang, maupun barang yangdapat dijadikan milik negara berhubungan dengan pelaksanaan hak dan kewajiban tersebut.</a:t>
            </a:r>
          </a:p>
        </p:txBody>
      </p:sp>
      <p:sp>
        <p:nvSpPr>
          <p:cNvPr id="6" name="TextBox 5">
            <a:extLst>
              <a:ext uri="{FF2B5EF4-FFF2-40B4-BE49-F238E27FC236}">
                <a16:creationId xmlns:a16="http://schemas.microsoft.com/office/drawing/2014/main" id="{E3D6D216-2FF3-5B05-B418-9601851C78F7}"/>
              </a:ext>
            </a:extLst>
          </p:cNvPr>
          <p:cNvSpPr txBox="1"/>
          <p:nvPr/>
        </p:nvSpPr>
        <p:spPr>
          <a:xfrm>
            <a:off x="1293972" y="6135294"/>
            <a:ext cx="16053747" cy="923330"/>
          </a:xfrm>
          <a:prstGeom prst="rect">
            <a:avLst/>
          </a:prstGeom>
          <a:solidFill>
            <a:schemeClr val="accent1">
              <a:lumMod val="40000"/>
              <a:lumOff val="60000"/>
            </a:schemeClr>
          </a:solidFill>
        </p:spPr>
        <p:txBody>
          <a:bodyPr wrap="square">
            <a:spAutoFit/>
          </a:bodyPr>
          <a:lstStyle/>
          <a:p>
            <a:pPr marL="428625" indent="-428625">
              <a:buFont typeface="Arial" panose="020B0604020202020204" pitchFamily="34" charset="0"/>
              <a:buChar char="•"/>
            </a:pPr>
            <a:r>
              <a:rPr lang="id-ID" sz="2700" b="1" dirty="0"/>
              <a:t>Subjek:</a:t>
            </a:r>
            <a:r>
              <a:rPr lang="id-ID" sz="2700" dirty="0"/>
              <a:t> seluruh objek keuangan di atas yang dimiliki negara dan/atau dikuasai pemerintah negara/daerah, dan badan lain yang ada kaitannya dengan keuangan negara.</a:t>
            </a:r>
            <a:endParaRPr lang="en-ID" sz="2700" dirty="0"/>
          </a:p>
        </p:txBody>
      </p:sp>
      <p:sp>
        <p:nvSpPr>
          <p:cNvPr id="7" name="TextBox 6">
            <a:extLst>
              <a:ext uri="{FF2B5EF4-FFF2-40B4-BE49-F238E27FC236}">
                <a16:creationId xmlns:a16="http://schemas.microsoft.com/office/drawing/2014/main" id="{9A421179-E416-D9D2-BD16-95B18889935E}"/>
              </a:ext>
            </a:extLst>
          </p:cNvPr>
          <p:cNvSpPr txBox="1"/>
          <p:nvPr/>
        </p:nvSpPr>
        <p:spPr>
          <a:xfrm>
            <a:off x="1268069" y="7368155"/>
            <a:ext cx="16079651" cy="923330"/>
          </a:xfrm>
          <a:prstGeom prst="rect">
            <a:avLst/>
          </a:prstGeom>
          <a:solidFill>
            <a:schemeClr val="accent6">
              <a:lumMod val="60000"/>
              <a:lumOff val="40000"/>
            </a:schemeClr>
          </a:solidFill>
        </p:spPr>
        <p:txBody>
          <a:bodyPr wrap="square">
            <a:spAutoFit/>
          </a:bodyPr>
          <a:lstStyle/>
          <a:p>
            <a:pPr marL="428625" indent="-428625" algn="just">
              <a:spcBef>
                <a:spcPts val="870"/>
              </a:spcBef>
              <a:buFont typeface="Arial" panose="020B0604020202020204" pitchFamily="34" charset="0"/>
              <a:buChar char="•"/>
              <a:defRPr/>
            </a:pPr>
            <a:r>
              <a:rPr lang="id-ID" sz="2700" b="1" dirty="0"/>
              <a:t>Proses:</a:t>
            </a:r>
            <a:r>
              <a:rPr lang="id-ID" sz="2700" dirty="0"/>
              <a:t> seluruh rangkaian kegiatan yang berkaitan dengan pengelolaan obyek tersebut mulai dari perumusan kebijakan dan pengambilan keputusan sampai dengan pertanggungjawaban.</a:t>
            </a:r>
          </a:p>
        </p:txBody>
      </p:sp>
      <p:sp>
        <p:nvSpPr>
          <p:cNvPr id="8" name="TextBox 7">
            <a:extLst>
              <a:ext uri="{FF2B5EF4-FFF2-40B4-BE49-F238E27FC236}">
                <a16:creationId xmlns:a16="http://schemas.microsoft.com/office/drawing/2014/main" id="{084D1418-9AE8-4DEC-EA8D-A3B4C9453975}"/>
              </a:ext>
            </a:extLst>
          </p:cNvPr>
          <p:cNvSpPr txBox="1"/>
          <p:nvPr/>
        </p:nvSpPr>
        <p:spPr>
          <a:xfrm>
            <a:off x="1257300" y="8601015"/>
            <a:ext cx="16079649" cy="1338828"/>
          </a:xfrm>
          <a:prstGeom prst="rect">
            <a:avLst/>
          </a:prstGeom>
          <a:solidFill>
            <a:schemeClr val="accent5">
              <a:lumMod val="60000"/>
              <a:lumOff val="40000"/>
            </a:schemeClr>
          </a:solidFill>
        </p:spPr>
        <p:txBody>
          <a:bodyPr wrap="square">
            <a:spAutoFit/>
          </a:bodyPr>
          <a:lstStyle/>
          <a:p>
            <a:pPr marL="428625" indent="-428625">
              <a:buFont typeface="Arial" panose="020B0604020202020204" pitchFamily="34" charset="0"/>
              <a:buChar char="•"/>
            </a:pPr>
            <a:r>
              <a:rPr lang="id-ID" altLang="en-US" sz="2700" dirty="0"/>
              <a:t>Pengeluaran negara adalah pengeluaran atau setiap penggunaan uang dan sumber daya suatu negara untuk membiayai kegiatan-kegiatan pemerintah atau negara dalam rangka menjalankan fungsinya mewujudkan kesejahteraan rakyatnya.</a:t>
            </a:r>
          </a:p>
        </p:txBody>
      </p:sp>
    </p:spTree>
    <p:extLst>
      <p:ext uri="{BB962C8B-B14F-4D97-AF65-F5344CB8AC3E}">
        <p14:creationId xmlns:p14="http://schemas.microsoft.com/office/powerpoint/2010/main" val="2876524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61744" y="3897744"/>
            <a:ext cx="14428470" cy="1542730"/>
          </a:xfrm>
          <a:prstGeom prst="rect">
            <a:avLst/>
          </a:prstGeom>
        </p:spPr>
        <p:txBody>
          <a:bodyPr vert="horz" wrap="square" lIns="0" tIns="19050" rIns="0" bIns="0" rtlCol="0">
            <a:spAutoFit/>
          </a:bodyPr>
          <a:lstStyle/>
          <a:p>
            <a:pPr marL="19050">
              <a:spcBef>
                <a:spcPts val="150"/>
              </a:spcBef>
            </a:pPr>
            <a:r>
              <a:rPr sz="9900" b="1" dirty="0">
                <a:solidFill>
                  <a:srgbClr val="03386B"/>
                </a:solidFill>
                <a:latin typeface="Arial"/>
                <a:cs typeface="Arial"/>
              </a:rPr>
              <a:t>1.</a:t>
            </a:r>
            <a:r>
              <a:rPr sz="9900" b="1" spc="-60" dirty="0">
                <a:solidFill>
                  <a:srgbClr val="03386B"/>
                </a:solidFill>
                <a:latin typeface="Arial"/>
                <a:cs typeface="Arial"/>
              </a:rPr>
              <a:t> </a:t>
            </a:r>
            <a:r>
              <a:rPr sz="9900" b="1" dirty="0">
                <a:solidFill>
                  <a:srgbClr val="03386B"/>
                </a:solidFill>
                <a:latin typeface="Arial"/>
                <a:cs typeface="Arial"/>
              </a:rPr>
              <a:t>PENGATURAN</a:t>
            </a:r>
            <a:r>
              <a:rPr sz="9900" b="1" spc="-60" dirty="0">
                <a:solidFill>
                  <a:srgbClr val="03386B"/>
                </a:solidFill>
                <a:latin typeface="Arial"/>
                <a:cs typeface="Arial"/>
              </a:rPr>
              <a:t> </a:t>
            </a:r>
            <a:r>
              <a:rPr sz="9900" b="1" spc="-8" dirty="0">
                <a:solidFill>
                  <a:srgbClr val="03386B"/>
                </a:solidFill>
                <a:latin typeface="Arial"/>
                <a:cs typeface="Arial"/>
              </a:rPr>
              <a:t>AWAL</a:t>
            </a:r>
            <a:endParaRPr sz="9900" dirty="0">
              <a:latin typeface="Arial"/>
              <a:cs typeface="Arial"/>
            </a:endParaRPr>
          </a:p>
        </p:txBody>
      </p:sp>
      <p:sp>
        <p:nvSpPr>
          <p:cNvPr id="4" name="TextBox 3">
            <a:extLst>
              <a:ext uri="{FF2B5EF4-FFF2-40B4-BE49-F238E27FC236}">
                <a16:creationId xmlns:a16="http://schemas.microsoft.com/office/drawing/2014/main" id="{FFC1F8B7-D930-0F6A-6D8E-3B90CF6D8BDA}"/>
              </a:ext>
            </a:extLst>
          </p:cNvPr>
          <p:cNvSpPr txBox="1"/>
          <p:nvPr/>
        </p:nvSpPr>
        <p:spPr>
          <a:xfrm>
            <a:off x="0" y="228601"/>
            <a:ext cx="1485900" cy="507831"/>
          </a:xfrm>
          <a:prstGeom prst="rect">
            <a:avLst/>
          </a:prstGeom>
          <a:solidFill>
            <a:schemeClr val="bg1"/>
          </a:solidFill>
        </p:spPr>
        <p:txBody>
          <a:bodyPr wrap="square" rtlCol="0">
            <a:spAutoFit/>
          </a:bodyPr>
          <a:lstStyle/>
          <a:p>
            <a:endParaRPr lang="en-ID" sz="27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893521" y="1154897"/>
            <a:ext cx="7899083" cy="573234"/>
          </a:xfrm>
          <a:prstGeom prst="rect">
            <a:avLst/>
          </a:prstGeom>
        </p:spPr>
        <p:txBody>
          <a:bodyPr vert="horz" wrap="square" lIns="0" tIns="19050" rIns="0" bIns="0" rtlCol="0" anchor="ctr">
            <a:spAutoFit/>
          </a:bodyPr>
          <a:lstStyle/>
          <a:p>
            <a:pPr marL="19050">
              <a:lnSpc>
                <a:spcPct val="100000"/>
              </a:lnSpc>
              <a:spcBef>
                <a:spcPts val="150"/>
              </a:spcBef>
              <a:tabLst>
                <a:tab pos="7879080" algn="l"/>
              </a:tabLst>
            </a:pPr>
            <a:r>
              <a:rPr sz="3600" u="heavy" dirty="0">
                <a:solidFill>
                  <a:srgbClr val="000000"/>
                </a:solidFill>
                <a:uFill>
                  <a:solidFill>
                    <a:srgbClr val="D7D7D7"/>
                  </a:solidFill>
                </a:uFill>
                <a:latin typeface="Arial Black"/>
                <a:cs typeface="Arial Black"/>
              </a:rPr>
              <a:t>1.</a:t>
            </a:r>
            <a:r>
              <a:rPr sz="3600" u="heavy" spc="-4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PENGATURAN</a:t>
            </a:r>
            <a:r>
              <a:rPr sz="3600" u="heavy" spc="-6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AWAL	</a:t>
            </a:r>
            <a:endParaRPr sz="3600">
              <a:latin typeface="Arial Black"/>
              <a:cs typeface="Arial Black"/>
            </a:endParaRPr>
          </a:p>
        </p:txBody>
      </p:sp>
      <p:grpSp>
        <p:nvGrpSpPr>
          <p:cNvPr id="6" name="object 6"/>
          <p:cNvGrpSpPr/>
          <p:nvPr/>
        </p:nvGrpSpPr>
        <p:grpSpPr>
          <a:xfrm>
            <a:off x="224029" y="1058419"/>
            <a:ext cx="4197668" cy="5959793"/>
            <a:chOff x="149352" y="705612"/>
            <a:chExt cx="2798445" cy="3973195"/>
          </a:xfrm>
        </p:grpSpPr>
        <p:sp>
          <p:nvSpPr>
            <p:cNvPr id="7" name="object 7"/>
            <p:cNvSpPr/>
            <p:nvPr/>
          </p:nvSpPr>
          <p:spPr>
            <a:xfrm>
              <a:off x="149352" y="705612"/>
              <a:ext cx="337185" cy="346075"/>
            </a:xfrm>
            <a:custGeom>
              <a:avLst/>
              <a:gdLst/>
              <a:ahLst/>
              <a:cxnLst/>
              <a:rect l="l" t="t" r="r" b="b"/>
              <a:pathLst>
                <a:path w="337184" h="346075">
                  <a:moveTo>
                    <a:pt x="0" y="0"/>
                  </a:moveTo>
                  <a:lnTo>
                    <a:pt x="0" y="178562"/>
                  </a:lnTo>
                  <a:lnTo>
                    <a:pt x="336804" y="345948"/>
                  </a:lnTo>
                  <a:lnTo>
                    <a:pt x="336804" y="167386"/>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337185" cy="347980"/>
            </a:xfrm>
            <a:custGeom>
              <a:avLst/>
              <a:gdLst/>
              <a:ahLst/>
              <a:cxnLst/>
              <a:rect l="l" t="t" r="r" b="b"/>
              <a:pathLst>
                <a:path w="337184" h="347980">
                  <a:moveTo>
                    <a:pt x="336804" y="0"/>
                  </a:moveTo>
                  <a:lnTo>
                    <a:pt x="0" y="167386"/>
                  </a:lnTo>
                  <a:lnTo>
                    <a:pt x="0" y="347472"/>
                  </a:lnTo>
                  <a:lnTo>
                    <a:pt x="336804" y="180086"/>
                  </a:lnTo>
                  <a:lnTo>
                    <a:pt x="33680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55575" cy="247015"/>
            </a:xfrm>
            <a:custGeom>
              <a:avLst/>
              <a:gdLst/>
              <a:ahLst/>
              <a:cxnLst/>
              <a:rect l="l" t="t" r="r" b="b"/>
              <a:pathLst>
                <a:path w="155575" h="247015">
                  <a:moveTo>
                    <a:pt x="0" y="0"/>
                  </a:moveTo>
                  <a:lnTo>
                    <a:pt x="0" y="246888"/>
                  </a:lnTo>
                  <a:lnTo>
                    <a:pt x="0" y="208153"/>
                  </a:lnTo>
                  <a:lnTo>
                    <a:pt x="155448"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812292" y="3892270"/>
              <a:ext cx="2135124" cy="786409"/>
            </a:xfrm>
            <a:prstGeom prst="rect">
              <a:avLst/>
            </a:prstGeom>
          </p:spPr>
        </p:pic>
        <p:sp>
          <p:nvSpPr>
            <p:cNvPr id="11" name="object 11"/>
            <p:cNvSpPr/>
            <p:nvPr/>
          </p:nvSpPr>
          <p:spPr>
            <a:xfrm>
              <a:off x="871728" y="3931919"/>
              <a:ext cx="2021205" cy="673735"/>
            </a:xfrm>
            <a:custGeom>
              <a:avLst/>
              <a:gdLst/>
              <a:ahLst/>
              <a:cxnLst/>
              <a:rect l="l" t="t" r="r" b="b"/>
              <a:pathLst>
                <a:path w="2021205" h="673735">
                  <a:moveTo>
                    <a:pt x="1953514" y="0"/>
                  </a:moveTo>
                  <a:lnTo>
                    <a:pt x="67360" y="0"/>
                  </a:lnTo>
                  <a:lnTo>
                    <a:pt x="41142" y="5284"/>
                  </a:lnTo>
                  <a:lnTo>
                    <a:pt x="19731" y="19700"/>
                  </a:lnTo>
                  <a:lnTo>
                    <a:pt x="5294" y="41094"/>
                  </a:lnTo>
                  <a:lnTo>
                    <a:pt x="0" y="67309"/>
                  </a:lnTo>
                  <a:lnTo>
                    <a:pt x="0" y="606297"/>
                  </a:lnTo>
                  <a:lnTo>
                    <a:pt x="5294" y="632513"/>
                  </a:lnTo>
                  <a:lnTo>
                    <a:pt x="19731" y="653907"/>
                  </a:lnTo>
                  <a:lnTo>
                    <a:pt x="41142" y="668323"/>
                  </a:lnTo>
                  <a:lnTo>
                    <a:pt x="67360" y="673607"/>
                  </a:lnTo>
                  <a:lnTo>
                    <a:pt x="1953514" y="673607"/>
                  </a:lnTo>
                  <a:lnTo>
                    <a:pt x="1979729" y="668323"/>
                  </a:lnTo>
                  <a:lnTo>
                    <a:pt x="2001123" y="653907"/>
                  </a:lnTo>
                  <a:lnTo>
                    <a:pt x="2015539" y="632513"/>
                  </a:lnTo>
                  <a:lnTo>
                    <a:pt x="2020824" y="606297"/>
                  </a:lnTo>
                  <a:lnTo>
                    <a:pt x="2020824" y="67309"/>
                  </a:lnTo>
                  <a:lnTo>
                    <a:pt x="2015539" y="41094"/>
                  </a:lnTo>
                  <a:lnTo>
                    <a:pt x="2001123" y="19700"/>
                  </a:lnTo>
                  <a:lnTo>
                    <a:pt x="1979729" y="5284"/>
                  </a:lnTo>
                  <a:lnTo>
                    <a:pt x="1953514" y="0"/>
                  </a:lnTo>
                  <a:close/>
                </a:path>
              </a:pathLst>
            </a:custGeom>
            <a:solidFill>
              <a:srgbClr val="03386B"/>
            </a:solidFill>
          </p:spPr>
          <p:txBody>
            <a:bodyPr wrap="square" lIns="0" tIns="0" rIns="0" bIns="0" rtlCol="0"/>
            <a:lstStyle/>
            <a:p>
              <a:endParaRPr sz="2700"/>
            </a:p>
          </p:txBody>
        </p:sp>
        <p:sp>
          <p:nvSpPr>
            <p:cNvPr id="12" name="object 12"/>
            <p:cNvSpPr/>
            <p:nvPr/>
          </p:nvSpPr>
          <p:spPr>
            <a:xfrm>
              <a:off x="902207" y="3951732"/>
              <a:ext cx="1961514" cy="634365"/>
            </a:xfrm>
            <a:custGeom>
              <a:avLst/>
              <a:gdLst/>
              <a:ahLst/>
              <a:cxnLst/>
              <a:rect l="l" t="t" r="r" b="b"/>
              <a:pathLst>
                <a:path w="1961514" h="634364">
                  <a:moveTo>
                    <a:pt x="1961388" y="0"/>
                  </a:moveTo>
                  <a:lnTo>
                    <a:pt x="0" y="0"/>
                  </a:lnTo>
                  <a:lnTo>
                    <a:pt x="0" y="633983"/>
                  </a:lnTo>
                  <a:lnTo>
                    <a:pt x="1961388" y="633983"/>
                  </a:lnTo>
                  <a:lnTo>
                    <a:pt x="1961388" y="0"/>
                  </a:lnTo>
                  <a:close/>
                </a:path>
              </a:pathLst>
            </a:custGeom>
            <a:solidFill>
              <a:srgbClr val="004D86"/>
            </a:solidFill>
          </p:spPr>
          <p:txBody>
            <a:bodyPr wrap="square" lIns="0" tIns="0" rIns="0" bIns="0" rtlCol="0"/>
            <a:lstStyle/>
            <a:p>
              <a:endParaRPr sz="2700"/>
            </a:p>
          </p:txBody>
        </p:sp>
      </p:grpSp>
      <p:sp>
        <p:nvSpPr>
          <p:cNvPr id="13" name="object 13"/>
          <p:cNvSpPr txBox="1"/>
          <p:nvPr/>
        </p:nvSpPr>
        <p:spPr>
          <a:xfrm>
            <a:off x="1353312" y="5927598"/>
            <a:ext cx="2942271" cy="663643"/>
          </a:xfrm>
          <a:prstGeom prst="rect">
            <a:avLst/>
          </a:prstGeom>
        </p:spPr>
        <p:txBody>
          <a:bodyPr vert="horz" wrap="square" lIns="0" tIns="200025" rIns="0" bIns="0" rtlCol="0">
            <a:spAutoFit/>
          </a:bodyPr>
          <a:lstStyle/>
          <a:p>
            <a:pPr marL="345756">
              <a:spcBef>
                <a:spcPts val="1575"/>
              </a:spcBef>
            </a:pPr>
            <a:r>
              <a:rPr sz="3000" b="1" spc="-8" dirty="0">
                <a:solidFill>
                  <a:srgbClr val="FFFFFF"/>
                </a:solidFill>
                <a:latin typeface="Calibri"/>
                <a:cs typeface="Calibri"/>
              </a:rPr>
              <a:t>PENGATURAN</a:t>
            </a:r>
            <a:endParaRPr sz="3000">
              <a:latin typeface="Calibri"/>
              <a:cs typeface="Calibri"/>
            </a:endParaRPr>
          </a:p>
        </p:txBody>
      </p:sp>
      <p:grpSp>
        <p:nvGrpSpPr>
          <p:cNvPr id="14" name="object 14"/>
          <p:cNvGrpSpPr/>
          <p:nvPr/>
        </p:nvGrpSpPr>
        <p:grpSpPr>
          <a:xfrm>
            <a:off x="5463539" y="3808494"/>
            <a:ext cx="3203258" cy="1177290"/>
            <a:chOff x="3642359" y="2538996"/>
            <a:chExt cx="2135505" cy="784860"/>
          </a:xfrm>
        </p:grpSpPr>
        <p:pic>
          <p:nvPicPr>
            <p:cNvPr id="15" name="object 15"/>
            <p:cNvPicPr/>
            <p:nvPr/>
          </p:nvPicPr>
          <p:blipFill>
            <a:blip r:embed="rId4" cstate="print"/>
            <a:stretch>
              <a:fillRect/>
            </a:stretch>
          </p:blipFill>
          <p:spPr>
            <a:xfrm>
              <a:off x="3642359" y="2538996"/>
              <a:ext cx="2135124" cy="784847"/>
            </a:xfrm>
            <a:prstGeom prst="rect">
              <a:avLst/>
            </a:prstGeom>
          </p:spPr>
        </p:pic>
        <p:pic>
          <p:nvPicPr>
            <p:cNvPr id="16" name="object 16"/>
            <p:cNvPicPr/>
            <p:nvPr/>
          </p:nvPicPr>
          <p:blipFill>
            <a:blip r:embed="rId5" cstate="print"/>
            <a:stretch>
              <a:fillRect/>
            </a:stretch>
          </p:blipFill>
          <p:spPr>
            <a:xfrm>
              <a:off x="4303775" y="2670009"/>
              <a:ext cx="810755" cy="594398"/>
            </a:xfrm>
            <a:prstGeom prst="rect">
              <a:avLst/>
            </a:prstGeom>
          </p:spPr>
        </p:pic>
        <p:sp>
          <p:nvSpPr>
            <p:cNvPr id="17" name="object 17"/>
            <p:cNvSpPr/>
            <p:nvPr/>
          </p:nvSpPr>
          <p:spPr>
            <a:xfrm>
              <a:off x="3701795" y="2578608"/>
              <a:ext cx="2021205" cy="672465"/>
            </a:xfrm>
            <a:custGeom>
              <a:avLst/>
              <a:gdLst/>
              <a:ahLst/>
              <a:cxnLst/>
              <a:rect l="l" t="t" r="r" b="b"/>
              <a:pathLst>
                <a:path w="2021204" h="672464">
                  <a:moveTo>
                    <a:pt x="1953640" y="0"/>
                  </a:moveTo>
                  <a:lnTo>
                    <a:pt x="67182" y="0"/>
                  </a:lnTo>
                  <a:lnTo>
                    <a:pt x="41040" y="5282"/>
                  </a:lnTo>
                  <a:lnTo>
                    <a:pt x="19684" y="19685"/>
                  </a:lnTo>
                  <a:lnTo>
                    <a:pt x="5282" y="41040"/>
                  </a:lnTo>
                  <a:lnTo>
                    <a:pt x="0" y="67182"/>
                  </a:lnTo>
                  <a:lnTo>
                    <a:pt x="0" y="604901"/>
                  </a:lnTo>
                  <a:lnTo>
                    <a:pt x="5282" y="631043"/>
                  </a:lnTo>
                  <a:lnTo>
                    <a:pt x="19685" y="652399"/>
                  </a:lnTo>
                  <a:lnTo>
                    <a:pt x="41040" y="666801"/>
                  </a:lnTo>
                  <a:lnTo>
                    <a:pt x="67182" y="672083"/>
                  </a:lnTo>
                  <a:lnTo>
                    <a:pt x="1953640" y="672083"/>
                  </a:lnTo>
                  <a:lnTo>
                    <a:pt x="1979783" y="666801"/>
                  </a:lnTo>
                  <a:lnTo>
                    <a:pt x="2001139" y="652398"/>
                  </a:lnTo>
                  <a:lnTo>
                    <a:pt x="2015541" y="631043"/>
                  </a:lnTo>
                  <a:lnTo>
                    <a:pt x="2020824" y="604901"/>
                  </a:lnTo>
                  <a:lnTo>
                    <a:pt x="2020824" y="67182"/>
                  </a:lnTo>
                  <a:lnTo>
                    <a:pt x="2015541" y="41040"/>
                  </a:lnTo>
                  <a:lnTo>
                    <a:pt x="2001139" y="19684"/>
                  </a:lnTo>
                  <a:lnTo>
                    <a:pt x="1979783" y="5282"/>
                  </a:lnTo>
                  <a:lnTo>
                    <a:pt x="1953640" y="0"/>
                  </a:lnTo>
                  <a:close/>
                </a:path>
              </a:pathLst>
            </a:custGeom>
            <a:solidFill>
              <a:srgbClr val="0085C6"/>
            </a:solidFill>
          </p:spPr>
          <p:txBody>
            <a:bodyPr wrap="square" lIns="0" tIns="0" rIns="0" bIns="0" rtlCol="0"/>
            <a:lstStyle/>
            <a:p>
              <a:endParaRPr sz="2700"/>
            </a:p>
          </p:txBody>
        </p:sp>
      </p:grpSp>
      <p:sp>
        <p:nvSpPr>
          <p:cNvPr id="18" name="object 18"/>
          <p:cNvSpPr txBox="1"/>
          <p:nvPr/>
        </p:nvSpPr>
        <p:spPr>
          <a:xfrm>
            <a:off x="6731890" y="4129658"/>
            <a:ext cx="671513" cy="434734"/>
          </a:xfrm>
          <a:prstGeom prst="rect">
            <a:avLst/>
          </a:prstGeom>
        </p:spPr>
        <p:txBody>
          <a:bodyPr vert="horz" wrap="square" lIns="0" tIns="19050" rIns="0" bIns="0" rtlCol="0">
            <a:spAutoFit/>
          </a:bodyPr>
          <a:lstStyle/>
          <a:p>
            <a:pPr marL="19050">
              <a:spcBef>
                <a:spcPts val="150"/>
              </a:spcBef>
            </a:pPr>
            <a:r>
              <a:rPr sz="2700" b="1" dirty="0">
                <a:solidFill>
                  <a:srgbClr val="FFFFFF"/>
                </a:solidFill>
                <a:latin typeface="Calibri"/>
                <a:cs typeface="Calibri"/>
              </a:rPr>
              <a:t>BUD</a:t>
            </a:r>
            <a:endParaRPr sz="2700">
              <a:latin typeface="Calibri"/>
              <a:cs typeface="Calibri"/>
            </a:endParaRPr>
          </a:p>
        </p:txBody>
      </p:sp>
      <p:grpSp>
        <p:nvGrpSpPr>
          <p:cNvPr id="19" name="object 19"/>
          <p:cNvGrpSpPr/>
          <p:nvPr/>
        </p:nvGrpSpPr>
        <p:grpSpPr>
          <a:xfrm>
            <a:off x="9772651" y="1485862"/>
            <a:ext cx="6186488" cy="1180148"/>
            <a:chOff x="6515100" y="990574"/>
            <a:chExt cx="4124325" cy="786765"/>
          </a:xfrm>
        </p:grpSpPr>
        <p:pic>
          <p:nvPicPr>
            <p:cNvPr id="20" name="object 20"/>
            <p:cNvPicPr/>
            <p:nvPr/>
          </p:nvPicPr>
          <p:blipFill>
            <a:blip r:embed="rId6" cstate="print"/>
            <a:stretch>
              <a:fillRect/>
            </a:stretch>
          </p:blipFill>
          <p:spPr>
            <a:xfrm>
              <a:off x="6515100" y="990574"/>
              <a:ext cx="4123944" cy="786409"/>
            </a:xfrm>
            <a:prstGeom prst="rect">
              <a:avLst/>
            </a:prstGeom>
          </p:spPr>
        </p:pic>
        <p:pic>
          <p:nvPicPr>
            <p:cNvPr id="21" name="object 21"/>
            <p:cNvPicPr/>
            <p:nvPr/>
          </p:nvPicPr>
          <p:blipFill>
            <a:blip r:embed="rId7" cstate="print"/>
            <a:stretch>
              <a:fillRect/>
            </a:stretch>
          </p:blipFill>
          <p:spPr>
            <a:xfrm>
              <a:off x="7368539" y="1132293"/>
              <a:ext cx="2417063" cy="566966"/>
            </a:xfrm>
            <a:prstGeom prst="rect">
              <a:avLst/>
            </a:prstGeom>
          </p:spPr>
        </p:pic>
        <p:sp>
          <p:nvSpPr>
            <p:cNvPr id="22" name="object 22"/>
            <p:cNvSpPr/>
            <p:nvPr/>
          </p:nvSpPr>
          <p:spPr>
            <a:xfrm>
              <a:off x="6574535" y="1030224"/>
              <a:ext cx="4010025" cy="673735"/>
            </a:xfrm>
            <a:custGeom>
              <a:avLst/>
              <a:gdLst/>
              <a:ahLst/>
              <a:cxnLst/>
              <a:rect l="l" t="t" r="r" b="b"/>
              <a:pathLst>
                <a:path w="4010025" h="673735">
                  <a:moveTo>
                    <a:pt x="3942334" y="0"/>
                  </a:moveTo>
                  <a:lnTo>
                    <a:pt x="67310" y="0"/>
                  </a:lnTo>
                  <a:lnTo>
                    <a:pt x="41094" y="5284"/>
                  </a:lnTo>
                  <a:lnTo>
                    <a:pt x="19700" y="19700"/>
                  </a:lnTo>
                  <a:lnTo>
                    <a:pt x="5284" y="41094"/>
                  </a:lnTo>
                  <a:lnTo>
                    <a:pt x="0" y="67310"/>
                  </a:lnTo>
                  <a:lnTo>
                    <a:pt x="0" y="606298"/>
                  </a:lnTo>
                  <a:lnTo>
                    <a:pt x="5284" y="632513"/>
                  </a:lnTo>
                  <a:lnTo>
                    <a:pt x="19700" y="653907"/>
                  </a:lnTo>
                  <a:lnTo>
                    <a:pt x="41094" y="668323"/>
                  </a:lnTo>
                  <a:lnTo>
                    <a:pt x="67310" y="673608"/>
                  </a:lnTo>
                  <a:lnTo>
                    <a:pt x="3942334" y="673608"/>
                  </a:lnTo>
                  <a:lnTo>
                    <a:pt x="3968549" y="668323"/>
                  </a:lnTo>
                  <a:lnTo>
                    <a:pt x="3989943" y="653907"/>
                  </a:lnTo>
                  <a:lnTo>
                    <a:pt x="4004359" y="632513"/>
                  </a:lnTo>
                  <a:lnTo>
                    <a:pt x="4009644" y="606298"/>
                  </a:lnTo>
                  <a:lnTo>
                    <a:pt x="4009644" y="67310"/>
                  </a:lnTo>
                  <a:lnTo>
                    <a:pt x="4004359" y="41094"/>
                  </a:lnTo>
                  <a:lnTo>
                    <a:pt x="3989943" y="19700"/>
                  </a:lnTo>
                  <a:lnTo>
                    <a:pt x="3968549" y="5284"/>
                  </a:lnTo>
                  <a:lnTo>
                    <a:pt x="3942334" y="0"/>
                  </a:lnTo>
                  <a:close/>
                </a:path>
              </a:pathLst>
            </a:custGeom>
            <a:solidFill>
              <a:srgbClr val="2BA4A7"/>
            </a:solidFill>
          </p:spPr>
          <p:txBody>
            <a:bodyPr wrap="square" lIns="0" tIns="0" rIns="0" bIns="0" rtlCol="0"/>
            <a:lstStyle/>
            <a:p>
              <a:endParaRPr sz="2700"/>
            </a:p>
          </p:txBody>
        </p:sp>
      </p:grpSp>
      <p:sp>
        <p:nvSpPr>
          <p:cNvPr id="23" name="object 23"/>
          <p:cNvSpPr txBox="1"/>
          <p:nvPr/>
        </p:nvSpPr>
        <p:spPr>
          <a:xfrm>
            <a:off x="11318177" y="1816990"/>
            <a:ext cx="3104196" cy="412613"/>
          </a:xfrm>
          <a:prstGeom prst="rect">
            <a:avLst/>
          </a:prstGeom>
        </p:spPr>
        <p:txBody>
          <a:bodyPr vert="horz" wrap="square" lIns="0" tIns="20003" rIns="0" bIns="0" rtlCol="0">
            <a:spAutoFit/>
          </a:bodyPr>
          <a:lstStyle/>
          <a:p>
            <a:pPr marL="19050">
              <a:spcBef>
                <a:spcPts val="158"/>
              </a:spcBef>
            </a:pPr>
            <a:r>
              <a:rPr sz="2550" b="1" spc="-8" dirty="0">
                <a:solidFill>
                  <a:srgbClr val="FFFFFF"/>
                </a:solidFill>
                <a:latin typeface="Calibri"/>
                <a:cs typeface="Calibri"/>
              </a:rPr>
              <a:t>Jadwal</a:t>
            </a:r>
            <a:r>
              <a:rPr sz="2550" b="1" spc="-135" dirty="0">
                <a:solidFill>
                  <a:srgbClr val="FFFFFF"/>
                </a:solidFill>
                <a:latin typeface="Calibri"/>
                <a:cs typeface="Calibri"/>
              </a:rPr>
              <a:t> </a:t>
            </a:r>
            <a:r>
              <a:rPr sz="2550" b="1" dirty="0">
                <a:solidFill>
                  <a:srgbClr val="FFFFFF"/>
                </a:solidFill>
                <a:latin typeface="Calibri"/>
                <a:cs typeface="Calibri"/>
              </a:rPr>
              <a:t>Penatausahaan</a:t>
            </a:r>
            <a:endParaRPr sz="2550">
              <a:latin typeface="Calibri"/>
              <a:cs typeface="Calibri"/>
            </a:endParaRPr>
          </a:p>
        </p:txBody>
      </p:sp>
      <p:grpSp>
        <p:nvGrpSpPr>
          <p:cNvPr id="24" name="object 24"/>
          <p:cNvGrpSpPr/>
          <p:nvPr/>
        </p:nvGrpSpPr>
        <p:grpSpPr>
          <a:xfrm>
            <a:off x="9772651" y="2647206"/>
            <a:ext cx="6186488" cy="1177290"/>
            <a:chOff x="6515100" y="1764804"/>
            <a:chExt cx="4124325" cy="784860"/>
          </a:xfrm>
        </p:grpSpPr>
        <p:pic>
          <p:nvPicPr>
            <p:cNvPr id="25" name="object 25"/>
            <p:cNvPicPr/>
            <p:nvPr/>
          </p:nvPicPr>
          <p:blipFill>
            <a:blip r:embed="rId8" cstate="print"/>
            <a:stretch>
              <a:fillRect/>
            </a:stretch>
          </p:blipFill>
          <p:spPr>
            <a:xfrm>
              <a:off x="6515100" y="1764804"/>
              <a:ext cx="4123944" cy="784847"/>
            </a:xfrm>
            <a:prstGeom prst="rect">
              <a:avLst/>
            </a:prstGeom>
          </p:spPr>
        </p:pic>
        <p:pic>
          <p:nvPicPr>
            <p:cNvPr id="26" name="object 26"/>
            <p:cNvPicPr/>
            <p:nvPr/>
          </p:nvPicPr>
          <p:blipFill>
            <a:blip r:embed="rId9" cstate="print"/>
            <a:stretch>
              <a:fillRect/>
            </a:stretch>
          </p:blipFill>
          <p:spPr>
            <a:xfrm>
              <a:off x="7882127" y="1908009"/>
              <a:ext cx="1388364" cy="566966"/>
            </a:xfrm>
            <a:prstGeom prst="rect">
              <a:avLst/>
            </a:prstGeom>
          </p:spPr>
        </p:pic>
        <p:sp>
          <p:nvSpPr>
            <p:cNvPr id="27" name="object 27"/>
            <p:cNvSpPr/>
            <p:nvPr/>
          </p:nvSpPr>
          <p:spPr>
            <a:xfrm>
              <a:off x="6574535" y="1804415"/>
              <a:ext cx="4010025" cy="672465"/>
            </a:xfrm>
            <a:custGeom>
              <a:avLst/>
              <a:gdLst/>
              <a:ahLst/>
              <a:cxnLst/>
              <a:rect l="l" t="t" r="r" b="b"/>
              <a:pathLst>
                <a:path w="4010025" h="672464">
                  <a:moveTo>
                    <a:pt x="3942461" y="0"/>
                  </a:moveTo>
                  <a:lnTo>
                    <a:pt x="67183" y="0"/>
                  </a:lnTo>
                  <a:lnTo>
                    <a:pt x="41040" y="5282"/>
                  </a:lnTo>
                  <a:lnTo>
                    <a:pt x="19685" y="19685"/>
                  </a:lnTo>
                  <a:lnTo>
                    <a:pt x="5282" y="41040"/>
                  </a:lnTo>
                  <a:lnTo>
                    <a:pt x="0" y="67183"/>
                  </a:lnTo>
                  <a:lnTo>
                    <a:pt x="0" y="604901"/>
                  </a:lnTo>
                  <a:lnTo>
                    <a:pt x="5282" y="631043"/>
                  </a:lnTo>
                  <a:lnTo>
                    <a:pt x="19684" y="652399"/>
                  </a:lnTo>
                  <a:lnTo>
                    <a:pt x="41040" y="666801"/>
                  </a:lnTo>
                  <a:lnTo>
                    <a:pt x="67183" y="672084"/>
                  </a:lnTo>
                  <a:lnTo>
                    <a:pt x="3942461" y="672084"/>
                  </a:lnTo>
                  <a:lnTo>
                    <a:pt x="3968603" y="666801"/>
                  </a:lnTo>
                  <a:lnTo>
                    <a:pt x="3989958" y="652399"/>
                  </a:lnTo>
                  <a:lnTo>
                    <a:pt x="4004361" y="631043"/>
                  </a:lnTo>
                  <a:lnTo>
                    <a:pt x="4009644" y="604901"/>
                  </a:lnTo>
                  <a:lnTo>
                    <a:pt x="4009644" y="67183"/>
                  </a:lnTo>
                  <a:lnTo>
                    <a:pt x="4004361" y="41040"/>
                  </a:lnTo>
                  <a:lnTo>
                    <a:pt x="3989959" y="19685"/>
                  </a:lnTo>
                  <a:lnTo>
                    <a:pt x="3968603" y="5282"/>
                  </a:lnTo>
                  <a:lnTo>
                    <a:pt x="3942461" y="0"/>
                  </a:lnTo>
                  <a:close/>
                </a:path>
              </a:pathLst>
            </a:custGeom>
            <a:solidFill>
              <a:srgbClr val="2BA4A7"/>
            </a:solidFill>
          </p:spPr>
          <p:txBody>
            <a:bodyPr wrap="square" lIns="0" tIns="0" rIns="0" bIns="0" rtlCol="0"/>
            <a:lstStyle/>
            <a:p>
              <a:endParaRPr sz="2700"/>
            </a:p>
          </p:txBody>
        </p:sp>
      </p:grpSp>
      <p:sp>
        <p:nvSpPr>
          <p:cNvPr id="28" name="object 28"/>
          <p:cNvSpPr txBox="1"/>
          <p:nvPr/>
        </p:nvSpPr>
        <p:spPr>
          <a:xfrm>
            <a:off x="12088559" y="2980183"/>
            <a:ext cx="1562100" cy="412613"/>
          </a:xfrm>
          <a:prstGeom prst="rect">
            <a:avLst/>
          </a:prstGeom>
        </p:spPr>
        <p:txBody>
          <a:bodyPr vert="horz" wrap="square" lIns="0" tIns="20003" rIns="0" bIns="0" rtlCol="0">
            <a:spAutoFit/>
          </a:bodyPr>
          <a:lstStyle/>
          <a:p>
            <a:pPr marL="19050">
              <a:spcBef>
                <a:spcPts val="158"/>
              </a:spcBef>
            </a:pPr>
            <a:r>
              <a:rPr sz="2550" b="1" dirty="0">
                <a:solidFill>
                  <a:srgbClr val="FFFFFF"/>
                </a:solidFill>
                <a:latin typeface="Calibri"/>
                <a:cs typeface="Calibri"/>
              </a:rPr>
              <a:t>Kelola</a:t>
            </a:r>
            <a:r>
              <a:rPr sz="2550" b="1" spc="-150" dirty="0">
                <a:solidFill>
                  <a:srgbClr val="FFFFFF"/>
                </a:solidFill>
                <a:latin typeface="Calibri"/>
                <a:cs typeface="Calibri"/>
              </a:rPr>
              <a:t> </a:t>
            </a:r>
            <a:r>
              <a:rPr sz="2550" b="1" dirty="0">
                <a:solidFill>
                  <a:srgbClr val="FFFFFF"/>
                </a:solidFill>
                <a:latin typeface="Calibri"/>
                <a:cs typeface="Calibri"/>
              </a:rPr>
              <a:t>User</a:t>
            </a:r>
            <a:endParaRPr sz="2550">
              <a:latin typeface="Calibri"/>
              <a:cs typeface="Calibri"/>
            </a:endParaRPr>
          </a:p>
        </p:txBody>
      </p:sp>
      <p:grpSp>
        <p:nvGrpSpPr>
          <p:cNvPr id="29" name="object 29"/>
          <p:cNvGrpSpPr/>
          <p:nvPr/>
        </p:nvGrpSpPr>
        <p:grpSpPr>
          <a:xfrm>
            <a:off x="9768079" y="3808494"/>
            <a:ext cx="6188393" cy="1177290"/>
            <a:chOff x="6512052" y="2538996"/>
            <a:chExt cx="4125595" cy="784860"/>
          </a:xfrm>
        </p:grpSpPr>
        <p:pic>
          <p:nvPicPr>
            <p:cNvPr id="30" name="object 30"/>
            <p:cNvPicPr/>
            <p:nvPr/>
          </p:nvPicPr>
          <p:blipFill>
            <a:blip r:embed="rId10" cstate="print"/>
            <a:stretch>
              <a:fillRect/>
            </a:stretch>
          </p:blipFill>
          <p:spPr>
            <a:xfrm>
              <a:off x="6512052" y="2538996"/>
              <a:ext cx="4125467" cy="784847"/>
            </a:xfrm>
            <a:prstGeom prst="rect">
              <a:avLst/>
            </a:prstGeom>
          </p:spPr>
        </p:pic>
        <p:pic>
          <p:nvPicPr>
            <p:cNvPr id="31" name="object 31"/>
            <p:cNvPicPr/>
            <p:nvPr/>
          </p:nvPicPr>
          <p:blipFill>
            <a:blip r:embed="rId11" cstate="print"/>
            <a:stretch>
              <a:fillRect/>
            </a:stretch>
          </p:blipFill>
          <p:spPr>
            <a:xfrm>
              <a:off x="7688580" y="2680690"/>
              <a:ext cx="1769364" cy="568477"/>
            </a:xfrm>
            <a:prstGeom prst="rect">
              <a:avLst/>
            </a:prstGeom>
          </p:spPr>
        </p:pic>
        <p:sp>
          <p:nvSpPr>
            <p:cNvPr id="32" name="object 32"/>
            <p:cNvSpPr/>
            <p:nvPr/>
          </p:nvSpPr>
          <p:spPr>
            <a:xfrm>
              <a:off x="6571488" y="2578608"/>
              <a:ext cx="4011295" cy="672465"/>
            </a:xfrm>
            <a:custGeom>
              <a:avLst/>
              <a:gdLst/>
              <a:ahLst/>
              <a:cxnLst/>
              <a:rect l="l" t="t" r="r" b="b"/>
              <a:pathLst>
                <a:path w="4011295" h="672464">
                  <a:moveTo>
                    <a:pt x="3943984" y="0"/>
                  </a:moveTo>
                  <a:lnTo>
                    <a:pt x="67182" y="0"/>
                  </a:lnTo>
                  <a:lnTo>
                    <a:pt x="41040" y="5282"/>
                  </a:lnTo>
                  <a:lnTo>
                    <a:pt x="19684" y="19685"/>
                  </a:lnTo>
                  <a:lnTo>
                    <a:pt x="5282" y="41040"/>
                  </a:lnTo>
                  <a:lnTo>
                    <a:pt x="0" y="67182"/>
                  </a:lnTo>
                  <a:lnTo>
                    <a:pt x="0" y="604901"/>
                  </a:lnTo>
                  <a:lnTo>
                    <a:pt x="5282" y="631043"/>
                  </a:lnTo>
                  <a:lnTo>
                    <a:pt x="19684" y="652399"/>
                  </a:lnTo>
                  <a:lnTo>
                    <a:pt x="41040" y="666801"/>
                  </a:lnTo>
                  <a:lnTo>
                    <a:pt x="67182" y="672083"/>
                  </a:lnTo>
                  <a:lnTo>
                    <a:pt x="3943984" y="672083"/>
                  </a:lnTo>
                  <a:lnTo>
                    <a:pt x="3970127" y="666801"/>
                  </a:lnTo>
                  <a:lnTo>
                    <a:pt x="3991482" y="652398"/>
                  </a:lnTo>
                  <a:lnTo>
                    <a:pt x="4005885" y="631043"/>
                  </a:lnTo>
                  <a:lnTo>
                    <a:pt x="4011167" y="604901"/>
                  </a:lnTo>
                  <a:lnTo>
                    <a:pt x="4011167" y="67182"/>
                  </a:lnTo>
                  <a:lnTo>
                    <a:pt x="4005885" y="41040"/>
                  </a:lnTo>
                  <a:lnTo>
                    <a:pt x="3991482" y="19684"/>
                  </a:lnTo>
                  <a:lnTo>
                    <a:pt x="3970127" y="5282"/>
                  </a:lnTo>
                  <a:lnTo>
                    <a:pt x="3943984" y="0"/>
                  </a:lnTo>
                  <a:close/>
                </a:path>
              </a:pathLst>
            </a:custGeom>
            <a:solidFill>
              <a:srgbClr val="2BA4A7"/>
            </a:solidFill>
          </p:spPr>
          <p:txBody>
            <a:bodyPr wrap="square" lIns="0" tIns="0" rIns="0" bIns="0" rtlCol="0"/>
            <a:lstStyle/>
            <a:p>
              <a:endParaRPr sz="2700"/>
            </a:p>
          </p:txBody>
        </p:sp>
      </p:grpSp>
      <p:sp>
        <p:nvSpPr>
          <p:cNvPr id="33" name="object 33"/>
          <p:cNvSpPr txBox="1"/>
          <p:nvPr/>
        </p:nvSpPr>
        <p:spPr>
          <a:xfrm>
            <a:off x="11799571" y="4141090"/>
            <a:ext cx="2130743" cy="412613"/>
          </a:xfrm>
          <a:prstGeom prst="rect">
            <a:avLst/>
          </a:prstGeom>
        </p:spPr>
        <p:txBody>
          <a:bodyPr vert="horz" wrap="square" lIns="0" tIns="20003" rIns="0" bIns="0" rtlCol="0">
            <a:spAutoFit/>
          </a:bodyPr>
          <a:lstStyle/>
          <a:p>
            <a:pPr marL="19050">
              <a:spcBef>
                <a:spcPts val="158"/>
              </a:spcBef>
            </a:pPr>
            <a:r>
              <a:rPr sz="2550" b="1" spc="-8" dirty="0">
                <a:solidFill>
                  <a:srgbClr val="FFFFFF"/>
                </a:solidFill>
                <a:latin typeface="Calibri"/>
                <a:cs typeface="Calibri"/>
              </a:rPr>
              <a:t>Rekening</a:t>
            </a:r>
            <a:r>
              <a:rPr sz="2550" b="1" spc="-98" dirty="0">
                <a:solidFill>
                  <a:srgbClr val="FFFFFF"/>
                </a:solidFill>
                <a:latin typeface="Calibri"/>
                <a:cs typeface="Calibri"/>
              </a:rPr>
              <a:t> </a:t>
            </a:r>
            <a:r>
              <a:rPr sz="2550" b="1" dirty="0">
                <a:solidFill>
                  <a:srgbClr val="FFFFFF"/>
                </a:solidFill>
                <a:latin typeface="Calibri"/>
                <a:cs typeface="Calibri"/>
              </a:rPr>
              <a:t>RKUD</a:t>
            </a:r>
            <a:endParaRPr sz="2550">
              <a:latin typeface="Calibri"/>
              <a:cs typeface="Calibri"/>
            </a:endParaRPr>
          </a:p>
        </p:txBody>
      </p:sp>
      <p:grpSp>
        <p:nvGrpSpPr>
          <p:cNvPr id="34" name="object 34"/>
          <p:cNvGrpSpPr/>
          <p:nvPr/>
        </p:nvGrpSpPr>
        <p:grpSpPr>
          <a:xfrm>
            <a:off x="9772651" y="4967440"/>
            <a:ext cx="6186488" cy="1180148"/>
            <a:chOff x="6515100" y="3311626"/>
            <a:chExt cx="4124325" cy="786765"/>
          </a:xfrm>
        </p:grpSpPr>
        <p:pic>
          <p:nvPicPr>
            <p:cNvPr id="35" name="object 35"/>
            <p:cNvPicPr/>
            <p:nvPr/>
          </p:nvPicPr>
          <p:blipFill>
            <a:blip r:embed="rId6" cstate="print"/>
            <a:stretch>
              <a:fillRect/>
            </a:stretch>
          </p:blipFill>
          <p:spPr>
            <a:xfrm>
              <a:off x="6515100" y="3311626"/>
              <a:ext cx="4123944" cy="786409"/>
            </a:xfrm>
            <a:prstGeom prst="rect">
              <a:avLst/>
            </a:prstGeom>
          </p:spPr>
        </p:pic>
        <p:pic>
          <p:nvPicPr>
            <p:cNvPr id="36" name="object 36"/>
            <p:cNvPicPr/>
            <p:nvPr/>
          </p:nvPicPr>
          <p:blipFill>
            <a:blip r:embed="rId12" cstate="print"/>
            <a:stretch>
              <a:fillRect/>
            </a:stretch>
          </p:blipFill>
          <p:spPr>
            <a:xfrm>
              <a:off x="7877555" y="3454882"/>
              <a:ext cx="1399031" cy="568477"/>
            </a:xfrm>
            <a:prstGeom prst="rect">
              <a:avLst/>
            </a:prstGeom>
          </p:spPr>
        </p:pic>
        <p:sp>
          <p:nvSpPr>
            <p:cNvPr id="37" name="object 37"/>
            <p:cNvSpPr/>
            <p:nvPr/>
          </p:nvSpPr>
          <p:spPr>
            <a:xfrm>
              <a:off x="6574535" y="3351275"/>
              <a:ext cx="4010025" cy="673735"/>
            </a:xfrm>
            <a:custGeom>
              <a:avLst/>
              <a:gdLst/>
              <a:ahLst/>
              <a:cxnLst/>
              <a:rect l="l" t="t" r="r" b="b"/>
              <a:pathLst>
                <a:path w="4010025" h="673735">
                  <a:moveTo>
                    <a:pt x="3942334" y="0"/>
                  </a:moveTo>
                  <a:lnTo>
                    <a:pt x="67310" y="0"/>
                  </a:lnTo>
                  <a:lnTo>
                    <a:pt x="41094" y="5284"/>
                  </a:lnTo>
                  <a:lnTo>
                    <a:pt x="19700" y="19700"/>
                  </a:lnTo>
                  <a:lnTo>
                    <a:pt x="5284" y="41094"/>
                  </a:lnTo>
                  <a:lnTo>
                    <a:pt x="0" y="67310"/>
                  </a:lnTo>
                  <a:lnTo>
                    <a:pt x="0" y="606298"/>
                  </a:lnTo>
                  <a:lnTo>
                    <a:pt x="5284" y="632513"/>
                  </a:lnTo>
                  <a:lnTo>
                    <a:pt x="19700" y="653907"/>
                  </a:lnTo>
                  <a:lnTo>
                    <a:pt x="41094" y="668323"/>
                  </a:lnTo>
                  <a:lnTo>
                    <a:pt x="67310" y="673607"/>
                  </a:lnTo>
                  <a:lnTo>
                    <a:pt x="3942334" y="673607"/>
                  </a:lnTo>
                  <a:lnTo>
                    <a:pt x="3968549" y="668323"/>
                  </a:lnTo>
                  <a:lnTo>
                    <a:pt x="3989943" y="653907"/>
                  </a:lnTo>
                  <a:lnTo>
                    <a:pt x="4004359" y="632513"/>
                  </a:lnTo>
                  <a:lnTo>
                    <a:pt x="4009644" y="606298"/>
                  </a:lnTo>
                  <a:lnTo>
                    <a:pt x="4009644" y="67310"/>
                  </a:lnTo>
                  <a:lnTo>
                    <a:pt x="4004359" y="41094"/>
                  </a:lnTo>
                  <a:lnTo>
                    <a:pt x="3989943" y="19700"/>
                  </a:lnTo>
                  <a:lnTo>
                    <a:pt x="3968549" y="5284"/>
                  </a:lnTo>
                  <a:lnTo>
                    <a:pt x="3942334" y="0"/>
                  </a:lnTo>
                  <a:close/>
                </a:path>
              </a:pathLst>
            </a:custGeom>
            <a:solidFill>
              <a:srgbClr val="2BA4A7"/>
            </a:solidFill>
          </p:spPr>
          <p:txBody>
            <a:bodyPr wrap="square" lIns="0" tIns="0" rIns="0" bIns="0" rtlCol="0"/>
            <a:lstStyle/>
            <a:p>
              <a:endParaRPr sz="2700"/>
            </a:p>
          </p:txBody>
        </p:sp>
      </p:grpSp>
      <p:sp>
        <p:nvSpPr>
          <p:cNvPr id="38" name="object 38"/>
          <p:cNvSpPr txBox="1"/>
          <p:nvPr/>
        </p:nvSpPr>
        <p:spPr>
          <a:xfrm>
            <a:off x="12081701" y="5301805"/>
            <a:ext cx="1576388" cy="412613"/>
          </a:xfrm>
          <a:prstGeom prst="rect">
            <a:avLst/>
          </a:prstGeom>
        </p:spPr>
        <p:txBody>
          <a:bodyPr vert="horz" wrap="square" lIns="0" tIns="20003" rIns="0" bIns="0" rtlCol="0">
            <a:spAutoFit/>
          </a:bodyPr>
          <a:lstStyle/>
          <a:p>
            <a:pPr marL="19050">
              <a:spcBef>
                <a:spcPts val="158"/>
              </a:spcBef>
            </a:pPr>
            <a:r>
              <a:rPr sz="2550" b="1" dirty="0">
                <a:solidFill>
                  <a:srgbClr val="FFFFFF"/>
                </a:solidFill>
                <a:latin typeface="Calibri"/>
                <a:cs typeface="Calibri"/>
              </a:rPr>
              <a:t>Besar</a:t>
            </a:r>
            <a:r>
              <a:rPr sz="2550" b="1" spc="-8" dirty="0">
                <a:solidFill>
                  <a:srgbClr val="FFFFFF"/>
                </a:solidFill>
                <a:latin typeface="Calibri"/>
                <a:cs typeface="Calibri"/>
              </a:rPr>
              <a:t>a</a:t>
            </a:r>
            <a:r>
              <a:rPr sz="2550" b="1" dirty="0">
                <a:solidFill>
                  <a:srgbClr val="FFFFFF"/>
                </a:solidFill>
                <a:latin typeface="Calibri"/>
                <a:cs typeface="Calibri"/>
              </a:rPr>
              <a:t>n</a:t>
            </a:r>
            <a:r>
              <a:rPr sz="2550" b="1" spc="-45" dirty="0">
                <a:solidFill>
                  <a:srgbClr val="FFFFFF"/>
                </a:solidFill>
                <a:latin typeface="Calibri"/>
                <a:cs typeface="Calibri"/>
              </a:rPr>
              <a:t> </a:t>
            </a:r>
            <a:r>
              <a:rPr sz="2550" b="1" dirty="0">
                <a:solidFill>
                  <a:srgbClr val="FFFFFF"/>
                </a:solidFill>
                <a:latin typeface="Calibri"/>
                <a:cs typeface="Calibri"/>
              </a:rPr>
              <a:t>UP</a:t>
            </a:r>
            <a:endParaRPr sz="2550">
              <a:latin typeface="Calibri"/>
              <a:cs typeface="Calibri"/>
            </a:endParaRPr>
          </a:p>
        </p:txBody>
      </p:sp>
      <p:grpSp>
        <p:nvGrpSpPr>
          <p:cNvPr id="39" name="object 39"/>
          <p:cNvGrpSpPr/>
          <p:nvPr/>
        </p:nvGrpSpPr>
        <p:grpSpPr>
          <a:xfrm>
            <a:off x="9772651" y="6128728"/>
            <a:ext cx="6186488" cy="1180148"/>
            <a:chOff x="6515100" y="4085818"/>
            <a:chExt cx="4124325" cy="786765"/>
          </a:xfrm>
        </p:grpSpPr>
        <p:pic>
          <p:nvPicPr>
            <p:cNvPr id="40" name="object 40"/>
            <p:cNvPicPr/>
            <p:nvPr/>
          </p:nvPicPr>
          <p:blipFill>
            <a:blip r:embed="rId6" cstate="print"/>
            <a:stretch>
              <a:fillRect/>
            </a:stretch>
          </p:blipFill>
          <p:spPr>
            <a:xfrm>
              <a:off x="6515100" y="4085818"/>
              <a:ext cx="4123944" cy="786409"/>
            </a:xfrm>
            <a:prstGeom prst="rect">
              <a:avLst/>
            </a:prstGeom>
          </p:spPr>
        </p:pic>
        <p:pic>
          <p:nvPicPr>
            <p:cNvPr id="41" name="object 41"/>
            <p:cNvPicPr/>
            <p:nvPr/>
          </p:nvPicPr>
          <p:blipFill>
            <a:blip r:embed="rId13" cstate="print"/>
            <a:stretch>
              <a:fillRect/>
            </a:stretch>
          </p:blipFill>
          <p:spPr>
            <a:xfrm>
              <a:off x="7748016" y="4229061"/>
              <a:ext cx="1658112" cy="566966"/>
            </a:xfrm>
            <a:prstGeom prst="rect">
              <a:avLst/>
            </a:prstGeom>
          </p:spPr>
        </p:pic>
        <p:sp>
          <p:nvSpPr>
            <p:cNvPr id="42" name="object 42"/>
            <p:cNvSpPr/>
            <p:nvPr/>
          </p:nvSpPr>
          <p:spPr>
            <a:xfrm>
              <a:off x="6574535" y="4125467"/>
              <a:ext cx="4010025" cy="673735"/>
            </a:xfrm>
            <a:custGeom>
              <a:avLst/>
              <a:gdLst/>
              <a:ahLst/>
              <a:cxnLst/>
              <a:rect l="l" t="t" r="r" b="b"/>
              <a:pathLst>
                <a:path w="4010025" h="673735">
                  <a:moveTo>
                    <a:pt x="3942334" y="0"/>
                  </a:moveTo>
                  <a:lnTo>
                    <a:pt x="67310" y="0"/>
                  </a:lnTo>
                  <a:lnTo>
                    <a:pt x="41094" y="5284"/>
                  </a:lnTo>
                  <a:lnTo>
                    <a:pt x="19700" y="19700"/>
                  </a:lnTo>
                  <a:lnTo>
                    <a:pt x="5284" y="41094"/>
                  </a:lnTo>
                  <a:lnTo>
                    <a:pt x="0" y="67309"/>
                  </a:lnTo>
                  <a:lnTo>
                    <a:pt x="0" y="606297"/>
                  </a:lnTo>
                  <a:lnTo>
                    <a:pt x="5284" y="632513"/>
                  </a:lnTo>
                  <a:lnTo>
                    <a:pt x="19700" y="653907"/>
                  </a:lnTo>
                  <a:lnTo>
                    <a:pt x="41094" y="668323"/>
                  </a:lnTo>
                  <a:lnTo>
                    <a:pt x="67310" y="673607"/>
                  </a:lnTo>
                  <a:lnTo>
                    <a:pt x="3942334" y="673607"/>
                  </a:lnTo>
                  <a:lnTo>
                    <a:pt x="3968549" y="668323"/>
                  </a:lnTo>
                  <a:lnTo>
                    <a:pt x="3989943" y="653907"/>
                  </a:lnTo>
                  <a:lnTo>
                    <a:pt x="4004359" y="632513"/>
                  </a:lnTo>
                  <a:lnTo>
                    <a:pt x="4009644" y="606297"/>
                  </a:lnTo>
                  <a:lnTo>
                    <a:pt x="4009644" y="67309"/>
                  </a:lnTo>
                  <a:lnTo>
                    <a:pt x="4004359" y="41094"/>
                  </a:lnTo>
                  <a:lnTo>
                    <a:pt x="3989943" y="19700"/>
                  </a:lnTo>
                  <a:lnTo>
                    <a:pt x="3968549" y="5284"/>
                  </a:lnTo>
                  <a:lnTo>
                    <a:pt x="3942334" y="0"/>
                  </a:lnTo>
                  <a:close/>
                </a:path>
              </a:pathLst>
            </a:custGeom>
            <a:solidFill>
              <a:srgbClr val="2BA4A7"/>
            </a:solidFill>
          </p:spPr>
          <p:txBody>
            <a:bodyPr wrap="square" lIns="0" tIns="0" rIns="0" bIns="0" rtlCol="0"/>
            <a:lstStyle/>
            <a:p>
              <a:endParaRPr sz="2700"/>
            </a:p>
          </p:txBody>
        </p:sp>
      </p:grpSp>
      <p:sp>
        <p:nvSpPr>
          <p:cNvPr id="43" name="object 43"/>
          <p:cNvSpPr txBox="1"/>
          <p:nvPr/>
        </p:nvSpPr>
        <p:spPr>
          <a:xfrm>
            <a:off x="11887391" y="6462713"/>
            <a:ext cx="1964055" cy="411651"/>
          </a:xfrm>
          <a:prstGeom prst="rect">
            <a:avLst/>
          </a:prstGeom>
        </p:spPr>
        <p:txBody>
          <a:bodyPr vert="horz" wrap="square" lIns="0" tIns="19050" rIns="0" bIns="0" rtlCol="0">
            <a:spAutoFit/>
          </a:bodyPr>
          <a:lstStyle/>
          <a:p>
            <a:pPr marL="19050">
              <a:spcBef>
                <a:spcPts val="150"/>
              </a:spcBef>
            </a:pPr>
            <a:r>
              <a:rPr sz="2550" b="1" dirty="0">
                <a:solidFill>
                  <a:srgbClr val="FFFFFF"/>
                </a:solidFill>
                <a:latin typeface="Calibri"/>
                <a:cs typeface="Calibri"/>
              </a:rPr>
              <a:t>Kebi</a:t>
            </a:r>
            <a:r>
              <a:rPr sz="2550" b="1" spc="-8" dirty="0">
                <a:solidFill>
                  <a:srgbClr val="FFFFFF"/>
                </a:solidFill>
                <a:latin typeface="Calibri"/>
                <a:cs typeface="Calibri"/>
              </a:rPr>
              <a:t>j</a:t>
            </a:r>
            <a:r>
              <a:rPr sz="2550" b="1" dirty="0">
                <a:solidFill>
                  <a:srgbClr val="FFFFFF"/>
                </a:solidFill>
                <a:latin typeface="Calibri"/>
                <a:cs typeface="Calibri"/>
              </a:rPr>
              <a:t>ak</a:t>
            </a:r>
            <a:r>
              <a:rPr sz="2550" b="1" spc="-8" dirty="0">
                <a:solidFill>
                  <a:srgbClr val="FFFFFF"/>
                </a:solidFill>
                <a:latin typeface="Calibri"/>
                <a:cs typeface="Calibri"/>
              </a:rPr>
              <a:t>a</a:t>
            </a:r>
            <a:r>
              <a:rPr sz="2550" b="1" dirty="0">
                <a:solidFill>
                  <a:srgbClr val="FFFFFF"/>
                </a:solidFill>
                <a:latin typeface="Calibri"/>
                <a:cs typeface="Calibri"/>
              </a:rPr>
              <a:t>n</a:t>
            </a:r>
            <a:r>
              <a:rPr sz="2550" b="1" spc="-45" dirty="0">
                <a:solidFill>
                  <a:srgbClr val="FFFFFF"/>
                </a:solidFill>
                <a:latin typeface="Calibri"/>
                <a:cs typeface="Calibri"/>
              </a:rPr>
              <a:t> </a:t>
            </a:r>
            <a:r>
              <a:rPr sz="2550" b="1" dirty="0">
                <a:solidFill>
                  <a:srgbClr val="FFFFFF"/>
                </a:solidFill>
                <a:latin typeface="Calibri"/>
                <a:cs typeface="Calibri"/>
              </a:rPr>
              <a:t>SPD</a:t>
            </a:r>
            <a:endParaRPr sz="2550">
              <a:latin typeface="Calibri"/>
              <a:cs typeface="Calibri"/>
            </a:endParaRPr>
          </a:p>
        </p:txBody>
      </p:sp>
      <p:grpSp>
        <p:nvGrpSpPr>
          <p:cNvPr id="44" name="object 44"/>
          <p:cNvGrpSpPr/>
          <p:nvPr/>
        </p:nvGrpSpPr>
        <p:grpSpPr>
          <a:xfrm>
            <a:off x="5463539" y="7870698"/>
            <a:ext cx="3203258" cy="1177290"/>
            <a:chOff x="3642359" y="5247132"/>
            <a:chExt cx="2135505" cy="784860"/>
          </a:xfrm>
        </p:grpSpPr>
        <p:pic>
          <p:nvPicPr>
            <p:cNvPr id="45" name="object 45"/>
            <p:cNvPicPr/>
            <p:nvPr/>
          </p:nvPicPr>
          <p:blipFill>
            <a:blip r:embed="rId4" cstate="print"/>
            <a:stretch>
              <a:fillRect/>
            </a:stretch>
          </p:blipFill>
          <p:spPr>
            <a:xfrm>
              <a:off x="3642359" y="5247132"/>
              <a:ext cx="2135124" cy="784847"/>
            </a:xfrm>
            <a:prstGeom prst="rect">
              <a:avLst/>
            </a:prstGeom>
          </p:spPr>
        </p:pic>
        <p:pic>
          <p:nvPicPr>
            <p:cNvPr id="46" name="object 46"/>
            <p:cNvPicPr/>
            <p:nvPr/>
          </p:nvPicPr>
          <p:blipFill>
            <a:blip r:embed="rId14" cstate="print"/>
            <a:stretch>
              <a:fillRect/>
            </a:stretch>
          </p:blipFill>
          <p:spPr>
            <a:xfrm>
              <a:off x="4373879" y="5387340"/>
              <a:ext cx="670572" cy="568477"/>
            </a:xfrm>
            <a:prstGeom prst="rect">
              <a:avLst/>
            </a:prstGeom>
          </p:spPr>
        </p:pic>
        <p:sp>
          <p:nvSpPr>
            <p:cNvPr id="47" name="object 47"/>
            <p:cNvSpPr/>
            <p:nvPr/>
          </p:nvSpPr>
          <p:spPr>
            <a:xfrm>
              <a:off x="3701795" y="5286756"/>
              <a:ext cx="2021205" cy="672465"/>
            </a:xfrm>
            <a:custGeom>
              <a:avLst/>
              <a:gdLst/>
              <a:ahLst/>
              <a:cxnLst/>
              <a:rect l="l" t="t" r="r" b="b"/>
              <a:pathLst>
                <a:path w="2021204" h="672464">
                  <a:moveTo>
                    <a:pt x="1953640" y="0"/>
                  </a:moveTo>
                  <a:lnTo>
                    <a:pt x="67182" y="0"/>
                  </a:lnTo>
                  <a:lnTo>
                    <a:pt x="41040" y="5282"/>
                  </a:lnTo>
                  <a:lnTo>
                    <a:pt x="19684" y="19685"/>
                  </a:lnTo>
                  <a:lnTo>
                    <a:pt x="5282" y="41040"/>
                  </a:lnTo>
                  <a:lnTo>
                    <a:pt x="0" y="67183"/>
                  </a:lnTo>
                  <a:lnTo>
                    <a:pt x="0" y="604875"/>
                  </a:lnTo>
                  <a:lnTo>
                    <a:pt x="5282" y="631037"/>
                  </a:lnTo>
                  <a:lnTo>
                    <a:pt x="19685" y="652400"/>
                  </a:lnTo>
                  <a:lnTo>
                    <a:pt x="41040" y="666802"/>
                  </a:lnTo>
                  <a:lnTo>
                    <a:pt x="67182" y="672084"/>
                  </a:lnTo>
                  <a:lnTo>
                    <a:pt x="1953640" y="672084"/>
                  </a:lnTo>
                  <a:lnTo>
                    <a:pt x="1979783" y="666802"/>
                  </a:lnTo>
                  <a:lnTo>
                    <a:pt x="2001139" y="652400"/>
                  </a:lnTo>
                  <a:lnTo>
                    <a:pt x="2015541" y="631037"/>
                  </a:lnTo>
                  <a:lnTo>
                    <a:pt x="2020824" y="604875"/>
                  </a:lnTo>
                  <a:lnTo>
                    <a:pt x="2020824" y="67183"/>
                  </a:lnTo>
                  <a:lnTo>
                    <a:pt x="2015541" y="41040"/>
                  </a:lnTo>
                  <a:lnTo>
                    <a:pt x="2001139" y="19685"/>
                  </a:lnTo>
                  <a:lnTo>
                    <a:pt x="1979783" y="5282"/>
                  </a:lnTo>
                  <a:lnTo>
                    <a:pt x="1953640" y="0"/>
                  </a:lnTo>
                  <a:close/>
                </a:path>
              </a:pathLst>
            </a:custGeom>
            <a:solidFill>
              <a:srgbClr val="0085C6"/>
            </a:solidFill>
          </p:spPr>
          <p:txBody>
            <a:bodyPr wrap="square" lIns="0" tIns="0" rIns="0" bIns="0" rtlCol="0"/>
            <a:lstStyle/>
            <a:p>
              <a:endParaRPr sz="2700"/>
            </a:p>
          </p:txBody>
        </p:sp>
      </p:grpSp>
      <p:sp>
        <p:nvSpPr>
          <p:cNvPr id="48" name="object 48"/>
          <p:cNvSpPr txBox="1"/>
          <p:nvPr/>
        </p:nvSpPr>
        <p:spPr>
          <a:xfrm>
            <a:off x="6825614" y="8212835"/>
            <a:ext cx="490538" cy="411651"/>
          </a:xfrm>
          <a:prstGeom prst="rect">
            <a:avLst/>
          </a:prstGeom>
        </p:spPr>
        <p:txBody>
          <a:bodyPr vert="horz" wrap="square" lIns="0" tIns="19050" rIns="0" bIns="0" rtlCol="0">
            <a:spAutoFit/>
          </a:bodyPr>
          <a:lstStyle/>
          <a:p>
            <a:pPr marL="19050">
              <a:spcBef>
                <a:spcPts val="150"/>
              </a:spcBef>
            </a:pPr>
            <a:r>
              <a:rPr sz="2550" b="1" dirty="0">
                <a:solidFill>
                  <a:srgbClr val="FFFFFF"/>
                </a:solidFill>
                <a:latin typeface="Arial"/>
                <a:cs typeface="Arial"/>
              </a:rPr>
              <a:t>PA</a:t>
            </a:r>
            <a:endParaRPr sz="2550">
              <a:latin typeface="Arial"/>
              <a:cs typeface="Arial"/>
            </a:endParaRPr>
          </a:p>
        </p:txBody>
      </p:sp>
      <p:grpSp>
        <p:nvGrpSpPr>
          <p:cNvPr id="49" name="object 49"/>
          <p:cNvGrpSpPr/>
          <p:nvPr/>
        </p:nvGrpSpPr>
        <p:grpSpPr>
          <a:xfrm>
            <a:off x="9772651" y="7290053"/>
            <a:ext cx="6186488" cy="1177290"/>
            <a:chOff x="6515100" y="4860035"/>
            <a:chExt cx="4124325" cy="784860"/>
          </a:xfrm>
        </p:grpSpPr>
        <p:pic>
          <p:nvPicPr>
            <p:cNvPr id="50" name="object 50"/>
            <p:cNvPicPr/>
            <p:nvPr/>
          </p:nvPicPr>
          <p:blipFill>
            <a:blip r:embed="rId8" cstate="print"/>
            <a:stretch>
              <a:fillRect/>
            </a:stretch>
          </p:blipFill>
          <p:spPr>
            <a:xfrm>
              <a:off x="6515100" y="4860035"/>
              <a:ext cx="4123944" cy="784847"/>
            </a:xfrm>
            <a:prstGeom prst="rect">
              <a:avLst/>
            </a:prstGeom>
          </p:spPr>
        </p:pic>
        <p:pic>
          <p:nvPicPr>
            <p:cNvPr id="51" name="object 51"/>
            <p:cNvPicPr/>
            <p:nvPr/>
          </p:nvPicPr>
          <p:blipFill>
            <a:blip r:embed="rId15" cstate="print"/>
            <a:stretch>
              <a:fillRect/>
            </a:stretch>
          </p:blipFill>
          <p:spPr>
            <a:xfrm>
              <a:off x="7882127" y="5001742"/>
              <a:ext cx="1388364" cy="568477"/>
            </a:xfrm>
            <a:prstGeom prst="rect">
              <a:avLst/>
            </a:prstGeom>
          </p:spPr>
        </p:pic>
        <p:sp>
          <p:nvSpPr>
            <p:cNvPr id="52" name="object 52"/>
            <p:cNvSpPr/>
            <p:nvPr/>
          </p:nvSpPr>
          <p:spPr>
            <a:xfrm>
              <a:off x="6574535" y="4899659"/>
              <a:ext cx="4010025" cy="672465"/>
            </a:xfrm>
            <a:custGeom>
              <a:avLst/>
              <a:gdLst/>
              <a:ahLst/>
              <a:cxnLst/>
              <a:rect l="l" t="t" r="r" b="b"/>
              <a:pathLst>
                <a:path w="4010025" h="672464">
                  <a:moveTo>
                    <a:pt x="3942461" y="0"/>
                  </a:moveTo>
                  <a:lnTo>
                    <a:pt x="67183" y="0"/>
                  </a:lnTo>
                  <a:lnTo>
                    <a:pt x="41040" y="5282"/>
                  </a:lnTo>
                  <a:lnTo>
                    <a:pt x="19685" y="19685"/>
                  </a:lnTo>
                  <a:lnTo>
                    <a:pt x="5282" y="41040"/>
                  </a:lnTo>
                  <a:lnTo>
                    <a:pt x="0" y="67182"/>
                  </a:lnTo>
                  <a:lnTo>
                    <a:pt x="0" y="604901"/>
                  </a:lnTo>
                  <a:lnTo>
                    <a:pt x="5282" y="631043"/>
                  </a:lnTo>
                  <a:lnTo>
                    <a:pt x="19684" y="652398"/>
                  </a:lnTo>
                  <a:lnTo>
                    <a:pt x="41040" y="666801"/>
                  </a:lnTo>
                  <a:lnTo>
                    <a:pt x="67183" y="672083"/>
                  </a:lnTo>
                  <a:lnTo>
                    <a:pt x="3942461" y="672083"/>
                  </a:lnTo>
                  <a:lnTo>
                    <a:pt x="3968603" y="666801"/>
                  </a:lnTo>
                  <a:lnTo>
                    <a:pt x="3989958" y="652398"/>
                  </a:lnTo>
                  <a:lnTo>
                    <a:pt x="4004361" y="631043"/>
                  </a:lnTo>
                  <a:lnTo>
                    <a:pt x="4009644" y="604901"/>
                  </a:lnTo>
                  <a:lnTo>
                    <a:pt x="4009644" y="67182"/>
                  </a:lnTo>
                  <a:lnTo>
                    <a:pt x="4004361" y="41040"/>
                  </a:lnTo>
                  <a:lnTo>
                    <a:pt x="3989959" y="19684"/>
                  </a:lnTo>
                  <a:lnTo>
                    <a:pt x="3968603" y="5282"/>
                  </a:lnTo>
                  <a:lnTo>
                    <a:pt x="3942461" y="0"/>
                  </a:lnTo>
                  <a:close/>
                </a:path>
              </a:pathLst>
            </a:custGeom>
            <a:solidFill>
              <a:srgbClr val="2BA4A7"/>
            </a:solidFill>
          </p:spPr>
          <p:txBody>
            <a:bodyPr wrap="square" lIns="0" tIns="0" rIns="0" bIns="0" rtlCol="0"/>
            <a:lstStyle/>
            <a:p>
              <a:endParaRPr sz="2700"/>
            </a:p>
          </p:txBody>
        </p:sp>
      </p:grpSp>
      <p:sp>
        <p:nvSpPr>
          <p:cNvPr id="53" name="object 53"/>
          <p:cNvSpPr txBox="1"/>
          <p:nvPr/>
        </p:nvSpPr>
        <p:spPr>
          <a:xfrm>
            <a:off x="12088559" y="7623428"/>
            <a:ext cx="1562100" cy="411651"/>
          </a:xfrm>
          <a:prstGeom prst="rect">
            <a:avLst/>
          </a:prstGeom>
        </p:spPr>
        <p:txBody>
          <a:bodyPr vert="horz" wrap="square" lIns="0" tIns="19050" rIns="0" bIns="0" rtlCol="0">
            <a:spAutoFit/>
          </a:bodyPr>
          <a:lstStyle/>
          <a:p>
            <a:pPr marL="19050">
              <a:spcBef>
                <a:spcPts val="150"/>
              </a:spcBef>
            </a:pPr>
            <a:r>
              <a:rPr sz="2550" b="1" dirty="0">
                <a:solidFill>
                  <a:srgbClr val="FFFFFF"/>
                </a:solidFill>
                <a:latin typeface="Calibri"/>
                <a:cs typeface="Calibri"/>
              </a:rPr>
              <a:t>Kelola</a:t>
            </a:r>
            <a:r>
              <a:rPr sz="2550" b="1" spc="-150" dirty="0">
                <a:solidFill>
                  <a:srgbClr val="FFFFFF"/>
                </a:solidFill>
                <a:latin typeface="Calibri"/>
                <a:cs typeface="Calibri"/>
              </a:rPr>
              <a:t> </a:t>
            </a:r>
            <a:r>
              <a:rPr sz="2550" b="1" dirty="0">
                <a:solidFill>
                  <a:srgbClr val="FFFFFF"/>
                </a:solidFill>
                <a:latin typeface="Calibri"/>
                <a:cs typeface="Calibri"/>
              </a:rPr>
              <a:t>User</a:t>
            </a:r>
            <a:endParaRPr sz="2550">
              <a:latin typeface="Calibri"/>
              <a:cs typeface="Calibri"/>
            </a:endParaRPr>
          </a:p>
        </p:txBody>
      </p:sp>
      <p:grpSp>
        <p:nvGrpSpPr>
          <p:cNvPr id="54" name="object 54"/>
          <p:cNvGrpSpPr/>
          <p:nvPr/>
        </p:nvGrpSpPr>
        <p:grpSpPr>
          <a:xfrm>
            <a:off x="9768079" y="8449055"/>
            <a:ext cx="6188393" cy="1180148"/>
            <a:chOff x="6512052" y="5632703"/>
            <a:chExt cx="4125595" cy="786765"/>
          </a:xfrm>
        </p:grpSpPr>
        <p:pic>
          <p:nvPicPr>
            <p:cNvPr id="55" name="object 55"/>
            <p:cNvPicPr/>
            <p:nvPr/>
          </p:nvPicPr>
          <p:blipFill>
            <a:blip r:embed="rId16" cstate="print"/>
            <a:stretch>
              <a:fillRect/>
            </a:stretch>
          </p:blipFill>
          <p:spPr>
            <a:xfrm>
              <a:off x="6512052" y="5632703"/>
              <a:ext cx="4125467" cy="786409"/>
            </a:xfrm>
            <a:prstGeom prst="rect">
              <a:avLst/>
            </a:prstGeom>
          </p:spPr>
        </p:pic>
        <p:pic>
          <p:nvPicPr>
            <p:cNvPr id="56" name="object 56"/>
            <p:cNvPicPr/>
            <p:nvPr/>
          </p:nvPicPr>
          <p:blipFill>
            <a:blip r:embed="rId17" cstate="print"/>
            <a:stretch>
              <a:fillRect/>
            </a:stretch>
          </p:blipFill>
          <p:spPr>
            <a:xfrm>
              <a:off x="7711440" y="5775959"/>
              <a:ext cx="1723644" cy="568477"/>
            </a:xfrm>
            <a:prstGeom prst="rect">
              <a:avLst/>
            </a:prstGeom>
          </p:spPr>
        </p:pic>
        <p:sp>
          <p:nvSpPr>
            <p:cNvPr id="57" name="object 57"/>
            <p:cNvSpPr/>
            <p:nvPr/>
          </p:nvSpPr>
          <p:spPr>
            <a:xfrm>
              <a:off x="6571488" y="5672327"/>
              <a:ext cx="4011295" cy="673735"/>
            </a:xfrm>
            <a:custGeom>
              <a:avLst/>
              <a:gdLst/>
              <a:ahLst/>
              <a:cxnLst/>
              <a:rect l="l" t="t" r="r" b="b"/>
              <a:pathLst>
                <a:path w="4011295" h="673735">
                  <a:moveTo>
                    <a:pt x="3943857" y="0"/>
                  </a:moveTo>
                  <a:lnTo>
                    <a:pt x="67309" y="0"/>
                  </a:lnTo>
                  <a:lnTo>
                    <a:pt x="41094" y="5294"/>
                  </a:lnTo>
                  <a:lnTo>
                    <a:pt x="19700" y="19731"/>
                  </a:lnTo>
                  <a:lnTo>
                    <a:pt x="5284" y="41142"/>
                  </a:lnTo>
                  <a:lnTo>
                    <a:pt x="0" y="67360"/>
                  </a:lnTo>
                  <a:lnTo>
                    <a:pt x="0" y="606247"/>
                  </a:lnTo>
                  <a:lnTo>
                    <a:pt x="5284" y="632465"/>
                  </a:lnTo>
                  <a:lnTo>
                    <a:pt x="19700" y="653876"/>
                  </a:lnTo>
                  <a:lnTo>
                    <a:pt x="41094" y="668313"/>
                  </a:lnTo>
                  <a:lnTo>
                    <a:pt x="67309" y="673608"/>
                  </a:lnTo>
                  <a:lnTo>
                    <a:pt x="3943857" y="673608"/>
                  </a:lnTo>
                  <a:lnTo>
                    <a:pt x="3970073" y="668313"/>
                  </a:lnTo>
                  <a:lnTo>
                    <a:pt x="3991467" y="653876"/>
                  </a:lnTo>
                  <a:lnTo>
                    <a:pt x="4005883" y="632465"/>
                  </a:lnTo>
                  <a:lnTo>
                    <a:pt x="4011167" y="606247"/>
                  </a:lnTo>
                  <a:lnTo>
                    <a:pt x="4011167" y="67360"/>
                  </a:lnTo>
                  <a:lnTo>
                    <a:pt x="4005883" y="41142"/>
                  </a:lnTo>
                  <a:lnTo>
                    <a:pt x="3991467" y="19731"/>
                  </a:lnTo>
                  <a:lnTo>
                    <a:pt x="3970073" y="5294"/>
                  </a:lnTo>
                  <a:lnTo>
                    <a:pt x="3943857" y="0"/>
                  </a:lnTo>
                  <a:close/>
                </a:path>
              </a:pathLst>
            </a:custGeom>
            <a:solidFill>
              <a:srgbClr val="2BA4A7"/>
            </a:solidFill>
          </p:spPr>
          <p:txBody>
            <a:bodyPr wrap="square" lIns="0" tIns="0" rIns="0" bIns="0" rtlCol="0"/>
            <a:lstStyle/>
            <a:p>
              <a:endParaRPr sz="2700"/>
            </a:p>
          </p:txBody>
        </p:sp>
      </p:grpSp>
      <p:sp>
        <p:nvSpPr>
          <p:cNvPr id="58" name="object 58"/>
          <p:cNvSpPr txBox="1"/>
          <p:nvPr/>
        </p:nvSpPr>
        <p:spPr>
          <a:xfrm>
            <a:off x="11833860" y="8784335"/>
            <a:ext cx="2063115" cy="411651"/>
          </a:xfrm>
          <a:prstGeom prst="rect">
            <a:avLst/>
          </a:prstGeom>
        </p:spPr>
        <p:txBody>
          <a:bodyPr vert="horz" wrap="square" lIns="0" tIns="19050" rIns="0" bIns="0" rtlCol="0">
            <a:spAutoFit/>
          </a:bodyPr>
          <a:lstStyle/>
          <a:p>
            <a:pPr marL="19050">
              <a:spcBef>
                <a:spcPts val="150"/>
              </a:spcBef>
            </a:pPr>
            <a:r>
              <a:rPr sz="2550" b="1" spc="-8" dirty="0">
                <a:solidFill>
                  <a:srgbClr val="FFFFFF"/>
                </a:solidFill>
                <a:latin typeface="Calibri"/>
                <a:cs typeface="Calibri"/>
              </a:rPr>
              <a:t>Rekening</a:t>
            </a:r>
            <a:r>
              <a:rPr sz="2550" b="1" spc="-98" dirty="0">
                <a:solidFill>
                  <a:srgbClr val="FFFFFF"/>
                </a:solidFill>
                <a:latin typeface="Calibri"/>
                <a:cs typeface="Calibri"/>
              </a:rPr>
              <a:t> </a:t>
            </a:r>
            <a:r>
              <a:rPr sz="2550" b="1" dirty="0">
                <a:solidFill>
                  <a:srgbClr val="FFFFFF"/>
                </a:solidFill>
                <a:latin typeface="Calibri"/>
                <a:cs typeface="Calibri"/>
              </a:rPr>
              <a:t>SKPD</a:t>
            </a:r>
            <a:endParaRPr sz="2550">
              <a:latin typeface="Calibri"/>
              <a:cs typeface="Calibri"/>
            </a:endParaRPr>
          </a:p>
        </p:txBody>
      </p:sp>
      <p:sp>
        <p:nvSpPr>
          <p:cNvPr id="59" name="object 59"/>
          <p:cNvSpPr/>
          <p:nvPr/>
        </p:nvSpPr>
        <p:spPr>
          <a:xfrm>
            <a:off x="15519653" y="1732787"/>
            <a:ext cx="720089" cy="605790"/>
          </a:xfrm>
          <a:custGeom>
            <a:avLst/>
            <a:gdLst/>
            <a:ahLst/>
            <a:cxnLst/>
            <a:rect l="l" t="t" r="r" b="b"/>
            <a:pathLst>
              <a:path w="480059" h="403859">
                <a:moveTo>
                  <a:pt x="240030" y="0"/>
                </a:moveTo>
                <a:lnTo>
                  <a:pt x="191648" y="4103"/>
                </a:lnTo>
                <a:lnTo>
                  <a:pt x="146589" y="15871"/>
                </a:lnTo>
                <a:lnTo>
                  <a:pt x="105816" y="34490"/>
                </a:lnTo>
                <a:lnTo>
                  <a:pt x="70294" y="59150"/>
                </a:lnTo>
                <a:lnTo>
                  <a:pt x="40987" y="89036"/>
                </a:lnTo>
                <a:lnTo>
                  <a:pt x="18859" y="123336"/>
                </a:lnTo>
                <a:lnTo>
                  <a:pt x="4875" y="161238"/>
                </a:lnTo>
                <a:lnTo>
                  <a:pt x="0" y="201930"/>
                </a:lnTo>
                <a:lnTo>
                  <a:pt x="4875" y="242621"/>
                </a:lnTo>
                <a:lnTo>
                  <a:pt x="18859" y="280523"/>
                </a:lnTo>
                <a:lnTo>
                  <a:pt x="40987" y="314823"/>
                </a:lnTo>
                <a:lnTo>
                  <a:pt x="70294" y="344709"/>
                </a:lnTo>
                <a:lnTo>
                  <a:pt x="105816" y="369369"/>
                </a:lnTo>
                <a:lnTo>
                  <a:pt x="146589" y="387988"/>
                </a:lnTo>
                <a:lnTo>
                  <a:pt x="191648" y="399756"/>
                </a:lnTo>
                <a:lnTo>
                  <a:pt x="240030" y="403860"/>
                </a:lnTo>
                <a:lnTo>
                  <a:pt x="288411" y="399756"/>
                </a:lnTo>
                <a:lnTo>
                  <a:pt x="333470" y="387988"/>
                </a:lnTo>
                <a:lnTo>
                  <a:pt x="374243" y="369369"/>
                </a:lnTo>
                <a:lnTo>
                  <a:pt x="409765" y="344709"/>
                </a:lnTo>
                <a:lnTo>
                  <a:pt x="439072" y="314823"/>
                </a:lnTo>
                <a:lnTo>
                  <a:pt x="461200" y="280523"/>
                </a:lnTo>
                <a:lnTo>
                  <a:pt x="475184" y="242621"/>
                </a:lnTo>
                <a:lnTo>
                  <a:pt x="480060" y="201930"/>
                </a:lnTo>
                <a:lnTo>
                  <a:pt x="475184" y="161238"/>
                </a:lnTo>
                <a:lnTo>
                  <a:pt x="461200" y="123336"/>
                </a:lnTo>
                <a:lnTo>
                  <a:pt x="439072" y="89036"/>
                </a:lnTo>
                <a:lnTo>
                  <a:pt x="409765" y="59150"/>
                </a:lnTo>
                <a:lnTo>
                  <a:pt x="374243" y="34490"/>
                </a:lnTo>
                <a:lnTo>
                  <a:pt x="333470" y="15871"/>
                </a:lnTo>
                <a:lnTo>
                  <a:pt x="288411" y="4103"/>
                </a:lnTo>
                <a:lnTo>
                  <a:pt x="240030" y="0"/>
                </a:lnTo>
                <a:close/>
              </a:path>
            </a:pathLst>
          </a:custGeom>
          <a:solidFill>
            <a:srgbClr val="FFFFFF"/>
          </a:solidFill>
        </p:spPr>
        <p:txBody>
          <a:bodyPr wrap="square" lIns="0" tIns="0" rIns="0" bIns="0" rtlCol="0"/>
          <a:lstStyle/>
          <a:p>
            <a:endParaRPr sz="2700"/>
          </a:p>
        </p:txBody>
      </p:sp>
      <p:sp>
        <p:nvSpPr>
          <p:cNvPr id="60" name="object 60"/>
          <p:cNvSpPr txBox="1"/>
          <p:nvPr/>
        </p:nvSpPr>
        <p:spPr>
          <a:xfrm>
            <a:off x="15757970" y="1826705"/>
            <a:ext cx="258128"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A</a:t>
            </a:r>
            <a:endParaRPr sz="2400">
              <a:latin typeface="Arial"/>
              <a:cs typeface="Arial"/>
            </a:endParaRPr>
          </a:p>
        </p:txBody>
      </p:sp>
      <p:sp>
        <p:nvSpPr>
          <p:cNvPr id="61" name="object 61"/>
          <p:cNvSpPr/>
          <p:nvPr/>
        </p:nvSpPr>
        <p:spPr>
          <a:xfrm>
            <a:off x="15519653" y="2944367"/>
            <a:ext cx="720089" cy="605790"/>
          </a:xfrm>
          <a:custGeom>
            <a:avLst/>
            <a:gdLst/>
            <a:ahLst/>
            <a:cxnLst/>
            <a:rect l="l" t="t" r="r" b="b"/>
            <a:pathLst>
              <a:path w="480059" h="403860">
                <a:moveTo>
                  <a:pt x="240030" y="0"/>
                </a:moveTo>
                <a:lnTo>
                  <a:pt x="191648" y="4103"/>
                </a:lnTo>
                <a:lnTo>
                  <a:pt x="146589" y="15871"/>
                </a:lnTo>
                <a:lnTo>
                  <a:pt x="105816" y="34490"/>
                </a:lnTo>
                <a:lnTo>
                  <a:pt x="70294" y="59150"/>
                </a:lnTo>
                <a:lnTo>
                  <a:pt x="40987" y="89036"/>
                </a:lnTo>
                <a:lnTo>
                  <a:pt x="18859" y="123336"/>
                </a:lnTo>
                <a:lnTo>
                  <a:pt x="4875" y="161238"/>
                </a:lnTo>
                <a:lnTo>
                  <a:pt x="0" y="201929"/>
                </a:lnTo>
                <a:lnTo>
                  <a:pt x="4875" y="242621"/>
                </a:lnTo>
                <a:lnTo>
                  <a:pt x="18859" y="280523"/>
                </a:lnTo>
                <a:lnTo>
                  <a:pt x="40987" y="314823"/>
                </a:lnTo>
                <a:lnTo>
                  <a:pt x="70294" y="344709"/>
                </a:lnTo>
                <a:lnTo>
                  <a:pt x="105816" y="369369"/>
                </a:lnTo>
                <a:lnTo>
                  <a:pt x="146589" y="387988"/>
                </a:lnTo>
                <a:lnTo>
                  <a:pt x="191648" y="399756"/>
                </a:lnTo>
                <a:lnTo>
                  <a:pt x="240030" y="403860"/>
                </a:lnTo>
                <a:lnTo>
                  <a:pt x="288411" y="399756"/>
                </a:lnTo>
                <a:lnTo>
                  <a:pt x="333470" y="387988"/>
                </a:lnTo>
                <a:lnTo>
                  <a:pt x="374243" y="369369"/>
                </a:lnTo>
                <a:lnTo>
                  <a:pt x="409765" y="344709"/>
                </a:lnTo>
                <a:lnTo>
                  <a:pt x="439072" y="314823"/>
                </a:lnTo>
                <a:lnTo>
                  <a:pt x="461200" y="280523"/>
                </a:lnTo>
                <a:lnTo>
                  <a:pt x="475184" y="242621"/>
                </a:lnTo>
                <a:lnTo>
                  <a:pt x="480060" y="201929"/>
                </a:lnTo>
                <a:lnTo>
                  <a:pt x="475184" y="161238"/>
                </a:lnTo>
                <a:lnTo>
                  <a:pt x="461200" y="123336"/>
                </a:lnTo>
                <a:lnTo>
                  <a:pt x="439072" y="89036"/>
                </a:lnTo>
                <a:lnTo>
                  <a:pt x="409765" y="59150"/>
                </a:lnTo>
                <a:lnTo>
                  <a:pt x="374243" y="34490"/>
                </a:lnTo>
                <a:lnTo>
                  <a:pt x="333470" y="15871"/>
                </a:lnTo>
                <a:lnTo>
                  <a:pt x="288411" y="4103"/>
                </a:lnTo>
                <a:lnTo>
                  <a:pt x="240030" y="0"/>
                </a:lnTo>
                <a:close/>
              </a:path>
            </a:pathLst>
          </a:custGeom>
          <a:solidFill>
            <a:srgbClr val="FFFFFF"/>
          </a:solidFill>
        </p:spPr>
        <p:txBody>
          <a:bodyPr wrap="square" lIns="0" tIns="0" rIns="0" bIns="0" rtlCol="0"/>
          <a:lstStyle/>
          <a:p>
            <a:endParaRPr sz="2700"/>
          </a:p>
        </p:txBody>
      </p:sp>
      <p:sp>
        <p:nvSpPr>
          <p:cNvPr id="62" name="object 62"/>
          <p:cNvSpPr txBox="1"/>
          <p:nvPr/>
        </p:nvSpPr>
        <p:spPr>
          <a:xfrm>
            <a:off x="15752446" y="3038665"/>
            <a:ext cx="258128"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B</a:t>
            </a:r>
            <a:endParaRPr sz="2400">
              <a:latin typeface="Arial"/>
              <a:cs typeface="Arial"/>
            </a:endParaRPr>
          </a:p>
        </p:txBody>
      </p:sp>
      <p:sp>
        <p:nvSpPr>
          <p:cNvPr id="63" name="object 63"/>
          <p:cNvSpPr/>
          <p:nvPr/>
        </p:nvSpPr>
        <p:spPr>
          <a:xfrm>
            <a:off x="15519653" y="7498080"/>
            <a:ext cx="720089" cy="605790"/>
          </a:xfrm>
          <a:custGeom>
            <a:avLst/>
            <a:gdLst/>
            <a:ahLst/>
            <a:cxnLst/>
            <a:rect l="l" t="t" r="r" b="b"/>
            <a:pathLst>
              <a:path w="480059" h="403860">
                <a:moveTo>
                  <a:pt x="240030" y="0"/>
                </a:moveTo>
                <a:lnTo>
                  <a:pt x="191648" y="4103"/>
                </a:lnTo>
                <a:lnTo>
                  <a:pt x="146589" y="15871"/>
                </a:lnTo>
                <a:lnTo>
                  <a:pt x="105816" y="34490"/>
                </a:lnTo>
                <a:lnTo>
                  <a:pt x="70294" y="59150"/>
                </a:lnTo>
                <a:lnTo>
                  <a:pt x="40987" y="89036"/>
                </a:lnTo>
                <a:lnTo>
                  <a:pt x="18859" y="123336"/>
                </a:lnTo>
                <a:lnTo>
                  <a:pt x="4875" y="161238"/>
                </a:lnTo>
                <a:lnTo>
                  <a:pt x="0" y="201929"/>
                </a:lnTo>
                <a:lnTo>
                  <a:pt x="4875" y="242621"/>
                </a:lnTo>
                <a:lnTo>
                  <a:pt x="18859" y="280523"/>
                </a:lnTo>
                <a:lnTo>
                  <a:pt x="40987" y="314823"/>
                </a:lnTo>
                <a:lnTo>
                  <a:pt x="70294" y="344709"/>
                </a:lnTo>
                <a:lnTo>
                  <a:pt x="105816" y="369369"/>
                </a:lnTo>
                <a:lnTo>
                  <a:pt x="146589" y="387988"/>
                </a:lnTo>
                <a:lnTo>
                  <a:pt x="191648" y="399756"/>
                </a:lnTo>
                <a:lnTo>
                  <a:pt x="240030" y="403859"/>
                </a:lnTo>
                <a:lnTo>
                  <a:pt x="288411" y="399756"/>
                </a:lnTo>
                <a:lnTo>
                  <a:pt x="333470" y="387988"/>
                </a:lnTo>
                <a:lnTo>
                  <a:pt x="374243" y="369369"/>
                </a:lnTo>
                <a:lnTo>
                  <a:pt x="409765" y="344709"/>
                </a:lnTo>
                <a:lnTo>
                  <a:pt x="439072" y="314823"/>
                </a:lnTo>
                <a:lnTo>
                  <a:pt x="461200" y="280523"/>
                </a:lnTo>
                <a:lnTo>
                  <a:pt x="475184" y="242621"/>
                </a:lnTo>
                <a:lnTo>
                  <a:pt x="480060" y="201929"/>
                </a:lnTo>
                <a:lnTo>
                  <a:pt x="475184" y="161238"/>
                </a:lnTo>
                <a:lnTo>
                  <a:pt x="461200" y="123336"/>
                </a:lnTo>
                <a:lnTo>
                  <a:pt x="439072" y="89036"/>
                </a:lnTo>
                <a:lnTo>
                  <a:pt x="409765" y="59150"/>
                </a:lnTo>
                <a:lnTo>
                  <a:pt x="374243" y="34490"/>
                </a:lnTo>
                <a:lnTo>
                  <a:pt x="333470" y="15871"/>
                </a:lnTo>
                <a:lnTo>
                  <a:pt x="288411" y="4103"/>
                </a:lnTo>
                <a:lnTo>
                  <a:pt x="240030" y="0"/>
                </a:lnTo>
                <a:close/>
              </a:path>
            </a:pathLst>
          </a:custGeom>
          <a:solidFill>
            <a:srgbClr val="FFFFFF"/>
          </a:solidFill>
        </p:spPr>
        <p:txBody>
          <a:bodyPr wrap="square" lIns="0" tIns="0" rIns="0" bIns="0" rtlCol="0"/>
          <a:lstStyle/>
          <a:p>
            <a:endParaRPr sz="2700"/>
          </a:p>
        </p:txBody>
      </p:sp>
      <p:sp>
        <p:nvSpPr>
          <p:cNvPr id="64" name="object 64"/>
          <p:cNvSpPr txBox="1"/>
          <p:nvPr/>
        </p:nvSpPr>
        <p:spPr>
          <a:xfrm>
            <a:off x="15752446" y="7592873"/>
            <a:ext cx="258128"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B</a:t>
            </a:r>
            <a:endParaRPr sz="2400">
              <a:latin typeface="Arial"/>
              <a:cs typeface="Arial"/>
            </a:endParaRPr>
          </a:p>
        </p:txBody>
      </p:sp>
      <p:sp>
        <p:nvSpPr>
          <p:cNvPr id="65" name="object 65"/>
          <p:cNvSpPr/>
          <p:nvPr/>
        </p:nvSpPr>
        <p:spPr>
          <a:xfrm>
            <a:off x="15519653" y="4098798"/>
            <a:ext cx="720089" cy="605790"/>
          </a:xfrm>
          <a:custGeom>
            <a:avLst/>
            <a:gdLst/>
            <a:ahLst/>
            <a:cxnLst/>
            <a:rect l="l" t="t" r="r" b="b"/>
            <a:pathLst>
              <a:path w="480059" h="403860">
                <a:moveTo>
                  <a:pt x="240030" y="0"/>
                </a:moveTo>
                <a:lnTo>
                  <a:pt x="191648" y="4103"/>
                </a:lnTo>
                <a:lnTo>
                  <a:pt x="146589" y="15871"/>
                </a:lnTo>
                <a:lnTo>
                  <a:pt x="105816" y="34490"/>
                </a:lnTo>
                <a:lnTo>
                  <a:pt x="70294" y="59150"/>
                </a:lnTo>
                <a:lnTo>
                  <a:pt x="40987" y="89036"/>
                </a:lnTo>
                <a:lnTo>
                  <a:pt x="18859" y="123336"/>
                </a:lnTo>
                <a:lnTo>
                  <a:pt x="4875" y="161238"/>
                </a:lnTo>
                <a:lnTo>
                  <a:pt x="0" y="201929"/>
                </a:lnTo>
                <a:lnTo>
                  <a:pt x="4875" y="242621"/>
                </a:lnTo>
                <a:lnTo>
                  <a:pt x="18859" y="280523"/>
                </a:lnTo>
                <a:lnTo>
                  <a:pt x="40987" y="314823"/>
                </a:lnTo>
                <a:lnTo>
                  <a:pt x="70294" y="344709"/>
                </a:lnTo>
                <a:lnTo>
                  <a:pt x="105816" y="369369"/>
                </a:lnTo>
                <a:lnTo>
                  <a:pt x="146589" y="387988"/>
                </a:lnTo>
                <a:lnTo>
                  <a:pt x="191648" y="399756"/>
                </a:lnTo>
                <a:lnTo>
                  <a:pt x="240030" y="403859"/>
                </a:lnTo>
                <a:lnTo>
                  <a:pt x="288411" y="399756"/>
                </a:lnTo>
                <a:lnTo>
                  <a:pt x="333470" y="387988"/>
                </a:lnTo>
                <a:lnTo>
                  <a:pt x="374243" y="369369"/>
                </a:lnTo>
                <a:lnTo>
                  <a:pt x="409765" y="344709"/>
                </a:lnTo>
                <a:lnTo>
                  <a:pt x="439072" y="314823"/>
                </a:lnTo>
                <a:lnTo>
                  <a:pt x="461200" y="280523"/>
                </a:lnTo>
                <a:lnTo>
                  <a:pt x="475184" y="242621"/>
                </a:lnTo>
                <a:lnTo>
                  <a:pt x="480060" y="201929"/>
                </a:lnTo>
                <a:lnTo>
                  <a:pt x="475184" y="161238"/>
                </a:lnTo>
                <a:lnTo>
                  <a:pt x="461200" y="123336"/>
                </a:lnTo>
                <a:lnTo>
                  <a:pt x="439072" y="89036"/>
                </a:lnTo>
                <a:lnTo>
                  <a:pt x="409765" y="59150"/>
                </a:lnTo>
                <a:lnTo>
                  <a:pt x="374243" y="34490"/>
                </a:lnTo>
                <a:lnTo>
                  <a:pt x="333470" y="15871"/>
                </a:lnTo>
                <a:lnTo>
                  <a:pt x="288411" y="4103"/>
                </a:lnTo>
                <a:lnTo>
                  <a:pt x="240030" y="0"/>
                </a:lnTo>
                <a:close/>
              </a:path>
            </a:pathLst>
          </a:custGeom>
          <a:solidFill>
            <a:srgbClr val="FFFFFF"/>
          </a:solidFill>
        </p:spPr>
        <p:txBody>
          <a:bodyPr wrap="square" lIns="0" tIns="0" rIns="0" bIns="0" rtlCol="0"/>
          <a:lstStyle/>
          <a:p>
            <a:endParaRPr sz="2700"/>
          </a:p>
        </p:txBody>
      </p:sp>
      <p:sp>
        <p:nvSpPr>
          <p:cNvPr id="66" name="object 66"/>
          <p:cNvSpPr txBox="1"/>
          <p:nvPr/>
        </p:nvSpPr>
        <p:spPr>
          <a:xfrm>
            <a:off x="15752446" y="4193096"/>
            <a:ext cx="258128"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C</a:t>
            </a:r>
            <a:endParaRPr sz="2400">
              <a:latin typeface="Arial"/>
              <a:cs typeface="Arial"/>
            </a:endParaRPr>
          </a:p>
        </p:txBody>
      </p:sp>
      <p:sp>
        <p:nvSpPr>
          <p:cNvPr id="67" name="object 67"/>
          <p:cNvSpPr/>
          <p:nvPr/>
        </p:nvSpPr>
        <p:spPr>
          <a:xfrm>
            <a:off x="15519653" y="8716517"/>
            <a:ext cx="720089" cy="608648"/>
          </a:xfrm>
          <a:custGeom>
            <a:avLst/>
            <a:gdLst/>
            <a:ahLst/>
            <a:cxnLst/>
            <a:rect l="l" t="t" r="r" b="b"/>
            <a:pathLst>
              <a:path w="480059" h="405764">
                <a:moveTo>
                  <a:pt x="240030" y="0"/>
                </a:moveTo>
                <a:lnTo>
                  <a:pt x="191648" y="4118"/>
                </a:lnTo>
                <a:lnTo>
                  <a:pt x="146589" y="15929"/>
                </a:lnTo>
                <a:lnTo>
                  <a:pt x="105816" y="34618"/>
                </a:lnTo>
                <a:lnTo>
                  <a:pt x="70294" y="59369"/>
                </a:lnTo>
                <a:lnTo>
                  <a:pt x="40987" y="89367"/>
                </a:lnTo>
                <a:lnTo>
                  <a:pt x="18859" y="123797"/>
                </a:lnTo>
                <a:lnTo>
                  <a:pt x="4875" y="161844"/>
                </a:lnTo>
                <a:lnTo>
                  <a:pt x="0" y="202691"/>
                </a:lnTo>
                <a:lnTo>
                  <a:pt x="4875" y="243539"/>
                </a:lnTo>
                <a:lnTo>
                  <a:pt x="18859" y="281586"/>
                </a:lnTo>
                <a:lnTo>
                  <a:pt x="40987" y="316016"/>
                </a:lnTo>
                <a:lnTo>
                  <a:pt x="70294" y="346014"/>
                </a:lnTo>
                <a:lnTo>
                  <a:pt x="105816" y="370765"/>
                </a:lnTo>
                <a:lnTo>
                  <a:pt x="146589" y="389454"/>
                </a:lnTo>
                <a:lnTo>
                  <a:pt x="191648" y="401265"/>
                </a:lnTo>
                <a:lnTo>
                  <a:pt x="240030" y="405383"/>
                </a:lnTo>
                <a:lnTo>
                  <a:pt x="288411" y="401265"/>
                </a:lnTo>
                <a:lnTo>
                  <a:pt x="333470" y="389454"/>
                </a:lnTo>
                <a:lnTo>
                  <a:pt x="374243" y="370765"/>
                </a:lnTo>
                <a:lnTo>
                  <a:pt x="409765" y="346014"/>
                </a:lnTo>
                <a:lnTo>
                  <a:pt x="439072" y="316016"/>
                </a:lnTo>
                <a:lnTo>
                  <a:pt x="461200" y="281586"/>
                </a:lnTo>
                <a:lnTo>
                  <a:pt x="475184" y="243539"/>
                </a:lnTo>
                <a:lnTo>
                  <a:pt x="480060" y="202691"/>
                </a:lnTo>
                <a:lnTo>
                  <a:pt x="475184" y="161844"/>
                </a:lnTo>
                <a:lnTo>
                  <a:pt x="461200" y="123797"/>
                </a:lnTo>
                <a:lnTo>
                  <a:pt x="439072" y="89367"/>
                </a:lnTo>
                <a:lnTo>
                  <a:pt x="409765" y="59369"/>
                </a:lnTo>
                <a:lnTo>
                  <a:pt x="374243" y="34618"/>
                </a:lnTo>
                <a:lnTo>
                  <a:pt x="333470" y="15929"/>
                </a:lnTo>
                <a:lnTo>
                  <a:pt x="288411" y="4118"/>
                </a:lnTo>
                <a:lnTo>
                  <a:pt x="240030" y="0"/>
                </a:lnTo>
                <a:close/>
              </a:path>
            </a:pathLst>
          </a:custGeom>
          <a:solidFill>
            <a:srgbClr val="FFFFFF"/>
          </a:solidFill>
        </p:spPr>
        <p:txBody>
          <a:bodyPr wrap="square" lIns="0" tIns="0" rIns="0" bIns="0" rtlCol="0"/>
          <a:lstStyle/>
          <a:p>
            <a:endParaRPr sz="2700"/>
          </a:p>
        </p:txBody>
      </p:sp>
      <p:sp>
        <p:nvSpPr>
          <p:cNvPr id="68" name="object 68"/>
          <p:cNvSpPr txBox="1"/>
          <p:nvPr/>
        </p:nvSpPr>
        <p:spPr>
          <a:xfrm>
            <a:off x="15752446" y="8813597"/>
            <a:ext cx="258128"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C</a:t>
            </a:r>
            <a:endParaRPr sz="2400">
              <a:latin typeface="Arial"/>
              <a:cs typeface="Arial"/>
            </a:endParaRPr>
          </a:p>
        </p:txBody>
      </p:sp>
      <p:sp>
        <p:nvSpPr>
          <p:cNvPr id="69" name="object 69"/>
          <p:cNvSpPr/>
          <p:nvPr/>
        </p:nvSpPr>
        <p:spPr>
          <a:xfrm>
            <a:off x="15519653" y="5225796"/>
            <a:ext cx="720089" cy="605790"/>
          </a:xfrm>
          <a:custGeom>
            <a:avLst/>
            <a:gdLst/>
            <a:ahLst/>
            <a:cxnLst/>
            <a:rect l="l" t="t" r="r" b="b"/>
            <a:pathLst>
              <a:path w="480059" h="403860">
                <a:moveTo>
                  <a:pt x="240030" y="0"/>
                </a:moveTo>
                <a:lnTo>
                  <a:pt x="191648" y="4103"/>
                </a:lnTo>
                <a:lnTo>
                  <a:pt x="146589" y="15871"/>
                </a:lnTo>
                <a:lnTo>
                  <a:pt x="105816" y="34490"/>
                </a:lnTo>
                <a:lnTo>
                  <a:pt x="70294" y="59150"/>
                </a:lnTo>
                <a:lnTo>
                  <a:pt x="40987" y="89036"/>
                </a:lnTo>
                <a:lnTo>
                  <a:pt x="18859" y="123336"/>
                </a:lnTo>
                <a:lnTo>
                  <a:pt x="4875" y="161238"/>
                </a:lnTo>
                <a:lnTo>
                  <a:pt x="0" y="201930"/>
                </a:lnTo>
                <a:lnTo>
                  <a:pt x="4875" y="242621"/>
                </a:lnTo>
                <a:lnTo>
                  <a:pt x="18859" y="280523"/>
                </a:lnTo>
                <a:lnTo>
                  <a:pt x="40987" y="314823"/>
                </a:lnTo>
                <a:lnTo>
                  <a:pt x="70294" y="344709"/>
                </a:lnTo>
                <a:lnTo>
                  <a:pt x="105816" y="369369"/>
                </a:lnTo>
                <a:lnTo>
                  <a:pt x="146589" y="387988"/>
                </a:lnTo>
                <a:lnTo>
                  <a:pt x="191648" y="399756"/>
                </a:lnTo>
                <a:lnTo>
                  <a:pt x="240030" y="403860"/>
                </a:lnTo>
                <a:lnTo>
                  <a:pt x="288411" y="399756"/>
                </a:lnTo>
                <a:lnTo>
                  <a:pt x="333470" y="387988"/>
                </a:lnTo>
                <a:lnTo>
                  <a:pt x="374243" y="369369"/>
                </a:lnTo>
                <a:lnTo>
                  <a:pt x="409765" y="344709"/>
                </a:lnTo>
                <a:lnTo>
                  <a:pt x="439072" y="314823"/>
                </a:lnTo>
                <a:lnTo>
                  <a:pt x="461200" y="280523"/>
                </a:lnTo>
                <a:lnTo>
                  <a:pt x="475184" y="242621"/>
                </a:lnTo>
                <a:lnTo>
                  <a:pt x="480060" y="201930"/>
                </a:lnTo>
                <a:lnTo>
                  <a:pt x="475184" y="161238"/>
                </a:lnTo>
                <a:lnTo>
                  <a:pt x="461200" y="123336"/>
                </a:lnTo>
                <a:lnTo>
                  <a:pt x="439072" y="89036"/>
                </a:lnTo>
                <a:lnTo>
                  <a:pt x="409765" y="59150"/>
                </a:lnTo>
                <a:lnTo>
                  <a:pt x="374243" y="34490"/>
                </a:lnTo>
                <a:lnTo>
                  <a:pt x="333470" y="15871"/>
                </a:lnTo>
                <a:lnTo>
                  <a:pt x="288411" y="4103"/>
                </a:lnTo>
                <a:lnTo>
                  <a:pt x="240030" y="0"/>
                </a:lnTo>
                <a:close/>
              </a:path>
            </a:pathLst>
          </a:custGeom>
          <a:solidFill>
            <a:srgbClr val="FFFFFF"/>
          </a:solidFill>
        </p:spPr>
        <p:txBody>
          <a:bodyPr wrap="square" lIns="0" tIns="0" rIns="0" bIns="0" rtlCol="0"/>
          <a:lstStyle/>
          <a:p>
            <a:endParaRPr sz="2700"/>
          </a:p>
        </p:txBody>
      </p:sp>
      <p:sp>
        <p:nvSpPr>
          <p:cNvPr id="70" name="object 70"/>
          <p:cNvSpPr txBox="1"/>
          <p:nvPr/>
        </p:nvSpPr>
        <p:spPr>
          <a:xfrm>
            <a:off x="15752446" y="5320093"/>
            <a:ext cx="258128"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D</a:t>
            </a:r>
            <a:endParaRPr sz="2400">
              <a:latin typeface="Arial"/>
              <a:cs typeface="Arial"/>
            </a:endParaRPr>
          </a:p>
        </p:txBody>
      </p:sp>
      <p:sp>
        <p:nvSpPr>
          <p:cNvPr id="71" name="object 71"/>
          <p:cNvSpPr/>
          <p:nvPr/>
        </p:nvSpPr>
        <p:spPr>
          <a:xfrm>
            <a:off x="15519653" y="6361937"/>
            <a:ext cx="720089" cy="605790"/>
          </a:xfrm>
          <a:custGeom>
            <a:avLst/>
            <a:gdLst/>
            <a:ahLst/>
            <a:cxnLst/>
            <a:rect l="l" t="t" r="r" b="b"/>
            <a:pathLst>
              <a:path w="480059" h="403860">
                <a:moveTo>
                  <a:pt x="240030" y="0"/>
                </a:moveTo>
                <a:lnTo>
                  <a:pt x="191648" y="4103"/>
                </a:lnTo>
                <a:lnTo>
                  <a:pt x="146589" y="15871"/>
                </a:lnTo>
                <a:lnTo>
                  <a:pt x="105816" y="34490"/>
                </a:lnTo>
                <a:lnTo>
                  <a:pt x="70294" y="59150"/>
                </a:lnTo>
                <a:lnTo>
                  <a:pt x="40987" y="89036"/>
                </a:lnTo>
                <a:lnTo>
                  <a:pt x="18859" y="123336"/>
                </a:lnTo>
                <a:lnTo>
                  <a:pt x="4875" y="161238"/>
                </a:lnTo>
                <a:lnTo>
                  <a:pt x="0" y="201929"/>
                </a:lnTo>
                <a:lnTo>
                  <a:pt x="4875" y="242621"/>
                </a:lnTo>
                <a:lnTo>
                  <a:pt x="18859" y="280523"/>
                </a:lnTo>
                <a:lnTo>
                  <a:pt x="40987" y="314823"/>
                </a:lnTo>
                <a:lnTo>
                  <a:pt x="70294" y="344709"/>
                </a:lnTo>
                <a:lnTo>
                  <a:pt x="105816" y="369369"/>
                </a:lnTo>
                <a:lnTo>
                  <a:pt x="146589" y="387988"/>
                </a:lnTo>
                <a:lnTo>
                  <a:pt x="191648" y="399756"/>
                </a:lnTo>
                <a:lnTo>
                  <a:pt x="240030" y="403859"/>
                </a:lnTo>
                <a:lnTo>
                  <a:pt x="288411" y="399756"/>
                </a:lnTo>
                <a:lnTo>
                  <a:pt x="333470" y="387988"/>
                </a:lnTo>
                <a:lnTo>
                  <a:pt x="374243" y="369369"/>
                </a:lnTo>
                <a:lnTo>
                  <a:pt x="409765" y="344709"/>
                </a:lnTo>
                <a:lnTo>
                  <a:pt x="439072" y="314823"/>
                </a:lnTo>
                <a:lnTo>
                  <a:pt x="461200" y="280523"/>
                </a:lnTo>
                <a:lnTo>
                  <a:pt x="475184" y="242621"/>
                </a:lnTo>
                <a:lnTo>
                  <a:pt x="480060" y="201929"/>
                </a:lnTo>
                <a:lnTo>
                  <a:pt x="475184" y="161238"/>
                </a:lnTo>
                <a:lnTo>
                  <a:pt x="461200" y="123336"/>
                </a:lnTo>
                <a:lnTo>
                  <a:pt x="439072" y="89036"/>
                </a:lnTo>
                <a:lnTo>
                  <a:pt x="409765" y="59150"/>
                </a:lnTo>
                <a:lnTo>
                  <a:pt x="374243" y="34490"/>
                </a:lnTo>
                <a:lnTo>
                  <a:pt x="333470" y="15871"/>
                </a:lnTo>
                <a:lnTo>
                  <a:pt x="288411" y="4103"/>
                </a:lnTo>
                <a:lnTo>
                  <a:pt x="240030" y="0"/>
                </a:lnTo>
                <a:close/>
              </a:path>
            </a:pathLst>
          </a:custGeom>
          <a:solidFill>
            <a:srgbClr val="FFFFFF"/>
          </a:solidFill>
        </p:spPr>
        <p:txBody>
          <a:bodyPr wrap="square" lIns="0" tIns="0" rIns="0" bIns="0" rtlCol="0"/>
          <a:lstStyle/>
          <a:p>
            <a:endParaRPr sz="2700"/>
          </a:p>
        </p:txBody>
      </p:sp>
      <p:sp>
        <p:nvSpPr>
          <p:cNvPr id="72" name="object 72"/>
          <p:cNvSpPr txBox="1"/>
          <p:nvPr/>
        </p:nvSpPr>
        <p:spPr>
          <a:xfrm>
            <a:off x="15761590" y="6456808"/>
            <a:ext cx="240983"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E</a:t>
            </a:r>
            <a:endParaRPr sz="2400">
              <a:latin typeface="Arial"/>
              <a:cs typeface="Arial"/>
            </a:endParaRPr>
          </a:p>
        </p:txBody>
      </p:sp>
      <p:grpSp>
        <p:nvGrpSpPr>
          <p:cNvPr id="73" name="object 73"/>
          <p:cNvGrpSpPr/>
          <p:nvPr/>
        </p:nvGrpSpPr>
        <p:grpSpPr>
          <a:xfrm>
            <a:off x="910970" y="1768220"/>
            <a:ext cx="8951595" cy="7311390"/>
            <a:chOff x="607313" y="1178813"/>
            <a:chExt cx="5967730" cy="4874260"/>
          </a:xfrm>
        </p:grpSpPr>
        <p:sp>
          <p:nvSpPr>
            <p:cNvPr id="74" name="object 74"/>
            <p:cNvSpPr/>
            <p:nvPr/>
          </p:nvSpPr>
          <p:spPr>
            <a:xfrm>
              <a:off x="5723382" y="5194299"/>
              <a:ext cx="851535" cy="858519"/>
            </a:xfrm>
            <a:custGeom>
              <a:avLst/>
              <a:gdLst/>
              <a:ahLst/>
              <a:cxnLst/>
              <a:rect l="l" t="t" r="r" b="b"/>
              <a:pathLst>
                <a:path w="851534" h="858520">
                  <a:moveTo>
                    <a:pt x="851141" y="42926"/>
                  </a:moveTo>
                  <a:lnTo>
                    <a:pt x="822490" y="28575"/>
                  </a:lnTo>
                  <a:lnTo>
                    <a:pt x="765429" y="0"/>
                  </a:lnTo>
                  <a:lnTo>
                    <a:pt x="765429" y="28575"/>
                  </a:lnTo>
                  <a:lnTo>
                    <a:pt x="411226" y="28575"/>
                  </a:lnTo>
                  <a:lnTo>
                    <a:pt x="411226" y="414210"/>
                  </a:lnTo>
                  <a:lnTo>
                    <a:pt x="0" y="414210"/>
                  </a:lnTo>
                  <a:lnTo>
                    <a:pt x="0" y="415340"/>
                  </a:lnTo>
                  <a:lnTo>
                    <a:pt x="0" y="442785"/>
                  </a:lnTo>
                  <a:lnTo>
                    <a:pt x="0" y="443915"/>
                  </a:lnTo>
                  <a:lnTo>
                    <a:pt x="410210" y="443915"/>
                  </a:lnTo>
                  <a:lnTo>
                    <a:pt x="410210" y="829779"/>
                  </a:lnTo>
                  <a:lnTo>
                    <a:pt x="763270" y="829779"/>
                  </a:lnTo>
                  <a:lnTo>
                    <a:pt x="763270" y="858354"/>
                  </a:lnTo>
                  <a:lnTo>
                    <a:pt x="820420" y="829779"/>
                  </a:lnTo>
                  <a:lnTo>
                    <a:pt x="848995" y="815492"/>
                  </a:lnTo>
                  <a:lnTo>
                    <a:pt x="820420" y="801204"/>
                  </a:lnTo>
                  <a:lnTo>
                    <a:pt x="763270" y="772629"/>
                  </a:lnTo>
                  <a:lnTo>
                    <a:pt x="763270" y="801204"/>
                  </a:lnTo>
                  <a:lnTo>
                    <a:pt x="438785" y="801204"/>
                  </a:lnTo>
                  <a:lnTo>
                    <a:pt x="438785" y="443915"/>
                  </a:lnTo>
                  <a:lnTo>
                    <a:pt x="439801" y="443915"/>
                  </a:lnTo>
                  <a:lnTo>
                    <a:pt x="439801" y="429628"/>
                  </a:lnTo>
                  <a:lnTo>
                    <a:pt x="439801" y="415340"/>
                  </a:lnTo>
                  <a:lnTo>
                    <a:pt x="439801" y="57150"/>
                  </a:lnTo>
                  <a:lnTo>
                    <a:pt x="765429" y="57150"/>
                  </a:lnTo>
                  <a:lnTo>
                    <a:pt x="765429" y="85725"/>
                  </a:lnTo>
                  <a:lnTo>
                    <a:pt x="822655" y="57150"/>
                  </a:lnTo>
                  <a:lnTo>
                    <a:pt x="851141" y="42926"/>
                  </a:lnTo>
                  <a:close/>
                </a:path>
              </a:pathLst>
            </a:custGeom>
            <a:solidFill>
              <a:srgbClr val="2BA4A7"/>
            </a:solidFill>
          </p:spPr>
          <p:txBody>
            <a:bodyPr wrap="square" lIns="0" tIns="0" rIns="0" bIns="0" rtlCol="0"/>
            <a:lstStyle/>
            <a:p>
              <a:endParaRPr sz="2700"/>
            </a:p>
          </p:txBody>
        </p:sp>
        <p:sp>
          <p:nvSpPr>
            <p:cNvPr id="75" name="object 75"/>
            <p:cNvSpPr/>
            <p:nvPr/>
          </p:nvSpPr>
          <p:spPr>
            <a:xfrm>
              <a:off x="2893313" y="2871724"/>
              <a:ext cx="808990" cy="1411605"/>
            </a:xfrm>
            <a:custGeom>
              <a:avLst/>
              <a:gdLst/>
              <a:ahLst/>
              <a:cxnLst/>
              <a:rect l="l" t="t" r="r" b="b"/>
              <a:pathLst>
                <a:path w="808989" h="1411604">
                  <a:moveTo>
                    <a:pt x="390016" y="1382521"/>
                  </a:moveTo>
                  <a:lnTo>
                    <a:pt x="0" y="1382521"/>
                  </a:lnTo>
                  <a:lnTo>
                    <a:pt x="0" y="1411096"/>
                  </a:lnTo>
                  <a:lnTo>
                    <a:pt x="418591" y="1411096"/>
                  </a:lnTo>
                  <a:lnTo>
                    <a:pt x="418591" y="1396873"/>
                  </a:lnTo>
                  <a:lnTo>
                    <a:pt x="390016" y="1396873"/>
                  </a:lnTo>
                  <a:lnTo>
                    <a:pt x="390016" y="1382521"/>
                  </a:lnTo>
                  <a:close/>
                </a:path>
                <a:path w="808989" h="1411604">
                  <a:moveTo>
                    <a:pt x="722757" y="28575"/>
                  </a:moveTo>
                  <a:lnTo>
                    <a:pt x="390016" y="28575"/>
                  </a:lnTo>
                  <a:lnTo>
                    <a:pt x="390016" y="1396873"/>
                  </a:lnTo>
                  <a:lnTo>
                    <a:pt x="404240" y="1382521"/>
                  </a:lnTo>
                  <a:lnTo>
                    <a:pt x="418591" y="1382521"/>
                  </a:lnTo>
                  <a:lnTo>
                    <a:pt x="418591" y="57150"/>
                  </a:lnTo>
                  <a:lnTo>
                    <a:pt x="404240" y="57150"/>
                  </a:lnTo>
                  <a:lnTo>
                    <a:pt x="418591" y="42925"/>
                  </a:lnTo>
                  <a:lnTo>
                    <a:pt x="722757" y="42925"/>
                  </a:lnTo>
                  <a:lnTo>
                    <a:pt x="722757" y="28575"/>
                  </a:lnTo>
                  <a:close/>
                </a:path>
                <a:path w="808989" h="1411604">
                  <a:moveTo>
                    <a:pt x="418591" y="1382521"/>
                  </a:moveTo>
                  <a:lnTo>
                    <a:pt x="404240" y="1382521"/>
                  </a:lnTo>
                  <a:lnTo>
                    <a:pt x="390016" y="1396873"/>
                  </a:lnTo>
                  <a:lnTo>
                    <a:pt x="418591" y="1396873"/>
                  </a:lnTo>
                  <a:lnTo>
                    <a:pt x="418591" y="1382521"/>
                  </a:lnTo>
                  <a:close/>
                </a:path>
                <a:path w="808989" h="1411604">
                  <a:moveTo>
                    <a:pt x="722757" y="0"/>
                  </a:moveTo>
                  <a:lnTo>
                    <a:pt x="722757" y="85725"/>
                  </a:lnTo>
                  <a:lnTo>
                    <a:pt x="779991" y="57150"/>
                  </a:lnTo>
                  <a:lnTo>
                    <a:pt x="737108" y="57150"/>
                  </a:lnTo>
                  <a:lnTo>
                    <a:pt x="737108" y="28575"/>
                  </a:lnTo>
                  <a:lnTo>
                    <a:pt x="779822" y="28575"/>
                  </a:lnTo>
                  <a:lnTo>
                    <a:pt x="722757" y="0"/>
                  </a:lnTo>
                  <a:close/>
                </a:path>
                <a:path w="808989" h="1411604">
                  <a:moveTo>
                    <a:pt x="418591" y="42925"/>
                  </a:moveTo>
                  <a:lnTo>
                    <a:pt x="404240" y="57150"/>
                  </a:lnTo>
                  <a:lnTo>
                    <a:pt x="418591" y="57150"/>
                  </a:lnTo>
                  <a:lnTo>
                    <a:pt x="418591" y="42925"/>
                  </a:lnTo>
                  <a:close/>
                </a:path>
                <a:path w="808989" h="1411604">
                  <a:moveTo>
                    <a:pt x="722757" y="42925"/>
                  </a:moveTo>
                  <a:lnTo>
                    <a:pt x="418591" y="42925"/>
                  </a:lnTo>
                  <a:lnTo>
                    <a:pt x="418591" y="57150"/>
                  </a:lnTo>
                  <a:lnTo>
                    <a:pt x="722757" y="57150"/>
                  </a:lnTo>
                  <a:lnTo>
                    <a:pt x="722757" y="42925"/>
                  </a:lnTo>
                  <a:close/>
                </a:path>
                <a:path w="808989" h="1411604">
                  <a:moveTo>
                    <a:pt x="779822" y="28575"/>
                  </a:moveTo>
                  <a:lnTo>
                    <a:pt x="737108" y="28575"/>
                  </a:lnTo>
                  <a:lnTo>
                    <a:pt x="737108" y="57150"/>
                  </a:lnTo>
                  <a:lnTo>
                    <a:pt x="779991" y="57150"/>
                  </a:lnTo>
                  <a:lnTo>
                    <a:pt x="808482" y="42925"/>
                  </a:lnTo>
                  <a:lnTo>
                    <a:pt x="779822" y="28575"/>
                  </a:lnTo>
                  <a:close/>
                </a:path>
              </a:pathLst>
            </a:custGeom>
            <a:solidFill>
              <a:srgbClr val="0085C6"/>
            </a:solidFill>
          </p:spPr>
          <p:txBody>
            <a:bodyPr wrap="square" lIns="0" tIns="0" rIns="0" bIns="0" rtlCol="0"/>
            <a:lstStyle/>
            <a:p>
              <a:endParaRPr sz="2700"/>
            </a:p>
          </p:txBody>
        </p:sp>
        <p:sp>
          <p:nvSpPr>
            <p:cNvPr id="76" name="object 76"/>
            <p:cNvSpPr/>
            <p:nvPr/>
          </p:nvSpPr>
          <p:spPr>
            <a:xfrm>
              <a:off x="5723382" y="1324863"/>
              <a:ext cx="851535" cy="3180080"/>
            </a:xfrm>
            <a:custGeom>
              <a:avLst/>
              <a:gdLst/>
              <a:ahLst/>
              <a:cxnLst/>
              <a:rect l="l" t="t" r="r" b="b"/>
              <a:pathLst>
                <a:path w="851534" h="3180079">
                  <a:moveTo>
                    <a:pt x="851141" y="42926"/>
                  </a:moveTo>
                  <a:lnTo>
                    <a:pt x="822490" y="28575"/>
                  </a:lnTo>
                  <a:lnTo>
                    <a:pt x="765429" y="0"/>
                  </a:lnTo>
                  <a:lnTo>
                    <a:pt x="765429" y="28575"/>
                  </a:lnTo>
                  <a:lnTo>
                    <a:pt x="411226" y="28575"/>
                  </a:lnTo>
                  <a:lnTo>
                    <a:pt x="411226" y="802767"/>
                  </a:lnTo>
                  <a:lnTo>
                    <a:pt x="411226" y="1575435"/>
                  </a:lnTo>
                  <a:lnTo>
                    <a:pt x="0" y="1575435"/>
                  </a:lnTo>
                  <a:lnTo>
                    <a:pt x="0" y="1605153"/>
                  </a:lnTo>
                  <a:lnTo>
                    <a:pt x="411226" y="1605153"/>
                  </a:lnTo>
                  <a:lnTo>
                    <a:pt x="411226" y="2377821"/>
                  </a:lnTo>
                  <a:lnTo>
                    <a:pt x="411226" y="3151505"/>
                  </a:lnTo>
                  <a:lnTo>
                    <a:pt x="765429" y="3151505"/>
                  </a:lnTo>
                  <a:lnTo>
                    <a:pt x="765429" y="3180080"/>
                  </a:lnTo>
                  <a:lnTo>
                    <a:pt x="822490" y="3151505"/>
                  </a:lnTo>
                  <a:lnTo>
                    <a:pt x="851141" y="3137154"/>
                  </a:lnTo>
                  <a:lnTo>
                    <a:pt x="822655" y="3122930"/>
                  </a:lnTo>
                  <a:lnTo>
                    <a:pt x="765429" y="3094355"/>
                  </a:lnTo>
                  <a:lnTo>
                    <a:pt x="765429" y="3122930"/>
                  </a:lnTo>
                  <a:lnTo>
                    <a:pt x="439801" y="3122930"/>
                  </a:lnTo>
                  <a:lnTo>
                    <a:pt x="439801" y="2377821"/>
                  </a:lnTo>
                  <a:lnTo>
                    <a:pt x="765429" y="2377821"/>
                  </a:lnTo>
                  <a:lnTo>
                    <a:pt x="765429" y="2406396"/>
                  </a:lnTo>
                  <a:lnTo>
                    <a:pt x="822490" y="2377821"/>
                  </a:lnTo>
                  <a:lnTo>
                    <a:pt x="851141" y="2363470"/>
                  </a:lnTo>
                  <a:lnTo>
                    <a:pt x="822655" y="2349246"/>
                  </a:lnTo>
                  <a:lnTo>
                    <a:pt x="765429" y="2320671"/>
                  </a:lnTo>
                  <a:lnTo>
                    <a:pt x="765429" y="2349246"/>
                  </a:lnTo>
                  <a:lnTo>
                    <a:pt x="439801" y="2349246"/>
                  </a:lnTo>
                  <a:lnTo>
                    <a:pt x="439801" y="1605153"/>
                  </a:lnTo>
                  <a:lnTo>
                    <a:pt x="439801" y="1604645"/>
                  </a:lnTo>
                  <a:lnTo>
                    <a:pt x="763270" y="1604645"/>
                  </a:lnTo>
                  <a:lnTo>
                    <a:pt x="763270" y="1633220"/>
                  </a:lnTo>
                  <a:lnTo>
                    <a:pt x="820496" y="1604645"/>
                  </a:lnTo>
                  <a:lnTo>
                    <a:pt x="848995" y="1590421"/>
                  </a:lnTo>
                  <a:lnTo>
                    <a:pt x="820331" y="1576070"/>
                  </a:lnTo>
                  <a:lnTo>
                    <a:pt x="763270" y="1547495"/>
                  </a:lnTo>
                  <a:lnTo>
                    <a:pt x="763270" y="1576070"/>
                  </a:lnTo>
                  <a:lnTo>
                    <a:pt x="439801" y="1576070"/>
                  </a:lnTo>
                  <a:lnTo>
                    <a:pt x="439801" y="1575435"/>
                  </a:lnTo>
                  <a:lnTo>
                    <a:pt x="439801" y="831342"/>
                  </a:lnTo>
                  <a:lnTo>
                    <a:pt x="765429" y="831342"/>
                  </a:lnTo>
                  <a:lnTo>
                    <a:pt x="765429" y="859917"/>
                  </a:lnTo>
                  <a:lnTo>
                    <a:pt x="822655" y="831342"/>
                  </a:lnTo>
                  <a:lnTo>
                    <a:pt x="851141" y="817118"/>
                  </a:lnTo>
                  <a:lnTo>
                    <a:pt x="822490" y="802767"/>
                  </a:lnTo>
                  <a:lnTo>
                    <a:pt x="765429" y="774192"/>
                  </a:lnTo>
                  <a:lnTo>
                    <a:pt x="765429" y="802767"/>
                  </a:lnTo>
                  <a:lnTo>
                    <a:pt x="439801" y="802767"/>
                  </a:lnTo>
                  <a:lnTo>
                    <a:pt x="439801" y="57277"/>
                  </a:lnTo>
                  <a:lnTo>
                    <a:pt x="765429" y="57277"/>
                  </a:lnTo>
                  <a:lnTo>
                    <a:pt x="765429" y="85852"/>
                  </a:lnTo>
                  <a:lnTo>
                    <a:pt x="822490" y="57277"/>
                  </a:lnTo>
                  <a:lnTo>
                    <a:pt x="851141" y="42926"/>
                  </a:lnTo>
                  <a:close/>
                </a:path>
              </a:pathLst>
            </a:custGeom>
            <a:solidFill>
              <a:srgbClr val="2BA4A7"/>
            </a:solidFill>
          </p:spPr>
          <p:txBody>
            <a:bodyPr wrap="square" lIns="0" tIns="0" rIns="0" bIns="0" rtlCol="0"/>
            <a:lstStyle/>
            <a:p>
              <a:endParaRPr sz="2700"/>
            </a:p>
          </p:txBody>
        </p:sp>
        <p:sp>
          <p:nvSpPr>
            <p:cNvPr id="77" name="object 77"/>
            <p:cNvSpPr/>
            <p:nvPr/>
          </p:nvSpPr>
          <p:spPr>
            <a:xfrm>
              <a:off x="2893313" y="4255134"/>
              <a:ext cx="808990" cy="1411605"/>
            </a:xfrm>
            <a:custGeom>
              <a:avLst/>
              <a:gdLst/>
              <a:ahLst/>
              <a:cxnLst/>
              <a:rect l="l" t="t" r="r" b="b"/>
              <a:pathLst>
                <a:path w="808989" h="1411604">
                  <a:moveTo>
                    <a:pt x="722757" y="1325371"/>
                  </a:moveTo>
                  <a:lnTo>
                    <a:pt x="722757" y="1411109"/>
                  </a:lnTo>
                  <a:lnTo>
                    <a:pt x="779907" y="1382534"/>
                  </a:lnTo>
                  <a:lnTo>
                    <a:pt x="737108" y="1382534"/>
                  </a:lnTo>
                  <a:lnTo>
                    <a:pt x="737108" y="1353959"/>
                  </a:lnTo>
                  <a:lnTo>
                    <a:pt x="779915" y="1353959"/>
                  </a:lnTo>
                  <a:lnTo>
                    <a:pt x="722757" y="1325371"/>
                  </a:lnTo>
                  <a:close/>
                </a:path>
                <a:path w="808989" h="1411604">
                  <a:moveTo>
                    <a:pt x="390016" y="14350"/>
                  </a:moveTo>
                  <a:lnTo>
                    <a:pt x="390016" y="1382534"/>
                  </a:lnTo>
                  <a:lnTo>
                    <a:pt x="722757" y="1382534"/>
                  </a:lnTo>
                  <a:lnTo>
                    <a:pt x="722757" y="1368247"/>
                  </a:lnTo>
                  <a:lnTo>
                    <a:pt x="418591" y="1368247"/>
                  </a:lnTo>
                  <a:lnTo>
                    <a:pt x="404240" y="1353959"/>
                  </a:lnTo>
                  <a:lnTo>
                    <a:pt x="418591" y="1353959"/>
                  </a:lnTo>
                  <a:lnTo>
                    <a:pt x="418591" y="28575"/>
                  </a:lnTo>
                  <a:lnTo>
                    <a:pt x="404240" y="28575"/>
                  </a:lnTo>
                  <a:lnTo>
                    <a:pt x="390016" y="14350"/>
                  </a:lnTo>
                  <a:close/>
                </a:path>
                <a:path w="808989" h="1411604">
                  <a:moveTo>
                    <a:pt x="779915" y="1353959"/>
                  </a:moveTo>
                  <a:lnTo>
                    <a:pt x="737108" y="1353959"/>
                  </a:lnTo>
                  <a:lnTo>
                    <a:pt x="737108" y="1382534"/>
                  </a:lnTo>
                  <a:lnTo>
                    <a:pt x="779907" y="1382534"/>
                  </a:lnTo>
                  <a:lnTo>
                    <a:pt x="808482" y="1368247"/>
                  </a:lnTo>
                  <a:lnTo>
                    <a:pt x="779915" y="1353959"/>
                  </a:lnTo>
                  <a:close/>
                </a:path>
                <a:path w="808989" h="1411604">
                  <a:moveTo>
                    <a:pt x="418591" y="1353959"/>
                  </a:moveTo>
                  <a:lnTo>
                    <a:pt x="404240" y="1353959"/>
                  </a:lnTo>
                  <a:lnTo>
                    <a:pt x="418591" y="1368247"/>
                  </a:lnTo>
                  <a:lnTo>
                    <a:pt x="418591" y="1353959"/>
                  </a:lnTo>
                  <a:close/>
                </a:path>
                <a:path w="808989" h="1411604">
                  <a:moveTo>
                    <a:pt x="722757" y="1353959"/>
                  </a:moveTo>
                  <a:lnTo>
                    <a:pt x="418591" y="1353959"/>
                  </a:lnTo>
                  <a:lnTo>
                    <a:pt x="418591" y="1368247"/>
                  </a:lnTo>
                  <a:lnTo>
                    <a:pt x="722757" y="1368247"/>
                  </a:lnTo>
                  <a:lnTo>
                    <a:pt x="722757" y="1353959"/>
                  </a:lnTo>
                  <a:close/>
                </a:path>
                <a:path w="808989" h="1411604">
                  <a:moveTo>
                    <a:pt x="418591" y="0"/>
                  </a:moveTo>
                  <a:lnTo>
                    <a:pt x="0" y="0"/>
                  </a:lnTo>
                  <a:lnTo>
                    <a:pt x="0" y="28575"/>
                  </a:lnTo>
                  <a:lnTo>
                    <a:pt x="390016" y="28575"/>
                  </a:lnTo>
                  <a:lnTo>
                    <a:pt x="390016" y="14350"/>
                  </a:lnTo>
                  <a:lnTo>
                    <a:pt x="418591" y="14350"/>
                  </a:lnTo>
                  <a:lnTo>
                    <a:pt x="418591" y="0"/>
                  </a:lnTo>
                  <a:close/>
                </a:path>
                <a:path w="808989" h="1411604">
                  <a:moveTo>
                    <a:pt x="418591" y="14350"/>
                  </a:moveTo>
                  <a:lnTo>
                    <a:pt x="390016" y="14350"/>
                  </a:lnTo>
                  <a:lnTo>
                    <a:pt x="404240" y="28575"/>
                  </a:lnTo>
                  <a:lnTo>
                    <a:pt x="418591" y="28575"/>
                  </a:lnTo>
                  <a:lnTo>
                    <a:pt x="418591" y="14350"/>
                  </a:lnTo>
                  <a:close/>
                </a:path>
              </a:pathLst>
            </a:custGeom>
            <a:solidFill>
              <a:srgbClr val="0085C6"/>
            </a:solidFill>
          </p:spPr>
          <p:txBody>
            <a:bodyPr wrap="square" lIns="0" tIns="0" rIns="0" bIns="0" rtlCol="0"/>
            <a:lstStyle/>
            <a:p>
              <a:endParaRPr sz="2700"/>
            </a:p>
          </p:txBody>
        </p:sp>
        <p:pic>
          <p:nvPicPr>
            <p:cNvPr id="78" name="object 78"/>
            <p:cNvPicPr/>
            <p:nvPr/>
          </p:nvPicPr>
          <p:blipFill>
            <a:blip r:embed="rId18" cstate="print"/>
            <a:stretch>
              <a:fillRect/>
            </a:stretch>
          </p:blipFill>
          <p:spPr>
            <a:xfrm>
              <a:off x="607313" y="1178813"/>
              <a:ext cx="5257800" cy="99060"/>
            </a:xfrm>
            <a:prstGeom prst="rect">
              <a:avLst/>
            </a:prstGeom>
          </p:spPr>
        </p:pic>
      </p:gr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 y="118871"/>
            <a:ext cx="14966633" cy="3717608"/>
            <a:chOff x="0" y="79247"/>
            <a:chExt cx="9977755" cy="2478405"/>
          </a:xfrm>
        </p:grpSpPr>
        <p:pic>
          <p:nvPicPr>
            <p:cNvPr id="5" name="object 5"/>
            <p:cNvPicPr/>
            <p:nvPr/>
          </p:nvPicPr>
          <p:blipFill>
            <a:blip r:embed="rId2" cstate="print"/>
            <a:stretch>
              <a:fillRect/>
            </a:stretch>
          </p:blipFill>
          <p:spPr>
            <a:xfrm>
              <a:off x="9084564" y="79247"/>
              <a:ext cx="893064" cy="344424"/>
            </a:xfrm>
            <a:prstGeom prst="rect">
              <a:avLst/>
            </a:prstGeom>
          </p:spPr>
        </p:pic>
        <p:sp>
          <p:nvSpPr>
            <p:cNvPr id="6" name="object 6"/>
            <p:cNvSpPr/>
            <p:nvPr/>
          </p:nvSpPr>
          <p:spPr>
            <a:xfrm>
              <a:off x="0" y="693420"/>
              <a:ext cx="337185" cy="347980"/>
            </a:xfrm>
            <a:custGeom>
              <a:avLst/>
              <a:gdLst/>
              <a:ahLst/>
              <a:cxnLst/>
              <a:rect l="l" t="t" r="r" b="b"/>
              <a:pathLst>
                <a:path w="337185" h="347980">
                  <a:moveTo>
                    <a:pt x="0" y="0"/>
                  </a:moveTo>
                  <a:lnTo>
                    <a:pt x="0" y="180085"/>
                  </a:lnTo>
                  <a:lnTo>
                    <a:pt x="336804" y="347471"/>
                  </a:lnTo>
                  <a:lnTo>
                    <a:pt x="336804" y="167385"/>
                  </a:lnTo>
                  <a:lnTo>
                    <a:pt x="0" y="0"/>
                  </a:lnTo>
                  <a:close/>
                </a:path>
              </a:pathLst>
            </a:custGeom>
            <a:solidFill>
              <a:srgbClr val="00A2C8"/>
            </a:solidFill>
          </p:spPr>
          <p:txBody>
            <a:bodyPr wrap="square" lIns="0" tIns="0" rIns="0" bIns="0" rtlCol="0"/>
            <a:lstStyle/>
            <a:p>
              <a:endParaRPr sz="2700"/>
            </a:p>
          </p:txBody>
        </p:sp>
        <p:sp>
          <p:nvSpPr>
            <p:cNvPr id="7" name="object 7"/>
            <p:cNvSpPr/>
            <p:nvPr/>
          </p:nvSpPr>
          <p:spPr>
            <a:xfrm>
              <a:off x="0" y="859535"/>
              <a:ext cx="337185" cy="346075"/>
            </a:xfrm>
            <a:custGeom>
              <a:avLst/>
              <a:gdLst/>
              <a:ahLst/>
              <a:cxnLst/>
              <a:rect l="l" t="t" r="r" b="b"/>
              <a:pathLst>
                <a:path w="337185" h="346075">
                  <a:moveTo>
                    <a:pt x="336804" y="0"/>
                  </a:moveTo>
                  <a:lnTo>
                    <a:pt x="0" y="167386"/>
                  </a:lnTo>
                  <a:lnTo>
                    <a:pt x="0" y="345948"/>
                  </a:lnTo>
                  <a:lnTo>
                    <a:pt x="336804" y="178562"/>
                  </a:lnTo>
                  <a:lnTo>
                    <a:pt x="336804" y="0"/>
                  </a:lnTo>
                  <a:close/>
                </a:path>
              </a:pathLst>
            </a:custGeom>
            <a:solidFill>
              <a:srgbClr val="004B84"/>
            </a:solidFill>
          </p:spPr>
          <p:txBody>
            <a:bodyPr wrap="square" lIns="0" tIns="0" rIns="0" bIns="0" rtlCol="0"/>
            <a:lstStyle/>
            <a:p>
              <a:endParaRPr sz="2700"/>
            </a:p>
          </p:txBody>
        </p:sp>
        <p:sp>
          <p:nvSpPr>
            <p:cNvPr id="8" name="object 8"/>
            <p:cNvSpPr/>
            <p:nvPr/>
          </p:nvSpPr>
          <p:spPr>
            <a:xfrm>
              <a:off x="0" y="816864"/>
              <a:ext cx="155575" cy="248920"/>
            </a:xfrm>
            <a:custGeom>
              <a:avLst/>
              <a:gdLst/>
              <a:ahLst/>
              <a:cxnLst/>
              <a:rect l="l" t="t" r="r" b="b"/>
              <a:pathLst>
                <a:path w="155575" h="248919">
                  <a:moveTo>
                    <a:pt x="0" y="0"/>
                  </a:moveTo>
                  <a:lnTo>
                    <a:pt x="1" y="248412"/>
                  </a:lnTo>
                  <a:lnTo>
                    <a:pt x="1" y="209423"/>
                  </a:lnTo>
                  <a:lnTo>
                    <a:pt x="155448" y="132080"/>
                  </a:lnTo>
                  <a:lnTo>
                    <a:pt x="1" y="54863"/>
                  </a:lnTo>
                  <a:lnTo>
                    <a:pt x="0" y="0"/>
                  </a:lnTo>
                  <a:close/>
                </a:path>
              </a:pathLst>
            </a:custGeom>
            <a:solidFill>
              <a:srgbClr val="FBC000"/>
            </a:solidFill>
          </p:spPr>
          <p:txBody>
            <a:bodyPr wrap="square" lIns="0" tIns="0" rIns="0" bIns="0" rtlCol="0"/>
            <a:lstStyle/>
            <a:p>
              <a:endParaRPr sz="2700"/>
            </a:p>
          </p:txBody>
        </p:sp>
        <p:pic>
          <p:nvPicPr>
            <p:cNvPr id="9" name="object 9"/>
            <p:cNvPicPr/>
            <p:nvPr/>
          </p:nvPicPr>
          <p:blipFill>
            <a:blip r:embed="rId3" cstate="print"/>
            <a:stretch>
              <a:fillRect/>
            </a:stretch>
          </p:blipFill>
          <p:spPr>
            <a:xfrm>
              <a:off x="1662683" y="1458455"/>
              <a:ext cx="2135123" cy="1098816"/>
            </a:xfrm>
            <a:prstGeom prst="rect">
              <a:avLst/>
            </a:prstGeom>
          </p:spPr>
        </p:pic>
        <p:pic>
          <p:nvPicPr>
            <p:cNvPr id="10" name="object 10"/>
            <p:cNvPicPr/>
            <p:nvPr/>
          </p:nvPicPr>
          <p:blipFill>
            <a:blip r:embed="rId4" cstate="print"/>
            <a:stretch>
              <a:fillRect/>
            </a:stretch>
          </p:blipFill>
          <p:spPr>
            <a:xfrm>
              <a:off x="1772411" y="1723669"/>
              <a:ext cx="1918715" cy="647674"/>
            </a:xfrm>
            <a:prstGeom prst="rect">
              <a:avLst/>
            </a:prstGeom>
          </p:spPr>
        </p:pic>
        <p:sp>
          <p:nvSpPr>
            <p:cNvPr id="11" name="object 11"/>
            <p:cNvSpPr/>
            <p:nvPr/>
          </p:nvSpPr>
          <p:spPr>
            <a:xfrm>
              <a:off x="1722120" y="1498092"/>
              <a:ext cx="2021205" cy="986155"/>
            </a:xfrm>
            <a:custGeom>
              <a:avLst/>
              <a:gdLst/>
              <a:ahLst/>
              <a:cxnLst/>
              <a:rect l="l" t="t" r="r" b="b"/>
              <a:pathLst>
                <a:path w="2021204" h="986155">
                  <a:moveTo>
                    <a:pt x="1922271" y="0"/>
                  </a:moveTo>
                  <a:lnTo>
                    <a:pt x="98552" y="0"/>
                  </a:lnTo>
                  <a:lnTo>
                    <a:pt x="60221" y="7754"/>
                  </a:lnTo>
                  <a:lnTo>
                    <a:pt x="28892" y="28892"/>
                  </a:lnTo>
                  <a:lnTo>
                    <a:pt x="7754" y="60221"/>
                  </a:lnTo>
                  <a:lnTo>
                    <a:pt x="0" y="98552"/>
                  </a:lnTo>
                  <a:lnTo>
                    <a:pt x="0" y="887476"/>
                  </a:lnTo>
                  <a:lnTo>
                    <a:pt x="7754" y="925806"/>
                  </a:lnTo>
                  <a:lnTo>
                    <a:pt x="28892" y="957135"/>
                  </a:lnTo>
                  <a:lnTo>
                    <a:pt x="60221" y="978273"/>
                  </a:lnTo>
                  <a:lnTo>
                    <a:pt x="98552" y="986028"/>
                  </a:lnTo>
                  <a:lnTo>
                    <a:pt x="1922271" y="986028"/>
                  </a:lnTo>
                  <a:lnTo>
                    <a:pt x="1960602" y="978273"/>
                  </a:lnTo>
                  <a:lnTo>
                    <a:pt x="1991931" y="957135"/>
                  </a:lnTo>
                  <a:lnTo>
                    <a:pt x="2013069" y="925806"/>
                  </a:lnTo>
                  <a:lnTo>
                    <a:pt x="2020824" y="887476"/>
                  </a:lnTo>
                  <a:lnTo>
                    <a:pt x="2020824" y="98552"/>
                  </a:lnTo>
                  <a:lnTo>
                    <a:pt x="2013069" y="60221"/>
                  </a:lnTo>
                  <a:lnTo>
                    <a:pt x="1991931" y="28892"/>
                  </a:lnTo>
                  <a:lnTo>
                    <a:pt x="1960602" y="7754"/>
                  </a:lnTo>
                  <a:lnTo>
                    <a:pt x="1922271" y="0"/>
                  </a:lnTo>
                  <a:close/>
                </a:path>
              </a:pathLst>
            </a:custGeom>
            <a:solidFill>
              <a:srgbClr val="004D86"/>
            </a:solidFill>
          </p:spPr>
          <p:txBody>
            <a:bodyPr wrap="square" lIns="0" tIns="0" rIns="0" bIns="0" rtlCol="0"/>
            <a:lstStyle/>
            <a:p>
              <a:endParaRPr sz="2700"/>
            </a:p>
          </p:txBody>
        </p:sp>
      </p:grpSp>
      <p:sp>
        <p:nvSpPr>
          <p:cNvPr id="12" name="object 12"/>
          <p:cNvSpPr txBox="1"/>
          <p:nvPr/>
        </p:nvSpPr>
        <p:spPr>
          <a:xfrm>
            <a:off x="669035" y="1136333"/>
            <a:ext cx="7915275" cy="481863"/>
          </a:xfrm>
          <a:prstGeom prst="rect">
            <a:avLst/>
          </a:prstGeom>
        </p:spPr>
        <p:txBody>
          <a:bodyPr vert="horz" wrap="square" lIns="0" tIns="20003" rIns="0" bIns="0" rtlCol="0">
            <a:spAutoFit/>
          </a:bodyPr>
          <a:lstStyle/>
          <a:p>
            <a:pPr marL="19050">
              <a:spcBef>
                <a:spcPts val="158"/>
              </a:spcBef>
            </a:pPr>
            <a:r>
              <a:rPr sz="3000" dirty="0">
                <a:latin typeface="Arial Black"/>
                <a:cs typeface="Arial Black"/>
              </a:rPr>
              <a:t>A.</a:t>
            </a:r>
            <a:r>
              <a:rPr sz="3000" spc="-30" dirty="0">
                <a:latin typeface="Arial Black"/>
                <a:cs typeface="Arial Black"/>
              </a:rPr>
              <a:t> </a:t>
            </a:r>
            <a:r>
              <a:rPr sz="3000" spc="-8" dirty="0">
                <a:latin typeface="Arial Black"/>
                <a:cs typeface="Arial Black"/>
              </a:rPr>
              <a:t>Pembuatan</a:t>
            </a:r>
            <a:r>
              <a:rPr sz="3000" dirty="0">
                <a:latin typeface="Arial Black"/>
                <a:cs typeface="Arial Black"/>
              </a:rPr>
              <a:t> Jadwal</a:t>
            </a:r>
            <a:r>
              <a:rPr sz="3000" spc="-8" dirty="0">
                <a:latin typeface="Arial Black"/>
                <a:cs typeface="Arial Black"/>
              </a:rPr>
              <a:t> Penatausahaan</a:t>
            </a:r>
            <a:endParaRPr sz="3000">
              <a:latin typeface="Arial Black"/>
              <a:cs typeface="Arial Black"/>
            </a:endParaRPr>
          </a:p>
        </p:txBody>
      </p:sp>
      <p:sp>
        <p:nvSpPr>
          <p:cNvPr id="13" name="object 13"/>
          <p:cNvSpPr txBox="1"/>
          <p:nvPr/>
        </p:nvSpPr>
        <p:spPr>
          <a:xfrm>
            <a:off x="2956941" y="2716340"/>
            <a:ext cx="2287905" cy="481863"/>
          </a:xfrm>
          <a:prstGeom prst="rect">
            <a:avLst/>
          </a:prstGeom>
        </p:spPr>
        <p:txBody>
          <a:bodyPr vert="horz" wrap="square" lIns="0" tIns="20003" rIns="0" bIns="0" rtlCol="0">
            <a:spAutoFit/>
          </a:bodyPr>
          <a:lstStyle/>
          <a:p>
            <a:pPr marL="19050">
              <a:spcBef>
                <a:spcPts val="158"/>
              </a:spcBef>
            </a:pPr>
            <a:r>
              <a:rPr sz="3000" b="1" spc="-8" dirty="0">
                <a:solidFill>
                  <a:srgbClr val="FFFFFF"/>
                </a:solidFill>
                <a:latin typeface="Calibri"/>
                <a:cs typeface="Calibri"/>
              </a:rPr>
              <a:t>PENGATURAN</a:t>
            </a:r>
            <a:endParaRPr sz="3000">
              <a:latin typeface="Calibri"/>
              <a:cs typeface="Calibri"/>
            </a:endParaRPr>
          </a:p>
        </p:txBody>
      </p:sp>
      <p:grpSp>
        <p:nvGrpSpPr>
          <p:cNvPr id="14" name="object 14"/>
          <p:cNvGrpSpPr/>
          <p:nvPr/>
        </p:nvGrpSpPr>
        <p:grpSpPr>
          <a:xfrm>
            <a:off x="6965443" y="2187683"/>
            <a:ext cx="3203258" cy="1648778"/>
            <a:chOff x="4643628" y="1458455"/>
            <a:chExt cx="2135505" cy="1099185"/>
          </a:xfrm>
        </p:grpSpPr>
        <p:pic>
          <p:nvPicPr>
            <p:cNvPr id="15" name="object 15"/>
            <p:cNvPicPr/>
            <p:nvPr/>
          </p:nvPicPr>
          <p:blipFill>
            <a:blip r:embed="rId3" cstate="print"/>
            <a:stretch>
              <a:fillRect/>
            </a:stretch>
          </p:blipFill>
          <p:spPr>
            <a:xfrm>
              <a:off x="4643628" y="1458455"/>
              <a:ext cx="2135124" cy="1098816"/>
            </a:xfrm>
            <a:prstGeom prst="rect">
              <a:avLst/>
            </a:prstGeom>
          </p:spPr>
        </p:pic>
        <p:pic>
          <p:nvPicPr>
            <p:cNvPr id="16" name="object 16"/>
            <p:cNvPicPr/>
            <p:nvPr/>
          </p:nvPicPr>
          <p:blipFill>
            <a:blip r:embed="rId5" cstate="print"/>
            <a:stretch>
              <a:fillRect/>
            </a:stretch>
          </p:blipFill>
          <p:spPr>
            <a:xfrm>
              <a:off x="5141976" y="1676399"/>
              <a:ext cx="1138427" cy="754379"/>
            </a:xfrm>
            <a:prstGeom prst="rect">
              <a:avLst/>
            </a:prstGeom>
          </p:spPr>
        </p:pic>
        <p:sp>
          <p:nvSpPr>
            <p:cNvPr id="17" name="object 17"/>
            <p:cNvSpPr/>
            <p:nvPr/>
          </p:nvSpPr>
          <p:spPr>
            <a:xfrm>
              <a:off x="4703064" y="1498091"/>
              <a:ext cx="2021205" cy="986155"/>
            </a:xfrm>
            <a:custGeom>
              <a:avLst/>
              <a:gdLst/>
              <a:ahLst/>
              <a:cxnLst/>
              <a:rect l="l" t="t" r="r" b="b"/>
              <a:pathLst>
                <a:path w="2021204" h="986155">
                  <a:moveTo>
                    <a:pt x="1922271" y="0"/>
                  </a:moveTo>
                  <a:lnTo>
                    <a:pt x="98551" y="0"/>
                  </a:lnTo>
                  <a:lnTo>
                    <a:pt x="60221" y="7754"/>
                  </a:lnTo>
                  <a:lnTo>
                    <a:pt x="28892" y="28892"/>
                  </a:lnTo>
                  <a:lnTo>
                    <a:pt x="7754" y="60221"/>
                  </a:lnTo>
                  <a:lnTo>
                    <a:pt x="0" y="98552"/>
                  </a:lnTo>
                  <a:lnTo>
                    <a:pt x="0" y="887476"/>
                  </a:lnTo>
                  <a:lnTo>
                    <a:pt x="7754" y="925806"/>
                  </a:lnTo>
                  <a:lnTo>
                    <a:pt x="28892" y="957135"/>
                  </a:lnTo>
                  <a:lnTo>
                    <a:pt x="60221" y="978273"/>
                  </a:lnTo>
                  <a:lnTo>
                    <a:pt x="98551" y="986028"/>
                  </a:lnTo>
                  <a:lnTo>
                    <a:pt x="1922271" y="986028"/>
                  </a:lnTo>
                  <a:lnTo>
                    <a:pt x="1960602" y="978273"/>
                  </a:lnTo>
                  <a:lnTo>
                    <a:pt x="1991931" y="957135"/>
                  </a:lnTo>
                  <a:lnTo>
                    <a:pt x="2013069" y="925806"/>
                  </a:lnTo>
                  <a:lnTo>
                    <a:pt x="2020824" y="887476"/>
                  </a:lnTo>
                  <a:lnTo>
                    <a:pt x="2020824" y="98552"/>
                  </a:lnTo>
                  <a:lnTo>
                    <a:pt x="2013069" y="60221"/>
                  </a:lnTo>
                  <a:lnTo>
                    <a:pt x="1991931" y="28892"/>
                  </a:lnTo>
                  <a:lnTo>
                    <a:pt x="1960602" y="7754"/>
                  </a:lnTo>
                  <a:lnTo>
                    <a:pt x="1922271" y="0"/>
                  </a:lnTo>
                  <a:close/>
                </a:path>
              </a:pathLst>
            </a:custGeom>
            <a:solidFill>
              <a:srgbClr val="0085C6"/>
            </a:solidFill>
          </p:spPr>
          <p:txBody>
            <a:bodyPr wrap="square" lIns="0" tIns="0" rIns="0" bIns="0" rtlCol="0"/>
            <a:lstStyle/>
            <a:p>
              <a:endParaRPr sz="2700"/>
            </a:p>
          </p:txBody>
        </p:sp>
      </p:grpSp>
      <p:sp>
        <p:nvSpPr>
          <p:cNvPr id="18" name="object 18"/>
          <p:cNvSpPr txBox="1"/>
          <p:nvPr/>
        </p:nvSpPr>
        <p:spPr>
          <a:xfrm>
            <a:off x="8058721" y="2682050"/>
            <a:ext cx="1025843" cy="573234"/>
          </a:xfrm>
          <a:prstGeom prst="rect">
            <a:avLst/>
          </a:prstGeom>
        </p:spPr>
        <p:txBody>
          <a:bodyPr vert="horz" wrap="square" lIns="0" tIns="19050" rIns="0" bIns="0" rtlCol="0">
            <a:spAutoFit/>
          </a:bodyPr>
          <a:lstStyle/>
          <a:p>
            <a:pPr marL="19050">
              <a:spcBef>
                <a:spcPts val="150"/>
              </a:spcBef>
            </a:pPr>
            <a:r>
              <a:rPr sz="3600" b="1" spc="-15" dirty="0">
                <a:solidFill>
                  <a:srgbClr val="FFFFFF"/>
                </a:solidFill>
                <a:latin typeface="Arial"/>
                <a:cs typeface="Arial"/>
              </a:rPr>
              <a:t>BUD</a:t>
            </a:r>
            <a:endParaRPr sz="3600">
              <a:latin typeface="Arial"/>
              <a:cs typeface="Arial"/>
            </a:endParaRPr>
          </a:p>
        </p:txBody>
      </p:sp>
      <p:grpSp>
        <p:nvGrpSpPr>
          <p:cNvPr id="19" name="object 19"/>
          <p:cNvGrpSpPr/>
          <p:nvPr/>
        </p:nvGrpSpPr>
        <p:grpSpPr>
          <a:xfrm>
            <a:off x="11137392" y="2171681"/>
            <a:ext cx="4432935" cy="1733550"/>
            <a:chOff x="7424928" y="1447787"/>
            <a:chExt cx="2955290" cy="1155700"/>
          </a:xfrm>
        </p:grpSpPr>
        <p:pic>
          <p:nvPicPr>
            <p:cNvPr id="20" name="object 20"/>
            <p:cNvPicPr/>
            <p:nvPr/>
          </p:nvPicPr>
          <p:blipFill>
            <a:blip r:embed="rId6" cstate="print"/>
            <a:stretch>
              <a:fillRect/>
            </a:stretch>
          </p:blipFill>
          <p:spPr>
            <a:xfrm>
              <a:off x="7424928" y="1447787"/>
              <a:ext cx="2955035" cy="1100340"/>
            </a:xfrm>
            <a:prstGeom prst="rect">
              <a:avLst/>
            </a:prstGeom>
          </p:spPr>
        </p:pic>
        <p:pic>
          <p:nvPicPr>
            <p:cNvPr id="21" name="object 21"/>
            <p:cNvPicPr/>
            <p:nvPr/>
          </p:nvPicPr>
          <p:blipFill>
            <a:blip r:embed="rId7" cstate="print"/>
            <a:stretch>
              <a:fillRect/>
            </a:stretch>
          </p:blipFill>
          <p:spPr>
            <a:xfrm>
              <a:off x="7688580" y="1482852"/>
              <a:ext cx="2429255" cy="1120139"/>
            </a:xfrm>
            <a:prstGeom prst="rect">
              <a:avLst/>
            </a:prstGeom>
          </p:spPr>
        </p:pic>
        <p:sp>
          <p:nvSpPr>
            <p:cNvPr id="22" name="object 22"/>
            <p:cNvSpPr/>
            <p:nvPr/>
          </p:nvSpPr>
          <p:spPr>
            <a:xfrm>
              <a:off x="7484364" y="1487424"/>
              <a:ext cx="2840990" cy="988060"/>
            </a:xfrm>
            <a:custGeom>
              <a:avLst/>
              <a:gdLst/>
              <a:ahLst/>
              <a:cxnLst/>
              <a:rect l="l" t="t" r="r" b="b"/>
              <a:pathLst>
                <a:path w="2840990" h="988060">
                  <a:moveTo>
                    <a:pt x="2741929" y="0"/>
                  </a:moveTo>
                  <a:lnTo>
                    <a:pt x="98805" y="0"/>
                  </a:lnTo>
                  <a:lnTo>
                    <a:pt x="60328" y="7758"/>
                  </a:lnTo>
                  <a:lnTo>
                    <a:pt x="28924" y="28924"/>
                  </a:lnTo>
                  <a:lnTo>
                    <a:pt x="7758" y="60328"/>
                  </a:lnTo>
                  <a:lnTo>
                    <a:pt x="0" y="98805"/>
                  </a:lnTo>
                  <a:lnTo>
                    <a:pt x="0" y="888746"/>
                  </a:lnTo>
                  <a:lnTo>
                    <a:pt x="7758" y="927223"/>
                  </a:lnTo>
                  <a:lnTo>
                    <a:pt x="28924" y="958627"/>
                  </a:lnTo>
                  <a:lnTo>
                    <a:pt x="60328" y="979793"/>
                  </a:lnTo>
                  <a:lnTo>
                    <a:pt x="98805" y="987551"/>
                  </a:lnTo>
                  <a:lnTo>
                    <a:pt x="2741929" y="987551"/>
                  </a:lnTo>
                  <a:lnTo>
                    <a:pt x="2780407" y="979793"/>
                  </a:lnTo>
                  <a:lnTo>
                    <a:pt x="2811811" y="958627"/>
                  </a:lnTo>
                  <a:lnTo>
                    <a:pt x="2832977" y="927223"/>
                  </a:lnTo>
                  <a:lnTo>
                    <a:pt x="2840735" y="888746"/>
                  </a:lnTo>
                  <a:lnTo>
                    <a:pt x="2840735" y="98805"/>
                  </a:lnTo>
                  <a:lnTo>
                    <a:pt x="2832977" y="60328"/>
                  </a:lnTo>
                  <a:lnTo>
                    <a:pt x="2811811" y="28924"/>
                  </a:lnTo>
                  <a:lnTo>
                    <a:pt x="2780407" y="7758"/>
                  </a:lnTo>
                  <a:lnTo>
                    <a:pt x="2741929" y="0"/>
                  </a:lnTo>
                  <a:close/>
                </a:path>
              </a:pathLst>
            </a:custGeom>
            <a:solidFill>
              <a:srgbClr val="2BA4A7"/>
            </a:solidFill>
          </p:spPr>
          <p:txBody>
            <a:bodyPr wrap="square" lIns="0" tIns="0" rIns="0" bIns="0" rtlCol="0"/>
            <a:lstStyle/>
            <a:p>
              <a:endParaRPr sz="2700"/>
            </a:p>
          </p:txBody>
        </p:sp>
      </p:grpSp>
      <p:sp>
        <p:nvSpPr>
          <p:cNvPr id="23" name="object 23"/>
          <p:cNvSpPr txBox="1"/>
          <p:nvPr/>
        </p:nvSpPr>
        <p:spPr>
          <a:xfrm>
            <a:off x="11877675" y="2373935"/>
            <a:ext cx="2962275" cy="1127232"/>
          </a:xfrm>
          <a:prstGeom prst="rect">
            <a:avLst/>
          </a:prstGeom>
        </p:spPr>
        <p:txBody>
          <a:bodyPr vert="horz" wrap="square" lIns="0" tIns="19050" rIns="0" bIns="0" rtlCol="0">
            <a:spAutoFit/>
          </a:bodyPr>
          <a:lstStyle/>
          <a:p>
            <a:pPr marL="953" algn="ctr">
              <a:spcBef>
                <a:spcPts val="150"/>
              </a:spcBef>
            </a:pPr>
            <a:r>
              <a:rPr sz="3600" b="1" spc="-8" dirty="0">
                <a:solidFill>
                  <a:srgbClr val="FFFFFF"/>
                </a:solidFill>
                <a:latin typeface="Calibri"/>
                <a:cs typeface="Calibri"/>
              </a:rPr>
              <a:t>Jadwal</a:t>
            </a:r>
            <a:endParaRPr sz="3600">
              <a:latin typeface="Calibri"/>
              <a:cs typeface="Calibri"/>
            </a:endParaRPr>
          </a:p>
          <a:p>
            <a:pPr algn="ctr">
              <a:spcBef>
                <a:spcPts val="8"/>
              </a:spcBef>
            </a:pPr>
            <a:r>
              <a:rPr sz="3600" b="1" spc="-8" dirty="0">
                <a:solidFill>
                  <a:srgbClr val="FFFFFF"/>
                </a:solidFill>
                <a:latin typeface="Calibri"/>
                <a:cs typeface="Calibri"/>
              </a:rPr>
              <a:t>Penatausahaan</a:t>
            </a:r>
            <a:endParaRPr sz="3600">
              <a:latin typeface="Calibri"/>
              <a:cs typeface="Calibri"/>
            </a:endParaRPr>
          </a:p>
        </p:txBody>
      </p:sp>
      <p:grpSp>
        <p:nvGrpSpPr>
          <p:cNvPr id="24" name="object 24"/>
          <p:cNvGrpSpPr/>
          <p:nvPr/>
        </p:nvGrpSpPr>
        <p:grpSpPr>
          <a:xfrm>
            <a:off x="688658" y="1699070"/>
            <a:ext cx="10540364" cy="6757035"/>
            <a:chOff x="459105" y="1132713"/>
            <a:chExt cx="7026909" cy="4504690"/>
          </a:xfrm>
        </p:grpSpPr>
        <p:sp>
          <p:nvSpPr>
            <p:cNvPr id="25" name="object 25"/>
            <p:cNvSpPr/>
            <p:nvPr/>
          </p:nvSpPr>
          <p:spPr>
            <a:xfrm>
              <a:off x="3743706" y="1948307"/>
              <a:ext cx="959485" cy="85725"/>
            </a:xfrm>
            <a:custGeom>
              <a:avLst/>
              <a:gdLst/>
              <a:ahLst/>
              <a:cxnLst/>
              <a:rect l="l" t="t" r="r" b="b"/>
              <a:pathLst>
                <a:path w="959485" h="85725">
                  <a:moveTo>
                    <a:pt x="873379" y="57147"/>
                  </a:moveTo>
                  <a:lnTo>
                    <a:pt x="873379" y="85725"/>
                  </a:lnTo>
                  <a:lnTo>
                    <a:pt x="930444" y="57150"/>
                  </a:lnTo>
                  <a:lnTo>
                    <a:pt x="873379" y="57147"/>
                  </a:lnTo>
                  <a:close/>
                </a:path>
                <a:path w="959485" h="85725">
                  <a:moveTo>
                    <a:pt x="873379" y="28572"/>
                  </a:moveTo>
                  <a:lnTo>
                    <a:pt x="873379" y="57147"/>
                  </a:lnTo>
                  <a:lnTo>
                    <a:pt x="887603" y="57150"/>
                  </a:lnTo>
                  <a:lnTo>
                    <a:pt x="887603" y="28575"/>
                  </a:lnTo>
                  <a:lnTo>
                    <a:pt x="873379" y="28572"/>
                  </a:lnTo>
                  <a:close/>
                </a:path>
                <a:path w="959485" h="85725">
                  <a:moveTo>
                    <a:pt x="873379" y="0"/>
                  </a:moveTo>
                  <a:lnTo>
                    <a:pt x="873379" y="28572"/>
                  </a:lnTo>
                  <a:lnTo>
                    <a:pt x="887603" y="28575"/>
                  </a:lnTo>
                  <a:lnTo>
                    <a:pt x="887603" y="57150"/>
                  </a:lnTo>
                  <a:lnTo>
                    <a:pt x="930448" y="57147"/>
                  </a:lnTo>
                  <a:lnTo>
                    <a:pt x="959104" y="42798"/>
                  </a:lnTo>
                  <a:lnTo>
                    <a:pt x="873379" y="0"/>
                  </a:lnTo>
                  <a:close/>
                </a:path>
                <a:path w="959485" h="85725">
                  <a:moveTo>
                    <a:pt x="0" y="28447"/>
                  </a:moveTo>
                  <a:lnTo>
                    <a:pt x="0" y="57022"/>
                  </a:lnTo>
                  <a:lnTo>
                    <a:pt x="873379" y="57147"/>
                  </a:lnTo>
                  <a:lnTo>
                    <a:pt x="873379" y="28572"/>
                  </a:lnTo>
                  <a:lnTo>
                    <a:pt x="0" y="28447"/>
                  </a:lnTo>
                  <a:close/>
                </a:path>
              </a:pathLst>
            </a:custGeom>
            <a:solidFill>
              <a:srgbClr val="0085C6"/>
            </a:solidFill>
          </p:spPr>
          <p:txBody>
            <a:bodyPr wrap="square" lIns="0" tIns="0" rIns="0" bIns="0" rtlCol="0"/>
            <a:lstStyle/>
            <a:p>
              <a:endParaRPr sz="2700"/>
            </a:p>
          </p:txBody>
        </p:sp>
        <p:sp>
          <p:nvSpPr>
            <p:cNvPr id="26" name="object 26"/>
            <p:cNvSpPr/>
            <p:nvPr/>
          </p:nvSpPr>
          <p:spPr>
            <a:xfrm>
              <a:off x="6724522" y="1940179"/>
              <a:ext cx="761365" cy="85725"/>
            </a:xfrm>
            <a:custGeom>
              <a:avLst/>
              <a:gdLst/>
              <a:ahLst/>
              <a:cxnLst/>
              <a:rect l="l" t="t" r="r" b="b"/>
              <a:pathLst>
                <a:path w="761365" h="85725">
                  <a:moveTo>
                    <a:pt x="733422" y="28448"/>
                  </a:moveTo>
                  <a:lnTo>
                    <a:pt x="689355" y="28448"/>
                  </a:lnTo>
                  <a:lnTo>
                    <a:pt x="689736" y="57023"/>
                  </a:lnTo>
                  <a:lnTo>
                    <a:pt x="675386" y="57208"/>
                  </a:lnTo>
                  <a:lnTo>
                    <a:pt x="675767" y="85725"/>
                  </a:lnTo>
                  <a:lnTo>
                    <a:pt x="760983" y="41783"/>
                  </a:lnTo>
                  <a:lnTo>
                    <a:pt x="733422" y="28448"/>
                  </a:lnTo>
                  <a:close/>
                </a:path>
                <a:path w="761365" h="85725">
                  <a:moveTo>
                    <a:pt x="675005" y="28633"/>
                  </a:moveTo>
                  <a:lnTo>
                    <a:pt x="0" y="37337"/>
                  </a:lnTo>
                  <a:lnTo>
                    <a:pt x="253" y="65912"/>
                  </a:lnTo>
                  <a:lnTo>
                    <a:pt x="675386" y="57208"/>
                  </a:lnTo>
                  <a:lnTo>
                    <a:pt x="675005" y="28633"/>
                  </a:lnTo>
                  <a:close/>
                </a:path>
                <a:path w="761365" h="85725">
                  <a:moveTo>
                    <a:pt x="689355" y="28448"/>
                  </a:moveTo>
                  <a:lnTo>
                    <a:pt x="675005" y="28633"/>
                  </a:lnTo>
                  <a:lnTo>
                    <a:pt x="675386" y="57208"/>
                  </a:lnTo>
                  <a:lnTo>
                    <a:pt x="689736" y="57023"/>
                  </a:lnTo>
                  <a:lnTo>
                    <a:pt x="689355" y="28448"/>
                  </a:lnTo>
                  <a:close/>
                </a:path>
                <a:path w="761365" h="85725">
                  <a:moveTo>
                    <a:pt x="674624" y="0"/>
                  </a:moveTo>
                  <a:lnTo>
                    <a:pt x="675005" y="28633"/>
                  </a:lnTo>
                  <a:lnTo>
                    <a:pt x="689355" y="28448"/>
                  </a:lnTo>
                  <a:lnTo>
                    <a:pt x="733422" y="28448"/>
                  </a:lnTo>
                  <a:lnTo>
                    <a:pt x="674624" y="0"/>
                  </a:lnTo>
                  <a:close/>
                </a:path>
              </a:pathLst>
            </a:custGeom>
            <a:solidFill>
              <a:srgbClr val="2BA4A7"/>
            </a:solidFill>
          </p:spPr>
          <p:txBody>
            <a:bodyPr wrap="square" lIns="0" tIns="0" rIns="0" bIns="0" rtlCol="0"/>
            <a:lstStyle/>
            <a:p>
              <a:endParaRPr sz="2700"/>
            </a:p>
          </p:txBody>
        </p:sp>
        <p:pic>
          <p:nvPicPr>
            <p:cNvPr id="27" name="object 27"/>
            <p:cNvPicPr/>
            <p:nvPr/>
          </p:nvPicPr>
          <p:blipFill>
            <a:blip r:embed="rId8" cstate="print"/>
            <a:stretch>
              <a:fillRect/>
            </a:stretch>
          </p:blipFill>
          <p:spPr>
            <a:xfrm>
              <a:off x="468630" y="1142238"/>
              <a:ext cx="5234940" cy="97536"/>
            </a:xfrm>
            <a:prstGeom prst="rect">
              <a:avLst/>
            </a:prstGeom>
          </p:spPr>
        </p:pic>
        <p:sp>
          <p:nvSpPr>
            <p:cNvPr id="28" name="object 28"/>
            <p:cNvSpPr/>
            <p:nvPr/>
          </p:nvSpPr>
          <p:spPr>
            <a:xfrm>
              <a:off x="468630" y="1142238"/>
              <a:ext cx="5234940" cy="97790"/>
            </a:xfrm>
            <a:custGeom>
              <a:avLst/>
              <a:gdLst/>
              <a:ahLst/>
              <a:cxnLst/>
              <a:rect l="l" t="t" r="r" b="b"/>
              <a:pathLst>
                <a:path w="5234940" h="97790">
                  <a:moveTo>
                    <a:pt x="0" y="16256"/>
                  </a:moveTo>
                  <a:lnTo>
                    <a:pt x="0" y="7238"/>
                  </a:lnTo>
                  <a:lnTo>
                    <a:pt x="7277" y="0"/>
                  </a:lnTo>
                  <a:lnTo>
                    <a:pt x="16256" y="0"/>
                  </a:lnTo>
                  <a:lnTo>
                    <a:pt x="5218684" y="0"/>
                  </a:lnTo>
                  <a:lnTo>
                    <a:pt x="5227701" y="0"/>
                  </a:lnTo>
                  <a:lnTo>
                    <a:pt x="5234940" y="7238"/>
                  </a:lnTo>
                  <a:lnTo>
                    <a:pt x="5234940" y="16256"/>
                  </a:lnTo>
                  <a:lnTo>
                    <a:pt x="5234940" y="81279"/>
                  </a:lnTo>
                  <a:lnTo>
                    <a:pt x="5234940" y="90297"/>
                  </a:lnTo>
                  <a:lnTo>
                    <a:pt x="5227701" y="97536"/>
                  </a:lnTo>
                  <a:lnTo>
                    <a:pt x="5218684" y="97536"/>
                  </a:lnTo>
                  <a:lnTo>
                    <a:pt x="16256" y="97536"/>
                  </a:lnTo>
                  <a:lnTo>
                    <a:pt x="7277" y="97536"/>
                  </a:lnTo>
                  <a:lnTo>
                    <a:pt x="0" y="90297"/>
                  </a:lnTo>
                  <a:lnTo>
                    <a:pt x="0" y="81279"/>
                  </a:lnTo>
                  <a:lnTo>
                    <a:pt x="0" y="16256"/>
                  </a:lnTo>
                  <a:close/>
                </a:path>
              </a:pathLst>
            </a:custGeom>
            <a:ln w="19050">
              <a:solidFill>
                <a:srgbClr val="D7D7D7"/>
              </a:solidFill>
            </a:ln>
          </p:spPr>
          <p:txBody>
            <a:bodyPr wrap="square" lIns="0" tIns="0" rIns="0" bIns="0" rtlCol="0"/>
            <a:lstStyle/>
            <a:p>
              <a:endParaRPr sz="2700"/>
            </a:p>
          </p:txBody>
        </p:sp>
        <p:pic>
          <p:nvPicPr>
            <p:cNvPr id="29" name="object 29"/>
            <p:cNvPicPr/>
            <p:nvPr/>
          </p:nvPicPr>
          <p:blipFill>
            <a:blip r:embed="rId9" cstate="print"/>
            <a:stretch>
              <a:fillRect/>
            </a:stretch>
          </p:blipFill>
          <p:spPr>
            <a:xfrm>
              <a:off x="1435608" y="4360164"/>
              <a:ext cx="2634995" cy="1138428"/>
            </a:xfrm>
            <a:prstGeom prst="rect">
              <a:avLst/>
            </a:prstGeom>
          </p:spPr>
        </p:pic>
        <p:pic>
          <p:nvPicPr>
            <p:cNvPr id="30" name="object 30"/>
            <p:cNvPicPr/>
            <p:nvPr/>
          </p:nvPicPr>
          <p:blipFill>
            <a:blip r:embed="rId10" cstate="print"/>
            <a:stretch>
              <a:fillRect/>
            </a:stretch>
          </p:blipFill>
          <p:spPr>
            <a:xfrm>
              <a:off x="1559052" y="4309884"/>
              <a:ext cx="2385060" cy="1327404"/>
            </a:xfrm>
            <a:prstGeom prst="rect">
              <a:avLst/>
            </a:prstGeom>
          </p:spPr>
        </p:pic>
        <p:sp>
          <p:nvSpPr>
            <p:cNvPr id="31" name="object 31"/>
            <p:cNvSpPr/>
            <p:nvPr/>
          </p:nvSpPr>
          <p:spPr>
            <a:xfrm>
              <a:off x="1495044" y="4400550"/>
              <a:ext cx="2520950" cy="1024890"/>
            </a:xfrm>
            <a:custGeom>
              <a:avLst/>
              <a:gdLst/>
              <a:ahLst/>
              <a:cxnLst/>
              <a:rect l="l" t="t" r="r" b="b"/>
              <a:pathLst>
                <a:path w="2520950" h="1024889">
                  <a:moveTo>
                    <a:pt x="2414016" y="0"/>
                  </a:moveTo>
                  <a:lnTo>
                    <a:pt x="104775" y="0"/>
                  </a:lnTo>
                  <a:lnTo>
                    <a:pt x="81915" y="5080"/>
                  </a:lnTo>
                  <a:lnTo>
                    <a:pt x="42290" y="27939"/>
                  </a:lnTo>
                  <a:lnTo>
                    <a:pt x="13715" y="62230"/>
                  </a:lnTo>
                  <a:lnTo>
                    <a:pt x="508" y="106680"/>
                  </a:lnTo>
                  <a:lnTo>
                    <a:pt x="0" y="908050"/>
                  </a:lnTo>
                  <a:lnTo>
                    <a:pt x="762" y="920750"/>
                  </a:lnTo>
                  <a:lnTo>
                    <a:pt x="14731" y="965200"/>
                  </a:lnTo>
                  <a:lnTo>
                    <a:pt x="43561" y="999490"/>
                  </a:lnTo>
                  <a:lnTo>
                    <a:pt x="83693" y="1019810"/>
                  </a:lnTo>
                  <a:lnTo>
                    <a:pt x="106806" y="1024890"/>
                  </a:lnTo>
                  <a:lnTo>
                    <a:pt x="2416047" y="1024890"/>
                  </a:lnTo>
                  <a:lnTo>
                    <a:pt x="2427732" y="1022350"/>
                  </a:lnTo>
                  <a:lnTo>
                    <a:pt x="2438781" y="1019810"/>
                  </a:lnTo>
                  <a:lnTo>
                    <a:pt x="2449703" y="1016000"/>
                  </a:lnTo>
                  <a:lnTo>
                    <a:pt x="2457418" y="1012190"/>
                  </a:lnTo>
                  <a:lnTo>
                    <a:pt x="107442" y="1012190"/>
                  </a:lnTo>
                  <a:lnTo>
                    <a:pt x="96900" y="1010920"/>
                  </a:lnTo>
                  <a:lnTo>
                    <a:pt x="86868" y="1008380"/>
                  </a:lnTo>
                  <a:lnTo>
                    <a:pt x="67944" y="1000760"/>
                  </a:lnTo>
                  <a:lnTo>
                    <a:pt x="59309" y="994410"/>
                  </a:lnTo>
                  <a:lnTo>
                    <a:pt x="51181" y="989330"/>
                  </a:lnTo>
                  <a:lnTo>
                    <a:pt x="43815" y="981710"/>
                  </a:lnTo>
                  <a:lnTo>
                    <a:pt x="36956" y="975360"/>
                  </a:lnTo>
                  <a:lnTo>
                    <a:pt x="30861" y="966470"/>
                  </a:lnTo>
                  <a:lnTo>
                    <a:pt x="14859" y="929640"/>
                  </a:lnTo>
                  <a:lnTo>
                    <a:pt x="12700" y="908050"/>
                  </a:lnTo>
                  <a:lnTo>
                    <a:pt x="12756" y="116839"/>
                  </a:lnTo>
                  <a:lnTo>
                    <a:pt x="20955" y="77470"/>
                  </a:lnTo>
                  <a:lnTo>
                    <a:pt x="43306" y="43180"/>
                  </a:lnTo>
                  <a:lnTo>
                    <a:pt x="76708" y="20320"/>
                  </a:lnTo>
                  <a:lnTo>
                    <a:pt x="106806" y="12700"/>
                  </a:lnTo>
                  <a:lnTo>
                    <a:pt x="2455640" y="12700"/>
                  </a:lnTo>
                  <a:lnTo>
                    <a:pt x="2447925" y="8889"/>
                  </a:lnTo>
                  <a:lnTo>
                    <a:pt x="2437130" y="5080"/>
                  </a:lnTo>
                  <a:lnTo>
                    <a:pt x="2414016" y="0"/>
                  </a:lnTo>
                  <a:close/>
                </a:path>
                <a:path w="2520950" h="1024889">
                  <a:moveTo>
                    <a:pt x="2455640" y="12700"/>
                  </a:moveTo>
                  <a:lnTo>
                    <a:pt x="2413381" y="12700"/>
                  </a:lnTo>
                  <a:lnTo>
                    <a:pt x="2423795" y="13970"/>
                  </a:lnTo>
                  <a:lnTo>
                    <a:pt x="2433955" y="17780"/>
                  </a:lnTo>
                  <a:lnTo>
                    <a:pt x="2469515" y="36830"/>
                  </a:lnTo>
                  <a:lnTo>
                    <a:pt x="2495169" y="67310"/>
                  </a:lnTo>
                  <a:lnTo>
                    <a:pt x="2507488" y="106680"/>
                  </a:lnTo>
                  <a:lnTo>
                    <a:pt x="2507996" y="116839"/>
                  </a:lnTo>
                  <a:lnTo>
                    <a:pt x="2507996" y="908050"/>
                  </a:lnTo>
                  <a:lnTo>
                    <a:pt x="2499868" y="948690"/>
                  </a:lnTo>
                  <a:lnTo>
                    <a:pt x="2477516" y="981710"/>
                  </a:lnTo>
                  <a:lnTo>
                    <a:pt x="2444115" y="1004570"/>
                  </a:lnTo>
                  <a:lnTo>
                    <a:pt x="2414016" y="1012190"/>
                  </a:lnTo>
                  <a:lnTo>
                    <a:pt x="2457418" y="1012190"/>
                  </a:lnTo>
                  <a:lnTo>
                    <a:pt x="2494280" y="981710"/>
                  </a:lnTo>
                  <a:lnTo>
                    <a:pt x="2515616" y="942340"/>
                  </a:lnTo>
                  <a:lnTo>
                    <a:pt x="2520696" y="908050"/>
                  </a:lnTo>
                  <a:lnTo>
                    <a:pt x="2520696" y="116839"/>
                  </a:lnTo>
                  <a:lnTo>
                    <a:pt x="2511044" y="71120"/>
                  </a:lnTo>
                  <a:lnTo>
                    <a:pt x="2485517" y="34289"/>
                  </a:lnTo>
                  <a:lnTo>
                    <a:pt x="2458211" y="13970"/>
                  </a:lnTo>
                  <a:lnTo>
                    <a:pt x="2455640" y="12700"/>
                  </a:lnTo>
                  <a:close/>
                </a:path>
                <a:path w="2520950" h="1024889">
                  <a:moveTo>
                    <a:pt x="2412746" y="25400"/>
                  </a:moveTo>
                  <a:lnTo>
                    <a:pt x="108712" y="25400"/>
                  </a:lnTo>
                  <a:lnTo>
                    <a:pt x="99568" y="26670"/>
                  </a:lnTo>
                  <a:lnTo>
                    <a:pt x="59309" y="45720"/>
                  </a:lnTo>
                  <a:lnTo>
                    <a:pt x="32765" y="81280"/>
                  </a:lnTo>
                  <a:lnTo>
                    <a:pt x="25400" y="908050"/>
                  </a:lnTo>
                  <a:lnTo>
                    <a:pt x="25781" y="916940"/>
                  </a:lnTo>
                  <a:lnTo>
                    <a:pt x="41021" y="958850"/>
                  </a:lnTo>
                  <a:lnTo>
                    <a:pt x="73533" y="989330"/>
                  </a:lnTo>
                  <a:lnTo>
                    <a:pt x="108077" y="999490"/>
                  </a:lnTo>
                  <a:lnTo>
                    <a:pt x="2412110" y="999490"/>
                  </a:lnTo>
                  <a:lnTo>
                    <a:pt x="2450465" y="986790"/>
                  </a:lnTo>
                  <a:lnTo>
                    <a:pt x="108584" y="986790"/>
                  </a:lnTo>
                  <a:lnTo>
                    <a:pt x="93344" y="984250"/>
                  </a:lnTo>
                  <a:lnTo>
                    <a:pt x="85852" y="980440"/>
                  </a:lnTo>
                  <a:lnTo>
                    <a:pt x="79121" y="977900"/>
                  </a:lnTo>
                  <a:lnTo>
                    <a:pt x="72643" y="972820"/>
                  </a:lnTo>
                  <a:lnTo>
                    <a:pt x="44068" y="938530"/>
                  </a:lnTo>
                  <a:lnTo>
                    <a:pt x="38142" y="908050"/>
                  </a:lnTo>
                  <a:lnTo>
                    <a:pt x="38163" y="116839"/>
                  </a:lnTo>
                  <a:lnTo>
                    <a:pt x="48133" y="78739"/>
                  </a:lnTo>
                  <a:lnTo>
                    <a:pt x="74040" y="50800"/>
                  </a:lnTo>
                  <a:lnTo>
                    <a:pt x="87630" y="44450"/>
                  </a:lnTo>
                  <a:lnTo>
                    <a:pt x="95122" y="40639"/>
                  </a:lnTo>
                  <a:lnTo>
                    <a:pt x="110617" y="38100"/>
                  </a:lnTo>
                  <a:lnTo>
                    <a:pt x="2449787" y="38100"/>
                  </a:lnTo>
                  <a:lnTo>
                    <a:pt x="2447290" y="36830"/>
                  </a:lnTo>
                  <a:lnTo>
                    <a:pt x="2439161" y="33020"/>
                  </a:lnTo>
                  <a:lnTo>
                    <a:pt x="2430653" y="29210"/>
                  </a:lnTo>
                  <a:lnTo>
                    <a:pt x="2421890" y="26670"/>
                  </a:lnTo>
                  <a:lnTo>
                    <a:pt x="2412746" y="25400"/>
                  </a:lnTo>
                  <a:close/>
                </a:path>
                <a:path w="2520950" h="1024889">
                  <a:moveTo>
                    <a:pt x="2449787" y="38100"/>
                  </a:moveTo>
                  <a:lnTo>
                    <a:pt x="2412110" y="38100"/>
                  </a:lnTo>
                  <a:lnTo>
                    <a:pt x="2419985" y="39370"/>
                  </a:lnTo>
                  <a:lnTo>
                    <a:pt x="2427478" y="41910"/>
                  </a:lnTo>
                  <a:lnTo>
                    <a:pt x="2459990" y="62230"/>
                  </a:lnTo>
                  <a:lnTo>
                    <a:pt x="2479294" y="95250"/>
                  </a:lnTo>
                  <a:lnTo>
                    <a:pt x="2482596" y="908050"/>
                  </a:lnTo>
                  <a:lnTo>
                    <a:pt x="2482088" y="916940"/>
                  </a:lnTo>
                  <a:lnTo>
                    <a:pt x="2463800" y="958850"/>
                  </a:lnTo>
                  <a:lnTo>
                    <a:pt x="2453005" y="969010"/>
                  </a:lnTo>
                  <a:lnTo>
                    <a:pt x="2446655" y="974090"/>
                  </a:lnTo>
                  <a:lnTo>
                    <a:pt x="2440051" y="977900"/>
                  </a:lnTo>
                  <a:lnTo>
                    <a:pt x="2433066" y="981710"/>
                  </a:lnTo>
                  <a:lnTo>
                    <a:pt x="2425827" y="984250"/>
                  </a:lnTo>
                  <a:lnTo>
                    <a:pt x="2410079" y="986790"/>
                  </a:lnTo>
                  <a:lnTo>
                    <a:pt x="2450465" y="986790"/>
                  </a:lnTo>
                  <a:lnTo>
                    <a:pt x="2479421" y="960120"/>
                  </a:lnTo>
                  <a:lnTo>
                    <a:pt x="2494788" y="916940"/>
                  </a:lnTo>
                  <a:lnTo>
                    <a:pt x="2495296" y="908050"/>
                  </a:lnTo>
                  <a:lnTo>
                    <a:pt x="2495248" y="116839"/>
                  </a:lnTo>
                  <a:lnTo>
                    <a:pt x="2484373" y="73660"/>
                  </a:lnTo>
                  <a:lnTo>
                    <a:pt x="2474341" y="59689"/>
                  </a:lnTo>
                  <a:lnTo>
                    <a:pt x="2468498" y="52070"/>
                  </a:lnTo>
                  <a:lnTo>
                    <a:pt x="2461895" y="46989"/>
                  </a:lnTo>
                  <a:lnTo>
                    <a:pt x="2454783" y="40639"/>
                  </a:lnTo>
                  <a:lnTo>
                    <a:pt x="2449787" y="38100"/>
                  </a:lnTo>
                  <a:close/>
                </a:path>
              </a:pathLst>
            </a:custGeom>
            <a:solidFill>
              <a:srgbClr val="36174D"/>
            </a:solidFill>
          </p:spPr>
          <p:txBody>
            <a:bodyPr wrap="square" lIns="0" tIns="0" rIns="0" bIns="0" rtlCol="0"/>
            <a:lstStyle/>
            <a:p>
              <a:endParaRPr sz="2700"/>
            </a:p>
          </p:txBody>
        </p:sp>
        <p:pic>
          <p:nvPicPr>
            <p:cNvPr id="32" name="object 32"/>
            <p:cNvPicPr/>
            <p:nvPr/>
          </p:nvPicPr>
          <p:blipFill>
            <a:blip r:embed="rId11" cstate="print"/>
            <a:stretch>
              <a:fillRect/>
            </a:stretch>
          </p:blipFill>
          <p:spPr>
            <a:xfrm>
              <a:off x="1694688" y="4349495"/>
              <a:ext cx="2180843" cy="845819"/>
            </a:xfrm>
            <a:prstGeom prst="rect">
              <a:avLst/>
            </a:prstGeom>
          </p:spPr>
        </p:pic>
        <p:pic>
          <p:nvPicPr>
            <p:cNvPr id="33" name="object 33"/>
            <p:cNvPicPr/>
            <p:nvPr/>
          </p:nvPicPr>
          <p:blipFill>
            <a:blip r:embed="rId12" cstate="print"/>
            <a:stretch>
              <a:fillRect/>
            </a:stretch>
          </p:blipFill>
          <p:spPr>
            <a:xfrm>
              <a:off x="1616963" y="4715255"/>
              <a:ext cx="2269236" cy="845819"/>
            </a:xfrm>
            <a:prstGeom prst="rect">
              <a:avLst/>
            </a:prstGeom>
          </p:spPr>
        </p:pic>
      </p:grpSp>
      <p:sp>
        <p:nvSpPr>
          <p:cNvPr id="34" name="object 34"/>
          <p:cNvSpPr txBox="1"/>
          <p:nvPr/>
        </p:nvSpPr>
        <p:spPr>
          <a:xfrm>
            <a:off x="2838832" y="6771323"/>
            <a:ext cx="2586038" cy="1127232"/>
          </a:xfrm>
          <a:prstGeom prst="rect">
            <a:avLst/>
          </a:prstGeom>
        </p:spPr>
        <p:txBody>
          <a:bodyPr vert="horz" wrap="square" lIns="0" tIns="19050" rIns="0" bIns="0" rtlCol="0">
            <a:spAutoFit/>
          </a:bodyPr>
          <a:lstStyle/>
          <a:p>
            <a:pPr marL="19050" marR="7620" indent="116205">
              <a:spcBef>
                <a:spcPts val="150"/>
              </a:spcBef>
            </a:pPr>
            <a:r>
              <a:rPr sz="3600" b="1" spc="-8" dirty="0">
                <a:solidFill>
                  <a:srgbClr val="36174D"/>
                </a:solidFill>
                <a:latin typeface="Calibri"/>
                <a:cs typeface="Calibri"/>
              </a:rPr>
              <a:t>PENETAPAN </a:t>
            </a:r>
            <a:r>
              <a:rPr sz="3600" b="1" dirty="0">
                <a:solidFill>
                  <a:srgbClr val="36174D"/>
                </a:solidFill>
                <a:latin typeface="Calibri"/>
                <a:cs typeface="Calibri"/>
              </a:rPr>
              <a:t> </a:t>
            </a:r>
            <a:r>
              <a:rPr sz="3600" b="1" spc="-8" dirty="0">
                <a:solidFill>
                  <a:srgbClr val="36174D"/>
                </a:solidFill>
                <a:latin typeface="Calibri"/>
                <a:cs typeface="Calibri"/>
              </a:rPr>
              <a:t>APBD</a:t>
            </a:r>
            <a:r>
              <a:rPr sz="3600" b="1" spc="-105" dirty="0">
                <a:solidFill>
                  <a:srgbClr val="36174D"/>
                </a:solidFill>
                <a:latin typeface="Calibri"/>
                <a:cs typeface="Calibri"/>
              </a:rPr>
              <a:t> </a:t>
            </a:r>
            <a:r>
              <a:rPr sz="3600" b="1" spc="-8" dirty="0">
                <a:solidFill>
                  <a:srgbClr val="36174D"/>
                </a:solidFill>
                <a:latin typeface="Calibri"/>
                <a:cs typeface="Calibri"/>
              </a:rPr>
              <a:t>MURNI</a:t>
            </a:r>
            <a:endParaRPr sz="3600">
              <a:latin typeface="Calibri"/>
              <a:cs typeface="Calibri"/>
            </a:endParaRPr>
          </a:p>
        </p:txBody>
      </p:sp>
      <p:grpSp>
        <p:nvGrpSpPr>
          <p:cNvPr id="35" name="object 35"/>
          <p:cNvGrpSpPr/>
          <p:nvPr/>
        </p:nvGrpSpPr>
        <p:grpSpPr>
          <a:xfrm>
            <a:off x="1136141" y="4690873"/>
            <a:ext cx="5989319" cy="1707833"/>
            <a:chOff x="757427" y="3127248"/>
            <a:chExt cx="3992879" cy="1138555"/>
          </a:xfrm>
        </p:grpSpPr>
        <p:pic>
          <p:nvPicPr>
            <p:cNvPr id="36" name="object 36"/>
            <p:cNvPicPr/>
            <p:nvPr/>
          </p:nvPicPr>
          <p:blipFill>
            <a:blip r:embed="rId13" cstate="print"/>
            <a:stretch>
              <a:fillRect/>
            </a:stretch>
          </p:blipFill>
          <p:spPr>
            <a:xfrm>
              <a:off x="757427" y="3127248"/>
              <a:ext cx="3992879" cy="1138427"/>
            </a:xfrm>
            <a:prstGeom prst="rect">
              <a:avLst/>
            </a:prstGeom>
          </p:spPr>
        </p:pic>
        <p:pic>
          <p:nvPicPr>
            <p:cNvPr id="37" name="object 37"/>
            <p:cNvPicPr/>
            <p:nvPr/>
          </p:nvPicPr>
          <p:blipFill>
            <a:blip r:embed="rId14" cstate="print"/>
            <a:stretch>
              <a:fillRect/>
            </a:stretch>
          </p:blipFill>
          <p:spPr>
            <a:xfrm>
              <a:off x="1077468" y="3256800"/>
              <a:ext cx="3348228" cy="967727"/>
            </a:xfrm>
            <a:prstGeom prst="rect">
              <a:avLst/>
            </a:prstGeom>
          </p:spPr>
        </p:pic>
        <p:sp>
          <p:nvSpPr>
            <p:cNvPr id="38" name="object 38"/>
            <p:cNvSpPr/>
            <p:nvPr/>
          </p:nvSpPr>
          <p:spPr>
            <a:xfrm>
              <a:off x="816889" y="3167634"/>
              <a:ext cx="3878579" cy="1024890"/>
            </a:xfrm>
            <a:custGeom>
              <a:avLst/>
              <a:gdLst/>
              <a:ahLst/>
              <a:cxnLst/>
              <a:rect l="l" t="t" r="r" b="b"/>
              <a:pathLst>
                <a:path w="3878579" h="1024889">
                  <a:moveTo>
                    <a:pt x="3771874" y="0"/>
                  </a:moveTo>
                  <a:lnTo>
                    <a:pt x="116903" y="0"/>
                  </a:lnTo>
                  <a:lnTo>
                    <a:pt x="93052" y="2539"/>
                  </a:lnTo>
                  <a:lnTo>
                    <a:pt x="51219" y="20319"/>
                  </a:lnTo>
                  <a:lnTo>
                    <a:pt x="19634" y="52069"/>
                  </a:lnTo>
                  <a:lnTo>
                    <a:pt x="2197" y="95250"/>
                  </a:lnTo>
                  <a:lnTo>
                    <a:pt x="0" y="908050"/>
                  </a:lnTo>
                  <a:lnTo>
                    <a:pt x="673" y="920750"/>
                  </a:lnTo>
                  <a:lnTo>
                    <a:pt x="14681" y="965200"/>
                  </a:lnTo>
                  <a:lnTo>
                    <a:pt x="43599" y="999489"/>
                  </a:lnTo>
                  <a:lnTo>
                    <a:pt x="83616" y="1019809"/>
                  </a:lnTo>
                  <a:lnTo>
                    <a:pt x="106806" y="1024889"/>
                  </a:lnTo>
                  <a:lnTo>
                    <a:pt x="3773906" y="1024889"/>
                  </a:lnTo>
                  <a:lnTo>
                    <a:pt x="3785590" y="1022350"/>
                  </a:lnTo>
                  <a:lnTo>
                    <a:pt x="3796639" y="1019809"/>
                  </a:lnTo>
                  <a:lnTo>
                    <a:pt x="3807561" y="1016000"/>
                  </a:lnTo>
                  <a:lnTo>
                    <a:pt x="3815276" y="1012189"/>
                  </a:lnTo>
                  <a:lnTo>
                    <a:pt x="107403" y="1012189"/>
                  </a:lnTo>
                  <a:lnTo>
                    <a:pt x="96913" y="1010919"/>
                  </a:lnTo>
                  <a:lnTo>
                    <a:pt x="86842" y="1008379"/>
                  </a:lnTo>
                  <a:lnTo>
                    <a:pt x="77279" y="1004569"/>
                  </a:lnTo>
                  <a:lnTo>
                    <a:pt x="67983" y="1000759"/>
                  </a:lnTo>
                  <a:lnTo>
                    <a:pt x="59334" y="994409"/>
                  </a:lnTo>
                  <a:lnTo>
                    <a:pt x="51219" y="989329"/>
                  </a:lnTo>
                  <a:lnTo>
                    <a:pt x="43751" y="981709"/>
                  </a:lnTo>
                  <a:lnTo>
                    <a:pt x="36893" y="975359"/>
                  </a:lnTo>
                  <a:lnTo>
                    <a:pt x="30797" y="966469"/>
                  </a:lnTo>
                  <a:lnTo>
                    <a:pt x="14884" y="929639"/>
                  </a:lnTo>
                  <a:lnTo>
                    <a:pt x="12687" y="908050"/>
                  </a:lnTo>
                  <a:lnTo>
                    <a:pt x="12728" y="116839"/>
                  </a:lnTo>
                  <a:lnTo>
                    <a:pt x="20878" y="77469"/>
                  </a:lnTo>
                  <a:lnTo>
                    <a:pt x="43268" y="43179"/>
                  </a:lnTo>
                  <a:lnTo>
                    <a:pt x="76695" y="20319"/>
                  </a:lnTo>
                  <a:lnTo>
                    <a:pt x="106730" y="12700"/>
                  </a:lnTo>
                  <a:lnTo>
                    <a:pt x="3813498" y="12700"/>
                  </a:lnTo>
                  <a:lnTo>
                    <a:pt x="3805783" y="8889"/>
                  </a:lnTo>
                  <a:lnTo>
                    <a:pt x="3794988" y="5079"/>
                  </a:lnTo>
                  <a:lnTo>
                    <a:pt x="3771874" y="0"/>
                  </a:lnTo>
                  <a:close/>
                </a:path>
                <a:path w="3878579" h="1024889">
                  <a:moveTo>
                    <a:pt x="3813498" y="12700"/>
                  </a:moveTo>
                  <a:lnTo>
                    <a:pt x="3771239" y="12700"/>
                  </a:lnTo>
                  <a:lnTo>
                    <a:pt x="3781653" y="13969"/>
                  </a:lnTo>
                  <a:lnTo>
                    <a:pt x="3791813" y="17779"/>
                  </a:lnTo>
                  <a:lnTo>
                    <a:pt x="3827373" y="36829"/>
                  </a:lnTo>
                  <a:lnTo>
                    <a:pt x="3853027" y="67310"/>
                  </a:lnTo>
                  <a:lnTo>
                    <a:pt x="3865346" y="106679"/>
                  </a:lnTo>
                  <a:lnTo>
                    <a:pt x="3865854" y="116839"/>
                  </a:lnTo>
                  <a:lnTo>
                    <a:pt x="3865854" y="908050"/>
                  </a:lnTo>
                  <a:lnTo>
                    <a:pt x="3857726" y="948689"/>
                  </a:lnTo>
                  <a:lnTo>
                    <a:pt x="3835374" y="981709"/>
                  </a:lnTo>
                  <a:lnTo>
                    <a:pt x="3801973" y="1004569"/>
                  </a:lnTo>
                  <a:lnTo>
                    <a:pt x="3771874" y="1012189"/>
                  </a:lnTo>
                  <a:lnTo>
                    <a:pt x="3815276" y="1012189"/>
                  </a:lnTo>
                  <a:lnTo>
                    <a:pt x="3852138" y="981709"/>
                  </a:lnTo>
                  <a:lnTo>
                    <a:pt x="3873474" y="942339"/>
                  </a:lnTo>
                  <a:lnTo>
                    <a:pt x="3878554" y="908050"/>
                  </a:lnTo>
                  <a:lnTo>
                    <a:pt x="3878554" y="116839"/>
                  </a:lnTo>
                  <a:lnTo>
                    <a:pt x="3868902" y="71119"/>
                  </a:lnTo>
                  <a:lnTo>
                    <a:pt x="3843375" y="34289"/>
                  </a:lnTo>
                  <a:lnTo>
                    <a:pt x="3816070" y="13969"/>
                  </a:lnTo>
                  <a:lnTo>
                    <a:pt x="3813498" y="12700"/>
                  </a:lnTo>
                  <a:close/>
                </a:path>
                <a:path w="3878579" h="1024889">
                  <a:moveTo>
                    <a:pt x="3770604" y="25400"/>
                  </a:moveTo>
                  <a:lnTo>
                    <a:pt x="108673" y="25400"/>
                  </a:lnTo>
                  <a:lnTo>
                    <a:pt x="99504" y="26669"/>
                  </a:lnTo>
                  <a:lnTo>
                    <a:pt x="59296" y="45719"/>
                  </a:lnTo>
                  <a:lnTo>
                    <a:pt x="32791" y="81279"/>
                  </a:lnTo>
                  <a:lnTo>
                    <a:pt x="25361" y="908050"/>
                  </a:lnTo>
                  <a:lnTo>
                    <a:pt x="25781" y="916939"/>
                  </a:lnTo>
                  <a:lnTo>
                    <a:pt x="40957" y="958850"/>
                  </a:lnTo>
                  <a:lnTo>
                    <a:pt x="73507" y="989329"/>
                  </a:lnTo>
                  <a:lnTo>
                    <a:pt x="108000" y="999489"/>
                  </a:lnTo>
                  <a:lnTo>
                    <a:pt x="3769969" y="999489"/>
                  </a:lnTo>
                  <a:lnTo>
                    <a:pt x="3808323" y="986789"/>
                  </a:lnTo>
                  <a:lnTo>
                    <a:pt x="108597" y="986789"/>
                  </a:lnTo>
                  <a:lnTo>
                    <a:pt x="100812" y="985519"/>
                  </a:lnTo>
                  <a:lnTo>
                    <a:pt x="85826" y="980439"/>
                  </a:lnTo>
                  <a:lnTo>
                    <a:pt x="79032" y="977900"/>
                  </a:lnTo>
                  <a:lnTo>
                    <a:pt x="72593" y="972819"/>
                  </a:lnTo>
                  <a:lnTo>
                    <a:pt x="66459" y="969009"/>
                  </a:lnTo>
                  <a:lnTo>
                    <a:pt x="41376" y="930909"/>
                  </a:lnTo>
                  <a:lnTo>
                    <a:pt x="38095" y="908050"/>
                  </a:lnTo>
                  <a:lnTo>
                    <a:pt x="38131" y="116839"/>
                  </a:lnTo>
                  <a:lnTo>
                    <a:pt x="48158" y="78739"/>
                  </a:lnTo>
                  <a:lnTo>
                    <a:pt x="74079" y="50800"/>
                  </a:lnTo>
                  <a:lnTo>
                    <a:pt x="87553" y="44450"/>
                  </a:lnTo>
                  <a:lnTo>
                    <a:pt x="95046" y="40639"/>
                  </a:lnTo>
                  <a:lnTo>
                    <a:pt x="110629" y="38100"/>
                  </a:lnTo>
                  <a:lnTo>
                    <a:pt x="3807646" y="38100"/>
                  </a:lnTo>
                  <a:lnTo>
                    <a:pt x="3805148" y="36829"/>
                  </a:lnTo>
                  <a:lnTo>
                    <a:pt x="3797020" y="33019"/>
                  </a:lnTo>
                  <a:lnTo>
                    <a:pt x="3788511" y="29210"/>
                  </a:lnTo>
                  <a:lnTo>
                    <a:pt x="3779748" y="26669"/>
                  </a:lnTo>
                  <a:lnTo>
                    <a:pt x="3770604" y="25400"/>
                  </a:lnTo>
                  <a:close/>
                </a:path>
                <a:path w="3878579" h="1024889">
                  <a:moveTo>
                    <a:pt x="3807646" y="38100"/>
                  </a:moveTo>
                  <a:lnTo>
                    <a:pt x="3769969" y="38100"/>
                  </a:lnTo>
                  <a:lnTo>
                    <a:pt x="3777843" y="39369"/>
                  </a:lnTo>
                  <a:lnTo>
                    <a:pt x="3785336" y="41910"/>
                  </a:lnTo>
                  <a:lnTo>
                    <a:pt x="3817848" y="62229"/>
                  </a:lnTo>
                  <a:lnTo>
                    <a:pt x="3837152" y="95250"/>
                  </a:lnTo>
                  <a:lnTo>
                    <a:pt x="3840454" y="908050"/>
                  </a:lnTo>
                  <a:lnTo>
                    <a:pt x="3839946" y="916939"/>
                  </a:lnTo>
                  <a:lnTo>
                    <a:pt x="3821658" y="958850"/>
                  </a:lnTo>
                  <a:lnTo>
                    <a:pt x="3810863" y="969009"/>
                  </a:lnTo>
                  <a:lnTo>
                    <a:pt x="3804513" y="974089"/>
                  </a:lnTo>
                  <a:lnTo>
                    <a:pt x="3797909" y="977900"/>
                  </a:lnTo>
                  <a:lnTo>
                    <a:pt x="3790924" y="981709"/>
                  </a:lnTo>
                  <a:lnTo>
                    <a:pt x="3783685" y="984250"/>
                  </a:lnTo>
                  <a:lnTo>
                    <a:pt x="3767937" y="986789"/>
                  </a:lnTo>
                  <a:lnTo>
                    <a:pt x="3808323" y="986789"/>
                  </a:lnTo>
                  <a:lnTo>
                    <a:pt x="3837279" y="960119"/>
                  </a:lnTo>
                  <a:lnTo>
                    <a:pt x="3852646" y="916939"/>
                  </a:lnTo>
                  <a:lnTo>
                    <a:pt x="3853154" y="908050"/>
                  </a:lnTo>
                  <a:lnTo>
                    <a:pt x="3853100" y="116839"/>
                  </a:lnTo>
                  <a:lnTo>
                    <a:pt x="3842232" y="73660"/>
                  </a:lnTo>
                  <a:lnTo>
                    <a:pt x="3832199" y="59689"/>
                  </a:lnTo>
                  <a:lnTo>
                    <a:pt x="3826357" y="52069"/>
                  </a:lnTo>
                  <a:lnTo>
                    <a:pt x="3819753" y="46989"/>
                  </a:lnTo>
                  <a:lnTo>
                    <a:pt x="3812641" y="40639"/>
                  </a:lnTo>
                  <a:lnTo>
                    <a:pt x="3807646" y="38100"/>
                  </a:lnTo>
                  <a:close/>
                </a:path>
              </a:pathLst>
            </a:custGeom>
            <a:solidFill>
              <a:srgbClr val="36174D"/>
            </a:solidFill>
          </p:spPr>
          <p:txBody>
            <a:bodyPr wrap="square" lIns="0" tIns="0" rIns="0" bIns="0" rtlCol="0"/>
            <a:lstStyle/>
            <a:p>
              <a:endParaRPr sz="2700"/>
            </a:p>
          </p:txBody>
        </p:sp>
        <p:pic>
          <p:nvPicPr>
            <p:cNvPr id="39" name="object 39"/>
            <p:cNvPicPr/>
            <p:nvPr/>
          </p:nvPicPr>
          <p:blipFill>
            <a:blip r:embed="rId15" cstate="print"/>
            <a:stretch>
              <a:fillRect/>
            </a:stretch>
          </p:blipFill>
          <p:spPr>
            <a:xfrm>
              <a:off x="1135379" y="3296399"/>
              <a:ext cx="3232404" cy="851928"/>
            </a:xfrm>
            <a:prstGeom prst="rect">
              <a:avLst/>
            </a:prstGeom>
          </p:spPr>
        </p:pic>
      </p:grpSp>
      <p:sp>
        <p:nvSpPr>
          <p:cNvPr id="40" name="object 40"/>
          <p:cNvSpPr txBox="1"/>
          <p:nvPr/>
        </p:nvSpPr>
        <p:spPr>
          <a:xfrm>
            <a:off x="2120645" y="5214555"/>
            <a:ext cx="4022408" cy="573234"/>
          </a:xfrm>
          <a:prstGeom prst="rect">
            <a:avLst/>
          </a:prstGeom>
        </p:spPr>
        <p:txBody>
          <a:bodyPr vert="horz" wrap="square" lIns="0" tIns="19050" rIns="0" bIns="0" rtlCol="0">
            <a:spAutoFit/>
          </a:bodyPr>
          <a:lstStyle/>
          <a:p>
            <a:pPr marL="19050">
              <a:spcBef>
                <a:spcPts val="150"/>
              </a:spcBef>
            </a:pPr>
            <a:r>
              <a:rPr sz="3600" b="1" spc="-8" dirty="0">
                <a:solidFill>
                  <a:srgbClr val="36174D"/>
                </a:solidFill>
                <a:latin typeface="Arial"/>
                <a:cs typeface="Arial"/>
              </a:rPr>
              <a:t>PENGANGGARAN</a:t>
            </a:r>
            <a:endParaRPr sz="3600">
              <a:latin typeface="Arial"/>
              <a:cs typeface="Arial"/>
            </a:endParaRPr>
          </a:p>
        </p:txBody>
      </p:sp>
      <p:grpSp>
        <p:nvGrpSpPr>
          <p:cNvPr id="41" name="object 41"/>
          <p:cNvGrpSpPr/>
          <p:nvPr/>
        </p:nvGrpSpPr>
        <p:grpSpPr>
          <a:xfrm>
            <a:off x="10657333" y="4718303"/>
            <a:ext cx="5932169" cy="1650683"/>
            <a:chOff x="7104888" y="3145535"/>
            <a:chExt cx="3954779" cy="1100455"/>
          </a:xfrm>
        </p:grpSpPr>
        <p:pic>
          <p:nvPicPr>
            <p:cNvPr id="42" name="object 42"/>
            <p:cNvPicPr/>
            <p:nvPr/>
          </p:nvPicPr>
          <p:blipFill>
            <a:blip r:embed="rId16" cstate="print"/>
            <a:stretch>
              <a:fillRect/>
            </a:stretch>
          </p:blipFill>
          <p:spPr>
            <a:xfrm>
              <a:off x="7104888" y="3145535"/>
              <a:ext cx="3954779" cy="1100327"/>
            </a:xfrm>
            <a:prstGeom prst="rect">
              <a:avLst/>
            </a:prstGeom>
          </p:spPr>
        </p:pic>
        <p:pic>
          <p:nvPicPr>
            <p:cNvPr id="43" name="object 43"/>
            <p:cNvPicPr/>
            <p:nvPr/>
          </p:nvPicPr>
          <p:blipFill>
            <a:blip r:embed="rId17" cstate="print"/>
            <a:stretch>
              <a:fillRect/>
            </a:stretch>
          </p:blipFill>
          <p:spPr>
            <a:xfrm>
              <a:off x="7453884" y="3363467"/>
              <a:ext cx="3253739" cy="754379"/>
            </a:xfrm>
            <a:prstGeom prst="rect">
              <a:avLst/>
            </a:prstGeom>
          </p:spPr>
        </p:pic>
        <p:sp>
          <p:nvSpPr>
            <p:cNvPr id="44" name="object 44"/>
            <p:cNvSpPr/>
            <p:nvPr/>
          </p:nvSpPr>
          <p:spPr>
            <a:xfrm>
              <a:off x="7164324" y="3185159"/>
              <a:ext cx="3840479" cy="988060"/>
            </a:xfrm>
            <a:custGeom>
              <a:avLst/>
              <a:gdLst/>
              <a:ahLst/>
              <a:cxnLst/>
              <a:rect l="l" t="t" r="r" b="b"/>
              <a:pathLst>
                <a:path w="3840479" h="988060">
                  <a:moveTo>
                    <a:pt x="3741674" y="0"/>
                  </a:moveTo>
                  <a:lnTo>
                    <a:pt x="98805" y="0"/>
                  </a:lnTo>
                  <a:lnTo>
                    <a:pt x="60328" y="7758"/>
                  </a:lnTo>
                  <a:lnTo>
                    <a:pt x="28924" y="28924"/>
                  </a:lnTo>
                  <a:lnTo>
                    <a:pt x="7758" y="60328"/>
                  </a:lnTo>
                  <a:lnTo>
                    <a:pt x="0" y="98805"/>
                  </a:lnTo>
                  <a:lnTo>
                    <a:pt x="0" y="888745"/>
                  </a:lnTo>
                  <a:lnTo>
                    <a:pt x="7758" y="927223"/>
                  </a:lnTo>
                  <a:lnTo>
                    <a:pt x="28924" y="958627"/>
                  </a:lnTo>
                  <a:lnTo>
                    <a:pt x="60328" y="979793"/>
                  </a:lnTo>
                  <a:lnTo>
                    <a:pt x="98805" y="987551"/>
                  </a:lnTo>
                  <a:lnTo>
                    <a:pt x="3741674" y="987551"/>
                  </a:lnTo>
                  <a:lnTo>
                    <a:pt x="3780151" y="979793"/>
                  </a:lnTo>
                  <a:lnTo>
                    <a:pt x="3811555" y="958627"/>
                  </a:lnTo>
                  <a:lnTo>
                    <a:pt x="3832721" y="927223"/>
                  </a:lnTo>
                  <a:lnTo>
                    <a:pt x="3840479" y="888745"/>
                  </a:lnTo>
                  <a:lnTo>
                    <a:pt x="3840479" y="98805"/>
                  </a:lnTo>
                  <a:lnTo>
                    <a:pt x="3832721" y="60328"/>
                  </a:lnTo>
                  <a:lnTo>
                    <a:pt x="3811555" y="28924"/>
                  </a:lnTo>
                  <a:lnTo>
                    <a:pt x="3780151" y="7758"/>
                  </a:lnTo>
                  <a:lnTo>
                    <a:pt x="3741674" y="0"/>
                  </a:lnTo>
                  <a:close/>
                </a:path>
              </a:pathLst>
            </a:custGeom>
            <a:solidFill>
              <a:srgbClr val="23A4AC"/>
            </a:solidFill>
          </p:spPr>
          <p:txBody>
            <a:bodyPr wrap="square" lIns="0" tIns="0" rIns="0" bIns="0" rtlCol="0"/>
            <a:lstStyle/>
            <a:p>
              <a:endParaRPr sz="2700"/>
            </a:p>
          </p:txBody>
        </p:sp>
      </p:grpSp>
      <p:sp>
        <p:nvSpPr>
          <p:cNvPr id="45" name="object 45"/>
          <p:cNvSpPr txBox="1"/>
          <p:nvPr/>
        </p:nvSpPr>
        <p:spPr>
          <a:xfrm>
            <a:off x="11526584" y="5214555"/>
            <a:ext cx="4198620" cy="573234"/>
          </a:xfrm>
          <a:prstGeom prst="rect">
            <a:avLst/>
          </a:prstGeom>
        </p:spPr>
        <p:txBody>
          <a:bodyPr vert="horz" wrap="square" lIns="0" tIns="19050" rIns="0" bIns="0" rtlCol="0">
            <a:spAutoFit/>
          </a:bodyPr>
          <a:lstStyle/>
          <a:p>
            <a:pPr marL="19050">
              <a:spcBef>
                <a:spcPts val="150"/>
              </a:spcBef>
            </a:pPr>
            <a:r>
              <a:rPr sz="3600" b="1" spc="-8" dirty="0">
                <a:solidFill>
                  <a:srgbClr val="FFFFFF"/>
                </a:solidFill>
                <a:latin typeface="Arial"/>
                <a:cs typeface="Arial"/>
              </a:rPr>
              <a:t>PENATAUSAHAAN</a:t>
            </a:r>
            <a:endParaRPr sz="3600">
              <a:latin typeface="Arial"/>
              <a:cs typeface="Arial"/>
            </a:endParaRPr>
          </a:p>
        </p:txBody>
      </p:sp>
      <p:grpSp>
        <p:nvGrpSpPr>
          <p:cNvPr id="46" name="object 46"/>
          <p:cNvGrpSpPr/>
          <p:nvPr/>
        </p:nvGrpSpPr>
        <p:grpSpPr>
          <a:xfrm>
            <a:off x="8757667" y="4549330"/>
            <a:ext cx="7342823" cy="5694998"/>
            <a:chOff x="5838444" y="3032886"/>
            <a:chExt cx="4895215" cy="3796665"/>
          </a:xfrm>
        </p:grpSpPr>
        <p:pic>
          <p:nvPicPr>
            <p:cNvPr id="47" name="object 47"/>
            <p:cNvPicPr/>
            <p:nvPr/>
          </p:nvPicPr>
          <p:blipFill>
            <a:blip r:embed="rId18" cstate="print"/>
            <a:stretch>
              <a:fillRect/>
            </a:stretch>
          </p:blipFill>
          <p:spPr>
            <a:xfrm>
              <a:off x="5838444" y="3047999"/>
              <a:ext cx="150875" cy="3781044"/>
            </a:xfrm>
            <a:prstGeom prst="rect">
              <a:avLst/>
            </a:prstGeom>
          </p:spPr>
        </p:pic>
        <p:sp>
          <p:nvSpPr>
            <p:cNvPr id="48" name="object 48"/>
            <p:cNvSpPr/>
            <p:nvPr/>
          </p:nvSpPr>
          <p:spPr>
            <a:xfrm>
              <a:off x="5916168" y="3067811"/>
              <a:ext cx="0" cy="3665220"/>
            </a:xfrm>
            <a:custGeom>
              <a:avLst/>
              <a:gdLst/>
              <a:ahLst/>
              <a:cxnLst/>
              <a:rect l="l" t="t" r="r" b="b"/>
              <a:pathLst>
                <a:path h="3665220">
                  <a:moveTo>
                    <a:pt x="0" y="0"/>
                  </a:moveTo>
                  <a:lnTo>
                    <a:pt x="0" y="3664879"/>
                  </a:lnTo>
                </a:path>
              </a:pathLst>
            </a:custGeom>
            <a:ln w="69850">
              <a:solidFill>
                <a:srgbClr val="538235"/>
              </a:solidFill>
              <a:prstDash val="dash"/>
            </a:ln>
          </p:spPr>
          <p:txBody>
            <a:bodyPr wrap="square" lIns="0" tIns="0" rIns="0" bIns="0" rtlCol="0"/>
            <a:lstStyle/>
            <a:p>
              <a:endParaRPr sz="2700"/>
            </a:p>
          </p:txBody>
        </p:sp>
        <p:pic>
          <p:nvPicPr>
            <p:cNvPr id="49" name="object 49"/>
            <p:cNvPicPr/>
            <p:nvPr/>
          </p:nvPicPr>
          <p:blipFill>
            <a:blip r:embed="rId19" cstate="print"/>
            <a:stretch>
              <a:fillRect/>
            </a:stretch>
          </p:blipFill>
          <p:spPr>
            <a:xfrm>
              <a:off x="7764779" y="4378451"/>
              <a:ext cx="2968752" cy="1100328"/>
            </a:xfrm>
            <a:prstGeom prst="rect">
              <a:avLst/>
            </a:prstGeom>
          </p:spPr>
        </p:pic>
        <p:pic>
          <p:nvPicPr>
            <p:cNvPr id="50" name="object 50"/>
            <p:cNvPicPr/>
            <p:nvPr/>
          </p:nvPicPr>
          <p:blipFill>
            <a:blip r:embed="rId20" cstate="print"/>
            <a:stretch>
              <a:fillRect/>
            </a:stretch>
          </p:blipFill>
          <p:spPr>
            <a:xfrm>
              <a:off x="7847076" y="4413503"/>
              <a:ext cx="2866644" cy="1120140"/>
            </a:xfrm>
            <a:prstGeom prst="rect">
              <a:avLst/>
            </a:prstGeom>
          </p:spPr>
        </p:pic>
        <p:sp>
          <p:nvSpPr>
            <p:cNvPr id="51" name="object 51"/>
            <p:cNvSpPr/>
            <p:nvPr/>
          </p:nvSpPr>
          <p:spPr>
            <a:xfrm>
              <a:off x="7824216" y="4418075"/>
              <a:ext cx="2854960" cy="988060"/>
            </a:xfrm>
            <a:custGeom>
              <a:avLst/>
              <a:gdLst/>
              <a:ahLst/>
              <a:cxnLst/>
              <a:rect l="l" t="t" r="r" b="b"/>
              <a:pathLst>
                <a:path w="2854959" h="988060">
                  <a:moveTo>
                    <a:pt x="2755645" y="0"/>
                  </a:moveTo>
                  <a:lnTo>
                    <a:pt x="98805" y="0"/>
                  </a:lnTo>
                  <a:lnTo>
                    <a:pt x="60328" y="7758"/>
                  </a:lnTo>
                  <a:lnTo>
                    <a:pt x="28924" y="28924"/>
                  </a:lnTo>
                  <a:lnTo>
                    <a:pt x="7758" y="60328"/>
                  </a:lnTo>
                  <a:lnTo>
                    <a:pt x="0" y="98806"/>
                  </a:lnTo>
                  <a:lnTo>
                    <a:pt x="0" y="888746"/>
                  </a:lnTo>
                  <a:lnTo>
                    <a:pt x="7758" y="927223"/>
                  </a:lnTo>
                  <a:lnTo>
                    <a:pt x="28924" y="958627"/>
                  </a:lnTo>
                  <a:lnTo>
                    <a:pt x="60328" y="979793"/>
                  </a:lnTo>
                  <a:lnTo>
                    <a:pt x="98805" y="987552"/>
                  </a:lnTo>
                  <a:lnTo>
                    <a:pt x="2755645" y="987552"/>
                  </a:lnTo>
                  <a:lnTo>
                    <a:pt x="2794123" y="979793"/>
                  </a:lnTo>
                  <a:lnTo>
                    <a:pt x="2825527" y="958627"/>
                  </a:lnTo>
                  <a:lnTo>
                    <a:pt x="2846693" y="927223"/>
                  </a:lnTo>
                  <a:lnTo>
                    <a:pt x="2854452" y="888746"/>
                  </a:lnTo>
                  <a:lnTo>
                    <a:pt x="2854452" y="98806"/>
                  </a:lnTo>
                  <a:lnTo>
                    <a:pt x="2846693" y="60328"/>
                  </a:lnTo>
                  <a:lnTo>
                    <a:pt x="2825527" y="28924"/>
                  </a:lnTo>
                  <a:lnTo>
                    <a:pt x="2794123" y="7758"/>
                  </a:lnTo>
                  <a:lnTo>
                    <a:pt x="2755645" y="0"/>
                  </a:lnTo>
                  <a:close/>
                </a:path>
              </a:pathLst>
            </a:custGeom>
            <a:solidFill>
              <a:srgbClr val="23A4AC"/>
            </a:solidFill>
          </p:spPr>
          <p:txBody>
            <a:bodyPr wrap="square" lIns="0" tIns="0" rIns="0" bIns="0" rtlCol="0"/>
            <a:lstStyle/>
            <a:p>
              <a:endParaRPr sz="2700"/>
            </a:p>
          </p:txBody>
        </p:sp>
      </p:grpSp>
      <p:sp>
        <p:nvSpPr>
          <p:cNvPr id="52" name="object 52"/>
          <p:cNvSpPr txBox="1"/>
          <p:nvPr/>
        </p:nvSpPr>
        <p:spPr>
          <a:xfrm>
            <a:off x="12117324" y="6771323"/>
            <a:ext cx="3520440" cy="1127232"/>
          </a:xfrm>
          <a:prstGeom prst="rect">
            <a:avLst/>
          </a:prstGeom>
        </p:spPr>
        <p:txBody>
          <a:bodyPr vert="horz" wrap="square" lIns="0" tIns="19050" rIns="0" bIns="0" rtlCol="0">
            <a:spAutoFit/>
          </a:bodyPr>
          <a:lstStyle/>
          <a:p>
            <a:pPr marL="486728" marR="7620" indent="-468630">
              <a:spcBef>
                <a:spcPts val="150"/>
              </a:spcBef>
            </a:pPr>
            <a:r>
              <a:rPr sz="3600" b="1" spc="-8" dirty="0">
                <a:solidFill>
                  <a:srgbClr val="FFFFFF"/>
                </a:solidFill>
                <a:latin typeface="Calibri"/>
                <a:cs typeface="Calibri"/>
              </a:rPr>
              <a:t>PENATAU</a:t>
            </a:r>
            <a:r>
              <a:rPr sz="3600" b="1" dirty="0">
                <a:solidFill>
                  <a:srgbClr val="FFFFFF"/>
                </a:solidFill>
                <a:latin typeface="Calibri"/>
                <a:cs typeface="Calibri"/>
              </a:rPr>
              <a:t>SAHA</a:t>
            </a:r>
            <a:r>
              <a:rPr sz="3600" b="1" spc="-15" dirty="0">
                <a:solidFill>
                  <a:srgbClr val="FFFFFF"/>
                </a:solidFill>
                <a:latin typeface="Calibri"/>
                <a:cs typeface="Calibri"/>
              </a:rPr>
              <a:t>A</a:t>
            </a:r>
            <a:r>
              <a:rPr sz="3600" b="1" dirty="0">
                <a:solidFill>
                  <a:srgbClr val="FFFFFF"/>
                </a:solidFill>
                <a:latin typeface="Calibri"/>
                <a:cs typeface="Calibri"/>
              </a:rPr>
              <a:t>N  </a:t>
            </a:r>
            <a:r>
              <a:rPr sz="3600" b="1" spc="-8" dirty="0">
                <a:solidFill>
                  <a:srgbClr val="FFFFFF"/>
                </a:solidFill>
                <a:latin typeface="Calibri"/>
                <a:cs typeface="Calibri"/>
              </a:rPr>
              <a:t>APBD</a:t>
            </a:r>
            <a:r>
              <a:rPr sz="3600" b="1" spc="-30" dirty="0">
                <a:solidFill>
                  <a:srgbClr val="FFFFFF"/>
                </a:solidFill>
                <a:latin typeface="Calibri"/>
                <a:cs typeface="Calibri"/>
              </a:rPr>
              <a:t> </a:t>
            </a:r>
            <a:r>
              <a:rPr sz="3600" b="1" spc="-8" dirty="0">
                <a:solidFill>
                  <a:srgbClr val="FFFFFF"/>
                </a:solidFill>
                <a:latin typeface="Calibri"/>
                <a:cs typeface="Calibri"/>
              </a:rPr>
              <a:t>MURNI</a:t>
            </a:r>
            <a:endParaRPr sz="3600">
              <a:latin typeface="Calibri"/>
              <a:cs typeface="Calibri"/>
            </a:endParaRPr>
          </a:p>
        </p:txBody>
      </p:sp>
      <p:grpSp>
        <p:nvGrpSpPr>
          <p:cNvPr id="53" name="object 53"/>
          <p:cNvGrpSpPr/>
          <p:nvPr/>
        </p:nvGrpSpPr>
        <p:grpSpPr>
          <a:xfrm>
            <a:off x="2121408" y="7335584"/>
            <a:ext cx="9616440" cy="2951796"/>
            <a:chOff x="1414272" y="4890389"/>
            <a:chExt cx="6410960" cy="1967864"/>
          </a:xfrm>
        </p:grpSpPr>
        <p:sp>
          <p:nvSpPr>
            <p:cNvPr id="54" name="object 54"/>
            <p:cNvSpPr/>
            <p:nvPr/>
          </p:nvSpPr>
          <p:spPr>
            <a:xfrm>
              <a:off x="3996689" y="4912614"/>
              <a:ext cx="3828415" cy="0"/>
            </a:xfrm>
            <a:custGeom>
              <a:avLst/>
              <a:gdLst/>
              <a:ahLst/>
              <a:cxnLst/>
              <a:rect l="l" t="t" r="r" b="b"/>
              <a:pathLst>
                <a:path w="3828415">
                  <a:moveTo>
                    <a:pt x="0" y="0"/>
                  </a:moveTo>
                  <a:lnTo>
                    <a:pt x="3828288" y="0"/>
                  </a:lnTo>
                </a:path>
              </a:pathLst>
            </a:custGeom>
            <a:ln w="44450">
              <a:solidFill>
                <a:srgbClr val="F9AD04"/>
              </a:solidFill>
              <a:prstDash val="lgDash"/>
            </a:ln>
          </p:spPr>
          <p:txBody>
            <a:bodyPr wrap="square" lIns="0" tIns="0" rIns="0" bIns="0" rtlCol="0"/>
            <a:lstStyle/>
            <a:p>
              <a:endParaRPr sz="2700"/>
            </a:p>
          </p:txBody>
        </p:sp>
        <p:pic>
          <p:nvPicPr>
            <p:cNvPr id="55" name="object 55"/>
            <p:cNvPicPr/>
            <p:nvPr/>
          </p:nvPicPr>
          <p:blipFill>
            <a:blip r:embed="rId21" cstate="print"/>
            <a:stretch>
              <a:fillRect/>
            </a:stretch>
          </p:blipFill>
          <p:spPr>
            <a:xfrm>
              <a:off x="1414272" y="5593080"/>
              <a:ext cx="2634995" cy="1136904"/>
            </a:xfrm>
            <a:prstGeom prst="rect">
              <a:avLst/>
            </a:prstGeom>
          </p:spPr>
        </p:pic>
        <p:pic>
          <p:nvPicPr>
            <p:cNvPr id="56" name="object 56"/>
            <p:cNvPicPr/>
            <p:nvPr/>
          </p:nvPicPr>
          <p:blipFill>
            <a:blip r:embed="rId22" cstate="print"/>
            <a:stretch>
              <a:fillRect/>
            </a:stretch>
          </p:blipFill>
          <p:spPr>
            <a:xfrm>
              <a:off x="1520952" y="5542797"/>
              <a:ext cx="2458212" cy="1315200"/>
            </a:xfrm>
            <a:prstGeom prst="rect">
              <a:avLst/>
            </a:prstGeom>
          </p:spPr>
        </p:pic>
        <p:sp>
          <p:nvSpPr>
            <p:cNvPr id="57" name="object 57"/>
            <p:cNvSpPr/>
            <p:nvPr/>
          </p:nvSpPr>
          <p:spPr>
            <a:xfrm>
              <a:off x="1473708" y="5633212"/>
              <a:ext cx="2520950" cy="1023619"/>
            </a:xfrm>
            <a:custGeom>
              <a:avLst/>
              <a:gdLst/>
              <a:ahLst/>
              <a:cxnLst/>
              <a:rect l="l" t="t" r="r" b="b"/>
              <a:pathLst>
                <a:path w="2520950" h="1023620">
                  <a:moveTo>
                    <a:pt x="2414016" y="0"/>
                  </a:moveTo>
                  <a:lnTo>
                    <a:pt x="116839" y="0"/>
                  </a:lnTo>
                  <a:lnTo>
                    <a:pt x="92963" y="2539"/>
                  </a:lnTo>
                  <a:lnTo>
                    <a:pt x="51180" y="20319"/>
                  </a:lnTo>
                  <a:lnTo>
                    <a:pt x="19684" y="53339"/>
                  </a:lnTo>
                  <a:lnTo>
                    <a:pt x="2285" y="95250"/>
                  </a:lnTo>
                  <a:lnTo>
                    <a:pt x="0" y="908050"/>
                  </a:lnTo>
                  <a:lnTo>
                    <a:pt x="761" y="919480"/>
                  </a:lnTo>
                  <a:lnTo>
                    <a:pt x="14731" y="963930"/>
                  </a:lnTo>
                  <a:lnTo>
                    <a:pt x="43687" y="998219"/>
                  </a:lnTo>
                  <a:lnTo>
                    <a:pt x="83692" y="1019810"/>
                  </a:lnTo>
                  <a:lnTo>
                    <a:pt x="106679" y="1023619"/>
                  </a:lnTo>
                  <a:lnTo>
                    <a:pt x="2416047" y="1023619"/>
                  </a:lnTo>
                  <a:lnTo>
                    <a:pt x="2427858" y="1021080"/>
                  </a:lnTo>
                  <a:lnTo>
                    <a:pt x="2438780" y="1018540"/>
                  </a:lnTo>
                  <a:lnTo>
                    <a:pt x="2449703" y="1014730"/>
                  </a:lnTo>
                  <a:lnTo>
                    <a:pt x="2457513" y="1010919"/>
                  </a:lnTo>
                  <a:lnTo>
                    <a:pt x="107314" y="1010919"/>
                  </a:lnTo>
                  <a:lnTo>
                    <a:pt x="96900" y="1009650"/>
                  </a:lnTo>
                  <a:lnTo>
                    <a:pt x="86867" y="1007110"/>
                  </a:lnTo>
                  <a:lnTo>
                    <a:pt x="77088" y="1003300"/>
                  </a:lnTo>
                  <a:lnTo>
                    <a:pt x="67944" y="999490"/>
                  </a:lnTo>
                  <a:lnTo>
                    <a:pt x="59308" y="993140"/>
                  </a:lnTo>
                  <a:lnTo>
                    <a:pt x="51180" y="988060"/>
                  </a:lnTo>
                  <a:lnTo>
                    <a:pt x="43687" y="980440"/>
                  </a:lnTo>
                  <a:lnTo>
                    <a:pt x="36956" y="974090"/>
                  </a:lnTo>
                  <a:lnTo>
                    <a:pt x="30860" y="965200"/>
                  </a:lnTo>
                  <a:lnTo>
                    <a:pt x="14858" y="928369"/>
                  </a:lnTo>
                  <a:lnTo>
                    <a:pt x="12756" y="908050"/>
                  </a:lnTo>
                  <a:lnTo>
                    <a:pt x="12763" y="116839"/>
                  </a:lnTo>
                  <a:lnTo>
                    <a:pt x="20828" y="77469"/>
                  </a:lnTo>
                  <a:lnTo>
                    <a:pt x="43306" y="44450"/>
                  </a:lnTo>
                  <a:lnTo>
                    <a:pt x="50672" y="36829"/>
                  </a:lnTo>
                  <a:lnTo>
                    <a:pt x="86232" y="17779"/>
                  </a:lnTo>
                  <a:lnTo>
                    <a:pt x="117475" y="12700"/>
                  </a:lnTo>
                  <a:lnTo>
                    <a:pt x="2455830" y="12700"/>
                  </a:lnTo>
                  <a:lnTo>
                    <a:pt x="2447925" y="8889"/>
                  </a:lnTo>
                  <a:lnTo>
                    <a:pt x="2437256" y="5079"/>
                  </a:lnTo>
                  <a:lnTo>
                    <a:pt x="2425954" y="2539"/>
                  </a:lnTo>
                  <a:lnTo>
                    <a:pt x="2414016" y="0"/>
                  </a:lnTo>
                  <a:close/>
                </a:path>
                <a:path w="2520950" h="1023620">
                  <a:moveTo>
                    <a:pt x="2455830" y="12700"/>
                  </a:moveTo>
                  <a:lnTo>
                    <a:pt x="2413507" y="12700"/>
                  </a:lnTo>
                  <a:lnTo>
                    <a:pt x="2423921" y="15239"/>
                  </a:lnTo>
                  <a:lnTo>
                    <a:pt x="2443606" y="20319"/>
                  </a:lnTo>
                  <a:lnTo>
                    <a:pt x="2477134" y="43179"/>
                  </a:lnTo>
                  <a:lnTo>
                    <a:pt x="2499614" y="76200"/>
                  </a:lnTo>
                  <a:lnTo>
                    <a:pt x="2507939" y="116839"/>
                  </a:lnTo>
                  <a:lnTo>
                    <a:pt x="2507932" y="908050"/>
                  </a:lnTo>
                  <a:lnTo>
                    <a:pt x="2499867" y="947419"/>
                  </a:lnTo>
                  <a:lnTo>
                    <a:pt x="2477516" y="980440"/>
                  </a:lnTo>
                  <a:lnTo>
                    <a:pt x="2444241" y="1003300"/>
                  </a:lnTo>
                  <a:lnTo>
                    <a:pt x="2414142" y="1010919"/>
                  </a:lnTo>
                  <a:lnTo>
                    <a:pt x="2457513" y="1010919"/>
                  </a:lnTo>
                  <a:lnTo>
                    <a:pt x="2494533" y="980440"/>
                  </a:lnTo>
                  <a:lnTo>
                    <a:pt x="2515742" y="941069"/>
                  </a:lnTo>
                  <a:lnTo>
                    <a:pt x="2520695" y="116839"/>
                  </a:lnTo>
                  <a:lnTo>
                    <a:pt x="2519933" y="105409"/>
                  </a:lnTo>
                  <a:lnTo>
                    <a:pt x="2505964" y="60959"/>
                  </a:lnTo>
                  <a:lnTo>
                    <a:pt x="2477262" y="26669"/>
                  </a:lnTo>
                  <a:lnTo>
                    <a:pt x="2458466" y="13969"/>
                  </a:lnTo>
                  <a:lnTo>
                    <a:pt x="2455830" y="12700"/>
                  </a:lnTo>
                  <a:close/>
                </a:path>
                <a:path w="2520950" h="1023620">
                  <a:moveTo>
                    <a:pt x="2412872" y="25400"/>
                  </a:moveTo>
                  <a:lnTo>
                    <a:pt x="108584" y="25400"/>
                  </a:lnTo>
                  <a:lnTo>
                    <a:pt x="99440" y="27939"/>
                  </a:lnTo>
                  <a:lnTo>
                    <a:pt x="90550" y="29209"/>
                  </a:lnTo>
                  <a:lnTo>
                    <a:pt x="82168" y="33019"/>
                  </a:lnTo>
                  <a:lnTo>
                    <a:pt x="74040" y="36829"/>
                  </a:lnTo>
                  <a:lnTo>
                    <a:pt x="66420" y="40639"/>
                  </a:lnTo>
                  <a:lnTo>
                    <a:pt x="59308" y="46989"/>
                  </a:lnTo>
                  <a:lnTo>
                    <a:pt x="52704" y="52069"/>
                  </a:lnTo>
                  <a:lnTo>
                    <a:pt x="29717" y="90169"/>
                  </a:lnTo>
                  <a:lnTo>
                    <a:pt x="25454" y="908050"/>
                  </a:lnTo>
                  <a:lnTo>
                    <a:pt x="25780" y="915669"/>
                  </a:lnTo>
                  <a:lnTo>
                    <a:pt x="41020" y="957580"/>
                  </a:lnTo>
                  <a:lnTo>
                    <a:pt x="73405" y="988060"/>
                  </a:lnTo>
                  <a:lnTo>
                    <a:pt x="2402713" y="999490"/>
                  </a:lnTo>
                  <a:lnTo>
                    <a:pt x="2421381" y="996950"/>
                  </a:lnTo>
                  <a:lnTo>
                    <a:pt x="2430271" y="994410"/>
                  </a:lnTo>
                  <a:lnTo>
                    <a:pt x="2438654" y="991869"/>
                  </a:lnTo>
                  <a:lnTo>
                    <a:pt x="2446781" y="988060"/>
                  </a:lnTo>
                  <a:lnTo>
                    <a:pt x="2448686" y="986790"/>
                  </a:lnTo>
                  <a:lnTo>
                    <a:pt x="2402204" y="986790"/>
                  </a:lnTo>
                  <a:lnTo>
                    <a:pt x="108584" y="985519"/>
                  </a:lnTo>
                  <a:lnTo>
                    <a:pt x="93090" y="982980"/>
                  </a:lnTo>
                  <a:lnTo>
                    <a:pt x="85978" y="979169"/>
                  </a:lnTo>
                  <a:lnTo>
                    <a:pt x="78993" y="976630"/>
                  </a:lnTo>
                  <a:lnTo>
                    <a:pt x="72516" y="971550"/>
                  </a:lnTo>
                  <a:lnTo>
                    <a:pt x="66293" y="967739"/>
                  </a:lnTo>
                  <a:lnTo>
                    <a:pt x="60832" y="962660"/>
                  </a:lnTo>
                  <a:lnTo>
                    <a:pt x="41401" y="929639"/>
                  </a:lnTo>
                  <a:lnTo>
                    <a:pt x="38172" y="908050"/>
                  </a:lnTo>
                  <a:lnTo>
                    <a:pt x="38172" y="116839"/>
                  </a:lnTo>
                  <a:lnTo>
                    <a:pt x="48132" y="78739"/>
                  </a:lnTo>
                  <a:lnTo>
                    <a:pt x="74040" y="50800"/>
                  </a:lnTo>
                  <a:lnTo>
                    <a:pt x="110616" y="38100"/>
                  </a:lnTo>
                  <a:lnTo>
                    <a:pt x="2449194" y="38100"/>
                  </a:lnTo>
                  <a:lnTo>
                    <a:pt x="2447290" y="36829"/>
                  </a:lnTo>
                  <a:lnTo>
                    <a:pt x="2439289" y="33019"/>
                  </a:lnTo>
                  <a:lnTo>
                    <a:pt x="2430779" y="29209"/>
                  </a:lnTo>
                  <a:lnTo>
                    <a:pt x="2422016" y="27939"/>
                  </a:lnTo>
                  <a:lnTo>
                    <a:pt x="2412872" y="25400"/>
                  </a:lnTo>
                  <a:close/>
                </a:path>
                <a:path w="2520950" h="1023620">
                  <a:moveTo>
                    <a:pt x="2449194" y="38100"/>
                  </a:moveTo>
                  <a:lnTo>
                    <a:pt x="2412238" y="38100"/>
                  </a:lnTo>
                  <a:lnTo>
                    <a:pt x="2419984" y="39369"/>
                  </a:lnTo>
                  <a:lnTo>
                    <a:pt x="2427604" y="41909"/>
                  </a:lnTo>
                  <a:lnTo>
                    <a:pt x="2459863" y="62229"/>
                  </a:lnTo>
                  <a:lnTo>
                    <a:pt x="2465069" y="68579"/>
                  </a:lnTo>
                  <a:lnTo>
                    <a:pt x="2469515" y="73659"/>
                  </a:lnTo>
                  <a:lnTo>
                    <a:pt x="2482341" y="110489"/>
                  </a:lnTo>
                  <a:lnTo>
                    <a:pt x="2482523" y="116839"/>
                  </a:lnTo>
                  <a:lnTo>
                    <a:pt x="2482523" y="908050"/>
                  </a:lnTo>
                  <a:lnTo>
                    <a:pt x="2472563" y="944880"/>
                  </a:lnTo>
                  <a:lnTo>
                    <a:pt x="2440178" y="976630"/>
                  </a:lnTo>
                  <a:lnTo>
                    <a:pt x="2402204" y="986790"/>
                  </a:lnTo>
                  <a:lnTo>
                    <a:pt x="2448686" y="986790"/>
                  </a:lnTo>
                  <a:lnTo>
                    <a:pt x="2479420" y="958850"/>
                  </a:lnTo>
                  <a:lnTo>
                    <a:pt x="2494788" y="916939"/>
                  </a:lnTo>
                  <a:lnTo>
                    <a:pt x="2495241" y="116839"/>
                  </a:lnTo>
                  <a:lnTo>
                    <a:pt x="2494915" y="109219"/>
                  </a:lnTo>
                  <a:lnTo>
                    <a:pt x="2479675" y="66039"/>
                  </a:lnTo>
                  <a:lnTo>
                    <a:pt x="2454909" y="41909"/>
                  </a:lnTo>
                  <a:lnTo>
                    <a:pt x="2449194" y="38100"/>
                  </a:lnTo>
                  <a:close/>
                </a:path>
              </a:pathLst>
            </a:custGeom>
            <a:solidFill>
              <a:srgbClr val="36174D"/>
            </a:solidFill>
          </p:spPr>
          <p:txBody>
            <a:bodyPr wrap="square" lIns="0" tIns="0" rIns="0" bIns="0" rtlCol="0"/>
            <a:lstStyle/>
            <a:p>
              <a:endParaRPr sz="2700"/>
            </a:p>
          </p:txBody>
        </p:sp>
        <p:pic>
          <p:nvPicPr>
            <p:cNvPr id="58" name="object 58"/>
            <p:cNvPicPr/>
            <p:nvPr/>
          </p:nvPicPr>
          <p:blipFill>
            <a:blip r:embed="rId23" cstate="print"/>
            <a:stretch>
              <a:fillRect/>
            </a:stretch>
          </p:blipFill>
          <p:spPr>
            <a:xfrm>
              <a:off x="1606296" y="5582412"/>
              <a:ext cx="2314955" cy="845819"/>
            </a:xfrm>
            <a:prstGeom prst="rect">
              <a:avLst/>
            </a:prstGeom>
          </p:spPr>
        </p:pic>
        <p:pic>
          <p:nvPicPr>
            <p:cNvPr id="59" name="object 59"/>
            <p:cNvPicPr/>
            <p:nvPr/>
          </p:nvPicPr>
          <p:blipFill>
            <a:blip r:embed="rId24" cstate="print"/>
            <a:stretch>
              <a:fillRect/>
            </a:stretch>
          </p:blipFill>
          <p:spPr>
            <a:xfrm>
              <a:off x="1578864" y="5948172"/>
              <a:ext cx="2304288" cy="845819"/>
            </a:xfrm>
            <a:prstGeom prst="rect">
              <a:avLst/>
            </a:prstGeom>
          </p:spPr>
        </p:pic>
      </p:grpSp>
      <p:sp>
        <p:nvSpPr>
          <p:cNvPr id="60" name="object 60"/>
          <p:cNvSpPr txBox="1"/>
          <p:nvPr/>
        </p:nvSpPr>
        <p:spPr>
          <a:xfrm>
            <a:off x="2781681" y="8620658"/>
            <a:ext cx="2638425" cy="1127232"/>
          </a:xfrm>
          <a:prstGeom prst="rect">
            <a:avLst/>
          </a:prstGeom>
        </p:spPr>
        <p:txBody>
          <a:bodyPr vert="horz" wrap="square" lIns="0" tIns="19050" rIns="0" bIns="0" rtlCol="0">
            <a:spAutoFit/>
          </a:bodyPr>
          <a:lstStyle/>
          <a:p>
            <a:pPr marL="19050" marR="7620" indent="40958">
              <a:spcBef>
                <a:spcPts val="150"/>
              </a:spcBef>
            </a:pPr>
            <a:r>
              <a:rPr sz="3600" b="1" spc="-8" dirty="0">
                <a:solidFill>
                  <a:srgbClr val="36174D"/>
                </a:solidFill>
                <a:latin typeface="Calibri"/>
                <a:cs typeface="Calibri"/>
              </a:rPr>
              <a:t>PERGESERAN </a:t>
            </a:r>
            <a:r>
              <a:rPr sz="3600" b="1" spc="-795" dirty="0">
                <a:solidFill>
                  <a:srgbClr val="36174D"/>
                </a:solidFill>
                <a:latin typeface="Calibri"/>
                <a:cs typeface="Calibri"/>
              </a:rPr>
              <a:t> </a:t>
            </a:r>
            <a:r>
              <a:rPr sz="3600" b="1" spc="-8" dirty="0">
                <a:solidFill>
                  <a:srgbClr val="36174D"/>
                </a:solidFill>
                <a:latin typeface="Calibri"/>
                <a:cs typeface="Calibri"/>
              </a:rPr>
              <a:t>ANGGARAN</a:t>
            </a:r>
            <a:r>
              <a:rPr sz="3600" b="1" spc="-165" dirty="0">
                <a:solidFill>
                  <a:srgbClr val="36174D"/>
                </a:solidFill>
                <a:latin typeface="Calibri"/>
                <a:cs typeface="Calibri"/>
              </a:rPr>
              <a:t> </a:t>
            </a:r>
            <a:r>
              <a:rPr sz="3600" b="1" dirty="0">
                <a:solidFill>
                  <a:srgbClr val="36174D"/>
                </a:solidFill>
                <a:latin typeface="Calibri"/>
                <a:cs typeface="Calibri"/>
              </a:rPr>
              <a:t>1</a:t>
            </a:r>
            <a:endParaRPr sz="3600">
              <a:latin typeface="Calibri"/>
              <a:cs typeface="Calibri"/>
            </a:endParaRPr>
          </a:p>
        </p:txBody>
      </p:sp>
    </p:spTree>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 y="118871"/>
            <a:ext cx="14966633" cy="6195060"/>
            <a:chOff x="0" y="79247"/>
            <a:chExt cx="9977755" cy="4130040"/>
          </a:xfrm>
        </p:grpSpPr>
        <p:pic>
          <p:nvPicPr>
            <p:cNvPr id="5" name="object 5"/>
            <p:cNvPicPr/>
            <p:nvPr/>
          </p:nvPicPr>
          <p:blipFill>
            <a:blip r:embed="rId2" cstate="print"/>
            <a:stretch>
              <a:fillRect/>
            </a:stretch>
          </p:blipFill>
          <p:spPr>
            <a:xfrm>
              <a:off x="9084564" y="79247"/>
              <a:ext cx="893064" cy="344424"/>
            </a:xfrm>
            <a:prstGeom prst="rect">
              <a:avLst/>
            </a:prstGeom>
          </p:spPr>
        </p:pic>
        <p:sp>
          <p:nvSpPr>
            <p:cNvPr id="6" name="object 6"/>
            <p:cNvSpPr/>
            <p:nvPr/>
          </p:nvSpPr>
          <p:spPr>
            <a:xfrm>
              <a:off x="0" y="664464"/>
              <a:ext cx="337185" cy="346075"/>
            </a:xfrm>
            <a:custGeom>
              <a:avLst/>
              <a:gdLst/>
              <a:ahLst/>
              <a:cxnLst/>
              <a:rect l="l" t="t" r="r" b="b"/>
              <a:pathLst>
                <a:path w="337185" h="346075">
                  <a:moveTo>
                    <a:pt x="0" y="0"/>
                  </a:moveTo>
                  <a:lnTo>
                    <a:pt x="0" y="178562"/>
                  </a:lnTo>
                  <a:lnTo>
                    <a:pt x="336804" y="345948"/>
                  </a:lnTo>
                  <a:lnTo>
                    <a:pt x="336804" y="167386"/>
                  </a:lnTo>
                  <a:lnTo>
                    <a:pt x="0" y="0"/>
                  </a:lnTo>
                  <a:close/>
                </a:path>
              </a:pathLst>
            </a:custGeom>
            <a:solidFill>
              <a:srgbClr val="00A2C8"/>
            </a:solidFill>
          </p:spPr>
          <p:txBody>
            <a:bodyPr wrap="square" lIns="0" tIns="0" rIns="0" bIns="0" rtlCol="0"/>
            <a:lstStyle/>
            <a:p>
              <a:endParaRPr sz="2700"/>
            </a:p>
          </p:txBody>
        </p:sp>
        <p:sp>
          <p:nvSpPr>
            <p:cNvPr id="7" name="object 7"/>
            <p:cNvSpPr/>
            <p:nvPr/>
          </p:nvSpPr>
          <p:spPr>
            <a:xfrm>
              <a:off x="0" y="830579"/>
              <a:ext cx="337185" cy="346075"/>
            </a:xfrm>
            <a:custGeom>
              <a:avLst/>
              <a:gdLst/>
              <a:ahLst/>
              <a:cxnLst/>
              <a:rect l="l" t="t" r="r" b="b"/>
              <a:pathLst>
                <a:path w="337185" h="346075">
                  <a:moveTo>
                    <a:pt x="336804" y="0"/>
                  </a:moveTo>
                  <a:lnTo>
                    <a:pt x="0" y="167386"/>
                  </a:lnTo>
                  <a:lnTo>
                    <a:pt x="0" y="345948"/>
                  </a:lnTo>
                  <a:lnTo>
                    <a:pt x="336804" y="178562"/>
                  </a:lnTo>
                  <a:lnTo>
                    <a:pt x="336804" y="0"/>
                  </a:lnTo>
                  <a:close/>
                </a:path>
              </a:pathLst>
            </a:custGeom>
            <a:solidFill>
              <a:srgbClr val="004B84"/>
            </a:solidFill>
          </p:spPr>
          <p:txBody>
            <a:bodyPr wrap="square" lIns="0" tIns="0" rIns="0" bIns="0" rtlCol="0"/>
            <a:lstStyle/>
            <a:p>
              <a:endParaRPr sz="2700"/>
            </a:p>
          </p:txBody>
        </p:sp>
        <p:sp>
          <p:nvSpPr>
            <p:cNvPr id="8" name="object 8"/>
            <p:cNvSpPr/>
            <p:nvPr/>
          </p:nvSpPr>
          <p:spPr>
            <a:xfrm>
              <a:off x="0" y="787907"/>
              <a:ext cx="155575" cy="248920"/>
            </a:xfrm>
            <a:custGeom>
              <a:avLst/>
              <a:gdLst/>
              <a:ahLst/>
              <a:cxnLst/>
              <a:rect l="l" t="t" r="r" b="b"/>
              <a:pathLst>
                <a:path w="155575" h="248919">
                  <a:moveTo>
                    <a:pt x="0" y="0"/>
                  </a:moveTo>
                  <a:lnTo>
                    <a:pt x="1" y="248412"/>
                  </a:lnTo>
                  <a:lnTo>
                    <a:pt x="1" y="209422"/>
                  </a:lnTo>
                  <a:lnTo>
                    <a:pt x="155448" y="132079"/>
                  </a:lnTo>
                  <a:lnTo>
                    <a:pt x="1" y="54863"/>
                  </a:lnTo>
                  <a:lnTo>
                    <a:pt x="0" y="0"/>
                  </a:lnTo>
                  <a:close/>
                </a:path>
              </a:pathLst>
            </a:custGeom>
            <a:solidFill>
              <a:srgbClr val="FBC000"/>
            </a:solidFill>
          </p:spPr>
          <p:txBody>
            <a:bodyPr wrap="square" lIns="0" tIns="0" rIns="0" bIns="0" rtlCol="0"/>
            <a:lstStyle/>
            <a:p>
              <a:endParaRPr sz="2700"/>
            </a:p>
          </p:txBody>
        </p:sp>
        <p:pic>
          <p:nvPicPr>
            <p:cNvPr id="9" name="object 9"/>
            <p:cNvPicPr/>
            <p:nvPr/>
          </p:nvPicPr>
          <p:blipFill>
            <a:blip r:embed="rId3" cstate="print"/>
            <a:stretch>
              <a:fillRect/>
            </a:stretch>
          </p:blipFill>
          <p:spPr>
            <a:xfrm>
              <a:off x="547115" y="3422878"/>
              <a:ext cx="2135124" cy="722401"/>
            </a:xfrm>
            <a:prstGeom prst="rect">
              <a:avLst/>
            </a:prstGeom>
          </p:spPr>
        </p:pic>
        <p:pic>
          <p:nvPicPr>
            <p:cNvPr id="10" name="object 10"/>
            <p:cNvPicPr/>
            <p:nvPr/>
          </p:nvPicPr>
          <p:blipFill>
            <a:blip r:embed="rId4" cstate="print"/>
            <a:stretch>
              <a:fillRect/>
            </a:stretch>
          </p:blipFill>
          <p:spPr>
            <a:xfrm>
              <a:off x="473964" y="3454907"/>
              <a:ext cx="2278380" cy="754379"/>
            </a:xfrm>
            <a:prstGeom prst="rect">
              <a:avLst/>
            </a:prstGeom>
          </p:spPr>
        </p:pic>
        <p:sp>
          <p:nvSpPr>
            <p:cNvPr id="11" name="object 11"/>
            <p:cNvSpPr/>
            <p:nvPr/>
          </p:nvSpPr>
          <p:spPr>
            <a:xfrm>
              <a:off x="606552" y="3462527"/>
              <a:ext cx="2021205" cy="609600"/>
            </a:xfrm>
            <a:custGeom>
              <a:avLst/>
              <a:gdLst/>
              <a:ahLst/>
              <a:cxnLst/>
              <a:rect l="l" t="t" r="r" b="b"/>
              <a:pathLst>
                <a:path w="2021205" h="609600">
                  <a:moveTo>
                    <a:pt x="1959864" y="0"/>
                  </a:moveTo>
                  <a:lnTo>
                    <a:pt x="60960" y="0"/>
                  </a:lnTo>
                  <a:lnTo>
                    <a:pt x="37231" y="4792"/>
                  </a:lnTo>
                  <a:lnTo>
                    <a:pt x="17854" y="17859"/>
                  </a:lnTo>
                  <a:lnTo>
                    <a:pt x="4790" y="37236"/>
                  </a:lnTo>
                  <a:lnTo>
                    <a:pt x="0" y="60960"/>
                  </a:lnTo>
                  <a:lnTo>
                    <a:pt x="0" y="548640"/>
                  </a:lnTo>
                  <a:lnTo>
                    <a:pt x="4790" y="572363"/>
                  </a:lnTo>
                  <a:lnTo>
                    <a:pt x="17854" y="591740"/>
                  </a:lnTo>
                  <a:lnTo>
                    <a:pt x="37231" y="604807"/>
                  </a:lnTo>
                  <a:lnTo>
                    <a:pt x="60960" y="609600"/>
                  </a:lnTo>
                  <a:lnTo>
                    <a:pt x="1959864" y="609600"/>
                  </a:lnTo>
                  <a:lnTo>
                    <a:pt x="1983587" y="604807"/>
                  </a:lnTo>
                  <a:lnTo>
                    <a:pt x="2002964" y="591740"/>
                  </a:lnTo>
                  <a:lnTo>
                    <a:pt x="2016031" y="572363"/>
                  </a:lnTo>
                  <a:lnTo>
                    <a:pt x="2020824" y="548640"/>
                  </a:lnTo>
                  <a:lnTo>
                    <a:pt x="2020824" y="60960"/>
                  </a:lnTo>
                  <a:lnTo>
                    <a:pt x="2016031" y="37236"/>
                  </a:lnTo>
                  <a:lnTo>
                    <a:pt x="2002964" y="17859"/>
                  </a:lnTo>
                  <a:lnTo>
                    <a:pt x="1983587" y="4792"/>
                  </a:lnTo>
                  <a:lnTo>
                    <a:pt x="1959864" y="0"/>
                  </a:lnTo>
                  <a:close/>
                </a:path>
              </a:pathLst>
            </a:custGeom>
            <a:solidFill>
              <a:srgbClr val="03386B"/>
            </a:solidFill>
          </p:spPr>
          <p:txBody>
            <a:bodyPr wrap="square" lIns="0" tIns="0" rIns="0" bIns="0" rtlCol="0"/>
            <a:lstStyle/>
            <a:p>
              <a:endParaRPr sz="2700"/>
            </a:p>
          </p:txBody>
        </p:sp>
      </p:grpSp>
      <p:sp>
        <p:nvSpPr>
          <p:cNvPr id="12" name="object 12"/>
          <p:cNvSpPr txBox="1"/>
          <p:nvPr/>
        </p:nvSpPr>
        <p:spPr>
          <a:xfrm>
            <a:off x="669035" y="1092328"/>
            <a:ext cx="8298180" cy="481863"/>
          </a:xfrm>
          <a:prstGeom prst="rect">
            <a:avLst/>
          </a:prstGeom>
        </p:spPr>
        <p:txBody>
          <a:bodyPr vert="horz" wrap="square" lIns="0" tIns="20003" rIns="0" bIns="0" rtlCol="0">
            <a:spAutoFit/>
          </a:bodyPr>
          <a:lstStyle/>
          <a:p>
            <a:pPr marL="19050">
              <a:spcBef>
                <a:spcPts val="158"/>
              </a:spcBef>
            </a:pPr>
            <a:r>
              <a:rPr sz="3000" dirty="0">
                <a:latin typeface="Arial Black"/>
                <a:cs typeface="Arial Black"/>
              </a:rPr>
              <a:t>B.</a:t>
            </a:r>
            <a:r>
              <a:rPr sz="3000" spc="-30" dirty="0">
                <a:latin typeface="Arial Black"/>
                <a:cs typeface="Arial Black"/>
              </a:rPr>
              <a:t> </a:t>
            </a:r>
            <a:r>
              <a:rPr sz="3000" dirty="0">
                <a:latin typeface="Arial Black"/>
                <a:cs typeface="Arial Black"/>
              </a:rPr>
              <a:t>Kelola</a:t>
            </a:r>
            <a:r>
              <a:rPr sz="3000" spc="-45" dirty="0">
                <a:latin typeface="Arial Black"/>
                <a:cs typeface="Arial Black"/>
              </a:rPr>
              <a:t> </a:t>
            </a:r>
            <a:r>
              <a:rPr sz="3000" dirty="0">
                <a:latin typeface="Arial Black"/>
                <a:cs typeface="Arial Black"/>
              </a:rPr>
              <a:t>User</a:t>
            </a:r>
            <a:r>
              <a:rPr sz="3000" spc="-15" dirty="0">
                <a:latin typeface="Arial Black"/>
                <a:cs typeface="Arial Black"/>
              </a:rPr>
              <a:t> </a:t>
            </a:r>
            <a:r>
              <a:rPr sz="3000" spc="-8" dirty="0">
                <a:latin typeface="Arial Black"/>
                <a:cs typeface="Arial Black"/>
              </a:rPr>
              <a:t>(Pengguna</a:t>
            </a:r>
            <a:r>
              <a:rPr sz="3000" spc="23" dirty="0">
                <a:latin typeface="Arial Black"/>
                <a:cs typeface="Arial Black"/>
              </a:rPr>
              <a:t> </a:t>
            </a:r>
            <a:r>
              <a:rPr sz="3000" spc="-8" dirty="0">
                <a:latin typeface="Arial Black"/>
                <a:cs typeface="Arial Black"/>
              </a:rPr>
              <a:t>dan</a:t>
            </a:r>
            <a:r>
              <a:rPr sz="3000" spc="15" dirty="0">
                <a:latin typeface="Arial Black"/>
                <a:cs typeface="Arial Black"/>
              </a:rPr>
              <a:t> </a:t>
            </a:r>
            <a:r>
              <a:rPr sz="3000" spc="-8" dirty="0">
                <a:latin typeface="Arial Black"/>
                <a:cs typeface="Arial Black"/>
              </a:rPr>
              <a:t>Pegawai)</a:t>
            </a:r>
            <a:endParaRPr sz="3000">
              <a:latin typeface="Arial Black"/>
              <a:cs typeface="Arial Black"/>
            </a:endParaRPr>
          </a:p>
        </p:txBody>
      </p:sp>
      <p:sp>
        <p:nvSpPr>
          <p:cNvPr id="13" name="object 13"/>
          <p:cNvSpPr txBox="1"/>
          <p:nvPr/>
        </p:nvSpPr>
        <p:spPr>
          <a:xfrm>
            <a:off x="1056741" y="5333429"/>
            <a:ext cx="2733675" cy="573234"/>
          </a:xfrm>
          <a:prstGeom prst="rect">
            <a:avLst/>
          </a:prstGeom>
        </p:spPr>
        <p:txBody>
          <a:bodyPr vert="horz" wrap="square" lIns="0" tIns="19050" rIns="0" bIns="0" rtlCol="0">
            <a:spAutoFit/>
          </a:bodyPr>
          <a:lstStyle/>
          <a:p>
            <a:pPr marL="19050">
              <a:spcBef>
                <a:spcPts val="150"/>
              </a:spcBef>
            </a:pPr>
            <a:r>
              <a:rPr sz="3600" b="1" spc="-8" dirty="0">
                <a:solidFill>
                  <a:srgbClr val="FFFFFF"/>
                </a:solidFill>
                <a:latin typeface="Calibri"/>
                <a:cs typeface="Calibri"/>
              </a:rPr>
              <a:t>PENGATURAN</a:t>
            </a:r>
            <a:endParaRPr sz="3600">
              <a:latin typeface="Calibri"/>
              <a:cs typeface="Calibri"/>
            </a:endParaRPr>
          </a:p>
        </p:txBody>
      </p:sp>
      <p:grpSp>
        <p:nvGrpSpPr>
          <p:cNvPr id="14" name="object 14"/>
          <p:cNvGrpSpPr/>
          <p:nvPr/>
        </p:nvGrpSpPr>
        <p:grpSpPr>
          <a:xfrm>
            <a:off x="5136643" y="3538727"/>
            <a:ext cx="3203258" cy="1131570"/>
            <a:chOff x="3424428" y="2359151"/>
            <a:chExt cx="2135505" cy="754380"/>
          </a:xfrm>
        </p:grpSpPr>
        <p:pic>
          <p:nvPicPr>
            <p:cNvPr id="15" name="object 15"/>
            <p:cNvPicPr/>
            <p:nvPr/>
          </p:nvPicPr>
          <p:blipFill>
            <a:blip r:embed="rId5" cstate="print"/>
            <a:stretch>
              <a:fillRect/>
            </a:stretch>
          </p:blipFill>
          <p:spPr>
            <a:xfrm>
              <a:off x="3424428" y="2392667"/>
              <a:ext cx="2135124" cy="597420"/>
            </a:xfrm>
            <a:prstGeom prst="rect">
              <a:avLst/>
            </a:prstGeom>
          </p:spPr>
        </p:pic>
        <p:pic>
          <p:nvPicPr>
            <p:cNvPr id="16" name="object 16"/>
            <p:cNvPicPr/>
            <p:nvPr/>
          </p:nvPicPr>
          <p:blipFill>
            <a:blip r:embed="rId6" cstate="print"/>
            <a:stretch>
              <a:fillRect/>
            </a:stretch>
          </p:blipFill>
          <p:spPr>
            <a:xfrm>
              <a:off x="3970020" y="2359151"/>
              <a:ext cx="1042441" cy="754379"/>
            </a:xfrm>
            <a:prstGeom prst="rect">
              <a:avLst/>
            </a:prstGeom>
          </p:spPr>
        </p:pic>
        <p:sp>
          <p:nvSpPr>
            <p:cNvPr id="17" name="object 17"/>
            <p:cNvSpPr/>
            <p:nvPr/>
          </p:nvSpPr>
          <p:spPr>
            <a:xfrm>
              <a:off x="3483864" y="2432303"/>
              <a:ext cx="2021205" cy="485140"/>
            </a:xfrm>
            <a:custGeom>
              <a:avLst/>
              <a:gdLst/>
              <a:ahLst/>
              <a:cxnLst/>
              <a:rect l="l" t="t" r="r" b="b"/>
              <a:pathLst>
                <a:path w="2021204" h="485139">
                  <a:moveTo>
                    <a:pt x="1972310" y="0"/>
                  </a:moveTo>
                  <a:lnTo>
                    <a:pt x="48513" y="0"/>
                  </a:lnTo>
                  <a:lnTo>
                    <a:pt x="29628" y="3811"/>
                  </a:lnTo>
                  <a:lnTo>
                    <a:pt x="14208" y="14208"/>
                  </a:lnTo>
                  <a:lnTo>
                    <a:pt x="3811" y="29628"/>
                  </a:lnTo>
                  <a:lnTo>
                    <a:pt x="0" y="48513"/>
                  </a:lnTo>
                  <a:lnTo>
                    <a:pt x="0" y="436118"/>
                  </a:lnTo>
                  <a:lnTo>
                    <a:pt x="3811" y="455003"/>
                  </a:lnTo>
                  <a:lnTo>
                    <a:pt x="14208" y="470423"/>
                  </a:lnTo>
                  <a:lnTo>
                    <a:pt x="29628" y="480820"/>
                  </a:lnTo>
                  <a:lnTo>
                    <a:pt x="48513" y="484632"/>
                  </a:lnTo>
                  <a:lnTo>
                    <a:pt x="1972310" y="484632"/>
                  </a:lnTo>
                  <a:lnTo>
                    <a:pt x="1991195" y="480820"/>
                  </a:lnTo>
                  <a:lnTo>
                    <a:pt x="2006615" y="470423"/>
                  </a:lnTo>
                  <a:lnTo>
                    <a:pt x="2017012" y="455003"/>
                  </a:lnTo>
                  <a:lnTo>
                    <a:pt x="2020824" y="436118"/>
                  </a:lnTo>
                  <a:lnTo>
                    <a:pt x="2020824" y="48513"/>
                  </a:lnTo>
                  <a:lnTo>
                    <a:pt x="2017012" y="29628"/>
                  </a:lnTo>
                  <a:lnTo>
                    <a:pt x="2006615" y="14208"/>
                  </a:lnTo>
                  <a:lnTo>
                    <a:pt x="1991195" y="3811"/>
                  </a:lnTo>
                  <a:lnTo>
                    <a:pt x="1972310" y="0"/>
                  </a:lnTo>
                  <a:close/>
                </a:path>
              </a:pathLst>
            </a:custGeom>
            <a:solidFill>
              <a:srgbClr val="0085C6"/>
            </a:solidFill>
          </p:spPr>
          <p:txBody>
            <a:bodyPr wrap="square" lIns="0" tIns="0" rIns="0" bIns="0" rtlCol="0"/>
            <a:lstStyle/>
            <a:p>
              <a:endParaRPr sz="2700"/>
            </a:p>
          </p:txBody>
        </p:sp>
      </p:grpSp>
      <p:sp>
        <p:nvSpPr>
          <p:cNvPr id="18" name="object 18"/>
          <p:cNvSpPr txBox="1"/>
          <p:nvPr/>
        </p:nvSpPr>
        <p:spPr>
          <a:xfrm>
            <a:off x="6300407" y="3688766"/>
            <a:ext cx="882968" cy="573234"/>
          </a:xfrm>
          <a:prstGeom prst="rect">
            <a:avLst/>
          </a:prstGeom>
        </p:spPr>
        <p:txBody>
          <a:bodyPr vert="horz" wrap="square" lIns="0" tIns="19050" rIns="0" bIns="0" rtlCol="0">
            <a:spAutoFit/>
          </a:bodyPr>
          <a:lstStyle/>
          <a:p>
            <a:pPr marL="19050">
              <a:spcBef>
                <a:spcPts val="150"/>
              </a:spcBef>
            </a:pPr>
            <a:r>
              <a:rPr sz="3600" b="1" dirty="0">
                <a:solidFill>
                  <a:srgbClr val="FFFFFF"/>
                </a:solidFill>
                <a:latin typeface="Calibri"/>
                <a:cs typeface="Calibri"/>
              </a:rPr>
              <a:t>BUD</a:t>
            </a:r>
            <a:endParaRPr sz="3600">
              <a:latin typeface="Calibri"/>
              <a:cs typeface="Calibri"/>
            </a:endParaRPr>
          </a:p>
        </p:txBody>
      </p:sp>
      <p:grpSp>
        <p:nvGrpSpPr>
          <p:cNvPr id="19" name="object 19"/>
          <p:cNvGrpSpPr/>
          <p:nvPr/>
        </p:nvGrpSpPr>
        <p:grpSpPr>
          <a:xfrm>
            <a:off x="9400033" y="3547872"/>
            <a:ext cx="3203258" cy="1131570"/>
            <a:chOff x="6266688" y="2365248"/>
            <a:chExt cx="2135505" cy="754380"/>
          </a:xfrm>
        </p:grpSpPr>
        <p:pic>
          <p:nvPicPr>
            <p:cNvPr id="20" name="object 20"/>
            <p:cNvPicPr/>
            <p:nvPr/>
          </p:nvPicPr>
          <p:blipFill>
            <a:blip r:embed="rId7" cstate="print"/>
            <a:stretch>
              <a:fillRect/>
            </a:stretch>
          </p:blipFill>
          <p:spPr>
            <a:xfrm>
              <a:off x="6266688" y="2392641"/>
              <a:ext cx="2135123" cy="603542"/>
            </a:xfrm>
            <a:prstGeom prst="rect">
              <a:avLst/>
            </a:prstGeom>
          </p:spPr>
        </p:pic>
        <p:pic>
          <p:nvPicPr>
            <p:cNvPr id="21" name="object 21"/>
            <p:cNvPicPr/>
            <p:nvPr/>
          </p:nvPicPr>
          <p:blipFill>
            <a:blip r:embed="rId8" cstate="print"/>
            <a:stretch>
              <a:fillRect/>
            </a:stretch>
          </p:blipFill>
          <p:spPr>
            <a:xfrm>
              <a:off x="6376416" y="2365248"/>
              <a:ext cx="1915667" cy="754379"/>
            </a:xfrm>
            <a:prstGeom prst="rect">
              <a:avLst/>
            </a:prstGeom>
          </p:spPr>
        </p:pic>
        <p:sp>
          <p:nvSpPr>
            <p:cNvPr id="22" name="object 22"/>
            <p:cNvSpPr/>
            <p:nvPr/>
          </p:nvSpPr>
          <p:spPr>
            <a:xfrm>
              <a:off x="6326124" y="2432304"/>
              <a:ext cx="2021205" cy="490855"/>
            </a:xfrm>
            <a:custGeom>
              <a:avLst/>
              <a:gdLst/>
              <a:ahLst/>
              <a:cxnLst/>
              <a:rect l="l" t="t" r="r" b="b"/>
              <a:pathLst>
                <a:path w="2021204" h="490855">
                  <a:moveTo>
                    <a:pt x="1971802" y="0"/>
                  </a:moveTo>
                  <a:lnTo>
                    <a:pt x="49022" y="0"/>
                  </a:lnTo>
                  <a:lnTo>
                    <a:pt x="29950" y="3855"/>
                  </a:lnTo>
                  <a:lnTo>
                    <a:pt x="14366" y="14366"/>
                  </a:lnTo>
                  <a:lnTo>
                    <a:pt x="3855" y="29950"/>
                  </a:lnTo>
                  <a:lnTo>
                    <a:pt x="0" y="49022"/>
                  </a:lnTo>
                  <a:lnTo>
                    <a:pt x="0" y="441706"/>
                  </a:lnTo>
                  <a:lnTo>
                    <a:pt x="3855" y="460777"/>
                  </a:lnTo>
                  <a:lnTo>
                    <a:pt x="14366" y="476361"/>
                  </a:lnTo>
                  <a:lnTo>
                    <a:pt x="29950" y="486872"/>
                  </a:lnTo>
                  <a:lnTo>
                    <a:pt x="49022" y="490728"/>
                  </a:lnTo>
                  <a:lnTo>
                    <a:pt x="1971802" y="490728"/>
                  </a:lnTo>
                  <a:lnTo>
                    <a:pt x="1990873" y="486872"/>
                  </a:lnTo>
                  <a:lnTo>
                    <a:pt x="2006457" y="476361"/>
                  </a:lnTo>
                  <a:lnTo>
                    <a:pt x="2016968" y="460777"/>
                  </a:lnTo>
                  <a:lnTo>
                    <a:pt x="2020824" y="441706"/>
                  </a:lnTo>
                  <a:lnTo>
                    <a:pt x="2020824" y="49022"/>
                  </a:lnTo>
                  <a:lnTo>
                    <a:pt x="2016968" y="29950"/>
                  </a:lnTo>
                  <a:lnTo>
                    <a:pt x="2006457" y="14366"/>
                  </a:lnTo>
                  <a:lnTo>
                    <a:pt x="1990873" y="3855"/>
                  </a:lnTo>
                  <a:lnTo>
                    <a:pt x="1971802" y="0"/>
                  </a:lnTo>
                  <a:close/>
                </a:path>
              </a:pathLst>
            </a:custGeom>
            <a:solidFill>
              <a:srgbClr val="2BA4A7"/>
            </a:solidFill>
          </p:spPr>
          <p:txBody>
            <a:bodyPr wrap="square" lIns="0" tIns="0" rIns="0" bIns="0" rtlCol="0"/>
            <a:lstStyle/>
            <a:p>
              <a:endParaRPr sz="2700"/>
            </a:p>
          </p:txBody>
        </p:sp>
      </p:grpSp>
      <p:sp>
        <p:nvSpPr>
          <p:cNvPr id="23" name="object 23"/>
          <p:cNvSpPr txBox="1"/>
          <p:nvPr/>
        </p:nvSpPr>
        <p:spPr>
          <a:xfrm>
            <a:off x="9909428" y="3698939"/>
            <a:ext cx="2190750" cy="573234"/>
          </a:xfrm>
          <a:prstGeom prst="rect">
            <a:avLst/>
          </a:prstGeom>
        </p:spPr>
        <p:txBody>
          <a:bodyPr vert="horz" wrap="square" lIns="0" tIns="19050" rIns="0" bIns="0" rtlCol="0">
            <a:spAutoFit/>
          </a:bodyPr>
          <a:lstStyle/>
          <a:p>
            <a:pPr marL="19050">
              <a:spcBef>
                <a:spcPts val="150"/>
              </a:spcBef>
            </a:pPr>
            <a:r>
              <a:rPr sz="3600" b="1" dirty="0">
                <a:solidFill>
                  <a:srgbClr val="FFFFFF"/>
                </a:solidFill>
                <a:latin typeface="Calibri"/>
                <a:cs typeface="Calibri"/>
              </a:rPr>
              <a:t>Kelola</a:t>
            </a:r>
            <a:r>
              <a:rPr sz="3600" b="1" spc="-127" dirty="0">
                <a:solidFill>
                  <a:srgbClr val="FFFFFF"/>
                </a:solidFill>
                <a:latin typeface="Calibri"/>
                <a:cs typeface="Calibri"/>
              </a:rPr>
              <a:t> </a:t>
            </a:r>
            <a:r>
              <a:rPr sz="3600" b="1" spc="-8" dirty="0">
                <a:solidFill>
                  <a:srgbClr val="FFFFFF"/>
                </a:solidFill>
                <a:latin typeface="Calibri"/>
                <a:cs typeface="Calibri"/>
              </a:rPr>
              <a:t>User</a:t>
            </a:r>
            <a:endParaRPr sz="3600">
              <a:latin typeface="Calibri"/>
              <a:cs typeface="Calibri"/>
            </a:endParaRPr>
          </a:p>
        </p:txBody>
      </p:sp>
      <p:grpSp>
        <p:nvGrpSpPr>
          <p:cNvPr id="24" name="object 24"/>
          <p:cNvGrpSpPr/>
          <p:nvPr/>
        </p:nvGrpSpPr>
        <p:grpSpPr>
          <a:xfrm>
            <a:off x="5136643" y="6935723"/>
            <a:ext cx="3203258" cy="1131570"/>
            <a:chOff x="3424428" y="4623815"/>
            <a:chExt cx="2135505" cy="754380"/>
          </a:xfrm>
        </p:grpSpPr>
        <p:pic>
          <p:nvPicPr>
            <p:cNvPr id="25" name="object 25"/>
            <p:cNvPicPr/>
            <p:nvPr/>
          </p:nvPicPr>
          <p:blipFill>
            <a:blip r:embed="rId9" cstate="print"/>
            <a:stretch>
              <a:fillRect/>
            </a:stretch>
          </p:blipFill>
          <p:spPr>
            <a:xfrm>
              <a:off x="3424428" y="4640541"/>
              <a:ext cx="2135124" cy="630974"/>
            </a:xfrm>
            <a:prstGeom prst="rect">
              <a:avLst/>
            </a:prstGeom>
          </p:spPr>
        </p:pic>
        <p:pic>
          <p:nvPicPr>
            <p:cNvPr id="26" name="object 26"/>
            <p:cNvPicPr/>
            <p:nvPr/>
          </p:nvPicPr>
          <p:blipFill>
            <a:blip r:embed="rId10" cstate="print"/>
            <a:stretch>
              <a:fillRect/>
            </a:stretch>
          </p:blipFill>
          <p:spPr>
            <a:xfrm>
              <a:off x="4079748" y="4623815"/>
              <a:ext cx="826020" cy="754379"/>
            </a:xfrm>
            <a:prstGeom prst="rect">
              <a:avLst/>
            </a:prstGeom>
          </p:spPr>
        </p:pic>
        <p:sp>
          <p:nvSpPr>
            <p:cNvPr id="27" name="object 27"/>
            <p:cNvSpPr/>
            <p:nvPr/>
          </p:nvSpPr>
          <p:spPr>
            <a:xfrm>
              <a:off x="3483864" y="4680203"/>
              <a:ext cx="2021205" cy="518159"/>
            </a:xfrm>
            <a:custGeom>
              <a:avLst/>
              <a:gdLst/>
              <a:ahLst/>
              <a:cxnLst/>
              <a:rect l="l" t="t" r="r" b="b"/>
              <a:pathLst>
                <a:path w="2021204" h="518160">
                  <a:moveTo>
                    <a:pt x="1969008" y="0"/>
                  </a:moveTo>
                  <a:lnTo>
                    <a:pt x="51815" y="0"/>
                  </a:lnTo>
                  <a:lnTo>
                    <a:pt x="31664" y="4077"/>
                  </a:lnTo>
                  <a:lnTo>
                    <a:pt x="15192" y="15192"/>
                  </a:lnTo>
                  <a:lnTo>
                    <a:pt x="4077" y="31664"/>
                  </a:lnTo>
                  <a:lnTo>
                    <a:pt x="0" y="51816"/>
                  </a:lnTo>
                  <a:lnTo>
                    <a:pt x="0" y="466344"/>
                  </a:lnTo>
                  <a:lnTo>
                    <a:pt x="4077" y="486495"/>
                  </a:lnTo>
                  <a:lnTo>
                    <a:pt x="15192" y="502967"/>
                  </a:lnTo>
                  <a:lnTo>
                    <a:pt x="31664" y="514082"/>
                  </a:lnTo>
                  <a:lnTo>
                    <a:pt x="51815" y="518160"/>
                  </a:lnTo>
                  <a:lnTo>
                    <a:pt x="1969008" y="518160"/>
                  </a:lnTo>
                  <a:lnTo>
                    <a:pt x="1989159" y="514082"/>
                  </a:lnTo>
                  <a:lnTo>
                    <a:pt x="2005631" y="502967"/>
                  </a:lnTo>
                  <a:lnTo>
                    <a:pt x="2016746" y="486495"/>
                  </a:lnTo>
                  <a:lnTo>
                    <a:pt x="2020824" y="466344"/>
                  </a:lnTo>
                  <a:lnTo>
                    <a:pt x="2020824" y="51816"/>
                  </a:lnTo>
                  <a:lnTo>
                    <a:pt x="2016746" y="31664"/>
                  </a:lnTo>
                  <a:lnTo>
                    <a:pt x="2005631" y="15192"/>
                  </a:lnTo>
                  <a:lnTo>
                    <a:pt x="1989159" y="4077"/>
                  </a:lnTo>
                  <a:lnTo>
                    <a:pt x="1969008" y="0"/>
                  </a:lnTo>
                  <a:close/>
                </a:path>
              </a:pathLst>
            </a:custGeom>
            <a:solidFill>
              <a:srgbClr val="0085C6"/>
            </a:solidFill>
          </p:spPr>
          <p:txBody>
            <a:bodyPr wrap="square" lIns="0" tIns="0" rIns="0" bIns="0" rtlCol="0"/>
            <a:lstStyle/>
            <a:p>
              <a:endParaRPr sz="2700"/>
            </a:p>
          </p:txBody>
        </p:sp>
      </p:grpSp>
      <p:sp>
        <p:nvSpPr>
          <p:cNvPr id="28" name="object 28"/>
          <p:cNvSpPr txBox="1"/>
          <p:nvPr/>
        </p:nvSpPr>
        <p:spPr>
          <a:xfrm>
            <a:off x="6464047" y="7087170"/>
            <a:ext cx="557213" cy="573234"/>
          </a:xfrm>
          <a:prstGeom prst="rect">
            <a:avLst/>
          </a:prstGeom>
        </p:spPr>
        <p:txBody>
          <a:bodyPr vert="horz" wrap="square" lIns="0" tIns="19050" rIns="0" bIns="0" rtlCol="0">
            <a:spAutoFit/>
          </a:bodyPr>
          <a:lstStyle/>
          <a:p>
            <a:pPr marL="19050">
              <a:spcBef>
                <a:spcPts val="150"/>
              </a:spcBef>
            </a:pPr>
            <a:r>
              <a:rPr sz="3600" b="1" spc="-15" dirty="0">
                <a:solidFill>
                  <a:srgbClr val="FFFFFF"/>
                </a:solidFill>
                <a:latin typeface="Calibri"/>
                <a:cs typeface="Calibri"/>
              </a:rPr>
              <a:t>PA</a:t>
            </a:r>
            <a:endParaRPr sz="3600">
              <a:latin typeface="Calibri"/>
              <a:cs typeface="Calibri"/>
            </a:endParaRPr>
          </a:p>
        </p:txBody>
      </p:sp>
      <p:grpSp>
        <p:nvGrpSpPr>
          <p:cNvPr id="29" name="object 29"/>
          <p:cNvGrpSpPr/>
          <p:nvPr/>
        </p:nvGrpSpPr>
        <p:grpSpPr>
          <a:xfrm>
            <a:off x="13699997" y="2633510"/>
            <a:ext cx="3203258" cy="1154430"/>
            <a:chOff x="9133331" y="1755673"/>
            <a:chExt cx="2135505" cy="769620"/>
          </a:xfrm>
        </p:grpSpPr>
        <p:pic>
          <p:nvPicPr>
            <p:cNvPr id="30" name="object 30"/>
            <p:cNvPicPr/>
            <p:nvPr/>
          </p:nvPicPr>
          <p:blipFill>
            <a:blip r:embed="rId11" cstate="print"/>
            <a:stretch>
              <a:fillRect/>
            </a:stretch>
          </p:blipFill>
          <p:spPr>
            <a:xfrm>
              <a:off x="9133331" y="1755673"/>
              <a:ext cx="2135124" cy="693394"/>
            </a:xfrm>
            <a:prstGeom prst="rect">
              <a:avLst/>
            </a:prstGeom>
          </p:spPr>
        </p:pic>
        <p:pic>
          <p:nvPicPr>
            <p:cNvPr id="31" name="object 31"/>
            <p:cNvPicPr/>
            <p:nvPr/>
          </p:nvPicPr>
          <p:blipFill>
            <a:blip r:embed="rId12" cstate="print"/>
            <a:stretch>
              <a:fillRect/>
            </a:stretch>
          </p:blipFill>
          <p:spPr>
            <a:xfrm>
              <a:off x="9337547" y="1770888"/>
              <a:ext cx="1725168" cy="754379"/>
            </a:xfrm>
            <a:prstGeom prst="rect">
              <a:avLst/>
            </a:prstGeom>
          </p:spPr>
        </p:pic>
        <p:sp>
          <p:nvSpPr>
            <p:cNvPr id="32" name="object 32"/>
            <p:cNvSpPr/>
            <p:nvPr/>
          </p:nvSpPr>
          <p:spPr>
            <a:xfrm>
              <a:off x="9192767" y="1795272"/>
              <a:ext cx="2021205" cy="581025"/>
            </a:xfrm>
            <a:custGeom>
              <a:avLst/>
              <a:gdLst/>
              <a:ahLst/>
              <a:cxnLst/>
              <a:rect l="l" t="t" r="r" b="b"/>
              <a:pathLst>
                <a:path w="2021204" h="581025">
                  <a:moveTo>
                    <a:pt x="1962784" y="0"/>
                  </a:moveTo>
                  <a:lnTo>
                    <a:pt x="58038" y="0"/>
                  </a:lnTo>
                  <a:lnTo>
                    <a:pt x="35468" y="4568"/>
                  </a:lnTo>
                  <a:lnTo>
                    <a:pt x="17017" y="17018"/>
                  </a:lnTo>
                  <a:lnTo>
                    <a:pt x="4568" y="35468"/>
                  </a:lnTo>
                  <a:lnTo>
                    <a:pt x="0" y="58038"/>
                  </a:lnTo>
                  <a:lnTo>
                    <a:pt x="0" y="522604"/>
                  </a:lnTo>
                  <a:lnTo>
                    <a:pt x="4568" y="545175"/>
                  </a:lnTo>
                  <a:lnTo>
                    <a:pt x="17018" y="563625"/>
                  </a:lnTo>
                  <a:lnTo>
                    <a:pt x="35468" y="576075"/>
                  </a:lnTo>
                  <a:lnTo>
                    <a:pt x="58038" y="580643"/>
                  </a:lnTo>
                  <a:lnTo>
                    <a:pt x="1962784" y="580643"/>
                  </a:lnTo>
                  <a:lnTo>
                    <a:pt x="1985355" y="576075"/>
                  </a:lnTo>
                  <a:lnTo>
                    <a:pt x="2003805" y="563625"/>
                  </a:lnTo>
                  <a:lnTo>
                    <a:pt x="2016255" y="545175"/>
                  </a:lnTo>
                  <a:lnTo>
                    <a:pt x="2020824" y="522604"/>
                  </a:lnTo>
                  <a:lnTo>
                    <a:pt x="2020824" y="58038"/>
                  </a:lnTo>
                  <a:lnTo>
                    <a:pt x="2016255" y="35468"/>
                  </a:lnTo>
                  <a:lnTo>
                    <a:pt x="2003805" y="17018"/>
                  </a:lnTo>
                  <a:lnTo>
                    <a:pt x="1985355" y="4568"/>
                  </a:lnTo>
                  <a:lnTo>
                    <a:pt x="1962784" y="0"/>
                  </a:lnTo>
                  <a:close/>
                </a:path>
              </a:pathLst>
            </a:custGeom>
            <a:solidFill>
              <a:srgbClr val="95A952"/>
            </a:solidFill>
          </p:spPr>
          <p:txBody>
            <a:bodyPr wrap="square" lIns="0" tIns="0" rIns="0" bIns="0" rtlCol="0"/>
            <a:lstStyle/>
            <a:p>
              <a:endParaRPr sz="2700"/>
            </a:p>
          </p:txBody>
        </p:sp>
      </p:grpSp>
      <p:sp>
        <p:nvSpPr>
          <p:cNvPr id="33" name="object 33"/>
          <p:cNvSpPr txBox="1"/>
          <p:nvPr/>
        </p:nvSpPr>
        <p:spPr>
          <a:xfrm>
            <a:off x="14353413" y="2806446"/>
            <a:ext cx="1905000" cy="573234"/>
          </a:xfrm>
          <a:prstGeom prst="rect">
            <a:avLst/>
          </a:prstGeom>
        </p:spPr>
        <p:txBody>
          <a:bodyPr vert="horz" wrap="square" lIns="0" tIns="19050" rIns="0" bIns="0" rtlCol="0">
            <a:spAutoFit/>
          </a:bodyPr>
          <a:lstStyle/>
          <a:p>
            <a:pPr marL="19050">
              <a:spcBef>
                <a:spcPts val="150"/>
              </a:spcBef>
            </a:pPr>
            <a:r>
              <a:rPr sz="3600" b="1" spc="-15" dirty="0">
                <a:solidFill>
                  <a:srgbClr val="FFFFFF"/>
                </a:solidFill>
                <a:latin typeface="Calibri"/>
                <a:cs typeface="Calibri"/>
              </a:rPr>
              <a:t>Pengguna</a:t>
            </a:r>
            <a:endParaRPr sz="3600">
              <a:latin typeface="Calibri"/>
              <a:cs typeface="Calibri"/>
            </a:endParaRPr>
          </a:p>
        </p:txBody>
      </p:sp>
      <p:grpSp>
        <p:nvGrpSpPr>
          <p:cNvPr id="34" name="object 34"/>
          <p:cNvGrpSpPr/>
          <p:nvPr/>
        </p:nvGrpSpPr>
        <p:grpSpPr>
          <a:xfrm>
            <a:off x="13699997" y="4377728"/>
            <a:ext cx="3203258" cy="1154430"/>
            <a:chOff x="9133331" y="2918485"/>
            <a:chExt cx="2135505" cy="769620"/>
          </a:xfrm>
        </p:grpSpPr>
        <p:pic>
          <p:nvPicPr>
            <p:cNvPr id="35" name="object 35"/>
            <p:cNvPicPr/>
            <p:nvPr/>
          </p:nvPicPr>
          <p:blipFill>
            <a:blip r:embed="rId11" cstate="print"/>
            <a:stretch>
              <a:fillRect/>
            </a:stretch>
          </p:blipFill>
          <p:spPr>
            <a:xfrm>
              <a:off x="9133331" y="2918485"/>
              <a:ext cx="2135124" cy="693394"/>
            </a:xfrm>
            <a:prstGeom prst="rect">
              <a:avLst/>
            </a:prstGeom>
          </p:spPr>
        </p:pic>
        <p:pic>
          <p:nvPicPr>
            <p:cNvPr id="36" name="object 36"/>
            <p:cNvPicPr/>
            <p:nvPr/>
          </p:nvPicPr>
          <p:blipFill>
            <a:blip r:embed="rId13" cstate="print"/>
            <a:stretch>
              <a:fillRect/>
            </a:stretch>
          </p:blipFill>
          <p:spPr>
            <a:xfrm>
              <a:off x="9427463" y="2933700"/>
              <a:ext cx="1543812" cy="754380"/>
            </a:xfrm>
            <a:prstGeom prst="rect">
              <a:avLst/>
            </a:prstGeom>
          </p:spPr>
        </p:pic>
        <p:sp>
          <p:nvSpPr>
            <p:cNvPr id="37" name="object 37"/>
            <p:cNvSpPr/>
            <p:nvPr/>
          </p:nvSpPr>
          <p:spPr>
            <a:xfrm>
              <a:off x="9192767" y="2958084"/>
              <a:ext cx="2021205" cy="581025"/>
            </a:xfrm>
            <a:custGeom>
              <a:avLst/>
              <a:gdLst/>
              <a:ahLst/>
              <a:cxnLst/>
              <a:rect l="l" t="t" r="r" b="b"/>
              <a:pathLst>
                <a:path w="2021204" h="581025">
                  <a:moveTo>
                    <a:pt x="1962784" y="0"/>
                  </a:moveTo>
                  <a:lnTo>
                    <a:pt x="58038" y="0"/>
                  </a:lnTo>
                  <a:lnTo>
                    <a:pt x="35468" y="4568"/>
                  </a:lnTo>
                  <a:lnTo>
                    <a:pt x="17017" y="17018"/>
                  </a:lnTo>
                  <a:lnTo>
                    <a:pt x="4568" y="35468"/>
                  </a:lnTo>
                  <a:lnTo>
                    <a:pt x="0" y="58038"/>
                  </a:lnTo>
                  <a:lnTo>
                    <a:pt x="0" y="522604"/>
                  </a:lnTo>
                  <a:lnTo>
                    <a:pt x="4568" y="545175"/>
                  </a:lnTo>
                  <a:lnTo>
                    <a:pt x="17018" y="563625"/>
                  </a:lnTo>
                  <a:lnTo>
                    <a:pt x="35468" y="576075"/>
                  </a:lnTo>
                  <a:lnTo>
                    <a:pt x="58038" y="580643"/>
                  </a:lnTo>
                  <a:lnTo>
                    <a:pt x="1962784" y="580643"/>
                  </a:lnTo>
                  <a:lnTo>
                    <a:pt x="1985355" y="576075"/>
                  </a:lnTo>
                  <a:lnTo>
                    <a:pt x="2003805" y="563625"/>
                  </a:lnTo>
                  <a:lnTo>
                    <a:pt x="2016255" y="545175"/>
                  </a:lnTo>
                  <a:lnTo>
                    <a:pt x="2020824" y="522604"/>
                  </a:lnTo>
                  <a:lnTo>
                    <a:pt x="2020824" y="58038"/>
                  </a:lnTo>
                  <a:lnTo>
                    <a:pt x="2016255" y="35468"/>
                  </a:lnTo>
                  <a:lnTo>
                    <a:pt x="2003805" y="17018"/>
                  </a:lnTo>
                  <a:lnTo>
                    <a:pt x="1985355" y="4568"/>
                  </a:lnTo>
                  <a:lnTo>
                    <a:pt x="1962784" y="0"/>
                  </a:lnTo>
                  <a:close/>
                </a:path>
              </a:pathLst>
            </a:custGeom>
            <a:solidFill>
              <a:srgbClr val="95A952"/>
            </a:solidFill>
          </p:spPr>
          <p:txBody>
            <a:bodyPr wrap="square" lIns="0" tIns="0" rIns="0" bIns="0" rtlCol="0"/>
            <a:lstStyle/>
            <a:p>
              <a:endParaRPr sz="2700"/>
            </a:p>
          </p:txBody>
        </p:sp>
      </p:grpSp>
      <p:sp>
        <p:nvSpPr>
          <p:cNvPr id="38" name="object 38"/>
          <p:cNvSpPr txBox="1"/>
          <p:nvPr/>
        </p:nvSpPr>
        <p:spPr>
          <a:xfrm>
            <a:off x="14488286" y="4549710"/>
            <a:ext cx="1633538" cy="573234"/>
          </a:xfrm>
          <a:prstGeom prst="rect">
            <a:avLst/>
          </a:prstGeom>
        </p:spPr>
        <p:txBody>
          <a:bodyPr vert="horz" wrap="square" lIns="0" tIns="19050" rIns="0" bIns="0" rtlCol="0">
            <a:spAutoFit/>
          </a:bodyPr>
          <a:lstStyle/>
          <a:p>
            <a:pPr marL="19050">
              <a:spcBef>
                <a:spcPts val="150"/>
              </a:spcBef>
            </a:pPr>
            <a:r>
              <a:rPr sz="3600" b="1" spc="-8" dirty="0">
                <a:solidFill>
                  <a:srgbClr val="FFFFFF"/>
                </a:solidFill>
                <a:latin typeface="Calibri"/>
                <a:cs typeface="Calibri"/>
              </a:rPr>
              <a:t>Pegaw</a:t>
            </a:r>
            <a:r>
              <a:rPr sz="3600" b="1" dirty="0">
                <a:solidFill>
                  <a:srgbClr val="FFFFFF"/>
                </a:solidFill>
                <a:latin typeface="Calibri"/>
                <a:cs typeface="Calibri"/>
              </a:rPr>
              <a:t>ai</a:t>
            </a:r>
            <a:endParaRPr sz="3600">
              <a:latin typeface="Calibri"/>
              <a:cs typeface="Calibri"/>
            </a:endParaRPr>
          </a:p>
        </p:txBody>
      </p:sp>
      <p:sp>
        <p:nvSpPr>
          <p:cNvPr id="39" name="object 39"/>
          <p:cNvSpPr/>
          <p:nvPr/>
        </p:nvSpPr>
        <p:spPr>
          <a:xfrm>
            <a:off x="16511779" y="2798065"/>
            <a:ext cx="633413" cy="642938"/>
          </a:xfrm>
          <a:custGeom>
            <a:avLst/>
            <a:gdLst/>
            <a:ahLst/>
            <a:cxnLst/>
            <a:rect l="l" t="t" r="r" b="b"/>
            <a:pathLst>
              <a:path w="422275" h="428625">
                <a:moveTo>
                  <a:pt x="211074" y="0"/>
                </a:moveTo>
                <a:lnTo>
                  <a:pt x="162672" y="5656"/>
                </a:lnTo>
                <a:lnTo>
                  <a:pt x="118243" y="21766"/>
                </a:lnTo>
                <a:lnTo>
                  <a:pt x="79052" y="47046"/>
                </a:lnTo>
                <a:lnTo>
                  <a:pt x="46366" y="80207"/>
                </a:lnTo>
                <a:lnTo>
                  <a:pt x="21451" y="119965"/>
                </a:lnTo>
                <a:lnTo>
                  <a:pt x="5573" y="165031"/>
                </a:lnTo>
                <a:lnTo>
                  <a:pt x="0" y="214122"/>
                </a:lnTo>
                <a:lnTo>
                  <a:pt x="5573" y="263212"/>
                </a:lnTo>
                <a:lnTo>
                  <a:pt x="21451" y="308278"/>
                </a:lnTo>
                <a:lnTo>
                  <a:pt x="46366" y="348036"/>
                </a:lnTo>
                <a:lnTo>
                  <a:pt x="79052" y="381197"/>
                </a:lnTo>
                <a:lnTo>
                  <a:pt x="118243" y="406477"/>
                </a:lnTo>
                <a:lnTo>
                  <a:pt x="162672" y="422587"/>
                </a:lnTo>
                <a:lnTo>
                  <a:pt x="211074" y="428244"/>
                </a:lnTo>
                <a:lnTo>
                  <a:pt x="259475" y="422587"/>
                </a:lnTo>
                <a:lnTo>
                  <a:pt x="303904" y="406477"/>
                </a:lnTo>
                <a:lnTo>
                  <a:pt x="343095" y="381197"/>
                </a:lnTo>
                <a:lnTo>
                  <a:pt x="375781" y="348036"/>
                </a:lnTo>
                <a:lnTo>
                  <a:pt x="400696" y="308278"/>
                </a:lnTo>
                <a:lnTo>
                  <a:pt x="416574" y="263212"/>
                </a:lnTo>
                <a:lnTo>
                  <a:pt x="422148" y="214122"/>
                </a:lnTo>
                <a:lnTo>
                  <a:pt x="416574" y="165031"/>
                </a:lnTo>
                <a:lnTo>
                  <a:pt x="400696" y="119965"/>
                </a:lnTo>
                <a:lnTo>
                  <a:pt x="375781" y="80207"/>
                </a:lnTo>
                <a:lnTo>
                  <a:pt x="343095" y="47046"/>
                </a:lnTo>
                <a:lnTo>
                  <a:pt x="303904" y="21766"/>
                </a:lnTo>
                <a:lnTo>
                  <a:pt x="259475" y="5656"/>
                </a:lnTo>
                <a:lnTo>
                  <a:pt x="211074" y="0"/>
                </a:lnTo>
                <a:close/>
              </a:path>
            </a:pathLst>
          </a:custGeom>
          <a:solidFill>
            <a:srgbClr val="FFFFFF"/>
          </a:solidFill>
        </p:spPr>
        <p:txBody>
          <a:bodyPr wrap="square" lIns="0" tIns="0" rIns="0" bIns="0" rtlCol="0"/>
          <a:lstStyle/>
          <a:p>
            <a:endParaRPr sz="2700"/>
          </a:p>
        </p:txBody>
      </p:sp>
      <p:sp>
        <p:nvSpPr>
          <p:cNvPr id="40" name="object 40"/>
          <p:cNvSpPr txBox="1"/>
          <p:nvPr/>
        </p:nvSpPr>
        <p:spPr>
          <a:xfrm>
            <a:off x="16725900" y="2910649"/>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1</a:t>
            </a:r>
            <a:endParaRPr sz="2400">
              <a:latin typeface="Arial"/>
              <a:cs typeface="Arial"/>
            </a:endParaRPr>
          </a:p>
        </p:txBody>
      </p:sp>
      <p:sp>
        <p:nvSpPr>
          <p:cNvPr id="41" name="object 41"/>
          <p:cNvSpPr/>
          <p:nvPr/>
        </p:nvSpPr>
        <p:spPr>
          <a:xfrm>
            <a:off x="16527779" y="4498849"/>
            <a:ext cx="631508" cy="722948"/>
          </a:xfrm>
          <a:custGeom>
            <a:avLst/>
            <a:gdLst/>
            <a:ahLst/>
            <a:cxnLst/>
            <a:rect l="l" t="t" r="r" b="b"/>
            <a:pathLst>
              <a:path w="421004" h="481964">
                <a:moveTo>
                  <a:pt x="210311" y="0"/>
                </a:moveTo>
                <a:lnTo>
                  <a:pt x="167911" y="4892"/>
                </a:lnTo>
                <a:lnTo>
                  <a:pt x="128426" y="18924"/>
                </a:lnTo>
                <a:lnTo>
                  <a:pt x="92701" y="41127"/>
                </a:lnTo>
                <a:lnTo>
                  <a:pt x="61579" y="70532"/>
                </a:lnTo>
                <a:lnTo>
                  <a:pt x="35904" y="106170"/>
                </a:lnTo>
                <a:lnTo>
                  <a:pt x="16519" y="147071"/>
                </a:lnTo>
                <a:lnTo>
                  <a:pt x="4270" y="192268"/>
                </a:lnTo>
                <a:lnTo>
                  <a:pt x="0" y="240791"/>
                </a:lnTo>
                <a:lnTo>
                  <a:pt x="4270" y="289315"/>
                </a:lnTo>
                <a:lnTo>
                  <a:pt x="16519" y="334512"/>
                </a:lnTo>
                <a:lnTo>
                  <a:pt x="35904" y="375413"/>
                </a:lnTo>
                <a:lnTo>
                  <a:pt x="61579" y="411051"/>
                </a:lnTo>
                <a:lnTo>
                  <a:pt x="92701" y="440456"/>
                </a:lnTo>
                <a:lnTo>
                  <a:pt x="128426" y="462659"/>
                </a:lnTo>
                <a:lnTo>
                  <a:pt x="167911" y="476691"/>
                </a:lnTo>
                <a:lnTo>
                  <a:pt x="210311" y="481583"/>
                </a:lnTo>
                <a:lnTo>
                  <a:pt x="252712" y="476691"/>
                </a:lnTo>
                <a:lnTo>
                  <a:pt x="292197" y="462659"/>
                </a:lnTo>
                <a:lnTo>
                  <a:pt x="327922" y="440456"/>
                </a:lnTo>
                <a:lnTo>
                  <a:pt x="359044" y="411051"/>
                </a:lnTo>
                <a:lnTo>
                  <a:pt x="384719" y="375413"/>
                </a:lnTo>
                <a:lnTo>
                  <a:pt x="404104" y="334512"/>
                </a:lnTo>
                <a:lnTo>
                  <a:pt x="416353" y="289315"/>
                </a:lnTo>
                <a:lnTo>
                  <a:pt x="420624" y="240791"/>
                </a:lnTo>
                <a:lnTo>
                  <a:pt x="416353" y="192268"/>
                </a:lnTo>
                <a:lnTo>
                  <a:pt x="404104" y="147071"/>
                </a:lnTo>
                <a:lnTo>
                  <a:pt x="384719" y="106170"/>
                </a:lnTo>
                <a:lnTo>
                  <a:pt x="359044" y="70532"/>
                </a:lnTo>
                <a:lnTo>
                  <a:pt x="327922" y="41127"/>
                </a:lnTo>
                <a:lnTo>
                  <a:pt x="292197" y="18924"/>
                </a:lnTo>
                <a:lnTo>
                  <a:pt x="252712" y="4892"/>
                </a:lnTo>
                <a:lnTo>
                  <a:pt x="210311" y="0"/>
                </a:lnTo>
                <a:close/>
              </a:path>
            </a:pathLst>
          </a:custGeom>
          <a:solidFill>
            <a:srgbClr val="FFFFFF"/>
          </a:solidFill>
        </p:spPr>
        <p:txBody>
          <a:bodyPr wrap="square" lIns="0" tIns="0" rIns="0" bIns="0" rtlCol="0"/>
          <a:lstStyle/>
          <a:p>
            <a:endParaRPr sz="2700"/>
          </a:p>
        </p:txBody>
      </p:sp>
      <p:sp>
        <p:nvSpPr>
          <p:cNvPr id="42" name="object 42"/>
          <p:cNvSpPr txBox="1"/>
          <p:nvPr/>
        </p:nvSpPr>
        <p:spPr>
          <a:xfrm>
            <a:off x="16740948" y="4652201"/>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2</a:t>
            </a:r>
            <a:endParaRPr sz="2400">
              <a:latin typeface="Arial"/>
              <a:cs typeface="Arial"/>
            </a:endParaRPr>
          </a:p>
        </p:txBody>
      </p:sp>
      <p:grpSp>
        <p:nvGrpSpPr>
          <p:cNvPr id="43" name="object 43"/>
          <p:cNvGrpSpPr/>
          <p:nvPr/>
        </p:nvGrpSpPr>
        <p:grpSpPr>
          <a:xfrm>
            <a:off x="3942207" y="3066288"/>
            <a:ext cx="9848850" cy="4996815"/>
            <a:chOff x="2628138" y="2044192"/>
            <a:chExt cx="6565900" cy="3331210"/>
          </a:xfrm>
        </p:grpSpPr>
        <p:sp>
          <p:nvSpPr>
            <p:cNvPr id="44" name="object 44"/>
            <p:cNvSpPr/>
            <p:nvPr/>
          </p:nvSpPr>
          <p:spPr>
            <a:xfrm>
              <a:off x="2628138" y="2632455"/>
              <a:ext cx="857885" cy="2350770"/>
            </a:xfrm>
            <a:custGeom>
              <a:avLst/>
              <a:gdLst/>
              <a:ahLst/>
              <a:cxnLst/>
              <a:rect l="l" t="t" r="r" b="b"/>
              <a:pathLst>
                <a:path w="857885" h="2350770">
                  <a:moveTo>
                    <a:pt x="857377" y="2307717"/>
                  </a:moveTo>
                  <a:lnTo>
                    <a:pt x="828878" y="2293493"/>
                  </a:lnTo>
                  <a:lnTo>
                    <a:pt x="771652" y="2264918"/>
                  </a:lnTo>
                  <a:lnTo>
                    <a:pt x="771652" y="2293493"/>
                  </a:lnTo>
                  <a:lnTo>
                    <a:pt x="442976" y="2293493"/>
                  </a:lnTo>
                  <a:lnTo>
                    <a:pt x="442976" y="1149858"/>
                  </a:lnTo>
                  <a:lnTo>
                    <a:pt x="442976" y="1135634"/>
                  </a:lnTo>
                  <a:lnTo>
                    <a:pt x="442976" y="1121283"/>
                  </a:lnTo>
                  <a:lnTo>
                    <a:pt x="442595" y="1121283"/>
                  </a:lnTo>
                  <a:lnTo>
                    <a:pt x="442595" y="57150"/>
                  </a:lnTo>
                  <a:lnTo>
                    <a:pt x="770763" y="57150"/>
                  </a:lnTo>
                  <a:lnTo>
                    <a:pt x="770763" y="85725"/>
                  </a:lnTo>
                  <a:lnTo>
                    <a:pt x="827989" y="57150"/>
                  </a:lnTo>
                  <a:lnTo>
                    <a:pt x="856488" y="42926"/>
                  </a:lnTo>
                  <a:lnTo>
                    <a:pt x="827824" y="28575"/>
                  </a:lnTo>
                  <a:lnTo>
                    <a:pt x="770763" y="0"/>
                  </a:lnTo>
                  <a:lnTo>
                    <a:pt x="770763" y="28575"/>
                  </a:lnTo>
                  <a:lnTo>
                    <a:pt x="414020" y="28575"/>
                  </a:lnTo>
                  <a:lnTo>
                    <a:pt x="414020" y="1121283"/>
                  </a:lnTo>
                  <a:lnTo>
                    <a:pt x="0" y="1121283"/>
                  </a:lnTo>
                  <a:lnTo>
                    <a:pt x="0" y="1149858"/>
                  </a:lnTo>
                  <a:lnTo>
                    <a:pt x="414401" y="1149858"/>
                  </a:lnTo>
                  <a:lnTo>
                    <a:pt x="414401" y="2322068"/>
                  </a:lnTo>
                  <a:lnTo>
                    <a:pt x="771652" y="2322068"/>
                  </a:lnTo>
                  <a:lnTo>
                    <a:pt x="771652" y="2350643"/>
                  </a:lnTo>
                  <a:lnTo>
                    <a:pt x="828713" y="2322068"/>
                  </a:lnTo>
                  <a:lnTo>
                    <a:pt x="857377" y="2307717"/>
                  </a:lnTo>
                  <a:close/>
                </a:path>
              </a:pathLst>
            </a:custGeom>
            <a:solidFill>
              <a:srgbClr val="004D86"/>
            </a:solidFill>
          </p:spPr>
          <p:txBody>
            <a:bodyPr wrap="square" lIns="0" tIns="0" rIns="0" bIns="0" rtlCol="0"/>
            <a:lstStyle/>
            <a:p>
              <a:endParaRPr sz="2700"/>
            </a:p>
          </p:txBody>
        </p:sp>
        <p:sp>
          <p:nvSpPr>
            <p:cNvPr id="45" name="object 45"/>
            <p:cNvSpPr/>
            <p:nvPr/>
          </p:nvSpPr>
          <p:spPr>
            <a:xfrm>
              <a:off x="5505450" y="2635504"/>
              <a:ext cx="821690" cy="85725"/>
            </a:xfrm>
            <a:custGeom>
              <a:avLst/>
              <a:gdLst/>
              <a:ahLst/>
              <a:cxnLst/>
              <a:rect l="l" t="t" r="r" b="b"/>
              <a:pathLst>
                <a:path w="821689" h="85725">
                  <a:moveTo>
                    <a:pt x="735838" y="0"/>
                  </a:moveTo>
                  <a:lnTo>
                    <a:pt x="735711" y="28516"/>
                  </a:lnTo>
                  <a:lnTo>
                    <a:pt x="750062" y="28575"/>
                  </a:lnTo>
                  <a:lnTo>
                    <a:pt x="749935" y="57150"/>
                  </a:lnTo>
                  <a:lnTo>
                    <a:pt x="735584" y="57150"/>
                  </a:lnTo>
                  <a:lnTo>
                    <a:pt x="735457" y="85725"/>
                  </a:lnTo>
                  <a:lnTo>
                    <a:pt x="793204" y="57150"/>
                  </a:lnTo>
                  <a:lnTo>
                    <a:pt x="749935" y="57150"/>
                  </a:lnTo>
                  <a:lnTo>
                    <a:pt x="793321" y="57091"/>
                  </a:lnTo>
                  <a:lnTo>
                    <a:pt x="821436" y="43180"/>
                  </a:lnTo>
                  <a:lnTo>
                    <a:pt x="735838" y="0"/>
                  </a:lnTo>
                  <a:close/>
                </a:path>
                <a:path w="821689" h="85725">
                  <a:moveTo>
                    <a:pt x="735711" y="28516"/>
                  </a:moveTo>
                  <a:lnTo>
                    <a:pt x="735584" y="57091"/>
                  </a:lnTo>
                  <a:lnTo>
                    <a:pt x="749935" y="57150"/>
                  </a:lnTo>
                  <a:lnTo>
                    <a:pt x="750062" y="28575"/>
                  </a:lnTo>
                  <a:lnTo>
                    <a:pt x="735711" y="28516"/>
                  </a:lnTo>
                  <a:close/>
                </a:path>
                <a:path w="821689" h="85725">
                  <a:moveTo>
                    <a:pt x="0" y="25526"/>
                  </a:moveTo>
                  <a:lnTo>
                    <a:pt x="0" y="54101"/>
                  </a:lnTo>
                  <a:lnTo>
                    <a:pt x="735584" y="57091"/>
                  </a:lnTo>
                  <a:lnTo>
                    <a:pt x="735711" y="28516"/>
                  </a:lnTo>
                  <a:lnTo>
                    <a:pt x="0" y="25526"/>
                  </a:lnTo>
                  <a:close/>
                </a:path>
              </a:pathLst>
            </a:custGeom>
            <a:solidFill>
              <a:srgbClr val="2BA4A7"/>
            </a:solidFill>
          </p:spPr>
          <p:txBody>
            <a:bodyPr wrap="square" lIns="0" tIns="0" rIns="0" bIns="0" rtlCol="0"/>
            <a:lstStyle/>
            <a:p>
              <a:endParaRPr sz="2700"/>
            </a:p>
          </p:txBody>
        </p:sp>
        <p:sp>
          <p:nvSpPr>
            <p:cNvPr id="46" name="object 46"/>
            <p:cNvSpPr/>
            <p:nvPr/>
          </p:nvSpPr>
          <p:spPr>
            <a:xfrm>
              <a:off x="8347710" y="2044191"/>
              <a:ext cx="846455" cy="1247775"/>
            </a:xfrm>
            <a:custGeom>
              <a:avLst/>
              <a:gdLst/>
              <a:ahLst/>
              <a:cxnLst/>
              <a:rect l="l" t="t" r="r" b="b"/>
              <a:pathLst>
                <a:path w="846454" h="1247775">
                  <a:moveTo>
                    <a:pt x="845947" y="42926"/>
                  </a:moveTo>
                  <a:lnTo>
                    <a:pt x="817283" y="28575"/>
                  </a:lnTo>
                  <a:lnTo>
                    <a:pt x="760222" y="0"/>
                  </a:lnTo>
                  <a:lnTo>
                    <a:pt x="760222" y="28575"/>
                  </a:lnTo>
                  <a:lnTo>
                    <a:pt x="408686" y="28575"/>
                  </a:lnTo>
                  <a:lnTo>
                    <a:pt x="408686" y="619887"/>
                  </a:lnTo>
                  <a:lnTo>
                    <a:pt x="0" y="619887"/>
                  </a:lnTo>
                  <a:lnTo>
                    <a:pt x="0" y="620522"/>
                  </a:lnTo>
                  <a:lnTo>
                    <a:pt x="0" y="648462"/>
                  </a:lnTo>
                  <a:lnTo>
                    <a:pt x="0" y="649097"/>
                  </a:lnTo>
                  <a:lnTo>
                    <a:pt x="408686" y="649097"/>
                  </a:lnTo>
                  <a:lnTo>
                    <a:pt x="408686" y="1218819"/>
                  </a:lnTo>
                  <a:lnTo>
                    <a:pt x="760222" y="1218819"/>
                  </a:lnTo>
                  <a:lnTo>
                    <a:pt x="760222" y="1247394"/>
                  </a:lnTo>
                  <a:lnTo>
                    <a:pt x="817448" y="1218819"/>
                  </a:lnTo>
                  <a:lnTo>
                    <a:pt x="845947" y="1204595"/>
                  </a:lnTo>
                  <a:lnTo>
                    <a:pt x="817283" y="1190244"/>
                  </a:lnTo>
                  <a:lnTo>
                    <a:pt x="760222" y="1161669"/>
                  </a:lnTo>
                  <a:lnTo>
                    <a:pt x="760222" y="1190244"/>
                  </a:lnTo>
                  <a:lnTo>
                    <a:pt x="437261" y="1190244"/>
                  </a:lnTo>
                  <a:lnTo>
                    <a:pt x="437261" y="57150"/>
                  </a:lnTo>
                  <a:lnTo>
                    <a:pt x="760222" y="57150"/>
                  </a:lnTo>
                  <a:lnTo>
                    <a:pt x="760222" y="85725"/>
                  </a:lnTo>
                  <a:lnTo>
                    <a:pt x="817448" y="57150"/>
                  </a:lnTo>
                  <a:lnTo>
                    <a:pt x="845947" y="42926"/>
                  </a:lnTo>
                  <a:close/>
                </a:path>
              </a:pathLst>
            </a:custGeom>
            <a:solidFill>
              <a:srgbClr val="95A952"/>
            </a:solidFill>
          </p:spPr>
          <p:txBody>
            <a:bodyPr wrap="square" lIns="0" tIns="0" rIns="0" bIns="0" rtlCol="0"/>
            <a:lstStyle/>
            <a:p>
              <a:endParaRPr sz="2700"/>
            </a:p>
          </p:txBody>
        </p:sp>
        <p:pic>
          <p:nvPicPr>
            <p:cNvPr id="47" name="object 47"/>
            <p:cNvPicPr/>
            <p:nvPr/>
          </p:nvPicPr>
          <p:blipFill>
            <a:blip r:embed="rId7" cstate="print"/>
            <a:stretch>
              <a:fillRect/>
            </a:stretch>
          </p:blipFill>
          <p:spPr>
            <a:xfrm>
              <a:off x="6248400" y="4648162"/>
              <a:ext cx="2135124" cy="603542"/>
            </a:xfrm>
            <a:prstGeom prst="rect">
              <a:avLst/>
            </a:prstGeom>
          </p:spPr>
        </p:pic>
        <p:pic>
          <p:nvPicPr>
            <p:cNvPr id="48" name="object 48"/>
            <p:cNvPicPr/>
            <p:nvPr/>
          </p:nvPicPr>
          <p:blipFill>
            <a:blip r:embed="rId14" cstate="print"/>
            <a:stretch>
              <a:fillRect/>
            </a:stretch>
          </p:blipFill>
          <p:spPr>
            <a:xfrm>
              <a:off x="6356603" y="4620768"/>
              <a:ext cx="1915668" cy="754379"/>
            </a:xfrm>
            <a:prstGeom prst="rect">
              <a:avLst/>
            </a:prstGeom>
          </p:spPr>
        </p:pic>
        <p:sp>
          <p:nvSpPr>
            <p:cNvPr id="49" name="object 49"/>
            <p:cNvSpPr/>
            <p:nvPr/>
          </p:nvSpPr>
          <p:spPr>
            <a:xfrm>
              <a:off x="6307835" y="4687824"/>
              <a:ext cx="2021205" cy="490855"/>
            </a:xfrm>
            <a:custGeom>
              <a:avLst/>
              <a:gdLst/>
              <a:ahLst/>
              <a:cxnLst/>
              <a:rect l="l" t="t" r="r" b="b"/>
              <a:pathLst>
                <a:path w="2021204" h="490854">
                  <a:moveTo>
                    <a:pt x="1971802" y="0"/>
                  </a:moveTo>
                  <a:lnTo>
                    <a:pt x="49022" y="0"/>
                  </a:lnTo>
                  <a:lnTo>
                    <a:pt x="29950" y="3855"/>
                  </a:lnTo>
                  <a:lnTo>
                    <a:pt x="14366" y="14366"/>
                  </a:lnTo>
                  <a:lnTo>
                    <a:pt x="3855" y="29950"/>
                  </a:lnTo>
                  <a:lnTo>
                    <a:pt x="0" y="49021"/>
                  </a:lnTo>
                  <a:lnTo>
                    <a:pt x="0" y="441706"/>
                  </a:lnTo>
                  <a:lnTo>
                    <a:pt x="3855" y="460777"/>
                  </a:lnTo>
                  <a:lnTo>
                    <a:pt x="14366" y="476361"/>
                  </a:lnTo>
                  <a:lnTo>
                    <a:pt x="29950" y="486872"/>
                  </a:lnTo>
                  <a:lnTo>
                    <a:pt x="49022" y="490727"/>
                  </a:lnTo>
                  <a:lnTo>
                    <a:pt x="1971802" y="490727"/>
                  </a:lnTo>
                  <a:lnTo>
                    <a:pt x="1990873" y="486872"/>
                  </a:lnTo>
                  <a:lnTo>
                    <a:pt x="2006457" y="476361"/>
                  </a:lnTo>
                  <a:lnTo>
                    <a:pt x="2016968" y="460777"/>
                  </a:lnTo>
                  <a:lnTo>
                    <a:pt x="2020823" y="441706"/>
                  </a:lnTo>
                  <a:lnTo>
                    <a:pt x="2020823" y="49021"/>
                  </a:lnTo>
                  <a:lnTo>
                    <a:pt x="2016968" y="29950"/>
                  </a:lnTo>
                  <a:lnTo>
                    <a:pt x="2006457" y="14366"/>
                  </a:lnTo>
                  <a:lnTo>
                    <a:pt x="1990873" y="3855"/>
                  </a:lnTo>
                  <a:lnTo>
                    <a:pt x="1971802" y="0"/>
                  </a:lnTo>
                  <a:close/>
                </a:path>
              </a:pathLst>
            </a:custGeom>
            <a:solidFill>
              <a:srgbClr val="2BA4A7"/>
            </a:solidFill>
          </p:spPr>
          <p:txBody>
            <a:bodyPr wrap="square" lIns="0" tIns="0" rIns="0" bIns="0" rtlCol="0"/>
            <a:lstStyle/>
            <a:p>
              <a:endParaRPr sz="2700"/>
            </a:p>
          </p:txBody>
        </p:sp>
      </p:grpSp>
      <p:sp>
        <p:nvSpPr>
          <p:cNvPr id="50" name="object 50"/>
          <p:cNvSpPr txBox="1"/>
          <p:nvPr/>
        </p:nvSpPr>
        <p:spPr>
          <a:xfrm>
            <a:off x="9881615" y="7082598"/>
            <a:ext cx="2190750" cy="573234"/>
          </a:xfrm>
          <a:prstGeom prst="rect">
            <a:avLst/>
          </a:prstGeom>
        </p:spPr>
        <p:txBody>
          <a:bodyPr vert="horz" wrap="square" lIns="0" tIns="19050" rIns="0" bIns="0" rtlCol="0">
            <a:spAutoFit/>
          </a:bodyPr>
          <a:lstStyle/>
          <a:p>
            <a:pPr marL="19050">
              <a:spcBef>
                <a:spcPts val="150"/>
              </a:spcBef>
            </a:pPr>
            <a:r>
              <a:rPr sz="3600" b="1" dirty="0">
                <a:solidFill>
                  <a:srgbClr val="FFFFFF"/>
                </a:solidFill>
                <a:latin typeface="Calibri"/>
                <a:cs typeface="Calibri"/>
              </a:rPr>
              <a:t>Kelola</a:t>
            </a:r>
            <a:r>
              <a:rPr sz="3600" b="1" spc="-127" dirty="0">
                <a:solidFill>
                  <a:srgbClr val="FFFFFF"/>
                </a:solidFill>
                <a:latin typeface="Calibri"/>
                <a:cs typeface="Calibri"/>
              </a:rPr>
              <a:t> </a:t>
            </a:r>
            <a:r>
              <a:rPr sz="3600" b="1" spc="-8" dirty="0">
                <a:solidFill>
                  <a:srgbClr val="FFFFFF"/>
                </a:solidFill>
                <a:latin typeface="Calibri"/>
                <a:cs typeface="Calibri"/>
              </a:rPr>
              <a:t>User</a:t>
            </a:r>
            <a:endParaRPr sz="3600">
              <a:latin typeface="Calibri"/>
              <a:cs typeface="Calibri"/>
            </a:endParaRPr>
          </a:p>
        </p:txBody>
      </p:sp>
      <p:grpSp>
        <p:nvGrpSpPr>
          <p:cNvPr id="51" name="object 51"/>
          <p:cNvGrpSpPr/>
          <p:nvPr/>
        </p:nvGrpSpPr>
        <p:grpSpPr>
          <a:xfrm>
            <a:off x="13672565" y="6016790"/>
            <a:ext cx="3203258" cy="1154430"/>
            <a:chOff x="9115043" y="4011193"/>
            <a:chExt cx="2135505" cy="769620"/>
          </a:xfrm>
        </p:grpSpPr>
        <p:pic>
          <p:nvPicPr>
            <p:cNvPr id="52" name="object 52"/>
            <p:cNvPicPr/>
            <p:nvPr/>
          </p:nvPicPr>
          <p:blipFill>
            <a:blip r:embed="rId11" cstate="print"/>
            <a:stretch>
              <a:fillRect/>
            </a:stretch>
          </p:blipFill>
          <p:spPr>
            <a:xfrm>
              <a:off x="9115043" y="4011193"/>
              <a:ext cx="2135124" cy="693394"/>
            </a:xfrm>
            <a:prstGeom prst="rect">
              <a:avLst/>
            </a:prstGeom>
          </p:spPr>
        </p:pic>
        <p:pic>
          <p:nvPicPr>
            <p:cNvPr id="53" name="object 53"/>
            <p:cNvPicPr/>
            <p:nvPr/>
          </p:nvPicPr>
          <p:blipFill>
            <a:blip r:embed="rId15" cstate="print"/>
            <a:stretch>
              <a:fillRect/>
            </a:stretch>
          </p:blipFill>
          <p:spPr>
            <a:xfrm>
              <a:off x="9319259" y="4026408"/>
              <a:ext cx="1725168" cy="754380"/>
            </a:xfrm>
            <a:prstGeom prst="rect">
              <a:avLst/>
            </a:prstGeom>
          </p:spPr>
        </p:pic>
        <p:sp>
          <p:nvSpPr>
            <p:cNvPr id="54" name="object 54"/>
            <p:cNvSpPr/>
            <p:nvPr/>
          </p:nvSpPr>
          <p:spPr>
            <a:xfrm>
              <a:off x="9174479" y="4050792"/>
              <a:ext cx="2021205" cy="581025"/>
            </a:xfrm>
            <a:custGeom>
              <a:avLst/>
              <a:gdLst/>
              <a:ahLst/>
              <a:cxnLst/>
              <a:rect l="l" t="t" r="r" b="b"/>
              <a:pathLst>
                <a:path w="2021204" h="581025">
                  <a:moveTo>
                    <a:pt x="1962785" y="0"/>
                  </a:moveTo>
                  <a:lnTo>
                    <a:pt x="58039" y="0"/>
                  </a:lnTo>
                  <a:lnTo>
                    <a:pt x="35468" y="4568"/>
                  </a:lnTo>
                  <a:lnTo>
                    <a:pt x="17018" y="17017"/>
                  </a:lnTo>
                  <a:lnTo>
                    <a:pt x="4568" y="35468"/>
                  </a:lnTo>
                  <a:lnTo>
                    <a:pt x="0" y="58038"/>
                  </a:lnTo>
                  <a:lnTo>
                    <a:pt x="0" y="522604"/>
                  </a:lnTo>
                  <a:lnTo>
                    <a:pt x="4568" y="545175"/>
                  </a:lnTo>
                  <a:lnTo>
                    <a:pt x="17018" y="563625"/>
                  </a:lnTo>
                  <a:lnTo>
                    <a:pt x="35468" y="576075"/>
                  </a:lnTo>
                  <a:lnTo>
                    <a:pt x="58039" y="580643"/>
                  </a:lnTo>
                  <a:lnTo>
                    <a:pt x="1962785" y="580643"/>
                  </a:lnTo>
                  <a:lnTo>
                    <a:pt x="1985355" y="576075"/>
                  </a:lnTo>
                  <a:lnTo>
                    <a:pt x="2003806" y="563625"/>
                  </a:lnTo>
                  <a:lnTo>
                    <a:pt x="2016255" y="545175"/>
                  </a:lnTo>
                  <a:lnTo>
                    <a:pt x="2020824" y="522604"/>
                  </a:lnTo>
                  <a:lnTo>
                    <a:pt x="2020824" y="58038"/>
                  </a:lnTo>
                  <a:lnTo>
                    <a:pt x="2016255" y="35468"/>
                  </a:lnTo>
                  <a:lnTo>
                    <a:pt x="2003805" y="17017"/>
                  </a:lnTo>
                  <a:lnTo>
                    <a:pt x="1985355" y="4568"/>
                  </a:lnTo>
                  <a:lnTo>
                    <a:pt x="1962785" y="0"/>
                  </a:lnTo>
                  <a:close/>
                </a:path>
              </a:pathLst>
            </a:custGeom>
            <a:solidFill>
              <a:srgbClr val="95A952"/>
            </a:solidFill>
          </p:spPr>
          <p:txBody>
            <a:bodyPr wrap="square" lIns="0" tIns="0" rIns="0" bIns="0" rtlCol="0"/>
            <a:lstStyle/>
            <a:p>
              <a:endParaRPr sz="2700"/>
            </a:p>
          </p:txBody>
        </p:sp>
      </p:grpSp>
      <p:sp>
        <p:nvSpPr>
          <p:cNvPr id="55" name="object 55"/>
          <p:cNvSpPr txBox="1"/>
          <p:nvPr/>
        </p:nvSpPr>
        <p:spPr>
          <a:xfrm>
            <a:off x="14325600" y="6190107"/>
            <a:ext cx="1905000" cy="573234"/>
          </a:xfrm>
          <a:prstGeom prst="rect">
            <a:avLst/>
          </a:prstGeom>
        </p:spPr>
        <p:txBody>
          <a:bodyPr vert="horz" wrap="square" lIns="0" tIns="19050" rIns="0" bIns="0" rtlCol="0">
            <a:spAutoFit/>
          </a:bodyPr>
          <a:lstStyle/>
          <a:p>
            <a:pPr marL="19050">
              <a:spcBef>
                <a:spcPts val="150"/>
              </a:spcBef>
            </a:pPr>
            <a:r>
              <a:rPr sz="3600" b="1" spc="-15" dirty="0">
                <a:solidFill>
                  <a:srgbClr val="FFFFFF"/>
                </a:solidFill>
                <a:latin typeface="Calibri"/>
                <a:cs typeface="Calibri"/>
              </a:rPr>
              <a:t>Pengguna</a:t>
            </a:r>
            <a:endParaRPr sz="3600">
              <a:latin typeface="Calibri"/>
              <a:cs typeface="Calibri"/>
            </a:endParaRPr>
          </a:p>
        </p:txBody>
      </p:sp>
      <p:grpSp>
        <p:nvGrpSpPr>
          <p:cNvPr id="56" name="object 56"/>
          <p:cNvGrpSpPr/>
          <p:nvPr/>
        </p:nvGrpSpPr>
        <p:grpSpPr>
          <a:xfrm>
            <a:off x="13672565" y="7760969"/>
            <a:ext cx="3203258" cy="1154430"/>
            <a:chOff x="9115043" y="5173979"/>
            <a:chExt cx="2135505" cy="769620"/>
          </a:xfrm>
        </p:grpSpPr>
        <p:pic>
          <p:nvPicPr>
            <p:cNvPr id="57" name="object 57"/>
            <p:cNvPicPr/>
            <p:nvPr/>
          </p:nvPicPr>
          <p:blipFill>
            <a:blip r:embed="rId11" cstate="print"/>
            <a:stretch>
              <a:fillRect/>
            </a:stretch>
          </p:blipFill>
          <p:spPr>
            <a:xfrm>
              <a:off x="9115043" y="5173979"/>
              <a:ext cx="2135124" cy="693394"/>
            </a:xfrm>
            <a:prstGeom prst="rect">
              <a:avLst/>
            </a:prstGeom>
          </p:spPr>
        </p:pic>
        <p:pic>
          <p:nvPicPr>
            <p:cNvPr id="58" name="object 58"/>
            <p:cNvPicPr/>
            <p:nvPr/>
          </p:nvPicPr>
          <p:blipFill>
            <a:blip r:embed="rId16" cstate="print"/>
            <a:stretch>
              <a:fillRect/>
            </a:stretch>
          </p:blipFill>
          <p:spPr>
            <a:xfrm>
              <a:off x="9409175" y="5189219"/>
              <a:ext cx="1543812" cy="754380"/>
            </a:xfrm>
            <a:prstGeom prst="rect">
              <a:avLst/>
            </a:prstGeom>
          </p:spPr>
        </p:pic>
        <p:sp>
          <p:nvSpPr>
            <p:cNvPr id="59" name="object 59"/>
            <p:cNvSpPr/>
            <p:nvPr/>
          </p:nvSpPr>
          <p:spPr>
            <a:xfrm>
              <a:off x="9174479" y="5213603"/>
              <a:ext cx="2021205" cy="581025"/>
            </a:xfrm>
            <a:custGeom>
              <a:avLst/>
              <a:gdLst/>
              <a:ahLst/>
              <a:cxnLst/>
              <a:rect l="l" t="t" r="r" b="b"/>
              <a:pathLst>
                <a:path w="2021204" h="581025">
                  <a:moveTo>
                    <a:pt x="1962785" y="0"/>
                  </a:moveTo>
                  <a:lnTo>
                    <a:pt x="58039" y="0"/>
                  </a:lnTo>
                  <a:lnTo>
                    <a:pt x="35468" y="4568"/>
                  </a:lnTo>
                  <a:lnTo>
                    <a:pt x="17018" y="17018"/>
                  </a:lnTo>
                  <a:lnTo>
                    <a:pt x="4568" y="35468"/>
                  </a:lnTo>
                  <a:lnTo>
                    <a:pt x="0" y="58039"/>
                  </a:lnTo>
                  <a:lnTo>
                    <a:pt x="0" y="522579"/>
                  </a:lnTo>
                  <a:lnTo>
                    <a:pt x="4568" y="545180"/>
                  </a:lnTo>
                  <a:lnTo>
                    <a:pt x="17018" y="563637"/>
                  </a:lnTo>
                  <a:lnTo>
                    <a:pt x="35468" y="576080"/>
                  </a:lnTo>
                  <a:lnTo>
                    <a:pt x="58039" y="580644"/>
                  </a:lnTo>
                  <a:lnTo>
                    <a:pt x="1962785" y="580644"/>
                  </a:lnTo>
                  <a:lnTo>
                    <a:pt x="1985355" y="576080"/>
                  </a:lnTo>
                  <a:lnTo>
                    <a:pt x="2003806" y="563637"/>
                  </a:lnTo>
                  <a:lnTo>
                    <a:pt x="2016255" y="545180"/>
                  </a:lnTo>
                  <a:lnTo>
                    <a:pt x="2020824" y="522579"/>
                  </a:lnTo>
                  <a:lnTo>
                    <a:pt x="2020824" y="58039"/>
                  </a:lnTo>
                  <a:lnTo>
                    <a:pt x="2016255" y="35468"/>
                  </a:lnTo>
                  <a:lnTo>
                    <a:pt x="2003805" y="17018"/>
                  </a:lnTo>
                  <a:lnTo>
                    <a:pt x="1985355" y="4568"/>
                  </a:lnTo>
                  <a:lnTo>
                    <a:pt x="1962785" y="0"/>
                  </a:lnTo>
                  <a:close/>
                </a:path>
              </a:pathLst>
            </a:custGeom>
            <a:solidFill>
              <a:srgbClr val="95A952"/>
            </a:solidFill>
          </p:spPr>
          <p:txBody>
            <a:bodyPr wrap="square" lIns="0" tIns="0" rIns="0" bIns="0" rtlCol="0"/>
            <a:lstStyle/>
            <a:p>
              <a:endParaRPr sz="2700"/>
            </a:p>
          </p:txBody>
        </p:sp>
      </p:grpSp>
      <p:sp>
        <p:nvSpPr>
          <p:cNvPr id="60" name="object 60"/>
          <p:cNvSpPr txBox="1"/>
          <p:nvPr/>
        </p:nvSpPr>
        <p:spPr>
          <a:xfrm>
            <a:off x="14460474" y="7933029"/>
            <a:ext cx="1634490" cy="573234"/>
          </a:xfrm>
          <a:prstGeom prst="rect">
            <a:avLst/>
          </a:prstGeom>
        </p:spPr>
        <p:txBody>
          <a:bodyPr vert="horz" wrap="square" lIns="0" tIns="19050" rIns="0" bIns="0" rtlCol="0">
            <a:spAutoFit/>
          </a:bodyPr>
          <a:lstStyle/>
          <a:p>
            <a:pPr marL="19050">
              <a:spcBef>
                <a:spcPts val="150"/>
              </a:spcBef>
            </a:pPr>
            <a:r>
              <a:rPr sz="3600" b="1" spc="-8" dirty="0">
                <a:solidFill>
                  <a:srgbClr val="FFFFFF"/>
                </a:solidFill>
                <a:latin typeface="Calibri"/>
                <a:cs typeface="Calibri"/>
              </a:rPr>
              <a:t>Pegawai</a:t>
            </a:r>
            <a:endParaRPr sz="3600">
              <a:latin typeface="Calibri"/>
              <a:cs typeface="Calibri"/>
            </a:endParaRPr>
          </a:p>
        </p:txBody>
      </p:sp>
      <p:sp>
        <p:nvSpPr>
          <p:cNvPr id="61" name="object 61"/>
          <p:cNvSpPr/>
          <p:nvPr/>
        </p:nvSpPr>
        <p:spPr>
          <a:xfrm>
            <a:off x="16484347" y="6181345"/>
            <a:ext cx="633413" cy="642938"/>
          </a:xfrm>
          <a:custGeom>
            <a:avLst/>
            <a:gdLst/>
            <a:ahLst/>
            <a:cxnLst/>
            <a:rect l="l" t="t" r="r" b="b"/>
            <a:pathLst>
              <a:path w="422275" h="428625">
                <a:moveTo>
                  <a:pt x="211074" y="0"/>
                </a:moveTo>
                <a:lnTo>
                  <a:pt x="162672" y="5656"/>
                </a:lnTo>
                <a:lnTo>
                  <a:pt x="118243" y="21766"/>
                </a:lnTo>
                <a:lnTo>
                  <a:pt x="79052" y="47046"/>
                </a:lnTo>
                <a:lnTo>
                  <a:pt x="46366" y="80207"/>
                </a:lnTo>
                <a:lnTo>
                  <a:pt x="21451" y="119965"/>
                </a:lnTo>
                <a:lnTo>
                  <a:pt x="5573" y="165031"/>
                </a:lnTo>
                <a:lnTo>
                  <a:pt x="0" y="214121"/>
                </a:lnTo>
                <a:lnTo>
                  <a:pt x="5573" y="263212"/>
                </a:lnTo>
                <a:lnTo>
                  <a:pt x="21451" y="308278"/>
                </a:lnTo>
                <a:lnTo>
                  <a:pt x="46366" y="348036"/>
                </a:lnTo>
                <a:lnTo>
                  <a:pt x="79052" y="381197"/>
                </a:lnTo>
                <a:lnTo>
                  <a:pt x="118243" y="406477"/>
                </a:lnTo>
                <a:lnTo>
                  <a:pt x="162672" y="422587"/>
                </a:lnTo>
                <a:lnTo>
                  <a:pt x="211074" y="428243"/>
                </a:lnTo>
                <a:lnTo>
                  <a:pt x="259475" y="422587"/>
                </a:lnTo>
                <a:lnTo>
                  <a:pt x="303904" y="406477"/>
                </a:lnTo>
                <a:lnTo>
                  <a:pt x="343095" y="381197"/>
                </a:lnTo>
                <a:lnTo>
                  <a:pt x="375781" y="348036"/>
                </a:lnTo>
                <a:lnTo>
                  <a:pt x="400696" y="308278"/>
                </a:lnTo>
                <a:lnTo>
                  <a:pt x="416574" y="263212"/>
                </a:lnTo>
                <a:lnTo>
                  <a:pt x="422147" y="214121"/>
                </a:lnTo>
                <a:lnTo>
                  <a:pt x="416574" y="165031"/>
                </a:lnTo>
                <a:lnTo>
                  <a:pt x="400696" y="119965"/>
                </a:lnTo>
                <a:lnTo>
                  <a:pt x="375781" y="80207"/>
                </a:lnTo>
                <a:lnTo>
                  <a:pt x="343095" y="47046"/>
                </a:lnTo>
                <a:lnTo>
                  <a:pt x="303904" y="21766"/>
                </a:lnTo>
                <a:lnTo>
                  <a:pt x="259475" y="5656"/>
                </a:lnTo>
                <a:lnTo>
                  <a:pt x="211074" y="0"/>
                </a:lnTo>
                <a:close/>
              </a:path>
            </a:pathLst>
          </a:custGeom>
          <a:solidFill>
            <a:srgbClr val="FFFFFF"/>
          </a:solidFill>
        </p:spPr>
        <p:txBody>
          <a:bodyPr wrap="square" lIns="0" tIns="0" rIns="0" bIns="0" rtlCol="0"/>
          <a:lstStyle/>
          <a:p>
            <a:endParaRPr sz="2700"/>
          </a:p>
        </p:txBody>
      </p:sp>
      <p:sp>
        <p:nvSpPr>
          <p:cNvPr id="62" name="object 62"/>
          <p:cNvSpPr txBox="1"/>
          <p:nvPr/>
        </p:nvSpPr>
        <p:spPr>
          <a:xfrm>
            <a:off x="16698086" y="6294502"/>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1</a:t>
            </a:r>
            <a:endParaRPr sz="2400">
              <a:latin typeface="Arial"/>
              <a:cs typeface="Arial"/>
            </a:endParaRPr>
          </a:p>
        </p:txBody>
      </p:sp>
      <p:sp>
        <p:nvSpPr>
          <p:cNvPr id="63" name="object 63"/>
          <p:cNvSpPr/>
          <p:nvPr/>
        </p:nvSpPr>
        <p:spPr>
          <a:xfrm>
            <a:off x="16500347" y="7882129"/>
            <a:ext cx="631508" cy="722948"/>
          </a:xfrm>
          <a:custGeom>
            <a:avLst/>
            <a:gdLst/>
            <a:ahLst/>
            <a:cxnLst/>
            <a:rect l="l" t="t" r="r" b="b"/>
            <a:pathLst>
              <a:path w="421004" h="481964">
                <a:moveTo>
                  <a:pt x="210312" y="0"/>
                </a:moveTo>
                <a:lnTo>
                  <a:pt x="167911" y="4892"/>
                </a:lnTo>
                <a:lnTo>
                  <a:pt x="128426" y="18924"/>
                </a:lnTo>
                <a:lnTo>
                  <a:pt x="92701" y="41127"/>
                </a:lnTo>
                <a:lnTo>
                  <a:pt x="61579" y="70532"/>
                </a:lnTo>
                <a:lnTo>
                  <a:pt x="35904" y="106170"/>
                </a:lnTo>
                <a:lnTo>
                  <a:pt x="16519" y="147071"/>
                </a:lnTo>
                <a:lnTo>
                  <a:pt x="4270" y="192268"/>
                </a:lnTo>
                <a:lnTo>
                  <a:pt x="0" y="240792"/>
                </a:lnTo>
                <a:lnTo>
                  <a:pt x="4270" y="289318"/>
                </a:lnTo>
                <a:lnTo>
                  <a:pt x="16519" y="334517"/>
                </a:lnTo>
                <a:lnTo>
                  <a:pt x="35904" y="375419"/>
                </a:lnTo>
                <a:lnTo>
                  <a:pt x="61579" y="411056"/>
                </a:lnTo>
                <a:lnTo>
                  <a:pt x="92701" y="440459"/>
                </a:lnTo>
                <a:lnTo>
                  <a:pt x="128426" y="462660"/>
                </a:lnTo>
                <a:lnTo>
                  <a:pt x="167911" y="476691"/>
                </a:lnTo>
                <a:lnTo>
                  <a:pt x="210312" y="481584"/>
                </a:lnTo>
                <a:lnTo>
                  <a:pt x="252712" y="476691"/>
                </a:lnTo>
                <a:lnTo>
                  <a:pt x="292197" y="462660"/>
                </a:lnTo>
                <a:lnTo>
                  <a:pt x="327922" y="440459"/>
                </a:lnTo>
                <a:lnTo>
                  <a:pt x="359044" y="411056"/>
                </a:lnTo>
                <a:lnTo>
                  <a:pt x="384719" y="375419"/>
                </a:lnTo>
                <a:lnTo>
                  <a:pt x="404104" y="334517"/>
                </a:lnTo>
                <a:lnTo>
                  <a:pt x="416353" y="289318"/>
                </a:lnTo>
                <a:lnTo>
                  <a:pt x="420624" y="240792"/>
                </a:lnTo>
                <a:lnTo>
                  <a:pt x="416353" y="192268"/>
                </a:lnTo>
                <a:lnTo>
                  <a:pt x="404104" y="147071"/>
                </a:lnTo>
                <a:lnTo>
                  <a:pt x="384719" y="106170"/>
                </a:lnTo>
                <a:lnTo>
                  <a:pt x="359044" y="70532"/>
                </a:lnTo>
                <a:lnTo>
                  <a:pt x="327922" y="41127"/>
                </a:lnTo>
                <a:lnTo>
                  <a:pt x="292197" y="18924"/>
                </a:lnTo>
                <a:lnTo>
                  <a:pt x="252712" y="4892"/>
                </a:lnTo>
                <a:lnTo>
                  <a:pt x="210312" y="0"/>
                </a:lnTo>
                <a:close/>
              </a:path>
            </a:pathLst>
          </a:custGeom>
          <a:solidFill>
            <a:srgbClr val="FFFFFF"/>
          </a:solidFill>
        </p:spPr>
        <p:txBody>
          <a:bodyPr wrap="square" lIns="0" tIns="0" rIns="0" bIns="0" rtlCol="0"/>
          <a:lstStyle/>
          <a:p>
            <a:endParaRPr sz="2700"/>
          </a:p>
        </p:txBody>
      </p:sp>
      <p:sp>
        <p:nvSpPr>
          <p:cNvPr id="64" name="object 64"/>
          <p:cNvSpPr txBox="1"/>
          <p:nvPr/>
        </p:nvSpPr>
        <p:spPr>
          <a:xfrm>
            <a:off x="16713137" y="8035861"/>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2</a:t>
            </a:r>
            <a:endParaRPr sz="2400">
              <a:latin typeface="Arial"/>
              <a:cs typeface="Arial"/>
            </a:endParaRPr>
          </a:p>
        </p:txBody>
      </p:sp>
      <p:grpSp>
        <p:nvGrpSpPr>
          <p:cNvPr id="65" name="object 65"/>
          <p:cNvGrpSpPr/>
          <p:nvPr/>
        </p:nvGrpSpPr>
        <p:grpSpPr>
          <a:xfrm>
            <a:off x="670368" y="1692212"/>
            <a:ext cx="13093065" cy="6628448"/>
            <a:chOff x="446912" y="1128141"/>
            <a:chExt cx="8728710" cy="4418965"/>
          </a:xfrm>
        </p:grpSpPr>
        <p:sp>
          <p:nvSpPr>
            <p:cNvPr id="66" name="object 66"/>
            <p:cNvSpPr/>
            <p:nvPr/>
          </p:nvSpPr>
          <p:spPr>
            <a:xfrm>
              <a:off x="5505322" y="4891786"/>
              <a:ext cx="802005" cy="85725"/>
            </a:xfrm>
            <a:custGeom>
              <a:avLst/>
              <a:gdLst/>
              <a:ahLst/>
              <a:cxnLst/>
              <a:rect l="l" t="t" r="r" b="b"/>
              <a:pathLst>
                <a:path w="802004" h="85725">
                  <a:moveTo>
                    <a:pt x="774035" y="28447"/>
                  </a:moveTo>
                  <a:lnTo>
                    <a:pt x="730503" y="28447"/>
                  </a:lnTo>
                  <a:lnTo>
                    <a:pt x="730757" y="57022"/>
                  </a:lnTo>
                  <a:lnTo>
                    <a:pt x="716449" y="57134"/>
                  </a:lnTo>
                  <a:lnTo>
                    <a:pt x="716661" y="85725"/>
                  </a:lnTo>
                  <a:lnTo>
                    <a:pt x="802004" y="42163"/>
                  </a:lnTo>
                  <a:lnTo>
                    <a:pt x="774035" y="28447"/>
                  </a:lnTo>
                  <a:close/>
                </a:path>
                <a:path w="802004" h="85725">
                  <a:moveTo>
                    <a:pt x="716237" y="28559"/>
                  </a:moveTo>
                  <a:lnTo>
                    <a:pt x="0" y="34162"/>
                  </a:lnTo>
                  <a:lnTo>
                    <a:pt x="253" y="62737"/>
                  </a:lnTo>
                  <a:lnTo>
                    <a:pt x="716449" y="57134"/>
                  </a:lnTo>
                  <a:lnTo>
                    <a:pt x="716237" y="28559"/>
                  </a:lnTo>
                  <a:close/>
                </a:path>
                <a:path w="802004" h="85725">
                  <a:moveTo>
                    <a:pt x="730503" y="28447"/>
                  </a:moveTo>
                  <a:lnTo>
                    <a:pt x="716237" y="28559"/>
                  </a:lnTo>
                  <a:lnTo>
                    <a:pt x="716449" y="57134"/>
                  </a:lnTo>
                  <a:lnTo>
                    <a:pt x="730757" y="57022"/>
                  </a:lnTo>
                  <a:lnTo>
                    <a:pt x="730503" y="28447"/>
                  </a:lnTo>
                  <a:close/>
                </a:path>
                <a:path w="802004" h="85725">
                  <a:moveTo>
                    <a:pt x="716026" y="0"/>
                  </a:moveTo>
                  <a:lnTo>
                    <a:pt x="716237" y="28559"/>
                  </a:lnTo>
                  <a:lnTo>
                    <a:pt x="774035" y="28447"/>
                  </a:lnTo>
                  <a:lnTo>
                    <a:pt x="716026" y="0"/>
                  </a:lnTo>
                  <a:close/>
                </a:path>
              </a:pathLst>
            </a:custGeom>
            <a:solidFill>
              <a:srgbClr val="2BA4A7"/>
            </a:solidFill>
          </p:spPr>
          <p:txBody>
            <a:bodyPr wrap="square" lIns="0" tIns="0" rIns="0" bIns="0" rtlCol="0"/>
            <a:lstStyle/>
            <a:p>
              <a:endParaRPr sz="2700"/>
            </a:p>
          </p:txBody>
        </p:sp>
        <p:sp>
          <p:nvSpPr>
            <p:cNvPr id="67" name="object 67"/>
            <p:cNvSpPr/>
            <p:nvPr/>
          </p:nvSpPr>
          <p:spPr>
            <a:xfrm>
              <a:off x="8329422" y="4299711"/>
              <a:ext cx="846455" cy="1247775"/>
            </a:xfrm>
            <a:custGeom>
              <a:avLst/>
              <a:gdLst/>
              <a:ahLst/>
              <a:cxnLst/>
              <a:rect l="l" t="t" r="r" b="b"/>
              <a:pathLst>
                <a:path w="846454" h="1247775">
                  <a:moveTo>
                    <a:pt x="845947" y="42926"/>
                  </a:moveTo>
                  <a:lnTo>
                    <a:pt x="817283" y="28575"/>
                  </a:lnTo>
                  <a:lnTo>
                    <a:pt x="760222" y="0"/>
                  </a:lnTo>
                  <a:lnTo>
                    <a:pt x="760222" y="28575"/>
                  </a:lnTo>
                  <a:lnTo>
                    <a:pt x="408686" y="28575"/>
                  </a:lnTo>
                  <a:lnTo>
                    <a:pt x="408686" y="619887"/>
                  </a:lnTo>
                  <a:lnTo>
                    <a:pt x="0" y="619887"/>
                  </a:lnTo>
                  <a:lnTo>
                    <a:pt x="0" y="620522"/>
                  </a:lnTo>
                  <a:lnTo>
                    <a:pt x="0" y="648462"/>
                  </a:lnTo>
                  <a:lnTo>
                    <a:pt x="0" y="649097"/>
                  </a:lnTo>
                  <a:lnTo>
                    <a:pt x="408686" y="649097"/>
                  </a:lnTo>
                  <a:lnTo>
                    <a:pt x="408686" y="1218819"/>
                  </a:lnTo>
                  <a:lnTo>
                    <a:pt x="760222" y="1218819"/>
                  </a:lnTo>
                  <a:lnTo>
                    <a:pt x="760222" y="1247394"/>
                  </a:lnTo>
                  <a:lnTo>
                    <a:pt x="817448" y="1218819"/>
                  </a:lnTo>
                  <a:lnTo>
                    <a:pt x="845947" y="1204595"/>
                  </a:lnTo>
                  <a:lnTo>
                    <a:pt x="817283" y="1190244"/>
                  </a:lnTo>
                  <a:lnTo>
                    <a:pt x="760222" y="1161669"/>
                  </a:lnTo>
                  <a:lnTo>
                    <a:pt x="760222" y="1190244"/>
                  </a:lnTo>
                  <a:lnTo>
                    <a:pt x="437261" y="1190244"/>
                  </a:lnTo>
                  <a:lnTo>
                    <a:pt x="437261" y="57150"/>
                  </a:lnTo>
                  <a:lnTo>
                    <a:pt x="760222" y="57150"/>
                  </a:lnTo>
                  <a:lnTo>
                    <a:pt x="760222" y="85725"/>
                  </a:lnTo>
                  <a:lnTo>
                    <a:pt x="817448" y="57150"/>
                  </a:lnTo>
                  <a:lnTo>
                    <a:pt x="845947" y="42926"/>
                  </a:lnTo>
                  <a:close/>
                </a:path>
              </a:pathLst>
            </a:custGeom>
            <a:solidFill>
              <a:srgbClr val="95A952"/>
            </a:solidFill>
          </p:spPr>
          <p:txBody>
            <a:bodyPr wrap="square" lIns="0" tIns="0" rIns="0" bIns="0" rtlCol="0"/>
            <a:lstStyle/>
            <a:p>
              <a:endParaRPr sz="2700"/>
            </a:p>
          </p:txBody>
        </p:sp>
        <p:pic>
          <p:nvPicPr>
            <p:cNvPr id="68" name="object 68"/>
            <p:cNvPicPr/>
            <p:nvPr/>
          </p:nvPicPr>
          <p:blipFill>
            <a:blip r:embed="rId17" cstate="print"/>
            <a:stretch>
              <a:fillRect/>
            </a:stretch>
          </p:blipFill>
          <p:spPr>
            <a:xfrm>
              <a:off x="456437" y="1137666"/>
              <a:ext cx="5602224" cy="123444"/>
            </a:xfrm>
            <a:prstGeom prst="rect">
              <a:avLst/>
            </a:prstGeom>
          </p:spPr>
        </p:pic>
        <p:sp>
          <p:nvSpPr>
            <p:cNvPr id="69" name="object 69"/>
            <p:cNvSpPr/>
            <p:nvPr/>
          </p:nvSpPr>
          <p:spPr>
            <a:xfrm>
              <a:off x="456437" y="1137666"/>
              <a:ext cx="5602605" cy="123825"/>
            </a:xfrm>
            <a:custGeom>
              <a:avLst/>
              <a:gdLst/>
              <a:ahLst/>
              <a:cxnLst/>
              <a:rect l="l" t="t" r="r" b="b"/>
              <a:pathLst>
                <a:path w="5602605" h="123825">
                  <a:moveTo>
                    <a:pt x="0" y="20574"/>
                  </a:moveTo>
                  <a:lnTo>
                    <a:pt x="1616" y="12590"/>
                  </a:lnTo>
                  <a:lnTo>
                    <a:pt x="6024" y="6048"/>
                  </a:lnTo>
                  <a:lnTo>
                    <a:pt x="12564" y="1625"/>
                  </a:lnTo>
                  <a:lnTo>
                    <a:pt x="20574" y="0"/>
                  </a:lnTo>
                  <a:lnTo>
                    <a:pt x="5581650" y="0"/>
                  </a:lnTo>
                  <a:lnTo>
                    <a:pt x="5589633" y="1625"/>
                  </a:lnTo>
                  <a:lnTo>
                    <a:pt x="5596175" y="6048"/>
                  </a:lnTo>
                  <a:lnTo>
                    <a:pt x="5600598" y="12590"/>
                  </a:lnTo>
                  <a:lnTo>
                    <a:pt x="5602224" y="20574"/>
                  </a:lnTo>
                  <a:lnTo>
                    <a:pt x="5602224" y="102870"/>
                  </a:lnTo>
                  <a:lnTo>
                    <a:pt x="5600598" y="110853"/>
                  </a:lnTo>
                  <a:lnTo>
                    <a:pt x="5596175" y="117395"/>
                  </a:lnTo>
                  <a:lnTo>
                    <a:pt x="5589633" y="121818"/>
                  </a:lnTo>
                  <a:lnTo>
                    <a:pt x="5581650" y="123444"/>
                  </a:lnTo>
                  <a:lnTo>
                    <a:pt x="20574" y="123444"/>
                  </a:lnTo>
                  <a:lnTo>
                    <a:pt x="12564" y="121818"/>
                  </a:lnTo>
                  <a:lnTo>
                    <a:pt x="6024" y="117395"/>
                  </a:lnTo>
                  <a:lnTo>
                    <a:pt x="1616" y="110853"/>
                  </a:lnTo>
                  <a:lnTo>
                    <a:pt x="0" y="102870"/>
                  </a:lnTo>
                  <a:lnTo>
                    <a:pt x="0" y="20574"/>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5611"/>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916685" y="1154897"/>
            <a:ext cx="7875270" cy="573234"/>
          </a:xfrm>
          <a:prstGeom prst="rect">
            <a:avLst/>
          </a:prstGeom>
        </p:spPr>
        <p:txBody>
          <a:bodyPr vert="horz" wrap="square" lIns="0" tIns="19050" rIns="0" bIns="0" rtlCol="0" anchor="ctr">
            <a:spAutoFit/>
          </a:bodyPr>
          <a:lstStyle/>
          <a:p>
            <a:pPr marL="19050">
              <a:lnSpc>
                <a:spcPct val="100000"/>
              </a:lnSpc>
              <a:spcBef>
                <a:spcPts val="150"/>
              </a:spcBef>
              <a:tabLst>
                <a:tab pos="7855268" algn="l"/>
              </a:tabLst>
            </a:pPr>
            <a:r>
              <a:rPr sz="3600" u="heavy" spc="-31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LEPAS</a:t>
            </a:r>
            <a:r>
              <a:rPr sz="3600" u="heavy" spc="-53"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BPP	</a:t>
            </a:r>
            <a:endParaRPr sz="3600">
              <a:latin typeface="Arial Black"/>
              <a:cs typeface="Arial Black"/>
            </a:endParaRPr>
          </a:p>
        </p:txBody>
      </p:sp>
      <p:grpSp>
        <p:nvGrpSpPr>
          <p:cNvPr id="8" name="object 8"/>
          <p:cNvGrpSpPr/>
          <p:nvPr/>
        </p:nvGrpSpPr>
        <p:grpSpPr>
          <a:xfrm>
            <a:off x="224029" y="1243583"/>
            <a:ext cx="16521113" cy="7710488"/>
            <a:chOff x="149352" y="829055"/>
            <a:chExt cx="11014075" cy="5140325"/>
          </a:xfrm>
        </p:grpSpPr>
        <p:sp>
          <p:nvSpPr>
            <p:cNvPr id="9" name="object 9"/>
            <p:cNvSpPr/>
            <p:nvPr/>
          </p:nvSpPr>
          <p:spPr>
            <a:xfrm>
              <a:off x="149352" y="870203"/>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sp>
          <p:nvSpPr>
            <p:cNvPr id="12" name="object 12"/>
            <p:cNvSpPr/>
            <p:nvPr/>
          </p:nvSpPr>
          <p:spPr>
            <a:xfrm>
              <a:off x="6096761" y="1757933"/>
              <a:ext cx="0" cy="2700020"/>
            </a:xfrm>
            <a:custGeom>
              <a:avLst/>
              <a:gdLst/>
              <a:ahLst/>
              <a:cxnLst/>
              <a:rect l="l" t="t" r="r" b="b"/>
              <a:pathLst>
                <a:path h="2700020">
                  <a:moveTo>
                    <a:pt x="0" y="0"/>
                  </a:moveTo>
                  <a:lnTo>
                    <a:pt x="0" y="2700020"/>
                  </a:lnTo>
                </a:path>
              </a:pathLst>
            </a:custGeom>
            <a:ln w="28575">
              <a:solidFill>
                <a:srgbClr val="D9D9D9"/>
              </a:solidFill>
              <a:prstDash val="dash"/>
            </a:ln>
          </p:spPr>
          <p:txBody>
            <a:bodyPr wrap="square" lIns="0" tIns="0" rIns="0" bIns="0" rtlCol="0"/>
            <a:lstStyle/>
            <a:p>
              <a:endParaRPr sz="2700"/>
            </a:p>
          </p:txBody>
        </p:sp>
        <p:pic>
          <p:nvPicPr>
            <p:cNvPr id="13" name="object 13"/>
            <p:cNvPicPr/>
            <p:nvPr/>
          </p:nvPicPr>
          <p:blipFill>
            <a:blip r:embed="rId4" cstate="print"/>
            <a:stretch>
              <a:fillRect/>
            </a:stretch>
          </p:blipFill>
          <p:spPr>
            <a:xfrm>
              <a:off x="972312" y="1458468"/>
              <a:ext cx="4634484" cy="2680716"/>
            </a:xfrm>
            <a:prstGeom prst="rect">
              <a:avLst/>
            </a:prstGeom>
          </p:spPr>
        </p:pic>
        <p:pic>
          <p:nvPicPr>
            <p:cNvPr id="14" name="object 14"/>
            <p:cNvPicPr/>
            <p:nvPr/>
          </p:nvPicPr>
          <p:blipFill>
            <a:blip r:embed="rId5" cstate="print"/>
            <a:stretch>
              <a:fillRect/>
            </a:stretch>
          </p:blipFill>
          <p:spPr>
            <a:xfrm>
              <a:off x="6528816" y="1458468"/>
              <a:ext cx="4634483" cy="2680716"/>
            </a:xfrm>
            <a:prstGeom prst="rect">
              <a:avLst/>
            </a:prstGeom>
          </p:spPr>
        </p:pic>
        <p:sp>
          <p:nvSpPr>
            <p:cNvPr id="15" name="object 15"/>
            <p:cNvSpPr/>
            <p:nvPr/>
          </p:nvSpPr>
          <p:spPr>
            <a:xfrm>
              <a:off x="1994153" y="4871465"/>
              <a:ext cx="1615440" cy="1088390"/>
            </a:xfrm>
            <a:custGeom>
              <a:avLst/>
              <a:gdLst/>
              <a:ahLst/>
              <a:cxnLst/>
              <a:rect l="l" t="t" r="r" b="b"/>
              <a:pathLst>
                <a:path w="1615439" h="1088389">
                  <a:moveTo>
                    <a:pt x="1506600" y="0"/>
                  </a:moveTo>
                  <a:lnTo>
                    <a:pt x="108838" y="0"/>
                  </a:lnTo>
                  <a:lnTo>
                    <a:pt x="66490" y="8558"/>
                  </a:lnTo>
                  <a:lnTo>
                    <a:pt x="31892" y="31892"/>
                  </a:lnTo>
                  <a:lnTo>
                    <a:pt x="8558" y="66490"/>
                  </a:lnTo>
                  <a:lnTo>
                    <a:pt x="0" y="108838"/>
                  </a:lnTo>
                  <a:lnTo>
                    <a:pt x="0" y="979322"/>
                  </a:lnTo>
                  <a:lnTo>
                    <a:pt x="8558" y="1021677"/>
                  </a:lnTo>
                  <a:lnTo>
                    <a:pt x="31892" y="1056265"/>
                  </a:lnTo>
                  <a:lnTo>
                    <a:pt x="66490" y="1079584"/>
                  </a:lnTo>
                  <a:lnTo>
                    <a:pt x="108838" y="1088135"/>
                  </a:lnTo>
                  <a:lnTo>
                    <a:pt x="1506600" y="1088135"/>
                  </a:lnTo>
                  <a:lnTo>
                    <a:pt x="1548949" y="1079584"/>
                  </a:lnTo>
                  <a:lnTo>
                    <a:pt x="1583547" y="1056265"/>
                  </a:lnTo>
                  <a:lnTo>
                    <a:pt x="1606881" y="1021677"/>
                  </a:lnTo>
                  <a:lnTo>
                    <a:pt x="1615440" y="979322"/>
                  </a:lnTo>
                  <a:lnTo>
                    <a:pt x="1615440" y="108838"/>
                  </a:lnTo>
                  <a:lnTo>
                    <a:pt x="1606881" y="66490"/>
                  </a:lnTo>
                  <a:lnTo>
                    <a:pt x="1583547" y="31892"/>
                  </a:lnTo>
                  <a:lnTo>
                    <a:pt x="1548949" y="8558"/>
                  </a:lnTo>
                  <a:lnTo>
                    <a:pt x="1506600" y="0"/>
                  </a:lnTo>
                  <a:close/>
                </a:path>
              </a:pathLst>
            </a:custGeom>
            <a:solidFill>
              <a:srgbClr val="FFFFFF"/>
            </a:solidFill>
          </p:spPr>
          <p:txBody>
            <a:bodyPr wrap="square" lIns="0" tIns="0" rIns="0" bIns="0" rtlCol="0"/>
            <a:lstStyle/>
            <a:p>
              <a:endParaRPr sz="2700"/>
            </a:p>
          </p:txBody>
        </p:sp>
        <p:sp>
          <p:nvSpPr>
            <p:cNvPr id="16" name="object 16"/>
            <p:cNvSpPr/>
            <p:nvPr/>
          </p:nvSpPr>
          <p:spPr>
            <a:xfrm>
              <a:off x="1994153" y="4871465"/>
              <a:ext cx="1615440" cy="1088390"/>
            </a:xfrm>
            <a:custGeom>
              <a:avLst/>
              <a:gdLst/>
              <a:ahLst/>
              <a:cxnLst/>
              <a:rect l="l" t="t" r="r" b="b"/>
              <a:pathLst>
                <a:path w="1615439" h="1088389">
                  <a:moveTo>
                    <a:pt x="0" y="108838"/>
                  </a:moveTo>
                  <a:lnTo>
                    <a:pt x="8558" y="66490"/>
                  </a:lnTo>
                  <a:lnTo>
                    <a:pt x="31892" y="31892"/>
                  </a:lnTo>
                  <a:lnTo>
                    <a:pt x="66490" y="8558"/>
                  </a:lnTo>
                  <a:lnTo>
                    <a:pt x="108838" y="0"/>
                  </a:lnTo>
                  <a:lnTo>
                    <a:pt x="1506600" y="0"/>
                  </a:lnTo>
                  <a:lnTo>
                    <a:pt x="1548949" y="8558"/>
                  </a:lnTo>
                  <a:lnTo>
                    <a:pt x="1583547" y="31892"/>
                  </a:lnTo>
                  <a:lnTo>
                    <a:pt x="1606881" y="66490"/>
                  </a:lnTo>
                  <a:lnTo>
                    <a:pt x="1615440" y="108838"/>
                  </a:lnTo>
                  <a:lnTo>
                    <a:pt x="1615440" y="979322"/>
                  </a:lnTo>
                  <a:lnTo>
                    <a:pt x="1606881" y="1021677"/>
                  </a:lnTo>
                  <a:lnTo>
                    <a:pt x="1583547" y="1056265"/>
                  </a:lnTo>
                  <a:lnTo>
                    <a:pt x="1548949" y="1079584"/>
                  </a:lnTo>
                  <a:lnTo>
                    <a:pt x="1506600" y="1088135"/>
                  </a:lnTo>
                  <a:lnTo>
                    <a:pt x="108838" y="1088135"/>
                  </a:lnTo>
                  <a:lnTo>
                    <a:pt x="66490" y="1079584"/>
                  </a:lnTo>
                  <a:lnTo>
                    <a:pt x="31892" y="1056265"/>
                  </a:lnTo>
                  <a:lnTo>
                    <a:pt x="8558" y="1021677"/>
                  </a:lnTo>
                  <a:lnTo>
                    <a:pt x="0" y="979322"/>
                  </a:lnTo>
                  <a:lnTo>
                    <a:pt x="0" y="108838"/>
                  </a:lnTo>
                  <a:close/>
                </a:path>
              </a:pathLst>
            </a:custGeom>
            <a:ln w="19050">
              <a:solidFill>
                <a:srgbClr val="BEBEBE"/>
              </a:solidFill>
            </a:ln>
          </p:spPr>
          <p:txBody>
            <a:bodyPr wrap="square" lIns="0" tIns="0" rIns="0" bIns="0" rtlCol="0"/>
            <a:lstStyle/>
            <a:p>
              <a:endParaRPr sz="2700"/>
            </a:p>
          </p:txBody>
        </p:sp>
      </p:grpSp>
      <p:sp>
        <p:nvSpPr>
          <p:cNvPr id="17" name="object 17"/>
          <p:cNvSpPr txBox="1"/>
          <p:nvPr/>
        </p:nvSpPr>
        <p:spPr>
          <a:xfrm>
            <a:off x="3016376" y="7380352"/>
            <a:ext cx="2377440" cy="1133002"/>
          </a:xfrm>
          <a:prstGeom prst="rect">
            <a:avLst/>
          </a:prstGeom>
          <a:ln w="19050">
            <a:solidFill>
              <a:srgbClr val="BEBEBE"/>
            </a:solidFill>
          </a:ln>
        </p:spPr>
        <p:txBody>
          <a:bodyPr vert="horz" wrap="square" lIns="0" tIns="299085" rIns="0" bIns="0" rtlCol="0">
            <a:spAutoFit/>
          </a:bodyPr>
          <a:lstStyle/>
          <a:p>
            <a:pPr marL="338138">
              <a:spcBef>
                <a:spcPts val="2355"/>
              </a:spcBef>
            </a:pPr>
            <a:r>
              <a:rPr sz="2700" b="1" spc="-8" dirty="0">
                <a:solidFill>
                  <a:srgbClr val="2BA4A7"/>
                </a:solidFill>
                <a:latin typeface="Calibri"/>
                <a:cs typeface="Calibri"/>
              </a:rPr>
              <a:t>Pelimpahan</a:t>
            </a:r>
            <a:endParaRPr sz="2700">
              <a:latin typeface="Calibri"/>
              <a:cs typeface="Calibri"/>
            </a:endParaRPr>
          </a:p>
          <a:p>
            <a:pPr marL="223838"/>
            <a:r>
              <a:rPr sz="2700" b="1" dirty="0">
                <a:solidFill>
                  <a:srgbClr val="2BA4A7"/>
                </a:solidFill>
                <a:latin typeface="Calibri"/>
                <a:cs typeface="Calibri"/>
              </a:rPr>
              <a:t>Balik</a:t>
            </a:r>
            <a:r>
              <a:rPr sz="2700" b="1" spc="-60" dirty="0">
                <a:solidFill>
                  <a:srgbClr val="2BA4A7"/>
                </a:solidFill>
                <a:latin typeface="Calibri"/>
                <a:cs typeface="Calibri"/>
              </a:rPr>
              <a:t> </a:t>
            </a:r>
            <a:r>
              <a:rPr sz="2700" b="1" dirty="0">
                <a:solidFill>
                  <a:srgbClr val="2BA4A7"/>
                </a:solidFill>
                <a:latin typeface="Calibri"/>
                <a:cs typeface="Calibri"/>
              </a:rPr>
              <a:t>UP</a:t>
            </a:r>
            <a:r>
              <a:rPr sz="2700" b="1" spc="-15" dirty="0">
                <a:solidFill>
                  <a:srgbClr val="2BA4A7"/>
                </a:solidFill>
                <a:latin typeface="Calibri"/>
                <a:cs typeface="Calibri"/>
              </a:rPr>
              <a:t> </a:t>
            </a:r>
            <a:r>
              <a:rPr sz="2700" b="1" dirty="0">
                <a:solidFill>
                  <a:srgbClr val="2BA4A7"/>
                </a:solidFill>
                <a:latin typeface="Calibri"/>
                <a:cs typeface="Calibri"/>
              </a:rPr>
              <a:t>/</a:t>
            </a:r>
            <a:r>
              <a:rPr sz="2700" b="1" spc="-30" dirty="0">
                <a:solidFill>
                  <a:srgbClr val="2BA4A7"/>
                </a:solidFill>
                <a:latin typeface="Calibri"/>
                <a:cs typeface="Calibri"/>
              </a:rPr>
              <a:t> </a:t>
            </a:r>
            <a:r>
              <a:rPr sz="2700" b="1" spc="-8" dirty="0">
                <a:solidFill>
                  <a:srgbClr val="2BA4A7"/>
                </a:solidFill>
                <a:latin typeface="Calibri"/>
                <a:cs typeface="Calibri"/>
              </a:rPr>
              <a:t>GU</a:t>
            </a:r>
            <a:endParaRPr sz="2700">
              <a:latin typeface="Calibri"/>
              <a:cs typeface="Calibri"/>
            </a:endParaRPr>
          </a:p>
        </p:txBody>
      </p:sp>
      <p:grpSp>
        <p:nvGrpSpPr>
          <p:cNvPr id="18" name="object 18"/>
          <p:cNvGrpSpPr/>
          <p:nvPr/>
        </p:nvGrpSpPr>
        <p:grpSpPr>
          <a:xfrm>
            <a:off x="6298502" y="7292910"/>
            <a:ext cx="2451734" cy="1661160"/>
            <a:chOff x="4199001" y="4861940"/>
            <a:chExt cx="1634489" cy="1107440"/>
          </a:xfrm>
        </p:grpSpPr>
        <p:sp>
          <p:nvSpPr>
            <p:cNvPr id="19" name="object 19"/>
            <p:cNvSpPr/>
            <p:nvPr/>
          </p:nvSpPr>
          <p:spPr>
            <a:xfrm>
              <a:off x="4208526" y="4871465"/>
              <a:ext cx="1615440" cy="1088390"/>
            </a:xfrm>
            <a:custGeom>
              <a:avLst/>
              <a:gdLst/>
              <a:ahLst/>
              <a:cxnLst/>
              <a:rect l="l" t="t" r="r" b="b"/>
              <a:pathLst>
                <a:path w="1615439" h="1088389">
                  <a:moveTo>
                    <a:pt x="1506601" y="0"/>
                  </a:moveTo>
                  <a:lnTo>
                    <a:pt x="108838" y="0"/>
                  </a:lnTo>
                  <a:lnTo>
                    <a:pt x="66490" y="8558"/>
                  </a:lnTo>
                  <a:lnTo>
                    <a:pt x="31892" y="31892"/>
                  </a:lnTo>
                  <a:lnTo>
                    <a:pt x="8558" y="66490"/>
                  </a:lnTo>
                  <a:lnTo>
                    <a:pt x="0" y="108838"/>
                  </a:lnTo>
                  <a:lnTo>
                    <a:pt x="0" y="979322"/>
                  </a:lnTo>
                  <a:lnTo>
                    <a:pt x="8558" y="1021677"/>
                  </a:lnTo>
                  <a:lnTo>
                    <a:pt x="31892" y="1056265"/>
                  </a:lnTo>
                  <a:lnTo>
                    <a:pt x="66490" y="1079584"/>
                  </a:lnTo>
                  <a:lnTo>
                    <a:pt x="108838" y="1088135"/>
                  </a:lnTo>
                  <a:lnTo>
                    <a:pt x="1506601" y="1088135"/>
                  </a:lnTo>
                  <a:lnTo>
                    <a:pt x="1548949" y="1079584"/>
                  </a:lnTo>
                  <a:lnTo>
                    <a:pt x="1583547" y="1056265"/>
                  </a:lnTo>
                  <a:lnTo>
                    <a:pt x="1606881" y="1021677"/>
                  </a:lnTo>
                  <a:lnTo>
                    <a:pt x="1615439" y="979322"/>
                  </a:lnTo>
                  <a:lnTo>
                    <a:pt x="1615439" y="108838"/>
                  </a:lnTo>
                  <a:lnTo>
                    <a:pt x="1606881" y="66490"/>
                  </a:lnTo>
                  <a:lnTo>
                    <a:pt x="1583547" y="31892"/>
                  </a:lnTo>
                  <a:lnTo>
                    <a:pt x="1548949" y="8558"/>
                  </a:lnTo>
                  <a:lnTo>
                    <a:pt x="1506601" y="0"/>
                  </a:lnTo>
                  <a:close/>
                </a:path>
              </a:pathLst>
            </a:custGeom>
            <a:solidFill>
              <a:srgbClr val="FFFFFF"/>
            </a:solidFill>
          </p:spPr>
          <p:txBody>
            <a:bodyPr wrap="square" lIns="0" tIns="0" rIns="0" bIns="0" rtlCol="0"/>
            <a:lstStyle/>
            <a:p>
              <a:endParaRPr sz="2700"/>
            </a:p>
          </p:txBody>
        </p:sp>
        <p:sp>
          <p:nvSpPr>
            <p:cNvPr id="20" name="object 20"/>
            <p:cNvSpPr/>
            <p:nvPr/>
          </p:nvSpPr>
          <p:spPr>
            <a:xfrm>
              <a:off x="4208526" y="4871465"/>
              <a:ext cx="1615440" cy="1088390"/>
            </a:xfrm>
            <a:custGeom>
              <a:avLst/>
              <a:gdLst/>
              <a:ahLst/>
              <a:cxnLst/>
              <a:rect l="l" t="t" r="r" b="b"/>
              <a:pathLst>
                <a:path w="1615439" h="1088389">
                  <a:moveTo>
                    <a:pt x="0" y="108838"/>
                  </a:moveTo>
                  <a:lnTo>
                    <a:pt x="8558" y="66490"/>
                  </a:lnTo>
                  <a:lnTo>
                    <a:pt x="31892" y="31892"/>
                  </a:lnTo>
                  <a:lnTo>
                    <a:pt x="66490" y="8558"/>
                  </a:lnTo>
                  <a:lnTo>
                    <a:pt x="108838" y="0"/>
                  </a:lnTo>
                  <a:lnTo>
                    <a:pt x="1506601" y="0"/>
                  </a:lnTo>
                  <a:lnTo>
                    <a:pt x="1548949" y="8558"/>
                  </a:lnTo>
                  <a:lnTo>
                    <a:pt x="1583547" y="31892"/>
                  </a:lnTo>
                  <a:lnTo>
                    <a:pt x="1606881" y="66490"/>
                  </a:lnTo>
                  <a:lnTo>
                    <a:pt x="1615439" y="108838"/>
                  </a:lnTo>
                  <a:lnTo>
                    <a:pt x="1615439" y="979322"/>
                  </a:lnTo>
                  <a:lnTo>
                    <a:pt x="1606881" y="1021677"/>
                  </a:lnTo>
                  <a:lnTo>
                    <a:pt x="1583547" y="1056265"/>
                  </a:lnTo>
                  <a:lnTo>
                    <a:pt x="1548949" y="1079584"/>
                  </a:lnTo>
                  <a:lnTo>
                    <a:pt x="1506601" y="1088135"/>
                  </a:lnTo>
                  <a:lnTo>
                    <a:pt x="108838" y="1088135"/>
                  </a:lnTo>
                  <a:lnTo>
                    <a:pt x="66490" y="1079584"/>
                  </a:lnTo>
                  <a:lnTo>
                    <a:pt x="31892" y="1056265"/>
                  </a:lnTo>
                  <a:lnTo>
                    <a:pt x="8558" y="1021677"/>
                  </a:lnTo>
                  <a:lnTo>
                    <a:pt x="0" y="979322"/>
                  </a:lnTo>
                  <a:lnTo>
                    <a:pt x="0" y="108838"/>
                  </a:lnTo>
                  <a:close/>
                </a:path>
              </a:pathLst>
            </a:custGeom>
            <a:ln w="19050">
              <a:solidFill>
                <a:srgbClr val="BEBEBE"/>
              </a:solidFill>
            </a:ln>
          </p:spPr>
          <p:txBody>
            <a:bodyPr wrap="square" lIns="0" tIns="0" rIns="0" bIns="0" rtlCol="0"/>
            <a:lstStyle/>
            <a:p>
              <a:endParaRPr sz="2700"/>
            </a:p>
          </p:txBody>
        </p:sp>
      </p:grpSp>
      <p:sp>
        <p:nvSpPr>
          <p:cNvPr id="21" name="object 21"/>
          <p:cNvSpPr txBox="1"/>
          <p:nvPr/>
        </p:nvSpPr>
        <p:spPr>
          <a:xfrm>
            <a:off x="6335648" y="7380351"/>
            <a:ext cx="2380298" cy="947375"/>
          </a:xfrm>
          <a:prstGeom prst="rect">
            <a:avLst/>
          </a:prstGeom>
          <a:ln w="19050">
            <a:solidFill>
              <a:srgbClr val="BEBEBE"/>
            </a:solidFill>
          </a:ln>
        </p:spPr>
        <p:txBody>
          <a:bodyPr vert="horz" wrap="square" lIns="0" tIns="953" rIns="0" bIns="0" rtlCol="0">
            <a:spAutoFit/>
          </a:bodyPr>
          <a:lstStyle/>
          <a:p>
            <a:pPr>
              <a:spcBef>
                <a:spcPts val="8"/>
              </a:spcBef>
            </a:pPr>
            <a:endParaRPr sz="3450">
              <a:latin typeface="Times New Roman"/>
              <a:cs typeface="Times New Roman"/>
            </a:endParaRPr>
          </a:p>
          <a:p>
            <a:pPr marL="468630"/>
            <a:r>
              <a:rPr sz="2700" b="1" spc="-8" dirty="0">
                <a:solidFill>
                  <a:srgbClr val="2BA4A7"/>
                </a:solidFill>
                <a:latin typeface="Calibri"/>
                <a:cs typeface="Calibri"/>
              </a:rPr>
              <a:t>Lepas</a:t>
            </a:r>
            <a:r>
              <a:rPr sz="2700" b="1" spc="-83" dirty="0">
                <a:solidFill>
                  <a:srgbClr val="2BA4A7"/>
                </a:solidFill>
                <a:latin typeface="Calibri"/>
                <a:cs typeface="Calibri"/>
              </a:rPr>
              <a:t> </a:t>
            </a:r>
            <a:r>
              <a:rPr sz="2700" b="1" dirty="0">
                <a:solidFill>
                  <a:srgbClr val="2BA4A7"/>
                </a:solidFill>
                <a:latin typeface="Calibri"/>
                <a:cs typeface="Calibri"/>
              </a:rPr>
              <a:t>BPP</a:t>
            </a:r>
            <a:endParaRPr sz="2700">
              <a:latin typeface="Calibri"/>
              <a:cs typeface="Calibri"/>
            </a:endParaRPr>
          </a:p>
        </p:txBody>
      </p:sp>
      <p:grpSp>
        <p:nvGrpSpPr>
          <p:cNvPr id="22" name="object 22"/>
          <p:cNvGrpSpPr/>
          <p:nvPr/>
        </p:nvGrpSpPr>
        <p:grpSpPr>
          <a:xfrm>
            <a:off x="5633274" y="7283768"/>
            <a:ext cx="6436995" cy="1661160"/>
            <a:chOff x="3755516" y="4855845"/>
            <a:chExt cx="4291330" cy="1107440"/>
          </a:xfrm>
        </p:grpSpPr>
        <p:sp>
          <p:nvSpPr>
            <p:cNvPr id="23" name="object 23"/>
            <p:cNvSpPr/>
            <p:nvPr/>
          </p:nvSpPr>
          <p:spPr>
            <a:xfrm>
              <a:off x="3765041" y="5298186"/>
              <a:ext cx="288290" cy="222885"/>
            </a:xfrm>
            <a:custGeom>
              <a:avLst/>
              <a:gdLst/>
              <a:ahLst/>
              <a:cxnLst/>
              <a:rect l="l" t="t" r="r" b="b"/>
              <a:pathLst>
                <a:path w="288289" h="222885">
                  <a:moveTo>
                    <a:pt x="176784" y="0"/>
                  </a:moveTo>
                  <a:lnTo>
                    <a:pt x="176784" y="55625"/>
                  </a:lnTo>
                  <a:lnTo>
                    <a:pt x="0" y="55625"/>
                  </a:lnTo>
                  <a:lnTo>
                    <a:pt x="0" y="166877"/>
                  </a:lnTo>
                  <a:lnTo>
                    <a:pt x="176784" y="166877"/>
                  </a:lnTo>
                  <a:lnTo>
                    <a:pt x="176784" y="222503"/>
                  </a:lnTo>
                  <a:lnTo>
                    <a:pt x="288036" y="111251"/>
                  </a:lnTo>
                  <a:lnTo>
                    <a:pt x="176784" y="0"/>
                  </a:lnTo>
                  <a:close/>
                </a:path>
              </a:pathLst>
            </a:custGeom>
            <a:solidFill>
              <a:srgbClr val="FFD966"/>
            </a:solidFill>
          </p:spPr>
          <p:txBody>
            <a:bodyPr wrap="square" lIns="0" tIns="0" rIns="0" bIns="0" rtlCol="0"/>
            <a:lstStyle/>
            <a:p>
              <a:endParaRPr sz="2700"/>
            </a:p>
          </p:txBody>
        </p:sp>
        <p:sp>
          <p:nvSpPr>
            <p:cNvPr id="24" name="object 24"/>
            <p:cNvSpPr/>
            <p:nvPr/>
          </p:nvSpPr>
          <p:spPr>
            <a:xfrm>
              <a:off x="3765041" y="5298186"/>
              <a:ext cx="288290" cy="222885"/>
            </a:xfrm>
            <a:custGeom>
              <a:avLst/>
              <a:gdLst/>
              <a:ahLst/>
              <a:cxnLst/>
              <a:rect l="l" t="t" r="r" b="b"/>
              <a:pathLst>
                <a:path w="288289" h="222885">
                  <a:moveTo>
                    <a:pt x="0" y="55625"/>
                  </a:moveTo>
                  <a:lnTo>
                    <a:pt x="176784" y="55625"/>
                  </a:lnTo>
                  <a:lnTo>
                    <a:pt x="176784" y="0"/>
                  </a:lnTo>
                  <a:lnTo>
                    <a:pt x="288036" y="111251"/>
                  </a:lnTo>
                  <a:lnTo>
                    <a:pt x="176784" y="222503"/>
                  </a:lnTo>
                  <a:lnTo>
                    <a:pt x="176784" y="166877"/>
                  </a:lnTo>
                  <a:lnTo>
                    <a:pt x="0" y="166877"/>
                  </a:lnTo>
                  <a:lnTo>
                    <a:pt x="0" y="55625"/>
                  </a:lnTo>
                  <a:close/>
                </a:path>
              </a:pathLst>
            </a:custGeom>
            <a:ln w="19050">
              <a:solidFill>
                <a:srgbClr val="D0CECE"/>
              </a:solidFill>
            </a:ln>
          </p:spPr>
          <p:txBody>
            <a:bodyPr wrap="square" lIns="0" tIns="0" rIns="0" bIns="0" rtlCol="0"/>
            <a:lstStyle/>
            <a:p>
              <a:endParaRPr sz="2700"/>
            </a:p>
          </p:txBody>
        </p:sp>
        <p:sp>
          <p:nvSpPr>
            <p:cNvPr id="25" name="object 25"/>
            <p:cNvSpPr/>
            <p:nvPr/>
          </p:nvSpPr>
          <p:spPr>
            <a:xfrm>
              <a:off x="6422897" y="4865370"/>
              <a:ext cx="1614170" cy="1088390"/>
            </a:xfrm>
            <a:custGeom>
              <a:avLst/>
              <a:gdLst/>
              <a:ahLst/>
              <a:cxnLst/>
              <a:rect l="l" t="t" r="r" b="b"/>
              <a:pathLst>
                <a:path w="1614170" h="1088389">
                  <a:moveTo>
                    <a:pt x="1505077" y="0"/>
                  </a:moveTo>
                  <a:lnTo>
                    <a:pt x="108838" y="0"/>
                  </a:lnTo>
                  <a:lnTo>
                    <a:pt x="66490" y="8558"/>
                  </a:lnTo>
                  <a:lnTo>
                    <a:pt x="31892" y="31892"/>
                  </a:lnTo>
                  <a:lnTo>
                    <a:pt x="8558" y="66490"/>
                  </a:lnTo>
                  <a:lnTo>
                    <a:pt x="0" y="108838"/>
                  </a:lnTo>
                  <a:lnTo>
                    <a:pt x="0" y="979322"/>
                  </a:lnTo>
                  <a:lnTo>
                    <a:pt x="8558" y="1021677"/>
                  </a:lnTo>
                  <a:lnTo>
                    <a:pt x="31892" y="1056265"/>
                  </a:lnTo>
                  <a:lnTo>
                    <a:pt x="66490" y="1079584"/>
                  </a:lnTo>
                  <a:lnTo>
                    <a:pt x="108838" y="1088135"/>
                  </a:lnTo>
                  <a:lnTo>
                    <a:pt x="1505077" y="1088135"/>
                  </a:lnTo>
                  <a:lnTo>
                    <a:pt x="1547425" y="1079584"/>
                  </a:lnTo>
                  <a:lnTo>
                    <a:pt x="1582023" y="1056265"/>
                  </a:lnTo>
                  <a:lnTo>
                    <a:pt x="1605357" y="1021677"/>
                  </a:lnTo>
                  <a:lnTo>
                    <a:pt x="1613916" y="979322"/>
                  </a:lnTo>
                  <a:lnTo>
                    <a:pt x="1613916" y="108838"/>
                  </a:lnTo>
                  <a:lnTo>
                    <a:pt x="1605357" y="66490"/>
                  </a:lnTo>
                  <a:lnTo>
                    <a:pt x="1582023" y="31892"/>
                  </a:lnTo>
                  <a:lnTo>
                    <a:pt x="1547425" y="8558"/>
                  </a:lnTo>
                  <a:lnTo>
                    <a:pt x="1505077" y="0"/>
                  </a:lnTo>
                  <a:close/>
                </a:path>
              </a:pathLst>
            </a:custGeom>
            <a:solidFill>
              <a:srgbClr val="FFFFFF"/>
            </a:solidFill>
          </p:spPr>
          <p:txBody>
            <a:bodyPr wrap="square" lIns="0" tIns="0" rIns="0" bIns="0" rtlCol="0"/>
            <a:lstStyle/>
            <a:p>
              <a:endParaRPr sz="2700"/>
            </a:p>
          </p:txBody>
        </p:sp>
        <p:sp>
          <p:nvSpPr>
            <p:cNvPr id="26" name="object 26"/>
            <p:cNvSpPr/>
            <p:nvPr/>
          </p:nvSpPr>
          <p:spPr>
            <a:xfrm>
              <a:off x="6422897" y="4865370"/>
              <a:ext cx="1614170" cy="1088390"/>
            </a:xfrm>
            <a:custGeom>
              <a:avLst/>
              <a:gdLst/>
              <a:ahLst/>
              <a:cxnLst/>
              <a:rect l="l" t="t" r="r" b="b"/>
              <a:pathLst>
                <a:path w="1614170" h="1088389">
                  <a:moveTo>
                    <a:pt x="0" y="108838"/>
                  </a:moveTo>
                  <a:lnTo>
                    <a:pt x="8558" y="66490"/>
                  </a:lnTo>
                  <a:lnTo>
                    <a:pt x="31892" y="31892"/>
                  </a:lnTo>
                  <a:lnTo>
                    <a:pt x="66490" y="8558"/>
                  </a:lnTo>
                  <a:lnTo>
                    <a:pt x="108838" y="0"/>
                  </a:lnTo>
                  <a:lnTo>
                    <a:pt x="1505077" y="0"/>
                  </a:lnTo>
                  <a:lnTo>
                    <a:pt x="1547425" y="8558"/>
                  </a:lnTo>
                  <a:lnTo>
                    <a:pt x="1582023" y="31892"/>
                  </a:lnTo>
                  <a:lnTo>
                    <a:pt x="1605357" y="66490"/>
                  </a:lnTo>
                  <a:lnTo>
                    <a:pt x="1613916" y="108838"/>
                  </a:lnTo>
                  <a:lnTo>
                    <a:pt x="1613916" y="979322"/>
                  </a:lnTo>
                  <a:lnTo>
                    <a:pt x="1605357" y="1021677"/>
                  </a:lnTo>
                  <a:lnTo>
                    <a:pt x="1582023" y="1056265"/>
                  </a:lnTo>
                  <a:lnTo>
                    <a:pt x="1547425" y="1079584"/>
                  </a:lnTo>
                  <a:lnTo>
                    <a:pt x="1505077" y="1088135"/>
                  </a:lnTo>
                  <a:lnTo>
                    <a:pt x="108838" y="1088135"/>
                  </a:lnTo>
                  <a:lnTo>
                    <a:pt x="66490" y="1079584"/>
                  </a:lnTo>
                  <a:lnTo>
                    <a:pt x="31892" y="1056265"/>
                  </a:lnTo>
                  <a:lnTo>
                    <a:pt x="8558" y="1021677"/>
                  </a:lnTo>
                  <a:lnTo>
                    <a:pt x="0" y="979322"/>
                  </a:lnTo>
                  <a:lnTo>
                    <a:pt x="0" y="108838"/>
                  </a:lnTo>
                  <a:close/>
                </a:path>
              </a:pathLst>
            </a:custGeom>
            <a:ln w="19050">
              <a:solidFill>
                <a:srgbClr val="BEBEBE"/>
              </a:solidFill>
            </a:ln>
          </p:spPr>
          <p:txBody>
            <a:bodyPr wrap="square" lIns="0" tIns="0" rIns="0" bIns="0" rtlCol="0"/>
            <a:lstStyle/>
            <a:p>
              <a:endParaRPr sz="2700"/>
            </a:p>
          </p:txBody>
        </p:sp>
      </p:grpSp>
      <p:sp>
        <p:nvSpPr>
          <p:cNvPr id="27" name="object 27"/>
          <p:cNvSpPr txBox="1"/>
          <p:nvPr/>
        </p:nvSpPr>
        <p:spPr>
          <a:xfrm>
            <a:off x="9657207" y="7371208"/>
            <a:ext cx="2377440" cy="1133002"/>
          </a:xfrm>
          <a:prstGeom prst="rect">
            <a:avLst/>
          </a:prstGeom>
          <a:ln w="19050">
            <a:solidFill>
              <a:srgbClr val="BEBEBE"/>
            </a:solidFill>
          </a:ln>
        </p:spPr>
        <p:txBody>
          <a:bodyPr vert="horz" wrap="square" lIns="0" tIns="299085" rIns="0" bIns="0" rtlCol="0">
            <a:spAutoFit/>
          </a:bodyPr>
          <a:lstStyle/>
          <a:p>
            <a:pPr marL="1905" algn="ctr">
              <a:spcBef>
                <a:spcPts val="2355"/>
              </a:spcBef>
            </a:pPr>
            <a:r>
              <a:rPr sz="2700" b="1" spc="-8" dirty="0">
                <a:solidFill>
                  <a:srgbClr val="2BA4A7"/>
                </a:solidFill>
                <a:latin typeface="Calibri"/>
                <a:cs typeface="Calibri"/>
              </a:rPr>
              <a:t>Pasangkan</a:t>
            </a:r>
            <a:r>
              <a:rPr sz="2700" b="1" spc="-75" dirty="0">
                <a:solidFill>
                  <a:srgbClr val="2BA4A7"/>
                </a:solidFill>
                <a:latin typeface="Calibri"/>
                <a:cs typeface="Calibri"/>
              </a:rPr>
              <a:t> </a:t>
            </a:r>
            <a:r>
              <a:rPr sz="2700" b="1" dirty="0">
                <a:solidFill>
                  <a:srgbClr val="2BA4A7"/>
                </a:solidFill>
                <a:latin typeface="Calibri"/>
                <a:cs typeface="Calibri"/>
              </a:rPr>
              <a:t>BPP</a:t>
            </a:r>
            <a:endParaRPr sz="2700">
              <a:latin typeface="Calibri"/>
              <a:cs typeface="Calibri"/>
            </a:endParaRPr>
          </a:p>
          <a:p>
            <a:pPr algn="ctr">
              <a:lnSpc>
                <a:spcPct val="100000"/>
              </a:lnSpc>
            </a:pPr>
            <a:r>
              <a:rPr sz="2700" b="1" dirty="0">
                <a:solidFill>
                  <a:srgbClr val="2BA4A7"/>
                </a:solidFill>
                <a:latin typeface="Calibri"/>
                <a:cs typeface="Calibri"/>
              </a:rPr>
              <a:t>dengan</a:t>
            </a:r>
            <a:r>
              <a:rPr sz="2700" b="1" spc="-68" dirty="0">
                <a:solidFill>
                  <a:srgbClr val="2BA4A7"/>
                </a:solidFill>
                <a:latin typeface="Calibri"/>
                <a:cs typeface="Calibri"/>
              </a:rPr>
              <a:t> </a:t>
            </a:r>
            <a:r>
              <a:rPr sz="2700" b="1" dirty="0">
                <a:solidFill>
                  <a:srgbClr val="2BA4A7"/>
                </a:solidFill>
                <a:latin typeface="Calibri"/>
                <a:cs typeface="Calibri"/>
              </a:rPr>
              <a:t>KPA</a:t>
            </a:r>
            <a:endParaRPr sz="2700">
              <a:latin typeface="Calibri"/>
              <a:cs typeface="Calibri"/>
            </a:endParaRPr>
          </a:p>
        </p:txBody>
      </p:sp>
      <p:grpSp>
        <p:nvGrpSpPr>
          <p:cNvPr id="28" name="object 28"/>
          <p:cNvGrpSpPr/>
          <p:nvPr/>
        </p:nvGrpSpPr>
        <p:grpSpPr>
          <a:xfrm>
            <a:off x="6430803" y="6634257"/>
            <a:ext cx="8961120" cy="2310765"/>
            <a:chOff x="4287202" y="4422838"/>
            <a:chExt cx="5974080" cy="1540510"/>
          </a:xfrm>
        </p:grpSpPr>
        <p:sp>
          <p:nvSpPr>
            <p:cNvPr id="29" name="object 29"/>
            <p:cNvSpPr/>
            <p:nvPr/>
          </p:nvSpPr>
          <p:spPr>
            <a:xfrm>
              <a:off x="5979414" y="5289042"/>
              <a:ext cx="288290" cy="220979"/>
            </a:xfrm>
            <a:custGeom>
              <a:avLst/>
              <a:gdLst/>
              <a:ahLst/>
              <a:cxnLst/>
              <a:rect l="l" t="t" r="r" b="b"/>
              <a:pathLst>
                <a:path w="288289" h="220979">
                  <a:moveTo>
                    <a:pt x="177546" y="0"/>
                  </a:moveTo>
                  <a:lnTo>
                    <a:pt x="177546" y="55245"/>
                  </a:lnTo>
                  <a:lnTo>
                    <a:pt x="0" y="55245"/>
                  </a:lnTo>
                  <a:lnTo>
                    <a:pt x="0" y="165735"/>
                  </a:lnTo>
                  <a:lnTo>
                    <a:pt x="177546" y="165735"/>
                  </a:lnTo>
                  <a:lnTo>
                    <a:pt x="177546" y="220980"/>
                  </a:lnTo>
                  <a:lnTo>
                    <a:pt x="288036" y="110490"/>
                  </a:lnTo>
                  <a:lnTo>
                    <a:pt x="177546" y="0"/>
                  </a:lnTo>
                  <a:close/>
                </a:path>
              </a:pathLst>
            </a:custGeom>
            <a:solidFill>
              <a:srgbClr val="FFD966"/>
            </a:solidFill>
          </p:spPr>
          <p:txBody>
            <a:bodyPr wrap="square" lIns="0" tIns="0" rIns="0" bIns="0" rtlCol="0"/>
            <a:lstStyle/>
            <a:p>
              <a:endParaRPr sz="2700"/>
            </a:p>
          </p:txBody>
        </p:sp>
        <p:sp>
          <p:nvSpPr>
            <p:cNvPr id="30" name="object 30"/>
            <p:cNvSpPr/>
            <p:nvPr/>
          </p:nvSpPr>
          <p:spPr>
            <a:xfrm>
              <a:off x="5979414" y="5289042"/>
              <a:ext cx="288290" cy="220979"/>
            </a:xfrm>
            <a:custGeom>
              <a:avLst/>
              <a:gdLst/>
              <a:ahLst/>
              <a:cxnLst/>
              <a:rect l="l" t="t" r="r" b="b"/>
              <a:pathLst>
                <a:path w="288289" h="220979">
                  <a:moveTo>
                    <a:pt x="0" y="55245"/>
                  </a:moveTo>
                  <a:lnTo>
                    <a:pt x="177546" y="55245"/>
                  </a:lnTo>
                  <a:lnTo>
                    <a:pt x="177546" y="0"/>
                  </a:lnTo>
                  <a:lnTo>
                    <a:pt x="288036" y="110490"/>
                  </a:lnTo>
                  <a:lnTo>
                    <a:pt x="177546" y="220980"/>
                  </a:lnTo>
                  <a:lnTo>
                    <a:pt x="177546" y="165735"/>
                  </a:lnTo>
                  <a:lnTo>
                    <a:pt x="0" y="165735"/>
                  </a:lnTo>
                  <a:lnTo>
                    <a:pt x="0" y="55245"/>
                  </a:lnTo>
                  <a:close/>
                </a:path>
              </a:pathLst>
            </a:custGeom>
            <a:ln w="19050">
              <a:solidFill>
                <a:srgbClr val="D0CECE"/>
              </a:solidFill>
            </a:ln>
          </p:spPr>
          <p:txBody>
            <a:bodyPr wrap="square" lIns="0" tIns="0" rIns="0" bIns="0" rtlCol="0"/>
            <a:lstStyle/>
            <a:p>
              <a:endParaRPr sz="2700"/>
            </a:p>
          </p:txBody>
        </p:sp>
        <p:sp>
          <p:nvSpPr>
            <p:cNvPr id="31" name="object 31"/>
            <p:cNvSpPr/>
            <p:nvPr/>
          </p:nvSpPr>
          <p:spPr>
            <a:xfrm>
              <a:off x="4301490" y="4437126"/>
              <a:ext cx="3600450" cy="0"/>
            </a:xfrm>
            <a:custGeom>
              <a:avLst/>
              <a:gdLst/>
              <a:ahLst/>
              <a:cxnLst/>
              <a:rect l="l" t="t" r="r" b="b"/>
              <a:pathLst>
                <a:path w="3600450">
                  <a:moveTo>
                    <a:pt x="3599941" y="0"/>
                  </a:moveTo>
                  <a:lnTo>
                    <a:pt x="0" y="0"/>
                  </a:lnTo>
                </a:path>
              </a:pathLst>
            </a:custGeom>
            <a:ln w="28575">
              <a:solidFill>
                <a:srgbClr val="D9D9D9"/>
              </a:solidFill>
              <a:prstDash val="dash"/>
            </a:ln>
          </p:spPr>
          <p:txBody>
            <a:bodyPr wrap="square" lIns="0" tIns="0" rIns="0" bIns="0" rtlCol="0"/>
            <a:lstStyle/>
            <a:p>
              <a:endParaRPr sz="2700"/>
            </a:p>
          </p:txBody>
        </p:sp>
        <p:sp>
          <p:nvSpPr>
            <p:cNvPr id="32" name="object 32"/>
            <p:cNvSpPr/>
            <p:nvPr/>
          </p:nvSpPr>
          <p:spPr>
            <a:xfrm>
              <a:off x="8635746" y="4865370"/>
              <a:ext cx="1615440" cy="1088390"/>
            </a:xfrm>
            <a:custGeom>
              <a:avLst/>
              <a:gdLst/>
              <a:ahLst/>
              <a:cxnLst/>
              <a:rect l="l" t="t" r="r" b="b"/>
              <a:pathLst>
                <a:path w="1615440" h="1088389">
                  <a:moveTo>
                    <a:pt x="1506601" y="0"/>
                  </a:moveTo>
                  <a:lnTo>
                    <a:pt x="108838" y="0"/>
                  </a:lnTo>
                  <a:lnTo>
                    <a:pt x="66490" y="8558"/>
                  </a:lnTo>
                  <a:lnTo>
                    <a:pt x="31892" y="31892"/>
                  </a:lnTo>
                  <a:lnTo>
                    <a:pt x="8558" y="66490"/>
                  </a:lnTo>
                  <a:lnTo>
                    <a:pt x="0" y="108838"/>
                  </a:lnTo>
                  <a:lnTo>
                    <a:pt x="0" y="979322"/>
                  </a:lnTo>
                  <a:lnTo>
                    <a:pt x="8558" y="1021677"/>
                  </a:lnTo>
                  <a:lnTo>
                    <a:pt x="31892" y="1056265"/>
                  </a:lnTo>
                  <a:lnTo>
                    <a:pt x="66490" y="1079584"/>
                  </a:lnTo>
                  <a:lnTo>
                    <a:pt x="108838" y="1088135"/>
                  </a:lnTo>
                  <a:lnTo>
                    <a:pt x="1506601" y="1088135"/>
                  </a:lnTo>
                  <a:lnTo>
                    <a:pt x="1548949" y="1079584"/>
                  </a:lnTo>
                  <a:lnTo>
                    <a:pt x="1583547" y="1056265"/>
                  </a:lnTo>
                  <a:lnTo>
                    <a:pt x="1606881" y="1021677"/>
                  </a:lnTo>
                  <a:lnTo>
                    <a:pt x="1615439" y="979322"/>
                  </a:lnTo>
                  <a:lnTo>
                    <a:pt x="1615439" y="108838"/>
                  </a:lnTo>
                  <a:lnTo>
                    <a:pt x="1606881" y="66490"/>
                  </a:lnTo>
                  <a:lnTo>
                    <a:pt x="1583547" y="31892"/>
                  </a:lnTo>
                  <a:lnTo>
                    <a:pt x="1548949" y="8558"/>
                  </a:lnTo>
                  <a:lnTo>
                    <a:pt x="1506601" y="0"/>
                  </a:lnTo>
                  <a:close/>
                </a:path>
              </a:pathLst>
            </a:custGeom>
            <a:solidFill>
              <a:srgbClr val="FFFFFF"/>
            </a:solidFill>
          </p:spPr>
          <p:txBody>
            <a:bodyPr wrap="square" lIns="0" tIns="0" rIns="0" bIns="0" rtlCol="0"/>
            <a:lstStyle/>
            <a:p>
              <a:endParaRPr sz="2700"/>
            </a:p>
          </p:txBody>
        </p:sp>
        <p:sp>
          <p:nvSpPr>
            <p:cNvPr id="33" name="object 33"/>
            <p:cNvSpPr/>
            <p:nvPr/>
          </p:nvSpPr>
          <p:spPr>
            <a:xfrm>
              <a:off x="8635746" y="4865370"/>
              <a:ext cx="1615440" cy="1088390"/>
            </a:xfrm>
            <a:custGeom>
              <a:avLst/>
              <a:gdLst/>
              <a:ahLst/>
              <a:cxnLst/>
              <a:rect l="l" t="t" r="r" b="b"/>
              <a:pathLst>
                <a:path w="1615440" h="1088389">
                  <a:moveTo>
                    <a:pt x="0" y="108838"/>
                  </a:moveTo>
                  <a:lnTo>
                    <a:pt x="8558" y="66490"/>
                  </a:lnTo>
                  <a:lnTo>
                    <a:pt x="31892" y="31892"/>
                  </a:lnTo>
                  <a:lnTo>
                    <a:pt x="66490" y="8558"/>
                  </a:lnTo>
                  <a:lnTo>
                    <a:pt x="108838" y="0"/>
                  </a:lnTo>
                  <a:lnTo>
                    <a:pt x="1506601" y="0"/>
                  </a:lnTo>
                  <a:lnTo>
                    <a:pt x="1548949" y="8558"/>
                  </a:lnTo>
                  <a:lnTo>
                    <a:pt x="1583547" y="31892"/>
                  </a:lnTo>
                  <a:lnTo>
                    <a:pt x="1606881" y="66490"/>
                  </a:lnTo>
                  <a:lnTo>
                    <a:pt x="1615439" y="108838"/>
                  </a:lnTo>
                  <a:lnTo>
                    <a:pt x="1615439" y="979322"/>
                  </a:lnTo>
                  <a:lnTo>
                    <a:pt x="1606881" y="1021677"/>
                  </a:lnTo>
                  <a:lnTo>
                    <a:pt x="1583547" y="1056265"/>
                  </a:lnTo>
                  <a:lnTo>
                    <a:pt x="1548949" y="1079584"/>
                  </a:lnTo>
                  <a:lnTo>
                    <a:pt x="1506601" y="1088135"/>
                  </a:lnTo>
                  <a:lnTo>
                    <a:pt x="108838" y="1088135"/>
                  </a:lnTo>
                  <a:lnTo>
                    <a:pt x="66490" y="1079584"/>
                  </a:lnTo>
                  <a:lnTo>
                    <a:pt x="31892" y="1056265"/>
                  </a:lnTo>
                  <a:lnTo>
                    <a:pt x="8558" y="1021677"/>
                  </a:lnTo>
                  <a:lnTo>
                    <a:pt x="0" y="979322"/>
                  </a:lnTo>
                  <a:lnTo>
                    <a:pt x="0" y="108838"/>
                  </a:lnTo>
                  <a:close/>
                </a:path>
              </a:pathLst>
            </a:custGeom>
            <a:ln w="19050">
              <a:solidFill>
                <a:srgbClr val="BEBEBE"/>
              </a:solidFill>
            </a:ln>
          </p:spPr>
          <p:txBody>
            <a:bodyPr wrap="square" lIns="0" tIns="0" rIns="0" bIns="0" rtlCol="0"/>
            <a:lstStyle/>
            <a:p>
              <a:endParaRPr sz="2700"/>
            </a:p>
          </p:txBody>
        </p:sp>
      </p:grpSp>
      <p:sp>
        <p:nvSpPr>
          <p:cNvPr id="34" name="object 34"/>
          <p:cNvSpPr txBox="1"/>
          <p:nvPr/>
        </p:nvSpPr>
        <p:spPr>
          <a:xfrm>
            <a:off x="12978764" y="7371207"/>
            <a:ext cx="2377440" cy="1340752"/>
          </a:xfrm>
          <a:prstGeom prst="rect">
            <a:avLst/>
          </a:prstGeom>
          <a:ln w="19050">
            <a:solidFill>
              <a:srgbClr val="BEBEBE"/>
            </a:solidFill>
          </a:ln>
        </p:spPr>
        <p:txBody>
          <a:bodyPr vert="horz" wrap="square" lIns="0" tIns="93345" rIns="0" bIns="0" rtlCol="0">
            <a:spAutoFit/>
          </a:bodyPr>
          <a:lstStyle/>
          <a:p>
            <a:pPr marL="339090" marR="330518" algn="ctr">
              <a:spcBef>
                <a:spcPts val="735"/>
              </a:spcBef>
            </a:pPr>
            <a:r>
              <a:rPr sz="2700" b="1" spc="-8" dirty="0">
                <a:solidFill>
                  <a:srgbClr val="2BA4A7"/>
                </a:solidFill>
                <a:latin typeface="Calibri"/>
                <a:cs typeface="Calibri"/>
              </a:rPr>
              <a:t>P</a:t>
            </a:r>
            <a:r>
              <a:rPr sz="2700" b="1" spc="8" dirty="0">
                <a:solidFill>
                  <a:srgbClr val="2BA4A7"/>
                </a:solidFill>
                <a:latin typeface="Calibri"/>
                <a:cs typeface="Calibri"/>
              </a:rPr>
              <a:t>e</a:t>
            </a:r>
            <a:r>
              <a:rPr sz="2700" b="1" dirty="0">
                <a:solidFill>
                  <a:srgbClr val="2BA4A7"/>
                </a:solidFill>
                <a:latin typeface="Calibri"/>
                <a:cs typeface="Calibri"/>
              </a:rPr>
              <a:t>lim</a:t>
            </a:r>
            <a:r>
              <a:rPr sz="2700" b="1" spc="8" dirty="0">
                <a:solidFill>
                  <a:srgbClr val="2BA4A7"/>
                </a:solidFill>
                <a:latin typeface="Calibri"/>
                <a:cs typeface="Calibri"/>
              </a:rPr>
              <a:t>p</a:t>
            </a:r>
            <a:r>
              <a:rPr sz="2700" b="1" dirty="0">
                <a:solidFill>
                  <a:srgbClr val="2BA4A7"/>
                </a:solidFill>
                <a:latin typeface="Calibri"/>
                <a:cs typeface="Calibri"/>
              </a:rPr>
              <a:t>a</a:t>
            </a:r>
            <a:r>
              <a:rPr sz="2700" b="1" spc="-15" dirty="0">
                <a:solidFill>
                  <a:srgbClr val="2BA4A7"/>
                </a:solidFill>
                <a:latin typeface="Calibri"/>
                <a:cs typeface="Calibri"/>
              </a:rPr>
              <a:t>h</a:t>
            </a:r>
            <a:r>
              <a:rPr sz="2700" b="1" dirty="0">
                <a:solidFill>
                  <a:srgbClr val="2BA4A7"/>
                </a:solidFill>
                <a:latin typeface="Calibri"/>
                <a:cs typeface="Calibri"/>
              </a:rPr>
              <a:t>an  ulang BP ke </a:t>
            </a:r>
            <a:r>
              <a:rPr sz="2700" b="1" spc="-593" dirty="0">
                <a:solidFill>
                  <a:srgbClr val="2BA4A7"/>
                </a:solidFill>
                <a:latin typeface="Calibri"/>
                <a:cs typeface="Calibri"/>
              </a:rPr>
              <a:t> </a:t>
            </a:r>
            <a:r>
              <a:rPr sz="2700" b="1" dirty="0">
                <a:solidFill>
                  <a:srgbClr val="2BA4A7"/>
                </a:solidFill>
                <a:latin typeface="Calibri"/>
                <a:cs typeface="Calibri"/>
              </a:rPr>
              <a:t>BPP</a:t>
            </a:r>
            <a:endParaRPr sz="2700">
              <a:latin typeface="Calibri"/>
              <a:cs typeface="Calibri"/>
            </a:endParaRPr>
          </a:p>
        </p:txBody>
      </p:sp>
      <p:grpSp>
        <p:nvGrpSpPr>
          <p:cNvPr id="35" name="object 35"/>
          <p:cNvGrpSpPr/>
          <p:nvPr/>
        </p:nvGrpSpPr>
        <p:grpSpPr>
          <a:xfrm>
            <a:off x="12274104" y="7919275"/>
            <a:ext cx="461010" cy="360044"/>
            <a:chOff x="8182736" y="5279516"/>
            <a:chExt cx="307340" cy="240029"/>
          </a:xfrm>
        </p:grpSpPr>
        <p:sp>
          <p:nvSpPr>
            <p:cNvPr id="36" name="object 36"/>
            <p:cNvSpPr/>
            <p:nvPr/>
          </p:nvSpPr>
          <p:spPr>
            <a:xfrm>
              <a:off x="8192261" y="5289041"/>
              <a:ext cx="288290" cy="220979"/>
            </a:xfrm>
            <a:custGeom>
              <a:avLst/>
              <a:gdLst/>
              <a:ahLst/>
              <a:cxnLst/>
              <a:rect l="l" t="t" r="r" b="b"/>
              <a:pathLst>
                <a:path w="288290" h="220979">
                  <a:moveTo>
                    <a:pt x="177546" y="0"/>
                  </a:moveTo>
                  <a:lnTo>
                    <a:pt x="177546" y="55245"/>
                  </a:lnTo>
                  <a:lnTo>
                    <a:pt x="0" y="55245"/>
                  </a:lnTo>
                  <a:lnTo>
                    <a:pt x="0" y="165735"/>
                  </a:lnTo>
                  <a:lnTo>
                    <a:pt x="177546" y="165735"/>
                  </a:lnTo>
                  <a:lnTo>
                    <a:pt x="177546" y="220980"/>
                  </a:lnTo>
                  <a:lnTo>
                    <a:pt x="288036" y="110490"/>
                  </a:lnTo>
                  <a:lnTo>
                    <a:pt x="177546" y="0"/>
                  </a:lnTo>
                  <a:close/>
                </a:path>
              </a:pathLst>
            </a:custGeom>
            <a:solidFill>
              <a:srgbClr val="FFD966"/>
            </a:solidFill>
          </p:spPr>
          <p:txBody>
            <a:bodyPr wrap="square" lIns="0" tIns="0" rIns="0" bIns="0" rtlCol="0"/>
            <a:lstStyle/>
            <a:p>
              <a:endParaRPr sz="2700"/>
            </a:p>
          </p:txBody>
        </p:sp>
        <p:sp>
          <p:nvSpPr>
            <p:cNvPr id="37" name="object 37"/>
            <p:cNvSpPr/>
            <p:nvPr/>
          </p:nvSpPr>
          <p:spPr>
            <a:xfrm>
              <a:off x="8192261" y="5289041"/>
              <a:ext cx="288290" cy="220979"/>
            </a:xfrm>
            <a:custGeom>
              <a:avLst/>
              <a:gdLst/>
              <a:ahLst/>
              <a:cxnLst/>
              <a:rect l="l" t="t" r="r" b="b"/>
              <a:pathLst>
                <a:path w="288290" h="220979">
                  <a:moveTo>
                    <a:pt x="0" y="55245"/>
                  </a:moveTo>
                  <a:lnTo>
                    <a:pt x="177546" y="55245"/>
                  </a:lnTo>
                  <a:lnTo>
                    <a:pt x="177546" y="0"/>
                  </a:lnTo>
                  <a:lnTo>
                    <a:pt x="288036" y="110490"/>
                  </a:lnTo>
                  <a:lnTo>
                    <a:pt x="177546" y="220980"/>
                  </a:lnTo>
                  <a:lnTo>
                    <a:pt x="177546" y="165735"/>
                  </a:lnTo>
                  <a:lnTo>
                    <a:pt x="0" y="165735"/>
                  </a:lnTo>
                  <a:lnTo>
                    <a:pt x="0" y="55245"/>
                  </a:lnTo>
                  <a:close/>
                </a:path>
              </a:pathLst>
            </a:custGeom>
            <a:ln w="19050">
              <a:solidFill>
                <a:srgbClr val="D0CECE"/>
              </a:solidFill>
            </a:ln>
          </p:spPr>
          <p:txBody>
            <a:bodyPr wrap="square" lIns="0" tIns="0" rIns="0" bIns="0" rtlCol="0"/>
            <a:lstStyle/>
            <a:p>
              <a:endParaRPr sz="2700"/>
            </a:p>
          </p:txBody>
        </p:sp>
      </p:gr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 y="118871"/>
            <a:ext cx="14966633" cy="7517130"/>
            <a:chOff x="0" y="79247"/>
            <a:chExt cx="9977755" cy="5011420"/>
          </a:xfrm>
        </p:grpSpPr>
        <p:pic>
          <p:nvPicPr>
            <p:cNvPr id="5" name="object 5"/>
            <p:cNvPicPr/>
            <p:nvPr/>
          </p:nvPicPr>
          <p:blipFill>
            <a:blip r:embed="rId2" cstate="print"/>
            <a:stretch>
              <a:fillRect/>
            </a:stretch>
          </p:blipFill>
          <p:spPr>
            <a:xfrm>
              <a:off x="9084564" y="79247"/>
              <a:ext cx="893064" cy="344424"/>
            </a:xfrm>
            <a:prstGeom prst="rect">
              <a:avLst/>
            </a:prstGeom>
          </p:spPr>
        </p:pic>
        <p:sp>
          <p:nvSpPr>
            <p:cNvPr id="6" name="object 6"/>
            <p:cNvSpPr/>
            <p:nvPr/>
          </p:nvSpPr>
          <p:spPr>
            <a:xfrm>
              <a:off x="0" y="707126"/>
              <a:ext cx="334010" cy="344805"/>
            </a:xfrm>
            <a:custGeom>
              <a:avLst/>
              <a:gdLst/>
              <a:ahLst/>
              <a:cxnLst/>
              <a:rect l="l" t="t" r="r" b="b"/>
              <a:pathLst>
                <a:path w="334010" h="344805">
                  <a:moveTo>
                    <a:pt x="0" y="0"/>
                  </a:moveTo>
                  <a:lnTo>
                    <a:pt x="0" y="178562"/>
                  </a:lnTo>
                  <a:lnTo>
                    <a:pt x="333755" y="344433"/>
                  </a:lnTo>
                  <a:lnTo>
                    <a:pt x="333755" y="165871"/>
                  </a:lnTo>
                  <a:lnTo>
                    <a:pt x="0" y="0"/>
                  </a:lnTo>
                  <a:close/>
                </a:path>
              </a:pathLst>
            </a:custGeom>
            <a:solidFill>
              <a:srgbClr val="00A2C8"/>
            </a:solidFill>
          </p:spPr>
          <p:txBody>
            <a:bodyPr wrap="square" lIns="0" tIns="0" rIns="0" bIns="0" rtlCol="0"/>
            <a:lstStyle/>
            <a:p>
              <a:endParaRPr sz="2700"/>
            </a:p>
          </p:txBody>
        </p:sp>
        <p:sp>
          <p:nvSpPr>
            <p:cNvPr id="7" name="object 7"/>
            <p:cNvSpPr/>
            <p:nvPr/>
          </p:nvSpPr>
          <p:spPr>
            <a:xfrm>
              <a:off x="0" y="870203"/>
              <a:ext cx="334010" cy="346075"/>
            </a:xfrm>
            <a:custGeom>
              <a:avLst/>
              <a:gdLst/>
              <a:ahLst/>
              <a:cxnLst/>
              <a:rect l="l" t="t" r="r" b="b"/>
              <a:pathLst>
                <a:path w="334010" h="346075">
                  <a:moveTo>
                    <a:pt x="333756" y="0"/>
                  </a:moveTo>
                  <a:lnTo>
                    <a:pt x="0" y="165871"/>
                  </a:lnTo>
                  <a:lnTo>
                    <a:pt x="0" y="345957"/>
                  </a:lnTo>
                  <a:lnTo>
                    <a:pt x="333756" y="180086"/>
                  </a:lnTo>
                  <a:lnTo>
                    <a:pt x="333756" y="0"/>
                  </a:lnTo>
                  <a:close/>
                </a:path>
              </a:pathLst>
            </a:custGeom>
            <a:solidFill>
              <a:srgbClr val="004B84"/>
            </a:solidFill>
          </p:spPr>
          <p:txBody>
            <a:bodyPr wrap="square" lIns="0" tIns="0" rIns="0" bIns="0" rtlCol="0"/>
            <a:lstStyle/>
            <a:p>
              <a:endParaRPr sz="2700"/>
            </a:p>
          </p:txBody>
        </p:sp>
        <p:sp>
          <p:nvSpPr>
            <p:cNvPr id="8" name="object 8"/>
            <p:cNvSpPr/>
            <p:nvPr/>
          </p:nvSpPr>
          <p:spPr>
            <a:xfrm>
              <a:off x="0" y="885045"/>
              <a:ext cx="152400" cy="151130"/>
            </a:xfrm>
            <a:custGeom>
              <a:avLst/>
              <a:gdLst/>
              <a:ahLst/>
              <a:cxnLst/>
              <a:rect l="l" t="t" r="r" b="b"/>
              <a:pathLst>
                <a:path w="152400" h="151130">
                  <a:moveTo>
                    <a:pt x="0" y="0"/>
                  </a:moveTo>
                  <a:lnTo>
                    <a:pt x="0" y="150657"/>
                  </a:lnTo>
                  <a:lnTo>
                    <a:pt x="152400" y="75328"/>
                  </a:lnTo>
                  <a:lnTo>
                    <a:pt x="0" y="0"/>
                  </a:lnTo>
                  <a:close/>
                </a:path>
              </a:pathLst>
            </a:custGeom>
            <a:solidFill>
              <a:srgbClr val="FBC000"/>
            </a:solidFill>
          </p:spPr>
          <p:txBody>
            <a:bodyPr wrap="square" lIns="0" tIns="0" rIns="0" bIns="0" rtlCol="0"/>
            <a:lstStyle/>
            <a:p>
              <a:endParaRPr sz="2700"/>
            </a:p>
          </p:txBody>
        </p:sp>
        <p:pic>
          <p:nvPicPr>
            <p:cNvPr id="9" name="object 9"/>
            <p:cNvPicPr/>
            <p:nvPr/>
          </p:nvPicPr>
          <p:blipFill>
            <a:blip r:embed="rId3" cstate="print"/>
            <a:stretch>
              <a:fillRect/>
            </a:stretch>
          </p:blipFill>
          <p:spPr>
            <a:xfrm>
              <a:off x="690372" y="4178820"/>
              <a:ext cx="1705355" cy="911339"/>
            </a:xfrm>
            <a:prstGeom prst="rect">
              <a:avLst/>
            </a:prstGeom>
          </p:spPr>
        </p:pic>
        <p:pic>
          <p:nvPicPr>
            <p:cNvPr id="10" name="object 10"/>
            <p:cNvPicPr/>
            <p:nvPr/>
          </p:nvPicPr>
          <p:blipFill>
            <a:blip r:embed="rId4" cstate="print"/>
            <a:stretch>
              <a:fillRect/>
            </a:stretch>
          </p:blipFill>
          <p:spPr>
            <a:xfrm>
              <a:off x="673608" y="4372317"/>
              <a:ext cx="1737360" cy="594398"/>
            </a:xfrm>
            <a:prstGeom prst="rect">
              <a:avLst/>
            </a:prstGeom>
          </p:spPr>
        </p:pic>
        <p:sp>
          <p:nvSpPr>
            <p:cNvPr id="11" name="object 11"/>
            <p:cNvSpPr/>
            <p:nvPr/>
          </p:nvSpPr>
          <p:spPr>
            <a:xfrm>
              <a:off x="749808" y="4218432"/>
              <a:ext cx="1591310" cy="797560"/>
            </a:xfrm>
            <a:custGeom>
              <a:avLst/>
              <a:gdLst/>
              <a:ahLst/>
              <a:cxnLst/>
              <a:rect l="l" t="t" r="r" b="b"/>
              <a:pathLst>
                <a:path w="1591310" h="797560">
                  <a:moveTo>
                    <a:pt x="1511300" y="0"/>
                  </a:moveTo>
                  <a:lnTo>
                    <a:pt x="79705" y="0"/>
                  </a:lnTo>
                  <a:lnTo>
                    <a:pt x="48681" y="6264"/>
                  </a:lnTo>
                  <a:lnTo>
                    <a:pt x="23345" y="23352"/>
                  </a:lnTo>
                  <a:lnTo>
                    <a:pt x="6263" y="48702"/>
                  </a:lnTo>
                  <a:lnTo>
                    <a:pt x="0" y="79756"/>
                  </a:lnTo>
                  <a:lnTo>
                    <a:pt x="0" y="717296"/>
                  </a:lnTo>
                  <a:lnTo>
                    <a:pt x="6263" y="748349"/>
                  </a:lnTo>
                  <a:lnTo>
                    <a:pt x="23345" y="773699"/>
                  </a:lnTo>
                  <a:lnTo>
                    <a:pt x="48681" y="790787"/>
                  </a:lnTo>
                  <a:lnTo>
                    <a:pt x="79705" y="797052"/>
                  </a:lnTo>
                  <a:lnTo>
                    <a:pt x="1511300" y="797052"/>
                  </a:lnTo>
                  <a:lnTo>
                    <a:pt x="1542353" y="790787"/>
                  </a:lnTo>
                  <a:lnTo>
                    <a:pt x="1567703" y="773699"/>
                  </a:lnTo>
                  <a:lnTo>
                    <a:pt x="1584791" y="748349"/>
                  </a:lnTo>
                  <a:lnTo>
                    <a:pt x="1591056" y="717296"/>
                  </a:lnTo>
                  <a:lnTo>
                    <a:pt x="1591056" y="79756"/>
                  </a:lnTo>
                  <a:lnTo>
                    <a:pt x="1584791" y="48702"/>
                  </a:lnTo>
                  <a:lnTo>
                    <a:pt x="1567703" y="23352"/>
                  </a:lnTo>
                  <a:lnTo>
                    <a:pt x="1542353" y="6264"/>
                  </a:lnTo>
                  <a:lnTo>
                    <a:pt x="1511300" y="0"/>
                  </a:lnTo>
                  <a:close/>
                </a:path>
              </a:pathLst>
            </a:custGeom>
            <a:solidFill>
              <a:srgbClr val="004D86"/>
            </a:solidFill>
          </p:spPr>
          <p:txBody>
            <a:bodyPr wrap="square" lIns="0" tIns="0" rIns="0" bIns="0" rtlCol="0"/>
            <a:lstStyle/>
            <a:p>
              <a:endParaRPr sz="2700"/>
            </a:p>
          </p:txBody>
        </p:sp>
      </p:grpSp>
      <p:sp>
        <p:nvSpPr>
          <p:cNvPr id="12" name="object 12"/>
          <p:cNvSpPr txBox="1">
            <a:spLocks noGrp="1"/>
          </p:cNvSpPr>
          <p:nvPr>
            <p:ph type="title"/>
          </p:nvPr>
        </p:nvSpPr>
        <p:spPr>
          <a:xfrm>
            <a:off x="664921" y="1159910"/>
            <a:ext cx="6245543" cy="481863"/>
          </a:xfrm>
          <a:prstGeom prst="rect">
            <a:avLst/>
          </a:prstGeom>
        </p:spPr>
        <p:txBody>
          <a:bodyPr vert="horz" wrap="square" lIns="0" tIns="20003" rIns="0" bIns="0" rtlCol="0" anchor="ctr">
            <a:spAutoFit/>
          </a:bodyPr>
          <a:lstStyle/>
          <a:p>
            <a:pPr marL="19050">
              <a:lnSpc>
                <a:spcPct val="100000"/>
              </a:lnSpc>
              <a:spcBef>
                <a:spcPts val="158"/>
              </a:spcBef>
            </a:pPr>
            <a:r>
              <a:rPr sz="3000" dirty="0">
                <a:solidFill>
                  <a:srgbClr val="000000"/>
                </a:solidFill>
                <a:latin typeface="Arial Black"/>
                <a:cs typeface="Arial Black"/>
              </a:rPr>
              <a:t>C.</a:t>
            </a:r>
            <a:r>
              <a:rPr sz="3000" spc="-53" dirty="0">
                <a:solidFill>
                  <a:srgbClr val="000000"/>
                </a:solidFill>
                <a:latin typeface="Arial Black"/>
                <a:cs typeface="Arial Black"/>
              </a:rPr>
              <a:t> </a:t>
            </a:r>
            <a:r>
              <a:rPr sz="3000" spc="-8" dirty="0">
                <a:solidFill>
                  <a:srgbClr val="000000"/>
                </a:solidFill>
                <a:latin typeface="Arial Black"/>
                <a:cs typeface="Arial Black"/>
              </a:rPr>
              <a:t>Pengaturan </a:t>
            </a:r>
            <a:r>
              <a:rPr sz="3000" dirty="0">
                <a:solidFill>
                  <a:srgbClr val="000000"/>
                </a:solidFill>
                <a:latin typeface="Arial Black"/>
                <a:cs typeface="Arial Black"/>
              </a:rPr>
              <a:t>Rekening</a:t>
            </a:r>
            <a:r>
              <a:rPr sz="3000" spc="-30" dirty="0">
                <a:solidFill>
                  <a:srgbClr val="000000"/>
                </a:solidFill>
                <a:latin typeface="Arial Black"/>
                <a:cs typeface="Arial Black"/>
              </a:rPr>
              <a:t> </a:t>
            </a:r>
            <a:r>
              <a:rPr sz="3000" dirty="0">
                <a:solidFill>
                  <a:srgbClr val="000000"/>
                </a:solidFill>
                <a:latin typeface="Arial Black"/>
                <a:cs typeface="Arial Black"/>
              </a:rPr>
              <a:t>Bank</a:t>
            </a:r>
            <a:endParaRPr sz="3000">
              <a:latin typeface="Arial Black"/>
              <a:cs typeface="Arial Black"/>
            </a:endParaRPr>
          </a:p>
        </p:txBody>
      </p:sp>
      <p:sp>
        <p:nvSpPr>
          <p:cNvPr id="13" name="object 13"/>
          <p:cNvSpPr txBox="1"/>
          <p:nvPr/>
        </p:nvSpPr>
        <p:spPr>
          <a:xfrm>
            <a:off x="1286713" y="6683882"/>
            <a:ext cx="206025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PENGATURAN</a:t>
            </a:r>
            <a:endParaRPr sz="2700">
              <a:latin typeface="Calibri"/>
              <a:cs typeface="Calibri"/>
            </a:endParaRPr>
          </a:p>
        </p:txBody>
      </p:sp>
      <p:grpSp>
        <p:nvGrpSpPr>
          <p:cNvPr id="14" name="object 14"/>
          <p:cNvGrpSpPr/>
          <p:nvPr/>
        </p:nvGrpSpPr>
        <p:grpSpPr>
          <a:xfrm>
            <a:off x="4377690" y="4896593"/>
            <a:ext cx="2560320" cy="1363028"/>
            <a:chOff x="2918460" y="3264395"/>
            <a:chExt cx="1706880" cy="908685"/>
          </a:xfrm>
        </p:grpSpPr>
        <p:pic>
          <p:nvPicPr>
            <p:cNvPr id="15" name="object 15"/>
            <p:cNvPicPr/>
            <p:nvPr/>
          </p:nvPicPr>
          <p:blipFill>
            <a:blip r:embed="rId5" cstate="print"/>
            <a:stretch>
              <a:fillRect/>
            </a:stretch>
          </p:blipFill>
          <p:spPr>
            <a:xfrm>
              <a:off x="2918460" y="3264395"/>
              <a:ext cx="1706880" cy="908316"/>
            </a:xfrm>
            <a:prstGeom prst="rect">
              <a:avLst/>
            </a:prstGeom>
          </p:spPr>
        </p:pic>
        <p:pic>
          <p:nvPicPr>
            <p:cNvPr id="16" name="object 16"/>
            <p:cNvPicPr/>
            <p:nvPr/>
          </p:nvPicPr>
          <p:blipFill>
            <a:blip r:embed="rId6" cstate="print"/>
            <a:stretch>
              <a:fillRect/>
            </a:stretch>
          </p:blipFill>
          <p:spPr>
            <a:xfrm>
              <a:off x="3366516" y="3453345"/>
              <a:ext cx="810755" cy="594398"/>
            </a:xfrm>
            <a:prstGeom prst="rect">
              <a:avLst/>
            </a:prstGeom>
          </p:spPr>
        </p:pic>
        <p:sp>
          <p:nvSpPr>
            <p:cNvPr id="17" name="object 17"/>
            <p:cNvSpPr/>
            <p:nvPr/>
          </p:nvSpPr>
          <p:spPr>
            <a:xfrm>
              <a:off x="2977896" y="3304032"/>
              <a:ext cx="1592580" cy="795655"/>
            </a:xfrm>
            <a:custGeom>
              <a:avLst/>
              <a:gdLst/>
              <a:ahLst/>
              <a:cxnLst/>
              <a:rect l="l" t="t" r="r" b="b"/>
              <a:pathLst>
                <a:path w="1592579" h="795654">
                  <a:moveTo>
                    <a:pt x="1513078" y="0"/>
                  </a:moveTo>
                  <a:lnTo>
                    <a:pt x="79502" y="0"/>
                  </a:lnTo>
                  <a:lnTo>
                    <a:pt x="48541" y="6242"/>
                  </a:lnTo>
                  <a:lnTo>
                    <a:pt x="23272" y="23272"/>
                  </a:lnTo>
                  <a:lnTo>
                    <a:pt x="6242" y="48541"/>
                  </a:lnTo>
                  <a:lnTo>
                    <a:pt x="0" y="79501"/>
                  </a:lnTo>
                  <a:lnTo>
                    <a:pt x="0" y="716025"/>
                  </a:lnTo>
                  <a:lnTo>
                    <a:pt x="6242" y="746986"/>
                  </a:lnTo>
                  <a:lnTo>
                    <a:pt x="23272" y="772255"/>
                  </a:lnTo>
                  <a:lnTo>
                    <a:pt x="48541" y="789285"/>
                  </a:lnTo>
                  <a:lnTo>
                    <a:pt x="79502" y="795527"/>
                  </a:lnTo>
                  <a:lnTo>
                    <a:pt x="1513078" y="795527"/>
                  </a:lnTo>
                  <a:lnTo>
                    <a:pt x="1544038" y="789285"/>
                  </a:lnTo>
                  <a:lnTo>
                    <a:pt x="1569307" y="772255"/>
                  </a:lnTo>
                  <a:lnTo>
                    <a:pt x="1586337" y="746986"/>
                  </a:lnTo>
                  <a:lnTo>
                    <a:pt x="1592580" y="716025"/>
                  </a:lnTo>
                  <a:lnTo>
                    <a:pt x="1592580" y="79501"/>
                  </a:lnTo>
                  <a:lnTo>
                    <a:pt x="1586337" y="48541"/>
                  </a:lnTo>
                  <a:lnTo>
                    <a:pt x="1569307" y="23272"/>
                  </a:lnTo>
                  <a:lnTo>
                    <a:pt x="1544038" y="6242"/>
                  </a:lnTo>
                  <a:lnTo>
                    <a:pt x="1513078" y="0"/>
                  </a:lnTo>
                  <a:close/>
                </a:path>
              </a:pathLst>
            </a:custGeom>
            <a:solidFill>
              <a:srgbClr val="0085C6"/>
            </a:solidFill>
          </p:spPr>
          <p:txBody>
            <a:bodyPr wrap="square" lIns="0" tIns="0" rIns="0" bIns="0" rtlCol="0"/>
            <a:lstStyle/>
            <a:p>
              <a:endParaRPr sz="2700"/>
            </a:p>
          </p:txBody>
        </p:sp>
      </p:grpSp>
      <p:sp>
        <p:nvSpPr>
          <p:cNvPr id="18" name="object 18"/>
          <p:cNvSpPr txBox="1"/>
          <p:nvPr/>
        </p:nvSpPr>
        <p:spPr>
          <a:xfrm>
            <a:off x="5325998" y="5305996"/>
            <a:ext cx="671513" cy="434734"/>
          </a:xfrm>
          <a:prstGeom prst="rect">
            <a:avLst/>
          </a:prstGeom>
        </p:spPr>
        <p:txBody>
          <a:bodyPr vert="horz" wrap="square" lIns="0" tIns="19050" rIns="0" bIns="0" rtlCol="0">
            <a:spAutoFit/>
          </a:bodyPr>
          <a:lstStyle/>
          <a:p>
            <a:pPr marL="19050">
              <a:spcBef>
                <a:spcPts val="150"/>
              </a:spcBef>
            </a:pPr>
            <a:r>
              <a:rPr sz="2700" b="1" dirty="0">
                <a:solidFill>
                  <a:srgbClr val="FFFFFF"/>
                </a:solidFill>
                <a:latin typeface="Calibri"/>
                <a:cs typeface="Calibri"/>
              </a:rPr>
              <a:t>BUD</a:t>
            </a:r>
            <a:endParaRPr sz="2700">
              <a:latin typeface="Calibri"/>
              <a:cs typeface="Calibri"/>
            </a:endParaRPr>
          </a:p>
        </p:txBody>
      </p:sp>
      <p:grpSp>
        <p:nvGrpSpPr>
          <p:cNvPr id="19" name="object 19"/>
          <p:cNvGrpSpPr/>
          <p:nvPr/>
        </p:nvGrpSpPr>
        <p:grpSpPr>
          <a:xfrm>
            <a:off x="7671816" y="4896593"/>
            <a:ext cx="2560320" cy="1363028"/>
            <a:chOff x="5114544" y="3264395"/>
            <a:chExt cx="1706880" cy="908685"/>
          </a:xfrm>
        </p:grpSpPr>
        <p:pic>
          <p:nvPicPr>
            <p:cNvPr id="20" name="object 20"/>
            <p:cNvPicPr/>
            <p:nvPr/>
          </p:nvPicPr>
          <p:blipFill>
            <a:blip r:embed="rId5" cstate="print"/>
            <a:stretch>
              <a:fillRect/>
            </a:stretch>
          </p:blipFill>
          <p:spPr>
            <a:xfrm>
              <a:off x="5114544" y="3264395"/>
              <a:ext cx="1706879" cy="908316"/>
            </a:xfrm>
            <a:prstGeom prst="rect">
              <a:avLst/>
            </a:prstGeom>
          </p:spPr>
        </p:pic>
        <p:pic>
          <p:nvPicPr>
            <p:cNvPr id="21" name="object 21"/>
            <p:cNvPicPr/>
            <p:nvPr/>
          </p:nvPicPr>
          <p:blipFill>
            <a:blip r:embed="rId7" cstate="print"/>
            <a:stretch>
              <a:fillRect/>
            </a:stretch>
          </p:blipFill>
          <p:spPr>
            <a:xfrm>
              <a:off x="5268468" y="3432073"/>
              <a:ext cx="1397508" cy="647674"/>
            </a:xfrm>
            <a:prstGeom prst="rect">
              <a:avLst/>
            </a:prstGeom>
          </p:spPr>
        </p:pic>
        <p:sp>
          <p:nvSpPr>
            <p:cNvPr id="22" name="object 22"/>
            <p:cNvSpPr/>
            <p:nvPr/>
          </p:nvSpPr>
          <p:spPr>
            <a:xfrm>
              <a:off x="5173980" y="3304032"/>
              <a:ext cx="1592580" cy="795655"/>
            </a:xfrm>
            <a:custGeom>
              <a:avLst/>
              <a:gdLst/>
              <a:ahLst/>
              <a:cxnLst/>
              <a:rect l="l" t="t" r="r" b="b"/>
              <a:pathLst>
                <a:path w="1592579" h="795654">
                  <a:moveTo>
                    <a:pt x="1513077" y="0"/>
                  </a:moveTo>
                  <a:lnTo>
                    <a:pt x="79502" y="0"/>
                  </a:lnTo>
                  <a:lnTo>
                    <a:pt x="48541" y="6242"/>
                  </a:lnTo>
                  <a:lnTo>
                    <a:pt x="23272" y="23272"/>
                  </a:lnTo>
                  <a:lnTo>
                    <a:pt x="6242" y="48541"/>
                  </a:lnTo>
                  <a:lnTo>
                    <a:pt x="0" y="79501"/>
                  </a:lnTo>
                  <a:lnTo>
                    <a:pt x="0" y="716025"/>
                  </a:lnTo>
                  <a:lnTo>
                    <a:pt x="6242" y="746986"/>
                  </a:lnTo>
                  <a:lnTo>
                    <a:pt x="23272" y="772255"/>
                  </a:lnTo>
                  <a:lnTo>
                    <a:pt x="48541" y="789285"/>
                  </a:lnTo>
                  <a:lnTo>
                    <a:pt x="79502" y="795527"/>
                  </a:lnTo>
                  <a:lnTo>
                    <a:pt x="1513077" y="795527"/>
                  </a:lnTo>
                  <a:lnTo>
                    <a:pt x="1544038" y="789285"/>
                  </a:lnTo>
                  <a:lnTo>
                    <a:pt x="1569307" y="772255"/>
                  </a:lnTo>
                  <a:lnTo>
                    <a:pt x="1586337" y="746986"/>
                  </a:lnTo>
                  <a:lnTo>
                    <a:pt x="1592579" y="716025"/>
                  </a:lnTo>
                  <a:lnTo>
                    <a:pt x="1592579" y="79501"/>
                  </a:lnTo>
                  <a:lnTo>
                    <a:pt x="1586337" y="48541"/>
                  </a:lnTo>
                  <a:lnTo>
                    <a:pt x="1569307" y="23272"/>
                  </a:lnTo>
                  <a:lnTo>
                    <a:pt x="1544038" y="6242"/>
                  </a:lnTo>
                  <a:lnTo>
                    <a:pt x="1513077" y="0"/>
                  </a:lnTo>
                  <a:close/>
                </a:path>
              </a:pathLst>
            </a:custGeom>
            <a:solidFill>
              <a:srgbClr val="2BA4A7"/>
            </a:solidFill>
          </p:spPr>
          <p:txBody>
            <a:bodyPr wrap="square" lIns="0" tIns="0" rIns="0" bIns="0" rtlCol="0"/>
            <a:lstStyle/>
            <a:p>
              <a:endParaRPr sz="2700"/>
            </a:p>
          </p:txBody>
        </p:sp>
      </p:grpSp>
      <p:sp>
        <p:nvSpPr>
          <p:cNvPr id="23" name="object 23"/>
          <p:cNvSpPr txBox="1"/>
          <p:nvPr/>
        </p:nvSpPr>
        <p:spPr>
          <a:xfrm>
            <a:off x="8203310" y="5280850"/>
            <a:ext cx="1505903" cy="481863"/>
          </a:xfrm>
          <a:prstGeom prst="rect">
            <a:avLst/>
          </a:prstGeom>
        </p:spPr>
        <p:txBody>
          <a:bodyPr vert="horz" wrap="square" lIns="0" tIns="20003" rIns="0" bIns="0" rtlCol="0">
            <a:spAutoFit/>
          </a:bodyPr>
          <a:lstStyle/>
          <a:p>
            <a:pPr marL="19050">
              <a:spcBef>
                <a:spcPts val="158"/>
              </a:spcBef>
            </a:pPr>
            <a:r>
              <a:rPr sz="3000" b="1" dirty="0">
                <a:solidFill>
                  <a:srgbClr val="FFFFFF"/>
                </a:solidFill>
                <a:latin typeface="Calibri"/>
                <a:cs typeface="Calibri"/>
              </a:rPr>
              <a:t>Rekening</a:t>
            </a:r>
            <a:endParaRPr sz="3000">
              <a:latin typeface="Calibri"/>
              <a:cs typeface="Calibri"/>
            </a:endParaRPr>
          </a:p>
        </p:txBody>
      </p:sp>
      <p:grpSp>
        <p:nvGrpSpPr>
          <p:cNvPr id="24" name="object 24"/>
          <p:cNvGrpSpPr/>
          <p:nvPr/>
        </p:nvGrpSpPr>
        <p:grpSpPr>
          <a:xfrm>
            <a:off x="11066525" y="3522707"/>
            <a:ext cx="2560320" cy="1363028"/>
            <a:chOff x="7377683" y="2348471"/>
            <a:chExt cx="1706880" cy="908685"/>
          </a:xfrm>
        </p:grpSpPr>
        <p:pic>
          <p:nvPicPr>
            <p:cNvPr id="25" name="object 25"/>
            <p:cNvPicPr/>
            <p:nvPr/>
          </p:nvPicPr>
          <p:blipFill>
            <a:blip r:embed="rId5" cstate="print"/>
            <a:stretch>
              <a:fillRect/>
            </a:stretch>
          </p:blipFill>
          <p:spPr>
            <a:xfrm>
              <a:off x="7377683" y="2348471"/>
              <a:ext cx="1706879" cy="908316"/>
            </a:xfrm>
            <a:prstGeom prst="rect">
              <a:avLst/>
            </a:prstGeom>
          </p:spPr>
        </p:pic>
        <p:pic>
          <p:nvPicPr>
            <p:cNvPr id="26" name="object 26"/>
            <p:cNvPicPr/>
            <p:nvPr/>
          </p:nvPicPr>
          <p:blipFill>
            <a:blip r:embed="rId8" cstate="print"/>
            <a:stretch>
              <a:fillRect/>
            </a:stretch>
          </p:blipFill>
          <p:spPr>
            <a:xfrm>
              <a:off x="7763255" y="2538945"/>
              <a:ext cx="935748" cy="594398"/>
            </a:xfrm>
            <a:prstGeom prst="rect">
              <a:avLst/>
            </a:prstGeom>
          </p:spPr>
        </p:pic>
        <p:sp>
          <p:nvSpPr>
            <p:cNvPr id="27" name="object 27"/>
            <p:cNvSpPr/>
            <p:nvPr/>
          </p:nvSpPr>
          <p:spPr>
            <a:xfrm>
              <a:off x="7437119" y="2388108"/>
              <a:ext cx="1592580" cy="795655"/>
            </a:xfrm>
            <a:custGeom>
              <a:avLst/>
              <a:gdLst/>
              <a:ahLst/>
              <a:cxnLst/>
              <a:rect l="l" t="t" r="r" b="b"/>
              <a:pathLst>
                <a:path w="1592579" h="795655">
                  <a:moveTo>
                    <a:pt x="1513077" y="0"/>
                  </a:moveTo>
                  <a:lnTo>
                    <a:pt x="79501" y="0"/>
                  </a:lnTo>
                  <a:lnTo>
                    <a:pt x="48541" y="6242"/>
                  </a:lnTo>
                  <a:lnTo>
                    <a:pt x="23272" y="23272"/>
                  </a:lnTo>
                  <a:lnTo>
                    <a:pt x="6242" y="48541"/>
                  </a:lnTo>
                  <a:lnTo>
                    <a:pt x="0" y="79501"/>
                  </a:lnTo>
                  <a:lnTo>
                    <a:pt x="0" y="716026"/>
                  </a:lnTo>
                  <a:lnTo>
                    <a:pt x="6242" y="746986"/>
                  </a:lnTo>
                  <a:lnTo>
                    <a:pt x="23272" y="772255"/>
                  </a:lnTo>
                  <a:lnTo>
                    <a:pt x="48541" y="789285"/>
                  </a:lnTo>
                  <a:lnTo>
                    <a:pt x="79501" y="795527"/>
                  </a:lnTo>
                  <a:lnTo>
                    <a:pt x="1513077" y="795527"/>
                  </a:lnTo>
                  <a:lnTo>
                    <a:pt x="1544038" y="789285"/>
                  </a:lnTo>
                  <a:lnTo>
                    <a:pt x="1569307" y="772255"/>
                  </a:lnTo>
                  <a:lnTo>
                    <a:pt x="1586337" y="746986"/>
                  </a:lnTo>
                  <a:lnTo>
                    <a:pt x="1592579" y="716026"/>
                  </a:lnTo>
                  <a:lnTo>
                    <a:pt x="1592579" y="79501"/>
                  </a:lnTo>
                  <a:lnTo>
                    <a:pt x="1586337" y="48541"/>
                  </a:lnTo>
                  <a:lnTo>
                    <a:pt x="1569307" y="23272"/>
                  </a:lnTo>
                  <a:lnTo>
                    <a:pt x="1544038" y="6242"/>
                  </a:lnTo>
                  <a:lnTo>
                    <a:pt x="1513077" y="0"/>
                  </a:lnTo>
                  <a:close/>
                </a:path>
              </a:pathLst>
            </a:custGeom>
            <a:solidFill>
              <a:srgbClr val="95A952"/>
            </a:solidFill>
          </p:spPr>
          <p:txBody>
            <a:bodyPr wrap="square" lIns="0" tIns="0" rIns="0" bIns="0" rtlCol="0"/>
            <a:lstStyle/>
            <a:p>
              <a:endParaRPr sz="2700"/>
            </a:p>
          </p:txBody>
        </p:sp>
      </p:grpSp>
      <p:sp>
        <p:nvSpPr>
          <p:cNvPr id="28" name="object 28"/>
          <p:cNvSpPr txBox="1"/>
          <p:nvPr/>
        </p:nvSpPr>
        <p:spPr>
          <a:xfrm>
            <a:off x="11921680" y="3932111"/>
            <a:ext cx="858203" cy="434734"/>
          </a:xfrm>
          <a:prstGeom prst="rect">
            <a:avLst/>
          </a:prstGeom>
        </p:spPr>
        <p:txBody>
          <a:bodyPr vert="horz" wrap="square" lIns="0" tIns="19050" rIns="0" bIns="0" rtlCol="0">
            <a:spAutoFit/>
          </a:bodyPr>
          <a:lstStyle/>
          <a:p>
            <a:pPr marL="19050">
              <a:spcBef>
                <a:spcPts val="150"/>
              </a:spcBef>
            </a:pPr>
            <a:r>
              <a:rPr sz="2700" b="1" spc="-15" dirty="0">
                <a:solidFill>
                  <a:srgbClr val="FFFFFF"/>
                </a:solidFill>
                <a:latin typeface="Calibri"/>
                <a:cs typeface="Calibri"/>
              </a:rPr>
              <a:t>R</a:t>
            </a:r>
            <a:r>
              <a:rPr sz="2700" b="1" dirty="0">
                <a:solidFill>
                  <a:srgbClr val="FFFFFF"/>
                </a:solidFill>
                <a:latin typeface="Calibri"/>
                <a:cs typeface="Calibri"/>
              </a:rPr>
              <a:t>KUD</a:t>
            </a:r>
            <a:endParaRPr sz="2700">
              <a:latin typeface="Calibri"/>
              <a:cs typeface="Calibri"/>
            </a:endParaRPr>
          </a:p>
        </p:txBody>
      </p:sp>
      <p:grpSp>
        <p:nvGrpSpPr>
          <p:cNvPr id="29" name="object 29"/>
          <p:cNvGrpSpPr/>
          <p:nvPr/>
        </p:nvGrpSpPr>
        <p:grpSpPr>
          <a:xfrm>
            <a:off x="14410943" y="2148821"/>
            <a:ext cx="2770821" cy="1363028"/>
            <a:chOff x="9607295" y="1432547"/>
            <a:chExt cx="1847214" cy="908685"/>
          </a:xfrm>
        </p:grpSpPr>
        <p:pic>
          <p:nvPicPr>
            <p:cNvPr id="30" name="object 30"/>
            <p:cNvPicPr/>
            <p:nvPr/>
          </p:nvPicPr>
          <p:blipFill>
            <a:blip r:embed="rId9" cstate="print"/>
            <a:stretch>
              <a:fillRect/>
            </a:stretch>
          </p:blipFill>
          <p:spPr>
            <a:xfrm>
              <a:off x="9607295" y="1432547"/>
              <a:ext cx="1847088" cy="908316"/>
            </a:xfrm>
            <a:prstGeom prst="rect">
              <a:avLst/>
            </a:prstGeom>
          </p:spPr>
        </p:pic>
        <p:pic>
          <p:nvPicPr>
            <p:cNvPr id="31" name="object 31"/>
            <p:cNvPicPr/>
            <p:nvPr/>
          </p:nvPicPr>
          <p:blipFill>
            <a:blip r:embed="rId10" cstate="print"/>
            <a:stretch>
              <a:fillRect/>
            </a:stretch>
          </p:blipFill>
          <p:spPr>
            <a:xfrm>
              <a:off x="9717023" y="1525498"/>
              <a:ext cx="1627631" cy="786409"/>
            </a:xfrm>
            <a:prstGeom prst="rect">
              <a:avLst/>
            </a:prstGeom>
          </p:spPr>
        </p:pic>
        <p:sp>
          <p:nvSpPr>
            <p:cNvPr id="32" name="object 32"/>
            <p:cNvSpPr/>
            <p:nvPr/>
          </p:nvSpPr>
          <p:spPr>
            <a:xfrm>
              <a:off x="9666731" y="1472184"/>
              <a:ext cx="1732914" cy="795655"/>
            </a:xfrm>
            <a:custGeom>
              <a:avLst/>
              <a:gdLst/>
              <a:ahLst/>
              <a:cxnLst/>
              <a:rect l="l" t="t" r="r" b="b"/>
              <a:pathLst>
                <a:path w="1732915" h="795655">
                  <a:moveTo>
                    <a:pt x="1653286" y="0"/>
                  </a:moveTo>
                  <a:lnTo>
                    <a:pt x="79501" y="0"/>
                  </a:lnTo>
                  <a:lnTo>
                    <a:pt x="48541" y="6242"/>
                  </a:lnTo>
                  <a:lnTo>
                    <a:pt x="23272" y="23272"/>
                  </a:lnTo>
                  <a:lnTo>
                    <a:pt x="6242" y="48541"/>
                  </a:lnTo>
                  <a:lnTo>
                    <a:pt x="0" y="79501"/>
                  </a:lnTo>
                  <a:lnTo>
                    <a:pt x="0" y="716026"/>
                  </a:lnTo>
                  <a:lnTo>
                    <a:pt x="6242" y="746986"/>
                  </a:lnTo>
                  <a:lnTo>
                    <a:pt x="23272" y="772255"/>
                  </a:lnTo>
                  <a:lnTo>
                    <a:pt x="48541" y="789285"/>
                  </a:lnTo>
                  <a:lnTo>
                    <a:pt x="79501" y="795527"/>
                  </a:lnTo>
                  <a:lnTo>
                    <a:pt x="1653286" y="795527"/>
                  </a:lnTo>
                  <a:lnTo>
                    <a:pt x="1684246" y="789285"/>
                  </a:lnTo>
                  <a:lnTo>
                    <a:pt x="1709515" y="772255"/>
                  </a:lnTo>
                  <a:lnTo>
                    <a:pt x="1726545" y="746986"/>
                  </a:lnTo>
                  <a:lnTo>
                    <a:pt x="1732788" y="716026"/>
                  </a:lnTo>
                  <a:lnTo>
                    <a:pt x="1732788" y="79501"/>
                  </a:lnTo>
                  <a:lnTo>
                    <a:pt x="1726545" y="48541"/>
                  </a:lnTo>
                  <a:lnTo>
                    <a:pt x="1709515" y="23272"/>
                  </a:lnTo>
                  <a:lnTo>
                    <a:pt x="1684246" y="6242"/>
                  </a:lnTo>
                  <a:lnTo>
                    <a:pt x="1653286" y="0"/>
                  </a:lnTo>
                  <a:close/>
                </a:path>
              </a:pathLst>
            </a:custGeom>
            <a:solidFill>
              <a:srgbClr val="FBC000"/>
            </a:solidFill>
          </p:spPr>
          <p:txBody>
            <a:bodyPr wrap="square" lIns="0" tIns="0" rIns="0" bIns="0" rtlCol="0"/>
            <a:lstStyle/>
            <a:p>
              <a:endParaRPr sz="2700"/>
            </a:p>
          </p:txBody>
        </p:sp>
      </p:grpSp>
      <p:sp>
        <p:nvSpPr>
          <p:cNvPr id="33" name="object 33"/>
          <p:cNvSpPr txBox="1"/>
          <p:nvPr/>
        </p:nvSpPr>
        <p:spPr>
          <a:xfrm>
            <a:off x="14829473" y="2402775"/>
            <a:ext cx="1942148" cy="756938"/>
          </a:xfrm>
          <a:prstGeom prst="rect">
            <a:avLst/>
          </a:prstGeom>
        </p:spPr>
        <p:txBody>
          <a:bodyPr vert="horz" wrap="square" lIns="0" tIns="18098" rIns="0" bIns="0" rtlCol="0">
            <a:spAutoFit/>
          </a:bodyPr>
          <a:lstStyle/>
          <a:p>
            <a:pPr algn="ctr">
              <a:spcBef>
                <a:spcPts val="143"/>
              </a:spcBef>
            </a:pPr>
            <a:r>
              <a:rPr sz="2400" b="1" spc="-8" dirty="0">
                <a:latin typeface="Calibri"/>
                <a:cs typeface="Calibri"/>
              </a:rPr>
              <a:t>Kas</a:t>
            </a:r>
            <a:r>
              <a:rPr sz="2400" b="1" spc="-53" dirty="0">
                <a:latin typeface="Calibri"/>
                <a:cs typeface="Calibri"/>
              </a:rPr>
              <a:t> </a:t>
            </a:r>
            <a:r>
              <a:rPr sz="2400" b="1" spc="-15" dirty="0">
                <a:latin typeface="Calibri"/>
                <a:cs typeface="Calibri"/>
              </a:rPr>
              <a:t>Umum</a:t>
            </a:r>
            <a:endParaRPr sz="2400">
              <a:latin typeface="Calibri"/>
              <a:cs typeface="Calibri"/>
            </a:endParaRPr>
          </a:p>
          <a:p>
            <a:pPr algn="ctr">
              <a:spcBef>
                <a:spcPts val="15"/>
              </a:spcBef>
            </a:pPr>
            <a:r>
              <a:rPr sz="2400" b="1" spc="-8" dirty="0">
                <a:latin typeface="Calibri"/>
                <a:cs typeface="Calibri"/>
              </a:rPr>
              <a:t>Daerah</a:t>
            </a:r>
            <a:r>
              <a:rPr sz="2400" b="1" spc="-83" dirty="0">
                <a:latin typeface="Calibri"/>
                <a:cs typeface="Calibri"/>
              </a:rPr>
              <a:t> </a:t>
            </a:r>
            <a:r>
              <a:rPr sz="2400" b="1" spc="-8" dirty="0">
                <a:latin typeface="Calibri"/>
                <a:cs typeface="Calibri"/>
              </a:rPr>
              <a:t>(RKUD)</a:t>
            </a:r>
            <a:endParaRPr sz="2400">
              <a:latin typeface="Calibri"/>
              <a:cs typeface="Calibri"/>
            </a:endParaRPr>
          </a:p>
        </p:txBody>
      </p:sp>
      <p:grpSp>
        <p:nvGrpSpPr>
          <p:cNvPr id="34" name="object 34"/>
          <p:cNvGrpSpPr/>
          <p:nvPr/>
        </p:nvGrpSpPr>
        <p:grpSpPr>
          <a:xfrm>
            <a:off x="14410943" y="3513583"/>
            <a:ext cx="2770821" cy="1364933"/>
            <a:chOff x="9607295" y="2342388"/>
            <a:chExt cx="1847214" cy="909955"/>
          </a:xfrm>
        </p:grpSpPr>
        <p:pic>
          <p:nvPicPr>
            <p:cNvPr id="35" name="object 35"/>
            <p:cNvPicPr/>
            <p:nvPr/>
          </p:nvPicPr>
          <p:blipFill>
            <a:blip r:embed="rId11" cstate="print"/>
            <a:stretch>
              <a:fillRect/>
            </a:stretch>
          </p:blipFill>
          <p:spPr>
            <a:xfrm>
              <a:off x="9607295" y="2342388"/>
              <a:ext cx="1847088" cy="909827"/>
            </a:xfrm>
            <a:prstGeom prst="rect">
              <a:avLst/>
            </a:prstGeom>
          </p:spPr>
        </p:pic>
        <p:pic>
          <p:nvPicPr>
            <p:cNvPr id="36" name="object 36"/>
            <p:cNvPicPr/>
            <p:nvPr/>
          </p:nvPicPr>
          <p:blipFill>
            <a:blip r:embed="rId12" cstate="print"/>
            <a:stretch>
              <a:fillRect/>
            </a:stretch>
          </p:blipFill>
          <p:spPr>
            <a:xfrm>
              <a:off x="9843515" y="2435326"/>
              <a:ext cx="1421892" cy="786409"/>
            </a:xfrm>
            <a:prstGeom prst="rect">
              <a:avLst/>
            </a:prstGeom>
          </p:spPr>
        </p:pic>
        <p:sp>
          <p:nvSpPr>
            <p:cNvPr id="37" name="object 37"/>
            <p:cNvSpPr/>
            <p:nvPr/>
          </p:nvSpPr>
          <p:spPr>
            <a:xfrm>
              <a:off x="9666731" y="2382012"/>
              <a:ext cx="1732914" cy="797560"/>
            </a:xfrm>
            <a:custGeom>
              <a:avLst/>
              <a:gdLst/>
              <a:ahLst/>
              <a:cxnLst/>
              <a:rect l="l" t="t" r="r" b="b"/>
              <a:pathLst>
                <a:path w="1732915" h="797560">
                  <a:moveTo>
                    <a:pt x="1653032" y="0"/>
                  </a:moveTo>
                  <a:lnTo>
                    <a:pt x="79756" y="0"/>
                  </a:lnTo>
                  <a:lnTo>
                    <a:pt x="48702" y="6264"/>
                  </a:lnTo>
                  <a:lnTo>
                    <a:pt x="23352" y="23352"/>
                  </a:lnTo>
                  <a:lnTo>
                    <a:pt x="6264" y="48702"/>
                  </a:lnTo>
                  <a:lnTo>
                    <a:pt x="0" y="79755"/>
                  </a:lnTo>
                  <a:lnTo>
                    <a:pt x="0" y="717296"/>
                  </a:lnTo>
                  <a:lnTo>
                    <a:pt x="6264" y="748349"/>
                  </a:lnTo>
                  <a:lnTo>
                    <a:pt x="23352" y="773699"/>
                  </a:lnTo>
                  <a:lnTo>
                    <a:pt x="48702" y="790787"/>
                  </a:lnTo>
                  <a:lnTo>
                    <a:pt x="79756" y="797051"/>
                  </a:lnTo>
                  <a:lnTo>
                    <a:pt x="1653032" y="797051"/>
                  </a:lnTo>
                  <a:lnTo>
                    <a:pt x="1684085" y="790787"/>
                  </a:lnTo>
                  <a:lnTo>
                    <a:pt x="1709435" y="773699"/>
                  </a:lnTo>
                  <a:lnTo>
                    <a:pt x="1726523" y="748349"/>
                  </a:lnTo>
                  <a:lnTo>
                    <a:pt x="1732788" y="717296"/>
                  </a:lnTo>
                  <a:lnTo>
                    <a:pt x="1732788" y="79755"/>
                  </a:lnTo>
                  <a:lnTo>
                    <a:pt x="1726523" y="48702"/>
                  </a:lnTo>
                  <a:lnTo>
                    <a:pt x="1709435" y="23352"/>
                  </a:lnTo>
                  <a:lnTo>
                    <a:pt x="1684085" y="6264"/>
                  </a:lnTo>
                  <a:lnTo>
                    <a:pt x="1653032" y="0"/>
                  </a:lnTo>
                  <a:close/>
                </a:path>
              </a:pathLst>
            </a:custGeom>
            <a:solidFill>
              <a:srgbClr val="FBC000"/>
            </a:solidFill>
          </p:spPr>
          <p:txBody>
            <a:bodyPr wrap="square" lIns="0" tIns="0" rIns="0" bIns="0" rtlCol="0"/>
            <a:lstStyle/>
            <a:p>
              <a:endParaRPr sz="2700"/>
            </a:p>
          </p:txBody>
        </p:sp>
      </p:grpSp>
      <p:sp>
        <p:nvSpPr>
          <p:cNvPr id="38" name="object 38"/>
          <p:cNvSpPr txBox="1"/>
          <p:nvPr/>
        </p:nvSpPr>
        <p:spPr>
          <a:xfrm>
            <a:off x="15019210" y="3768470"/>
            <a:ext cx="1563053" cy="750463"/>
          </a:xfrm>
          <a:prstGeom prst="rect">
            <a:avLst/>
          </a:prstGeom>
        </p:spPr>
        <p:txBody>
          <a:bodyPr vert="horz" wrap="square" lIns="0" tIns="16193" rIns="0" bIns="0" rtlCol="0">
            <a:spAutoFit/>
          </a:bodyPr>
          <a:lstStyle/>
          <a:p>
            <a:pPr marL="322898" marR="7620" indent="-304800">
              <a:lnSpc>
                <a:spcPct val="100600"/>
              </a:lnSpc>
              <a:spcBef>
                <a:spcPts val="127"/>
              </a:spcBef>
            </a:pPr>
            <a:r>
              <a:rPr sz="2400" b="1" spc="-15" dirty="0">
                <a:latin typeface="Calibri"/>
                <a:cs typeface="Calibri"/>
              </a:rPr>
              <a:t>Penerima</a:t>
            </a:r>
            <a:r>
              <a:rPr sz="2400" b="1" spc="-8" dirty="0">
                <a:latin typeface="Calibri"/>
                <a:cs typeface="Calibri"/>
              </a:rPr>
              <a:t>an  </a:t>
            </a:r>
            <a:r>
              <a:rPr sz="2400" b="1" spc="-15" dirty="0">
                <a:latin typeface="Calibri"/>
                <a:cs typeface="Calibri"/>
              </a:rPr>
              <a:t>Daerah</a:t>
            </a:r>
            <a:endParaRPr sz="2400">
              <a:latin typeface="Calibri"/>
              <a:cs typeface="Calibri"/>
            </a:endParaRPr>
          </a:p>
        </p:txBody>
      </p:sp>
      <p:grpSp>
        <p:nvGrpSpPr>
          <p:cNvPr id="39" name="object 39"/>
          <p:cNvGrpSpPr/>
          <p:nvPr/>
        </p:nvGrpSpPr>
        <p:grpSpPr>
          <a:xfrm>
            <a:off x="14410943" y="4896593"/>
            <a:ext cx="2770821" cy="1363028"/>
            <a:chOff x="9607295" y="3264395"/>
            <a:chExt cx="1847214" cy="908685"/>
          </a:xfrm>
        </p:grpSpPr>
        <p:pic>
          <p:nvPicPr>
            <p:cNvPr id="40" name="object 40"/>
            <p:cNvPicPr/>
            <p:nvPr/>
          </p:nvPicPr>
          <p:blipFill>
            <a:blip r:embed="rId9" cstate="print"/>
            <a:stretch>
              <a:fillRect/>
            </a:stretch>
          </p:blipFill>
          <p:spPr>
            <a:xfrm>
              <a:off x="9607295" y="3264395"/>
              <a:ext cx="1847088" cy="908316"/>
            </a:xfrm>
            <a:prstGeom prst="rect">
              <a:avLst/>
            </a:prstGeom>
          </p:spPr>
        </p:pic>
        <p:pic>
          <p:nvPicPr>
            <p:cNvPr id="41" name="object 41"/>
            <p:cNvPicPr/>
            <p:nvPr/>
          </p:nvPicPr>
          <p:blipFill>
            <a:blip r:embed="rId13" cstate="print"/>
            <a:stretch>
              <a:fillRect/>
            </a:stretch>
          </p:blipFill>
          <p:spPr>
            <a:xfrm>
              <a:off x="9823703" y="3355822"/>
              <a:ext cx="1463040" cy="786409"/>
            </a:xfrm>
            <a:prstGeom prst="rect">
              <a:avLst/>
            </a:prstGeom>
          </p:spPr>
        </p:pic>
        <p:sp>
          <p:nvSpPr>
            <p:cNvPr id="42" name="object 42"/>
            <p:cNvSpPr/>
            <p:nvPr/>
          </p:nvSpPr>
          <p:spPr>
            <a:xfrm>
              <a:off x="9666731" y="3304032"/>
              <a:ext cx="1732914" cy="795655"/>
            </a:xfrm>
            <a:custGeom>
              <a:avLst/>
              <a:gdLst/>
              <a:ahLst/>
              <a:cxnLst/>
              <a:rect l="l" t="t" r="r" b="b"/>
              <a:pathLst>
                <a:path w="1732915" h="795654">
                  <a:moveTo>
                    <a:pt x="1653286" y="0"/>
                  </a:moveTo>
                  <a:lnTo>
                    <a:pt x="79501" y="0"/>
                  </a:lnTo>
                  <a:lnTo>
                    <a:pt x="48541" y="6242"/>
                  </a:lnTo>
                  <a:lnTo>
                    <a:pt x="23272" y="23272"/>
                  </a:lnTo>
                  <a:lnTo>
                    <a:pt x="6242" y="48541"/>
                  </a:lnTo>
                  <a:lnTo>
                    <a:pt x="0" y="79501"/>
                  </a:lnTo>
                  <a:lnTo>
                    <a:pt x="0" y="716025"/>
                  </a:lnTo>
                  <a:lnTo>
                    <a:pt x="6242" y="746986"/>
                  </a:lnTo>
                  <a:lnTo>
                    <a:pt x="23272" y="772255"/>
                  </a:lnTo>
                  <a:lnTo>
                    <a:pt x="48541" y="789285"/>
                  </a:lnTo>
                  <a:lnTo>
                    <a:pt x="79501" y="795527"/>
                  </a:lnTo>
                  <a:lnTo>
                    <a:pt x="1653286" y="795527"/>
                  </a:lnTo>
                  <a:lnTo>
                    <a:pt x="1684246" y="789285"/>
                  </a:lnTo>
                  <a:lnTo>
                    <a:pt x="1709515" y="772255"/>
                  </a:lnTo>
                  <a:lnTo>
                    <a:pt x="1726545" y="746986"/>
                  </a:lnTo>
                  <a:lnTo>
                    <a:pt x="1732788" y="716025"/>
                  </a:lnTo>
                  <a:lnTo>
                    <a:pt x="1732788" y="79501"/>
                  </a:lnTo>
                  <a:lnTo>
                    <a:pt x="1726545" y="48541"/>
                  </a:lnTo>
                  <a:lnTo>
                    <a:pt x="1709515" y="23272"/>
                  </a:lnTo>
                  <a:lnTo>
                    <a:pt x="1684246" y="6242"/>
                  </a:lnTo>
                  <a:lnTo>
                    <a:pt x="1653286" y="0"/>
                  </a:lnTo>
                  <a:close/>
                </a:path>
              </a:pathLst>
            </a:custGeom>
            <a:solidFill>
              <a:srgbClr val="FBC000"/>
            </a:solidFill>
          </p:spPr>
          <p:txBody>
            <a:bodyPr wrap="square" lIns="0" tIns="0" rIns="0" bIns="0" rtlCol="0"/>
            <a:lstStyle/>
            <a:p>
              <a:endParaRPr sz="2700"/>
            </a:p>
          </p:txBody>
        </p:sp>
      </p:grpSp>
      <p:sp>
        <p:nvSpPr>
          <p:cNvPr id="43" name="object 43"/>
          <p:cNvSpPr txBox="1"/>
          <p:nvPr/>
        </p:nvSpPr>
        <p:spPr>
          <a:xfrm>
            <a:off x="14989491" y="5150547"/>
            <a:ext cx="1621155" cy="750463"/>
          </a:xfrm>
          <a:prstGeom prst="rect">
            <a:avLst/>
          </a:prstGeom>
        </p:spPr>
        <p:txBody>
          <a:bodyPr vert="horz" wrap="square" lIns="0" tIns="16193" rIns="0" bIns="0" rtlCol="0">
            <a:spAutoFit/>
          </a:bodyPr>
          <a:lstStyle/>
          <a:p>
            <a:pPr marL="352425" marR="7620" indent="-334328">
              <a:lnSpc>
                <a:spcPct val="100600"/>
              </a:lnSpc>
              <a:spcBef>
                <a:spcPts val="127"/>
              </a:spcBef>
            </a:pPr>
            <a:r>
              <a:rPr sz="2400" b="1" spc="-15" dirty="0">
                <a:latin typeface="Calibri"/>
                <a:cs typeface="Calibri"/>
              </a:rPr>
              <a:t>Pengeluaran  Daerah</a:t>
            </a:r>
            <a:endParaRPr sz="2400">
              <a:latin typeface="Calibri"/>
              <a:cs typeface="Calibri"/>
            </a:endParaRPr>
          </a:p>
        </p:txBody>
      </p:sp>
      <p:grpSp>
        <p:nvGrpSpPr>
          <p:cNvPr id="44" name="object 44"/>
          <p:cNvGrpSpPr/>
          <p:nvPr/>
        </p:nvGrpSpPr>
        <p:grpSpPr>
          <a:xfrm>
            <a:off x="11066525" y="6268213"/>
            <a:ext cx="2560320" cy="1364933"/>
            <a:chOff x="7377683" y="4178808"/>
            <a:chExt cx="1706880" cy="909955"/>
          </a:xfrm>
        </p:grpSpPr>
        <p:pic>
          <p:nvPicPr>
            <p:cNvPr id="45" name="object 45"/>
            <p:cNvPicPr/>
            <p:nvPr/>
          </p:nvPicPr>
          <p:blipFill>
            <a:blip r:embed="rId14" cstate="print"/>
            <a:stretch>
              <a:fillRect/>
            </a:stretch>
          </p:blipFill>
          <p:spPr>
            <a:xfrm>
              <a:off x="7377683" y="4178808"/>
              <a:ext cx="1706879" cy="909827"/>
            </a:xfrm>
            <a:prstGeom prst="rect">
              <a:avLst/>
            </a:prstGeom>
          </p:spPr>
        </p:pic>
        <p:pic>
          <p:nvPicPr>
            <p:cNvPr id="46" name="object 46"/>
            <p:cNvPicPr/>
            <p:nvPr/>
          </p:nvPicPr>
          <p:blipFill>
            <a:blip r:embed="rId15" cstate="print"/>
            <a:stretch>
              <a:fillRect/>
            </a:stretch>
          </p:blipFill>
          <p:spPr>
            <a:xfrm>
              <a:off x="7787639" y="4369270"/>
              <a:ext cx="888504" cy="594398"/>
            </a:xfrm>
            <a:prstGeom prst="rect">
              <a:avLst/>
            </a:prstGeom>
          </p:spPr>
        </p:pic>
        <p:sp>
          <p:nvSpPr>
            <p:cNvPr id="47" name="object 47"/>
            <p:cNvSpPr/>
            <p:nvPr/>
          </p:nvSpPr>
          <p:spPr>
            <a:xfrm>
              <a:off x="7437119" y="4218432"/>
              <a:ext cx="1592580" cy="797560"/>
            </a:xfrm>
            <a:custGeom>
              <a:avLst/>
              <a:gdLst/>
              <a:ahLst/>
              <a:cxnLst/>
              <a:rect l="l" t="t" r="r" b="b"/>
              <a:pathLst>
                <a:path w="1592579" h="797560">
                  <a:moveTo>
                    <a:pt x="1512824" y="0"/>
                  </a:moveTo>
                  <a:lnTo>
                    <a:pt x="79755" y="0"/>
                  </a:lnTo>
                  <a:lnTo>
                    <a:pt x="48702" y="6264"/>
                  </a:lnTo>
                  <a:lnTo>
                    <a:pt x="23352" y="23352"/>
                  </a:lnTo>
                  <a:lnTo>
                    <a:pt x="6264" y="48702"/>
                  </a:lnTo>
                  <a:lnTo>
                    <a:pt x="0" y="79756"/>
                  </a:lnTo>
                  <a:lnTo>
                    <a:pt x="0" y="717296"/>
                  </a:lnTo>
                  <a:lnTo>
                    <a:pt x="6264" y="748349"/>
                  </a:lnTo>
                  <a:lnTo>
                    <a:pt x="23352" y="773699"/>
                  </a:lnTo>
                  <a:lnTo>
                    <a:pt x="48702" y="790787"/>
                  </a:lnTo>
                  <a:lnTo>
                    <a:pt x="79755" y="797052"/>
                  </a:lnTo>
                  <a:lnTo>
                    <a:pt x="1512824" y="797052"/>
                  </a:lnTo>
                  <a:lnTo>
                    <a:pt x="1543877" y="790787"/>
                  </a:lnTo>
                  <a:lnTo>
                    <a:pt x="1569227" y="773699"/>
                  </a:lnTo>
                  <a:lnTo>
                    <a:pt x="1586315" y="748349"/>
                  </a:lnTo>
                  <a:lnTo>
                    <a:pt x="1592579" y="717296"/>
                  </a:lnTo>
                  <a:lnTo>
                    <a:pt x="1592579" y="79756"/>
                  </a:lnTo>
                  <a:lnTo>
                    <a:pt x="1586315" y="48702"/>
                  </a:lnTo>
                  <a:lnTo>
                    <a:pt x="1569227" y="23352"/>
                  </a:lnTo>
                  <a:lnTo>
                    <a:pt x="1543877" y="6264"/>
                  </a:lnTo>
                  <a:lnTo>
                    <a:pt x="1512824" y="0"/>
                  </a:lnTo>
                  <a:close/>
                </a:path>
              </a:pathLst>
            </a:custGeom>
            <a:solidFill>
              <a:srgbClr val="95A952"/>
            </a:solidFill>
          </p:spPr>
          <p:txBody>
            <a:bodyPr wrap="square" lIns="0" tIns="0" rIns="0" bIns="0" rtlCol="0"/>
            <a:lstStyle/>
            <a:p>
              <a:endParaRPr sz="2700"/>
            </a:p>
          </p:txBody>
        </p:sp>
      </p:grpSp>
      <p:sp>
        <p:nvSpPr>
          <p:cNvPr id="48" name="object 48"/>
          <p:cNvSpPr txBox="1"/>
          <p:nvPr/>
        </p:nvSpPr>
        <p:spPr>
          <a:xfrm>
            <a:off x="11958256" y="6679310"/>
            <a:ext cx="787718" cy="434734"/>
          </a:xfrm>
          <a:prstGeom prst="rect">
            <a:avLst/>
          </a:prstGeom>
        </p:spPr>
        <p:txBody>
          <a:bodyPr vert="horz" wrap="square" lIns="0" tIns="19050" rIns="0" bIns="0" rtlCol="0">
            <a:spAutoFit/>
          </a:bodyPr>
          <a:lstStyle/>
          <a:p>
            <a:pPr marL="19050">
              <a:spcBef>
                <a:spcPts val="150"/>
              </a:spcBef>
            </a:pPr>
            <a:r>
              <a:rPr sz="2700" b="1" dirty="0">
                <a:solidFill>
                  <a:srgbClr val="FFFFFF"/>
                </a:solidFill>
                <a:latin typeface="Calibri"/>
                <a:cs typeface="Calibri"/>
              </a:rPr>
              <a:t>SKPD</a:t>
            </a:r>
            <a:endParaRPr sz="2700">
              <a:latin typeface="Calibri"/>
              <a:cs typeface="Calibri"/>
            </a:endParaRPr>
          </a:p>
        </p:txBody>
      </p:sp>
      <p:grpSp>
        <p:nvGrpSpPr>
          <p:cNvPr id="49" name="object 49"/>
          <p:cNvGrpSpPr/>
          <p:nvPr/>
        </p:nvGrpSpPr>
        <p:grpSpPr>
          <a:xfrm>
            <a:off x="14410943" y="6268213"/>
            <a:ext cx="2770821" cy="1364933"/>
            <a:chOff x="9607295" y="4178808"/>
            <a:chExt cx="1847214" cy="909955"/>
          </a:xfrm>
        </p:grpSpPr>
        <p:pic>
          <p:nvPicPr>
            <p:cNvPr id="50" name="object 50"/>
            <p:cNvPicPr/>
            <p:nvPr/>
          </p:nvPicPr>
          <p:blipFill>
            <a:blip r:embed="rId11" cstate="print"/>
            <a:stretch>
              <a:fillRect/>
            </a:stretch>
          </p:blipFill>
          <p:spPr>
            <a:xfrm>
              <a:off x="9607295" y="4178808"/>
              <a:ext cx="1847088" cy="909827"/>
            </a:xfrm>
            <a:prstGeom prst="rect">
              <a:avLst/>
            </a:prstGeom>
          </p:spPr>
        </p:pic>
        <p:pic>
          <p:nvPicPr>
            <p:cNvPr id="51" name="object 51"/>
            <p:cNvPicPr/>
            <p:nvPr/>
          </p:nvPicPr>
          <p:blipFill>
            <a:blip r:embed="rId16" cstate="print"/>
            <a:stretch>
              <a:fillRect/>
            </a:stretch>
          </p:blipFill>
          <p:spPr>
            <a:xfrm>
              <a:off x="9698735" y="4309884"/>
              <a:ext cx="1699260" cy="701027"/>
            </a:xfrm>
            <a:prstGeom prst="rect">
              <a:avLst/>
            </a:prstGeom>
          </p:spPr>
        </p:pic>
        <p:sp>
          <p:nvSpPr>
            <p:cNvPr id="52" name="object 52"/>
            <p:cNvSpPr/>
            <p:nvPr/>
          </p:nvSpPr>
          <p:spPr>
            <a:xfrm>
              <a:off x="9666731" y="4218432"/>
              <a:ext cx="1732914" cy="797560"/>
            </a:xfrm>
            <a:custGeom>
              <a:avLst/>
              <a:gdLst/>
              <a:ahLst/>
              <a:cxnLst/>
              <a:rect l="l" t="t" r="r" b="b"/>
              <a:pathLst>
                <a:path w="1732915" h="797560">
                  <a:moveTo>
                    <a:pt x="1653032" y="0"/>
                  </a:moveTo>
                  <a:lnTo>
                    <a:pt x="79756" y="0"/>
                  </a:lnTo>
                  <a:lnTo>
                    <a:pt x="48702" y="6264"/>
                  </a:lnTo>
                  <a:lnTo>
                    <a:pt x="23352" y="23352"/>
                  </a:lnTo>
                  <a:lnTo>
                    <a:pt x="6264" y="48702"/>
                  </a:lnTo>
                  <a:lnTo>
                    <a:pt x="0" y="79756"/>
                  </a:lnTo>
                  <a:lnTo>
                    <a:pt x="0" y="717296"/>
                  </a:lnTo>
                  <a:lnTo>
                    <a:pt x="6264" y="748349"/>
                  </a:lnTo>
                  <a:lnTo>
                    <a:pt x="23352" y="773699"/>
                  </a:lnTo>
                  <a:lnTo>
                    <a:pt x="48702" y="790787"/>
                  </a:lnTo>
                  <a:lnTo>
                    <a:pt x="79756" y="797052"/>
                  </a:lnTo>
                  <a:lnTo>
                    <a:pt x="1653032" y="797052"/>
                  </a:lnTo>
                  <a:lnTo>
                    <a:pt x="1684085" y="790787"/>
                  </a:lnTo>
                  <a:lnTo>
                    <a:pt x="1709435" y="773699"/>
                  </a:lnTo>
                  <a:lnTo>
                    <a:pt x="1726523" y="748349"/>
                  </a:lnTo>
                  <a:lnTo>
                    <a:pt x="1732788" y="717296"/>
                  </a:lnTo>
                  <a:lnTo>
                    <a:pt x="1732788" y="79756"/>
                  </a:lnTo>
                  <a:lnTo>
                    <a:pt x="1726523" y="48702"/>
                  </a:lnTo>
                  <a:lnTo>
                    <a:pt x="1709435" y="23352"/>
                  </a:lnTo>
                  <a:lnTo>
                    <a:pt x="1684085" y="6264"/>
                  </a:lnTo>
                  <a:lnTo>
                    <a:pt x="1653032" y="0"/>
                  </a:lnTo>
                  <a:close/>
                </a:path>
              </a:pathLst>
            </a:custGeom>
            <a:solidFill>
              <a:srgbClr val="FBC000"/>
            </a:solidFill>
          </p:spPr>
          <p:txBody>
            <a:bodyPr wrap="square" lIns="0" tIns="0" rIns="0" bIns="0" rtlCol="0"/>
            <a:lstStyle/>
            <a:p>
              <a:endParaRPr sz="2700"/>
            </a:p>
          </p:txBody>
        </p:sp>
      </p:grpSp>
      <p:sp>
        <p:nvSpPr>
          <p:cNvPr id="53" name="object 53"/>
          <p:cNvSpPr txBox="1"/>
          <p:nvPr/>
        </p:nvSpPr>
        <p:spPr>
          <a:xfrm>
            <a:off x="14779179" y="6569582"/>
            <a:ext cx="2038350" cy="665567"/>
          </a:xfrm>
          <a:prstGeom prst="rect">
            <a:avLst/>
          </a:prstGeom>
        </p:spPr>
        <p:txBody>
          <a:bodyPr vert="horz" wrap="square" lIns="0" tIns="19050" rIns="0" bIns="0" rtlCol="0">
            <a:spAutoFit/>
          </a:bodyPr>
          <a:lstStyle/>
          <a:p>
            <a:pPr marL="89535" marR="7620" indent="-71438">
              <a:spcBef>
                <a:spcPts val="150"/>
              </a:spcBef>
            </a:pPr>
            <a:r>
              <a:rPr sz="2100" b="1" dirty="0">
                <a:latin typeface="Calibri"/>
                <a:cs typeface="Calibri"/>
              </a:rPr>
              <a:t>Input</a:t>
            </a:r>
            <a:r>
              <a:rPr sz="2100" b="1" spc="-75" dirty="0">
                <a:latin typeface="Calibri"/>
                <a:cs typeface="Calibri"/>
              </a:rPr>
              <a:t> </a:t>
            </a:r>
            <a:r>
              <a:rPr sz="2100" b="1" dirty="0">
                <a:latin typeface="Calibri"/>
                <a:cs typeface="Calibri"/>
              </a:rPr>
              <a:t>dan</a:t>
            </a:r>
            <a:r>
              <a:rPr sz="2100" b="1" spc="-53" dirty="0">
                <a:latin typeface="Calibri"/>
                <a:cs typeface="Calibri"/>
              </a:rPr>
              <a:t> </a:t>
            </a:r>
            <a:r>
              <a:rPr sz="2100" b="1" spc="-8" dirty="0">
                <a:latin typeface="Calibri"/>
                <a:cs typeface="Calibri"/>
              </a:rPr>
              <a:t>Validasi </a:t>
            </a:r>
            <a:r>
              <a:rPr sz="2100" b="1" spc="-450" dirty="0">
                <a:latin typeface="Calibri"/>
                <a:cs typeface="Calibri"/>
              </a:rPr>
              <a:t> </a:t>
            </a:r>
            <a:r>
              <a:rPr sz="2100" b="1" dirty="0">
                <a:latin typeface="Calibri"/>
                <a:cs typeface="Calibri"/>
              </a:rPr>
              <a:t>Nomor</a:t>
            </a:r>
            <a:r>
              <a:rPr sz="2100" b="1" spc="-75" dirty="0">
                <a:latin typeface="Calibri"/>
                <a:cs typeface="Calibri"/>
              </a:rPr>
              <a:t> </a:t>
            </a:r>
            <a:r>
              <a:rPr sz="2100" b="1" dirty="0">
                <a:latin typeface="Calibri"/>
                <a:cs typeface="Calibri"/>
              </a:rPr>
              <a:t>Rekening</a:t>
            </a:r>
            <a:endParaRPr sz="2100">
              <a:latin typeface="Calibri"/>
              <a:cs typeface="Calibri"/>
            </a:endParaRPr>
          </a:p>
        </p:txBody>
      </p:sp>
      <p:grpSp>
        <p:nvGrpSpPr>
          <p:cNvPr id="54" name="object 54"/>
          <p:cNvGrpSpPr/>
          <p:nvPr/>
        </p:nvGrpSpPr>
        <p:grpSpPr>
          <a:xfrm>
            <a:off x="4377690" y="7642099"/>
            <a:ext cx="2560320" cy="1364933"/>
            <a:chOff x="2918460" y="5094732"/>
            <a:chExt cx="1706880" cy="909955"/>
          </a:xfrm>
        </p:grpSpPr>
        <p:pic>
          <p:nvPicPr>
            <p:cNvPr id="55" name="object 55"/>
            <p:cNvPicPr/>
            <p:nvPr/>
          </p:nvPicPr>
          <p:blipFill>
            <a:blip r:embed="rId14" cstate="print"/>
            <a:stretch>
              <a:fillRect/>
            </a:stretch>
          </p:blipFill>
          <p:spPr>
            <a:xfrm>
              <a:off x="2918460" y="5094732"/>
              <a:ext cx="1706880" cy="909828"/>
            </a:xfrm>
            <a:prstGeom prst="rect">
              <a:avLst/>
            </a:prstGeom>
          </p:spPr>
        </p:pic>
        <p:pic>
          <p:nvPicPr>
            <p:cNvPr id="56" name="object 56"/>
            <p:cNvPicPr/>
            <p:nvPr/>
          </p:nvPicPr>
          <p:blipFill>
            <a:blip r:embed="rId17" cstate="print"/>
            <a:stretch>
              <a:fillRect/>
            </a:stretch>
          </p:blipFill>
          <p:spPr>
            <a:xfrm>
              <a:off x="3447288" y="5285232"/>
              <a:ext cx="649249" cy="594398"/>
            </a:xfrm>
            <a:prstGeom prst="rect">
              <a:avLst/>
            </a:prstGeom>
          </p:spPr>
        </p:pic>
        <p:sp>
          <p:nvSpPr>
            <p:cNvPr id="57" name="object 57"/>
            <p:cNvSpPr/>
            <p:nvPr/>
          </p:nvSpPr>
          <p:spPr>
            <a:xfrm>
              <a:off x="2977896" y="5134356"/>
              <a:ext cx="1592580" cy="797560"/>
            </a:xfrm>
            <a:custGeom>
              <a:avLst/>
              <a:gdLst/>
              <a:ahLst/>
              <a:cxnLst/>
              <a:rect l="l" t="t" r="r" b="b"/>
              <a:pathLst>
                <a:path w="1592579" h="797560">
                  <a:moveTo>
                    <a:pt x="1512824" y="0"/>
                  </a:moveTo>
                  <a:lnTo>
                    <a:pt x="79756" y="0"/>
                  </a:lnTo>
                  <a:lnTo>
                    <a:pt x="48702" y="6264"/>
                  </a:lnTo>
                  <a:lnTo>
                    <a:pt x="23352" y="23352"/>
                  </a:lnTo>
                  <a:lnTo>
                    <a:pt x="6264" y="48702"/>
                  </a:lnTo>
                  <a:lnTo>
                    <a:pt x="0" y="79756"/>
                  </a:lnTo>
                  <a:lnTo>
                    <a:pt x="0" y="717346"/>
                  </a:lnTo>
                  <a:lnTo>
                    <a:pt x="6264" y="748370"/>
                  </a:lnTo>
                  <a:lnTo>
                    <a:pt x="23352" y="773706"/>
                  </a:lnTo>
                  <a:lnTo>
                    <a:pt x="48702" y="790788"/>
                  </a:lnTo>
                  <a:lnTo>
                    <a:pt x="79756" y="797052"/>
                  </a:lnTo>
                  <a:lnTo>
                    <a:pt x="1512824" y="797052"/>
                  </a:lnTo>
                  <a:lnTo>
                    <a:pt x="1543877" y="790788"/>
                  </a:lnTo>
                  <a:lnTo>
                    <a:pt x="1569227" y="773706"/>
                  </a:lnTo>
                  <a:lnTo>
                    <a:pt x="1586315" y="748370"/>
                  </a:lnTo>
                  <a:lnTo>
                    <a:pt x="1592580" y="717346"/>
                  </a:lnTo>
                  <a:lnTo>
                    <a:pt x="1592580" y="79756"/>
                  </a:lnTo>
                  <a:lnTo>
                    <a:pt x="1586315" y="48702"/>
                  </a:lnTo>
                  <a:lnTo>
                    <a:pt x="1569227" y="23352"/>
                  </a:lnTo>
                  <a:lnTo>
                    <a:pt x="1543877" y="6264"/>
                  </a:lnTo>
                  <a:lnTo>
                    <a:pt x="1512824" y="0"/>
                  </a:lnTo>
                  <a:close/>
                </a:path>
              </a:pathLst>
            </a:custGeom>
            <a:solidFill>
              <a:srgbClr val="0085C6"/>
            </a:solidFill>
          </p:spPr>
          <p:txBody>
            <a:bodyPr wrap="square" lIns="0" tIns="0" rIns="0" bIns="0" rtlCol="0"/>
            <a:lstStyle/>
            <a:p>
              <a:endParaRPr sz="2700"/>
            </a:p>
          </p:txBody>
        </p:sp>
      </p:grpSp>
      <p:sp>
        <p:nvSpPr>
          <p:cNvPr id="58" name="object 58"/>
          <p:cNvSpPr txBox="1"/>
          <p:nvPr/>
        </p:nvSpPr>
        <p:spPr>
          <a:xfrm>
            <a:off x="5447158" y="8053274"/>
            <a:ext cx="429578" cy="434734"/>
          </a:xfrm>
          <a:prstGeom prst="rect">
            <a:avLst/>
          </a:prstGeom>
        </p:spPr>
        <p:txBody>
          <a:bodyPr vert="horz" wrap="square" lIns="0" tIns="19050" rIns="0" bIns="0" rtlCol="0">
            <a:spAutoFit/>
          </a:bodyPr>
          <a:lstStyle/>
          <a:p>
            <a:pPr marL="19050">
              <a:spcBef>
                <a:spcPts val="150"/>
              </a:spcBef>
            </a:pPr>
            <a:r>
              <a:rPr sz="2700" b="1" dirty="0">
                <a:solidFill>
                  <a:srgbClr val="FFFFFF"/>
                </a:solidFill>
                <a:latin typeface="Calibri"/>
                <a:cs typeface="Calibri"/>
              </a:rPr>
              <a:t>PA</a:t>
            </a:r>
            <a:endParaRPr sz="2700">
              <a:latin typeface="Calibri"/>
              <a:cs typeface="Calibri"/>
            </a:endParaRPr>
          </a:p>
        </p:txBody>
      </p:sp>
      <p:grpSp>
        <p:nvGrpSpPr>
          <p:cNvPr id="59" name="object 59"/>
          <p:cNvGrpSpPr/>
          <p:nvPr/>
        </p:nvGrpSpPr>
        <p:grpSpPr>
          <a:xfrm>
            <a:off x="7671816" y="7642099"/>
            <a:ext cx="2560320" cy="1364933"/>
            <a:chOff x="5114544" y="5094732"/>
            <a:chExt cx="1706880" cy="909955"/>
          </a:xfrm>
        </p:grpSpPr>
        <p:pic>
          <p:nvPicPr>
            <p:cNvPr id="60" name="object 60"/>
            <p:cNvPicPr/>
            <p:nvPr/>
          </p:nvPicPr>
          <p:blipFill>
            <a:blip r:embed="rId14" cstate="print"/>
            <a:stretch>
              <a:fillRect/>
            </a:stretch>
          </p:blipFill>
          <p:spPr>
            <a:xfrm>
              <a:off x="5114544" y="5094732"/>
              <a:ext cx="1706879" cy="909828"/>
            </a:xfrm>
            <a:prstGeom prst="rect">
              <a:avLst/>
            </a:prstGeom>
          </p:spPr>
        </p:pic>
        <p:pic>
          <p:nvPicPr>
            <p:cNvPr id="61" name="object 61"/>
            <p:cNvPicPr/>
            <p:nvPr/>
          </p:nvPicPr>
          <p:blipFill>
            <a:blip r:embed="rId18" cstate="print"/>
            <a:stretch>
              <a:fillRect/>
            </a:stretch>
          </p:blipFill>
          <p:spPr>
            <a:xfrm>
              <a:off x="5268468" y="5263896"/>
              <a:ext cx="1397508" cy="647674"/>
            </a:xfrm>
            <a:prstGeom prst="rect">
              <a:avLst/>
            </a:prstGeom>
          </p:spPr>
        </p:pic>
        <p:sp>
          <p:nvSpPr>
            <p:cNvPr id="62" name="object 62"/>
            <p:cNvSpPr/>
            <p:nvPr/>
          </p:nvSpPr>
          <p:spPr>
            <a:xfrm>
              <a:off x="5173980" y="5134356"/>
              <a:ext cx="1592580" cy="797560"/>
            </a:xfrm>
            <a:custGeom>
              <a:avLst/>
              <a:gdLst/>
              <a:ahLst/>
              <a:cxnLst/>
              <a:rect l="l" t="t" r="r" b="b"/>
              <a:pathLst>
                <a:path w="1592579" h="797560">
                  <a:moveTo>
                    <a:pt x="1512824" y="0"/>
                  </a:moveTo>
                  <a:lnTo>
                    <a:pt x="79756" y="0"/>
                  </a:lnTo>
                  <a:lnTo>
                    <a:pt x="48702" y="6264"/>
                  </a:lnTo>
                  <a:lnTo>
                    <a:pt x="23352" y="23352"/>
                  </a:lnTo>
                  <a:lnTo>
                    <a:pt x="6264" y="48702"/>
                  </a:lnTo>
                  <a:lnTo>
                    <a:pt x="0" y="79756"/>
                  </a:lnTo>
                  <a:lnTo>
                    <a:pt x="0" y="717346"/>
                  </a:lnTo>
                  <a:lnTo>
                    <a:pt x="6264" y="748370"/>
                  </a:lnTo>
                  <a:lnTo>
                    <a:pt x="23352" y="773706"/>
                  </a:lnTo>
                  <a:lnTo>
                    <a:pt x="48702" y="790788"/>
                  </a:lnTo>
                  <a:lnTo>
                    <a:pt x="79756" y="797052"/>
                  </a:lnTo>
                  <a:lnTo>
                    <a:pt x="1512824" y="797052"/>
                  </a:lnTo>
                  <a:lnTo>
                    <a:pt x="1543877" y="790788"/>
                  </a:lnTo>
                  <a:lnTo>
                    <a:pt x="1569227" y="773706"/>
                  </a:lnTo>
                  <a:lnTo>
                    <a:pt x="1586315" y="748370"/>
                  </a:lnTo>
                  <a:lnTo>
                    <a:pt x="1592579" y="717346"/>
                  </a:lnTo>
                  <a:lnTo>
                    <a:pt x="1592579" y="79756"/>
                  </a:lnTo>
                  <a:lnTo>
                    <a:pt x="1586315" y="48702"/>
                  </a:lnTo>
                  <a:lnTo>
                    <a:pt x="1569227" y="23352"/>
                  </a:lnTo>
                  <a:lnTo>
                    <a:pt x="1543877" y="6264"/>
                  </a:lnTo>
                  <a:lnTo>
                    <a:pt x="1512824" y="0"/>
                  </a:lnTo>
                  <a:close/>
                </a:path>
              </a:pathLst>
            </a:custGeom>
            <a:solidFill>
              <a:srgbClr val="2BA4A7"/>
            </a:solidFill>
          </p:spPr>
          <p:txBody>
            <a:bodyPr wrap="square" lIns="0" tIns="0" rIns="0" bIns="0" rtlCol="0"/>
            <a:lstStyle/>
            <a:p>
              <a:endParaRPr sz="2700"/>
            </a:p>
          </p:txBody>
        </p:sp>
      </p:grpSp>
      <p:sp>
        <p:nvSpPr>
          <p:cNvPr id="63" name="object 63"/>
          <p:cNvSpPr txBox="1"/>
          <p:nvPr/>
        </p:nvSpPr>
        <p:spPr>
          <a:xfrm>
            <a:off x="8203310" y="8028126"/>
            <a:ext cx="1505903" cy="480901"/>
          </a:xfrm>
          <a:prstGeom prst="rect">
            <a:avLst/>
          </a:prstGeom>
        </p:spPr>
        <p:txBody>
          <a:bodyPr vert="horz" wrap="square" lIns="0" tIns="19050" rIns="0" bIns="0" rtlCol="0">
            <a:spAutoFit/>
          </a:bodyPr>
          <a:lstStyle/>
          <a:p>
            <a:pPr marL="19050">
              <a:spcBef>
                <a:spcPts val="150"/>
              </a:spcBef>
            </a:pPr>
            <a:r>
              <a:rPr sz="3000" b="1" dirty="0">
                <a:solidFill>
                  <a:srgbClr val="FFFFFF"/>
                </a:solidFill>
                <a:latin typeface="Calibri"/>
                <a:cs typeface="Calibri"/>
              </a:rPr>
              <a:t>Rekening</a:t>
            </a:r>
            <a:endParaRPr sz="3000">
              <a:latin typeface="Calibri"/>
              <a:cs typeface="Calibri"/>
            </a:endParaRPr>
          </a:p>
        </p:txBody>
      </p:sp>
      <p:grpSp>
        <p:nvGrpSpPr>
          <p:cNvPr id="64" name="object 64"/>
          <p:cNvGrpSpPr/>
          <p:nvPr/>
        </p:nvGrpSpPr>
        <p:grpSpPr>
          <a:xfrm>
            <a:off x="11066525" y="7642099"/>
            <a:ext cx="2560320" cy="1364933"/>
            <a:chOff x="7377683" y="5094732"/>
            <a:chExt cx="1706880" cy="909955"/>
          </a:xfrm>
        </p:grpSpPr>
        <p:pic>
          <p:nvPicPr>
            <p:cNvPr id="65" name="object 65"/>
            <p:cNvPicPr/>
            <p:nvPr/>
          </p:nvPicPr>
          <p:blipFill>
            <a:blip r:embed="rId14" cstate="print"/>
            <a:stretch>
              <a:fillRect/>
            </a:stretch>
          </p:blipFill>
          <p:spPr>
            <a:xfrm>
              <a:off x="7377683" y="5094732"/>
              <a:ext cx="1706879" cy="909828"/>
            </a:xfrm>
            <a:prstGeom prst="rect">
              <a:avLst/>
            </a:prstGeom>
          </p:spPr>
        </p:pic>
        <p:pic>
          <p:nvPicPr>
            <p:cNvPr id="66" name="object 66"/>
            <p:cNvPicPr/>
            <p:nvPr/>
          </p:nvPicPr>
          <p:blipFill>
            <a:blip r:embed="rId19" cstate="print"/>
            <a:stretch>
              <a:fillRect/>
            </a:stretch>
          </p:blipFill>
          <p:spPr>
            <a:xfrm>
              <a:off x="7787639" y="5285232"/>
              <a:ext cx="888504" cy="594398"/>
            </a:xfrm>
            <a:prstGeom prst="rect">
              <a:avLst/>
            </a:prstGeom>
          </p:spPr>
        </p:pic>
        <p:sp>
          <p:nvSpPr>
            <p:cNvPr id="67" name="object 67"/>
            <p:cNvSpPr/>
            <p:nvPr/>
          </p:nvSpPr>
          <p:spPr>
            <a:xfrm>
              <a:off x="7437119" y="5134356"/>
              <a:ext cx="1592580" cy="797560"/>
            </a:xfrm>
            <a:custGeom>
              <a:avLst/>
              <a:gdLst/>
              <a:ahLst/>
              <a:cxnLst/>
              <a:rect l="l" t="t" r="r" b="b"/>
              <a:pathLst>
                <a:path w="1592579" h="797560">
                  <a:moveTo>
                    <a:pt x="1512824" y="0"/>
                  </a:moveTo>
                  <a:lnTo>
                    <a:pt x="79755" y="0"/>
                  </a:lnTo>
                  <a:lnTo>
                    <a:pt x="48702" y="6264"/>
                  </a:lnTo>
                  <a:lnTo>
                    <a:pt x="23352" y="23352"/>
                  </a:lnTo>
                  <a:lnTo>
                    <a:pt x="6264" y="48702"/>
                  </a:lnTo>
                  <a:lnTo>
                    <a:pt x="0" y="79756"/>
                  </a:lnTo>
                  <a:lnTo>
                    <a:pt x="0" y="717346"/>
                  </a:lnTo>
                  <a:lnTo>
                    <a:pt x="6264" y="748370"/>
                  </a:lnTo>
                  <a:lnTo>
                    <a:pt x="23352" y="773706"/>
                  </a:lnTo>
                  <a:lnTo>
                    <a:pt x="48702" y="790788"/>
                  </a:lnTo>
                  <a:lnTo>
                    <a:pt x="79755" y="797052"/>
                  </a:lnTo>
                  <a:lnTo>
                    <a:pt x="1512824" y="797052"/>
                  </a:lnTo>
                  <a:lnTo>
                    <a:pt x="1543877" y="790788"/>
                  </a:lnTo>
                  <a:lnTo>
                    <a:pt x="1569227" y="773706"/>
                  </a:lnTo>
                  <a:lnTo>
                    <a:pt x="1586315" y="748370"/>
                  </a:lnTo>
                  <a:lnTo>
                    <a:pt x="1592579" y="717346"/>
                  </a:lnTo>
                  <a:lnTo>
                    <a:pt x="1592579" y="79756"/>
                  </a:lnTo>
                  <a:lnTo>
                    <a:pt x="1586315" y="48702"/>
                  </a:lnTo>
                  <a:lnTo>
                    <a:pt x="1569227" y="23352"/>
                  </a:lnTo>
                  <a:lnTo>
                    <a:pt x="1543877" y="6264"/>
                  </a:lnTo>
                  <a:lnTo>
                    <a:pt x="1512824" y="0"/>
                  </a:lnTo>
                  <a:close/>
                </a:path>
              </a:pathLst>
            </a:custGeom>
            <a:solidFill>
              <a:srgbClr val="95A952"/>
            </a:solidFill>
          </p:spPr>
          <p:txBody>
            <a:bodyPr wrap="square" lIns="0" tIns="0" rIns="0" bIns="0" rtlCol="0"/>
            <a:lstStyle/>
            <a:p>
              <a:endParaRPr sz="2700"/>
            </a:p>
          </p:txBody>
        </p:sp>
      </p:grpSp>
      <p:sp>
        <p:nvSpPr>
          <p:cNvPr id="68" name="object 68"/>
          <p:cNvSpPr txBox="1"/>
          <p:nvPr/>
        </p:nvSpPr>
        <p:spPr>
          <a:xfrm>
            <a:off x="11958256" y="8053274"/>
            <a:ext cx="787718" cy="434734"/>
          </a:xfrm>
          <a:prstGeom prst="rect">
            <a:avLst/>
          </a:prstGeom>
        </p:spPr>
        <p:txBody>
          <a:bodyPr vert="horz" wrap="square" lIns="0" tIns="19050" rIns="0" bIns="0" rtlCol="0">
            <a:spAutoFit/>
          </a:bodyPr>
          <a:lstStyle/>
          <a:p>
            <a:pPr marL="19050">
              <a:spcBef>
                <a:spcPts val="150"/>
              </a:spcBef>
            </a:pPr>
            <a:r>
              <a:rPr sz="2700" b="1" dirty="0">
                <a:solidFill>
                  <a:srgbClr val="FFFFFF"/>
                </a:solidFill>
                <a:latin typeface="Calibri"/>
                <a:cs typeface="Calibri"/>
              </a:rPr>
              <a:t>SKPD</a:t>
            </a:r>
            <a:endParaRPr sz="2700">
              <a:latin typeface="Calibri"/>
              <a:cs typeface="Calibri"/>
            </a:endParaRPr>
          </a:p>
        </p:txBody>
      </p:sp>
      <p:grpSp>
        <p:nvGrpSpPr>
          <p:cNvPr id="69" name="object 69"/>
          <p:cNvGrpSpPr/>
          <p:nvPr/>
        </p:nvGrpSpPr>
        <p:grpSpPr>
          <a:xfrm>
            <a:off x="14410943" y="7642099"/>
            <a:ext cx="2770821" cy="1364933"/>
            <a:chOff x="9607295" y="5094732"/>
            <a:chExt cx="1847214" cy="909955"/>
          </a:xfrm>
        </p:grpSpPr>
        <p:pic>
          <p:nvPicPr>
            <p:cNvPr id="70" name="object 70"/>
            <p:cNvPicPr/>
            <p:nvPr/>
          </p:nvPicPr>
          <p:blipFill>
            <a:blip r:embed="rId11" cstate="print"/>
            <a:stretch>
              <a:fillRect/>
            </a:stretch>
          </p:blipFill>
          <p:spPr>
            <a:xfrm>
              <a:off x="9607295" y="5094732"/>
              <a:ext cx="1847088" cy="909828"/>
            </a:xfrm>
            <a:prstGeom prst="rect">
              <a:avLst/>
            </a:prstGeom>
          </p:spPr>
        </p:pic>
        <p:pic>
          <p:nvPicPr>
            <p:cNvPr id="71" name="object 71"/>
            <p:cNvPicPr/>
            <p:nvPr/>
          </p:nvPicPr>
          <p:blipFill>
            <a:blip r:embed="rId20" cstate="print"/>
            <a:stretch>
              <a:fillRect/>
            </a:stretch>
          </p:blipFill>
          <p:spPr>
            <a:xfrm>
              <a:off x="9805415" y="5187696"/>
              <a:ext cx="1449324" cy="784847"/>
            </a:xfrm>
            <a:prstGeom prst="rect">
              <a:avLst/>
            </a:prstGeom>
          </p:spPr>
        </p:pic>
        <p:sp>
          <p:nvSpPr>
            <p:cNvPr id="72" name="object 72"/>
            <p:cNvSpPr/>
            <p:nvPr/>
          </p:nvSpPr>
          <p:spPr>
            <a:xfrm>
              <a:off x="9666731" y="5134356"/>
              <a:ext cx="1732914" cy="797560"/>
            </a:xfrm>
            <a:custGeom>
              <a:avLst/>
              <a:gdLst/>
              <a:ahLst/>
              <a:cxnLst/>
              <a:rect l="l" t="t" r="r" b="b"/>
              <a:pathLst>
                <a:path w="1732915" h="797560">
                  <a:moveTo>
                    <a:pt x="1653032" y="0"/>
                  </a:moveTo>
                  <a:lnTo>
                    <a:pt x="79756" y="0"/>
                  </a:lnTo>
                  <a:lnTo>
                    <a:pt x="48702" y="6264"/>
                  </a:lnTo>
                  <a:lnTo>
                    <a:pt x="23352" y="23352"/>
                  </a:lnTo>
                  <a:lnTo>
                    <a:pt x="6264" y="48702"/>
                  </a:lnTo>
                  <a:lnTo>
                    <a:pt x="0" y="79756"/>
                  </a:lnTo>
                  <a:lnTo>
                    <a:pt x="0" y="717346"/>
                  </a:lnTo>
                  <a:lnTo>
                    <a:pt x="6264" y="748370"/>
                  </a:lnTo>
                  <a:lnTo>
                    <a:pt x="23352" y="773706"/>
                  </a:lnTo>
                  <a:lnTo>
                    <a:pt x="48702" y="790788"/>
                  </a:lnTo>
                  <a:lnTo>
                    <a:pt x="79756" y="797052"/>
                  </a:lnTo>
                  <a:lnTo>
                    <a:pt x="1653032" y="797052"/>
                  </a:lnTo>
                  <a:lnTo>
                    <a:pt x="1684085" y="790788"/>
                  </a:lnTo>
                  <a:lnTo>
                    <a:pt x="1709435" y="773706"/>
                  </a:lnTo>
                  <a:lnTo>
                    <a:pt x="1726523" y="748370"/>
                  </a:lnTo>
                  <a:lnTo>
                    <a:pt x="1732788" y="717346"/>
                  </a:lnTo>
                  <a:lnTo>
                    <a:pt x="1732788" y="79756"/>
                  </a:lnTo>
                  <a:lnTo>
                    <a:pt x="1726523" y="48702"/>
                  </a:lnTo>
                  <a:lnTo>
                    <a:pt x="1709435" y="23352"/>
                  </a:lnTo>
                  <a:lnTo>
                    <a:pt x="1684085" y="6264"/>
                  </a:lnTo>
                  <a:lnTo>
                    <a:pt x="1653032" y="0"/>
                  </a:lnTo>
                  <a:close/>
                </a:path>
              </a:pathLst>
            </a:custGeom>
            <a:solidFill>
              <a:srgbClr val="FBC000"/>
            </a:solidFill>
          </p:spPr>
          <p:txBody>
            <a:bodyPr wrap="square" lIns="0" tIns="0" rIns="0" bIns="0" rtlCol="0"/>
            <a:lstStyle/>
            <a:p>
              <a:endParaRPr sz="2700"/>
            </a:p>
          </p:txBody>
        </p:sp>
      </p:grpSp>
      <p:sp>
        <p:nvSpPr>
          <p:cNvPr id="73" name="object 73"/>
          <p:cNvSpPr txBox="1"/>
          <p:nvPr/>
        </p:nvSpPr>
        <p:spPr>
          <a:xfrm>
            <a:off x="14962059" y="7897748"/>
            <a:ext cx="1674495" cy="756938"/>
          </a:xfrm>
          <a:prstGeom prst="rect">
            <a:avLst/>
          </a:prstGeom>
        </p:spPr>
        <p:txBody>
          <a:bodyPr vert="horz" wrap="square" lIns="0" tIns="18098" rIns="0" bIns="0" rtlCol="0">
            <a:spAutoFit/>
          </a:bodyPr>
          <a:lstStyle/>
          <a:p>
            <a:pPr marL="19050" marR="7620" indent="155258">
              <a:spcBef>
                <a:spcPts val="143"/>
              </a:spcBef>
            </a:pPr>
            <a:r>
              <a:rPr sz="2400" b="1" spc="-15" dirty="0">
                <a:latin typeface="Calibri"/>
                <a:cs typeface="Calibri"/>
              </a:rPr>
              <a:t>Pengajuan </a:t>
            </a:r>
            <a:r>
              <a:rPr sz="2400" b="1" spc="-8" dirty="0">
                <a:latin typeface="Calibri"/>
                <a:cs typeface="Calibri"/>
              </a:rPr>
              <a:t> </a:t>
            </a:r>
            <a:r>
              <a:rPr sz="2400" b="1" spc="-15" dirty="0">
                <a:latin typeface="Calibri"/>
                <a:cs typeface="Calibri"/>
              </a:rPr>
              <a:t>Perm</a:t>
            </a:r>
            <a:r>
              <a:rPr sz="2400" b="1" spc="-8" dirty="0">
                <a:latin typeface="Calibri"/>
                <a:cs typeface="Calibri"/>
              </a:rPr>
              <a:t>o</a:t>
            </a:r>
            <a:r>
              <a:rPr sz="2400" b="1" spc="-15" dirty="0">
                <a:latin typeface="Calibri"/>
                <a:cs typeface="Calibri"/>
              </a:rPr>
              <a:t>h</a:t>
            </a:r>
            <a:r>
              <a:rPr sz="2400" b="1" spc="-8" dirty="0">
                <a:latin typeface="Calibri"/>
                <a:cs typeface="Calibri"/>
              </a:rPr>
              <a:t>o</a:t>
            </a:r>
            <a:r>
              <a:rPr sz="2400" b="1" spc="-15" dirty="0">
                <a:latin typeface="Calibri"/>
                <a:cs typeface="Calibri"/>
              </a:rPr>
              <a:t>n</a:t>
            </a:r>
            <a:r>
              <a:rPr sz="2400" b="1" spc="-8" dirty="0">
                <a:latin typeface="Calibri"/>
                <a:cs typeface="Calibri"/>
              </a:rPr>
              <a:t>an</a:t>
            </a:r>
            <a:endParaRPr sz="2400">
              <a:latin typeface="Calibri"/>
              <a:cs typeface="Calibri"/>
            </a:endParaRPr>
          </a:p>
        </p:txBody>
      </p:sp>
      <p:grpSp>
        <p:nvGrpSpPr>
          <p:cNvPr id="74" name="object 74"/>
          <p:cNvGrpSpPr/>
          <p:nvPr/>
        </p:nvGrpSpPr>
        <p:grpSpPr>
          <a:xfrm>
            <a:off x="3512440" y="2741675"/>
            <a:ext cx="10988993" cy="5624513"/>
            <a:chOff x="2341626" y="1827783"/>
            <a:chExt cx="7325995" cy="3749675"/>
          </a:xfrm>
        </p:grpSpPr>
        <p:sp>
          <p:nvSpPr>
            <p:cNvPr id="75" name="object 75"/>
            <p:cNvSpPr/>
            <p:nvPr/>
          </p:nvSpPr>
          <p:spPr>
            <a:xfrm>
              <a:off x="2341626" y="3659631"/>
              <a:ext cx="636905" cy="1917700"/>
            </a:xfrm>
            <a:custGeom>
              <a:avLst/>
              <a:gdLst/>
              <a:ahLst/>
              <a:cxnLst/>
              <a:rect l="l" t="t" r="r" b="b"/>
              <a:pathLst>
                <a:path w="636905" h="1917700">
                  <a:moveTo>
                    <a:pt x="636905" y="42926"/>
                  </a:moveTo>
                  <a:lnTo>
                    <a:pt x="608241" y="28575"/>
                  </a:lnTo>
                  <a:lnTo>
                    <a:pt x="551180" y="0"/>
                  </a:lnTo>
                  <a:lnTo>
                    <a:pt x="551180" y="28575"/>
                  </a:lnTo>
                  <a:lnTo>
                    <a:pt x="304165" y="28575"/>
                  </a:lnTo>
                  <a:lnTo>
                    <a:pt x="304165" y="944245"/>
                  </a:lnTo>
                  <a:lnTo>
                    <a:pt x="0" y="944245"/>
                  </a:lnTo>
                  <a:lnTo>
                    <a:pt x="0" y="944499"/>
                  </a:lnTo>
                  <a:lnTo>
                    <a:pt x="0" y="972820"/>
                  </a:lnTo>
                  <a:lnTo>
                    <a:pt x="0" y="973074"/>
                  </a:lnTo>
                  <a:lnTo>
                    <a:pt x="304165" y="973074"/>
                  </a:lnTo>
                  <a:lnTo>
                    <a:pt x="304165" y="1888744"/>
                  </a:lnTo>
                  <a:lnTo>
                    <a:pt x="551180" y="1888744"/>
                  </a:lnTo>
                  <a:lnTo>
                    <a:pt x="551180" y="1917319"/>
                  </a:lnTo>
                  <a:lnTo>
                    <a:pt x="608241" y="1888744"/>
                  </a:lnTo>
                  <a:lnTo>
                    <a:pt x="636905" y="1874393"/>
                  </a:lnTo>
                  <a:lnTo>
                    <a:pt x="608406" y="1860169"/>
                  </a:lnTo>
                  <a:lnTo>
                    <a:pt x="551180" y="1831594"/>
                  </a:lnTo>
                  <a:lnTo>
                    <a:pt x="551180" y="1860169"/>
                  </a:lnTo>
                  <a:lnTo>
                    <a:pt x="332740" y="1860169"/>
                  </a:lnTo>
                  <a:lnTo>
                    <a:pt x="332740" y="57150"/>
                  </a:lnTo>
                  <a:lnTo>
                    <a:pt x="551180" y="57150"/>
                  </a:lnTo>
                  <a:lnTo>
                    <a:pt x="551180" y="85725"/>
                  </a:lnTo>
                  <a:lnTo>
                    <a:pt x="608406" y="57150"/>
                  </a:lnTo>
                  <a:lnTo>
                    <a:pt x="636905" y="42926"/>
                  </a:lnTo>
                  <a:close/>
                </a:path>
              </a:pathLst>
            </a:custGeom>
            <a:solidFill>
              <a:srgbClr val="0085C6"/>
            </a:solidFill>
          </p:spPr>
          <p:txBody>
            <a:bodyPr wrap="square" lIns="0" tIns="0" rIns="0" bIns="0" rtlCol="0"/>
            <a:lstStyle/>
            <a:p>
              <a:endParaRPr sz="2700"/>
            </a:p>
          </p:txBody>
        </p:sp>
        <p:sp>
          <p:nvSpPr>
            <p:cNvPr id="76" name="object 76"/>
            <p:cNvSpPr/>
            <p:nvPr/>
          </p:nvSpPr>
          <p:spPr>
            <a:xfrm>
              <a:off x="4571238" y="3659631"/>
              <a:ext cx="603250" cy="1916430"/>
            </a:xfrm>
            <a:custGeom>
              <a:avLst/>
              <a:gdLst/>
              <a:ahLst/>
              <a:cxnLst/>
              <a:rect l="l" t="t" r="r" b="b"/>
              <a:pathLst>
                <a:path w="603250" h="1916429">
                  <a:moveTo>
                    <a:pt x="602742" y="1873250"/>
                  </a:moveTo>
                  <a:lnTo>
                    <a:pt x="574078" y="1858899"/>
                  </a:lnTo>
                  <a:lnTo>
                    <a:pt x="517017" y="1830324"/>
                  </a:lnTo>
                  <a:lnTo>
                    <a:pt x="517017" y="1858899"/>
                  </a:lnTo>
                  <a:lnTo>
                    <a:pt x="0" y="1858899"/>
                  </a:lnTo>
                  <a:lnTo>
                    <a:pt x="0" y="1887474"/>
                  </a:lnTo>
                  <a:lnTo>
                    <a:pt x="517017" y="1887474"/>
                  </a:lnTo>
                  <a:lnTo>
                    <a:pt x="517017" y="1916049"/>
                  </a:lnTo>
                  <a:lnTo>
                    <a:pt x="574243" y="1887474"/>
                  </a:lnTo>
                  <a:lnTo>
                    <a:pt x="602742" y="1873250"/>
                  </a:lnTo>
                  <a:close/>
                </a:path>
                <a:path w="603250" h="1916429">
                  <a:moveTo>
                    <a:pt x="602742" y="42926"/>
                  </a:moveTo>
                  <a:lnTo>
                    <a:pt x="574078" y="28575"/>
                  </a:lnTo>
                  <a:lnTo>
                    <a:pt x="517017" y="0"/>
                  </a:lnTo>
                  <a:lnTo>
                    <a:pt x="517017" y="28575"/>
                  </a:lnTo>
                  <a:lnTo>
                    <a:pt x="0" y="28575"/>
                  </a:lnTo>
                  <a:lnTo>
                    <a:pt x="0" y="57150"/>
                  </a:lnTo>
                  <a:lnTo>
                    <a:pt x="517017" y="57150"/>
                  </a:lnTo>
                  <a:lnTo>
                    <a:pt x="517017" y="85725"/>
                  </a:lnTo>
                  <a:lnTo>
                    <a:pt x="574243" y="57150"/>
                  </a:lnTo>
                  <a:lnTo>
                    <a:pt x="602742" y="42926"/>
                  </a:lnTo>
                  <a:close/>
                </a:path>
              </a:pathLst>
            </a:custGeom>
            <a:solidFill>
              <a:srgbClr val="2BA4A7"/>
            </a:solidFill>
          </p:spPr>
          <p:txBody>
            <a:bodyPr wrap="square" lIns="0" tIns="0" rIns="0" bIns="0" rtlCol="0"/>
            <a:lstStyle/>
            <a:p>
              <a:endParaRPr sz="2700"/>
            </a:p>
          </p:txBody>
        </p:sp>
        <p:sp>
          <p:nvSpPr>
            <p:cNvPr id="77" name="object 77"/>
            <p:cNvSpPr/>
            <p:nvPr/>
          </p:nvSpPr>
          <p:spPr>
            <a:xfrm>
              <a:off x="6767322" y="2743707"/>
              <a:ext cx="671195" cy="2832100"/>
            </a:xfrm>
            <a:custGeom>
              <a:avLst/>
              <a:gdLst/>
              <a:ahLst/>
              <a:cxnLst/>
              <a:rect l="l" t="t" r="r" b="b"/>
              <a:pathLst>
                <a:path w="671195" h="2832100">
                  <a:moveTo>
                    <a:pt x="671068" y="2789174"/>
                  </a:moveTo>
                  <a:lnTo>
                    <a:pt x="642404" y="2774823"/>
                  </a:lnTo>
                  <a:lnTo>
                    <a:pt x="585343" y="2746248"/>
                  </a:lnTo>
                  <a:lnTo>
                    <a:pt x="585343" y="2774823"/>
                  </a:lnTo>
                  <a:lnTo>
                    <a:pt x="0" y="2774823"/>
                  </a:lnTo>
                  <a:lnTo>
                    <a:pt x="0" y="2803398"/>
                  </a:lnTo>
                  <a:lnTo>
                    <a:pt x="585343" y="2803398"/>
                  </a:lnTo>
                  <a:lnTo>
                    <a:pt x="585343" y="2831973"/>
                  </a:lnTo>
                  <a:lnTo>
                    <a:pt x="642569" y="2803398"/>
                  </a:lnTo>
                  <a:lnTo>
                    <a:pt x="671068" y="2789174"/>
                  </a:lnTo>
                  <a:close/>
                </a:path>
                <a:path w="671195" h="2832100">
                  <a:moveTo>
                    <a:pt x="671068" y="42926"/>
                  </a:moveTo>
                  <a:lnTo>
                    <a:pt x="642404" y="28575"/>
                  </a:lnTo>
                  <a:lnTo>
                    <a:pt x="585343" y="0"/>
                  </a:lnTo>
                  <a:lnTo>
                    <a:pt x="585343" y="28575"/>
                  </a:lnTo>
                  <a:lnTo>
                    <a:pt x="321310" y="28575"/>
                  </a:lnTo>
                  <a:lnTo>
                    <a:pt x="321310" y="944245"/>
                  </a:lnTo>
                  <a:lnTo>
                    <a:pt x="0" y="944245"/>
                  </a:lnTo>
                  <a:lnTo>
                    <a:pt x="0" y="944499"/>
                  </a:lnTo>
                  <a:lnTo>
                    <a:pt x="0" y="972820"/>
                  </a:lnTo>
                  <a:lnTo>
                    <a:pt x="0" y="973074"/>
                  </a:lnTo>
                  <a:lnTo>
                    <a:pt x="321310" y="973074"/>
                  </a:lnTo>
                  <a:lnTo>
                    <a:pt x="321310" y="1888744"/>
                  </a:lnTo>
                  <a:lnTo>
                    <a:pt x="585343" y="1888744"/>
                  </a:lnTo>
                  <a:lnTo>
                    <a:pt x="585343" y="1917319"/>
                  </a:lnTo>
                  <a:lnTo>
                    <a:pt x="642404" y="1888744"/>
                  </a:lnTo>
                  <a:lnTo>
                    <a:pt x="671068" y="1874393"/>
                  </a:lnTo>
                  <a:lnTo>
                    <a:pt x="642569" y="1860169"/>
                  </a:lnTo>
                  <a:lnTo>
                    <a:pt x="585343" y="1831594"/>
                  </a:lnTo>
                  <a:lnTo>
                    <a:pt x="585343" y="1860169"/>
                  </a:lnTo>
                  <a:lnTo>
                    <a:pt x="349885" y="1860169"/>
                  </a:lnTo>
                  <a:lnTo>
                    <a:pt x="349885" y="57150"/>
                  </a:lnTo>
                  <a:lnTo>
                    <a:pt x="585343" y="57150"/>
                  </a:lnTo>
                  <a:lnTo>
                    <a:pt x="585343" y="85725"/>
                  </a:lnTo>
                  <a:lnTo>
                    <a:pt x="642569" y="57150"/>
                  </a:lnTo>
                  <a:lnTo>
                    <a:pt x="671068" y="42926"/>
                  </a:lnTo>
                  <a:close/>
                </a:path>
              </a:pathLst>
            </a:custGeom>
            <a:solidFill>
              <a:srgbClr val="95A952"/>
            </a:solidFill>
          </p:spPr>
          <p:txBody>
            <a:bodyPr wrap="square" lIns="0" tIns="0" rIns="0" bIns="0" rtlCol="0"/>
            <a:lstStyle/>
            <a:p>
              <a:endParaRPr sz="2700"/>
            </a:p>
          </p:txBody>
        </p:sp>
        <p:sp>
          <p:nvSpPr>
            <p:cNvPr id="78" name="object 78"/>
            <p:cNvSpPr/>
            <p:nvPr/>
          </p:nvSpPr>
          <p:spPr>
            <a:xfrm>
              <a:off x="9030462" y="1827783"/>
              <a:ext cx="636905" cy="3748404"/>
            </a:xfrm>
            <a:custGeom>
              <a:avLst/>
              <a:gdLst/>
              <a:ahLst/>
              <a:cxnLst/>
              <a:rect l="l" t="t" r="r" b="b"/>
              <a:pathLst>
                <a:path w="636904" h="3748404">
                  <a:moveTo>
                    <a:pt x="636651" y="3705098"/>
                  </a:moveTo>
                  <a:lnTo>
                    <a:pt x="607987" y="3690747"/>
                  </a:lnTo>
                  <a:lnTo>
                    <a:pt x="550926" y="3662172"/>
                  </a:lnTo>
                  <a:lnTo>
                    <a:pt x="550926" y="3690747"/>
                  </a:lnTo>
                  <a:lnTo>
                    <a:pt x="19812" y="3690747"/>
                  </a:lnTo>
                  <a:lnTo>
                    <a:pt x="19812" y="3719322"/>
                  </a:lnTo>
                  <a:lnTo>
                    <a:pt x="550926" y="3719322"/>
                  </a:lnTo>
                  <a:lnTo>
                    <a:pt x="550926" y="3747897"/>
                  </a:lnTo>
                  <a:lnTo>
                    <a:pt x="608152" y="3719322"/>
                  </a:lnTo>
                  <a:lnTo>
                    <a:pt x="636651" y="3705098"/>
                  </a:lnTo>
                  <a:close/>
                </a:path>
                <a:path w="636904" h="3748404">
                  <a:moveTo>
                    <a:pt x="636905" y="2790698"/>
                  </a:moveTo>
                  <a:lnTo>
                    <a:pt x="608241" y="2776347"/>
                  </a:lnTo>
                  <a:lnTo>
                    <a:pt x="551180" y="2747772"/>
                  </a:lnTo>
                  <a:lnTo>
                    <a:pt x="551180" y="2776347"/>
                  </a:lnTo>
                  <a:lnTo>
                    <a:pt x="0" y="2776347"/>
                  </a:lnTo>
                  <a:lnTo>
                    <a:pt x="0" y="2804922"/>
                  </a:lnTo>
                  <a:lnTo>
                    <a:pt x="551180" y="2804922"/>
                  </a:lnTo>
                  <a:lnTo>
                    <a:pt x="551180" y="2833497"/>
                  </a:lnTo>
                  <a:lnTo>
                    <a:pt x="608406" y="2804922"/>
                  </a:lnTo>
                  <a:lnTo>
                    <a:pt x="636905" y="2790698"/>
                  </a:lnTo>
                  <a:close/>
                </a:path>
                <a:path w="636904" h="3748404">
                  <a:moveTo>
                    <a:pt x="636905" y="42926"/>
                  </a:moveTo>
                  <a:lnTo>
                    <a:pt x="608241" y="28575"/>
                  </a:lnTo>
                  <a:lnTo>
                    <a:pt x="551180" y="0"/>
                  </a:lnTo>
                  <a:lnTo>
                    <a:pt x="551180" y="28575"/>
                  </a:lnTo>
                  <a:lnTo>
                    <a:pt x="304165" y="28575"/>
                  </a:lnTo>
                  <a:lnTo>
                    <a:pt x="304165" y="938403"/>
                  </a:lnTo>
                  <a:lnTo>
                    <a:pt x="304165" y="943864"/>
                  </a:lnTo>
                  <a:lnTo>
                    <a:pt x="0" y="943864"/>
                  </a:lnTo>
                  <a:lnTo>
                    <a:pt x="0" y="944245"/>
                  </a:lnTo>
                  <a:lnTo>
                    <a:pt x="0" y="944499"/>
                  </a:lnTo>
                  <a:lnTo>
                    <a:pt x="0" y="972439"/>
                  </a:lnTo>
                  <a:lnTo>
                    <a:pt x="0" y="972820"/>
                  </a:lnTo>
                  <a:lnTo>
                    <a:pt x="0" y="973074"/>
                  </a:lnTo>
                  <a:lnTo>
                    <a:pt x="304165" y="973074"/>
                  </a:lnTo>
                  <a:lnTo>
                    <a:pt x="304165" y="1888744"/>
                  </a:lnTo>
                  <a:lnTo>
                    <a:pt x="551180" y="1888744"/>
                  </a:lnTo>
                  <a:lnTo>
                    <a:pt x="551180" y="1917319"/>
                  </a:lnTo>
                  <a:lnTo>
                    <a:pt x="608241" y="1888744"/>
                  </a:lnTo>
                  <a:lnTo>
                    <a:pt x="636905" y="1874393"/>
                  </a:lnTo>
                  <a:lnTo>
                    <a:pt x="608406" y="1860169"/>
                  </a:lnTo>
                  <a:lnTo>
                    <a:pt x="551180" y="1831594"/>
                  </a:lnTo>
                  <a:lnTo>
                    <a:pt x="551180" y="1860169"/>
                  </a:lnTo>
                  <a:lnTo>
                    <a:pt x="332740" y="1860169"/>
                  </a:lnTo>
                  <a:lnTo>
                    <a:pt x="332740" y="973074"/>
                  </a:lnTo>
                  <a:lnTo>
                    <a:pt x="332740" y="972820"/>
                  </a:lnTo>
                  <a:lnTo>
                    <a:pt x="332740" y="972439"/>
                  </a:lnTo>
                  <a:lnTo>
                    <a:pt x="332740" y="966978"/>
                  </a:lnTo>
                  <a:lnTo>
                    <a:pt x="551180" y="966978"/>
                  </a:lnTo>
                  <a:lnTo>
                    <a:pt x="551180" y="995553"/>
                  </a:lnTo>
                  <a:lnTo>
                    <a:pt x="608406" y="966978"/>
                  </a:lnTo>
                  <a:lnTo>
                    <a:pt x="636905" y="952754"/>
                  </a:lnTo>
                  <a:lnTo>
                    <a:pt x="608241" y="938403"/>
                  </a:lnTo>
                  <a:lnTo>
                    <a:pt x="551180" y="909828"/>
                  </a:lnTo>
                  <a:lnTo>
                    <a:pt x="551180" y="938403"/>
                  </a:lnTo>
                  <a:lnTo>
                    <a:pt x="332740" y="938403"/>
                  </a:lnTo>
                  <a:lnTo>
                    <a:pt x="332740" y="57150"/>
                  </a:lnTo>
                  <a:lnTo>
                    <a:pt x="551180" y="57150"/>
                  </a:lnTo>
                  <a:lnTo>
                    <a:pt x="551180" y="85725"/>
                  </a:lnTo>
                  <a:lnTo>
                    <a:pt x="608406" y="57150"/>
                  </a:lnTo>
                  <a:lnTo>
                    <a:pt x="636905" y="42926"/>
                  </a:lnTo>
                  <a:close/>
                </a:path>
              </a:pathLst>
            </a:custGeom>
            <a:solidFill>
              <a:srgbClr val="FBC000"/>
            </a:solidFill>
          </p:spPr>
          <p:txBody>
            <a:bodyPr wrap="square" lIns="0" tIns="0" rIns="0" bIns="0" rtlCol="0"/>
            <a:lstStyle/>
            <a:p>
              <a:endParaRPr sz="2700"/>
            </a:p>
          </p:txBody>
        </p:sp>
        <p:sp>
          <p:nvSpPr>
            <p:cNvPr id="79" name="object 79"/>
            <p:cNvSpPr/>
            <p:nvPr/>
          </p:nvSpPr>
          <p:spPr>
            <a:xfrm>
              <a:off x="8819388" y="2589275"/>
              <a:ext cx="422275" cy="428625"/>
            </a:xfrm>
            <a:custGeom>
              <a:avLst/>
              <a:gdLst/>
              <a:ahLst/>
              <a:cxnLst/>
              <a:rect l="l" t="t" r="r" b="b"/>
              <a:pathLst>
                <a:path w="422275" h="428625">
                  <a:moveTo>
                    <a:pt x="211073" y="0"/>
                  </a:moveTo>
                  <a:lnTo>
                    <a:pt x="162672" y="5656"/>
                  </a:lnTo>
                  <a:lnTo>
                    <a:pt x="118243" y="21766"/>
                  </a:lnTo>
                  <a:lnTo>
                    <a:pt x="79052" y="47046"/>
                  </a:lnTo>
                  <a:lnTo>
                    <a:pt x="46366" y="80207"/>
                  </a:lnTo>
                  <a:lnTo>
                    <a:pt x="21451" y="119965"/>
                  </a:lnTo>
                  <a:lnTo>
                    <a:pt x="5573" y="165031"/>
                  </a:lnTo>
                  <a:lnTo>
                    <a:pt x="0" y="214122"/>
                  </a:lnTo>
                  <a:lnTo>
                    <a:pt x="5573" y="263212"/>
                  </a:lnTo>
                  <a:lnTo>
                    <a:pt x="21451" y="308278"/>
                  </a:lnTo>
                  <a:lnTo>
                    <a:pt x="46366" y="348036"/>
                  </a:lnTo>
                  <a:lnTo>
                    <a:pt x="79052" y="381197"/>
                  </a:lnTo>
                  <a:lnTo>
                    <a:pt x="118243" y="406477"/>
                  </a:lnTo>
                  <a:lnTo>
                    <a:pt x="162672" y="422587"/>
                  </a:lnTo>
                  <a:lnTo>
                    <a:pt x="211073" y="428244"/>
                  </a:lnTo>
                  <a:lnTo>
                    <a:pt x="259475" y="422587"/>
                  </a:lnTo>
                  <a:lnTo>
                    <a:pt x="303904" y="406477"/>
                  </a:lnTo>
                  <a:lnTo>
                    <a:pt x="343095" y="381197"/>
                  </a:lnTo>
                  <a:lnTo>
                    <a:pt x="375781" y="348036"/>
                  </a:lnTo>
                  <a:lnTo>
                    <a:pt x="400696" y="308278"/>
                  </a:lnTo>
                  <a:lnTo>
                    <a:pt x="416574" y="263212"/>
                  </a:lnTo>
                  <a:lnTo>
                    <a:pt x="422147" y="214122"/>
                  </a:lnTo>
                  <a:lnTo>
                    <a:pt x="416574" y="165031"/>
                  </a:lnTo>
                  <a:lnTo>
                    <a:pt x="400696" y="119965"/>
                  </a:lnTo>
                  <a:lnTo>
                    <a:pt x="375781" y="80207"/>
                  </a:lnTo>
                  <a:lnTo>
                    <a:pt x="343095" y="47046"/>
                  </a:lnTo>
                  <a:lnTo>
                    <a:pt x="303904" y="21766"/>
                  </a:lnTo>
                  <a:lnTo>
                    <a:pt x="259475" y="5656"/>
                  </a:lnTo>
                  <a:lnTo>
                    <a:pt x="211073" y="0"/>
                  </a:lnTo>
                  <a:close/>
                </a:path>
              </a:pathLst>
            </a:custGeom>
            <a:solidFill>
              <a:srgbClr val="FFFFFF"/>
            </a:solidFill>
          </p:spPr>
          <p:txBody>
            <a:bodyPr wrap="square" lIns="0" tIns="0" rIns="0" bIns="0" rtlCol="0"/>
            <a:lstStyle/>
            <a:p>
              <a:endParaRPr sz="2700"/>
            </a:p>
          </p:txBody>
        </p:sp>
      </p:grpSp>
      <p:sp>
        <p:nvSpPr>
          <p:cNvPr id="80" name="object 80"/>
          <p:cNvSpPr txBox="1"/>
          <p:nvPr/>
        </p:nvSpPr>
        <p:spPr>
          <a:xfrm>
            <a:off x="13442822" y="3997834"/>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1</a:t>
            </a:r>
            <a:endParaRPr sz="2400">
              <a:latin typeface="Arial"/>
              <a:cs typeface="Arial"/>
            </a:endParaRPr>
          </a:p>
        </p:txBody>
      </p:sp>
      <p:sp>
        <p:nvSpPr>
          <p:cNvPr id="81" name="object 81"/>
          <p:cNvSpPr/>
          <p:nvPr/>
        </p:nvSpPr>
        <p:spPr>
          <a:xfrm>
            <a:off x="13258801" y="7943851"/>
            <a:ext cx="631508" cy="642938"/>
          </a:xfrm>
          <a:custGeom>
            <a:avLst/>
            <a:gdLst/>
            <a:ahLst/>
            <a:cxnLst/>
            <a:rect l="l" t="t" r="r" b="b"/>
            <a:pathLst>
              <a:path w="421004" h="428625">
                <a:moveTo>
                  <a:pt x="210311" y="0"/>
                </a:moveTo>
                <a:lnTo>
                  <a:pt x="162072" y="5656"/>
                </a:lnTo>
                <a:lnTo>
                  <a:pt x="117798" y="21766"/>
                </a:lnTo>
                <a:lnTo>
                  <a:pt x="78750" y="47046"/>
                </a:lnTo>
                <a:lnTo>
                  <a:pt x="46186" y="80207"/>
                </a:lnTo>
                <a:lnTo>
                  <a:pt x="21367" y="119965"/>
                </a:lnTo>
                <a:lnTo>
                  <a:pt x="5551" y="165031"/>
                </a:lnTo>
                <a:lnTo>
                  <a:pt x="0" y="214122"/>
                </a:lnTo>
                <a:lnTo>
                  <a:pt x="5551" y="263216"/>
                </a:lnTo>
                <a:lnTo>
                  <a:pt x="21367" y="308284"/>
                </a:lnTo>
                <a:lnTo>
                  <a:pt x="46186" y="348041"/>
                </a:lnTo>
                <a:lnTo>
                  <a:pt x="78750" y="381201"/>
                </a:lnTo>
                <a:lnTo>
                  <a:pt x="117798" y="406479"/>
                </a:lnTo>
                <a:lnTo>
                  <a:pt x="162072" y="422588"/>
                </a:lnTo>
                <a:lnTo>
                  <a:pt x="210311" y="428244"/>
                </a:lnTo>
                <a:lnTo>
                  <a:pt x="258551" y="422588"/>
                </a:lnTo>
                <a:lnTo>
                  <a:pt x="302825" y="406479"/>
                </a:lnTo>
                <a:lnTo>
                  <a:pt x="341873" y="381201"/>
                </a:lnTo>
                <a:lnTo>
                  <a:pt x="374437" y="348041"/>
                </a:lnTo>
                <a:lnTo>
                  <a:pt x="399256" y="308284"/>
                </a:lnTo>
                <a:lnTo>
                  <a:pt x="415072" y="263216"/>
                </a:lnTo>
                <a:lnTo>
                  <a:pt x="420624" y="214122"/>
                </a:lnTo>
                <a:lnTo>
                  <a:pt x="415072" y="165031"/>
                </a:lnTo>
                <a:lnTo>
                  <a:pt x="399256" y="119965"/>
                </a:lnTo>
                <a:lnTo>
                  <a:pt x="374437" y="80207"/>
                </a:lnTo>
                <a:lnTo>
                  <a:pt x="341873" y="47046"/>
                </a:lnTo>
                <a:lnTo>
                  <a:pt x="302825" y="21766"/>
                </a:lnTo>
                <a:lnTo>
                  <a:pt x="258551" y="5656"/>
                </a:lnTo>
                <a:lnTo>
                  <a:pt x="210311" y="0"/>
                </a:lnTo>
                <a:close/>
              </a:path>
            </a:pathLst>
          </a:custGeom>
          <a:solidFill>
            <a:srgbClr val="FFFFFF"/>
          </a:solidFill>
        </p:spPr>
        <p:txBody>
          <a:bodyPr wrap="square" lIns="0" tIns="0" rIns="0" bIns="0" rtlCol="0"/>
          <a:lstStyle/>
          <a:p>
            <a:endParaRPr sz="2700"/>
          </a:p>
        </p:txBody>
      </p:sp>
      <p:sp>
        <p:nvSpPr>
          <p:cNvPr id="82" name="object 82"/>
          <p:cNvSpPr txBox="1"/>
          <p:nvPr/>
        </p:nvSpPr>
        <p:spPr>
          <a:xfrm>
            <a:off x="13471587" y="8057008"/>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2</a:t>
            </a:r>
            <a:endParaRPr sz="2400">
              <a:latin typeface="Arial"/>
              <a:cs typeface="Arial"/>
            </a:endParaRPr>
          </a:p>
        </p:txBody>
      </p:sp>
      <p:sp>
        <p:nvSpPr>
          <p:cNvPr id="83" name="object 83"/>
          <p:cNvSpPr/>
          <p:nvPr/>
        </p:nvSpPr>
        <p:spPr>
          <a:xfrm>
            <a:off x="13185647" y="6581395"/>
            <a:ext cx="631508" cy="642938"/>
          </a:xfrm>
          <a:custGeom>
            <a:avLst/>
            <a:gdLst/>
            <a:ahLst/>
            <a:cxnLst/>
            <a:rect l="l" t="t" r="r" b="b"/>
            <a:pathLst>
              <a:path w="421004" h="428625">
                <a:moveTo>
                  <a:pt x="210312" y="0"/>
                </a:moveTo>
                <a:lnTo>
                  <a:pt x="162072" y="5656"/>
                </a:lnTo>
                <a:lnTo>
                  <a:pt x="117798" y="21766"/>
                </a:lnTo>
                <a:lnTo>
                  <a:pt x="78750" y="47046"/>
                </a:lnTo>
                <a:lnTo>
                  <a:pt x="46186" y="80207"/>
                </a:lnTo>
                <a:lnTo>
                  <a:pt x="21367" y="119965"/>
                </a:lnTo>
                <a:lnTo>
                  <a:pt x="5551" y="165031"/>
                </a:lnTo>
                <a:lnTo>
                  <a:pt x="0" y="214121"/>
                </a:lnTo>
                <a:lnTo>
                  <a:pt x="5551" y="263212"/>
                </a:lnTo>
                <a:lnTo>
                  <a:pt x="21367" y="308278"/>
                </a:lnTo>
                <a:lnTo>
                  <a:pt x="46186" y="348036"/>
                </a:lnTo>
                <a:lnTo>
                  <a:pt x="78750" y="381197"/>
                </a:lnTo>
                <a:lnTo>
                  <a:pt x="117798" y="406477"/>
                </a:lnTo>
                <a:lnTo>
                  <a:pt x="162072" y="422587"/>
                </a:lnTo>
                <a:lnTo>
                  <a:pt x="210312" y="428243"/>
                </a:lnTo>
                <a:lnTo>
                  <a:pt x="258551" y="422587"/>
                </a:lnTo>
                <a:lnTo>
                  <a:pt x="302825" y="406477"/>
                </a:lnTo>
                <a:lnTo>
                  <a:pt x="341873" y="381197"/>
                </a:lnTo>
                <a:lnTo>
                  <a:pt x="374437" y="348036"/>
                </a:lnTo>
                <a:lnTo>
                  <a:pt x="399256" y="308278"/>
                </a:lnTo>
                <a:lnTo>
                  <a:pt x="415072" y="263212"/>
                </a:lnTo>
                <a:lnTo>
                  <a:pt x="420624" y="214121"/>
                </a:lnTo>
                <a:lnTo>
                  <a:pt x="415072" y="165031"/>
                </a:lnTo>
                <a:lnTo>
                  <a:pt x="399256" y="119965"/>
                </a:lnTo>
                <a:lnTo>
                  <a:pt x="374437" y="80207"/>
                </a:lnTo>
                <a:lnTo>
                  <a:pt x="341873" y="47046"/>
                </a:lnTo>
                <a:lnTo>
                  <a:pt x="302825" y="21766"/>
                </a:lnTo>
                <a:lnTo>
                  <a:pt x="258551" y="5656"/>
                </a:lnTo>
                <a:lnTo>
                  <a:pt x="210312" y="0"/>
                </a:lnTo>
                <a:close/>
              </a:path>
            </a:pathLst>
          </a:custGeom>
          <a:solidFill>
            <a:srgbClr val="FFFFFF"/>
          </a:solidFill>
        </p:spPr>
        <p:txBody>
          <a:bodyPr wrap="square" lIns="0" tIns="0" rIns="0" bIns="0" rtlCol="0"/>
          <a:lstStyle/>
          <a:p>
            <a:endParaRPr sz="2700"/>
          </a:p>
        </p:txBody>
      </p:sp>
      <p:sp>
        <p:nvSpPr>
          <p:cNvPr id="84" name="object 84"/>
          <p:cNvSpPr txBox="1"/>
          <p:nvPr/>
        </p:nvSpPr>
        <p:spPr>
          <a:xfrm>
            <a:off x="13398437" y="6694552"/>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3</a:t>
            </a:r>
            <a:endParaRPr sz="2400">
              <a:latin typeface="Arial"/>
              <a:cs typeface="Arial"/>
            </a:endParaRPr>
          </a:p>
        </p:txBody>
      </p:sp>
      <p:grpSp>
        <p:nvGrpSpPr>
          <p:cNvPr id="85" name="object 85"/>
          <p:cNvGrpSpPr/>
          <p:nvPr/>
        </p:nvGrpSpPr>
        <p:grpSpPr>
          <a:xfrm>
            <a:off x="668082" y="1753932"/>
            <a:ext cx="7915275" cy="177165"/>
            <a:chOff x="445388" y="1169288"/>
            <a:chExt cx="5276850" cy="118110"/>
          </a:xfrm>
        </p:grpSpPr>
        <p:pic>
          <p:nvPicPr>
            <p:cNvPr id="86" name="object 86"/>
            <p:cNvPicPr/>
            <p:nvPr/>
          </p:nvPicPr>
          <p:blipFill>
            <a:blip r:embed="rId21" cstate="print"/>
            <a:stretch>
              <a:fillRect/>
            </a:stretch>
          </p:blipFill>
          <p:spPr>
            <a:xfrm>
              <a:off x="454913" y="1178813"/>
              <a:ext cx="5257800" cy="99060"/>
            </a:xfrm>
            <a:prstGeom prst="rect">
              <a:avLst/>
            </a:prstGeom>
          </p:spPr>
        </p:pic>
        <p:sp>
          <p:nvSpPr>
            <p:cNvPr id="87" name="object 87"/>
            <p:cNvSpPr/>
            <p:nvPr/>
          </p:nvSpPr>
          <p:spPr>
            <a:xfrm>
              <a:off x="454913" y="1178813"/>
              <a:ext cx="5257800" cy="99060"/>
            </a:xfrm>
            <a:custGeom>
              <a:avLst/>
              <a:gdLst/>
              <a:ahLst/>
              <a:cxnLst/>
              <a:rect l="l" t="t" r="r" b="b"/>
              <a:pathLst>
                <a:path w="5257800" h="99059">
                  <a:moveTo>
                    <a:pt x="0" y="16510"/>
                  </a:moveTo>
                  <a:lnTo>
                    <a:pt x="0" y="7365"/>
                  </a:lnTo>
                  <a:lnTo>
                    <a:pt x="7391" y="0"/>
                  </a:lnTo>
                  <a:lnTo>
                    <a:pt x="16509" y="0"/>
                  </a:lnTo>
                  <a:lnTo>
                    <a:pt x="5241290" y="0"/>
                  </a:lnTo>
                  <a:lnTo>
                    <a:pt x="5250434" y="0"/>
                  </a:lnTo>
                  <a:lnTo>
                    <a:pt x="5257800" y="7365"/>
                  </a:lnTo>
                  <a:lnTo>
                    <a:pt x="5257800" y="16510"/>
                  </a:lnTo>
                  <a:lnTo>
                    <a:pt x="5257800" y="82550"/>
                  </a:lnTo>
                  <a:lnTo>
                    <a:pt x="5257800" y="91694"/>
                  </a:lnTo>
                  <a:lnTo>
                    <a:pt x="5250434" y="99060"/>
                  </a:lnTo>
                  <a:lnTo>
                    <a:pt x="5241290" y="99060"/>
                  </a:lnTo>
                  <a:lnTo>
                    <a:pt x="16509" y="99060"/>
                  </a:lnTo>
                  <a:lnTo>
                    <a:pt x="7391" y="99060"/>
                  </a:lnTo>
                  <a:lnTo>
                    <a:pt x="0" y="91694"/>
                  </a:lnTo>
                  <a:lnTo>
                    <a:pt x="0" y="82550"/>
                  </a:lnTo>
                  <a:lnTo>
                    <a:pt x="0" y="16510"/>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85" y="118871"/>
            <a:ext cx="14964728" cy="6232206"/>
            <a:chOff x="1523" y="79247"/>
            <a:chExt cx="9976485" cy="4154804"/>
          </a:xfrm>
        </p:grpSpPr>
        <p:pic>
          <p:nvPicPr>
            <p:cNvPr id="5" name="object 5"/>
            <p:cNvPicPr/>
            <p:nvPr/>
          </p:nvPicPr>
          <p:blipFill>
            <a:blip r:embed="rId2" cstate="print"/>
            <a:stretch>
              <a:fillRect/>
            </a:stretch>
          </p:blipFill>
          <p:spPr>
            <a:xfrm>
              <a:off x="9084564" y="79247"/>
              <a:ext cx="893064" cy="344424"/>
            </a:xfrm>
            <a:prstGeom prst="rect">
              <a:avLst/>
            </a:prstGeom>
          </p:spPr>
        </p:pic>
        <p:sp>
          <p:nvSpPr>
            <p:cNvPr id="6" name="object 6"/>
            <p:cNvSpPr/>
            <p:nvPr/>
          </p:nvSpPr>
          <p:spPr>
            <a:xfrm>
              <a:off x="1523" y="705611"/>
              <a:ext cx="337185" cy="346075"/>
            </a:xfrm>
            <a:custGeom>
              <a:avLst/>
              <a:gdLst/>
              <a:ahLst/>
              <a:cxnLst/>
              <a:rect l="l" t="t" r="r" b="b"/>
              <a:pathLst>
                <a:path w="337185" h="346075">
                  <a:moveTo>
                    <a:pt x="0" y="0"/>
                  </a:moveTo>
                  <a:lnTo>
                    <a:pt x="0" y="178562"/>
                  </a:lnTo>
                  <a:lnTo>
                    <a:pt x="336804" y="345948"/>
                  </a:lnTo>
                  <a:lnTo>
                    <a:pt x="336804" y="167386"/>
                  </a:lnTo>
                  <a:lnTo>
                    <a:pt x="0" y="0"/>
                  </a:lnTo>
                  <a:close/>
                </a:path>
              </a:pathLst>
            </a:custGeom>
            <a:solidFill>
              <a:srgbClr val="00A2C8"/>
            </a:solidFill>
          </p:spPr>
          <p:txBody>
            <a:bodyPr wrap="square" lIns="0" tIns="0" rIns="0" bIns="0" rtlCol="0"/>
            <a:lstStyle/>
            <a:p>
              <a:endParaRPr sz="2700"/>
            </a:p>
          </p:txBody>
        </p:sp>
        <p:sp>
          <p:nvSpPr>
            <p:cNvPr id="7" name="object 7"/>
            <p:cNvSpPr/>
            <p:nvPr/>
          </p:nvSpPr>
          <p:spPr>
            <a:xfrm>
              <a:off x="1523" y="870203"/>
              <a:ext cx="337185" cy="347980"/>
            </a:xfrm>
            <a:custGeom>
              <a:avLst/>
              <a:gdLst/>
              <a:ahLst/>
              <a:cxnLst/>
              <a:rect l="l" t="t" r="r" b="b"/>
              <a:pathLst>
                <a:path w="337185" h="347980">
                  <a:moveTo>
                    <a:pt x="336804" y="0"/>
                  </a:moveTo>
                  <a:lnTo>
                    <a:pt x="0" y="167386"/>
                  </a:lnTo>
                  <a:lnTo>
                    <a:pt x="0" y="347472"/>
                  </a:lnTo>
                  <a:lnTo>
                    <a:pt x="336804" y="180086"/>
                  </a:lnTo>
                  <a:lnTo>
                    <a:pt x="336804" y="0"/>
                  </a:lnTo>
                  <a:close/>
                </a:path>
              </a:pathLst>
            </a:custGeom>
            <a:solidFill>
              <a:srgbClr val="004B84"/>
            </a:solidFill>
          </p:spPr>
          <p:txBody>
            <a:bodyPr wrap="square" lIns="0" tIns="0" rIns="0" bIns="0" rtlCol="0"/>
            <a:lstStyle/>
            <a:p>
              <a:endParaRPr sz="2700"/>
            </a:p>
          </p:txBody>
        </p:sp>
        <p:sp>
          <p:nvSpPr>
            <p:cNvPr id="8" name="object 8"/>
            <p:cNvSpPr/>
            <p:nvPr/>
          </p:nvSpPr>
          <p:spPr>
            <a:xfrm>
              <a:off x="1523" y="829056"/>
              <a:ext cx="155575" cy="247015"/>
            </a:xfrm>
            <a:custGeom>
              <a:avLst/>
              <a:gdLst/>
              <a:ahLst/>
              <a:cxnLst/>
              <a:rect l="l" t="t" r="r" b="b"/>
              <a:pathLst>
                <a:path w="155575" h="247015">
                  <a:moveTo>
                    <a:pt x="0" y="0"/>
                  </a:moveTo>
                  <a:lnTo>
                    <a:pt x="1" y="246888"/>
                  </a:lnTo>
                  <a:lnTo>
                    <a:pt x="1" y="208153"/>
                  </a:lnTo>
                  <a:lnTo>
                    <a:pt x="155448" y="131318"/>
                  </a:lnTo>
                  <a:lnTo>
                    <a:pt x="1" y="54483"/>
                  </a:lnTo>
                  <a:lnTo>
                    <a:pt x="0" y="0"/>
                  </a:lnTo>
                  <a:close/>
                </a:path>
              </a:pathLst>
            </a:custGeom>
            <a:solidFill>
              <a:srgbClr val="FBC000"/>
            </a:solidFill>
          </p:spPr>
          <p:txBody>
            <a:bodyPr wrap="square" lIns="0" tIns="0" rIns="0" bIns="0" rtlCol="0"/>
            <a:lstStyle/>
            <a:p>
              <a:endParaRPr sz="2700"/>
            </a:p>
          </p:txBody>
        </p:sp>
        <p:pic>
          <p:nvPicPr>
            <p:cNvPr id="9" name="object 9"/>
            <p:cNvPicPr/>
            <p:nvPr/>
          </p:nvPicPr>
          <p:blipFill>
            <a:blip r:embed="rId3" cstate="print"/>
            <a:stretch>
              <a:fillRect/>
            </a:stretch>
          </p:blipFill>
          <p:spPr>
            <a:xfrm>
              <a:off x="781811" y="3110496"/>
              <a:ext cx="2135124" cy="1123175"/>
            </a:xfrm>
            <a:prstGeom prst="rect">
              <a:avLst/>
            </a:prstGeom>
          </p:spPr>
        </p:pic>
        <p:pic>
          <p:nvPicPr>
            <p:cNvPr id="10" name="object 10"/>
            <p:cNvPicPr/>
            <p:nvPr/>
          </p:nvPicPr>
          <p:blipFill>
            <a:blip r:embed="rId4" cstate="print"/>
            <a:stretch>
              <a:fillRect/>
            </a:stretch>
          </p:blipFill>
          <p:spPr>
            <a:xfrm>
              <a:off x="890015" y="3386353"/>
              <a:ext cx="1918716" cy="647674"/>
            </a:xfrm>
            <a:prstGeom prst="rect">
              <a:avLst/>
            </a:prstGeom>
          </p:spPr>
        </p:pic>
        <p:sp>
          <p:nvSpPr>
            <p:cNvPr id="11" name="object 11"/>
            <p:cNvSpPr/>
            <p:nvPr/>
          </p:nvSpPr>
          <p:spPr>
            <a:xfrm>
              <a:off x="841248" y="3150108"/>
              <a:ext cx="2021205" cy="1010919"/>
            </a:xfrm>
            <a:custGeom>
              <a:avLst/>
              <a:gdLst/>
              <a:ahLst/>
              <a:cxnLst/>
              <a:rect l="l" t="t" r="r" b="b"/>
              <a:pathLst>
                <a:path w="2021205" h="1010920">
                  <a:moveTo>
                    <a:pt x="1919732" y="0"/>
                  </a:moveTo>
                  <a:lnTo>
                    <a:pt x="101041" y="0"/>
                  </a:lnTo>
                  <a:lnTo>
                    <a:pt x="61711" y="7937"/>
                  </a:lnTo>
                  <a:lnTo>
                    <a:pt x="29594" y="29591"/>
                  </a:lnTo>
                  <a:lnTo>
                    <a:pt x="7940" y="61722"/>
                  </a:lnTo>
                  <a:lnTo>
                    <a:pt x="0" y="101091"/>
                  </a:lnTo>
                  <a:lnTo>
                    <a:pt x="0" y="909319"/>
                  </a:lnTo>
                  <a:lnTo>
                    <a:pt x="7940" y="948689"/>
                  </a:lnTo>
                  <a:lnTo>
                    <a:pt x="29594" y="980820"/>
                  </a:lnTo>
                  <a:lnTo>
                    <a:pt x="61711" y="1002474"/>
                  </a:lnTo>
                  <a:lnTo>
                    <a:pt x="101041" y="1010411"/>
                  </a:lnTo>
                  <a:lnTo>
                    <a:pt x="1919732" y="1010411"/>
                  </a:lnTo>
                  <a:lnTo>
                    <a:pt x="1959102" y="1002474"/>
                  </a:lnTo>
                  <a:lnTo>
                    <a:pt x="1991233" y="980820"/>
                  </a:lnTo>
                  <a:lnTo>
                    <a:pt x="2012886" y="948689"/>
                  </a:lnTo>
                  <a:lnTo>
                    <a:pt x="2020824" y="909319"/>
                  </a:lnTo>
                  <a:lnTo>
                    <a:pt x="2020824" y="101091"/>
                  </a:lnTo>
                  <a:lnTo>
                    <a:pt x="2012886" y="61721"/>
                  </a:lnTo>
                  <a:lnTo>
                    <a:pt x="1991233" y="29590"/>
                  </a:lnTo>
                  <a:lnTo>
                    <a:pt x="1959102" y="7937"/>
                  </a:lnTo>
                  <a:lnTo>
                    <a:pt x="1919732" y="0"/>
                  </a:lnTo>
                  <a:close/>
                </a:path>
              </a:pathLst>
            </a:custGeom>
            <a:solidFill>
              <a:srgbClr val="03386B"/>
            </a:solidFill>
          </p:spPr>
          <p:txBody>
            <a:bodyPr wrap="square" lIns="0" tIns="0" rIns="0" bIns="0" rtlCol="0"/>
            <a:lstStyle/>
            <a:p>
              <a:endParaRPr sz="2700"/>
            </a:p>
          </p:txBody>
        </p:sp>
      </p:grpSp>
      <p:sp>
        <p:nvSpPr>
          <p:cNvPr id="12" name="object 12"/>
          <p:cNvSpPr txBox="1">
            <a:spLocks noGrp="1"/>
          </p:cNvSpPr>
          <p:nvPr>
            <p:ph type="title"/>
          </p:nvPr>
        </p:nvSpPr>
        <p:spPr>
          <a:xfrm>
            <a:off x="672236" y="1159909"/>
            <a:ext cx="3024188" cy="481863"/>
          </a:xfrm>
          <a:prstGeom prst="rect">
            <a:avLst/>
          </a:prstGeom>
        </p:spPr>
        <p:txBody>
          <a:bodyPr vert="horz" wrap="square" lIns="0" tIns="20003" rIns="0" bIns="0" rtlCol="0" anchor="ctr">
            <a:spAutoFit/>
          </a:bodyPr>
          <a:lstStyle/>
          <a:p>
            <a:pPr marL="19050">
              <a:lnSpc>
                <a:spcPct val="100000"/>
              </a:lnSpc>
              <a:spcBef>
                <a:spcPts val="158"/>
              </a:spcBef>
            </a:pPr>
            <a:r>
              <a:rPr sz="3000" dirty="0">
                <a:solidFill>
                  <a:srgbClr val="000000"/>
                </a:solidFill>
                <a:latin typeface="Arial Black"/>
                <a:cs typeface="Arial Black"/>
              </a:rPr>
              <a:t>D.</a:t>
            </a:r>
            <a:r>
              <a:rPr sz="3000" spc="-68" dirty="0">
                <a:solidFill>
                  <a:srgbClr val="000000"/>
                </a:solidFill>
                <a:latin typeface="Arial Black"/>
                <a:cs typeface="Arial Black"/>
              </a:rPr>
              <a:t> </a:t>
            </a:r>
            <a:r>
              <a:rPr sz="3000" spc="-8" dirty="0">
                <a:solidFill>
                  <a:srgbClr val="000000"/>
                </a:solidFill>
                <a:latin typeface="Arial Black"/>
                <a:cs typeface="Arial Black"/>
              </a:rPr>
              <a:t>Besaran</a:t>
            </a:r>
            <a:r>
              <a:rPr sz="3000" spc="-38" dirty="0">
                <a:solidFill>
                  <a:srgbClr val="000000"/>
                </a:solidFill>
                <a:latin typeface="Arial Black"/>
                <a:cs typeface="Arial Black"/>
              </a:rPr>
              <a:t> </a:t>
            </a:r>
            <a:r>
              <a:rPr sz="3000" dirty="0">
                <a:solidFill>
                  <a:srgbClr val="000000"/>
                </a:solidFill>
                <a:latin typeface="Arial Black"/>
                <a:cs typeface="Arial Black"/>
              </a:rPr>
              <a:t>UP</a:t>
            </a:r>
            <a:endParaRPr sz="3000">
              <a:latin typeface="Arial Black"/>
              <a:cs typeface="Arial Black"/>
            </a:endParaRPr>
          </a:p>
        </p:txBody>
      </p:sp>
      <p:sp>
        <p:nvSpPr>
          <p:cNvPr id="13" name="object 13"/>
          <p:cNvSpPr txBox="1"/>
          <p:nvPr/>
        </p:nvSpPr>
        <p:spPr>
          <a:xfrm>
            <a:off x="1633271" y="5210938"/>
            <a:ext cx="2287905" cy="481863"/>
          </a:xfrm>
          <a:prstGeom prst="rect">
            <a:avLst/>
          </a:prstGeom>
        </p:spPr>
        <p:txBody>
          <a:bodyPr vert="horz" wrap="square" lIns="0" tIns="20003" rIns="0" bIns="0" rtlCol="0">
            <a:spAutoFit/>
          </a:bodyPr>
          <a:lstStyle/>
          <a:p>
            <a:pPr marL="19050">
              <a:spcBef>
                <a:spcPts val="158"/>
              </a:spcBef>
            </a:pPr>
            <a:r>
              <a:rPr sz="3000" b="1" spc="-8" dirty="0">
                <a:solidFill>
                  <a:srgbClr val="FFFFFF"/>
                </a:solidFill>
                <a:latin typeface="Calibri"/>
                <a:cs typeface="Calibri"/>
              </a:rPr>
              <a:t>PENGATURAN</a:t>
            </a:r>
            <a:endParaRPr sz="3000">
              <a:latin typeface="Calibri"/>
              <a:cs typeface="Calibri"/>
            </a:endParaRPr>
          </a:p>
        </p:txBody>
      </p:sp>
      <p:grpSp>
        <p:nvGrpSpPr>
          <p:cNvPr id="14" name="object 14"/>
          <p:cNvGrpSpPr/>
          <p:nvPr/>
        </p:nvGrpSpPr>
        <p:grpSpPr>
          <a:xfrm>
            <a:off x="4294250" y="4821193"/>
            <a:ext cx="4326255" cy="1684973"/>
            <a:chOff x="2862833" y="3214128"/>
            <a:chExt cx="2884170" cy="1123315"/>
          </a:xfrm>
        </p:grpSpPr>
        <p:sp>
          <p:nvSpPr>
            <p:cNvPr id="15" name="object 15"/>
            <p:cNvSpPr/>
            <p:nvPr/>
          </p:nvSpPr>
          <p:spPr>
            <a:xfrm>
              <a:off x="2862833" y="3716781"/>
              <a:ext cx="809625" cy="85725"/>
            </a:xfrm>
            <a:custGeom>
              <a:avLst/>
              <a:gdLst/>
              <a:ahLst/>
              <a:cxnLst/>
              <a:rect l="l" t="t" r="r" b="b"/>
              <a:pathLst>
                <a:path w="809625" h="85725">
                  <a:moveTo>
                    <a:pt x="723519" y="0"/>
                  </a:moveTo>
                  <a:lnTo>
                    <a:pt x="723519" y="85725"/>
                  </a:lnTo>
                  <a:lnTo>
                    <a:pt x="780753" y="57150"/>
                  </a:lnTo>
                  <a:lnTo>
                    <a:pt x="737743" y="57150"/>
                  </a:lnTo>
                  <a:lnTo>
                    <a:pt x="737743" y="28575"/>
                  </a:lnTo>
                  <a:lnTo>
                    <a:pt x="780584" y="28575"/>
                  </a:lnTo>
                  <a:lnTo>
                    <a:pt x="723519" y="0"/>
                  </a:lnTo>
                  <a:close/>
                </a:path>
                <a:path w="809625" h="85725">
                  <a:moveTo>
                    <a:pt x="723519" y="28575"/>
                  </a:moveTo>
                  <a:lnTo>
                    <a:pt x="0" y="28575"/>
                  </a:lnTo>
                  <a:lnTo>
                    <a:pt x="0" y="57150"/>
                  </a:lnTo>
                  <a:lnTo>
                    <a:pt x="723519" y="57150"/>
                  </a:lnTo>
                  <a:lnTo>
                    <a:pt x="723519" y="28575"/>
                  </a:lnTo>
                  <a:close/>
                </a:path>
                <a:path w="809625" h="85725">
                  <a:moveTo>
                    <a:pt x="780584" y="28575"/>
                  </a:moveTo>
                  <a:lnTo>
                    <a:pt x="737743" y="28575"/>
                  </a:lnTo>
                  <a:lnTo>
                    <a:pt x="737743" y="57150"/>
                  </a:lnTo>
                  <a:lnTo>
                    <a:pt x="780753" y="57150"/>
                  </a:lnTo>
                  <a:lnTo>
                    <a:pt x="809244" y="42926"/>
                  </a:lnTo>
                  <a:lnTo>
                    <a:pt x="780584" y="28575"/>
                  </a:lnTo>
                  <a:close/>
                </a:path>
              </a:pathLst>
            </a:custGeom>
            <a:solidFill>
              <a:srgbClr val="0085C6"/>
            </a:solidFill>
          </p:spPr>
          <p:txBody>
            <a:bodyPr wrap="square" lIns="0" tIns="0" rIns="0" bIns="0" rtlCol="0"/>
            <a:lstStyle/>
            <a:p>
              <a:endParaRPr sz="2700"/>
            </a:p>
          </p:txBody>
        </p:sp>
        <p:pic>
          <p:nvPicPr>
            <p:cNvPr id="16" name="object 16"/>
            <p:cNvPicPr/>
            <p:nvPr/>
          </p:nvPicPr>
          <p:blipFill>
            <a:blip r:embed="rId3" cstate="print"/>
            <a:stretch>
              <a:fillRect/>
            </a:stretch>
          </p:blipFill>
          <p:spPr>
            <a:xfrm>
              <a:off x="3611879" y="3214128"/>
              <a:ext cx="2135124" cy="1123175"/>
            </a:xfrm>
            <a:prstGeom prst="rect">
              <a:avLst/>
            </a:prstGeom>
          </p:spPr>
        </p:pic>
        <p:pic>
          <p:nvPicPr>
            <p:cNvPr id="17" name="object 17"/>
            <p:cNvPicPr/>
            <p:nvPr/>
          </p:nvPicPr>
          <p:blipFill>
            <a:blip r:embed="rId5" cstate="print"/>
            <a:stretch>
              <a:fillRect/>
            </a:stretch>
          </p:blipFill>
          <p:spPr>
            <a:xfrm>
              <a:off x="4157472" y="3444239"/>
              <a:ext cx="1042441" cy="754380"/>
            </a:xfrm>
            <a:prstGeom prst="rect">
              <a:avLst/>
            </a:prstGeom>
          </p:spPr>
        </p:pic>
        <p:sp>
          <p:nvSpPr>
            <p:cNvPr id="18" name="object 18"/>
            <p:cNvSpPr/>
            <p:nvPr/>
          </p:nvSpPr>
          <p:spPr>
            <a:xfrm>
              <a:off x="3671315" y="3253739"/>
              <a:ext cx="2021205" cy="1010919"/>
            </a:xfrm>
            <a:custGeom>
              <a:avLst/>
              <a:gdLst/>
              <a:ahLst/>
              <a:cxnLst/>
              <a:rect l="l" t="t" r="r" b="b"/>
              <a:pathLst>
                <a:path w="2021204" h="1010920">
                  <a:moveTo>
                    <a:pt x="1919732" y="0"/>
                  </a:moveTo>
                  <a:lnTo>
                    <a:pt x="101092" y="0"/>
                  </a:lnTo>
                  <a:lnTo>
                    <a:pt x="61722" y="7937"/>
                  </a:lnTo>
                  <a:lnTo>
                    <a:pt x="29590" y="29590"/>
                  </a:lnTo>
                  <a:lnTo>
                    <a:pt x="7937" y="61722"/>
                  </a:lnTo>
                  <a:lnTo>
                    <a:pt x="0" y="101092"/>
                  </a:lnTo>
                  <a:lnTo>
                    <a:pt x="0" y="909320"/>
                  </a:lnTo>
                  <a:lnTo>
                    <a:pt x="7937" y="948690"/>
                  </a:lnTo>
                  <a:lnTo>
                    <a:pt x="29590" y="980821"/>
                  </a:lnTo>
                  <a:lnTo>
                    <a:pt x="61722" y="1002474"/>
                  </a:lnTo>
                  <a:lnTo>
                    <a:pt x="101092" y="1010412"/>
                  </a:lnTo>
                  <a:lnTo>
                    <a:pt x="1919732" y="1010412"/>
                  </a:lnTo>
                  <a:lnTo>
                    <a:pt x="1959102" y="1002474"/>
                  </a:lnTo>
                  <a:lnTo>
                    <a:pt x="1991233" y="980821"/>
                  </a:lnTo>
                  <a:lnTo>
                    <a:pt x="2012886" y="948690"/>
                  </a:lnTo>
                  <a:lnTo>
                    <a:pt x="2020824" y="909320"/>
                  </a:lnTo>
                  <a:lnTo>
                    <a:pt x="2020824" y="101092"/>
                  </a:lnTo>
                  <a:lnTo>
                    <a:pt x="2012886" y="61722"/>
                  </a:lnTo>
                  <a:lnTo>
                    <a:pt x="1991232" y="29590"/>
                  </a:lnTo>
                  <a:lnTo>
                    <a:pt x="1959102" y="7937"/>
                  </a:lnTo>
                  <a:lnTo>
                    <a:pt x="1919732" y="0"/>
                  </a:lnTo>
                  <a:close/>
                </a:path>
              </a:pathLst>
            </a:custGeom>
            <a:solidFill>
              <a:srgbClr val="0085C6"/>
            </a:solidFill>
          </p:spPr>
          <p:txBody>
            <a:bodyPr wrap="square" lIns="0" tIns="0" rIns="0" bIns="0" rtlCol="0"/>
            <a:lstStyle/>
            <a:p>
              <a:endParaRPr sz="2700"/>
            </a:p>
          </p:txBody>
        </p:sp>
      </p:grpSp>
      <p:sp>
        <p:nvSpPr>
          <p:cNvPr id="19" name="object 19"/>
          <p:cNvSpPr txBox="1"/>
          <p:nvPr/>
        </p:nvSpPr>
        <p:spPr>
          <a:xfrm>
            <a:off x="6582537" y="5316855"/>
            <a:ext cx="882015" cy="573234"/>
          </a:xfrm>
          <a:prstGeom prst="rect">
            <a:avLst/>
          </a:prstGeom>
        </p:spPr>
        <p:txBody>
          <a:bodyPr vert="horz" wrap="square" lIns="0" tIns="19050" rIns="0" bIns="0" rtlCol="0">
            <a:spAutoFit/>
          </a:bodyPr>
          <a:lstStyle/>
          <a:p>
            <a:pPr marL="19050">
              <a:spcBef>
                <a:spcPts val="150"/>
              </a:spcBef>
            </a:pPr>
            <a:r>
              <a:rPr sz="3600" b="1" dirty="0">
                <a:solidFill>
                  <a:srgbClr val="FFFFFF"/>
                </a:solidFill>
                <a:latin typeface="Calibri"/>
                <a:cs typeface="Calibri"/>
              </a:rPr>
              <a:t>BUD</a:t>
            </a:r>
            <a:endParaRPr sz="3600">
              <a:latin typeface="Calibri"/>
              <a:cs typeface="Calibri"/>
            </a:endParaRPr>
          </a:p>
        </p:txBody>
      </p:sp>
      <p:grpSp>
        <p:nvGrpSpPr>
          <p:cNvPr id="20" name="object 20"/>
          <p:cNvGrpSpPr/>
          <p:nvPr/>
        </p:nvGrpSpPr>
        <p:grpSpPr>
          <a:xfrm>
            <a:off x="8539354" y="4812011"/>
            <a:ext cx="4331018" cy="1704023"/>
            <a:chOff x="5692902" y="3208007"/>
            <a:chExt cx="2887345" cy="1136015"/>
          </a:xfrm>
        </p:grpSpPr>
        <p:sp>
          <p:nvSpPr>
            <p:cNvPr id="21" name="object 21"/>
            <p:cNvSpPr/>
            <p:nvPr/>
          </p:nvSpPr>
          <p:spPr>
            <a:xfrm>
              <a:off x="5692902" y="3716781"/>
              <a:ext cx="807720" cy="85725"/>
            </a:xfrm>
            <a:custGeom>
              <a:avLst/>
              <a:gdLst/>
              <a:ahLst/>
              <a:cxnLst/>
              <a:rect l="l" t="t" r="r" b="b"/>
              <a:pathLst>
                <a:path w="807720" h="85725">
                  <a:moveTo>
                    <a:pt x="721995" y="0"/>
                  </a:moveTo>
                  <a:lnTo>
                    <a:pt x="721995" y="85725"/>
                  </a:lnTo>
                  <a:lnTo>
                    <a:pt x="779229" y="57150"/>
                  </a:lnTo>
                  <a:lnTo>
                    <a:pt x="736219" y="57150"/>
                  </a:lnTo>
                  <a:lnTo>
                    <a:pt x="736219" y="28575"/>
                  </a:lnTo>
                  <a:lnTo>
                    <a:pt x="779060" y="28575"/>
                  </a:lnTo>
                  <a:lnTo>
                    <a:pt x="721995" y="0"/>
                  </a:lnTo>
                  <a:close/>
                </a:path>
                <a:path w="807720" h="85725">
                  <a:moveTo>
                    <a:pt x="721995" y="28575"/>
                  </a:moveTo>
                  <a:lnTo>
                    <a:pt x="0" y="28575"/>
                  </a:lnTo>
                  <a:lnTo>
                    <a:pt x="0" y="57150"/>
                  </a:lnTo>
                  <a:lnTo>
                    <a:pt x="721995" y="57150"/>
                  </a:lnTo>
                  <a:lnTo>
                    <a:pt x="721995" y="28575"/>
                  </a:lnTo>
                  <a:close/>
                </a:path>
                <a:path w="807720" h="85725">
                  <a:moveTo>
                    <a:pt x="779060" y="28575"/>
                  </a:moveTo>
                  <a:lnTo>
                    <a:pt x="736219" y="28575"/>
                  </a:lnTo>
                  <a:lnTo>
                    <a:pt x="736219" y="57150"/>
                  </a:lnTo>
                  <a:lnTo>
                    <a:pt x="779229" y="57150"/>
                  </a:lnTo>
                  <a:lnTo>
                    <a:pt x="807720" y="42926"/>
                  </a:lnTo>
                  <a:lnTo>
                    <a:pt x="779060" y="28575"/>
                  </a:lnTo>
                  <a:close/>
                </a:path>
              </a:pathLst>
            </a:custGeom>
            <a:solidFill>
              <a:srgbClr val="2BA4A7"/>
            </a:solidFill>
          </p:spPr>
          <p:txBody>
            <a:bodyPr wrap="square" lIns="0" tIns="0" rIns="0" bIns="0" rtlCol="0"/>
            <a:lstStyle/>
            <a:p>
              <a:endParaRPr sz="2700"/>
            </a:p>
          </p:txBody>
        </p:sp>
        <p:pic>
          <p:nvPicPr>
            <p:cNvPr id="22" name="object 22"/>
            <p:cNvPicPr/>
            <p:nvPr/>
          </p:nvPicPr>
          <p:blipFill>
            <a:blip r:embed="rId6" cstate="print"/>
            <a:stretch>
              <a:fillRect/>
            </a:stretch>
          </p:blipFill>
          <p:spPr>
            <a:xfrm>
              <a:off x="6435852" y="3208007"/>
              <a:ext cx="2144268" cy="1135392"/>
            </a:xfrm>
            <a:prstGeom prst="rect">
              <a:avLst/>
            </a:prstGeom>
          </p:spPr>
        </p:pic>
        <p:sp>
          <p:nvSpPr>
            <p:cNvPr id="23" name="object 23"/>
            <p:cNvSpPr/>
            <p:nvPr/>
          </p:nvSpPr>
          <p:spPr>
            <a:xfrm>
              <a:off x="6499860" y="3253739"/>
              <a:ext cx="2021205" cy="1010919"/>
            </a:xfrm>
            <a:custGeom>
              <a:avLst/>
              <a:gdLst/>
              <a:ahLst/>
              <a:cxnLst/>
              <a:rect l="l" t="t" r="r" b="b"/>
              <a:pathLst>
                <a:path w="2021204" h="1010920">
                  <a:moveTo>
                    <a:pt x="1919732" y="0"/>
                  </a:moveTo>
                  <a:lnTo>
                    <a:pt x="101091" y="0"/>
                  </a:lnTo>
                  <a:lnTo>
                    <a:pt x="61721" y="7937"/>
                  </a:lnTo>
                  <a:lnTo>
                    <a:pt x="29590" y="29590"/>
                  </a:lnTo>
                  <a:lnTo>
                    <a:pt x="7937" y="61722"/>
                  </a:lnTo>
                  <a:lnTo>
                    <a:pt x="0" y="101092"/>
                  </a:lnTo>
                  <a:lnTo>
                    <a:pt x="0" y="909320"/>
                  </a:lnTo>
                  <a:lnTo>
                    <a:pt x="7937" y="948690"/>
                  </a:lnTo>
                  <a:lnTo>
                    <a:pt x="29590" y="980821"/>
                  </a:lnTo>
                  <a:lnTo>
                    <a:pt x="61721" y="1002474"/>
                  </a:lnTo>
                  <a:lnTo>
                    <a:pt x="101091" y="1010412"/>
                  </a:lnTo>
                  <a:lnTo>
                    <a:pt x="1919732" y="1010412"/>
                  </a:lnTo>
                  <a:lnTo>
                    <a:pt x="1959102" y="1002474"/>
                  </a:lnTo>
                  <a:lnTo>
                    <a:pt x="1991233" y="980821"/>
                  </a:lnTo>
                  <a:lnTo>
                    <a:pt x="2012886" y="948690"/>
                  </a:lnTo>
                  <a:lnTo>
                    <a:pt x="2020823" y="909320"/>
                  </a:lnTo>
                  <a:lnTo>
                    <a:pt x="2020823" y="101092"/>
                  </a:lnTo>
                  <a:lnTo>
                    <a:pt x="2012886" y="61722"/>
                  </a:lnTo>
                  <a:lnTo>
                    <a:pt x="1991233" y="29590"/>
                  </a:lnTo>
                  <a:lnTo>
                    <a:pt x="1959102" y="7937"/>
                  </a:lnTo>
                  <a:lnTo>
                    <a:pt x="1919732" y="0"/>
                  </a:lnTo>
                  <a:close/>
                </a:path>
              </a:pathLst>
            </a:custGeom>
            <a:solidFill>
              <a:srgbClr val="2BA4A7"/>
            </a:solidFill>
          </p:spPr>
          <p:txBody>
            <a:bodyPr wrap="square" lIns="0" tIns="0" rIns="0" bIns="0" rtlCol="0"/>
            <a:lstStyle/>
            <a:p>
              <a:endParaRPr sz="2700"/>
            </a:p>
          </p:txBody>
        </p:sp>
        <p:sp>
          <p:nvSpPr>
            <p:cNvPr id="24" name="object 24"/>
            <p:cNvSpPr/>
            <p:nvPr/>
          </p:nvSpPr>
          <p:spPr>
            <a:xfrm>
              <a:off x="6499860" y="3253739"/>
              <a:ext cx="2021205" cy="1010919"/>
            </a:xfrm>
            <a:custGeom>
              <a:avLst/>
              <a:gdLst/>
              <a:ahLst/>
              <a:cxnLst/>
              <a:rect l="l" t="t" r="r" b="b"/>
              <a:pathLst>
                <a:path w="2021204" h="1010920">
                  <a:moveTo>
                    <a:pt x="0" y="101092"/>
                  </a:moveTo>
                  <a:lnTo>
                    <a:pt x="7937" y="61722"/>
                  </a:lnTo>
                  <a:lnTo>
                    <a:pt x="29590" y="29590"/>
                  </a:lnTo>
                  <a:lnTo>
                    <a:pt x="61721" y="7937"/>
                  </a:lnTo>
                  <a:lnTo>
                    <a:pt x="101091" y="0"/>
                  </a:lnTo>
                  <a:lnTo>
                    <a:pt x="1919732" y="0"/>
                  </a:lnTo>
                  <a:lnTo>
                    <a:pt x="1959102" y="7937"/>
                  </a:lnTo>
                  <a:lnTo>
                    <a:pt x="1991233" y="29590"/>
                  </a:lnTo>
                  <a:lnTo>
                    <a:pt x="2012886" y="61722"/>
                  </a:lnTo>
                  <a:lnTo>
                    <a:pt x="2020823" y="101092"/>
                  </a:lnTo>
                  <a:lnTo>
                    <a:pt x="2020823" y="909320"/>
                  </a:lnTo>
                  <a:lnTo>
                    <a:pt x="2012886" y="948690"/>
                  </a:lnTo>
                  <a:lnTo>
                    <a:pt x="1991233" y="980821"/>
                  </a:lnTo>
                  <a:lnTo>
                    <a:pt x="1959102" y="1002474"/>
                  </a:lnTo>
                  <a:lnTo>
                    <a:pt x="1919732" y="1010412"/>
                  </a:lnTo>
                  <a:lnTo>
                    <a:pt x="101091" y="1010412"/>
                  </a:lnTo>
                  <a:lnTo>
                    <a:pt x="61721" y="1002474"/>
                  </a:lnTo>
                  <a:lnTo>
                    <a:pt x="29590" y="980821"/>
                  </a:lnTo>
                  <a:lnTo>
                    <a:pt x="7937" y="948690"/>
                  </a:lnTo>
                  <a:lnTo>
                    <a:pt x="0" y="909320"/>
                  </a:lnTo>
                  <a:lnTo>
                    <a:pt x="0" y="101092"/>
                  </a:lnTo>
                  <a:close/>
                </a:path>
              </a:pathLst>
            </a:custGeom>
            <a:ln w="9525">
              <a:solidFill>
                <a:srgbClr val="2BA4A7"/>
              </a:solidFill>
            </a:ln>
          </p:spPr>
          <p:txBody>
            <a:bodyPr wrap="square" lIns="0" tIns="0" rIns="0" bIns="0" rtlCol="0"/>
            <a:lstStyle/>
            <a:p>
              <a:endParaRPr sz="2700"/>
            </a:p>
          </p:txBody>
        </p:sp>
      </p:grpSp>
      <p:sp>
        <p:nvSpPr>
          <p:cNvPr id="25" name="object 25"/>
          <p:cNvSpPr txBox="1"/>
          <p:nvPr/>
        </p:nvSpPr>
        <p:spPr>
          <a:xfrm>
            <a:off x="10340148" y="5369432"/>
            <a:ext cx="1853565" cy="481863"/>
          </a:xfrm>
          <a:prstGeom prst="rect">
            <a:avLst/>
          </a:prstGeom>
        </p:spPr>
        <p:txBody>
          <a:bodyPr vert="horz" wrap="square" lIns="0" tIns="20003" rIns="0" bIns="0" rtlCol="0">
            <a:spAutoFit/>
          </a:bodyPr>
          <a:lstStyle/>
          <a:p>
            <a:pPr marL="19050">
              <a:spcBef>
                <a:spcPts val="158"/>
              </a:spcBef>
            </a:pPr>
            <a:r>
              <a:rPr sz="3000" b="1" dirty="0">
                <a:solidFill>
                  <a:srgbClr val="FFFFFF"/>
                </a:solidFill>
                <a:latin typeface="Calibri"/>
                <a:cs typeface="Calibri"/>
              </a:rPr>
              <a:t>Besaran</a:t>
            </a:r>
            <a:r>
              <a:rPr sz="3000" b="1" spc="-105" dirty="0">
                <a:solidFill>
                  <a:srgbClr val="FFFFFF"/>
                </a:solidFill>
                <a:latin typeface="Calibri"/>
                <a:cs typeface="Calibri"/>
              </a:rPr>
              <a:t> </a:t>
            </a:r>
            <a:r>
              <a:rPr sz="3000" b="1" spc="-8" dirty="0">
                <a:solidFill>
                  <a:srgbClr val="FFFFFF"/>
                </a:solidFill>
                <a:latin typeface="Calibri"/>
                <a:cs typeface="Calibri"/>
              </a:rPr>
              <a:t>UP</a:t>
            </a:r>
            <a:endParaRPr sz="3000">
              <a:latin typeface="Calibri"/>
              <a:cs typeface="Calibri"/>
            </a:endParaRPr>
          </a:p>
        </p:txBody>
      </p:sp>
      <p:grpSp>
        <p:nvGrpSpPr>
          <p:cNvPr id="26" name="object 26"/>
          <p:cNvGrpSpPr/>
          <p:nvPr/>
        </p:nvGrpSpPr>
        <p:grpSpPr>
          <a:xfrm>
            <a:off x="13949171" y="4023378"/>
            <a:ext cx="3312795" cy="3429000"/>
            <a:chOff x="9299447" y="2682252"/>
            <a:chExt cx="2208530" cy="2286000"/>
          </a:xfrm>
        </p:grpSpPr>
        <p:pic>
          <p:nvPicPr>
            <p:cNvPr id="27" name="object 27"/>
            <p:cNvPicPr/>
            <p:nvPr/>
          </p:nvPicPr>
          <p:blipFill>
            <a:blip r:embed="rId3" cstate="print"/>
            <a:stretch>
              <a:fillRect/>
            </a:stretch>
          </p:blipFill>
          <p:spPr>
            <a:xfrm>
              <a:off x="9299447" y="2682252"/>
              <a:ext cx="2135124" cy="1123175"/>
            </a:xfrm>
            <a:prstGeom prst="rect">
              <a:avLst/>
            </a:prstGeom>
          </p:spPr>
        </p:pic>
        <p:pic>
          <p:nvPicPr>
            <p:cNvPr id="28" name="object 28"/>
            <p:cNvPicPr/>
            <p:nvPr/>
          </p:nvPicPr>
          <p:blipFill>
            <a:blip r:embed="rId7" cstate="print"/>
            <a:stretch>
              <a:fillRect/>
            </a:stretch>
          </p:blipFill>
          <p:spPr>
            <a:xfrm>
              <a:off x="9339071" y="2979381"/>
              <a:ext cx="2055876" cy="594398"/>
            </a:xfrm>
            <a:prstGeom prst="rect">
              <a:avLst/>
            </a:prstGeom>
          </p:spPr>
        </p:pic>
        <p:sp>
          <p:nvSpPr>
            <p:cNvPr id="29" name="object 29"/>
            <p:cNvSpPr/>
            <p:nvPr/>
          </p:nvSpPr>
          <p:spPr>
            <a:xfrm>
              <a:off x="9358883" y="2721864"/>
              <a:ext cx="2021205" cy="1010919"/>
            </a:xfrm>
            <a:custGeom>
              <a:avLst/>
              <a:gdLst/>
              <a:ahLst/>
              <a:cxnLst/>
              <a:rect l="l" t="t" r="r" b="b"/>
              <a:pathLst>
                <a:path w="2021204" h="1010920">
                  <a:moveTo>
                    <a:pt x="1919732" y="0"/>
                  </a:moveTo>
                  <a:lnTo>
                    <a:pt x="101092" y="0"/>
                  </a:lnTo>
                  <a:lnTo>
                    <a:pt x="61722" y="7937"/>
                  </a:lnTo>
                  <a:lnTo>
                    <a:pt x="29591" y="29591"/>
                  </a:lnTo>
                  <a:lnTo>
                    <a:pt x="7937" y="61722"/>
                  </a:lnTo>
                  <a:lnTo>
                    <a:pt x="0" y="101091"/>
                  </a:lnTo>
                  <a:lnTo>
                    <a:pt x="0" y="909319"/>
                  </a:lnTo>
                  <a:lnTo>
                    <a:pt x="7937" y="948689"/>
                  </a:lnTo>
                  <a:lnTo>
                    <a:pt x="29591" y="980820"/>
                  </a:lnTo>
                  <a:lnTo>
                    <a:pt x="61722" y="1002474"/>
                  </a:lnTo>
                  <a:lnTo>
                    <a:pt x="101092" y="1010412"/>
                  </a:lnTo>
                  <a:lnTo>
                    <a:pt x="1919732" y="1010412"/>
                  </a:lnTo>
                  <a:lnTo>
                    <a:pt x="1959102" y="1002474"/>
                  </a:lnTo>
                  <a:lnTo>
                    <a:pt x="1991233" y="980820"/>
                  </a:lnTo>
                  <a:lnTo>
                    <a:pt x="2012886" y="948689"/>
                  </a:lnTo>
                  <a:lnTo>
                    <a:pt x="2020824" y="909319"/>
                  </a:lnTo>
                  <a:lnTo>
                    <a:pt x="2020824" y="101091"/>
                  </a:lnTo>
                  <a:lnTo>
                    <a:pt x="2012886" y="61721"/>
                  </a:lnTo>
                  <a:lnTo>
                    <a:pt x="1991233" y="29590"/>
                  </a:lnTo>
                  <a:lnTo>
                    <a:pt x="1959102" y="7937"/>
                  </a:lnTo>
                  <a:lnTo>
                    <a:pt x="1919732" y="0"/>
                  </a:lnTo>
                  <a:close/>
                </a:path>
              </a:pathLst>
            </a:custGeom>
            <a:solidFill>
              <a:srgbClr val="95A952"/>
            </a:solidFill>
          </p:spPr>
          <p:txBody>
            <a:bodyPr wrap="square" lIns="0" tIns="0" rIns="0" bIns="0" rtlCol="0"/>
            <a:lstStyle/>
            <a:p>
              <a:endParaRPr sz="2700"/>
            </a:p>
          </p:txBody>
        </p:sp>
        <p:pic>
          <p:nvPicPr>
            <p:cNvPr id="30" name="object 30"/>
            <p:cNvPicPr/>
            <p:nvPr/>
          </p:nvPicPr>
          <p:blipFill>
            <a:blip r:embed="rId3" cstate="print"/>
            <a:stretch>
              <a:fillRect/>
            </a:stretch>
          </p:blipFill>
          <p:spPr>
            <a:xfrm>
              <a:off x="9299447" y="3845064"/>
              <a:ext cx="2135124" cy="1123175"/>
            </a:xfrm>
            <a:prstGeom prst="rect">
              <a:avLst/>
            </a:prstGeom>
          </p:spPr>
        </p:pic>
        <p:pic>
          <p:nvPicPr>
            <p:cNvPr id="31" name="object 31"/>
            <p:cNvPicPr/>
            <p:nvPr/>
          </p:nvPicPr>
          <p:blipFill>
            <a:blip r:embed="rId8" cstate="print"/>
            <a:stretch>
              <a:fillRect/>
            </a:stretch>
          </p:blipFill>
          <p:spPr>
            <a:xfrm>
              <a:off x="9345167" y="4145241"/>
              <a:ext cx="2043683" cy="594398"/>
            </a:xfrm>
            <a:prstGeom prst="rect">
              <a:avLst/>
            </a:prstGeom>
          </p:spPr>
        </p:pic>
        <p:sp>
          <p:nvSpPr>
            <p:cNvPr id="32" name="object 32"/>
            <p:cNvSpPr/>
            <p:nvPr/>
          </p:nvSpPr>
          <p:spPr>
            <a:xfrm>
              <a:off x="9358883" y="3884676"/>
              <a:ext cx="2021205" cy="1010919"/>
            </a:xfrm>
            <a:custGeom>
              <a:avLst/>
              <a:gdLst/>
              <a:ahLst/>
              <a:cxnLst/>
              <a:rect l="l" t="t" r="r" b="b"/>
              <a:pathLst>
                <a:path w="2021204" h="1010920">
                  <a:moveTo>
                    <a:pt x="1919732" y="0"/>
                  </a:moveTo>
                  <a:lnTo>
                    <a:pt x="101092" y="0"/>
                  </a:lnTo>
                  <a:lnTo>
                    <a:pt x="61722" y="7937"/>
                  </a:lnTo>
                  <a:lnTo>
                    <a:pt x="29591" y="29591"/>
                  </a:lnTo>
                  <a:lnTo>
                    <a:pt x="7937" y="61722"/>
                  </a:lnTo>
                  <a:lnTo>
                    <a:pt x="0" y="101092"/>
                  </a:lnTo>
                  <a:lnTo>
                    <a:pt x="0" y="909319"/>
                  </a:lnTo>
                  <a:lnTo>
                    <a:pt x="7937" y="948689"/>
                  </a:lnTo>
                  <a:lnTo>
                    <a:pt x="29591" y="980820"/>
                  </a:lnTo>
                  <a:lnTo>
                    <a:pt x="61722" y="1002474"/>
                  </a:lnTo>
                  <a:lnTo>
                    <a:pt x="101092" y="1010412"/>
                  </a:lnTo>
                  <a:lnTo>
                    <a:pt x="1919732" y="1010412"/>
                  </a:lnTo>
                  <a:lnTo>
                    <a:pt x="1959102" y="1002474"/>
                  </a:lnTo>
                  <a:lnTo>
                    <a:pt x="1991233" y="980820"/>
                  </a:lnTo>
                  <a:lnTo>
                    <a:pt x="2012886" y="948689"/>
                  </a:lnTo>
                  <a:lnTo>
                    <a:pt x="2020824" y="909319"/>
                  </a:lnTo>
                  <a:lnTo>
                    <a:pt x="2020824" y="101092"/>
                  </a:lnTo>
                  <a:lnTo>
                    <a:pt x="2012886" y="61722"/>
                  </a:lnTo>
                  <a:lnTo>
                    <a:pt x="1991233" y="29591"/>
                  </a:lnTo>
                  <a:lnTo>
                    <a:pt x="1959102" y="7937"/>
                  </a:lnTo>
                  <a:lnTo>
                    <a:pt x="1919732" y="0"/>
                  </a:lnTo>
                  <a:close/>
                </a:path>
              </a:pathLst>
            </a:custGeom>
            <a:solidFill>
              <a:srgbClr val="95A952"/>
            </a:solidFill>
          </p:spPr>
          <p:txBody>
            <a:bodyPr wrap="square" lIns="0" tIns="0" rIns="0" bIns="0" rtlCol="0"/>
            <a:lstStyle/>
            <a:p>
              <a:endParaRPr sz="2700"/>
            </a:p>
          </p:txBody>
        </p:sp>
        <p:sp>
          <p:nvSpPr>
            <p:cNvPr id="33" name="object 33"/>
            <p:cNvSpPr/>
            <p:nvPr/>
          </p:nvSpPr>
          <p:spPr>
            <a:xfrm>
              <a:off x="11245595" y="2720340"/>
              <a:ext cx="262255" cy="277495"/>
            </a:xfrm>
            <a:custGeom>
              <a:avLst/>
              <a:gdLst/>
              <a:ahLst/>
              <a:cxnLst/>
              <a:rect l="l" t="t" r="r" b="b"/>
              <a:pathLst>
                <a:path w="262254" h="277494">
                  <a:moveTo>
                    <a:pt x="131063" y="0"/>
                  </a:moveTo>
                  <a:lnTo>
                    <a:pt x="89635" y="7071"/>
                  </a:lnTo>
                  <a:lnTo>
                    <a:pt x="53656" y="26761"/>
                  </a:lnTo>
                  <a:lnTo>
                    <a:pt x="25286" y="56784"/>
                  </a:lnTo>
                  <a:lnTo>
                    <a:pt x="6681" y="94853"/>
                  </a:lnTo>
                  <a:lnTo>
                    <a:pt x="0" y="138684"/>
                  </a:lnTo>
                  <a:lnTo>
                    <a:pt x="6681" y="182514"/>
                  </a:lnTo>
                  <a:lnTo>
                    <a:pt x="25286" y="220583"/>
                  </a:lnTo>
                  <a:lnTo>
                    <a:pt x="53656" y="250606"/>
                  </a:lnTo>
                  <a:lnTo>
                    <a:pt x="89635" y="270296"/>
                  </a:lnTo>
                  <a:lnTo>
                    <a:pt x="131063" y="277368"/>
                  </a:lnTo>
                  <a:lnTo>
                    <a:pt x="172492" y="270296"/>
                  </a:lnTo>
                  <a:lnTo>
                    <a:pt x="208471" y="250606"/>
                  </a:lnTo>
                  <a:lnTo>
                    <a:pt x="236841" y="220583"/>
                  </a:lnTo>
                  <a:lnTo>
                    <a:pt x="255446" y="182514"/>
                  </a:lnTo>
                  <a:lnTo>
                    <a:pt x="262127" y="138684"/>
                  </a:lnTo>
                  <a:lnTo>
                    <a:pt x="255446" y="94853"/>
                  </a:lnTo>
                  <a:lnTo>
                    <a:pt x="236841" y="56784"/>
                  </a:lnTo>
                  <a:lnTo>
                    <a:pt x="208471" y="26761"/>
                  </a:lnTo>
                  <a:lnTo>
                    <a:pt x="172492" y="7071"/>
                  </a:lnTo>
                  <a:lnTo>
                    <a:pt x="131063" y="0"/>
                  </a:lnTo>
                  <a:close/>
                </a:path>
              </a:pathLst>
            </a:custGeom>
            <a:solidFill>
              <a:srgbClr val="FFFFFF"/>
            </a:solidFill>
          </p:spPr>
          <p:txBody>
            <a:bodyPr wrap="square" lIns="0" tIns="0" rIns="0" bIns="0" rtlCol="0"/>
            <a:lstStyle/>
            <a:p>
              <a:endParaRPr sz="2700"/>
            </a:p>
          </p:txBody>
        </p:sp>
      </p:grpSp>
      <p:sp>
        <p:nvSpPr>
          <p:cNvPr id="34" name="object 34"/>
          <p:cNvSpPr txBox="1"/>
          <p:nvPr/>
        </p:nvSpPr>
        <p:spPr>
          <a:xfrm>
            <a:off x="14286357" y="3949366"/>
            <a:ext cx="2885121" cy="1089722"/>
          </a:xfrm>
          <a:prstGeom prst="rect">
            <a:avLst/>
          </a:prstGeom>
        </p:spPr>
        <p:txBody>
          <a:bodyPr vert="horz" wrap="square" lIns="0" tIns="149543" rIns="0" bIns="0" rtlCol="0">
            <a:spAutoFit/>
          </a:bodyPr>
          <a:lstStyle/>
          <a:p>
            <a:pPr marR="7620" algn="r">
              <a:spcBef>
                <a:spcPts val="1178"/>
              </a:spcBef>
            </a:pPr>
            <a:r>
              <a:rPr sz="2400" b="1" spc="-8" dirty="0">
                <a:latin typeface="Arial"/>
                <a:cs typeface="Arial"/>
              </a:rPr>
              <a:t>1</a:t>
            </a:r>
            <a:endParaRPr sz="2400">
              <a:latin typeface="Arial"/>
              <a:cs typeface="Arial"/>
            </a:endParaRPr>
          </a:p>
          <a:p>
            <a:pPr marL="19050">
              <a:spcBef>
                <a:spcPts val="1170"/>
              </a:spcBef>
            </a:pPr>
            <a:r>
              <a:rPr sz="2700" b="1" dirty="0">
                <a:solidFill>
                  <a:srgbClr val="FFFFFF"/>
                </a:solidFill>
                <a:latin typeface="Calibri"/>
                <a:cs typeface="Calibri"/>
              </a:rPr>
              <a:t>Besaran</a:t>
            </a:r>
            <a:r>
              <a:rPr sz="2700" b="1" spc="-75" dirty="0">
                <a:solidFill>
                  <a:srgbClr val="FFFFFF"/>
                </a:solidFill>
                <a:latin typeface="Calibri"/>
                <a:cs typeface="Calibri"/>
              </a:rPr>
              <a:t> </a:t>
            </a:r>
            <a:r>
              <a:rPr sz="2700" b="1" dirty="0">
                <a:solidFill>
                  <a:srgbClr val="FFFFFF"/>
                </a:solidFill>
                <a:latin typeface="Calibri"/>
                <a:cs typeface="Calibri"/>
              </a:rPr>
              <a:t>UP</a:t>
            </a:r>
            <a:r>
              <a:rPr sz="2700" b="1" spc="-15" dirty="0">
                <a:solidFill>
                  <a:srgbClr val="FFFFFF"/>
                </a:solidFill>
                <a:latin typeface="Calibri"/>
                <a:cs typeface="Calibri"/>
              </a:rPr>
              <a:t> </a:t>
            </a:r>
            <a:r>
              <a:rPr sz="2700" b="1" spc="-8" dirty="0">
                <a:solidFill>
                  <a:srgbClr val="FFFFFF"/>
                </a:solidFill>
                <a:latin typeface="Calibri"/>
                <a:cs typeface="Calibri"/>
              </a:rPr>
              <a:t>Tunai</a:t>
            </a:r>
            <a:endParaRPr sz="2700">
              <a:latin typeface="Calibri"/>
              <a:cs typeface="Calibri"/>
            </a:endParaRPr>
          </a:p>
        </p:txBody>
      </p:sp>
      <p:sp>
        <p:nvSpPr>
          <p:cNvPr id="35" name="object 35"/>
          <p:cNvSpPr/>
          <p:nvPr/>
        </p:nvSpPr>
        <p:spPr>
          <a:xfrm>
            <a:off x="16884397" y="5833871"/>
            <a:ext cx="393383" cy="416243"/>
          </a:xfrm>
          <a:custGeom>
            <a:avLst/>
            <a:gdLst/>
            <a:ahLst/>
            <a:cxnLst/>
            <a:rect l="l" t="t" r="r" b="b"/>
            <a:pathLst>
              <a:path w="262254" h="277495">
                <a:moveTo>
                  <a:pt x="131063" y="0"/>
                </a:moveTo>
                <a:lnTo>
                  <a:pt x="89635" y="7071"/>
                </a:lnTo>
                <a:lnTo>
                  <a:pt x="53656" y="26761"/>
                </a:lnTo>
                <a:lnTo>
                  <a:pt x="25286" y="56784"/>
                </a:lnTo>
                <a:lnTo>
                  <a:pt x="6681" y="94853"/>
                </a:lnTo>
                <a:lnTo>
                  <a:pt x="0" y="138683"/>
                </a:lnTo>
                <a:lnTo>
                  <a:pt x="6681" y="182514"/>
                </a:lnTo>
                <a:lnTo>
                  <a:pt x="25286" y="220583"/>
                </a:lnTo>
                <a:lnTo>
                  <a:pt x="53656" y="250606"/>
                </a:lnTo>
                <a:lnTo>
                  <a:pt x="89635" y="270296"/>
                </a:lnTo>
                <a:lnTo>
                  <a:pt x="131063" y="277368"/>
                </a:lnTo>
                <a:lnTo>
                  <a:pt x="172492" y="270296"/>
                </a:lnTo>
                <a:lnTo>
                  <a:pt x="208471" y="250606"/>
                </a:lnTo>
                <a:lnTo>
                  <a:pt x="236841" y="220583"/>
                </a:lnTo>
                <a:lnTo>
                  <a:pt x="255446" y="182514"/>
                </a:lnTo>
                <a:lnTo>
                  <a:pt x="262127" y="138683"/>
                </a:lnTo>
                <a:lnTo>
                  <a:pt x="255446" y="94853"/>
                </a:lnTo>
                <a:lnTo>
                  <a:pt x="236841" y="56784"/>
                </a:lnTo>
                <a:lnTo>
                  <a:pt x="208471" y="26761"/>
                </a:lnTo>
                <a:lnTo>
                  <a:pt x="172492" y="7071"/>
                </a:lnTo>
                <a:lnTo>
                  <a:pt x="131063" y="0"/>
                </a:lnTo>
                <a:close/>
              </a:path>
            </a:pathLst>
          </a:custGeom>
          <a:solidFill>
            <a:srgbClr val="FFFFFF"/>
          </a:solidFill>
        </p:spPr>
        <p:txBody>
          <a:bodyPr wrap="square" lIns="0" tIns="0" rIns="0" bIns="0" rtlCol="0"/>
          <a:lstStyle/>
          <a:p>
            <a:endParaRPr sz="2700"/>
          </a:p>
        </p:txBody>
      </p:sp>
      <p:sp>
        <p:nvSpPr>
          <p:cNvPr id="36" name="object 36"/>
          <p:cNvSpPr txBox="1"/>
          <p:nvPr/>
        </p:nvSpPr>
        <p:spPr>
          <a:xfrm>
            <a:off x="14295500" y="5706739"/>
            <a:ext cx="2890838" cy="1073051"/>
          </a:xfrm>
          <a:prstGeom prst="rect">
            <a:avLst/>
          </a:prstGeom>
        </p:spPr>
        <p:txBody>
          <a:bodyPr vert="horz" wrap="square" lIns="0" tIns="145733" rIns="0" bIns="0" rtlCol="0">
            <a:spAutoFit/>
          </a:bodyPr>
          <a:lstStyle/>
          <a:p>
            <a:pPr marR="7620" algn="r">
              <a:spcBef>
                <a:spcPts val="1148"/>
              </a:spcBef>
            </a:pPr>
            <a:r>
              <a:rPr sz="2400" b="1" spc="-8" dirty="0">
                <a:latin typeface="Arial"/>
                <a:cs typeface="Arial"/>
              </a:rPr>
              <a:t>2</a:t>
            </a:r>
            <a:endParaRPr sz="2400">
              <a:latin typeface="Arial"/>
              <a:cs typeface="Arial"/>
            </a:endParaRPr>
          </a:p>
          <a:p>
            <a:pPr marL="19050">
              <a:spcBef>
                <a:spcPts val="1125"/>
              </a:spcBef>
            </a:pPr>
            <a:r>
              <a:rPr sz="2700" b="1" dirty="0">
                <a:solidFill>
                  <a:srgbClr val="FFFFFF"/>
                </a:solidFill>
                <a:latin typeface="Calibri"/>
                <a:cs typeface="Calibri"/>
              </a:rPr>
              <a:t>Besaran</a:t>
            </a:r>
            <a:r>
              <a:rPr sz="2700" b="1" spc="-83" dirty="0">
                <a:solidFill>
                  <a:srgbClr val="FFFFFF"/>
                </a:solidFill>
                <a:latin typeface="Calibri"/>
                <a:cs typeface="Calibri"/>
              </a:rPr>
              <a:t> </a:t>
            </a:r>
            <a:r>
              <a:rPr sz="2700" b="1" dirty="0">
                <a:solidFill>
                  <a:srgbClr val="FFFFFF"/>
                </a:solidFill>
                <a:latin typeface="Calibri"/>
                <a:cs typeface="Calibri"/>
              </a:rPr>
              <a:t>UP</a:t>
            </a:r>
            <a:r>
              <a:rPr sz="2700" b="1" spc="-23" dirty="0">
                <a:solidFill>
                  <a:srgbClr val="FFFFFF"/>
                </a:solidFill>
                <a:latin typeface="Calibri"/>
                <a:cs typeface="Calibri"/>
              </a:rPr>
              <a:t> </a:t>
            </a:r>
            <a:r>
              <a:rPr sz="2700" b="1" dirty="0">
                <a:solidFill>
                  <a:srgbClr val="FFFFFF"/>
                </a:solidFill>
                <a:latin typeface="Calibri"/>
                <a:cs typeface="Calibri"/>
              </a:rPr>
              <a:t>KKPD</a:t>
            </a:r>
            <a:endParaRPr sz="2700">
              <a:latin typeface="Calibri"/>
              <a:cs typeface="Calibri"/>
            </a:endParaRPr>
          </a:p>
        </p:txBody>
      </p:sp>
      <p:grpSp>
        <p:nvGrpSpPr>
          <p:cNvPr id="37" name="object 37"/>
          <p:cNvGrpSpPr/>
          <p:nvPr/>
        </p:nvGrpSpPr>
        <p:grpSpPr>
          <a:xfrm>
            <a:off x="674942" y="1753933"/>
            <a:ext cx="13364528" cy="4896803"/>
            <a:chOff x="449961" y="1169288"/>
            <a:chExt cx="8909685" cy="3264535"/>
          </a:xfrm>
        </p:grpSpPr>
        <p:sp>
          <p:nvSpPr>
            <p:cNvPr id="38" name="object 38"/>
            <p:cNvSpPr/>
            <p:nvPr/>
          </p:nvSpPr>
          <p:spPr>
            <a:xfrm>
              <a:off x="8521446" y="3185667"/>
              <a:ext cx="838200" cy="1248410"/>
            </a:xfrm>
            <a:custGeom>
              <a:avLst/>
              <a:gdLst/>
              <a:ahLst/>
              <a:cxnLst/>
              <a:rect l="l" t="t" r="r" b="b"/>
              <a:pathLst>
                <a:path w="838200" h="1248410">
                  <a:moveTo>
                    <a:pt x="837946" y="42926"/>
                  </a:moveTo>
                  <a:lnTo>
                    <a:pt x="809282" y="28575"/>
                  </a:lnTo>
                  <a:lnTo>
                    <a:pt x="752221" y="0"/>
                  </a:lnTo>
                  <a:lnTo>
                    <a:pt x="752221" y="28575"/>
                  </a:lnTo>
                  <a:lnTo>
                    <a:pt x="404622" y="28575"/>
                  </a:lnTo>
                  <a:lnTo>
                    <a:pt x="404622" y="560451"/>
                  </a:lnTo>
                  <a:lnTo>
                    <a:pt x="0" y="560451"/>
                  </a:lnTo>
                  <a:lnTo>
                    <a:pt x="0" y="560578"/>
                  </a:lnTo>
                  <a:lnTo>
                    <a:pt x="0" y="589026"/>
                  </a:lnTo>
                  <a:lnTo>
                    <a:pt x="0" y="589153"/>
                  </a:lnTo>
                  <a:lnTo>
                    <a:pt x="404622" y="589153"/>
                  </a:lnTo>
                  <a:lnTo>
                    <a:pt x="404622" y="1219327"/>
                  </a:lnTo>
                  <a:lnTo>
                    <a:pt x="752221" y="1219327"/>
                  </a:lnTo>
                  <a:lnTo>
                    <a:pt x="752221" y="1247902"/>
                  </a:lnTo>
                  <a:lnTo>
                    <a:pt x="809447" y="1219327"/>
                  </a:lnTo>
                  <a:lnTo>
                    <a:pt x="837946" y="1205103"/>
                  </a:lnTo>
                  <a:lnTo>
                    <a:pt x="809282" y="1190752"/>
                  </a:lnTo>
                  <a:lnTo>
                    <a:pt x="752221" y="1162177"/>
                  </a:lnTo>
                  <a:lnTo>
                    <a:pt x="752221" y="1190752"/>
                  </a:lnTo>
                  <a:lnTo>
                    <a:pt x="433197" y="1190752"/>
                  </a:lnTo>
                  <a:lnTo>
                    <a:pt x="433197" y="57150"/>
                  </a:lnTo>
                  <a:lnTo>
                    <a:pt x="752221" y="57150"/>
                  </a:lnTo>
                  <a:lnTo>
                    <a:pt x="752221" y="85725"/>
                  </a:lnTo>
                  <a:lnTo>
                    <a:pt x="809447" y="57150"/>
                  </a:lnTo>
                  <a:lnTo>
                    <a:pt x="837946" y="42926"/>
                  </a:lnTo>
                  <a:close/>
                </a:path>
              </a:pathLst>
            </a:custGeom>
            <a:solidFill>
              <a:srgbClr val="95A952"/>
            </a:solidFill>
          </p:spPr>
          <p:txBody>
            <a:bodyPr wrap="square" lIns="0" tIns="0" rIns="0" bIns="0" rtlCol="0"/>
            <a:lstStyle/>
            <a:p>
              <a:endParaRPr sz="2700"/>
            </a:p>
          </p:txBody>
        </p:sp>
        <p:pic>
          <p:nvPicPr>
            <p:cNvPr id="39" name="object 39"/>
            <p:cNvPicPr/>
            <p:nvPr/>
          </p:nvPicPr>
          <p:blipFill>
            <a:blip r:embed="rId9" cstate="print"/>
            <a:stretch>
              <a:fillRect/>
            </a:stretch>
          </p:blipFill>
          <p:spPr>
            <a:xfrm>
              <a:off x="459486" y="1178813"/>
              <a:ext cx="5257800" cy="99060"/>
            </a:xfrm>
            <a:prstGeom prst="rect">
              <a:avLst/>
            </a:prstGeom>
          </p:spPr>
        </p:pic>
        <p:sp>
          <p:nvSpPr>
            <p:cNvPr id="40" name="object 40"/>
            <p:cNvSpPr/>
            <p:nvPr/>
          </p:nvSpPr>
          <p:spPr>
            <a:xfrm>
              <a:off x="459486" y="1178813"/>
              <a:ext cx="5257800" cy="99060"/>
            </a:xfrm>
            <a:custGeom>
              <a:avLst/>
              <a:gdLst/>
              <a:ahLst/>
              <a:cxnLst/>
              <a:rect l="l" t="t" r="r" b="b"/>
              <a:pathLst>
                <a:path w="5257800" h="99059">
                  <a:moveTo>
                    <a:pt x="0" y="16510"/>
                  </a:moveTo>
                  <a:lnTo>
                    <a:pt x="0" y="7365"/>
                  </a:lnTo>
                  <a:lnTo>
                    <a:pt x="7391" y="0"/>
                  </a:lnTo>
                  <a:lnTo>
                    <a:pt x="16509" y="0"/>
                  </a:lnTo>
                  <a:lnTo>
                    <a:pt x="5241290" y="0"/>
                  </a:lnTo>
                  <a:lnTo>
                    <a:pt x="5250434" y="0"/>
                  </a:lnTo>
                  <a:lnTo>
                    <a:pt x="5257800" y="7365"/>
                  </a:lnTo>
                  <a:lnTo>
                    <a:pt x="5257800" y="16510"/>
                  </a:lnTo>
                  <a:lnTo>
                    <a:pt x="5257800" y="82550"/>
                  </a:lnTo>
                  <a:lnTo>
                    <a:pt x="5257800" y="91694"/>
                  </a:lnTo>
                  <a:lnTo>
                    <a:pt x="5250434" y="99060"/>
                  </a:lnTo>
                  <a:lnTo>
                    <a:pt x="5241290" y="99060"/>
                  </a:lnTo>
                  <a:lnTo>
                    <a:pt x="16509" y="99060"/>
                  </a:lnTo>
                  <a:lnTo>
                    <a:pt x="7391" y="99060"/>
                  </a:lnTo>
                  <a:lnTo>
                    <a:pt x="0" y="91694"/>
                  </a:lnTo>
                  <a:lnTo>
                    <a:pt x="0" y="82550"/>
                  </a:lnTo>
                  <a:lnTo>
                    <a:pt x="0" y="16510"/>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0" y="118871"/>
            <a:ext cx="18288000" cy="9130665"/>
            <a:chOff x="0" y="79247"/>
            <a:chExt cx="12192000" cy="6087110"/>
          </a:xfrm>
        </p:grpSpPr>
        <p:pic>
          <p:nvPicPr>
            <p:cNvPr id="5" name="object 5"/>
            <p:cNvPicPr/>
            <p:nvPr/>
          </p:nvPicPr>
          <p:blipFill>
            <a:blip r:embed="rId2" cstate="print"/>
            <a:stretch>
              <a:fillRect/>
            </a:stretch>
          </p:blipFill>
          <p:spPr>
            <a:xfrm>
              <a:off x="9084564" y="79247"/>
              <a:ext cx="893064" cy="344424"/>
            </a:xfrm>
            <a:prstGeom prst="rect">
              <a:avLst/>
            </a:prstGeom>
          </p:spPr>
        </p:pic>
        <p:pic>
          <p:nvPicPr>
            <p:cNvPr id="6" name="object 6"/>
            <p:cNvPicPr/>
            <p:nvPr/>
          </p:nvPicPr>
          <p:blipFill>
            <a:blip r:embed="rId3" cstate="print"/>
            <a:stretch>
              <a:fillRect/>
            </a:stretch>
          </p:blipFill>
          <p:spPr>
            <a:xfrm>
              <a:off x="0" y="691896"/>
              <a:ext cx="12191999" cy="5474208"/>
            </a:xfrm>
            <a:prstGeom prst="rect">
              <a:avLst/>
            </a:prstGeom>
          </p:spPr>
        </p:pic>
      </p:grpSp>
    </p:spTree>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893521" y="1154897"/>
            <a:ext cx="7899083" cy="573234"/>
          </a:xfrm>
          <a:prstGeom prst="rect">
            <a:avLst/>
          </a:prstGeom>
        </p:spPr>
        <p:txBody>
          <a:bodyPr vert="horz" wrap="square" lIns="0" tIns="19050" rIns="0" bIns="0" rtlCol="0" anchor="ctr">
            <a:spAutoFit/>
          </a:bodyPr>
          <a:lstStyle/>
          <a:p>
            <a:pPr marL="19050">
              <a:lnSpc>
                <a:spcPct val="100000"/>
              </a:lnSpc>
              <a:spcBef>
                <a:spcPts val="150"/>
              </a:spcBef>
              <a:tabLst>
                <a:tab pos="7879080" algn="l"/>
              </a:tabLst>
            </a:pPr>
            <a:r>
              <a:rPr sz="3600" u="heavy" spc="-8" dirty="0">
                <a:solidFill>
                  <a:srgbClr val="000000"/>
                </a:solidFill>
                <a:uFill>
                  <a:solidFill>
                    <a:srgbClr val="D7D7D7"/>
                  </a:solidFill>
                </a:uFill>
                <a:latin typeface="Arial Black"/>
                <a:cs typeface="Arial Black"/>
              </a:rPr>
              <a:t>E.</a:t>
            </a:r>
            <a:r>
              <a:rPr sz="3600" u="heavy" spc="-38"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Kebijakan</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SPD	</a:t>
            </a:r>
            <a:endParaRPr sz="3600">
              <a:latin typeface="Arial Black"/>
              <a:cs typeface="Arial Black"/>
            </a:endParaRPr>
          </a:p>
        </p:txBody>
      </p:sp>
      <p:grpSp>
        <p:nvGrpSpPr>
          <p:cNvPr id="6" name="object 6"/>
          <p:cNvGrpSpPr/>
          <p:nvPr/>
        </p:nvGrpSpPr>
        <p:grpSpPr>
          <a:xfrm>
            <a:off x="224029" y="1058418"/>
            <a:ext cx="5580698" cy="4908231"/>
            <a:chOff x="149352" y="705612"/>
            <a:chExt cx="3720465" cy="3272154"/>
          </a:xfrm>
        </p:grpSpPr>
        <p:sp>
          <p:nvSpPr>
            <p:cNvPr id="7" name="object 7"/>
            <p:cNvSpPr/>
            <p:nvPr/>
          </p:nvSpPr>
          <p:spPr>
            <a:xfrm>
              <a:off x="149352" y="705612"/>
              <a:ext cx="337185" cy="346075"/>
            </a:xfrm>
            <a:custGeom>
              <a:avLst/>
              <a:gdLst/>
              <a:ahLst/>
              <a:cxnLst/>
              <a:rect l="l" t="t" r="r" b="b"/>
              <a:pathLst>
                <a:path w="337184" h="346075">
                  <a:moveTo>
                    <a:pt x="0" y="0"/>
                  </a:moveTo>
                  <a:lnTo>
                    <a:pt x="0" y="178562"/>
                  </a:lnTo>
                  <a:lnTo>
                    <a:pt x="336804" y="345948"/>
                  </a:lnTo>
                  <a:lnTo>
                    <a:pt x="336804" y="167386"/>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337185" cy="347980"/>
            </a:xfrm>
            <a:custGeom>
              <a:avLst/>
              <a:gdLst/>
              <a:ahLst/>
              <a:cxnLst/>
              <a:rect l="l" t="t" r="r" b="b"/>
              <a:pathLst>
                <a:path w="337184" h="347980">
                  <a:moveTo>
                    <a:pt x="336804" y="0"/>
                  </a:moveTo>
                  <a:lnTo>
                    <a:pt x="0" y="167386"/>
                  </a:lnTo>
                  <a:lnTo>
                    <a:pt x="0" y="347472"/>
                  </a:lnTo>
                  <a:lnTo>
                    <a:pt x="336804" y="180086"/>
                  </a:lnTo>
                  <a:lnTo>
                    <a:pt x="33680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55575" cy="247015"/>
            </a:xfrm>
            <a:custGeom>
              <a:avLst/>
              <a:gdLst/>
              <a:ahLst/>
              <a:cxnLst/>
              <a:rect l="l" t="t" r="r" b="b"/>
              <a:pathLst>
                <a:path w="155575" h="247015">
                  <a:moveTo>
                    <a:pt x="0" y="0"/>
                  </a:moveTo>
                  <a:lnTo>
                    <a:pt x="0" y="246888"/>
                  </a:lnTo>
                  <a:lnTo>
                    <a:pt x="0" y="208153"/>
                  </a:lnTo>
                  <a:lnTo>
                    <a:pt x="155448"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1662684" y="3189719"/>
              <a:ext cx="2135123" cy="723912"/>
            </a:xfrm>
            <a:prstGeom prst="rect">
              <a:avLst/>
            </a:prstGeom>
          </p:spPr>
        </p:pic>
        <p:pic>
          <p:nvPicPr>
            <p:cNvPr id="11" name="object 11"/>
            <p:cNvPicPr/>
            <p:nvPr/>
          </p:nvPicPr>
          <p:blipFill>
            <a:blip r:embed="rId4" cstate="print"/>
            <a:stretch>
              <a:fillRect/>
            </a:stretch>
          </p:blipFill>
          <p:spPr>
            <a:xfrm>
              <a:off x="1591055" y="3223260"/>
              <a:ext cx="2278380" cy="754379"/>
            </a:xfrm>
            <a:prstGeom prst="rect">
              <a:avLst/>
            </a:prstGeom>
          </p:spPr>
        </p:pic>
        <p:sp>
          <p:nvSpPr>
            <p:cNvPr id="12" name="object 12"/>
            <p:cNvSpPr/>
            <p:nvPr/>
          </p:nvSpPr>
          <p:spPr>
            <a:xfrm>
              <a:off x="1722119" y="3229356"/>
              <a:ext cx="2021205" cy="611505"/>
            </a:xfrm>
            <a:custGeom>
              <a:avLst/>
              <a:gdLst/>
              <a:ahLst/>
              <a:cxnLst/>
              <a:rect l="l" t="t" r="r" b="b"/>
              <a:pathLst>
                <a:path w="2021204" h="611504">
                  <a:moveTo>
                    <a:pt x="1959737" y="0"/>
                  </a:moveTo>
                  <a:lnTo>
                    <a:pt x="61087" y="0"/>
                  </a:lnTo>
                  <a:lnTo>
                    <a:pt x="37290" y="4794"/>
                  </a:lnTo>
                  <a:lnTo>
                    <a:pt x="17875" y="17875"/>
                  </a:lnTo>
                  <a:lnTo>
                    <a:pt x="4794" y="37290"/>
                  </a:lnTo>
                  <a:lnTo>
                    <a:pt x="0" y="61087"/>
                  </a:lnTo>
                  <a:lnTo>
                    <a:pt x="0" y="550037"/>
                  </a:lnTo>
                  <a:lnTo>
                    <a:pt x="4794" y="573833"/>
                  </a:lnTo>
                  <a:lnTo>
                    <a:pt x="17875" y="593248"/>
                  </a:lnTo>
                  <a:lnTo>
                    <a:pt x="37290" y="606329"/>
                  </a:lnTo>
                  <a:lnTo>
                    <a:pt x="61087" y="611124"/>
                  </a:lnTo>
                  <a:lnTo>
                    <a:pt x="1959737" y="611124"/>
                  </a:lnTo>
                  <a:lnTo>
                    <a:pt x="1983533" y="606329"/>
                  </a:lnTo>
                  <a:lnTo>
                    <a:pt x="2002948" y="593248"/>
                  </a:lnTo>
                  <a:lnTo>
                    <a:pt x="2016029" y="573833"/>
                  </a:lnTo>
                  <a:lnTo>
                    <a:pt x="2020824" y="550037"/>
                  </a:lnTo>
                  <a:lnTo>
                    <a:pt x="2020824" y="61087"/>
                  </a:lnTo>
                  <a:lnTo>
                    <a:pt x="2016029" y="37290"/>
                  </a:lnTo>
                  <a:lnTo>
                    <a:pt x="2002948" y="17875"/>
                  </a:lnTo>
                  <a:lnTo>
                    <a:pt x="1983533" y="4794"/>
                  </a:lnTo>
                  <a:lnTo>
                    <a:pt x="1959737" y="0"/>
                  </a:lnTo>
                  <a:close/>
                </a:path>
              </a:pathLst>
            </a:custGeom>
            <a:solidFill>
              <a:srgbClr val="004D86"/>
            </a:solidFill>
          </p:spPr>
          <p:txBody>
            <a:bodyPr wrap="square" lIns="0" tIns="0" rIns="0" bIns="0" rtlCol="0"/>
            <a:lstStyle/>
            <a:p>
              <a:endParaRPr sz="2700"/>
            </a:p>
          </p:txBody>
        </p:sp>
      </p:grpSp>
      <p:sp>
        <p:nvSpPr>
          <p:cNvPr id="13" name="object 13"/>
          <p:cNvSpPr txBox="1"/>
          <p:nvPr/>
        </p:nvSpPr>
        <p:spPr>
          <a:xfrm>
            <a:off x="2731961" y="4985385"/>
            <a:ext cx="2733675" cy="573234"/>
          </a:xfrm>
          <a:prstGeom prst="rect">
            <a:avLst/>
          </a:prstGeom>
        </p:spPr>
        <p:txBody>
          <a:bodyPr vert="horz" wrap="square" lIns="0" tIns="19050" rIns="0" bIns="0" rtlCol="0">
            <a:spAutoFit/>
          </a:bodyPr>
          <a:lstStyle/>
          <a:p>
            <a:pPr marL="19050">
              <a:spcBef>
                <a:spcPts val="150"/>
              </a:spcBef>
            </a:pPr>
            <a:r>
              <a:rPr sz="3600" b="1" spc="-8" dirty="0">
                <a:solidFill>
                  <a:srgbClr val="FFFFFF"/>
                </a:solidFill>
                <a:latin typeface="Calibri"/>
                <a:cs typeface="Calibri"/>
              </a:rPr>
              <a:t>PENGATURAN</a:t>
            </a:r>
            <a:endParaRPr sz="3600">
              <a:latin typeface="Calibri"/>
              <a:cs typeface="Calibri"/>
            </a:endParaRPr>
          </a:p>
        </p:txBody>
      </p:sp>
      <p:grpSp>
        <p:nvGrpSpPr>
          <p:cNvPr id="14" name="object 14"/>
          <p:cNvGrpSpPr/>
          <p:nvPr/>
        </p:nvGrpSpPr>
        <p:grpSpPr>
          <a:xfrm>
            <a:off x="6965443" y="4727449"/>
            <a:ext cx="3203258" cy="1214438"/>
            <a:chOff x="4643628" y="3151632"/>
            <a:chExt cx="2135505" cy="809625"/>
          </a:xfrm>
        </p:grpSpPr>
        <p:pic>
          <p:nvPicPr>
            <p:cNvPr id="15" name="object 15"/>
            <p:cNvPicPr/>
            <p:nvPr/>
          </p:nvPicPr>
          <p:blipFill>
            <a:blip r:embed="rId5" cstate="print"/>
            <a:stretch>
              <a:fillRect/>
            </a:stretch>
          </p:blipFill>
          <p:spPr>
            <a:xfrm>
              <a:off x="4643628" y="3151632"/>
              <a:ext cx="2135124" cy="809244"/>
            </a:xfrm>
            <a:prstGeom prst="rect">
              <a:avLst/>
            </a:prstGeom>
          </p:spPr>
        </p:pic>
        <p:pic>
          <p:nvPicPr>
            <p:cNvPr id="16" name="object 16"/>
            <p:cNvPicPr/>
            <p:nvPr/>
          </p:nvPicPr>
          <p:blipFill>
            <a:blip r:embed="rId6" cstate="print"/>
            <a:stretch>
              <a:fillRect/>
            </a:stretch>
          </p:blipFill>
          <p:spPr>
            <a:xfrm>
              <a:off x="5265420" y="3272053"/>
              <a:ext cx="888504" cy="647674"/>
            </a:xfrm>
            <a:prstGeom prst="rect">
              <a:avLst/>
            </a:prstGeom>
          </p:spPr>
        </p:pic>
        <p:sp>
          <p:nvSpPr>
            <p:cNvPr id="17" name="object 17"/>
            <p:cNvSpPr/>
            <p:nvPr/>
          </p:nvSpPr>
          <p:spPr>
            <a:xfrm>
              <a:off x="4703064" y="3191256"/>
              <a:ext cx="2021205" cy="696595"/>
            </a:xfrm>
            <a:custGeom>
              <a:avLst/>
              <a:gdLst/>
              <a:ahLst/>
              <a:cxnLst/>
              <a:rect l="l" t="t" r="r" b="b"/>
              <a:pathLst>
                <a:path w="2021204" h="696595">
                  <a:moveTo>
                    <a:pt x="1951228" y="0"/>
                  </a:moveTo>
                  <a:lnTo>
                    <a:pt x="69596" y="0"/>
                  </a:lnTo>
                  <a:lnTo>
                    <a:pt x="42541" y="5480"/>
                  </a:lnTo>
                  <a:lnTo>
                    <a:pt x="20415" y="20415"/>
                  </a:lnTo>
                  <a:lnTo>
                    <a:pt x="5480" y="42541"/>
                  </a:lnTo>
                  <a:lnTo>
                    <a:pt x="0" y="69596"/>
                  </a:lnTo>
                  <a:lnTo>
                    <a:pt x="0" y="626872"/>
                  </a:lnTo>
                  <a:lnTo>
                    <a:pt x="5480" y="653926"/>
                  </a:lnTo>
                  <a:lnTo>
                    <a:pt x="20415" y="676052"/>
                  </a:lnTo>
                  <a:lnTo>
                    <a:pt x="42541" y="690987"/>
                  </a:lnTo>
                  <a:lnTo>
                    <a:pt x="69596" y="696468"/>
                  </a:lnTo>
                  <a:lnTo>
                    <a:pt x="1951228" y="696468"/>
                  </a:lnTo>
                  <a:lnTo>
                    <a:pt x="1978282" y="690987"/>
                  </a:lnTo>
                  <a:lnTo>
                    <a:pt x="2000408" y="676052"/>
                  </a:lnTo>
                  <a:lnTo>
                    <a:pt x="2015343" y="653926"/>
                  </a:lnTo>
                  <a:lnTo>
                    <a:pt x="2020824" y="626872"/>
                  </a:lnTo>
                  <a:lnTo>
                    <a:pt x="2020824" y="69596"/>
                  </a:lnTo>
                  <a:lnTo>
                    <a:pt x="2015343" y="42541"/>
                  </a:lnTo>
                  <a:lnTo>
                    <a:pt x="2000408" y="20415"/>
                  </a:lnTo>
                  <a:lnTo>
                    <a:pt x="1978282" y="5480"/>
                  </a:lnTo>
                  <a:lnTo>
                    <a:pt x="1951228" y="0"/>
                  </a:lnTo>
                  <a:close/>
                </a:path>
              </a:pathLst>
            </a:custGeom>
            <a:solidFill>
              <a:srgbClr val="0085C6"/>
            </a:solidFill>
          </p:spPr>
          <p:txBody>
            <a:bodyPr wrap="square" lIns="0" tIns="0" rIns="0" bIns="0" rtlCol="0"/>
            <a:lstStyle/>
            <a:p>
              <a:endParaRPr sz="2700"/>
            </a:p>
          </p:txBody>
        </p:sp>
      </p:grpSp>
      <p:sp>
        <p:nvSpPr>
          <p:cNvPr id="18" name="object 18"/>
          <p:cNvSpPr txBox="1"/>
          <p:nvPr/>
        </p:nvSpPr>
        <p:spPr>
          <a:xfrm>
            <a:off x="8198739" y="5039867"/>
            <a:ext cx="742950" cy="481863"/>
          </a:xfrm>
          <a:prstGeom prst="rect">
            <a:avLst/>
          </a:prstGeom>
        </p:spPr>
        <p:txBody>
          <a:bodyPr vert="horz" wrap="square" lIns="0" tIns="20003" rIns="0" bIns="0" rtlCol="0">
            <a:spAutoFit/>
          </a:bodyPr>
          <a:lstStyle/>
          <a:p>
            <a:pPr marL="19050">
              <a:spcBef>
                <a:spcPts val="158"/>
              </a:spcBef>
            </a:pPr>
            <a:r>
              <a:rPr sz="3000" b="1" dirty="0">
                <a:solidFill>
                  <a:srgbClr val="FFFFFF"/>
                </a:solidFill>
                <a:latin typeface="Calibri"/>
                <a:cs typeface="Calibri"/>
              </a:rPr>
              <a:t>BUD</a:t>
            </a:r>
            <a:endParaRPr sz="3000">
              <a:latin typeface="Calibri"/>
              <a:cs typeface="Calibri"/>
            </a:endParaRPr>
          </a:p>
        </p:txBody>
      </p:sp>
      <p:grpSp>
        <p:nvGrpSpPr>
          <p:cNvPr id="19" name="object 19"/>
          <p:cNvGrpSpPr/>
          <p:nvPr/>
        </p:nvGrpSpPr>
        <p:grpSpPr>
          <a:xfrm>
            <a:off x="11137392" y="4517117"/>
            <a:ext cx="4432935" cy="1648778"/>
            <a:chOff x="7424928" y="3011411"/>
            <a:chExt cx="2955290" cy="1099185"/>
          </a:xfrm>
        </p:grpSpPr>
        <p:pic>
          <p:nvPicPr>
            <p:cNvPr id="20" name="object 20"/>
            <p:cNvPicPr/>
            <p:nvPr/>
          </p:nvPicPr>
          <p:blipFill>
            <a:blip r:embed="rId7" cstate="print"/>
            <a:stretch>
              <a:fillRect/>
            </a:stretch>
          </p:blipFill>
          <p:spPr>
            <a:xfrm>
              <a:off x="7424928" y="3011411"/>
              <a:ext cx="2955035" cy="1098816"/>
            </a:xfrm>
            <a:prstGeom prst="rect">
              <a:avLst/>
            </a:prstGeom>
          </p:spPr>
        </p:pic>
        <p:pic>
          <p:nvPicPr>
            <p:cNvPr id="21" name="object 21"/>
            <p:cNvPicPr/>
            <p:nvPr/>
          </p:nvPicPr>
          <p:blipFill>
            <a:blip r:embed="rId8" cstate="print"/>
            <a:stretch>
              <a:fillRect/>
            </a:stretch>
          </p:blipFill>
          <p:spPr>
            <a:xfrm>
              <a:off x="7935468" y="3275101"/>
              <a:ext cx="1933955" cy="647674"/>
            </a:xfrm>
            <a:prstGeom prst="rect">
              <a:avLst/>
            </a:prstGeom>
          </p:spPr>
        </p:pic>
        <p:sp>
          <p:nvSpPr>
            <p:cNvPr id="22" name="object 22"/>
            <p:cNvSpPr/>
            <p:nvPr/>
          </p:nvSpPr>
          <p:spPr>
            <a:xfrm>
              <a:off x="7484364" y="3051048"/>
              <a:ext cx="2840990" cy="986155"/>
            </a:xfrm>
            <a:custGeom>
              <a:avLst/>
              <a:gdLst/>
              <a:ahLst/>
              <a:cxnLst/>
              <a:rect l="l" t="t" r="r" b="b"/>
              <a:pathLst>
                <a:path w="2840990" h="986154">
                  <a:moveTo>
                    <a:pt x="2742183" y="0"/>
                  </a:moveTo>
                  <a:lnTo>
                    <a:pt x="98551" y="0"/>
                  </a:lnTo>
                  <a:lnTo>
                    <a:pt x="60221" y="7754"/>
                  </a:lnTo>
                  <a:lnTo>
                    <a:pt x="28892" y="28892"/>
                  </a:lnTo>
                  <a:lnTo>
                    <a:pt x="7754" y="60221"/>
                  </a:lnTo>
                  <a:lnTo>
                    <a:pt x="0" y="98551"/>
                  </a:lnTo>
                  <a:lnTo>
                    <a:pt x="0" y="887476"/>
                  </a:lnTo>
                  <a:lnTo>
                    <a:pt x="7754" y="925806"/>
                  </a:lnTo>
                  <a:lnTo>
                    <a:pt x="28892" y="957135"/>
                  </a:lnTo>
                  <a:lnTo>
                    <a:pt x="60221" y="978273"/>
                  </a:lnTo>
                  <a:lnTo>
                    <a:pt x="98551" y="986027"/>
                  </a:lnTo>
                  <a:lnTo>
                    <a:pt x="2742183" y="986027"/>
                  </a:lnTo>
                  <a:lnTo>
                    <a:pt x="2780514" y="978273"/>
                  </a:lnTo>
                  <a:lnTo>
                    <a:pt x="2811843" y="957135"/>
                  </a:lnTo>
                  <a:lnTo>
                    <a:pt x="2832981" y="925806"/>
                  </a:lnTo>
                  <a:lnTo>
                    <a:pt x="2840735" y="887476"/>
                  </a:lnTo>
                  <a:lnTo>
                    <a:pt x="2840735" y="98551"/>
                  </a:lnTo>
                  <a:lnTo>
                    <a:pt x="2832981" y="60221"/>
                  </a:lnTo>
                  <a:lnTo>
                    <a:pt x="2811843" y="28892"/>
                  </a:lnTo>
                  <a:lnTo>
                    <a:pt x="2780514" y="7754"/>
                  </a:lnTo>
                  <a:lnTo>
                    <a:pt x="2742183" y="0"/>
                  </a:lnTo>
                  <a:close/>
                </a:path>
              </a:pathLst>
            </a:custGeom>
            <a:solidFill>
              <a:srgbClr val="2BA4A7"/>
            </a:solidFill>
          </p:spPr>
          <p:txBody>
            <a:bodyPr wrap="square" lIns="0" tIns="0" rIns="0" bIns="0" rtlCol="0"/>
            <a:lstStyle/>
            <a:p>
              <a:endParaRPr sz="2700"/>
            </a:p>
          </p:txBody>
        </p:sp>
      </p:grpSp>
      <p:sp>
        <p:nvSpPr>
          <p:cNvPr id="23" name="object 23"/>
          <p:cNvSpPr txBox="1"/>
          <p:nvPr/>
        </p:nvSpPr>
        <p:spPr>
          <a:xfrm>
            <a:off x="12202286" y="5044058"/>
            <a:ext cx="2315528" cy="481863"/>
          </a:xfrm>
          <a:prstGeom prst="rect">
            <a:avLst/>
          </a:prstGeom>
        </p:spPr>
        <p:txBody>
          <a:bodyPr vert="horz" wrap="square" lIns="0" tIns="20003" rIns="0" bIns="0" rtlCol="0">
            <a:spAutoFit/>
          </a:bodyPr>
          <a:lstStyle/>
          <a:p>
            <a:pPr marL="19050">
              <a:spcBef>
                <a:spcPts val="158"/>
              </a:spcBef>
            </a:pPr>
            <a:r>
              <a:rPr sz="3000" b="1" dirty="0">
                <a:solidFill>
                  <a:srgbClr val="FFFFFF"/>
                </a:solidFill>
                <a:latin typeface="Calibri"/>
                <a:cs typeface="Calibri"/>
              </a:rPr>
              <a:t>Kebijakan</a:t>
            </a:r>
            <a:r>
              <a:rPr sz="3000" b="1" spc="-90" dirty="0">
                <a:solidFill>
                  <a:srgbClr val="FFFFFF"/>
                </a:solidFill>
                <a:latin typeface="Calibri"/>
                <a:cs typeface="Calibri"/>
              </a:rPr>
              <a:t> </a:t>
            </a:r>
            <a:r>
              <a:rPr sz="3000" b="1" dirty="0">
                <a:solidFill>
                  <a:srgbClr val="FFFFFF"/>
                </a:solidFill>
                <a:latin typeface="Calibri"/>
                <a:cs typeface="Calibri"/>
              </a:rPr>
              <a:t>SPD</a:t>
            </a:r>
            <a:endParaRPr sz="3000">
              <a:latin typeface="Calibri"/>
              <a:cs typeface="Calibri"/>
            </a:endParaRPr>
          </a:p>
        </p:txBody>
      </p:sp>
      <p:grpSp>
        <p:nvGrpSpPr>
          <p:cNvPr id="24" name="object 24"/>
          <p:cNvGrpSpPr/>
          <p:nvPr/>
        </p:nvGrpSpPr>
        <p:grpSpPr>
          <a:xfrm>
            <a:off x="910970" y="1768220"/>
            <a:ext cx="10317480" cy="3613785"/>
            <a:chOff x="607313" y="1178813"/>
            <a:chExt cx="6878320" cy="2409190"/>
          </a:xfrm>
        </p:grpSpPr>
        <p:sp>
          <p:nvSpPr>
            <p:cNvPr id="25" name="object 25"/>
            <p:cNvSpPr/>
            <p:nvPr/>
          </p:nvSpPr>
          <p:spPr>
            <a:xfrm>
              <a:off x="3743578" y="3497706"/>
              <a:ext cx="959485" cy="85725"/>
            </a:xfrm>
            <a:custGeom>
              <a:avLst/>
              <a:gdLst/>
              <a:ahLst/>
              <a:cxnLst/>
              <a:rect l="l" t="t" r="r" b="b"/>
              <a:pathLst>
                <a:path w="959485" h="85725">
                  <a:moveTo>
                    <a:pt x="873760" y="0"/>
                  </a:moveTo>
                  <a:lnTo>
                    <a:pt x="873591" y="28507"/>
                  </a:lnTo>
                  <a:lnTo>
                    <a:pt x="887857" y="28575"/>
                  </a:lnTo>
                  <a:lnTo>
                    <a:pt x="887730" y="57150"/>
                  </a:lnTo>
                  <a:lnTo>
                    <a:pt x="873421" y="57150"/>
                  </a:lnTo>
                  <a:lnTo>
                    <a:pt x="873251" y="85725"/>
                  </a:lnTo>
                  <a:lnTo>
                    <a:pt x="930999" y="57150"/>
                  </a:lnTo>
                  <a:lnTo>
                    <a:pt x="887730" y="57150"/>
                  </a:lnTo>
                  <a:lnTo>
                    <a:pt x="931135" y="57082"/>
                  </a:lnTo>
                  <a:lnTo>
                    <a:pt x="959231" y="43179"/>
                  </a:lnTo>
                  <a:lnTo>
                    <a:pt x="873760" y="0"/>
                  </a:lnTo>
                  <a:close/>
                </a:path>
                <a:path w="959485" h="85725">
                  <a:moveTo>
                    <a:pt x="873591" y="28507"/>
                  </a:moveTo>
                  <a:lnTo>
                    <a:pt x="873421" y="57082"/>
                  </a:lnTo>
                  <a:lnTo>
                    <a:pt x="887730" y="57150"/>
                  </a:lnTo>
                  <a:lnTo>
                    <a:pt x="887857" y="28575"/>
                  </a:lnTo>
                  <a:lnTo>
                    <a:pt x="873591" y="28507"/>
                  </a:lnTo>
                  <a:close/>
                </a:path>
                <a:path w="959485" h="85725">
                  <a:moveTo>
                    <a:pt x="254" y="24383"/>
                  </a:moveTo>
                  <a:lnTo>
                    <a:pt x="0" y="52958"/>
                  </a:lnTo>
                  <a:lnTo>
                    <a:pt x="873421" y="57082"/>
                  </a:lnTo>
                  <a:lnTo>
                    <a:pt x="873591" y="28507"/>
                  </a:lnTo>
                  <a:lnTo>
                    <a:pt x="254" y="24383"/>
                  </a:lnTo>
                  <a:close/>
                </a:path>
              </a:pathLst>
            </a:custGeom>
            <a:solidFill>
              <a:srgbClr val="0085C6"/>
            </a:solidFill>
          </p:spPr>
          <p:txBody>
            <a:bodyPr wrap="square" lIns="0" tIns="0" rIns="0" bIns="0" rtlCol="0"/>
            <a:lstStyle/>
            <a:p>
              <a:endParaRPr sz="2700"/>
            </a:p>
          </p:txBody>
        </p:sp>
        <p:sp>
          <p:nvSpPr>
            <p:cNvPr id="26" name="object 26"/>
            <p:cNvSpPr/>
            <p:nvPr/>
          </p:nvSpPr>
          <p:spPr>
            <a:xfrm>
              <a:off x="6724523" y="3501897"/>
              <a:ext cx="761365" cy="85725"/>
            </a:xfrm>
            <a:custGeom>
              <a:avLst/>
              <a:gdLst/>
              <a:ahLst/>
              <a:cxnLst/>
              <a:rect l="l" t="t" r="r" b="b"/>
              <a:pathLst>
                <a:path w="761365" h="85725">
                  <a:moveTo>
                    <a:pt x="675385" y="0"/>
                  </a:moveTo>
                  <a:lnTo>
                    <a:pt x="675259" y="28495"/>
                  </a:lnTo>
                  <a:lnTo>
                    <a:pt x="689609" y="28575"/>
                  </a:lnTo>
                  <a:lnTo>
                    <a:pt x="689355" y="57150"/>
                  </a:lnTo>
                  <a:lnTo>
                    <a:pt x="675131" y="57150"/>
                  </a:lnTo>
                  <a:lnTo>
                    <a:pt x="675004" y="85725"/>
                  </a:lnTo>
                  <a:lnTo>
                    <a:pt x="732924" y="57150"/>
                  </a:lnTo>
                  <a:lnTo>
                    <a:pt x="689355" y="57150"/>
                  </a:lnTo>
                  <a:lnTo>
                    <a:pt x="733084" y="57071"/>
                  </a:lnTo>
                  <a:lnTo>
                    <a:pt x="760983" y="43306"/>
                  </a:lnTo>
                  <a:lnTo>
                    <a:pt x="675385" y="0"/>
                  </a:lnTo>
                  <a:close/>
                </a:path>
                <a:path w="761365" h="85725">
                  <a:moveTo>
                    <a:pt x="675259" y="28495"/>
                  </a:moveTo>
                  <a:lnTo>
                    <a:pt x="675132" y="57071"/>
                  </a:lnTo>
                  <a:lnTo>
                    <a:pt x="689355" y="57150"/>
                  </a:lnTo>
                  <a:lnTo>
                    <a:pt x="689609" y="28575"/>
                  </a:lnTo>
                  <a:lnTo>
                    <a:pt x="675259" y="28495"/>
                  </a:lnTo>
                  <a:close/>
                </a:path>
                <a:path w="761365" h="85725">
                  <a:moveTo>
                    <a:pt x="253" y="24764"/>
                  </a:moveTo>
                  <a:lnTo>
                    <a:pt x="0" y="53339"/>
                  </a:lnTo>
                  <a:lnTo>
                    <a:pt x="675132" y="57071"/>
                  </a:lnTo>
                  <a:lnTo>
                    <a:pt x="675259" y="28495"/>
                  </a:lnTo>
                  <a:lnTo>
                    <a:pt x="253" y="24764"/>
                  </a:lnTo>
                  <a:close/>
                </a:path>
              </a:pathLst>
            </a:custGeom>
            <a:solidFill>
              <a:srgbClr val="2BA4A7"/>
            </a:solidFill>
          </p:spPr>
          <p:txBody>
            <a:bodyPr wrap="square" lIns="0" tIns="0" rIns="0" bIns="0" rtlCol="0"/>
            <a:lstStyle/>
            <a:p>
              <a:endParaRPr sz="2700"/>
            </a:p>
          </p:txBody>
        </p:sp>
        <p:pic>
          <p:nvPicPr>
            <p:cNvPr id="27" name="object 27"/>
            <p:cNvPicPr/>
            <p:nvPr/>
          </p:nvPicPr>
          <p:blipFill>
            <a:blip r:embed="rId9" cstate="print"/>
            <a:stretch>
              <a:fillRect/>
            </a:stretch>
          </p:blipFill>
          <p:spPr>
            <a:xfrm>
              <a:off x="607313" y="1178813"/>
              <a:ext cx="5257800" cy="99060"/>
            </a:xfrm>
            <a:prstGeom prst="rect">
              <a:avLst/>
            </a:prstGeom>
          </p:spPr>
        </p:pic>
      </p:grpSp>
    </p:spTree>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 y="-114300"/>
            <a:ext cx="18287999" cy="10286994"/>
          </a:xfrm>
          <a:prstGeom prst="rect">
            <a:avLst/>
          </a:prstGeom>
        </p:spPr>
      </p:pic>
      <p:sp>
        <p:nvSpPr>
          <p:cNvPr id="6" name="object 6"/>
          <p:cNvSpPr txBox="1"/>
          <p:nvPr/>
        </p:nvSpPr>
        <p:spPr>
          <a:xfrm>
            <a:off x="1233678" y="3431857"/>
            <a:ext cx="15481935" cy="3343223"/>
          </a:xfrm>
          <a:prstGeom prst="rect">
            <a:avLst/>
          </a:prstGeom>
        </p:spPr>
        <p:txBody>
          <a:bodyPr vert="horz" wrap="square" lIns="0" tIns="19050" rIns="0" bIns="0" rtlCol="0">
            <a:spAutoFit/>
          </a:bodyPr>
          <a:lstStyle/>
          <a:p>
            <a:pPr marL="19050" marR="7620" indent="557213">
              <a:spcBef>
                <a:spcPts val="150"/>
              </a:spcBef>
            </a:pPr>
            <a:r>
              <a:rPr sz="7200" b="1" dirty="0">
                <a:solidFill>
                  <a:srgbClr val="03386B"/>
                </a:solidFill>
                <a:latin typeface="Arial"/>
                <a:cs typeface="Arial"/>
              </a:rPr>
              <a:t>2. PELIMPAHAN KEWENANGAN, </a:t>
            </a:r>
            <a:r>
              <a:rPr sz="7200" b="1" spc="8" dirty="0">
                <a:solidFill>
                  <a:srgbClr val="03386B"/>
                </a:solidFill>
                <a:latin typeface="Arial"/>
                <a:cs typeface="Arial"/>
              </a:rPr>
              <a:t> </a:t>
            </a:r>
            <a:r>
              <a:rPr sz="7200" b="1" dirty="0">
                <a:solidFill>
                  <a:srgbClr val="03386B"/>
                </a:solidFill>
                <a:latin typeface="Arial"/>
                <a:cs typeface="Arial"/>
              </a:rPr>
              <a:t>PENUGASAN</a:t>
            </a:r>
            <a:r>
              <a:rPr sz="7200" b="1" spc="-113" dirty="0">
                <a:solidFill>
                  <a:srgbClr val="03386B"/>
                </a:solidFill>
                <a:latin typeface="Arial"/>
                <a:cs typeface="Arial"/>
              </a:rPr>
              <a:t> </a:t>
            </a:r>
            <a:r>
              <a:rPr sz="7200" b="1" dirty="0">
                <a:solidFill>
                  <a:srgbClr val="03386B"/>
                </a:solidFill>
                <a:latin typeface="Arial"/>
                <a:cs typeface="Arial"/>
              </a:rPr>
              <a:t>PPTK,</a:t>
            </a:r>
            <a:r>
              <a:rPr sz="7200" b="1" spc="-68" dirty="0">
                <a:solidFill>
                  <a:srgbClr val="03386B"/>
                </a:solidFill>
                <a:latin typeface="Arial"/>
                <a:cs typeface="Arial"/>
              </a:rPr>
              <a:t> </a:t>
            </a:r>
            <a:r>
              <a:rPr sz="7200" b="1" dirty="0">
                <a:solidFill>
                  <a:srgbClr val="03386B"/>
                </a:solidFill>
                <a:latin typeface="Arial"/>
                <a:cs typeface="Arial"/>
              </a:rPr>
              <a:t>PENYUSUNAN</a:t>
            </a:r>
            <a:endParaRPr sz="7200">
              <a:latin typeface="Arial"/>
              <a:cs typeface="Arial"/>
            </a:endParaRPr>
          </a:p>
          <a:p>
            <a:pPr marL="2533650"/>
            <a:r>
              <a:rPr sz="7200" b="1" spc="-8" dirty="0">
                <a:solidFill>
                  <a:srgbClr val="03386B"/>
                </a:solidFill>
                <a:latin typeface="Arial"/>
                <a:cs typeface="Arial"/>
              </a:rPr>
              <a:t>DPA,</a:t>
            </a:r>
            <a:r>
              <a:rPr sz="7200" b="1" spc="-15" dirty="0">
                <a:solidFill>
                  <a:srgbClr val="03386B"/>
                </a:solidFill>
                <a:latin typeface="Arial"/>
                <a:cs typeface="Arial"/>
              </a:rPr>
              <a:t> </a:t>
            </a:r>
            <a:r>
              <a:rPr sz="7200" b="1" spc="-8" dirty="0">
                <a:solidFill>
                  <a:srgbClr val="03386B"/>
                </a:solidFill>
                <a:latin typeface="Arial"/>
                <a:cs typeface="Arial"/>
              </a:rPr>
              <a:t>PEMBUATAN</a:t>
            </a:r>
            <a:r>
              <a:rPr sz="7200" b="1" spc="-30" dirty="0">
                <a:solidFill>
                  <a:srgbClr val="03386B"/>
                </a:solidFill>
                <a:latin typeface="Arial"/>
                <a:cs typeface="Arial"/>
              </a:rPr>
              <a:t> </a:t>
            </a:r>
            <a:r>
              <a:rPr sz="7200" b="1" spc="-8" dirty="0">
                <a:solidFill>
                  <a:srgbClr val="03386B"/>
                </a:solidFill>
                <a:latin typeface="Arial"/>
                <a:cs typeface="Arial"/>
              </a:rPr>
              <a:t>SPD</a:t>
            </a:r>
            <a:endParaRPr sz="7200">
              <a:latin typeface="Arial"/>
              <a:cs typeface="Arial"/>
            </a:endParaRPr>
          </a:p>
        </p:txBody>
      </p:sp>
    </p:spTree>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a:extLst>
              <a:ext uri="{FF2B5EF4-FFF2-40B4-BE49-F238E27FC236}">
                <a16:creationId xmlns:a16="http://schemas.microsoft.com/office/drawing/2014/main" id="{EC36D682-7737-78B4-DD4B-C6A656428E6B}"/>
              </a:ext>
            </a:extLst>
          </p:cNvPr>
          <p:cNvSpPr>
            <a:spLocks noChangeArrowheads="1"/>
          </p:cNvSpPr>
          <p:nvPr/>
        </p:nvSpPr>
        <p:spPr bwMode="auto">
          <a:xfrm>
            <a:off x="4438650" y="228600"/>
            <a:ext cx="10525125" cy="1485900"/>
          </a:xfrm>
          <a:prstGeom prst="rect">
            <a:avLst/>
          </a:prstGeom>
          <a:solidFill>
            <a:schemeClr val="accent4"/>
          </a:solidFill>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en-US" sz="2700" b="1" dirty="0">
                <a:solidFill>
                  <a:prstClr val="black"/>
                </a:solidFill>
                <a:latin typeface="Arial" pitchFamily="34" charset="0"/>
              </a:rPr>
              <a:t>KEKUASAAN PENGELOLAAN KEUANGAN NEGARA</a:t>
            </a:r>
          </a:p>
          <a:p>
            <a:pPr algn="ctr" eaLnBrk="0" fontAlgn="base" hangingPunct="0">
              <a:spcBef>
                <a:spcPct val="0"/>
              </a:spcBef>
              <a:spcAft>
                <a:spcPct val="0"/>
              </a:spcAft>
              <a:defRPr/>
            </a:pPr>
            <a:r>
              <a:rPr lang="en-US" sz="2700" b="1" dirty="0">
                <a:solidFill>
                  <a:prstClr val="black"/>
                </a:solidFill>
                <a:latin typeface="Arial" pitchFamily="34" charset="0"/>
              </a:rPr>
              <a:t>MERUPAKAN </a:t>
            </a:r>
            <a:r>
              <a:rPr lang="en-US" sz="2700" b="1" dirty="0">
                <a:solidFill>
                  <a:prstClr val="black"/>
                </a:solidFill>
                <a:highlight>
                  <a:srgbClr val="FFFF00"/>
                </a:highlight>
                <a:latin typeface="Arial" pitchFamily="34" charset="0"/>
              </a:rPr>
              <a:t>BAGIAN DARI KEKUASAAN</a:t>
            </a:r>
          </a:p>
          <a:p>
            <a:pPr algn="ctr" eaLnBrk="0" fontAlgn="base" hangingPunct="0">
              <a:spcBef>
                <a:spcPct val="0"/>
              </a:spcBef>
              <a:spcAft>
                <a:spcPct val="0"/>
              </a:spcAft>
              <a:defRPr/>
            </a:pPr>
            <a:r>
              <a:rPr lang="en-US" sz="2700" b="1" dirty="0">
                <a:solidFill>
                  <a:prstClr val="black"/>
                </a:solidFill>
                <a:highlight>
                  <a:srgbClr val="FFFF00"/>
                </a:highlight>
                <a:latin typeface="Arial" pitchFamily="34" charset="0"/>
              </a:rPr>
              <a:t>PEMERINTAHAN</a:t>
            </a:r>
          </a:p>
        </p:txBody>
      </p:sp>
      <p:sp>
        <p:nvSpPr>
          <p:cNvPr id="15366" name="AutoShape 10">
            <a:extLst>
              <a:ext uri="{FF2B5EF4-FFF2-40B4-BE49-F238E27FC236}">
                <a16:creationId xmlns:a16="http://schemas.microsoft.com/office/drawing/2014/main" id="{CF4AE141-05F4-C6FE-1FBA-90B144DFFF77}"/>
              </a:ext>
            </a:extLst>
          </p:cNvPr>
          <p:cNvSpPr>
            <a:spLocks noChangeArrowheads="1"/>
          </p:cNvSpPr>
          <p:nvPr/>
        </p:nvSpPr>
        <p:spPr bwMode="auto">
          <a:xfrm>
            <a:off x="8277225" y="1714502"/>
            <a:ext cx="2600325" cy="511970"/>
          </a:xfrm>
          <a:prstGeom prst="downArrow">
            <a:avLst>
              <a:gd name="adj1" fmla="val 50000"/>
              <a:gd name="adj2" fmla="val 25000"/>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eaLnBrk="0" fontAlgn="base" hangingPunct="0">
              <a:spcBef>
                <a:spcPct val="0"/>
              </a:spcBef>
              <a:spcAft>
                <a:spcPct val="0"/>
              </a:spcAft>
              <a:defRPr/>
            </a:pPr>
            <a:endParaRPr lang="en-GB" altLang="en-US" sz="2700">
              <a:solidFill>
                <a:prstClr val="black"/>
              </a:solidFill>
              <a:latin typeface="Gill Sans MT"/>
            </a:endParaRPr>
          </a:p>
        </p:txBody>
      </p:sp>
      <p:sp>
        <p:nvSpPr>
          <p:cNvPr id="15367" name="Rectangle 13">
            <a:extLst>
              <a:ext uri="{FF2B5EF4-FFF2-40B4-BE49-F238E27FC236}">
                <a16:creationId xmlns:a16="http://schemas.microsoft.com/office/drawing/2014/main" id="{D27B2B85-6581-6DD1-0429-DB20866BC1D6}"/>
              </a:ext>
            </a:extLst>
          </p:cNvPr>
          <p:cNvSpPr>
            <a:spLocks noChangeArrowheads="1"/>
          </p:cNvSpPr>
          <p:nvPr/>
        </p:nvSpPr>
        <p:spPr bwMode="auto">
          <a:xfrm>
            <a:off x="4438650" y="2259807"/>
            <a:ext cx="10525125" cy="102870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en-US" sz="3600" b="1" dirty="0">
                <a:solidFill>
                  <a:prstClr val="black"/>
                </a:solidFill>
                <a:latin typeface="Gill Sans MT"/>
              </a:rPr>
              <a:t>PRESIDEN </a:t>
            </a:r>
            <a:r>
              <a:rPr lang="en-US" sz="3600" b="1" dirty="0" err="1">
                <a:solidFill>
                  <a:prstClr val="black"/>
                </a:solidFill>
                <a:latin typeface="Gill Sans MT"/>
              </a:rPr>
              <a:t>selaku</a:t>
            </a:r>
            <a:r>
              <a:rPr lang="en-US" sz="3600" b="1" dirty="0">
                <a:solidFill>
                  <a:prstClr val="black"/>
                </a:solidFill>
                <a:latin typeface="Gill Sans MT"/>
              </a:rPr>
              <a:t> PKPKN</a:t>
            </a:r>
          </a:p>
          <a:p>
            <a:pPr algn="ctr" eaLnBrk="0" fontAlgn="base" hangingPunct="0">
              <a:spcBef>
                <a:spcPct val="0"/>
              </a:spcBef>
              <a:spcAft>
                <a:spcPct val="0"/>
              </a:spcAft>
              <a:defRPr/>
            </a:pPr>
            <a:r>
              <a:rPr lang="en-US" sz="2700" b="1" dirty="0">
                <a:solidFill>
                  <a:srgbClr val="003399"/>
                </a:solidFill>
                <a:latin typeface="Gill Sans MT"/>
              </a:rPr>
              <a:t>(</a:t>
            </a:r>
            <a:r>
              <a:rPr lang="en-US" sz="2700" b="1" dirty="0" err="1">
                <a:solidFill>
                  <a:srgbClr val="003399"/>
                </a:solidFill>
                <a:latin typeface="Gill Sans MT"/>
              </a:rPr>
              <a:t>Pasal</a:t>
            </a:r>
            <a:r>
              <a:rPr lang="en-US" sz="2700" b="1" dirty="0">
                <a:solidFill>
                  <a:srgbClr val="003399"/>
                </a:solidFill>
                <a:latin typeface="Gill Sans MT"/>
              </a:rPr>
              <a:t> 6 </a:t>
            </a:r>
            <a:r>
              <a:rPr lang="en-US" sz="2700" b="1" dirty="0" err="1">
                <a:solidFill>
                  <a:srgbClr val="003399"/>
                </a:solidFill>
                <a:latin typeface="Gill Sans MT"/>
              </a:rPr>
              <a:t>ayat</a:t>
            </a:r>
            <a:r>
              <a:rPr lang="en-US" sz="2700" b="1" dirty="0">
                <a:solidFill>
                  <a:srgbClr val="003399"/>
                </a:solidFill>
                <a:latin typeface="Gill Sans MT"/>
              </a:rPr>
              <a:t> (1) </a:t>
            </a:r>
            <a:r>
              <a:rPr lang="en-US" sz="2700" b="1" dirty="0" err="1">
                <a:solidFill>
                  <a:srgbClr val="003399"/>
                </a:solidFill>
                <a:latin typeface="Gill Sans MT"/>
              </a:rPr>
              <a:t>dan</a:t>
            </a:r>
            <a:r>
              <a:rPr lang="en-US" sz="2700" b="1" dirty="0">
                <a:solidFill>
                  <a:srgbClr val="003399"/>
                </a:solidFill>
                <a:latin typeface="Gill Sans MT"/>
              </a:rPr>
              <a:t> </a:t>
            </a:r>
            <a:r>
              <a:rPr lang="en-US" sz="2700" b="1" dirty="0" err="1">
                <a:solidFill>
                  <a:srgbClr val="003399"/>
                </a:solidFill>
                <a:latin typeface="Gill Sans MT"/>
              </a:rPr>
              <a:t>Pasal</a:t>
            </a:r>
            <a:r>
              <a:rPr lang="en-US" sz="2700" b="1" dirty="0">
                <a:solidFill>
                  <a:srgbClr val="003399"/>
                </a:solidFill>
                <a:latin typeface="Gill Sans MT"/>
              </a:rPr>
              <a:t> 7 </a:t>
            </a:r>
            <a:r>
              <a:rPr lang="en-US" sz="2700" b="1" dirty="0" err="1">
                <a:solidFill>
                  <a:srgbClr val="003399"/>
                </a:solidFill>
                <a:latin typeface="Gill Sans MT"/>
              </a:rPr>
              <a:t>ayat</a:t>
            </a:r>
            <a:r>
              <a:rPr lang="en-US" sz="2700" b="1" dirty="0">
                <a:solidFill>
                  <a:srgbClr val="003399"/>
                </a:solidFill>
                <a:latin typeface="Gill Sans MT"/>
              </a:rPr>
              <a:t> (1)  UU 17/2003</a:t>
            </a:r>
          </a:p>
        </p:txBody>
      </p:sp>
      <p:sp>
        <p:nvSpPr>
          <p:cNvPr id="15371" name="Rectangle 7">
            <a:extLst>
              <a:ext uri="{FF2B5EF4-FFF2-40B4-BE49-F238E27FC236}">
                <a16:creationId xmlns:a16="http://schemas.microsoft.com/office/drawing/2014/main" id="{82B8D0C3-CE0B-E02A-3410-32110DC75D7A}"/>
              </a:ext>
            </a:extLst>
          </p:cNvPr>
          <p:cNvSpPr>
            <a:spLocks noChangeArrowheads="1"/>
          </p:cNvSpPr>
          <p:nvPr/>
        </p:nvSpPr>
        <p:spPr bwMode="auto">
          <a:xfrm>
            <a:off x="10367965" y="4148140"/>
            <a:ext cx="4824413" cy="16335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id-ID" altLang="en-US" sz="2700" b="1" dirty="0">
                <a:solidFill>
                  <a:prstClr val="black"/>
                </a:solidFill>
                <a:latin typeface="Gill Sans MT"/>
              </a:rPr>
              <a:t>PIMPINAN K/L selaku </a:t>
            </a:r>
          </a:p>
          <a:p>
            <a:pPr algn="ctr" eaLnBrk="0" fontAlgn="base" hangingPunct="0">
              <a:spcBef>
                <a:spcPct val="0"/>
              </a:spcBef>
              <a:spcAft>
                <a:spcPct val="0"/>
              </a:spcAft>
              <a:defRPr/>
            </a:pPr>
            <a:r>
              <a:rPr lang="id-ID" altLang="en-US" sz="2700" b="1" dirty="0">
                <a:solidFill>
                  <a:srgbClr val="003399"/>
                </a:solidFill>
                <a:latin typeface="Gill Sans MT"/>
              </a:rPr>
              <a:t>Pengguna Anggaran</a:t>
            </a:r>
            <a:endParaRPr lang="en-US" altLang="en-US" sz="2700" b="1" dirty="0">
              <a:solidFill>
                <a:srgbClr val="003399"/>
              </a:solidFill>
              <a:latin typeface="Gill Sans MT"/>
            </a:endParaRPr>
          </a:p>
        </p:txBody>
      </p:sp>
      <p:sp>
        <p:nvSpPr>
          <p:cNvPr id="15375" name="Rectangle 7">
            <a:extLst>
              <a:ext uri="{FF2B5EF4-FFF2-40B4-BE49-F238E27FC236}">
                <a16:creationId xmlns:a16="http://schemas.microsoft.com/office/drawing/2014/main" id="{17F73348-BE44-B671-116F-4BFF1744FC1A}"/>
              </a:ext>
            </a:extLst>
          </p:cNvPr>
          <p:cNvSpPr>
            <a:spLocks noChangeArrowheads="1"/>
          </p:cNvSpPr>
          <p:nvPr/>
        </p:nvSpPr>
        <p:spPr bwMode="auto">
          <a:xfrm>
            <a:off x="1907384" y="4183859"/>
            <a:ext cx="8101013" cy="19764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id-ID" altLang="en-US" sz="2700" b="1" dirty="0">
                <a:solidFill>
                  <a:prstClr val="black"/>
                </a:solidFill>
                <a:highlight>
                  <a:srgbClr val="FFFF00"/>
                </a:highlight>
                <a:latin typeface="Gill Sans MT"/>
              </a:rPr>
              <a:t>MENKEU selaku</a:t>
            </a:r>
          </a:p>
          <a:p>
            <a:pPr algn="ctr" eaLnBrk="0" fontAlgn="base" hangingPunct="0">
              <a:spcBef>
                <a:spcPct val="0"/>
              </a:spcBef>
              <a:spcAft>
                <a:spcPct val="0"/>
              </a:spcAft>
              <a:defRPr/>
            </a:pPr>
            <a:r>
              <a:rPr lang="id-ID" altLang="en-US" sz="2700" b="1" dirty="0">
                <a:solidFill>
                  <a:prstClr val="black"/>
                </a:solidFill>
                <a:highlight>
                  <a:srgbClr val="FFFF00"/>
                </a:highlight>
                <a:latin typeface="Gill Sans MT"/>
              </a:rPr>
              <a:t> </a:t>
            </a:r>
            <a:r>
              <a:rPr lang="en-US" altLang="en-US" sz="2700" b="1" dirty="0">
                <a:solidFill>
                  <a:srgbClr val="003399"/>
                </a:solidFill>
                <a:highlight>
                  <a:srgbClr val="FFFF00"/>
                </a:highlight>
                <a:latin typeface="Gill Sans MT"/>
              </a:rPr>
              <a:t>PENG</a:t>
            </a:r>
            <a:r>
              <a:rPr lang="id-ID" altLang="en-US" sz="2700" b="1" dirty="0">
                <a:solidFill>
                  <a:srgbClr val="003399"/>
                </a:solidFill>
                <a:highlight>
                  <a:srgbClr val="FFFF00"/>
                </a:highlight>
                <a:latin typeface="Gill Sans MT"/>
              </a:rPr>
              <a:t>ELOLA</a:t>
            </a:r>
            <a:r>
              <a:rPr lang="en-US" altLang="en-US" sz="2700" b="1" dirty="0">
                <a:solidFill>
                  <a:srgbClr val="003399"/>
                </a:solidFill>
                <a:highlight>
                  <a:srgbClr val="FFFF00"/>
                </a:highlight>
                <a:latin typeface="Gill Sans MT"/>
              </a:rPr>
              <a:t> FISKAL </a:t>
            </a:r>
            <a:r>
              <a:rPr lang="id-ID" altLang="en-US" sz="2700" b="1" dirty="0">
                <a:solidFill>
                  <a:srgbClr val="003399"/>
                </a:solidFill>
                <a:highlight>
                  <a:srgbClr val="FFFF00"/>
                </a:highlight>
                <a:latin typeface="Gill Sans MT"/>
              </a:rPr>
              <a:t>&amp; </a:t>
            </a:r>
            <a:r>
              <a:rPr lang="en-US" altLang="en-US" sz="2700" b="1" dirty="0">
                <a:solidFill>
                  <a:srgbClr val="003399"/>
                </a:solidFill>
                <a:highlight>
                  <a:srgbClr val="FFFF00"/>
                </a:highlight>
                <a:latin typeface="Gill Sans MT"/>
              </a:rPr>
              <a:t> WAKIL PEM DLM </a:t>
            </a:r>
            <a:endParaRPr lang="id-ID" altLang="en-US" sz="2700" b="1" dirty="0">
              <a:solidFill>
                <a:srgbClr val="003399"/>
              </a:solidFill>
              <a:highlight>
                <a:srgbClr val="FFFF00"/>
              </a:highlight>
              <a:latin typeface="Gill Sans MT"/>
            </a:endParaRPr>
          </a:p>
          <a:p>
            <a:pPr algn="ctr" eaLnBrk="0" fontAlgn="base" hangingPunct="0">
              <a:spcBef>
                <a:spcPct val="0"/>
              </a:spcBef>
              <a:spcAft>
                <a:spcPct val="0"/>
              </a:spcAft>
              <a:defRPr/>
            </a:pPr>
            <a:r>
              <a:rPr lang="en-US" altLang="en-US" sz="2700" b="1" dirty="0">
                <a:solidFill>
                  <a:srgbClr val="003399"/>
                </a:solidFill>
                <a:highlight>
                  <a:srgbClr val="FFFF00"/>
                </a:highlight>
                <a:latin typeface="Gill Sans MT"/>
              </a:rPr>
              <a:t>KEPEM KEKAYAAN NEG</a:t>
            </a:r>
            <a:r>
              <a:rPr lang="id-ID" altLang="en-US" sz="2700" b="1" dirty="0">
                <a:solidFill>
                  <a:srgbClr val="003399"/>
                </a:solidFill>
                <a:highlight>
                  <a:srgbClr val="FFFF00"/>
                </a:highlight>
                <a:latin typeface="Gill Sans MT"/>
              </a:rPr>
              <a:t>ARA  </a:t>
            </a:r>
            <a:r>
              <a:rPr lang="en-US" altLang="en-US" sz="2700" b="1" dirty="0">
                <a:solidFill>
                  <a:srgbClr val="003399"/>
                </a:solidFill>
                <a:highlight>
                  <a:srgbClr val="FFFF00"/>
                </a:highlight>
                <a:latin typeface="Gill Sans MT"/>
              </a:rPr>
              <a:t>Y</a:t>
            </a:r>
            <a:r>
              <a:rPr lang="id-ID" altLang="en-US" sz="2700" b="1" dirty="0">
                <a:solidFill>
                  <a:srgbClr val="003399"/>
                </a:solidFill>
                <a:highlight>
                  <a:srgbClr val="FFFF00"/>
                </a:highlight>
                <a:latin typeface="Gill Sans MT"/>
              </a:rPr>
              <a:t>AN</a:t>
            </a:r>
            <a:r>
              <a:rPr lang="en-US" altLang="en-US" sz="2700" b="1" dirty="0">
                <a:solidFill>
                  <a:srgbClr val="003399"/>
                </a:solidFill>
                <a:highlight>
                  <a:srgbClr val="FFFF00"/>
                </a:highlight>
                <a:latin typeface="Gill Sans MT"/>
              </a:rPr>
              <a:t>G</a:t>
            </a:r>
            <a:r>
              <a:rPr lang="id-ID" altLang="en-US" sz="2700" b="1" dirty="0">
                <a:solidFill>
                  <a:srgbClr val="003399"/>
                </a:solidFill>
                <a:highlight>
                  <a:srgbClr val="FFFF00"/>
                </a:highlight>
                <a:latin typeface="Gill Sans MT"/>
              </a:rPr>
              <a:t> </a:t>
            </a:r>
          </a:p>
          <a:p>
            <a:pPr algn="ctr" eaLnBrk="0" fontAlgn="base" hangingPunct="0">
              <a:spcBef>
                <a:spcPct val="0"/>
              </a:spcBef>
              <a:spcAft>
                <a:spcPct val="0"/>
              </a:spcAft>
              <a:defRPr/>
            </a:pPr>
            <a:r>
              <a:rPr lang="en-US" altLang="en-US" sz="2700" b="1" dirty="0">
                <a:solidFill>
                  <a:srgbClr val="003399"/>
                </a:solidFill>
                <a:highlight>
                  <a:srgbClr val="FFFF00"/>
                </a:highlight>
                <a:latin typeface="Gill Sans MT"/>
              </a:rPr>
              <a:t>DIPISAHKAN</a:t>
            </a:r>
            <a:r>
              <a:rPr lang="id-ID" altLang="en-US" sz="2700" b="1" dirty="0">
                <a:solidFill>
                  <a:srgbClr val="003399"/>
                </a:solidFill>
                <a:latin typeface="Gill Sans MT"/>
              </a:rPr>
              <a:t> serta  BENDAHARA UMUM </a:t>
            </a:r>
          </a:p>
          <a:p>
            <a:pPr algn="ctr" eaLnBrk="0" fontAlgn="base" hangingPunct="0">
              <a:spcBef>
                <a:spcPct val="0"/>
              </a:spcBef>
              <a:spcAft>
                <a:spcPct val="0"/>
              </a:spcAft>
              <a:defRPr/>
            </a:pPr>
            <a:r>
              <a:rPr lang="id-ID" altLang="en-US" sz="2700" b="1" dirty="0">
                <a:solidFill>
                  <a:srgbClr val="003399"/>
                </a:solidFill>
                <a:latin typeface="Gill Sans MT"/>
              </a:rPr>
              <a:t>NEGARA (BUN)</a:t>
            </a:r>
            <a:endParaRPr lang="en-US" altLang="en-US" sz="2700" b="1" dirty="0">
              <a:solidFill>
                <a:srgbClr val="003399"/>
              </a:solidFill>
              <a:latin typeface="Gill Sans MT"/>
            </a:endParaRPr>
          </a:p>
        </p:txBody>
      </p:sp>
      <p:sp>
        <p:nvSpPr>
          <p:cNvPr id="2" name="Rectangle 1">
            <a:extLst>
              <a:ext uri="{FF2B5EF4-FFF2-40B4-BE49-F238E27FC236}">
                <a16:creationId xmlns:a16="http://schemas.microsoft.com/office/drawing/2014/main" id="{15D6793F-58A8-8D02-9717-B80F6E0E6D54}"/>
              </a:ext>
            </a:extLst>
          </p:cNvPr>
          <p:cNvSpPr/>
          <p:nvPr/>
        </p:nvSpPr>
        <p:spPr>
          <a:xfrm>
            <a:off x="2338390" y="2269334"/>
            <a:ext cx="1728788" cy="497681"/>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0" fontAlgn="base" hangingPunct="0">
              <a:spcBef>
                <a:spcPct val="0"/>
              </a:spcBef>
              <a:spcAft>
                <a:spcPct val="0"/>
              </a:spcAft>
              <a:defRPr/>
            </a:pPr>
            <a:r>
              <a:rPr lang="id-ID" sz="2700" b="1" dirty="0">
                <a:solidFill>
                  <a:srgbClr val="FF0000"/>
                </a:solidFill>
                <a:highlight>
                  <a:srgbClr val="FFFF00"/>
                </a:highlight>
                <a:latin typeface="Gill Sans MT"/>
              </a:rPr>
              <a:t>APBN</a:t>
            </a:r>
          </a:p>
        </p:txBody>
      </p:sp>
      <p:cxnSp>
        <p:nvCxnSpPr>
          <p:cNvPr id="6" name="Straight Arrow Connector 5">
            <a:extLst>
              <a:ext uri="{FF2B5EF4-FFF2-40B4-BE49-F238E27FC236}">
                <a16:creationId xmlns:a16="http://schemas.microsoft.com/office/drawing/2014/main" id="{A7153FC6-FF74-3C59-696B-E6F0C29F5FF3}"/>
              </a:ext>
            </a:extLst>
          </p:cNvPr>
          <p:cNvCxnSpPr>
            <a:cxnSpLocks/>
          </p:cNvCxnSpPr>
          <p:nvPr/>
        </p:nvCxnSpPr>
        <p:spPr>
          <a:xfrm flipH="1">
            <a:off x="5958072" y="3316336"/>
            <a:ext cx="1458162" cy="83204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E2DD3125-491C-82AF-910D-DA3C07A5179D}"/>
              </a:ext>
            </a:extLst>
          </p:cNvPr>
          <p:cNvCxnSpPr/>
          <p:nvPr/>
        </p:nvCxnSpPr>
        <p:spPr>
          <a:xfrm>
            <a:off x="11978879" y="3307300"/>
            <a:ext cx="0" cy="84039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F6B25062-4DC5-E0E2-137B-0565D7402CF5}"/>
              </a:ext>
            </a:extLst>
          </p:cNvPr>
          <p:cNvCxnSpPr/>
          <p:nvPr/>
        </p:nvCxnSpPr>
        <p:spPr>
          <a:xfrm>
            <a:off x="14963775" y="2664620"/>
            <a:ext cx="1092993"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37" name="Straight Connector 36">
            <a:extLst>
              <a:ext uri="{FF2B5EF4-FFF2-40B4-BE49-F238E27FC236}">
                <a16:creationId xmlns:a16="http://schemas.microsoft.com/office/drawing/2014/main" id="{79DDCE40-6FD7-56D1-FA2E-7ABBDF7C1C5E}"/>
              </a:ext>
            </a:extLst>
          </p:cNvPr>
          <p:cNvCxnSpPr/>
          <p:nvPr/>
        </p:nvCxnSpPr>
        <p:spPr>
          <a:xfrm>
            <a:off x="15690057" y="2774185"/>
            <a:ext cx="0" cy="5590436"/>
          </a:xfrm>
          <a:prstGeom prst="line">
            <a:avLst/>
          </a:prstGeom>
        </p:spPr>
        <p:style>
          <a:lnRef idx="3">
            <a:schemeClr val="accent5"/>
          </a:lnRef>
          <a:fillRef idx="0">
            <a:schemeClr val="accent5"/>
          </a:fillRef>
          <a:effectRef idx="2">
            <a:schemeClr val="accent5"/>
          </a:effectRef>
          <a:fontRef idx="minor">
            <a:schemeClr val="tx1"/>
          </a:fontRef>
        </p:style>
      </p:cxnSp>
      <p:cxnSp>
        <p:nvCxnSpPr>
          <p:cNvPr id="19" name="Straight Arrow Connector 18">
            <a:extLst>
              <a:ext uri="{FF2B5EF4-FFF2-40B4-BE49-F238E27FC236}">
                <a16:creationId xmlns:a16="http://schemas.microsoft.com/office/drawing/2014/main" id="{35DC343D-2308-894F-16E4-182843614B34}"/>
              </a:ext>
            </a:extLst>
          </p:cNvPr>
          <p:cNvCxnSpPr/>
          <p:nvPr/>
        </p:nvCxnSpPr>
        <p:spPr>
          <a:xfrm flipH="1">
            <a:off x="14963775" y="7822406"/>
            <a:ext cx="1092993"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0ADD4754-4CD5-72F6-412D-04983196D935}"/>
              </a:ext>
            </a:extLst>
          </p:cNvPr>
          <p:cNvSpPr/>
          <p:nvPr/>
        </p:nvSpPr>
        <p:spPr>
          <a:xfrm>
            <a:off x="4438650" y="7824790"/>
            <a:ext cx="10525125" cy="118824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0" fontAlgn="base" hangingPunct="0">
              <a:spcBef>
                <a:spcPct val="0"/>
              </a:spcBef>
              <a:spcAft>
                <a:spcPct val="0"/>
              </a:spcAft>
              <a:defRPr/>
            </a:pPr>
            <a:r>
              <a:rPr lang="id-ID" sz="2700" b="1" dirty="0">
                <a:solidFill>
                  <a:prstClr val="black"/>
                </a:solidFill>
                <a:highlight>
                  <a:srgbClr val="FFFF00"/>
                </a:highlight>
                <a:latin typeface="Gill Sans MT"/>
              </a:rPr>
              <a:t>GUBERNUR, BUPATI/WALIKOTA selaku PKPKD</a:t>
            </a:r>
          </a:p>
          <a:p>
            <a:pPr algn="ctr" eaLnBrk="0" fontAlgn="base" hangingPunct="0">
              <a:spcBef>
                <a:spcPct val="0"/>
              </a:spcBef>
              <a:spcAft>
                <a:spcPct val="0"/>
              </a:spcAft>
              <a:defRPr/>
            </a:pPr>
            <a:r>
              <a:rPr lang="en-US" sz="2700" b="1" dirty="0">
                <a:solidFill>
                  <a:srgbClr val="003399"/>
                </a:solidFill>
                <a:latin typeface="Gill Sans MT"/>
              </a:rPr>
              <a:t>Pasal 6 </a:t>
            </a:r>
            <a:r>
              <a:rPr lang="en-US" sz="2700" b="1" dirty="0" err="1">
                <a:solidFill>
                  <a:srgbClr val="003399"/>
                </a:solidFill>
                <a:latin typeface="Gill Sans MT"/>
              </a:rPr>
              <a:t>ayat</a:t>
            </a:r>
            <a:r>
              <a:rPr lang="en-US" sz="2700" b="1" dirty="0">
                <a:solidFill>
                  <a:srgbClr val="003399"/>
                </a:solidFill>
                <a:latin typeface="Gill Sans MT"/>
              </a:rPr>
              <a:t> (1) dan </a:t>
            </a:r>
            <a:r>
              <a:rPr lang="en-US" sz="2700" b="1" dirty="0" err="1">
                <a:solidFill>
                  <a:srgbClr val="003399"/>
                </a:solidFill>
                <a:latin typeface="Gill Sans MT"/>
              </a:rPr>
              <a:t>ayat</a:t>
            </a:r>
            <a:r>
              <a:rPr lang="en-US" sz="2700" b="1" dirty="0">
                <a:solidFill>
                  <a:srgbClr val="003399"/>
                </a:solidFill>
                <a:latin typeface="Gill Sans MT"/>
              </a:rPr>
              <a:t>  (2) UU 17/2003</a:t>
            </a:r>
          </a:p>
          <a:p>
            <a:pPr algn="ctr" eaLnBrk="0" fontAlgn="base" hangingPunct="0">
              <a:spcBef>
                <a:spcPct val="0"/>
              </a:spcBef>
              <a:spcAft>
                <a:spcPct val="0"/>
              </a:spcAft>
              <a:defRPr/>
            </a:pPr>
            <a:endParaRPr lang="id-ID" sz="2700" dirty="0">
              <a:solidFill>
                <a:prstClr val="black"/>
              </a:solidFill>
              <a:latin typeface="Gill Sans MT"/>
            </a:endParaRPr>
          </a:p>
        </p:txBody>
      </p:sp>
      <p:sp>
        <p:nvSpPr>
          <p:cNvPr id="29" name="Rectangle 28">
            <a:extLst>
              <a:ext uri="{FF2B5EF4-FFF2-40B4-BE49-F238E27FC236}">
                <a16:creationId xmlns:a16="http://schemas.microsoft.com/office/drawing/2014/main" id="{F654336F-35E7-C613-F5CB-5303D105E2EB}"/>
              </a:ext>
            </a:extLst>
          </p:cNvPr>
          <p:cNvSpPr/>
          <p:nvPr/>
        </p:nvSpPr>
        <p:spPr>
          <a:xfrm>
            <a:off x="2447927" y="7846222"/>
            <a:ext cx="1512095" cy="431006"/>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0" fontAlgn="base" hangingPunct="0">
              <a:spcBef>
                <a:spcPct val="0"/>
              </a:spcBef>
              <a:spcAft>
                <a:spcPct val="0"/>
              </a:spcAft>
              <a:defRPr/>
            </a:pPr>
            <a:r>
              <a:rPr lang="id-ID" sz="2700" b="1" dirty="0">
                <a:solidFill>
                  <a:srgbClr val="FF0000"/>
                </a:solidFill>
                <a:latin typeface="Gill Sans MT"/>
              </a:rPr>
              <a:t>APBD</a:t>
            </a:r>
          </a:p>
        </p:txBody>
      </p:sp>
      <p:sp>
        <p:nvSpPr>
          <p:cNvPr id="50" name="Rectangle 49">
            <a:extLst>
              <a:ext uri="{FF2B5EF4-FFF2-40B4-BE49-F238E27FC236}">
                <a16:creationId xmlns:a16="http://schemas.microsoft.com/office/drawing/2014/main" id="{7CDFF474-D2FA-C84E-9F38-688A6C25288F}"/>
              </a:ext>
            </a:extLst>
          </p:cNvPr>
          <p:cNvSpPr/>
          <p:nvPr/>
        </p:nvSpPr>
        <p:spPr>
          <a:xfrm>
            <a:off x="7524752" y="3524250"/>
            <a:ext cx="2483645" cy="364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id-ID" sz="2100" b="1" dirty="0">
                <a:solidFill>
                  <a:srgbClr val="FF0000"/>
                </a:solidFill>
                <a:latin typeface="Gill Sans MT"/>
              </a:rPr>
              <a:t>DIKUASAKAN</a:t>
            </a:r>
            <a:endParaRPr lang="id-ID" sz="2700" b="1" dirty="0">
              <a:solidFill>
                <a:srgbClr val="FF0000"/>
              </a:solidFill>
              <a:latin typeface="Gill Sans MT"/>
            </a:endParaRPr>
          </a:p>
        </p:txBody>
      </p:sp>
      <p:sp>
        <p:nvSpPr>
          <p:cNvPr id="51" name="Rectangle 50">
            <a:extLst>
              <a:ext uri="{FF2B5EF4-FFF2-40B4-BE49-F238E27FC236}">
                <a16:creationId xmlns:a16="http://schemas.microsoft.com/office/drawing/2014/main" id="{7427B855-4925-135D-2E8E-9C2F908EE234}"/>
              </a:ext>
            </a:extLst>
          </p:cNvPr>
          <p:cNvSpPr/>
          <p:nvPr/>
        </p:nvSpPr>
        <p:spPr>
          <a:xfrm>
            <a:off x="12925425" y="3524250"/>
            <a:ext cx="2266950" cy="364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id-ID" sz="2100" b="1" dirty="0">
                <a:solidFill>
                  <a:srgbClr val="FF0000"/>
                </a:solidFill>
                <a:latin typeface="Gill Sans MT"/>
              </a:rPr>
              <a:t>DIKUASAKAN</a:t>
            </a:r>
            <a:endParaRPr lang="id-ID" sz="2700" b="1" dirty="0">
              <a:solidFill>
                <a:srgbClr val="FF0000"/>
              </a:solidFill>
              <a:latin typeface="Gill Sans MT"/>
            </a:endParaRPr>
          </a:p>
        </p:txBody>
      </p:sp>
      <p:sp>
        <p:nvSpPr>
          <p:cNvPr id="52" name="Rectangle 51">
            <a:extLst>
              <a:ext uri="{FF2B5EF4-FFF2-40B4-BE49-F238E27FC236}">
                <a16:creationId xmlns:a16="http://schemas.microsoft.com/office/drawing/2014/main" id="{9A04DFCE-FEEE-1F08-C897-52B35594049B}"/>
              </a:ext>
            </a:extLst>
          </p:cNvPr>
          <p:cNvSpPr/>
          <p:nvPr/>
        </p:nvSpPr>
        <p:spPr>
          <a:xfrm flipH="1">
            <a:off x="15831989" y="2983707"/>
            <a:ext cx="69057" cy="410289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id-ID" sz="2100" b="1" dirty="0">
                <a:solidFill>
                  <a:srgbClr val="FF0000"/>
                </a:solidFill>
                <a:latin typeface="Gill Sans MT"/>
              </a:rPr>
              <a:t>DISERAHKAN</a:t>
            </a:r>
            <a:endParaRPr lang="id-ID" sz="2700" b="1" dirty="0">
              <a:solidFill>
                <a:srgbClr val="FF0000"/>
              </a:solidFill>
              <a:latin typeface="Gill Sans MT"/>
            </a:endParaRPr>
          </a:p>
        </p:txBody>
      </p:sp>
      <p:sp>
        <p:nvSpPr>
          <p:cNvPr id="31" name="Rectangle 30">
            <a:extLst>
              <a:ext uri="{FF2B5EF4-FFF2-40B4-BE49-F238E27FC236}">
                <a16:creationId xmlns:a16="http://schemas.microsoft.com/office/drawing/2014/main" id="{0F695E62-76C8-4330-109C-701459C7792D}"/>
              </a:ext>
            </a:extLst>
          </p:cNvPr>
          <p:cNvSpPr/>
          <p:nvPr/>
        </p:nvSpPr>
        <p:spPr>
          <a:xfrm>
            <a:off x="1714500" y="9098759"/>
            <a:ext cx="9163050" cy="1166813"/>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just" eaLnBrk="0" fontAlgn="base" hangingPunct="0">
              <a:spcBef>
                <a:spcPct val="0"/>
              </a:spcBef>
              <a:spcAft>
                <a:spcPct val="0"/>
              </a:spcAft>
              <a:defRPr/>
            </a:pPr>
            <a:r>
              <a:rPr lang="id-ID" sz="2400" dirty="0">
                <a:solidFill>
                  <a:prstClr val="black"/>
                </a:solidFill>
                <a:latin typeface="Gill Sans MT"/>
              </a:rPr>
              <a:t>CATATAN :</a:t>
            </a:r>
          </a:p>
          <a:p>
            <a:pPr marL="514350" indent="-514350" algn="just" eaLnBrk="0" fontAlgn="base" hangingPunct="0">
              <a:spcBef>
                <a:spcPct val="0"/>
              </a:spcBef>
              <a:spcAft>
                <a:spcPct val="0"/>
              </a:spcAft>
              <a:buFontTx/>
              <a:buAutoNum type="arabicPeriod"/>
              <a:defRPr/>
            </a:pPr>
            <a:r>
              <a:rPr lang="id-ID" sz="2400" dirty="0">
                <a:solidFill>
                  <a:prstClr val="black"/>
                </a:solidFill>
                <a:highlight>
                  <a:srgbClr val="FFFF00"/>
                </a:highlight>
                <a:latin typeface="Gill Sans MT"/>
              </a:rPr>
              <a:t>Pemegang Kekuasaan Pengelolaan Keuangan Negara (PKPKN)</a:t>
            </a:r>
          </a:p>
          <a:p>
            <a:pPr marL="514350" indent="-514350" algn="just" eaLnBrk="0" fontAlgn="base" hangingPunct="0">
              <a:spcBef>
                <a:spcPct val="0"/>
              </a:spcBef>
              <a:spcAft>
                <a:spcPct val="0"/>
              </a:spcAft>
              <a:buFontTx/>
              <a:buAutoNum type="arabicPeriod"/>
              <a:defRPr/>
            </a:pPr>
            <a:r>
              <a:rPr lang="id-ID" sz="2400" dirty="0">
                <a:solidFill>
                  <a:prstClr val="black"/>
                </a:solidFill>
                <a:highlight>
                  <a:srgbClr val="00FFFF"/>
                </a:highlight>
                <a:latin typeface="Gill Sans MT"/>
              </a:rPr>
              <a:t>Pemegang Kekuasaan Pegelolaan Keuangan Daerah (PKPKD</a:t>
            </a:r>
            <a:r>
              <a:rPr lang="id-ID" dirty="0">
                <a:solidFill>
                  <a:prstClr val="black"/>
                </a:solidFill>
                <a:highlight>
                  <a:srgbClr val="00FFFF"/>
                </a:highlight>
                <a:latin typeface="Gill Sans MT"/>
              </a:rPr>
              <a:t>)</a:t>
            </a:r>
          </a:p>
        </p:txBody>
      </p:sp>
      <p:sp>
        <p:nvSpPr>
          <p:cNvPr id="59" name="Rectangle 7">
            <a:extLst>
              <a:ext uri="{FF2B5EF4-FFF2-40B4-BE49-F238E27FC236}">
                <a16:creationId xmlns:a16="http://schemas.microsoft.com/office/drawing/2014/main" id="{8408BC35-C012-1545-0E83-A435BC3BFB16}"/>
              </a:ext>
            </a:extLst>
          </p:cNvPr>
          <p:cNvSpPr>
            <a:spLocks noChangeArrowheads="1"/>
          </p:cNvSpPr>
          <p:nvPr/>
        </p:nvSpPr>
        <p:spPr bwMode="auto">
          <a:xfrm>
            <a:off x="11349037" y="6419850"/>
            <a:ext cx="3721895" cy="42862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id-ID" altLang="en-US" sz="2100" b="1" dirty="0">
                <a:solidFill>
                  <a:prstClr val="black"/>
                </a:solidFill>
                <a:highlight>
                  <a:srgbClr val="FFFF00"/>
                </a:highlight>
                <a:latin typeface="Gill Sans MT"/>
              </a:rPr>
              <a:t>Pejabat Pembuat Komitmen</a:t>
            </a:r>
            <a:endParaRPr lang="en-US" altLang="en-US" sz="2700" b="1" dirty="0">
              <a:solidFill>
                <a:srgbClr val="003399"/>
              </a:solidFill>
              <a:highlight>
                <a:srgbClr val="FFFF00"/>
              </a:highlight>
              <a:latin typeface="Gill Sans MT"/>
            </a:endParaRPr>
          </a:p>
        </p:txBody>
      </p:sp>
      <p:cxnSp>
        <p:nvCxnSpPr>
          <p:cNvPr id="46" name="Straight Connector 45">
            <a:extLst>
              <a:ext uri="{FF2B5EF4-FFF2-40B4-BE49-F238E27FC236}">
                <a16:creationId xmlns:a16="http://schemas.microsoft.com/office/drawing/2014/main" id="{6C056313-18F8-77EC-5BAE-09596329BFAB}"/>
              </a:ext>
            </a:extLst>
          </p:cNvPr>
          <p:cNvCxnSpPr/>
          <p:nvPr/>
        </p:nvCxnSpPr>
        <p:spPr>
          <a:xfrm>
            <a:off x="1714500" y="7519988"/>
            <a:ext cx="14859000" cy="0"/>
          </a:xfrm>
          <a:prstGeom prst="line">
            <a:avLst/>
          </a:prstGeom>
          <a:ln w="19050">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sp>
        <p:nvSpPr>
          <p:cNvPr id="74" name="Rectangle 7">
            <a:extLst>
              <a:ext uri="{FF2B5EF4-FFF2-40B4-BE49-F238E27FC236}">
                <a16:creationId xmlns:a16="http://schemas.microsoft.com/office/drawing/2014/main" id="{EA215273-98CD-209D-7309-BE1EA351D179}"/>
              </a:ext>
            </a:extLst>
          </p:cNvPr>
          <p:cNvSpPr>
            <a:spLocks noChangeArrowheads="1"/>
          </p:cNvSpPr>
          <p:nvPr/>
        </p:nvSpPr>
        <p:spPr bwMode="auto">
          <a:xfrm>
            <a:off x="5688809" y="6512720"/>
            <a:ext cx="3348038" cy="685800"/>
          </a:xfrm>
          <a:prstGeom prst="rect">
            <a:avLst/>
          </a:prstGeom>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id-ID" altLang="en-US" sz="2700" b="1" dirty="0">
                <a:solidFill>
                  <a:srgbClr val="FF0000"/>
                </a:solidFill>
                <a:latin typeface="Gill Sans MT"/>
              </a:rPr>
              <a:t>Entitas Pelaporan</a:t>
            </a:r>
            <a:endParaRPr lang="en-US" altLang="en-US" sz="2700" b="1" dirty="0">
              <a:solidFill>
                <a:srgbClr val="FF0000"/>
              </a:solidFill>
              <a:latin typeface="Gill Sans MT"/>
            </a:endParaRPr>
          </a:p>
        </p:txBody>
      </p:sp>
      <p:cxnSp>
        <p:nvCxnSpPr>
          <p:cNvPr id="60" name="Straight Arrow Connector 59">
            <a:extLst>
              <a:ext uri="{FF2B5EF4-FFF2-40B4-BE49-F238E27FC236}">
                <a16:creationId xmlns:a16="http://schemas.microsoft.com/office/drawing/2014/main" id="{961C527F-CAF2-AE9C-2105-A813FFA2DED0}"/>
              </a:ext>
            </a:extLst>
          </p:cNvPr>
          <p:cNvCxnSpPr/>
          <p:nvPr/>
        </p:nvCxnSpPr>
        <p:spPr>
          <a:xfrm flipV="1">
            <a:off x="9144000" y="5848352"/>
            <a:ext cx="2097882" cy="1007270"/>
          </a:xfrm>
          <a:prstGeom prst="straightConnector1">
            <a:avLst/>
          </a:prstGeom>
          <a:ln w="127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8CF16CC-1D4C-88A2-93CC-A14FA81E8983}"/>
              </a:ext>
            </a:extLst>
          </p:cNvPr>
          <p:cNvCxnSpPr>
            <a:cxnSpLocks/>
          </p:cNvCxnSpPr>
          <p:nvPr/>
        </p:nvCxnSpPr>
        <p:spPr>
          <a:xfrm>
            <a:off x="12780764" y="5847505"/>
            <a:ext cx="38709" cy="44851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96" name="Rectangle 95">
            <a:extLst>
              <a:ext uri="{FF2B5EF4-FFF2-40B4-BE49-F238E27FC236}">
                <a16:creationId xmlns:a16="http://schemas.microsoft.com/office/drawing/2014/main" id="{4A5B5156-CA27-3E8D-73E6-7D4E5AF212C0}"/>
              </a:ext>
            </a:extLst>
          </p:cNvPr>
          <p:cNvSpPr/>
          <p:nvPr/>
        </p:nvSpPr>
        <p:spPr>
          <a:xfrm>
            <a:off x="12389645" y="5791202"/>
            <a:ext cx="2305050" cy="54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id-ID" sz="2400" b="1" dirty="0">
                <a:solidFill>
                  <a:srgbClr val="FF0000"/>
                </a:solidFill>
                <a:latin typeface="Gill Sans MT"/>
              </a:rPr>
              <a:t>Terpisah</a:t>
            </a:r>
          </a:p>
        </p:txBody>
      </p:sp>
      <p:sp>
        <p:nvSpPr>
          <p:cNvPr id="3" name="object 31">
            <a:extLst>
              <a:ext uri="{FF2B5EF4-FFF2-40B4-BE49-F238E27FC236}">
                <a16:creationId xmlns:a16="http://schemas.microsoft.com/office/drawing/2014/main" id="{368C0902-D3EA-847B-9A0E-22839B62F4CE}"/>
              </a:ext>
            </a:extLst>
          </p:cNvPr>
          <p:cNvSpPr txBox="1">
            <a:spLocks/>
          </p:cNvSpPr>
          <p:nvPr/>
        </p:nvSpPr>
        <p:spPr>
          <a:xfrm>
            <a:off x="17213960" y="9752484"/>
            <a:ext cx="946785" cy="469359"/>
          </a:xfrm>
          <a:prstGeom prst="rect">
            <a:avLst/>
          </a:prstGeom>
        </p:spPr>
        <p:txBody>
          <a:bodyPr vert="horz" wrap="square" lIns="0" tIns="533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13385">
              <a:spcBef>
                <a:spcPts val="420"/>
              </a:spcBef>
              <a:defRPr/>
            </a:pPr>
            <a:fld id="{81D60167-4931-47E6-BA6A-407CBD079E47}" type="slidenum">
              <a:rPr lang="en-ID" sz="2700" kern="0" spc="-75">
                <a:latin typeface="Arial Black"/>
              </a:rPr>
              <a:pPr marL="413385">
                <a:spcBef>
                  <a:spcPts val="420"/>
                </a:spcBef>
                <a:defRPr/>
              </a:pPr>
              <a:t>3</a:t>
            </a:fld>
            <a:endParaRPr lang="en-ID" sz="2700" kern="0" spc="-75" dirty="0">
              <a:latin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6" name="object 6"/>
          <p:cNvSpPr txBox="1">
            <a:spLocks noGrp="1"/>
          </p:cNvSpPr>
          <p:nvPr>
            <p:ph type="title"/>
          </p:nvPr>
        </p:nvSpPr>
        <p:spPr>
          <a:xfrm>
            <a:off x="966672" y="1154895"/>
            <a:ext cx="13249275" cy="573234"/>
          </a:xfrm>
          <a:prstGeom prst="rect">
            <a:avLst/>
          </a:prstGeom>
        </p:spPr>
        <p:txBody>
          <a:bodyPr vert="horz" wrap="square" lIns="0" tIns="19050" rIns="0" bIns="0" rtlCol="0" anchor="ctr">
            <a:spAutoFit/>
          </a:bodyPr>
          <a:lstStyle/>
          <a:p>
            <a:pPr marL="19050">
              <a:lnSpc>
                <a:spcPct val="100000"/>
              </a:lnSpc>
              <a:spcBef>
                <a:spcPts val="150"/>
              </a:spcBef>
            </a:pPr>
            <a:r>
              <a:rPr sz="3600" u="heavy" dirty="0">
                <a:solidFill>
                  <a:srgbClr val="000000"/>
                </a:solidFill>
                <a:uFill>
                  <a:solidFill>
                    <a:srgbClr val="D7D7D7"/>
                  </a:solidFill>
                </a:uFill>
                <a:latin typeface="Arial Black"/>
                <a:cs typeface="Arial Black"/>
              </a:rPr>
              <a:t>2.</a:t>
            </a:r>
            <a:r>
              <a:rPr sz="3600" u="heavy" spc="-1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PENYUSUNAN</a:t>
            </a:r>
            <a:r>
              <a:rPr sz="3600" u="heavy" spc="-3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DPA –</a:t>
            </a:r>
            <a:r>
              <a:rPr sz="3600" u="heavy" spc="-8" dirty="0">
                <a:solidFill>
                  <a:srgbClr val="000000"/>
                </a:solidFill>
                <a:uFill>
                  <a:solidFill>
                    <a:srgbClr val="D7D7D7"/>
                  </a:solidFill>
                </a:uFill>
                <a:latin typeface="Arial Black"/>
                <a:cs typeface="Arial Black"/>
              </a:rPr>
              <a:t> PELIMP</a:t>
            </a:r>
            <a:r>
              <a:rPr sz="3600" spc="-8" dirty="0">
                <a:solidFill>
                  <a:srgbClr val="000000"/>
                </a:solidFill>
                <a:latin typeface="Arial Black"/>
                <a:cs typeface="Arial Black"/>
              </a:rPr>
              <a:t>AHAN</a:t>
            </a:r>
            <a:r>
              <a:rPr sz="3600" dirty="0">
                <a:solidFill>
                  <a:srgbClr val="000000"/>
                </a:solidFill>
                <a:latin typeface="Arial Black"/>
                <a:cs typeface="Arial Black"/>
              </a:rPr>
              <a:t> KEWENANGAN</a:t>
            </a:r>
            <a:endParaRPr sz="3600">
              <a:latin typeface="Arial Black"/>
              <a:cs typeface="Arial Black"/>
            </a:endParaRPr>
          </a:p>
        </p:txBody>
      </p:sp>
      <p:grpSp>
        <p:nvGrpSpPr>
          <p:cNvPr id="7" name="object 7"/>
          <p:cNvGrpSpPr/>
          <p:nvPr/>
        </p:nvGrpSpPr>
        <p:grpSpPr>
          <a:xfrm>
            <a:off x="224029" y="1058419"/>
            <a:ext cx="11619548" cy="2965133"/>
            <a:chOff x="149352" y="705612"/>
            <a:chExt cx="7746365" cy="1976755"/>
          </a:xfrm>
        </p:grpSpPr>
        <p:sp>
          <p:nvSpPr>
            <p:cNvPr id="8" name="object 8"/>
            <p:cNvSpPr/>
            <p:nvPr/>
          </p:nvSpPr>
          <p:spPr>
            <a:xfrm>
              <a:off x="149352" y="705612"/>
              <a:ext cx="382905" cy="346075"/>
            </a:xfrm>
            <a:custGeom>
              <a:avLst/>
              <a:gdLst/>
              <a:ahLst/>
              <a:cxnLst/>
              <a:rect l="l" t="t" r="r" b="b"/>
              <a:pathLst>
                <a:path w="382905" h="346075">
                  <a:moveTo>
                    <a:pt x="0" y="0"/>
                  </a:moveTo>
                  <a:lnTo>
                    <a:pt x="0" y="173989"/>
                  </a:lnTo>
                  <a:lnTo>
                    <a:pt x="382524" y="345948"/>
                  </a:lnTo>
                  <a:lnTo>
                    <a:pt x="382524" y="171958"/>
                  </a:lnTo>
                  <a:lnTo>
                    <a:pt x="0" y="0"/>
                  </a:lnTo>
                  <a:close/>
                </a:path>
              </a:pathLst>
            </a:custGeom>
            <a:solidFill>
              <a:srgbClr val="00A2C8"/>
            </a:solidFill>
          </p:spPr>
          <p:txBody>
            <a:bodyPr wrap="square" lIns="0" tIns="0" rIns="0" bIns="0" rtlCol="0"/>
            <a:lstStyle/>
            <a:p>
              <a:endParaRPr sz="2700"/>
            </a:p>
          </p:txBody>
        </p:sp>
        <p:sp>
          <p:nvSpPr>
            <p:cNvPr id="9" name="object 9"/>
            <p:cNvSpPr/>
            <p:nvPr/>
          </p:nvSpPr>
          <p:spPr>
            <a:xfrm>
              <a:off x="149352" y="870204"/>
              <a:ext cx="382905" cy="347980"/>
            </a:xfrm>
            <a:custGeom>
              <a:avLst/>
              <a:gdLst/>
              <a:ahLst/>
              <a:cxnLst/>
              <a:rect l="l" t="t" r="r" b="b"/>
              <a:pathLst>
                <a:path w="382905" h="347980">
                  <a:moveTo>
                    <a:pt x="382524" y="0"/>
                  </a:moveTo>
                  <a:lnTo>
                    <a:pt x="0" y="172720"/>
                  </a:lnTo>
                  <a:lnTo>
                    <a:pt x="0" y="347472"/>
                  </a:lnTo>
                  <a:lnTo>
                    <a:pt x="382524" y="174751"/>
                  </a:lnTo>
                  <a:lnTo>
                    <a:pt x="38252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6"/>
              <a:ext cx="177165" cy="247015"/>
            </a:xfrm>
            <a:custGeom>
              <a:avLst/>
              <a:gdLst/>
              <a:ahLst/>
              <a:cxnLst/>
              <a:rect l="l" t="t" r="r" b="b"/>
              <a:pathLst>
                <a:path w="177165" h="247015">
                  <a:moveTo>
                    <a:pt x="0" y="0"/>
                  </a:moveTo>
                  <a:lnTo>
                    <a:pt x="0" y="246888"/>
                  </a:lnTo>
                  <a:lnTo>
                    <a:pt x="0" y="208153"/>
                  </a:lnTo>
                  <a:lnTo>
                    <a:pt x="176784" y="131318"/>
                  </a:lnTo>
                  <a:lnTo>
                    <a:pt x="0" y="54483"/>
                  </a:lnTo>
                  <a:lnTo>
                    <a:pt x="0" y="0"/>
                  </a:lnTo>
                  <a:close/>
                </a:path>
              </a:pathLst>
            </a:custGeom>
            <a:solidFill>
              <a:srgbClr val="FBC000"/>
            </a:solidFill>
          </p:spPr>
          <p:txBody>
            <a:bodyPr wrap="square" lIns="0" tIns="0" rIns="0" bIns="0" rtlCol="0"/>
            <a:lstStyle/>
            <a:p>
              <a:endParaRPr sz="2700"/>
            </a:p>
          </p:txBody>
        </p:sp>
        <p:sp>
          <p:nvSpPr>
            <p:cNvPr id="11" name="object 11"/>
            <p:cNvSpPr/>
            <p:nvPr/>
          </p:nvSpPr>
          <p:spPr>
            <a:xfrm>
              <a:off x="4283202" y="1777745"/>
              <a:ext cx="3602990" cy="894715"/>
            </a:xfrm>
            <a:custGeom>
              <a:avLst/>
              <a:gdLst/>
              <a:ahLst/>
              <a:cxnLst/>
              <a:rect l="l" t="t" r="r" b="b"/>
              <a:pathLst>
                <a:path w="3602990" h="894714">
                  <a:moveTo>
                    <a:pt x="3513328" y="0"/>
                  </a:moveTo>
                  <a:lnTo>
                    <a:pt x="89408" y="0"/>
                  </a:lnTo>
                  <a:lnTo>
                    <a:pt x="54596" y="7022"/>
                  </a:lnTo>
                  <a:lnTo>
                    <a:pt x="26177" y="26177"/>
                  </a:lnTo>
                  <a:lnTo>
                    <a:pt x="7022" y="54596"/>
                  </a:lnTo>
                  <a:lnTo>
                    <a:pt x="0" y="89407"/>
                  </a:lnTo>
                  <a:lnTo>
                    <a:pt x="0" y="805179"/>
                  </a:lnTo>
                  <a:lnTo>
                    <a:pt x="7022" y="839991"/>
                  </a:lnTo>
                  <a:lnTo>
                    <a:pt x="26177" y="868410"/>
                  </a:lnTo>
                  <a:lnTo>
                    <a:pt x="54596" y="887565"/>
                  </a:lnTo>
                  <a:lnTo>
                    <a:pt x="89408" y="894588"/>
                  </a:lnTo>
                  <a:lnTo>
                    <a:pt x="3513328" y="894588"/>
                  </a:lnTo>
                  <a:lnTo>
                    <a:pt x="3548139" y="887565"/>
                  </a:lnTo>
                  <a:lnTo>
                    <a:pt x="3576558" y="868410"/>
                  </a:lnTo>
                  <a:lnTo>
                    <a:pt x="3595713" y="839991"/>
                  </a:lnTo>
                  <a:lnTo>
                    <a:pt x="3602736" y="805179"/>
                  </a:lnTo>
                  <a:lnTo>
                    <a:pt x="3602736" y="89407"/>
                  </a:lnTo>
                  <a:lnTo>
                    <a:pt x="3595713" y="54596"/>
                  </a:lnTo>
                  <a:lnTo>
                    <a:pt x="3576558" y="26177"/>
                  </a:lnTo>
                  <a:lnTo>
                    <a:pt x="3548139" y="7022"/>
                  </a:lnTo>
                  <a:lnTo>
                    <a:pt x="3513328" y="0"/>
                  </a:lnTo>
                  <a:close/>
                </a:path>
              </a:pathLst>
            </a:custGeom>
            <a:solidFill>
              <a:srgbClr val="FFFFFF"/>
            </a:solidFill>
          </p:spPr>
          <p:txBody>
            <a:bodyPr wrap="square" lIns="0" tIns="0" rIns="0" bIns="0" rtlCol="0"/>
            <a:lstStyle/>
            <a:p>
              <a:endParaRPr sz="2700"/>
            </a:p>
          </p:txBody>
        </p:sp>
        <p:sp>
          <p:nvSpPr>
            <p:cNvPr id="12" name="object 12"/>
            <p:cNvSpPr/>
            <p:nvPr/>
          </p:nvSpPr>
          <p:spPr>
            <a:xfrm>
              <a:off x="4283202" y="1777745"/>
              <a:ext cx="3602990" cy="894715"/>
            </a:xfrm>
            <a:custGeom>
              <a:avLst/>
              <a:gdLst/>
              <a:ahLst/>
              <a:cxnLst/>
              <a:rect l="l" t="t" r="r" b="b"/>
              <a:pathLst>
                <a:path w="3602990" h="894714">
                  <a:moveTo>
                    <a:pt x="0" y="89407"/>
                  </a:moveTo>
                  <a:lnTo>
                    <a:pt x="7022" y="54596"/>
                  </a:lnTo>
                  <a:lnTo>
                    <a:pt x="26177" y="26177"/>
                  </a:lnTo>
                  <a:lnTo>
                    <a:pt x="54596" y="7022"/>
                  </a:lnTo>
                  <a:lnTo>
                    <a:pt x="89408" y="0"/>
                  </a:lnTo>
                  <a:lnTo>
                    <a:pt x="3513328" y="0"/>
                  </a:lnTo>
                  <a:lnTo>
                    <a:pt x="3548139" y="7022"/>
                  </a:lnTo>
                  <a:lnTo>
                    <a:pt x="3576558" y="26177"/>
                  </a:lnTo>
                  <a:lnTo>
                    <a:pt x="3595713" y="54596"/>
                  </a:lnTo>
                  <a:lnTo>
                    <a:pt x="3602736" y="89407"/>
                  </a:lnTo>
                  <a:lnTo>
                    <a:pt x="3602736" y="805179"/>
                  </a:lnTo>
                  <a:lnTo>
                    <a:pt x="3595713" y="839991"/>
                  </a:lnTo>
                  <a:lnTo>
                    <a:pt x="3576558" y="868410"/>
                  </a:lnTo>
                  <a:lnTo>
                    <a:pt x="3548139" y="887565"/>
                  </a:lnTo>
                  <a:lnTo>
                    <a:pt x="3513328" y="894588"/>
                  </a:lnTo>
                  <a:lnTo>
                    <a:pt x="89408" y="894588"/>
                  </a:lnTo>
                  <a:lnTo>
                    <a:pt x="54596" y="887565"/>
                  </a:lnTo>
                  <a:lnTo>
                    <a:pt x="26177" y="868410"/>
                  </a:lnTo>
                  <a:lnTo>
                    <a:pt x="7022" y="839991"/>
                  </a:lnTo>
                  <a:lnTo>
                    <a:pt x="0" y="805179"/>
                  </a:lnTo>
                  <a:lnTo>
                    <a:pt x="0" y="89407"/>
                  </a:lnTo>
                  <a:close/>
                </a:path>
              </a:pathLst>
            </a:custGeom>
            <a:ln w="19049">
              <a:solidFill>
                <a:srgbClr val="0085C6"/>
              </a:solidFill>
            </a:ln>
          </p:spPr>
          <p:txBody>
            <a:bodyPr wrap="square" lIns="0" tIns="0" rIns="0" bIns="0" rtlCol="0"/>
            <a:lstStyle/>
            <a:p>
              <a:endParaRPr sz="2700"/>
            </a:p>
          </p:txBody>
        </p:sp>
        <p:sp>
          <p:nvSpPr>
            <p:cNvPr id="13" name="object 13"/>
            <p:cNvSpPr/>
            <p:nvPr/>
          </p:nvSpPr>
          <p:spPr>
            <a:xfrm>
              <a:off x="4309110" y="1803654"/>
              <a:ext cx="3550920" cy="843280"/>
            </a:xfrm>
            <a:custGeom>
              <a:avLst/>
              <a:gdLst/>
              <a:ahLst/>
              <a:cxnLst/>
              <a:rect l="l" t="t" r="r" b="b"/>
              <a:pathLst>
                <a:path w="3550920" h="843280">
                  <a:moveTo>
                    <a:pt x="0" y="842772"/>
                  </a:moveTo>
                  <a:lnTo>
                    <a:pt x="3550920" y="842772"/>
                  </a:lnTo>
                  <a:lnTo>
                    <a:pt x="3550920" y="0"/>
                  </a:lnTo>
                  <a:lnTo>
                    <a:pt x="0" y="0"/>
                  </a:lnTo>
                  <a:lnTo>
                    <a:pt x="0" y="842772"/>
                  </a:lnTo>
                  <a:close/>
                </a:path>
              </a:pathLst>
            </a:custGeom>
            <a:ln w="19049">
              <a:solidFill>
                <a:srgbClr val="0085C6"/>
              </a:solidFill>
            </a:ln>
          </p:spPr>
          <p:txBody>
            <a:bodyPr wrap="square" lIns="0" tIns="0" rIns="0" bIns="0" rtlCol="0"/>
            <a:lstStyle/>
            <a:p>
              <a:endParaRPr sz="2700"/>
            </a:p>
          </p:txBody>
        </p:sp>
      </p:grpSp>
      <p:sp>
        <p:nvSpPr>
          <p:cNvPr id="14" name="object 14"/>
          <p:cNvSpPr txBox="1"/>
          <p:nvPr/>
        </p:nvSpPr>
        <p:spPr>
          <a:xfrm>
            <a:off x="6477951" y="2835707"/>
            <a:ext cx="5297805" cy="943528"/>
          </a:xfrm>
          <a:prstGeom prst="rect">
            <a:avLst/>
          </a:prstGeom>
        </p:spPr>
        <p:txBody>
          <a:bodyPr vert="horz" wrap="square" lIns="0" tIns="20003" rIns="0" bIns="0" rtlCol="0">
            <a:spAutoFit/>
          </a:bodyPr>
          <a:lstStyle/>
          <a:p>
            <a:pPr marL="1576388">
              <a:spcBef>
                <a:spcPts val="158"/>
              </a:spcBef>
            </a:pPr>
            <a:r>
              <a:rPr sz="3000" b="1" dirty="0">
                <a:latin typeface="Calibri"/>
                <a:cs typeface="Calibri"/>
              </a:rPr>
              <a:t>PELIMPAHAN</a:t>
            </a:r>
            <a:endParaRPr sz="3000">
              <a:latin typeface="Calibri"/>
              <a:cs typeface="Calibri"/>
            </a:endParaRPr>
          </a:p>
          <a:p>
            <a:pPr marL="1457325"/>
            <a:r>
              <a:rPr sz="3000" b="1" spc="-8" dirty="0">
                <a:latin typeface="Calibri"/>
                <a:cs typeface="Calibri"/>
              </a:rPr>
              <a:t>KEWENANGAN</a:t>
            </a:r>
            <a:endParaRPr sz="3000">
              <a:latin typeface="Calibri"/>
              <a:cs typeface="Calibri"/>
            </a:endParaRPr>
          </a:p>
        </p:txBody>
      </p:sp>
      <p:grpSp>
        <p:nvGrpSpPr>
          <p:cNvPr id="15" name="object 15"/>
          <p:cNvGrpSpPr/>
          <p:nvPr/>
        </p:nvGrpSpPr>
        <p:grpSpPr>
          <a:xfrm>
            <a:off x="6410516" y="5084636"/>
            <a:ext cx="5433060" cy="1354454"/>
            <a:chOff x="4273677" y="3389757"/>
            <a:chExt cx="3622040" cy="902969"/>
          </a:xfrm>
        </p:grpSpPr>
        <p:sp>
          <p:nvSpPr>
            <p:cNvPr id="16" name="object 16"/>
            <p:cNvSpPr/>
            <p:nvPr/>
          </p:nvSpPr>
          <p:spPr>
            <a:xfrm>
              <a:off x="4283202" y="3399282"/>
              <a:ext cx="3602990" cy="883919"/>
            </a:xfrm>
            <a:custGeom>
              <a:avLst/>
              <a:gdLst/>
              <a:ahLst/>
              <a:cxnLst/>
              <a:rect l="l" t="t" r="r" b="b"/>
              <a:pathLst>
                <a:path w="3602990" h="883920">
                  <a:moveTo>
                    <a:pt x="3514344" y="0"/>
                  </a:moveTo>
                  <a:lnTo>
                    <a:pt x="88392" y="0"/>
                  </a:lnTo>
                  <a:lnTo>
                    <a:pt x="54006" y="6953"/>
                  </a:lnTo>
                  <a:lnTo>
                    <a:pt x="25908" y="25908"/>
                  </a:lnTo>
                  <a:lnTo>
                    <a:pt x="6953" y="54006"/>
                  </a:lnTo>
                  <a:lnTo>
                    <a:pt x="0" y="88391"/>
                  </a:lnTo>
                  <a:lnTo>
                    <a:pt x="0" y="795527"/>
                  </a:lnTo>
                  <a:lnTo>
                    <a:pt x="6953" y="829913"/>
                  </a:lnTo>
                  <a:lnTo>
                    <a:pt x="25907" y="858011"/>
                  </a:lnTo>
                  <a:lnTo>
                    <a:pt x="54006" y="876966"/>
                  </a:lnTo>
                  <a:lnTo>
                    <a:pt x="88392" y="883919"/>
                  </a:lnTo>
                  <a:lnTo>
                    <a:pt x="3514344" y="883919"/>
                  </a:lnTo>
                  <a:lnTo>
                    <a:pt x="3548729" y="876966"/>
                  </a:lnTo>
                  <a:lnTo>
                    <a:pt x="3576828" y="858011"/>
                  </a:lnTo>
                  <a:lnTo>
                    <a:pt x="3595782" y="829913"/>
                  </a:lnTo>
                  <a:lnTo>
                    <a:pt x="3602736" y="795527"/>
                  </a:lnTo>
                  <a:lnTo>
                    <a:pt x="3602736" y="88391"/>
                  </a:lnTo>
                  <a:lnTo>
                    <a:pt x="3595782" y="54006"/>
                  </a:lnTo>
                  <a:lnTo>
                    <a:pt x="3576828" y="25908"/>
                  </a:lnTo>
                  <a:lnTo>
                    <a:pt x="3548729" y="6953"/>
                  </a:lnTo>
                  <a:lnTo>
                    <a:pt x="3514344" y="0"/>
                  </a:lnTo>
                  <a:close/>
                </a:path>
              </a:pathLst>
            </a:custGeom>
            <a:solidFill>
              <a:srgbClr val="FFFFFF"/>
            </a:solidFill>
          </p:spPr>
          <p:txBody>
            <a:bodyPr wrap="square" lIns="0" tIns="0" rIns="0" bIns="0" rtlCol="0"/>
            <a:lstStyle/>
            <a:p>
              <a:endParaRPr sz="2700"/>
            </a:p>
          </p:txBody>
        </p:sp>
        <p:sp>
          <p:nvSpPr>
            <p:cNvPr id="17" name="object 17"/>
            <p:cNvSpPr/>
            <p:nvPr/>
          </p:nvSpPr>
          <p:spPr>
            <a:xfrm>
              <a:off x="4283202" y="3399282"/>
              <a:ext cx="3602990" cy="883919"/>
            </a:xfrm>
            <a:custGeom>
              <a:avLst/>
              <a:gdLst/>
              <a:ahLst/>
              <a:cxnLst/>
              <a:rect l="l" t="t" r="r" b="b"/>
              <a:pathLst>
                <a:path w="3602990" h="883920">
                  <a:moveTo>
                    <a:pt x="0" y="88391"/>
                  </a:moveTo>
                  <a:lnTo>
                    <a:pt x="6953" y="54006"/>
                  </a:lnTo>
                  <a:lnTo>
                    <a:pt x="25908" y="25908"/>
                  </a:lnTo>
                  <a:lnTo>
                    <a:pt x="54006" y="6953"/>
                  </a:lnTo>
                  <a:lnTo>
                    <a:pt x="88392" y="0"/>
                  </a:lnTo>
                  <a:lnTo>
                    <a:pt x="3514344" y="0"/>
                  </a:lnTo>
                  <a:lnTo>
                    <a:pt x="3548729" y="6953"/>
                  </a:lnTo>
                  <a:lnTo>
                    <a:pt x="3576828" y="25908"/>
                  </a:lnTo>
                  <a:lnTo>
                    <a:pt x="3595782" y="54006"/>
                  </a:lnTo>
                  <a:lnTo>
                    <a:pt x="3602736" y="88391"/>
                  </a:lnTo>
                  <a:lnTo>
                    <a:pt x="3602736" y="795527"/>
                  </a:lnTo>
                  <a:lnTo>
                    <a:pt x="3595782" y="829913"/>
                  </a:lnTo>
                  <a:lnTo>
                    <a:pt x="3576828" y="858011"/>
                  </a:lnTo>
                  <a:lnTo>
                    <a:pt x="3548729" y="876966"/>
                  </a:lnTo>
                  <a:lnTo>
                    <a:pt x="3514344" y="883919"/>
                  </a:lnTo>
                  <a:lnTo>
                    <a:pt x="88392" y="883919"/>
                  </a:lnTo>
                  <a:lnTo>
                    <a:pt x="54006" y="876966"/>
                  </a:lnTo>
                  <a:lnTo>
                    <a:pt x="25907" y="858011"/>
                  </a:lnTo>
                  <a:lnTo>
                    <a:pt x="6953" y="829913"/>
                  </a:lnTo>
                  <a:lnTo>
                    <a:pt x="0" y="795527"/>
                  </a:lnTo>
                  <a:lnTo>
                    <a:pt x="0" y="88391"/>
                  </a:lnTo>
                  <a:close/>
                </a:path>
              </a:pathLst>
            </a:custGeom>
            <a:ln w="19050">
              <a:solidFill>
                <a:srgbClr val="FF0000"/>
              </a:solidFill>
            </a:ln>
          </p:spPr>
          <p:txBody>
            <a:bodyPr wrap="square" lIns="0" tIns="0" rIns="0" bIns="0" rtlCol="0"/>
            <a:lstStyle/>
            <a:p>
              <a:endParaRPr sz="2700"/>
            </a:p>
          </p:txBody>
        </p:sp>
        <p:sp>
          <p:nvSpPr>
            <p:cNvPr id="18" name="object 18"/>
            <p:cNvSpPr/>
            <p:nvPr/>
          </p:nvSpPr>
          <p:spPr>
            <a:xfrm>
              <a:off x="4309110" y="3435858"/>
              <a:ext cx="3550920" cy="830580"/>
            </a:xfrm>
            <a:custGeom>
              <a:avLst/>
              <a:gdLst/>
              <a:ahLst/>
              <a:cxnLst/>
              <a:rect l="l" t="t" r="r" b="b"/>
              <a:pathLst>
                <a:path w="3550920" h="830579">
                  <a:moveTo>
                    <a:pt x="0" y="830580"/>
                  </a:moveTo>
                  <a:lnTo>
                    <a:pt x="3550920" y="830580"/>
                  </a:lnTo>
                  <a:lnTo>
                    <a:pt x="3550920" y="0"/>
                  </a:lnTo>
                  <a:lnTo>
                    <a:pt x="0" y="0"/>
                  </a:lnTo>
                  <a:lnTo>
                    <a:pt x="0" y="830580"/>
                  </a:lnTo>
                  <a:close/>
                </a:path>
              </a:pathLst>
            </a:custGeom>
            <a:ln w="19050">
              <a:solidFill>
                <a:srgbClr val="FF0000"/>
              </a:solidFill>
            </a:ln>
          </p:spPr>
          <p:txBody>
            <a:bodyPr wrap="square" lIns="0" tIns="0" rIns="0" bIns="0" rtlCol="0"/>
            <a:lstStyle/>
            <a:p>
              <a:endParaRPr sz="2700"/>
            </a:p>
          </p:txBody>
        </p:sp>
      </p:grpSp>
      <p:sp>
        <p:nvSpPr>
          <p:cNvPr id="19" name="object 19"/>
          <p:cNvSpPr txBox="1"/>
          <p:nvPr/>
        </p:nvSpPr>
        <p:spPr>
          <a:xfrm>
            <a:off x="6492168" y="5194935"/>
            <a:ext cx="5270181" cy="1107676"/>
          </a:xfrm>
          <a:prstGeom prst="rect">
            <a:avLst/>
          </a:prstGeom>
        </p:spPr>
        <p:txBody>
          <a:bodyPr vert="horz" wrap="square" lIns="0" tIns="20003" rIns="0" bIns="0" rtlCol="0">
            <a:spAutoFit/>
          </a:bodyPr>
          <a:lstStyle/>
          <a:p>
            <a:pPr algn="ctr">
              <a:spcBef>
                <a:spcPts val="158"/>
              </a:spcBef>
            </a:pPr>
            <a:r>
              <a:rPr sz="3000" b="1" spc="-8" dirty="0">
                <a:latin typeface="Calibri"/>
                <a:cs typeface="Calibri"/>
              </a:rPr>
              <a:t>Pelimpahan</a:t>
            </a:r>
            <a:r>
              <a:rPr sz="3000" b="1" spc="-53" dirty="0">
                <a:latin typeface="Calibri"/>
                <a:cs typeface="Calibri"/>
              </a:rPr>
              <a:t> </a:t>
            </a:r>
            <a:r>
              <a:rPr sz="3000" b="1" spc="-8" dirty="0">
                <a:latin typeface="Calibri"/>
                <a:cs typeface="Calibri"/>
              </a:rPr>
              <a:t>ke</a:t>
            </a:r>
            <a:r>
              <a:rPr sz="3000" b="1" dirty="0">
                <a:latin typeface="Calibri"/>
                <a:cs typeface="Calibri"/>
              </a:rPr>
              <a:t> KPA*</a:t>
            </a:r>
            <a:endParaRPr sz="3000">
              <a:latin typeface="Calibri"/>
              <a:cs typeface="Calibri"/>
            </a:endParaRPr>
          </a:p>
          <a:p>
            <a:pPr algn="ctr">
              <a:spcBef>
                <a:spcPts val="2018"/>
              </a:spcBef>
            </a:pPr>
            <a:r>
              <a:rPr sz="2400" dirty="0">
                <a:latin typeface="Calibri"/>
                <a:cs typeface="Calibri"/>
              </a:rPr>
              <a:t>PA</a:t>
            </a:r>
            <a:endParaRPr sz="2400">
              <a:latin typeface="Calibri"/>
              <a:cs typeface="Calibri"/>
            </a:endParaRPr>
          </a:p>
        </p:txBody>
      </p:sp>
      <p:grpSp>
        <p:nvGrpSpPr>
          <p:cNvPr id="20" name="object 20"/>
          <p:cNvGrpSpPr/>
          <p:nvPr/>
        </p:nvGrpSpPr>
        <p:grpSpPr>
          <a:xfrm>
            <a:off x="6410516" y="5827015"/>
            <a:ext cx="5433060" cy="3010853"/>
            <a:chOff x="4273677" y="3884676"/>
            <a:chExt cx="3622040" cy="2007235"/>
          </a:xfrm>
        </p:grpSpPr>
        <p:pic>
          <p:nvPicPr>
            <p:cNvPr id="21" name="object 21"/>
            <p:cNvPicPr/>
            <p:nvPr/>
          </p:nvPicPr>
          <p:blipFill>
            <a:blip r:embed="rId3" cstate="print"/>
            <a:stretch>
              <a:fillRect/>
            </a:stretch>
          </p:blipFill>
          <p:spPr>
            <a:xfrm>
              <a:off x="5570220" y="3884676"/>
              <a:ext cx="329184" cy="330707"/>
            </a:xfrm>
            <a:prstGeom prst="rect">
              <a:avLst/>
            </a:prstGeom>
          </p:spPr>
        </p:pic>
        <p:sp>
          <p:nvSpPr>
            <p:cNvPr id="22" name="object 22"/>
            <p:cNvSpPr/>
            <p:nvPr/>
          </p:nvSpPr>
          <p:spPr>
            <a:xfrm>
              <a:off x="4283202" y="4999482"/>
              <a:ext cx="3602990" cy="882650"/>
            </a:xfrm>
            <a:custGeom>
              <a:avLst/>
              <a:gdLst/>
              <a:ahLst/>
              <a:cxnLst/>
              <a:rect l="l" t="t" r="r" b="b"/>
              <a:pathLst>
                <a:path w="3602990" h="882650">
                  <a:moveTo>
                    <a:pt x="3514471" y="0"/>
                  </a:moveTo>
                  <a:lnTo>
                    <a:pt x="88264" y="0"/>
                  </a:lnTo>
                  <a:lnTo>
                    <a:pt x="53899" y="6933"/>
                  </a:lnTo>
                  <a:lnTo>
                    <a:pt x="25844" y="25844"/>
                  </a:lnTo>
                  <a:lnTo>
                    <a:pt x="6933" y="53899"/>
                  </a:lnTo>
                  <a:lnTo>
                    <a:pt x="0" y="88265"/>
                  </a:lnTo>
                  <a:lnTo>
                    <a:pt x="0" y="794156"/>
                  </a:lnTo>
                  <a:lnTo>
                    <a:pt x="6933" y="828501"/>
                  </a:lnTo>
                  <a:lnTo>
                    <a:pt x="25844" y="856549"/>
                  </a:lnTo>
                  <a:lnTo>
                    <a:pt x="53899" y="875461"/>
                  </a:lnTo>
                  <a:lnTo>
                    <a:pt x="88264" y="882396"/>
                  </a:lnTo>
                  <a:lnTo>
                    <a:pt x="3514471" y="882396"/>
                  </a:lnTo>
                  <a:lnTo>
                    <a:pt x="3548836" y="875461"/>
                  </a:lnTo>
                  <a:lnTo>
                    <a:pt x="3576891" y="856549"/>
                  </a:lnTo>
                  <a:lnTo>
                    <a:pt x="3595802" y="828501"/>
                  </a:lnTo>
                  <a:lnTo>
                    <a:pt x="3602736" y="794156"/>
                  </a:lnTo>
                  <a:lnTo>
                    <a:pt x="3602736" y="88265"/>
                  </a:lnTo>
                  <a:lnTo>
                    <a:pt x="3595802" y="53899"/>
                  </a:lnTo>
                  <a:lnTo>
                    <a:pt x="3576891" y="25844"/>
                  </a:lnTo>
                  <a:lnTo>
                    <a:pt x="3548836" y="6933"/>
                  </a:lnTo>
                  <a:lnTo>
                    <a:pt x="3514471" y="0"/>
                  </a:lnTo>
                  <a:close/>
                </a:path>
              </a:pathLst>
            </a:custGeom>
            <a:solidFill>
              <a:srgbClr val="FFFFFF"/>
            </a:solidFill>
          </p:spPr>
          <p:txBody>
            <a:bodyPr wrap="square" lIns="0" tIns="0" rIns="0" bIns="0" rtlCol="0"/>
            <a:lstStyle/>
            <a:p>
              <a:endParaRPr sz="2700"/>
            </a:p>
          </p:txBody>
        </p:sp>
        <p:sp>
          <p:nvSpPr>
            <p:cNvPr id="23" name="object 23"/>
            <p:cNvSpPr/>
            <p:nvPr/>
          </p:nvSpPr>
          <p:spPr>
            <a:xfrm>
              <a:off x="4283202" y="4999482"/>
              <a:ext cx="3602990" cy="882650"/>
            </a:xfrm>
            <a:custGeom>
              <a:avLst/>
              <a:gdLst/>
              <a:ahLst/>
              <a:cxnLst/>
              <a:rect l="l" t="t" r="r" b="b"/>
              <a:pathLst>
                <a:path w="3602990" h="882650">
                  <a:moveTo>
                    <a:pt x="0" y="88265"/>
                  </a:moveTo>
                  <a:lnTo>
                    <a:pt x="6933" y="53899"/>
                  </a:lnTo>
                  <a:lnTo>
                    <a:pt x="25844" y="25844"/>
                  </a:lnTo>
                  <a:lnTo>
                    <a:pt x="53899" y="6933"/>
                  </a:lnTo>
                  <a:lnTo>
                    <a:pt x="88264" y="0"/>
                  </a:lnTo>
                  <a:lnTo>
                    <a:pt x="3514471" y="0"/>
                  </a:lnTo>
                  <a:lnTo>
                    <a:pt x="3548836" y="6933"/>
                  </a:lnTo>
                  <a:lnTo>
                    <a:pt x="3576891" y="25844"/>
                  </a:lnTo>
                  <a:lnTo>
                    <a:pt x="3595802" y="53899"/>
                  </a:lnTo>
                  <a:lnTo>
                    <a:pt x="3602736" y="88265"/>
                  </a:lnTo>
                  <a:lnTo>
                    <a:pt x="3602736" y="794156"/>
                  </a:lnTo>
                  <a:lnTo>
                    <a:pt x="3595802" y="828501"/>
                  </a:lnTo>
                  <a:lnTo>
                    <a:pt x="3576891" y="856549"/>
                  </a:lnTo>
                  <a:lnTo>
                    <a:pt x="3548836" y="875461"/>
                  </a:lnTo>
                  <a:lnTo>
                    <a:pt x="3514471" y="882396"/>
                  </a:lnTo>
                  <a:lnTo>
                    <a:pt x="88264" y="882396"/>
                  </a:lnTo>
                  <a:lnTo>
                    <a:pt x="53899" y="875461"/>
                  </a:lnTo>
                  <a:lnTo>
                    <a:pt x="25844" y="856549"/>
                  </a:lnTo>
                  <a:lnTo>
                    <a:pt x="6933" y="828501"/>
                  </a:lnTo>
                  <a:lnTo>
                    <a:pt x="0" y="794156"/>
                  </a:lnTo>
                  <a:lnTo>
                    <a:pt x="0" y="88265"/>
                  </a:lnTo>
                  <a:close/>
                </a:path>
              </a:pathLst>
            </a:custGeom>
            <a:ln w="19050">
              <a:solidFill>
                <a:srgbClr val="95A952"/>
              </a:solidFill>
            </a:ln>
          </p:spPr>
          <p:txBody>
            <a:bodyPr wrap="square" lIns="0" tIns="0" rIns="0" bIns="0" rtlCol="0"/>
            <a:lstStyle/>
            <a:p>
              <a:endParaRPr sz="2700"/>
            </a:p>
          </p:txBody>
        </p:sp>
        <p:sp>
          <p:nvSpPr>
            <p:cNvPr id="24" name="object 24"/>
            <p:cNvSpPr/>
            <p:nvPr/>
          </p:nvSpPr>
          <p:spPr>
            <a:xfrm>
              <a:off x="4309110" y="5025390"/>
              <a:ext cx="3550920" cy="830580"/>
            </a:xfrm>
            <a:custGeom>
              <a:avLst/>
              <a:gdLst/>
              <a:ahLst/>
              <a:cxnLst/>
              <a:rect l="l" t="t" r="r" b="b"/>
              <a:pathLst>
                <a:path w="3550920" h="830579">
                  <a:moveTo>
                    <a:pt x="0" y="830580"/>
                  </a:moveTo>
                  <a:lnTo>
                    <a:pt x="3550920" y="830580"/>
                  </a:lnTo>
                  <a:lnTo>
                    <a:pt x="3550920" y="0"/>
                  </a:lnTo>
                  <a:lnTo>
                    <a:pt x="0" y="0"/>
                  </a:lnTo>
                  <a:lnTo>
                    <a:pt x="0" y="830580"/>
                  </a:lnTo>
                  <a:close/>
                </a:path>
              </a:pathLst>
            </a:custGeom>
            <a:ln w="19050">
              <a:solidFill>
                <a:srgbClr val="95A952"/>
              </a:solidFill>
            </a:ln>
          </p:spPr>
          <p:txBody>
            <a:bodyPr wrap="square" lIns="0" tIns="0" rIns="0" bIns="0" rtlCol="0"/>
            <a:lstStyle/>
            <a:p>
              <a:endParaRPr sz="2700"/>
            </a:p>
          </p:txBody>
        </p:sp>
      </p:grpSp>
      <p:sp>
        <p:nvSpPr>
          <p:cNvPr id="25" name="object 25"/>
          <p:cNvSpPr txBox="1"/>
          <p:nvPr/>
        </p:nvSpPr>
        <p:spPr>
          <a:xfrm>
            <a:off x="6492183" y="7579538"/>
            <a:ext cx="5270181" cy="1107676"/>
          </a:xfrm>
          <a:prstGeom prst="rect">
            <a:avLst/>
          </a:prstGeom>
        </p:spPr>
        <p:txBody>
          <a:bodyPr vert="horz" wrap="square" lIns="0" tIns="20003" rIns="0" bIns="0" rtlCol="0">
            <a:spAutoFit/>
          </a:bodyPr>
          <a:lstStyle/>
          <a:p>
            <a:pPr algn="ctr">
              <a:spcBef>
                <a:spcPts val="158"/>
              </a:spcBef>
            </a:pPr>
            <a:r>
              <a:rPr sz="3000" b="1" spc="-8" dirty="0">
                <a:latin typeface="Calibri"/>
                <a:cs typeface="Calibri"/>
              </a:rPr>
              <a:t>Penugasan</a:t>
            </a:r>
            <a:r>
              <a:rPr sz="3000" b="1" spc="-30" dirty="0">
                <a:latin typeface="Calibri"/>
                <a:cs typeface="Calibri"/>
              </a:rPr>
              <a:t> </a:t>
            </a:r>
            <a:r>
              <a:rPr sz="3000" b="1" dirty="0">
                <a:latin typeface="Calibri"/>
                <a:cs typeface="Calibri"/>
              </a:rPr>
              <a:t>ke</a:t>
            </a:r>
            <a:r>
              <a:rPr sz="3000" b="1" spc="-30" dirty="0">
                <a:latin typeface="Calibri"/>
                <a:cs typeface="Calibri"/>
              </a:rPr>
              <a:t> </a:t>
            </a:r>
            <a:r>
              <a:rPr sz="3000" b="1" spc="-8" dirty="0">
                <a:latin typeface="Calibri"/>
                <a:cs typeface="Calibri"/>
              </a:rPr>
              <a:t>PPTK</a:t>
            </a:r>
            <a:endParaRPr sz="3000">
              <a:latin typeface="Calibri"/>
              <a:cs typeface="Calibri"/>
            </a:endParaRPr>
          </a:p>
          <a:p>
            <a:pPr algn="ctr">
              <a:spcBef>
                <a:spcPts val="2025"/>
              </a:spcBef>
            </a:pPr>
            <a:r>
              <a:rPr sz="2400" spc="-8" dirty="0">
                <a:latin typeface="Calibri"/>
                <a:cs typeface="Calibri"/>
              </a:rPr>
              <a:t>PA</a:t>
            </a:r>
            <a:r>
              <a:rPr sz="2400" spc="-38" dirty="0">
                <a:latin typeface="Calibri"/>
                <a:cs typeface="Calibri"/>
              </a:rPr>
              <a:t> </a:t>
            </a:r>
            <a:r>
              <a:rPr sz="2400" spc="-8" dirty="0">
                <a:latin typeface="Calibri"/>
                <a:cs typeface="Calibri"/>
              </a:rPr>
              <a:t>/</a:t>
            </a:r>
            <a:r>
              <a:rPr sz="2400" spc="-45" dirty="0">
                <a:latin typeface="Calibri"/>
                <a:cs typeface="Calibri"/>
              </a:rPr>
              <a:t> </a:t>
            </a:r>
            <a:r>
              <a:rPr sz="2400" spc="-8" dirty="0">
                <a:latin typeface="Calibri"/>
                <a:cs typeface="Calibri"/>
              </a:rPr>
              <a:t>KPA</a:t>
            </a:r>
            <a:endParaRPr sz="2400">
              <a:latin typeface="Calibri"/>
              <a:cs typeface="Calibri"/>
            </a:endParaRPr>
          </a:p>
        </p:txBody>
      </p:sp>
      <p:grpSp>
        <p:nvGrpSpPr>
          <p:cNvPr id="26" name="object 26"/>
          <p:cNvGrpSpPr/>
          <p:nvPr/>
        </p:nvGrpSpPr>
        <p:grpSpPr>
          <a:xfrm>
            <a:off x="82296" y="1768220"/>
            <a:ext cx="9130665" cy="8425815"/>
            <a:chOff x="54864" y="1178813"/>
            <a:chExt cx="6087110" cy="5617210"/>
          </a:xfrm>
        </p:grpSpPr>
        <p:pic>
          <p:nvPicPr>
            <p:cNvPr id="27" name="object 27"/>
            <p:cNvPicPr/>
            <p:nvPr/>
          </p:nvPicPr>
          <p:blipFill>
            <a:blip r:embed="rId4" cstate="print"/>
            <a:stretch>
              <a:fillRect/>
            </a:stretch>
          </p:blipFill>
          <p:spPr>
            <a:xfrm>
              <a:off x="5301996" y="5460492"/>
              <a:ext cx="330708" cy="330707"/>
            </a:xfrm>
            <a:prstGeom prst="rect">
              <a:avLst/>
            </a:prstGeom>
          </p:spPr>
        </p:pic>
        <p:pic>
          <p:nvPicPr>
            <p:cNvPr id="28" name="object 28"/>
            <p:cNvPicPr/>
            <p:nvPr/>
          </p:nvPicPr>
          <p:blipFill>
            <a:blip r:embed="rId5" cstate="print"/>
            <a:stretch>
              <a:fillRect/>
            </a:stretch>
          </p:blipFill>
          <p:spPr>
            <a:xfrm>
              <a:off x="607314" y="1178813"/>
              <a:ext cx="5257800" cy="99060"/>
            </a:xfrm>
            <a:prstGeom prst="rect">
              <a:avLst/>
            </a:prstGeom>
          </p:spPr>
        </p:pic>
        <p:sp>
          <p:nvSpPr>
            <p:cNvPr id="29" name="object 29"/>
            <p:cNvSpPr/>
            <p:nvPr/>
          </p:nvSpPr>
          <p:spPr>
            <a:xfrm>
              <a:off x="6027420" y="2672333"/>
              <a:ext cx="114300" cy="2353310"/>
            </a:xfrm>
            <a:custGeom>
              <a:avLst/>
              <a:gdLst/>
              <a:ahLst/>
              <a:cxnLst/>
              <a:rect l="l" t="t" r="r" b="b"/>
              <a:pathLst>
                <a:path w="114300" h="2353310">
                  <a:moveTo>
                    <a:pt x="114300" y="2238502"/>
                  </a:moveTo>
                  <a:lnTo>
                    <a:pt x="76200" y="2238502"/>
                  </a:lnTo>
                  <a:lnTo>
                    <a:pt x="76200" y="1594104"/>
                  </a:lnTo>
                  <a:lnTo>
                    <a:pt x="38100" y="1594104"/>
                  </a:lnTo>
                  <a:lnTo>
                    <a:pt x="38100" y="2238502"/>
                  </a:lnTo>
                  <a:lnTo>
                    <a:pt x="0" y="2238502"/>
                  </a:lnTo>
                  <a:lnTo>
                    <a:pt x="57150" y="2352802"/>
                  </a:lnTo>
                  <a:lnTo>
                    <a:pt x="104775" y="2257552"/>
                  </a:lnTo>
                  <a:lnTo>
                    <a:pt x="114300" y="2238502"/>
                  </a:lnTo>
                  <a:close/>
                </a:path>
                <a:path w="114300" h="2353310">
                  <a:moveTo>
                    <a:pt x="114300" y="647954"/>
                  </a:moveTo>
                  <a:lnTo>
                    <a:pt x="76200" y="647954"/>
                  </a:lnTo>
                  <a:lnTo>
                    <a:pt x="76200" y="0"/>
                  </a:lnTo>
                  <a:lnTo>
                    <a:pt x="38100" y="0"/>
                  </a:lnTo>
                  <a:lnTo>
                    <a:pt x="38100" y="647954"/>
                  </a:lnTo>
                  <a:lnTo>
                    <a:pt x="0" y="647954"/>
                  </a:lnTo>
                  <a:lnTo>
                    <a:pt x="57150" y="762254"/>
                  </a:lnTo>
                  <a:lnTo>
                    <a:pt x="104775" y="667004"/>
                  </a:lnTo>
                  <a:lnTo>
                    <a:pt x="114300" y="647954"/>
                  </a:lnTo>
                  <a:close/>
                </a:path>
              </a:pathLst>
            </a:custGeom>
            <a:solidFill>
              <a:srgbClr val="FBC000"/>
            </a:solidFill>
          </p:spPr>
          <p:txBody>
            <a:bodyPr wrap="square" lIns="0" tIns="0" rIns="0" bIns="0" rtlCol="0"/>
            <a:lstStyle/>
            <a:p>
              <a:endParaRPr sz="2700"/>
            </a:p>
          </p:txBody>
        </p:sp>
        <p:sp>
          <p:nvSpPr>
            <p:cNvPr id="30" name="object 30"/>
            <p:cNvSpPr/>
            <p:nvPr/>
          </p:nvSpPr>
          <p:spPr>
            <a:xfrm>
              <a:off x="54864" y="6518148"/>
              <a:ext cx="870585" cy="277495"/>
            </a:xfrm>
            <a:custGeom>
              <a:avLst/>
              <a:gdLst/>
              <a:ahLst/>
              <a:cxnLst/>
              <a:rect l="l" t="t" r="r" b="b"/>
              <a:pathLst>
                <a:path w="870585" h="277495">
                  <a:moveTo>
                    <a:pt x="870204" y="0"/>
                  </a:moveTo>
                  <a:lnTo>
                    <a:pt x="0" y="0"/>
                  </a:lnTo>
                  <a:lnTo>
                    <a:pt x="0" y="277367"/>
                  </a:lnTo>
                  <a:lnTo>
                    <a:pt x="870204" y="277367"/>
                  </a:lnTo>
                  <a:lnTo>
                    <a:pt x="870204" y="0"/>
                  </a:lnTo>
                  <a:close/>
                </a:path>
              </a:pathLst>
            </a:custGeom>
            <a:solidFill>
              <a:srgbClr val="FFC000"/>
            </a:solidFill>
          </p:spPr>
          <p:txBody>
            <a:bodyPr wrap="square" lIns="0" tIns="0" rIns="0" bIns="0" rtlCol="0"/>
            <a:lstStyle/>
            <a:p>
              <a:endParaRPr sz="2700"/>
            </a:p>
          </p:txBody>
        </p:sp>
      </p:grpSp>
      <p:sp>
        <p:nvSpPr>
          <p:cNvPr id="31" name="object 31"/>
          <p:cNvSpPr txBox="1"/>
          <p:nvPr/>
        </p:nvSpPr>
        <p:spPr>
          <a:xfrm>
            <a:off x="199491" y="9822179"/>
            <a:ext cx="1055370" cy="296235"/>
          </a:xfrm>
          <a:prstGeom prst="rect">
            <a:avLst/>
          </a:prstGeom>
        </p:spPr>
        <p:txBody>
          <a:bodyPr vert="horz" wrap="square" lIns="0" tIns="19050" rIns="0" bIns="0" rtlCol="0">
            <a:spAutoFit/>
          </a:bodyPr>
          <a:lstStyle/>
          <a:p>
            <a:pPr marL="19050">
              <a:spcBef>
                <a:spcPts val="150"/>
              </a:spcBef>
            </a:pPr>
            <a:r>
              <a:rPr b="1" dirty="0">
                <a:solidFill>
                  <a:srgbClr val="663300"/>
                </a:solidFill>
                <a:latin typeface="Arial"/>
                <a:cs typeface="Arial"/>
              </a:rPr>
              <a:t>*Op</a:t>
            </a:r>
            <a:r>
              <a:rPr b="1" spc="-15" dirty="0">
                <a:solidFill>
                  <a:srgbClr val="663300"/>
                </a:solidFill>
                <a:latin typeface="Arial"/>
                <a:cs typeface="Arial"/>
              </a:rPr>
              <a:t>t</a:t>
            </a:r>
            <a:r>
              <a:rPr b="1" dirty="0">
                <a:solidFill>
                  <a:srgbClr val="663300"/>
                </a:solidFill>
                <a:latin typeface="Arial"/>
                <a:cs typeface="Arial"/>
              </a:rPr>
              <a:t>ional</a:t>
            </a:r>
            <a:endParaRPr>
              <a:latin typeface="Arial"/>
              <a:cs typeface="Arial"/>
            </a:endParaRPr>
          </a:p>
        </p:txBody>
      </p:sp>
    </p:spTree>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151609" y="173735"/>
            <a:ext cx="336041" cy="432054"/>
          </a:xfrm>
          <a:prstGeom prst="rect">
            <a:avLst/>
          </a:prstGeom>
        </p:spPr>
      </p:pic>
      <p:sp>
        <p:nvSpPr>
          <p:cNvPr id="3" name="object 3"/>
          <p:cNvSpPr txBox="1"/>
          <p:nvPr/>
        </p:nvSpPr>
        <p:spPr>
          <a:xfrm>
            <a:off x="15580615" y="140588"/>
            <a:ext cx="2483168" cy="388568"/>
          </a:xfrm>
          <a:prstGeom prst="rect">
            <a:avLst/>
          </a:prstGeom>
        </p:spPr>
        <p:txBody>
          <a:bodyPr vert="horz" wrap="square" lIns="0" tIns="19050" rIns="0" bIns="0" rtlCol="0">
            <a:spAutoFit/>
          </a:bodyPr>
          <a:lstStyle/>
          <a:p>
            <a:pPr marL="19050" marR="7620">
              <a:spcBef>
                <a:spcPts val="150"/>
              </a:spcBef>
            </a:pPr>
            <a:r>
              <a:rPr sz="1200" spc="68" dirty="0">
                <a:latin typeface="Verdana"/>
                <a:cs typeface="Verdana"/>
              </a:rPr>
              <a:t>KEMEN</a:t>
            </a:r>
            <a:r>
              <a:rPr sz="1200" spc="-45" dirty="0">
                <a:latin typeface="Verdana"/>
                <a:cs typeface="Verdana"/>
              </a:rPr>
              <a:t>T</a:t>
            </a:r>
            <a:r>
              <a:rPr sz="1200" spc="45" dirty="0">
                <a:latin typeface="Verdana"/>
                <a:cs typeface="Verdana"/>
              </a:rPr>
              <a:t>ER</a:t>
            </a:r>
            <a:r>
              <a:rPr sz="1200" spc="-135" dirty="0">
                <a:latin typeface="Verdana"/>
                <a:cs typeface="Verdana"/>
              </a:rPr>
              <a:t>I</a:t>
            </a:r>
            <a:r>
              <a:rPr sz="1200" spc="68" dirty="0">
                <a:latin typeface="Verdana"/>
                <a:cs typeface="Verdana"/>
              </a:rPr>
              <a:t>AN</a:t>
            </a:r>
            <a:r>
              <a:rPr sz="1200" spc="-127" dirty="0">
                <a:latin typeface="Verdana"/>
                <a:cs typeface="Verdana"/>
              </a:rPr>
              <a:t> </a:t>
            </a:r>
            <a:r>
              <a:rPr sz="1200" spc="60" dirty="0">
                <a:latin typeface="Verdana"/>
                <a:cs typeface="Verdana"/>
              </a:rPr>
              <a:t>D</a:t>
            </a:r>
            <a:r>
              <a:rPr sz="1200" spc="75" dirty="0">
                <a:latin typeface="Verdana"/>
                <a:cs typeface="Verdana"/>
              </a:rPr>
              <a:t>ALAM</a:t>
            </a:r>
            <a:r>
              <a:rPr sz="1200" spc="-120" dirty="0">
                <a:latin typeface="Verdana"/>
                <a:cs typeface="Verdana"/>
              </a:rPr>
              <a:t> </a:t>
            </a:r>
            <a:r>
              <a:rPr sz="1200" spc="68" dirty="0">
                <a:latin typeface="Verdana"/>
                <a:cs typeface="Verdana"/>
              </a:rPr>
              <a:t>N</a:t>
            </a:r>
            <a:r>
              <a:rPr sz="1200" spc="23" dirty="0">
                <a:latin typeface="Verdana"/>
                <a:cs typeface="Verdana"/>
              </a:rPr>
              <a:t>EG</a:t>
            </a:r>
            <a:r>
              <a:rPr sz="1200" spc="45" dirty="0">
                <a:latin typeface="Verdana"/>
                <a:cs typeface="Verdana"/>
              </a:rPr>
              <a:t>ER</a:t>
            </a:r>
            <a:r>
              <a:rPr sz="1200" spc="-120" dirty="0">
                <a:latin typeface="Verdana"/>
                <a:cs typeface="Verdana"/>
              </a:rPr>
              <a:t>I  </a:t>
            </a:r>
            <a:r>
              <a:rPr sz="1200" spc="38" dirty="0">
                <a:latin typeface="Verdana"/>
                <a:cs typeface="Verdana"/>
              </a:rPr>
              <a:t>R</a:t>
            </a:r>
            <a:r>
              <a:rPr sz="1200" spc="98" dirty="0">
                <a:latin typeface="Verdana"/>
                <a:cs typeface="Verdana"/>
              </a:rPr>
              <a:t>E</a:t>
            </a:r>
            <a:r>
              <a:rPr sz="1200" spc="83" dirty="0">
                <a:latin typeface="Verdana"/>
                <a:cs typeface="Verdana"/>
              </a:rPr>
              <a:t>PUB</a:t>
            </a:r>
            <a:r>
              <a:rPr sz="1200" spc="45" dirty="0">
                <a:latin typeface="Verdana"/>
                <a:cs typeface="Verdana"/>
              </a:rPr>
              <a:t>L</a:t>
            </a:r>
            <a:r>
              <a:rPr sz="1200" spc="-135" dirty="0">
                <a:latin typeface="Verdana"/>
                <a:cs typeface="Verdana"/>
              </a:rPr>
              <a:t>I</a:t>
            </a:r>
            <a:r>
              <a:rPr sz="1200" spc="30" dirty="0">
                <a:latin typeface="Verdana"/>
                <a:cs typeface="Verdana"/>
              </a:rPr>
              <a:t>K</a:t>
            </a:r>
            <a:r>
              <a:rPr sz="1200" spc="-143" dirty="0">
                <a:latin typeface="Verdana"/>
                <a:cs typeface="Verdana"/>
              </a:rPr>
              <a:t> </a:t>
            </a:r>
            <a:r>
              <a:rPr sz="1200" spc="-135" dirty="0">
                <a:latin typeface="Verdana"/>
                <a:cs typeface="Verdana"/>
              </a:rPr>
              <a:t>I</a:t>
            </a:r>
            <a:r>
              <a:rPr sz="1200" spc="68" dirty="0">
                <a:latin typeface="Verdana"/>
                <a:cs typeface="Verdana"/>
              </a:rPr>
              <a:t>N</a:t>
            </a:r>
            <a:r>
              <a:rPr sz="1200" spc="60" dirty="0">
                <a:latin typeface="Verdana"/>
                <a:cs typeface="Verdana"/>
              </a:rPr>
              <a:t>DO</a:t>
            </a:r>
            <a:r>
              <a:rPr sz="1200" spc="68" dirty="0">
                <a:latin typeface="Verdana"/>
                <a:cs typeface="Verdana"/>
              </a:rPr>
              <a:t>N</a:t>
            </a:r>
            <a:r>
              <a:rPr sz="1200" spc="-15" dirty="0">
                <a:latin typeface="Verdana"/>
                <a:cs typeface="Verdana"/>
              </a:rPr>
              <a:t>E</a:t>
            </a:r>
            <a:r>
              <a:rPr sz="1200" spc="-8" dirty="0">
                <a:latin typeface="Verdana"/>
                <a:cs typeface="Verdana"/>
              </a:rPr>
              <a:t>S</a:t>
            </a:r>
            <a:r>
              <a:rPr sz="1200" spc="-135" dirty="0">
                <a:latin typeface="Verdana"/>
                <a:cs typeface="Verdana"/>
              </a:rPr>
              <a:t>I</a:t>
            </a:r>
            <a:r>
              <a:rPr sz="1200" spc="60" dirty="0">
                <a:latin typeface="Verdana"/>
                <a:cs typeface="Verdana"/>
              </a:rPr>
              <a:t>A</a:t>
            </a:r>
            <a:endParaRPr sz="1200">
              <a:latin typeface="Verdana"/>
              <a:cs typeface="Verdana"/>
            </a:endParaRPr>
          </a:p>
        </p:txBody>
      </p:sp>
      <p:grpSp>
        <p:nvGrpSpPr>
          <p:cNvPr id="4" name="object 4"/>
          <p:cNvGrpSpPr/>
          <p:nvPr/>
        </p:nvGrpSpPr>
        <p:grpSpPr>
          <a:xfrm>
            <a:off x="210882" y="118871"/>
            <a:ext cx="17802225" cy="9509760"/>
            <a:chOff x="140588" y="79247"/>
            <a:chExt cx="11868150" cy="6339840"/>
          </a:xfrm>
        </p:grpSpPr>
        <p:pic>
          <p:nvPicPr>
            <p:cNvPr id="5" name="object 5"/>
            <p:cNvPicPr/>
            <p:nvPr/>
          </p:nvPicPr>
          <p:blipFill>
            <a:blip r:embed="rId3" cstate="print"/>
            <a:stretch>
              <a:fillRect/>
            </a:stretch>
          </p:blipFill>
          <p:spPr>
            <a:xfrm>
              <a:off x="9084563" y="79247"/>
              <a:ext cx="893064" cy="344424"/>
            </a:xfrm>
            <a:prstGeom prst="rect">
              <a:avLst/>
            </a:prstGeom>
          </p:spPr>
        </p:pic>
        <p:sp>
          <p:nvSpPr>
            <p:cNvPr id="6" name="object 6"/>
            <p:cNvSpPr/>
            <p:nvPr/>
          </p:nvSpPr>
          <p:spPr>
            <a:xfrm>
              <a:off x="150113" y="3757421"/>
              <a:ext cx="11849100" cy="2651760"/>
            </a:xfrm>
            <a:custGeom>
              <a:avLst/>
              <a:gdLst/>
              <a:ahLst/>
              <a:cxnLst/>
              <a:rect l="l" t="t" r="r" b="b"/>
              <a:pathLst>
                <a:path w="11849100" h="2651760">
                  <a:moveTo>
                    <a:pt x="0" y="265175"/>
                  </a:moveTo>
                  <a:lnTo>
                    <a:pt x="4272" y="217515"/>
                  </a:lnTo>
                  <a:lnTo>
                    <a:pt x="16589" y="172656"/>
                  </a:lnTo>
                  <a:lnTo>
                    <a:pt x="36203" y="131346"/>
                  </a:lnTo>
                  <a:lnTo>
                    <a:pt x="62364" y="94335"/>
                  </a:lnTo>
                  <a:lnTo>
                    <a:pt x="94324" y="62373"/>
                  </a:lnTo>
                  <a:lnTo>
                    <a:pt x="131334" y="36209"/>
                  </a:lnTo>
                  <a:lnTo>
                    <a:pt x="172645" y="16592"/>
                  </a:lnTo>
                  <a:lnTo>
                    <a:pt x="217509" y="4273"/>
                  </a:lnTo>
                  <a:lnTo>
                    <a:pt x="265176" y="0"/>
                  </a:lnTo>
                  <a:lnTo>
                    <a:pt x="11583924" y="0"/>
                  </a:lnTo>
                  <a:lnTo>
                    <a:pt x="11631584" y="4273"/>
                  </a:lnTo>
                  <a:lnTo>
                    <a:pt x="11676443" y="16592"/>
                  </a:lnTo>
                  <a:lnTo>
                    <a:pt x="11717753" y="36209"/>
                  </a:lnTo>
                  <a:lnTo>
                    <a:pt x="11754764" y="62373"/>
                  </a:lnTo>
                  <a:lnTo>
                    <a:pt x="11786726" y="94335"/>
                  </a:lnTo>
                  <a:lnTo>
                    <a:pt x="11812890" y="131346"/>
                  </a:lnTo>
                  <a:lnTo>
                    <a:pt x="11832507" y="172656"/>
                  </a:lnTo>
                  <a:lnTo>
                    <a:pt x="11844826" y="217515"/>
                  </a:lnTo>
                  <a:lnTo>
                    <a:pt x="11849100" y="265175"/>
                  </a:lnTo>
                  <a:lnTo>
                    <a:pt x="11849100" y="2386584"/>
                  </a:lnTo>
                  <a:lnTo>
                    <a:pt x="11844826" y="2434250"/>
                  </a:lnTo>
                  <a:lnTo>
                    <a:pt x="11832507" y="2479114"/>
                  </a:lnTo>
                  <a:lnTo>
                    <a:pt x="11812890" y="2520425"/>
                  </a:lnTo>
                  <a:lnTo>
                    <a:pt x="11786726" y="2557435"/>
                  </a:lnTo>
                  <a:lnTo>
                    <a:pt x="11754764" y="2589395"/>
                  </a:lnTo>
                  <a:lnTo>
                    <a:pt x="11717753" y="2615556"/>
                  </a:lnTo>
                  <a:lnTo>
                    <a:pt x="11676443" y="2635170"/>
                  </a:lnTo>
                  <a:lnTo>
                    <a:pt x="11631584" y="2647487"/>
                  </a:lnTo>
                  <a:lnTo>
                    <a:pt x="11583924" y="2651760"/>
                  </a:lnTo>
                  <a:lnTo>
                    <a:pt x="265176" y="2651760"/>
                  </a:lnTo>
                  <a:lnTo>
                    <a:pt x="217509" y="2647487"/>
                  </a:lnTo>
                  <a:lnTo>
                    <a:pt x="172645" y="2635170"/>
                  </a:lnTo>
                  <a:lnTo>
                    <a:pt x="131334" y="2615556"/>
                  </a:lnTo>
                  <a:lnTo>
                    <a:pt x="94324" y="2589395"/>
                  </a:lnTo>
                  <a:lnTo>
                    <a:pt x="62364" y="2557435"/>
                  </a:lnTo>
                  <a:lnTo>
                    <a:pt x="36203" y="2520425"/>
                  </a:lnTo>
                  <a:lnTo>
                    <a:pt x="16589" y="2479114"/>
                  </a:lnTo>
                  <a:lnTo>
                    <a:pt x="4272" y="2434250"/>
                  </a:lnTo>
                  <a:lnTo>
                    <a:pt x="0" y="2386584"/>
                  </a:lnTo>
                  <a:lnTo>
                    <a:pt x="0" y="265175"/>
                  </a:lnTo>
                  <a:close/>
                </a:path>
              </a:pathLst>
            </a:custGeom>
            <a:ln w="19050">
              <a:solidFill>
                <a:srgbClr val="2BA4A7"/>
              </a:solidFill>
            </a:ln>
          </p:spPr>
          <p:txBody>
            <a:bodyPr wrap="square" lIns="0" tIns="0" rIns="0" bIns="0" rtlCol="0"/>
            <a:lstStyle/>
            <a:p>
              <a:endParaRPr sz="2700"/>
            </a:p>
          </p:txBody>
        </p:sp>
      </p:grpSp>
      <p:sp>
        <p:nvSpPr>
          <p:cNvPr id="7" name="object 7"/>
          <p:cNvSpPr txBox="1">
            <a:spLocks noGrp="1"/>
          </p:cNvSpPr>
          <p:nvPr>
            <p:ph type="title"/>
          </p:nvPr>
        </p:nvSpPr>
        <p:spPr>
          <a:xfrm>
            <a:off x="945641" y="1154895"/>
            <a:ext cx="12639675" cy="573234"/>
          </a:xfrm>
          <a:prstGeom prst="rect">
            <a:avLst/>
          </a:prstGeom>
        </p:spPr>
        <p:txBody>
          <a:bodyPr vert="horz" wrap="square" lIns="0" tIns="19050" rIns="0" bIns="0" rtlCol="0" anchor="ctr">
            <a:spAutoFit/>
          </a:bodyPr>
          <a:lstStyle/>
          <a:p>
            <a:pPr marL="19050">
              <a:lnSpc>
                <a:spcPct val="100000"/>
              </a:lnSpc>
              <a:spcBef>
                <a:spcPts val="150"/>
              </a:spcBef>
            </a:pPr>
            <a:r>
              <a:rPr sz="3600" spc="-8" dirty="0">
                <a:solidFill>
                  <a:srgbClr val="000000"/>
                </a:solidFill>
                <a:latin typeface="Arial Black"/>
                <a:cs typeface="Arial Black"/>
              </a:rPr>
              <a:t>PENYUSUNAN</a:t>
            </a:r>
            <a:r>
              <a:rPr sz="3600" spc="8" dirty="0">
                <a:solidFill>
                  <a:srgbClr val="000000"/>
                </a:solidFill>
                <a:latin typeface="Arial Black"/>
                <a:cs typeface="Arial Black"/>
              </a:rPr>
              <a:t> </a:t>
            </a:r>
            <a:r>
              <a:rPr sz="3600" spc="-8" dirty="0">
                <a:solidFill>
                  <a:srgbClr val="000000"/>
                </a:solidFill>
                <a:latin typeface="Arial Black"/>
                <a:cs typeface="Arial Black"/>
              </a:rPr>
              <a:t>DPA</a:t>
            </a:r>
            <a:r>
              <a:rPr sz="3600" dirty="0">
                <a:solidFill>
                  <a:srgbClr val="000000"/>
                </a:solidFill>
                <a:latin typeface="Arial Black"/>
                <a:cs typeface="Arial Black"/>
              </a:rPr>
              <a:t> –</a:t>
            </a:r>
            <a:r>
              <a:rPr sz="3600" spc="-15" dirty="0">
                <a:solidFill>
                  <a:srgbClr val="000000"/>
                </a:solidFill>
                <a:latin typeface="Arial Black"/>
                <a:cs typeface="Arial Black"/>
              </a:rPr>
              <a:t> </a:t>
            </a:r>
            <a:r>
              <a:rPr sz="3600" spc="-8" dirty="0">
                <a:solidFill>
                  <a:srgbClr val="000000"/>
                </a:solidFill>
                <a:latin typeface="Arial Black"/>
                <a:cs typeface="Arial Black"/>
              </a:rPr>
              <a:t>PELIMPAHAN</a:t>
            </a:r>
            <a:r>
              <a:rPr sz="3600" spc="8" dirty="0">
                <a:solidFill>
                  <a:srgbClr val="000000"/>
                </a:solidFill>
                <a:latin typeface="Arial Black"/>
                <a:cs typeface="Arial Black"/>
              </a:rPr>
              <a:t> </a:t>
            </a:r>
            <a:r>
              <a:rPr sz="3600" dirty="0">
                <a:solidFill>
                  <a:srgbClr val="000000"/>
                </a:solidFill>
                <a:latin typeface="Arial Black"/>
                <a:cs typeface="Arial Black"/>
              </a:rPr>
              <a:t>KEWENANGAN</a:t>
            </a:r>
            <a:endParaRPr sz="3600">
              <a:latin typeface="Arial Black"/>
              <a:cs typeface="Arial Black"/>
            </a:endParaRPr>
          </a:p>
        </p:txBody>
      </p:sp>
      <p:grpSp>
        <p:nvGrpSpPr>
          <p:cNvPr id="8" name="object 8"/>
          <p:cNvGrpSpPr/>
          <p:nvPr/>
        </p:nvGrpSpPr>
        <p:grpSpPr>
          <a:xfrm>
            <a:off x="224028" y="1058418"/>
            <a:ext cx="10915650" cy="4250055"/>
            <a:chOff x="149352" y="705612"/>
            <a:chExt cx="7277100" cy="2833370"/>
          </a:xfrm>
        </p:grpSpPr>
        <p:sp>
          <p:nvSpPr>
            <p:cNvPr id="9" name="object 9"/>
            <p:cNvSpPr/>
            <p:nvPr/>
          </p:nvSpPr>
          <p:spPr>
            <a:xfrm>
              <a:off x="149352" y="705612"/>
              <a:ext cx="368935" cy="346075"/>
            </a:xfrm>
            <a:custGeom>
              <a:avLst/>
              <a:gdLst/>
              <a:ahLst/>
              <a:cxnLst/>
              <a:rect l="l" t="t" r="r" b="b"/>
              <a:pathLst>
                <a:path w="368934" h="346075">
                  <a:moveTo>
                    <a:pt x="0" y="0"/>
                  </a:moveTo>
                  <a:lnTo>
                    <a:pt x="0" y="173989"/>
                  </a:lnTo>
                  <a:lnTo>
                    <a:pt x="368808" y="345948"/>
                  </a:lnTo>
                  <a:lnTo>
                    <a:pt x="368808" y="171958"/>
                  </a:lnTo>
                  <a:lnTo>
                    <a:pt x="0" y="0"/>
                  </a:lnTo>
                  <a:close/>
                </a:path>
              </a:pathLst>
            </a:custGeom>
            <a:solidFill>
              <a:srgbClr val="00A2C8"/>
            </a:solidFill>
          </p:spPr>
          <p:txBody>
            <a:bodyPr wrap="square" lIns="0" tIns="0" rIns="0" bIns="0" rtlCol="0"/>
            <a:lstStyle/>
            <a:p>
              <a:endParaRPr sz="2700"/>
            </a:p>
          </p:txBody>
        </p:sp>
        <p:sp>
          <p:nvSpPr>
            <p:cNvPr id="10" name="object 10"/>
            <p:cNvSpPr/>
            <p:nvPr/>
          </p:nvSpPr>
          <p:spPr>
            <a:xfrm>
              <a:off x="149352" y="870204"/>
              <a:ext cx="368935" cy="347980"/>
            </a:xfrm>
            <a:custGeom>
              <a:avLst/>
              <a:gdLst/>
              <a:ahLst/>
              <a:cxnLst/>
              <a:rect l="l" t="t" r="r" b="b"/>
              <a:pathLst>
                <a:path w="368934" h="347980">
                  <a:moveTo>
                    <a:pt x="368808" y="0"/>
                  </a:moveTo>
                  <a:lnTo>
                    <a:pt x="0" y="172720"/>
                  </a:lnTo>
                  <a:lnTo>
                    <a:pt x="0" y="347472"/>
                  </a:lnTo>
                  <a:lnTo>
                    <a:pt x="368808" y="174751"/>
                  </a:lnTo>
                  <a:lnTo>
                    <a:pt x="368808" y="0"/>
                  </a:lnTo>
                  <a:close/>
                </a:path>
              </a:pathLst>
            </a:custGeom>
            <a:solidFill>
              <a:srgbClr val="004B84"/>
            </a:solidFill>
          </p:spPr>
          <p:txBody>
            <a:bodyPr wrap="square" lIns="0" tIns="0" rIns="0" bIns="0" rtlCol="0"/>
            <a:lstStyle/>
            <a:p>
              <a:endParaRPr sz="2700"/>
            </a:p>
          </p:txBody>
        </p:sp>
        <p:sp>
          <p:nvSpPr>
            <p:cNvPr id="11" name="object 11"/>
            <p:cNvSpPr/>
            <p:nvPr/>
          </p:nvSpPr>
          <p:spPr>
            <a:xfrm>
              <a:off x="149352" y="829056"/>
              <a:ext cx="170815" cy="247015"/>
            </a:xfrm>
            <a:custGeom>
              <a:avLst/>
              <a:gdLst/>
              <a:ahLst/>
              <a:cxnLst/>
              <a:rect l="l" t="t" r="r" b="b"/>
              <a:pathLst>
                <a:path w="170815" h="247015">
                  <a:moveTo>
                    <a:pt x="0" y="0"/>
                  </a:moveTo>
                  <a:lnTo>
                    <a:pt x="0" y="246888"/>
                  </a:lnTo>
                  <a:lnTo>
                    <a:pt x="0" y="208153"/>
                  </a:lnTo>
                  <a:lnTo>
                    <a:pt x="170688" y="131318"/>
                  </a:lnTo>
                  <a:lnTo>
                    <a:pt x="0" y="54483"/>
                  </a:lnTo>
                  <a:lnTo>
                    <a:pt x="0" y="0"/>
                  </a:lnTo>
                  <a:close/>
                </a:path>
              </a:pathLst>
            </a:custGeom>
            <a:solidFill>
              <a:srgbClr val="FBC000"/>
            </a:solidFill>
          </p:spPr>
          <p:txBody>
            <a:bodyPr wrap="square" lIns="0" tIns="0" rIns="0" bIns="0" rtlCol="0"/>
            <a:lstStyle/>
            <a:p>
              <a:endParaRPr sz="2700"/>
            </a:p>
          </p:txBody>
        </p:sp>
        <p:pic>
          <p:nvPicPr>
            <p:cNvPr id="12" name="object 12"/>
            <p:cNvPicPr/>
            <p:nvPr/>
          </p:nvPicPr>
          <p:blipFill>
            <a:blip r:embed="rId4" cstate="print"/>
            <a:stretch>
              <a:fillRect/>
            </a:stretch>
          </p:blipFill>
          <p:spPr>
            <a:xfrm>
              <a:off x="607314" y="1178813"/>
              <a:ext cx="5257800" cy="99060"/>
            </a:xfrm>
            <a:prstGeom prst="rect">
              <a:avLst/>
            </a:prstGeom>
          </p:spPr>
        </p:pic>
        <p:sp>
          <p:nvSpPr>
            <p:cNvPr id="13" name="object 13"/>
            <p:cNvSpPr/>
            <p:nvPr/>
          </p:nvSpPr>
          <p:spPr>
            <a:xfrm>
              <a:off x="607314" y="1178813"/>
              <a:ext cx="5257800" cy="99060"/>
            </a:xfrm>
            <a:custGeom>
              <a:avLst/>
              <a:gdLst/>
              <a:ahLst/>
              <a:cxnLst/>
              <a:rect l="l" t="t" r="r" b="b"/>
              <a:pathLst>
                <a:path w="5257800" h="99059">
                  <a:moveTo>
                    <a:pt x="0" y="16510"/>
                  </a:moveTo>
                  <a:lnTo>
                    <a:pt x="0" y="7365"/>
                  </a:lnTo>
                  <a:lnTo>
                    <a:pt x="7391" y="0"/>
                  </a:lnTo>
                  <a:lnTo>
                    <a:pt x="16509" y="0"/>
                  </a:lnTo>
                  <a:lnTo>
                    <a:pt x="5241290" y="0"/>
                  </a:lnTo>
                  <a:lnTo>
                    <a:pt x="5250434" y="0"/>
                  </a:lnTo>
                  <a:lnTo>
                    <a:pt x="5257800" y="7365"/>
                  </a:lnTo>
                  <a:lnTo>
                    <a:pt x="5257800" y="16510"/>
                  </a:lnTo>
                  <a:lnTo>
                    <a:pt x="5257800" y="82550"/>
                  </a:lnTo>
                  <a:lnTo>
                    <a:pt x="5257800" y="91694"/>
                  </a:lnTo>
                  <a:lnTo>
                    <a:pt x="5250434" y="99060"/>
                  </a:lnTo>
                  <a:lnTo>
                    <a:pt x="5241290" y="99060"/>
                  </a:lnTo>
                  <a:lnTo>
                    <a:pt x="16509" y="99060"/>
                  </a:lnTo>
                  <a:lnTo>
                    <a:pt x="7391" y="99060"/>
                  </a:lnTo>
                  <a:lnTo>
                    <a:pt x="0" y="91694"/>
                  </a:lnTo>
                  <a:lnTo>
                    <a:pt x="0" y="82550"/>
                  </a:lnTo>
                  <a:lnTo>
                    <a:pt x="0" y="16510"/>
                  </a:lnTo>
                  <a:close/>
                </a:path>
              </a:pathLst>
            </a:custGeom>
            <a:ln w="19050">
              <a:solidFill>
                <a:srgbClr val="D7D7D7"/>
              </a:solidFill>
            </a:ln>
          </p:spPr>
          <p:txBody>
            <a:bodyPr wrap="square" lIns="0" tIns="0" rIns="0" bIns="0" rtlCol="0"/>
            <a:lstStyle/>
            <a:p>
              <a:endParaRPr sz="2700"/>
            </a:p>
          </p:txBody>
        </p:sp>
        <p:sp>
          <p:nvSpPr>
            <p:cNvPr id="14" name="object 14"/>
            <p:cNvSpPr/>
            <p:nvPr/>
          </p:nvSpPr>
          <p:spPr>
            <a:xfrm>
              <a:off x="7411973" y="2158745"/>
              <a:ext cx="0" cy="1365885"/>
            </a:xfrm>
            <a:custGeom>
              <a:avLst/>
              <a:gdLst/>
              <a:ahLst/>
              <a:cxnLst/>
              <a:rect l="l" t="t" r="r" b="b"/>
              <a:pathLst>
                <a:path h="1365885">
                  <a:moveTo>
                    <a:pt x="0" y="1365503"/>
                  </a:moveTo>
                  <a:lnTo>
                    <a:pt x="0" y="0"/>
                  </a:lnTo>
                </a:path>
              </a:pathLst>
            </a:custGeom>
            <a:ln w="28575">
              <a:solidFill>
                <a:srgbClr val="A6A6A6"/>
              </a:solidFill>
              <a:prstDash val="dash"/>
            </a:ln>
          </p:spPr>
          <p:txBody>
            <a:bodyPr wrap="square" lIns="0" tIns="0" rIns="0" bIns="0" rtlCol="0"/>
            <a:lstStyle/>
            <a:p>
              <a:endParaRPr sz="2700"/>
            </a:p>
          </p:txBody>
        </p:sp>
      </p:grpSp>
      <p:sp>
        <p:nvSpPr>
          <p:cNvPr id="15" name="object 15"/>
          <p:cNvSpPr txBox="1"/>
          <p:nvPr/>
        </p:nvSpPr>
        <p:spPr>
          <a:xfrm>
            <a:off x="4003357" y="2200655"/>
            <a:ext cx="4633913" cy="573234"/>
          </a:xfrm>
          <a:prstGeom prst="rect">
            <a:avLst/>
          </a:prstGeom>
        </p:spPr>
        <p:txBody>
          <a:bodyPr vert="horz" wrap="square" lIns="0" tIns="19050" rIns="0" bIns="0" rtlCol="0">
            <a:spAutoFit/>
          </a:bodyPr>
          <a:lstStyle/>
          <a:p>
            <a:pPr marL="19050">
              <a:spcBef>
                <a:spcPts val="150"/>
              </a:spcBef>
            </a:pPr>
            <a:r>
              <a:rPr sz="3600" b="1" spc="-8" dirty="0">
                <a:solidFill>
                  <a:srgbClr val="C00000"/>
                </a:solidFill>
                <a:latin typeface="Calibri"/>
                <a:cs typeface="Calibri"/>
              </a:rPr>
              <a:t>PENGGUNA</a:t>
            </a:r>
            <a:r>
              <a:rPr sz="3600" b="1" spc="-113" dirty="0">
                <a:solidFill>
                  <a:srgbClr val="C00000"/>
                </a:solidFill>
                <a:latin typeface="Calibri"/>
                <a:cs typeface="Calibri"/>
              </a:rPr>
              <a:t> </a:t>
            </a:r>
            <a:r>
              <a:rPr sz="3600" b="1" spc="-8" dirty="0">
                <a:solidFill>
                  <a:srgbClr val="C00000"/>
                </a:solidFill>
                <a:latin typeface="Calibri"/>
                <a:cs typeface="Calibri"/>
              </a:rPr>
              <a:t>ANGGARAN</a:t>
            </a:r>
            <a:endParaRPr sz="3600">
              <a:latin typeface="Calibri"/>
              <a:cs typeface="Calibri"/>
            </a:endParaRPr>
          </a:p>
        </p:txBody>
      </p:sp>
      <p:sp>
        <p:nvSpPr>
          <p:cNvPr id="16" name="object 16"/>
          <p:cNvSpPr txBox="1"/>
          <p:nvPr/>
        </p:nvSpPr>
        <p:spPr>
          <a:xfrm>
            <a:off x="11493246" y="2164080"/>
            <a:ext cx="6054090" cy="573234"/>
          </a:xfrm>
          <a:prstGeom prst="rect">
            <a:avLst/>
          </a:prstGeom>
        </p:spPr>
        <p:txBody>
          <a:bodyPr vert="horz" wrap="square" lIns="0" tIns="19050" rIns="0" bIns="0" rtlCol="0">
            <a:spAutoFit/>
          </a:bodyPr>
          <a:lstStyle/>
          <a:p>
            <a:pPr marL="19050">
              <a:spcBef>
                <a:spcPts val="150"/>
              </a:spcBef>
            </a:pPr>
            <a:r>
              <a:rPr sz="3600" b="1" dirty="0">
                <a:solidFill>
                  <a:srgbClr val="C00000"/>
                </a:solidFill>
                <a:latin typeface="Calibri"/>
                <a:cs typeface="Calibri"/>
              </a:rPr>
              <a:t>KUASA</a:t>
            </a:r>
            <a:r>
              <a:rPr sz="3600" b="1" spc="-60" dirty="0">
                <a:solidFill>
                  <a:srgbClr val="C00000"/>
                </a:solidFill>
                <a:latin typeface="Calibri"/>
                <a:cs typeface="Calibri"/>
              </a:rPr>
              <a:t> </a:t>
            </a:r>
            <a:r>
              <a:rPr sz="3600" b="1" spc="-8" dirty="0">
                <a:solidFill>
                  <a:srgbClr val="C00000"/>
                </a:solidFill>
                <a:latin typeface="Calibri"/>
                <a:cs typeface="Calibri"/>
              </a:rPr>
              <a:t>PENGGUNA</a:t>
            </a:r>
            <a:r>
              <a:rPr sz="3600" b="1" spc="-83" dirty="0">
                <a:solidFill>
                  <a:srgbClr val="C00000"/>
                </a:solidFill>
                <a:latin typeface="Calibri"/>
                <a:cs typeface="Calibri"/>
              </a:rPr>
              <a:t> </a:t>
            </a:r>
            <a:r>
              <a:rPr sz="3600" b="1" spc="-8" dirty="0">
                <a:solidFill>
                  <a:srgbClr val="C00000"/>
                </a:solidFill>
                <a:latin typeface="Calibri"/>
                <a:cs typeface="Calibri"/>
              </a:rPr>
              <a:t>ANGGARAN</a:t>
            </a:r>
            <a:endParaRPr sz="3600">
              <a:latin typeface="Calibri"/>
              <a:cs typeface="Calibri"/>
            </a:endParaRPr>
          </a:p>
        </p:txBody>
      </p:sp>
      <p:sp>
        <p:nvSpPr>
          <p:cNvPr id="17" name="object 17"/>
          <p:cNvSpPr txBox="1"/>
          <p:nvPr/>
        </p:nvSpPr>
        <p:spPr>
          <a:xfrm>
            <a:off x="14607730" y="3339083"/>
            <a:ext cx="178118" cy="573234"/>
          </a:xfrm>
          <a:prstGeom prst="rect">
            <a:avLst/>
          </a:prstGeom>
        </p:spPr>
        <p:txBody>
          <a:bodyPr vert="horz" wrap="square" lIns="0" tIns="19050" rIns="0" bIns="0" rtlCol="0">
            <a:spAutoFit/>
          </a:bodyPr>
          <a:lstStyle/>
          <a:p>
            <a:pPr marL="19050">
              <a:spcBef>
                <a:spcPts val="150"/>
              </a:spcBef>
            </a:pPr>
            <a:r>
              <a:rPr sz="3600" b="1" dirty="0">
                <a:solidFill>
                  <a:srgbClr val="001F5F"/>
                </a:solidFill>
                <a:latin typeface="Calibri"/>
                <a:cs typeface="Calibri"/>
              </a:rPr>
              <a:t>-</a:t>
            </a:r>
            <a:endParaRPr sz="3600">
              <a:latin typeface="Calibri"/>
              <a:cs typeface="Calibri"/>
            </a:endParaRPr>
          </a:p>
        </p:txBody>
      </p:sp>
      <p:grpSp>
        <p:nvGrpSpPr>
          <p:cNvPr id="18" name="object 18"/>
          <p:cNvGrpSpPr/>
          <p:nvPr/>
        </p:nvGrpSpPr>
        <p:grpSpPr>
          <a:xfrm>
            <a:off x="3937063" y="7350061"/>
            <a:ext cx="2936558" cy="879158"/>
            <a:chOff x="2624708" y="4900040"/>
            <a:chExt cx="1957705" cy="586105"/>
          </a:xfrm>
        </p:grpSpPr>
        <p:sp>
          <p:nvSpPr>
            <p:cNvPr id="19" name="object 19"/>
            <p:cNvSpPr/>
            <p:nvPr/>
          </p:nvSpPr>
          <p:spPr>
            <a:xfrm>
              <a:off x="2634233" y="4909565"/>
              <a:ext cx="1938655" cy="567055"/>
            </a:xfrm>
            <a:custGeom>
              <a:avLst/>
              <a:gdLst/>
              <a:ahLst/>
              <a:cxnLst/>
              <a:rect l="l" t="t" r="r" b="b"/>
              <a:pathLst>
                <a:path w="1938654" h="567054">
                  <a:moveTo>
                    <a:pt x="1881886" y="0"/>
                  </a:moveTo>
                  <a:lnTo>
                    <a:pt x="56642" y="0"/>
                  </a:lnTo>
                  <a:lnTo>
                    <a:pt x="34611" y="4456"/>
                  </a:lnTo>
                  <a:lnTo>
                    <a:pt x="16605" y="16605"/>
                  </a:lnTo>
                  <a:lnTo>
                    <a:pt x="4456" y="34611"/>
                  </a:lnTo>
                  <a:lnTo>
                    <a:pt x="0" y="56641"/>
                  </a:lnTo>
                  <a:lnTo>
                    <a:pt x="0" y="510285"/>
                  </a:lnTo>
                  <a:lnTo>
                    <a:pt x="4456" y="532316"/>
                  </a:lnTo>
                  <a:lnTo>
                    <a:pt x="16605" y="550322"/>
                  </a:lnTo>
                  <a:lnTo>
                    <a:pt x="34611" y="562471"/>
                  </a:lnTo>
                  <a:lnTo>
                    <a:pt x="56642" y="566927"/>
                  </a:lnTo>
                  <a:lnTo>
                    <a:pt x="1881886" y="566927"/>
                  </a:lnTo>
                  <a:lnTo>
                    <a:pt x="1903916" y="562471"/>
                  </a:lnTo>
                  <a:lnTo>
                    <a:pt x="1921922" y="550322"/>
                  </a:lnTo>
                  <a:lnTo>
                    <a:pt x="1934071" y="532316"/>
                  </a:lnTo>
                  <a:lnTo>
                    <a:pt x="1938528" y="510285"/>
                  </a:lnTo>
                  <a:lnTo>
                    <a:pt x="1938528" y="56641"/>
                  </a:lnTo>
                  <a:lnTo>
                    <a:pt x="1934071" y="34611"/>
                  </a:lnTo>
                  <a:lnTo>
                    <a:pt x="1921922" y="16605"/>
                  </a:lnTo>
                  <a:lnTo>
                    <a:pt x="1903916" y="4456"/>
                  </a:lnTo>
                  <a:lnTo>
                    <a:pt x="1881886" y="0"/>
                  </a:lnTo>
                  <a:close/>
                </a:path>
              </a:pathLst>
            </a:custGeom>
            <a:solidFill>
              <a:srgbClr val="FFFFFF"/>
            </a:solidFill>
          </p:spPr>
          <p:txBody>
            <a:bodyPr wrap="square" lIns="0" tIns="0" rIns="0" bIns="0" rtlCol="0"/>
            <a:lstStyle/>
            <a:p>
              <a:endParaRPr sz="2700"/>
            </a:p>
          </p:txBody>
        </p:sp>
        <p:sp>
          <p:nvSpPr>
            <p:cNvPr id="20" name="object 20"/>
            <p:cNvSpPr/>
            <p:nvPr/>
          </p:nvSpPr>
          <p:spPr>
            <a:xfrm>
              <a:off x="2634233" y="4909565"/>
              <a:ext cx="1938655" cy="567055"/>
            </a:xfrm>
            <a:custGeom>
              <a:avLst/>
              <a:gdLst/>
              <a:ahLst/>
              <a:cxnLst/>
              <a:rect l="l" t="t" r="r" b="b"/>
              <a:pathLst>
                <a:path w="1938654" h="567054">
                  <a:moveTo>
                    <a:pt x="0" y="56641"/>
                  </a:moveTo>
                  <a:lnTo>
                    <a:pt x="4456" y="34611"/>
                  </a:lnTo>
                  <a:lnTo>
                    <a:pt x="16605" y="16605"/>
                  </a:lnTo>
                  <a:lnTo>
                    <a:pt x="34611" y="4456"/>
                  </a:lnTo>
                  <a:lnTo>
                    <a:pt x="56642" y="0"/>
                  </a:lnTo>
                  <a:lnTo>
                    <a:pt x="1881886" y="0"/>
                  </a:lnTo>
                  <a:lnTo>
                    <a:pt x="1903916" y="4456"/>
                  </a:lnTo>
                  <a:lnTo>
                    <a:pt x="1921922" y="16605"/>
                  </a:lnTo>
                  <a:lnTo>
                    <a:pt x="1934071" y="34611"/>
                  </a:lnTo>
                  <a:lnTo>
                    <a:pt x="1938528" y="56641"/>
                  </a:lnTo>
                  <a:lnTo>
                    <a:pt x="1938528" y="510285"/>
                  </a:lnTo>
                  <a:lnTo>
                    <a:pt x="1934071" y="532316"/>
                  </a:lnTo>
                  <a:lnTo>
                    <a:pt x="1921922" y="550322"/>
                  </a:lnTo>
                  <a:lnTo>
                    <a:pt x="1903916" y="562471"/>
                  </a:lnTo>
                  <a:lnTo>
                    <a:pt x="1881886" y="566927"/>
                  </a:lnTo>
                  <a:lnTo>
                    <a:pt x="56642" y="566927"/>
                  </a:lnTo>
                  <a:lnTo>
                    <a:pt x="34611" y="562471"/>
                  </a:lnTo>
                  <a:lnTo>
                    <a:pt x="16605" y="550322"/>
                  </a:lnTo>
                  <a:lnTo>
                    <a:pt x="4456" y="532316"/>
                  </a:lnTo>
                  <a:lnTo>
                    <a:pt x="0" y="510285"/>
                  </a:lnTo>
                  <a:lnTo>
                    <a:pt x="0" y="56641"/>
                  </a:lnTo>
                  <a:close/>
                </a:path>
              </a:pathLst>
            </a:custGeom>
            <a:ln w="19050">
              <a:solidFill>
                <a:srgbClr val="95A952"/>
              </a:solidFill>
            </a:ln>
          </p:spPr>
          <p:txBody>
            <a:bodyPr wrap="square" lIns="0" tIns="0" rIns="0" bIns="0" rtlCol="0"/>
            <a:lstStyle/>
            <a:p>
              <a:endParaRPr sz="2700"/>
            </a:p>
          </p:txBody>
        </p:sp>
        <p:sp>
          <p:nvSpPr>
            <p:cNvPr id="21" name="object 21"/>
            <p:cNvSpPr/>
            <p:nvPr/>
          </p:nvSpPr>
          <p:spPr>
            <a:xfrm>
              <a:off x="2652521" y="4933949"/>
              <a:ext cx="1903730" cy="510540"/>
            </a:xfrm>
            <a:custGeom>
              <a:avLst/>
              <a:gdLst/>
              <a:ahLst/>
              <a:cxnLst/>
              <a:rect l="l" t="t" r="r" b="b"/>
              <a:pathLst>
                <a:path w="1903729" h="510539">
                  <a:moveTo>
                    <a:pt x="0" y="510540"/>
                  </a:moveTo>
                  <a:lnTo>
                    <a:pt x="1903476" y="510540"/>
                  </a:lnTo>
                  <a:lnTo>
                    <a:pt x="1903476" y="0"/>
                  </a:lnTo>
                  <a:lnTo>
                    <a:pt x="0" y="0"/>
                  </a:lnTo>
                  <a:lnTo>
                    <a:pt x="0" y="510540"/>
                  </a:lnTo>
                  <a:close/>
                </a:path>
              </a:pathLst>
            </a:custGeom>
            <a:ln w="19050">
              <a:solidFill>
                <a:srgbClr val="95A952"/>
              </a:solidFill>
            </a:ln>
          </p:spPr>
          <p:txBody>
            <a:bodyPr wrap="square" lIns="0" tIns="0" rIns="0" bIns="0" rtlCol="0"/>
            <a:lstStyle/>
            <a:p>
              <a:endParaRPr sz="2700"/>
            </a:p>
          </p:txBody>
        </p:sp>
      </p:grpSp>
      <p:sp>
        <p:nvSpPr>
          <p:cNvPr id="22" name="object 22"/>
          <p:cNvSpPr txBox="1"/>
          <p:nvPr/>
        </p:nvSpPr>
        <p:spPr>
          <a:xfrm>
            <a:off x="4446461" y="7505509"/>
            <a:ext cx="1916430" cy="434734"/>
          </a:xfrm>
          <a:prstGeom prst="rect">
            <a:avLst/>
          </a:prstGeom>
        </p:spPr>
        <p:txBody>
          <a:bodyPr vert="horz" wrap="square" lIns="0" tIns="19050" rIns="0" bIns="0" rtlCol="0">
            <a:spAutoFit/>
          </a:bodyPr>
          <a:lstStyle/>
          <a:p>
            <a:pPr marL="19050">
              <a:spcBef>
                <a:spcPts val="150"/>
              </a:spcBef>
            </a:pPr>
            <a:r>
              <a:rPr sz="2700" spc="-8" dirty="0">
                <a:latin typeface="Calibri"/>
                <a:cs typeface="Calibri"/>
              </a:rPr>
              <a:t>PA</a:t>
            </a:r>
            <a:r>
              <a:rPr sz="2700" spc="-53" dirty="0">
                <a:latin typeface="Calibri"/>
                <a:cs typeface="Calibri"/>
              </a:rPr>
              <a:t> </a:t>
            </a:r>
            <a:r>
              <a:rPr sz="2700" spc="-8" dirty="0">
                <a:latin typeface="Calibri"/>
                <a:cs typeface="Calibri"/>
              </a:rPr>
              <a:t>Lepas</a:t>
            </a:r>
            <a:r>
              <a:rPr sz="2700" spc="-45" dirty="0">
                <a:latin typeface="Calibri"/>
                <a:cs typeface="Calibri"/>
              </a:rPr>
              <a:t> </a:t>
            </a:r>
            <a:r>
              <a:rPr sz="2700" spc="-8" dirty="0">
                <a:latin typeface="Calibri"/>
                <a:cs typeface="Calibri"/>
              </a:rPr>
              <a:t>KPA</a:t>
            </a:r>
            <a:endParaRPr sz="2700">
              <a:latin typeface="Calibri"/>
              <a:cs typeface="Calibri"/>
            </a:endParaRPr>
          </a:p>
        </p:txBody>
      </p:sp>
      <p:grpSp>
        <p:nvGrpSpPr>
          <p:cNvPr id="23" name="object 23"/>
          <p:cNvGrpSpPr/>
          <p:nvPr/>
        </p:nvGrpSpPr>
        <p:grpSpPr>
          <a:xfrm>
            <a:off x="11476291" y="4421696"/>
            <a:ext cx="2936558" cy="879158"/>
            <a:chOff x="7650860" y="2947797"/>
            <a:chExt cx="1957705" cy="586105"/>
          </a:xfrm>
        </p:grpSpPr>
        <p:sp>
          <p:nvSpPr>
            <p:cNvPr id="24" name="object 24"/>
            <p:cNvSpPr/>
            <p:nvPr/>
          </p:nvSpPr>
          <p:spPr>
            <a:xfrm>
              <a:off x="7660385" y="2957322"/>
              <a:ext cx="1938655" cy="567055"/>
            </a:xfrm>
            <a:custGeom>
              <a:avLst/>
              <a:gdLst/>
              <a:ahLst/>
              <a:cxnLst/>
              <a:rect l="l" t="t" r="r" b="b"/>
              <a:pathLst>
                <a:path w="1938654" h="567054">
                  <a:moveTo>
                    <a:pt x="1881886" y="0"/>
                  </a:moveTo>
                  <a:lnTo>
                    <a:pt x="56642" y="0"/>
                  </a:lnTo>
                  <a:lnTo>
                    <a:pt x="34611" y="4456"/>
                  </a:lnTo>
                  <a:lnTo>
                    <a:pt x="16605" y="16605"/>
                  </a:lnTo>
                  <a:lnTo>
                    <a:pt x="4456" y="34611"/>
                  </a:lnTo>
                  <a:lnTo>
                    <a:pt x="0" y="56641"/>
                  </a:lnTo>
                  <a:lnTo>
                    <a:pt x="0" y="510286"/>
                  </a:lnTo>
                  <a:lnTo>
                    <a:pt x="4456" y="532316"/>
                  </a:lnTo>
                  <a:lnTo>
                    <a:pt x="16605" y="550322"/>
                  </a:lnTo>
                  <a:lnTo>
                    <a:pt x="34611" y="562471"/>
                  </a:lnTo>
                  <a:lnTo>
                    <a:pt x="56642" y="566927"/>
                  </a:lnTo>
                  <a:lnTo>
                    <a:pt x="1881886" y="566927"/>
                  </a:lnTo>
                  <a:lnTo>
                    <a:pt x="1903916" y="562471"/>
                  </a:lnTo>
                  <a:lnTo>
                    <a:pt x="1921922" y="550322"/>
                  </a:lnTo>
                  <a:lnTo>
                    <a:pt x="1934071" y="532316"/>
                  </a:lnTo>
                  <a:lnTo>
                    <a:pt x="1938528" y="510286"/>
                  </a:lnTo>
                  <a:lnTo>
                    <a:pt x="1938528" y="56641"/>
                  </a:lnTo>
                  <a:lnTo>
                    <a:pt x="1934071" y="34611"/>
                  </a:lnTo>
                  <a:lnTo>
                    <a:pt x="1921922" y="16605"/>
                  </a:lnTo>
                  <a:lnTo>
                    <a:pt x="1903916" y="4456"/>
                  </a:lnTo>
                  <a:lnTo>
                    <a:pt x="1881886" y="0"/>
                  </a:lnTo>
                  <a:close/>
                </a:path>
              </a:pathLst>
            </a:custGeom>
            <a:solidFill>
              <a:srgbClr val="FFFFFF"/>
            </a:solidFill>
          </p:spPr>
          <p:txBody>
            <a:bodyPr wrap="square" lIns="0" tIns="0" rIns="0" bIns="0" rtlCol="0"/>
            <a:lstStyle/>
            <a:p>
              <a:endParaRPr sz="2700"/>
            </a:p>
          </p:txBody>
        </p:sp>
        <p:sp>
          <p:nvSpPr>
            <p:cNvPr id="25" name="object 25"/>
            <p:cNvSpPr/>
            <p:nvPr/>
          </p:nvSpPr>
          <p:spPr>
            <a:xfrm>
              <a:off x="7660385" y="2957322"/>
              <a:ext cx="1938655" cy="567055"/>
            </a:xfrm>
            <a:custGeom>
              <a:avLst/>
              <a:gdLst/>
              <a:ahLst/>
              <a:cxnLst/>
              <a:rect l="l" t="t" r="r" b="b"/>
              <a:pathLst>
                <a:path w="1938654" h="567054">
                  <a:moveTo>
                    <a:pt x="0" y="56641"/>
                  </a:moveTo>
                  <a:lnTo>
                    <a:pt x="4456" y="34611"/>
                  </a:lnTo>
                  <a:lnTo>
                    <a:pt x="16605" y="16605"/>
                  </a:lnTo>
                  <a:lnTo>
                    <a:pt x="34611" y="4456"/>
                  </a:lnTo>
                  <a:lnTo>
                    <a:pt x="56642" y="0"/>
                  </a:lnTo>
                  <a:lnTo>
                    <a:pt x="1881886" y="0"/>
                  </a:lnTo>
                  <a:lnTo>
                    <a:pt x="1903916" y="4456"/>
                  </a:lnTo>
                  <a:lnTo>
                    <a:pt x="1921922" y="16605"/>
                  </a:lnTo>
                  <a:lnTo>
                    <a:pt x="1934071" y="34611"/>
                  </a:lnTo>
                  <a:lnTo>
                    <a:pt x="1938528" y="56641"/>
                  </a:lnTo>
                  <a:lnTo>
                    <a:pt x="1938528" y="510286"/>
                  </a:lnTo>
                  <a:lnTo>
                    <a:pt x="1934071" y="532316"/>
                  </a:lnTo>
                  <a:lnTo>
                    <a:pt x="1921922" y="550322"/>
                  </a:lnTo>
                  <a:lnTo>
                    <a:pt x="1903916" y="562471"/>
                  </a:lnTo>
                  <a:lnTo>
                    <a:pt x="1881886" y="566927"/>
                  </a:lnTo>
                  <a:lnTo>
                    <a:pt x="56642" y="566927"/>
                  </a:lnTo>
                  <a:lnTo>
                    <a:pt x="34611" y="562471"/>
                  </a:lnTo>
                  <a:lnTo>
                    <a:pt x="16605" y="550322"/>
                  </a:lnTo>
                  <a:lnTo>
                    <a:pt x="4456" y="532316"/>
                  </a:lnTo>
                  <a:lnTo>
                    <a:pt x="0" y="510286"/>
                  </a:lnTo>
                  <a:lnTo>
                    <a:pt x="0" y="56641"/>
                  </a:lnTo>
                  <a:close/>
                </a:path>
              </a:pathLst>
            </a:custGeom>
            <a:ln w="19050">
              <a:solidFill>
                <a:srgbClr val="FFAD00"/>
              </a:solidFill>
            </a:ln>
          </p:spPr>
          <p:txBody>
            <a:bodyPr wrap="square" lIns="0" tIns="0" rIns="0" bIns="0" rtlCol="0"/>
            <a:lstStyle/>
            <a:p>
              <a:endParaRPr sz="2700"/>
            </a:p>
          </p:txBody>
        </p:sp>
        <p:sp>
          <p:nvSpPr>
            <p:cNvPr id="26" name="object 26"/>
            <p:cNvSpPr/>
            <p:nvPr/>
          </p:nvSpPr>
          <p:spPr>
            <a:xfrm>
              <a:off x="7678673" y="2981706"/>
              <a:ext cx="1897380" cy="510540"/>
            </a:xfrm>
            <a:custGeom>
              <a:avLst/>
              <a:gdLst/>
              <a:ahLst/>
              <a:cxnLst/>
              <a:rect l="l" t="t" r="r" b="b"/>
              <a:pathLst>
                <a:path w="1897379" h="510539">
                  <a:moveTo>
                    <a:pt x="0" y="510539"/>
                  </a:moveTo>
                  <a:lnTo>
                    <a:pt x="1897379" y="510539"/>
                  </a:lnTo>
                  <a:lnTo>
                    <a:pt x="1897379" y="0"/>
                  </a:lnTo>
                  <a:lnTo>
                    <a:pt x="0" y="0"/>
                  </a:lnTo>
                  <a:lnTo>
                    <a:pt x="0" y="510539"/>
                  </a:lnTo>
                  <a:close/>
                </a:path>
              </a:pathLst>
            </a:custGeom>
            <a:ln w="19049">
              <a:solidFill>
                <a:srgbClr val="FFAD00"/>
              </a:solidFill>
            </a:ln>
          </p:spPr>
          <p:txBody>
            <a:bodyPr wrap="square" lIns="0" tIns="0" rIns="0" bIns="0" rtlCol="0"/>
            <a:lstStyle/>
            <a:p>
              <a:endParaRPr sz="2700"/>
            </a:p>
          </p:txBody>
        </p:sp>
      </p:grpSp>
      <p:sp>
        <p:nvSpPr>
          <p:cNvPr id="27" name="object 27"/>
          <p:cNvSpPr txBox="1"/>
          <p:nvPr/>
        </p:nvSpPr>
        <p:spPr>
          <a:xfrm>
            <a:off x="11564492" y="4575811"/>
            <a:ext cx="2751771" cy="434734"/>
          </a:xfrm>
          <a:prstGeom prst="rect">
            <a:avLst/>
          </a:prstGeom>
        </p:spPr>
        <p:txBody>
          <a:bodyPr vert="horz" wrap="square" lIns="0" tIns="19050" rIns="0" bIns="0" rtlCol="0">
            <a:spAutoFit/>
          </a:bodyPr>
          <a:lstStyle/>
          <a:p>
            <a:pPr marL="19050">
              <a:spcBef>
                <a:spcPts val="150"/>
              </a:spcBef>
            </a:pPr>
            <a:r>
              <a:rPr sz="2700" dirty="0">
                <a:latin typeface="Calibri"/>
                <a:cs typeface="Calibri"/>
              </a:rPr>
              <a:t>KPA</a:t>
            </a:r>
            <a:r>
              <a:rPr sz="2700" spc="-53" dirty="0">
                <a:latin typeface="Calibri"/>
                <a:cs typeface="Calibri"/>
              </a:rPr>
              <a:t> </a:t>
            </a:r>
            <a:r>
              <a:rPr sz="2700" spc="-8" dirty="0">
                <a:latin typeface="Calibri"/>
                <a:cs typeface="Calibri"/>
              </a:rPr>
              <a:t>Tugaskan</a:t>
            </a:r>
            <a:r>
              <a:rPr sz="2700" spc="-53" dirty="0">
                <a:latin typeface="Calibri"/>
                <a:cs typeface="Calibri"/>
              </a:rPr>
              <a:t> </a:t>
            </a:r>
            <a:r>
              <a:rPr sz="2700" spc="-15" dirty="0">
                <a:latin typeface="Calibri"/>
                <a:cs typeface="Calibri"/>
              </a:rPr>
              <a:t>PPTK</a:t>
            </a:r>
            <a:endParaRPr sz="2700">
              <a:latin typeface="Calibri"/>
              <a:cs typeface="Calibri"/>
            </a:endParaRPr>
          </a:p>
        </p:txBody>
      </p:sp>
      <p:grpSp>
        <p:nvGrpSpPr>
          <p:cNvPr id="28" name="object 28"/>
          <p:cNvGrpSpPr/>
          <p:nvPr/>
        </p:nvGrpSpPr>
        <p:grpSpPr>
          <a:xfrm>
            <a:off x="3877628" y="5992177"/>
            <a:ext cx="2936558" cy="879158"/>
            <a:chOff x="2585085" y="3994784"/>
            <a:chExt cx="1957705" cy="586105"/>
          </a:xfrm>
        </p:grpSpPr>
        <p:sp>
          <p:nvSpPr>
            <p:cNvPr id="29" name="object 29"/>
            <p:cNvSpPr/>
            <p:nvPr/>
          </p:nvSpPr>
          <p:spPr>
            <a:xfrm>
              <a:off x="2594610" y="4004309"/>
              <a:ext cx="1938655" cy="567055"/>
            </a:xfrm>
            <a:custGeom>
              <a:avLst/>
              <a:gdLst/>
              <a:ahLst/>
              <a:cxnLst/>
              <a:rect l="l" t="t" r="r" b="b"/>
              <a:pathLst>
                <a:path w="1938654" h="567054">
                  <a:moveTo>
                    <a:pt x="1881886" y="0"/>
                  </a:moveTo>
                  <a:lnTo>
                    <a:pt x="56641" y="0"/>
                  </a:lnTo>
                  <a:lnTo>
                    <a:pt x="34611" y="4456"/>
                  </a:lnTo>
                  <a:lnTo>
                    <a:pt x="16605" y="16605"/>
                  </a:lnTo>
                  <a:lnTo>
                    <a:pt x="4456" y="34611"/>
                  </a:lnTo>
                  <a:lnTo>
                    <a:pt x="0" y="56641"/>
                  </a:lnTo>
                  <a:lnTo>
                    <a:pt x="0" y="510285"/>
                  </a:lnTo>
                  <a:lnTo>
                    <a:pt x="4456" y="532316"/>
                  </a:lnTo>
                  <a:lnTo>
                    <a:pt x="16605" y="550322"/>
                  </a:lnTo>
                  <a:lnTo>
                    <a:pt x="34611" y="562471"/>
                  </a:lnTo>
                  <a:lnTo>
                    <a:pt x="56641" y="566927"/>
                  </a:lnTo>
                  <a:lnTo>
                    <a:pt x="1881886" y="566927"/>
                  </a:lnTo>
                  <a:lnTo>
                    <a:pt x="1903916" y="562471"/>
                  </a:lnTo>
                  <a:lnTo>
                    <a:pt x="1921922" y="550322"/>
                  </a:lnTo>
                  <a:lnTo>
                    <a:pt x="1934071" y="532316"/>
                  </a:lnTo>
                  <a:lnTo>
                    <a:pt x="1938527" y="510285"/>
                  </a:lnTo>
                  <a:lnTo>
                    <a:pt x="1938527" y="56641"/>
                  </a:lnTo>
                  <a:lnTo>
                    <a:pt x="1934071" y="34611"/>
                  </a:lnTo>
                  <a:lnTo>
                    <a:pt x="1921922" y="16605"/>
                  </a:lnTo>
                  <a:lnTo>
                    <a:pt x="1903916" y="4456"/>
                  </a:lnTo>
                  <a:lnTo>
                    <a:pt x="1881886" y="0"/>
                  </a:lnTo>
                  <a:close/>
                </a:path>
              </a:pathLst>
            </a:custGeom>
            <a:solidFill>
              <a:srgbClr val="D9D9D9"/>
            </a:solidFill>
          </p:spPr>
          <p:txBody>
            <a:bodyPr wrap="square" lIns="0" tIns="0" rIns="0" bIns="0" rtlCol="0"/>
            <a:lstStyle/>
            <a:p>
              <a:endParaRPr sz="2700"/>
            </a:p>
          </p:txBody>
        </p:sp>
        <p:sp>
          <p:nvSpPr>
            <p:cNvPr id="30" name="object 30"/>
            <p:cNvSpPr/>
            <p:nvPr/>
          </p:nvSpPr>
          <p:spPr>
            <a:xfrm>
              <a:off x="2594610" y="4004309"/>
              <a:ext cx="1938655" cy="567055"/>
            </a:xfrm>
            <a:custGeom>
              <a:avLst/>
              <a:gdLst/>
              <a:ahLst/>
              <a:cxnLst/>
              <a:rect l="l" t="t" r="r" b="b"/>
              <a:pathLst>
                <a:path w="1938654" h="567054">
                  <a:moveTo>
                    <a:pt x="0" y="56641"/>
                  </a:moveTo>
                  <a:lnTo>
                    <a:pt x="4456" y="34611"/>
                  </a:lnTo>
                  <a:lnTo>
                    <a:pt x="16605" y="16605"/>
                  </a:lnTo>
                  <a:lnTo>
                    <a:pt x="34611" y="4456"/>
                  </a:lnTo>
                  <a:lnTo>
                    <a:pt x="56641" y="0"/>
                  </a:lnTo>
                  <a:lnTo>
                    <a:pt x="1881886" y="0"/>
                  </a:lnTo>
                  <a:lnTo>
                    <a:pt x="1903916" y="4456"/>
                  </a:lnTo>
                  <a:lnTo>
                    <a:pt x="1921922" y="16605"/>
                  </a:lnTo>
                  <a:lnTo>
                    <a:pt x="1934071" y="34611"/>
                  </a:lnTo>
                  <a:lnTo>
                    <a:pt x="1938527" y="56641"/>
                  </a:lnTo>
                  <a:lnTo>
                    <a:pt x="1938527" y="510285"/>
                  </a:lnTo>
                  <a:lnTo>
                    <a:pt x="1934071" y="532316"/>
                  </a:lnTo>
                  <a:lnTo>
                    <a:pt x="1921922" y="550322"/>
                  </a:lnTo>
                  <a:lnTo>
                    <a:pt x="1903916" y="562471"/>
                  </a:lnTo>
                  <a:lnTo>
                    <a:pt x="1881886" y="566927"/>
                  </a:lnTo>
                  <a:lnTo>
                    <a:pt x="56641" y="566927"/>
                  </a:lnTo>
                  <a:lnTo>
                    <a:pt x="34611" y="562471"/>
                  </a:lnTo>
                  <a:lnTo>
                    <a:pt x="16605" y="550322"/>
                  </a:lnTo>
                  <a:lnTo>
                    <a:pt x="4456" y="532316"/>
                  </a:lnTo>
                  <a:lnTo>
                    <a:pt x="0" y="510285"/>
                  </a:lnTo>
                  <a:lnTo>
                    <a:pt x="0" y="56641"/>
                  </a:lnTo>
                  <a:close/>
                </a:path>
              </a:pathLst>
            </a:custGeom>
            <a:ln w="19050">
              <a:solidFill>
                <a:srgbClr val="7E7E7E"/>
              </a:solidFill>
            </a:ln>
          </p:spPr>
          <p:txBody>
            <a:bodyPr wrap="square" lIns="0" tIns="0" rIns="0" bIns="0" rtlCol="0"/>
            <a:lstStyle/>
            <a:p>
              <a:endParaRPr sz="2700"/>
            </a:p>
          </p:txBody>
        </p:sp>
        <p:sp>
          <p:nvSpPr>
            <p:cNvPr id="31" name="object 31"/>
            <p:cNvSpPr/>
            <p:nvPr/>
          </p:nvSpPr>
          <p:spPr>
            <a:xfrm>
              <a:off x="2618994" y="4033265"/>
              <a:ext cx="1896110" cy="510540"/>
            </a:xfrm>
            <a:custGeom>
              <a:avLst/>
              <a:gdLst/>
              <a:ahLst/>
              <a:cxnLst/>
              <a:rect l="l" t="t" r="r" b="b"/>
              <a:pathLst>
                <a:path w="1896110" h="510539">
                  <a:moveTo>
                    <a:pt x="1895856" y="0"/>
                  </a:moveTo>
                  <a:lnTo>
                    <a:pt x="0" y="0"/>
                  </a:lnTo>
                  <a:lnTo>
                    <a:pt x="0" y="510540"/>
                  </a:lnTo>
                  <a:lnTo>
                    <a:pt x="1895856" y="510540"/>
                  </a:lnTo>
                  <a:lnTo>
                    <a:pt x="1895856" y="0"/>
                  </a:lnTo>
                  <a:close/>
                </a:path>
              </a:pathLst>
            </a:custGeom>
            <a:solidFill>
              <a:srgbClr val="D9D9D9"/>
            </a:solidFill>
          </p:spPr>
          <p:txBody>
            <a:bodyPr wrap="square" lIns="0" tIns="0" rIns="0" bIns="0" rtlCol="0"/>
            <a:lstStyle/>
            <a:p>
              <a:endParaRPr sz="2700"/>
            </a:p>
          </p:txBody>
        </p:sp>
        <p:sp>
          <p:nvSpPr>
            <p:cNvPr id="32" name="object 32"/>
            <p:cNvSpPr/>
            <p:nvPr/>
          </p:nvSpPr>
          <p:spPr>
            <a:xfrm>
              <a:off x="2618994" y="4033265"/>
              <a:ext cx="1896110" cy="510540"/>
            </a:xfrm>
            <a:custGeom>
              <a:avLst/>
              <a:gdLst/>
              <a:ahLst/>
              <a:cxnLst/>
              <a:rect l="l" t="t" r="r" b="b"/>
              <a:pathLst>
                <a:path w="1896110" h="510539">
                  <a:moveTo>
                    <a:pt x="0" y="510540"/>
                  </a:moveTo>
                  <a:lnTo>
                    <a:pt x="1895856" y="510540"/>
                  </a:lnTo>
                  <a:lnTo>
                    <a:pt x="1895856" y="0"/>
                  </a:lnTo>
                  <a:lnTo>
                    <a:pt x="0" y="0"/>
                  </a:lnTo>
                  <a:lnTo>
                    <a:pt x="0" y="510540"/>
                  </a:lnTo>
                  <a:close/>
                </a:path>
              </a:pathLst>
            </a:custGeom>
            <a:ln w="19050">
              <a:solidFill>
                <a:srgbClr val="7E7E7E"/>
              </a:solidFill>
            </a:ln>
          </p:spPr>
          <p:txBody>
            <a:bodyPr wrap="square" lIns="0" tIns="0" rIns="0" bIns="0" rtlCol="0"/>
            <a:lstStyle/>
            <a:p>
              <a:endParaRPr sz="2700"/>
            </a:p>
          </p:txBody>
        </p:sp>
      </p:grpSp>
      <p:sp>
        <p:nvSpPr>
          <p:cNvPr id="33" name="object 33"/>
          <p:cNvSpPr txBox="1"/>
          <p:nvPr/>
        </p:nvSpPr>
        <p:spPr>
          <a:xfrm>
            <a:off x="4318826" y="6153151"/>
            <a:ext cx="2060258" cy="434734"/>
          </a:xfrm>
          <a:prstGeom prst="rect">
            <a:avLst/>
          </a:prstGeom>
        </p:spPr>
        <p:txBody>
          <a:bodyPr vert="horz" wrap="square" lIns="0" tIns="19050" rIns="0" bIns="0" rtlCol="0">
            <a:spAutoFit/>
          </a:bodyPr>
          <a:lstStyle/>
          <a:p>
            <a:pPr marL="19050">
              <a:spcBef>
                <a:spcPts val="150"/>
              </a:spcBef>
            </a:pPr>
            <a:r>
              <a:rPr sz="2700" spc="-8" dirty="0">
                <a:latin typeface="Calibri"/>
                <a:cs typeface="Calibri"/>
              </a:rPr>
              <a:t>PA</a:t>
            </a:r>
            <a:r>
              <a:rPr sz="2700" spc="-53" dirty="0">
                <a:latin typeface="Calibri"/>
                <a:cs typeface="Calibri"/>
              </a:rPr>
              <a:t> </a:t>
            </a:r>
            <a:r>
              <a:rPr sz="2700" spc="-8" dirty="0">
                <a:latin typeface="Calibri"/>
                <a:cs typeface="Calibri"/>
              </a:rPr>
              <a:t>Lepas</a:t>
            </a:r>
            <a:r>
              <a:rPr sz="2700" spc="-38" dirty="0">
                <a:latin typeface="Calibri"/>
                <a:cs typeface="Calibri"/>
              </a:rPr>
              <a:t> </a:t>
            </a:r>
            <a:r>
              <a:rPr sz="2700" spc="-15" dirty="0">
                <a:latin typeface="Calibri"/>
                <a:cs typeface="Calibri"/>
              </a:rPr>
              <a:t>PPTK</a:t>
            </a:r>
            <a:endParaRPr sz="2700">
              <a:latin typeface="Calibri"/>
              <a:cs typeface="Calibri"/>
            </a:endParaRPr>
          </a:p>
        </p:txBody>
      </p:sp>
      <p:grpSp>
        <p:nvGrpSpPr>
          <p:cNvPr id="34" name="object 34"/>
          <p:cNvGrpSpPr/>
          <p:nvPr/>
        </p:nvGrpSpPr>
        <p:grpSpPr>
          <a:xfrm>
            <a:off x="7427786" y="6005893"/>
            <a:ext cx="2936558" cy="879158"/>
            <a:chOff x="4951857" y="4003928"/>
            <a:chExt cx="1957705" cy="586105"/>
          </a:xfrm>
        </p:grpSpPr>
        <p:sp>
          <p:nvSpPr>
            <p:cNvPr id="35" name="object 35"/>
            <p:cNvSpPr/>
            <p:nvPr/>
          </p:nvSpPr>
          <p:spPr>
            <a:xfrm>
              <a:off x="4961382" y="4013453"/>
              <a:ext cx="1938655" cy="567055"/>
            </a:xfrm>
            <a:custGeom>
              <a:avLst/>
              <a:gdLst/>
              <a:ahLst/>
              <a:cxnLst/>
              <a:rect l="l" t="t" r="r" b="b"/>
              <a:pathLst>
                <a:path w="1938654" h="567054">
                  <a:moveTo>
                    <a:pt x="1881886" y="0"/>
                  </a:moveTo>
                  <a:lnTo>
                    <a:pt x="56641" y="0"/>
                  </a:lnTo>
                  <a:lnTo>
                    <a:pt x="34611" y="4456"/>
                  </a:lnTo>
                  <a:lnTo>
                    <a:pt x="16605" y="16605"/>
                  </a:lnTo>
                  <a:lnTo>
                    <a:pt x="4456" y="34611"/>
                  </a:lnTo>
                  <a:lnTo>
                    <a:pt x="0" y="56642"/>
                  </a:lnTo>
                  <a:lnTo>
                    <a:pt x="0" y="510286"/>
                  </a:lnTo>
                  <a:lnTo>
                    <a:pt x="4456" y="532316"/>
                  </a:lnTo>
                  <a:lnTo>
                    <a:pt x="16605" y="550322"/>
                  </a:lnTo>
                  <a:lnTo>
                    <a:pt x="34611" y="562471"/>
                  </a:lnTo>
                  <a:lnTo>
                    <a:pt x="56641" y="566928"/>
                  </a:lnTo>
                  <a:lnTo>
                    <a:pt x="1881886" y="566928"/>
                  </a:lnTo>
                  <a:lnTo>
                    <a:pt x="1903916" y="562471"/>
                  </a:lnTo>
                  <a:lnTo>
                    <a:pt x="1921922" y="550322"/>
                  </a:lnTo>
                  <a:lnTo>
                    <a:pt x="1934071" y="532316"/>
                  </a:lnTo>
                  <a:lnTo>
                    <a:pt x="1938527" y="510286"/>
                  </a:lnTo>
                  <a:lnTo>
                    <a:pt x="1938527" y="56642"/>
                  </a:lnTo>
                  <a:lnTo>
                    <a:pt x="1934071" y="34611"/>
                  </a:lnTo>
                  <a:lnTo>
                    <a:pt x="1921922" y="16605"/>
                  </a:lnTo>
                  <a:lnTo>
                    <a:pt x="1903916" y="4456"/>
                  </a:lnTo>
                  <a:lnTo>
                    <a:pt x="1881886" y="0"/>
                  </a:lnTo>
                  <a:close/>
                </a:path>
              </a:pathLst>
            </a:custGeom>
            <a:solidFill>
              <a:srgbClr val="D9D9D9"/>
            </a:solidFill>
          </p:spPr>
          <p:txBody>
            <a:bodyPr wrap="square" lIns="0" tIns="0" rIns="0" bIns="0" rtlCol="0"/>
            <a:lstStyle/>
            <a:p>
              <a:endParaRPr sz="2700"/>
            </a:p>
          </p:txBody>
        </p:sp>
        <p:sp>
          <p:nvSpPr>
            <p:cNvPr id="36" name="object 36"/>
            <p:cNvSpPr/>
            <p:nvPr/>
          </p:nvSpPr>
          <p:spPr>
            <a:xfrm>
              <a:off x="4961382" y="4013453"/>
              <a:ext cx="1938655" cy="567055"/>
            </a:xfrm>
            <a:custGeom>
              <a:avLst/>
              <a:gdLst/>
              <a:ahLst/>
              <a:cxnLst/>
              <a:rect l="l" t="t" r="r" b="b"/>
              <a:pathLst>
                <a:path w="1938654" h="567054">
                  <a:moveTo>
                    <a:pt x="0" y="56642"/>
                  </a:moveTo>
                  <a:lnTo>
                    <a:pt x="4456" y="34611"/>
                  </a:lnTo>
                  <a:lnTo>
                    <a:pt x="16605" y="16605"/>
                  </a:lnTo>
                  <a:lnTo>
                    <a:pt x="34611" y="4456"/>
                  </a:lnTo>
                  <a:lnTo>
                    <a:pt x="56641" y="0"/>
                  </a:lnTo>
                  <a:lnTo>
                    <a:pt x="1881886" y="0"/>
                  </a:lnTo>
                  <a:lnTo>
                    <a:pt x="1903916" y="4456"/>
                  </a:lnTo>
                  <a:lnTo>
                    <a:pt x="1921922" y="16605"/>
                  </a:lnTo>
                  <a:lnTo>
                    <a:pt x="1934071" y="34611"/>
                  </a:lnTo>
                  <a:lnTo>
                    <a:pt x="1938527" y="56642"/>
                  </a:lnTo>
                  <a:lnTo>
                    <a:pt x="1938527" y="510286"/>
                  </a:lnTo>
                  <a:lnTo>
                    <a:pt x="1934071" y="532316"/>
                  </a:lnTo>
                  <a:lnTo>
                    <a:pt x="1921922" y="550322"/>
                  </a:lnTo>
                  <a:lnTo>
                    <a:pt x="1903916" y="562471"/>
                  </a:lnTo>
                  <a:lnTo>
                    <a:pt x="1881886" y="566928"/>
                  </a:lnTo>
                  <a:lnTo>
                    <a:pt x="56641" y="566928"/>
                  </a:lnTo>
                  <a:lnTo>
                    <a:pt x="34611" y="562471"/>
                  </a:lnTo>
                  <a:lnTo>
                    <a:pt x="16605" y="550322"/>
                  </a:lnTo>
                  <a:lnTo>
                    <a:pt x="4456" y="532316"/>
                  </a:lnTo>
                  <a:lnTo>
                    <a:pt x="0" y="510286"/>
                  </a:lnTo>
                  <a:lnTo>
                    <a:pt x="0" y="56642"/>
                  </a:lnTo>
                  <a:close/>
                </a:path>
              </a:pathLst>
            </a:custGeom>
            <a:ln w="19050">
              <a:solidFill>
                <a:srgbClr val="7E7E7E"/>
              </a:solidFill>
            </a:ln>
          </p:spPr>
          <p:txBody>
            <a:bodyPr wrap="square" lIns="0" tIns="0" rIns="0" bIns="0" rtlCol="0"/>
            <a:lstStyle/>
            <a:p>
              <a:endParaRPr sz="2700"/>
            </a:p>
          </p:txBody>
        </p:sp>
        <p:sp>
          <p:nvSpPr>
            <p:cNvPr id="37" name="object 37"/>
            <p:cNvSpPr/>
            <p:nvPr/>
          </p:nvSpPr>
          <p:spPr>
            <a:xfrm>
              <a:off x="4981194" y="4040885"/>
              <a:ext cx="1896110" cy="510540"/>
            </a:xfrm>
            <a:custGeom>
              <a:avLst/>
              <a:gdLst/>
              <a:ahLst/>
              <a:cxnLst/>
              <a:rect l="l" t="t" r="r" b="b"/>
              <a:pathLst>
                <a:path w="1896109" h="510539">
                  <a:moveTo>
                    <a:pt x="1895855" y="0"/>
                  </a:moveTo>
                  <a:lnTo>
                    <a:pt x="0" y="0"/>
                  </a:lnTo>
                  <a:lnTo>
                    <a:pt x="0" y="510539"/>
                  </a:lnTo>
                  <a:lnTo>
                    <a:pt x="1895855" y="510539"/>
                  </a:lnTo>
                  <a:lnTo>
                    <a:pt x="1895855" y="0"/>
                  </a:lnTo>
                  <a:close/>
                </a:path>
              </a:pathLst>
            </a:custGeom>
            <a:solidFill>
              <a:srgbClr val="D9D9D9"/>
            </a:solidFill>
          </p:spPr>
          <p:txBody>
            <a:bodyPr wrap="square" lIns="0" tIns="0" rIns="0" bIns="0" rtlCol="0"/>
            <a:lstStyle/>
            <a:p>
              <a:endParaRPr sz="2700"/>
            </a:p>
          </p:txBody>
        </p:sp>
        <p:sp>
          <p:nvSpPr>
            <p:cNvPr id="38" name="object 38"/>
            <p:cNvSpPr/>
            <p:nvPr/>
          </p:nvSpPr>
          <p:spPr>
            <a:xfrm>
              <a:off x="4981194" y="4040885"/>
              <a:ext cx="1896110" cy="510540"/>
            </a:xfrm>
            <a:custGeom>
              <a:avLst/>
              <a:gdLst/>
              <a:ahLst/>
              <a:cxnLst/>
              <a:rect l="l" t="t" r="r" b="b"/>
              <a:pathLst>
                <a:path w="1896109" h="510539">
                  <a:moveTo>
                    <a:pt x="0" y="510539"/>
                  </a:moveTo>
                  <a:lnTo>
                    <a:pt x="1895855" y="510539"/>
                  </a:lnTo>
                  <a:lnTo>
                    <a:pt x="1895855" y="0"/>
                  </a:lnTo>
                  <a:lnTo>
                    <a:pt x="0" y="0"/>
                  </a:lnTo>
                  <a:lnTo>
                    <a:pt x="0" y="510539"/>
                  </a:lnTo>
                  <a:close/>
                </a:path>
              </a:pathLst>
            </a:custGeom>
            <a:ln w="19050">
              <a:solidFill>
                <a:srgbClr val="7E7E7E"/>
              </a:solidFill>
            </a:ln>
          </p:spPr>
          <p:txBody>
            <a:bodyPr wrap="square" lIns="0" tIns="0" rIns="0" bIns="0" rtlCol="0"/>
            <a:lstStyle/>
            <a:p>
              <a:endParaRPr sz="2700"/>
            </a:p>
          </p:txBody>
        </p:sp>
      </p:grpSp>
      <p:sp>
        <p:nvSpPr>
          <p:cNvPr id="39" name="object 39"/>
          <p:cNvSpPr txBox="1"/>
          <p:nvPr/>
        </p:nvSpPr>
        <p:spPr>
          <a:xfrm>
            <a:off x="7606092" y="6000368"/>
            <a:ext cx="2573655" cy="775020"/>
          </a:xfrm>
          <a:prstGeom prst="rect">
            <a:avLst/>
          </a:prstGeom>
        </p:spPr>
        <p:txBody>
          <a:bodyPr vert="horz" wrap="square" lIns="0" tIns="100965" rIns="0" bIns="0" rtlCol="0">
            <a:spAutoFit/>
          </a:bodyPr>
          <a:lstStyle/>
          <a:p>
            <a:pPr marL="960120" marR="7620" indent="-942023">
              <a:lnSpc>
                <a:spcPct val="80000"/>
              </a:lnSpc>
              <a:spcBef>
                <a:spcPts val="795"/>
              </a:spcBef>
            </a:pPr>
            <a:r>
              <a:rPr sz="2700" spc="-8" dirty="0">
                <a:latin typeface="Calibri"/>
                <a:cs typeface="Calibri"/>
              </a:rPr>
              <a:t>PA</a:t>
            </a:r>
            <a:r>
              <a:rPr sz="2700" spc="-45" dirty="0">
                <a:latin typeface="Calibri"/>
                <a:cs typeface="Calibri"/>
              </a:rPr>
              <a:t> </a:t>
            </a:r>
            <a:r>
              <a:rPr sz="2700" spc="-8" dirty="0">
                <a:latin typeface="Calibri"/>
                <a:cs typeface="Calibri"/>
              </a:rPr>
              <a:t>Tugaskan</a:t>
            </a:r>
            <a:r>
              <a:rPr sz="2700" spc="-53" dirty="0">
                <a:latin typeface="Calibri"/>
                <a:cs typeface="Calibri"/>
              </a:rPr>
              <a:t> </a:t>
            </a:r>
            <a:r>
              <a:rPr sz="2700" spc="-15" dirty="0">
                <a:latin typeface="Calibri"/>
                <a:cs typeface="Calibri"/>
              </a:rPr>
              <a:t>PPTK </a:t>
            </a:r>
            <a:r>
              <a:rPr sz="2700" spc="-585" dirty="0">
                <a:latin typeface="Calibri"/>
                <a:cs typeface="Calibri"/>
              </a:rPr>
              <a:t> </a:t>
            </a:r>
            <a:r>
              <a:rPr sz="2700" dirty="0">
                <a:latin typeface="Calibri"/>
                <a:cs typeface="Calibri"/>
              </a:rPr>
              <a:t>Baru</a:t>
            </a:r>
            <a:endParaRPr sz="2700">
              <a:latin typeface="Calibri"/>
              <a:cs typeface="Calibri"/>
            </a:endParaRPr>
          </a:p>
        </p:txBody>
      </p:sp>
      <p:grpSp>
        <p:nvGrpSpPr>
          <p:cNvPr id="40" name="object 40"/>
          <p:cNvGrpSpPr/>
          <p:nvPr/>
        </p:nvGrpSpPr>
        <p:grpSpPr>
          <a:xfrm>
            <a:off x="3953065" y="3107246"/>
            <a:ext cx="2936558" cy="879158"/>
            <a:chOff x="2635376" y="2071497"/>
            <a:chExt cx="1957705" cy="586105"/>
          </a:xfrm>
        </p:grpSpPr>
        <p:sp>
          <p:nvSpPr>
            <p:cNvPr id="41" name="object 41"/>
            <p:cNvSpPr/>
            <p:nvPr/>
          </p:nvSpPr>
          <p:spPr>
            <a:xfrm>
              <a:off x="2644901" y="2081022"/>
              <a:ext cx="1938655" cy="567055"/>
            </a:xfrm>
            <a:custGeom>
              <a:avLst/>
              <a:gdLst/>
              <a:ahLst/>
              <a:cxnLst/>
              <a:rect l="l" t="t" r="r" b="b"/>
              <a:pathLst>
                <a:path w="1938654" h="567055">
                  <a:moveTo>
                    <a:pt x="1881886" y="0"/>
                  </a:moveTo>
                  <a:lnTo>
                    <a:pt x="56642" y="0"/>
                  </a:lnTo>
                  <a:lnTo>
                    <a:pt x="34611" y="4456"/>
                  </a:lnTo>
                  <a:lnTo>
                    <a:pt x="16605" y="16605"/>
                  </a:lnTo>
                  <a:lnTo>
                    <a:pt x="4456" y="34611"/>
                  </a:lnTo>
                  <a:lnTo>
                    <a:pt x="0" y="56641"/>
                  </a:lnTo>
                  <a:lnTo>
                    <a:pt x="0" y="510286"/>
                  </a:lnTo>
                  <a:lnTo>
                    <a:pt x="4456" y="532316"/>
                  </a:lnTo>
                  <a:lnTo>
                    <a:pt x="16605" y="550322"/>
                  </a:lnTo>
                  <a:lnTo>
                    <a:pt x="34611" y="562471"/>
                  </a:lnTo>
                  <a:lnTo>
                    <a:pt x="56642" y="566927"/>
                  </a:lnTo>
                  <a:lnTo>
                    <a:pt x="1881886" y="566927"/>
                  </a:lnTo>
                  <a:lnTo>
                    <a:pt x="1903916" y="562471"/>
                  </a:lnTo>
                  <a:lnTo>
                    <a:pt x="1921922" y="550322"/>
                  </a:lnTo>
                  <a:lnTo>
                    <a:pt x="1934071" y="532316"/>
                  </a:lnTo>
                  <a:lnTo>
                    <a:pt x="1938527" y="510286"/>
                  </a:lnTo>
                  <a:lnTo>
                    <a:pt x="1938527" y="56641"/>
                  </a:lnTo>
                  <a:lnTo>
                    <a:pt x="1934071" y="34611"/>
                  </a:lnTo>
                  <a:lnTo>
                    <a:pt x="1921922" y="16605"/>
                  </a:lnTo>
                  <a:lnTo>
                    <a:pt x="1903916" y="4456"/>
                  </a:lnTo>
                  <a:lnTo>
                    <a:pt x="1881886" y="0"/>
                  </a:lnTo>
                  <a:close/>
                </a:path>
              </a:pathLst>
            </a:custGeom>
            <a:solidFill>
              <a:srgbClr val="D9D9D9"/>
            </a:solidFill>
          </p:spPr>
          <p:txBody>
            <a:bodyPr wrap="square" lIns="0" tIns="0" rIns="0" bIns="0" rtlCol="0"/>
            <a:lstStyle/>
            <a:p>
              <a:endParaRPr sz="2700"/>
            </a:p>
          </p:txBody>
        </p:sp>
        <p:sp>
          <p:nvSpPr>
            <p:cNvPr id="42" name="object 42"/>
            <p:cNvSpPr/>
            <p:nvPr/>
          </p:nvSpPr>
          <p:spPr>
            <a:xfrm>
              <a:off x="2644901" y="2081022"/>
              <a:ext cx="1938655" cy="567055"/>
            </a:xfrm>
            <a:custGeom>
              <a:avLst/>
              <a:gdLst/>
              <a:ahLst/>
              <a:cxnLst/>
              <a:rect l="l" t="t" r="r" b="b"/>
              <a:pathLst>
                <a:path w="1938654" h="567055">
                  <a:moveTo>
                    <a:pt x="0" y="56641"/>
                  </a:moveTo>
                  <a:lnTo>
                    <a:pt x="4456" y="34611"/>
                  </a:lnTo>
                  <a:lnTo>
                    <a:pt x="16605" y="16605"/>
                  </a:lnTo>
                  <a:lnTo>
                    <a:pt x="34611" y="4456"/>
                  </a:lnTo>
                  <a:lnTo>
                    <a:pt x="56642" y="0"/>
                  </a:lnTo>
                  <a:lnTo>
                    <a:pt x="1881886" y="0"/>
                  </a:lnTo>
                  <a:lnTo>
                    <a:pt x="1903916" y="4456"/>
                  </a:lnTo>
                  <a:lnTo>
                    <a:pt x="1921922" y="16605"/>
                  </a:lnTo>
                  <a:lnTo>
                    <a:pt x="1934071" y="34611"/>
                  </a:lnTo>
                  <a:lnTo>
                    <a:pt x="1938527" y="56641"/>
                  </a:lnTo>
                  <a:lnTo>
                    <a:pt x="1938527" y="510286"/>
                  </a:lnTo>
                  <a:lnTo>
                    <a:pt x="1934071" y="532316"/>
                  </a:lnTo>
                  <a:lnTo>
                    <a:pt x="1921922" y="550322"/>
                  </a:lnTo>
                  <a:lnTo>
                    <a:pt x="1903916" y="562471"/>
                  </a:lnTo>
                  <a:lnTo>
                    <a:pt x="1881886" y="566927"/>
                  </a:lnTo>
                  <a:lnTo>
                    <a:pt x="56642" y="566927"/>
                  </a:lnTo>
                  <a:lnTo>
                    <a:pt x="34611" y="562471"/>
                  </a:lnTo>
                  <a:lnTo>
                    <a:pt x="16605" y="550322"/>
                  </a:lnTo>
                  <a:lnTo>
                    <a:pt x="4456" y="532316"/>
                  </a:lnTo>
                  <a:lnTo>
                    <a:pt x="0" y="510286"/>
                  </a:lnTo>
                  <a:lnTo>
                    <a:pt x="0" y="56641"/>
                  </a:lnTo>
                  <a:close/>
                </a:path>
              </a:pathLst>
            </a:custGeom>
            <a:ln w="19050">
              <a:solidFill>
                <a:srgbClr val="7E7E7E"/>
              </a:solidFill>
            </a:ln>
          </p:spPr>
          <p:txBody>
            <a:bodyPr wrap="square" lIns="0" tIns="0" rIns="0" bIns="0" rtlCol="0"/>
            <a:lstStyle/>
            <a:p>
              <a:endParaRPr sz="2700"/>
            </a:p>
          </p:txBody>
        </p:sp>
        <p:sp>
          <p:nvSpPr>
            <p:cNvPr id="43" name="object 43"/>
            <p:cNvSpPr/>
            <p:nvPr/>
          </p:nvSpPr>
          <p:spPr>
            <a:xfrm>
              <a:off x="2664713" y="2109978"/>
              <a:ext cx="1896110" cy="510540"/>
            </a:xfrm>
            <a:custGeom>
              <a:avLst/>
              <a:gdLst/>
              <a:ahLst/>
              <a:cxnLst/>
              <a:rect l="l" t="t" r="r" b="b"/>
              <a:pathLst>
                <a:path w="1896110" h="510539">
                  <a:moveTo>
                    <a:pt x="1895856" y="0"/>
                  </a:moveTo>
                  <a:lnTo>
                    <a:pt x="0" y="0"/>
                  </a:lnTo>
                  <a:lnTo>
                    <a:pt x="0" y="510539"/>
                  </a:lnTo>
                  <a:lnTo>
                    <a:pt x="1895856" y="510539"/>
                  </a:lnTo>
                  <a:lnTo>
                    <a:pt x="1895856" y="0"/>
                  </a:lnTo>
                  <a:close/>
                </a:path>
              </a:pathLst>
            </a:custGeom>
            <a:solidFill>
              <a:srgbClr val="D9D9D9"/>
            </a:solidFill>
          </p:spPr>
          <p:txBody>
            <a:bodyPr wrap="square" lIns="0" tIns="0" rIns="0" bIns="0" rtlCol="0"/>
            <a:lstStyle/>
            <a:p>
              <a:endParaRPr sz="2700"/>
            </a:p>
          </p:txBody>
        </p:sp>
        <p:sp>
          <p:nvSpPr>
            <p:cNvPr id="44" name="object 44"/>
            <p:cNvSpPr/>
            <p:nvPr/>
          </p:nvSpPr>
          <p:spPr>
            <a:xfrm>
              <a:off x="2664713" y="2109978"/>
              <a:ext cx="1896110" cy="510540"/>
            </a:xfrm>
            <a:custGeom>
              <a:avLst/>
              <a:gdLst/>
              <a:ahLst/>
              <a:cxnLst/>
              <a:rect l="l" t="t" r="r" b="b"/>
              <a:pathLst>
                <a:path w="1896110" h="510539">
                  <a:moveTo>
                    <a:pt x="0" y="510539"/>
                  </a:moveTo>
                  <a:lnTo>
                    <a:pt x="1895856" y="510539"/>
                  </a:lnTo>
                  <a:lnTo>
                    <a:pt x="1895856" y="0"/>
                  </a:lnTo>
                  <a:lnTo>
                    <a:pt x="0" y="0"/>
                  </a:lnTo>
                  <a:lnTo>
                    <a:pt x="0" y="510539"/>
                  </a:lnTo>
                  <a:close/>
                </a:path>
              </a:pathLst>
            </a:custGeom>
            <a:ln w="19049">
              <a:solidFill>
                <a:srgbClr val="7E7E7E"/>
              </a:solidFill>
            </a:ln>
          </p:spPr>
          <p:txBody>
            <a:bodyPr wrap="square" lIns="0" tIns="0" rIns="0" bIns="0" rtlCol="0"/>
            <a:lstStyle/>
            <a:p>
              <a:endParaRPr sz="2700"/>
            </a:p>
          </p:txBody>
        </p:sp>
      </p:grpSp>
      <p:sp>
        <p:nvSpPr>
          <p:cNvPr id="45" name="object 45"/>
          <p:cNvSpPr txBox="1"/>
          <p:nvPr/>
        </p:nvSpPr>
        <p:spPr>
          <a:xfrm>
            <a:off x="4130421" y="3266884"/>
            <a:ext cx="2573655" cy="434734"/>
          </a:xfrm>
          <a:prstGeom prst="rect">
            <a:avLst/>
          </a:prstGeom>
        </p:spPr>
        <p:txBody>
          <a:bodyPr vert="horz" wrap="square" lIns="0" tIns="19050" rIns="0" bIns="0" rtlCol="0">
            <a:spAutoFit/>
          </a:bodyPr>
          <a:lstStyle/>
          <a:p>
            <a:pPr marL="19050">
              <a:spcBef>
                <a:spcPts val="150"/>
              </a:spcBef>
            </a:pPr>
            <a:r>
              <a:rPr sz="2700" spc="-8" dirty="0">
                <a:latin typeface="Calibri"/>
                <a:cs typeface="Calibri"/>
              </a:rPr>
              <a:t>PA</a:t>
            </a:r>
            <a:r>
              <a:rPr sz="2700" spc="-45" dirty="0">
                <a:latin typeface="Calibri"/>
                <a:cs typeface="Calibri"/>
              </a:rPr>
              <a:t> </a:t>
            </a:r>
            <a:r>
              <a:rPr sz="2700" spc="-8" dirty="0">
                <a:latin typeface="Calibri"/>
                <a:cs typeface="Calibri"/>
              </a:rPr>
              <a:t>Tugaskan</a:t>
            </a:r>
            <a:r>
              <a:rPr sz="2700" spc="-53" dirty="0">
                <a:latin typeface="Calibri"/>
                <a:cs typeface="Calibri"/>
              </a:rPr>
              <a:t> </a:t>
            </a:r>
            <a:r>
              <a:rPr sz="2700" spc="-15" dirty="0">
                <a:latin typeface="Calibri"/>
                <a:cs typeface="Calibri"/>
              </a:rPr>
              <a:t>PPTK</a:t>
            </a:r>
            <a:endParaRPr sz="2700">
              <a:latin typeface="Calibri"/>
              <a:cs typeface="Calibri"/>
            </a:endParaRPr>
          </a:p>
        </p:txBody>
      </p:sp>
      <p:grpSp>
        <p:nvGrpSpPr>
          <p:cNvPr id="46" name="object 46"/>
          <p:cNvGrpSpPr/>
          <p:nvPr/>
        </p:nvGrpSpPr>
        <p:grpSpPr>
          <a:xfrm>
            <a:off x="11476291" y="7343204"/>
            <a:ext cx="2936558" cy="879158"/>
            <a:chOff x="7650860" y="4895469"/>
            <a:chExt cx="1957705" cy="586105"/>
          </a:xfrm>
        </p:grpSpPr>
        <p:sp>
          <p:nvSpPr>
            <p:cNvPr id="47" name="object 47"/>
            <p:cNvSpPr/>
            <p:nvPr/>
          </p:nvSpPr>
          <p:spPr>
            <a:xfrm>
              <a:off x="7660385" y="4904994"/>
              <a:ext cx="1938655" cy="567055"/>
            </a:xfrm>
            <a:custGeom>
              <a:avLst/>
              <a:gdLst/>
              <a:ahLst/>
              <a:cxnLst/>
              <a:rect l="l" t="t" r="r" b="b"/>
              <a:pathLst>
                <a:path w="1938654" h="567054">
                  <a:moveTo>
                    <a:pt x="1881886" y="0"/>
                  </a:moveTo>
                  <a:lnTo>
                    <a:pt x="56642" y="0"/>
                  </a:lnTo>
                  <a:lnTo>
                    <a:pt x="34611" y="4456"/>
                  </a:lnTo>
                  <a:lnTo>
                    <a:pt x="16605" y="16605"/>
                  </a:lnTo>
                  <a:lnTo>
                    <a:pt x="4456" y="34611"/>
                  </a:lnTo>
                  <a:lnTo>
                    <a:pt x="0" y="56641"/>
                  </a:lnTo>
                  <a:lnTo>
                    <a:pt x="0" y="510285"/>
                  </a:lnTo>
                  <a:lnTo>
                    <a:pt x="4456" y="532316"/>
                  </a:lnTo>
                  <a:lnTo>
                    <a:pt x="16605" y="550322"/>
                  </a:lnTo>
                  <a:lnTo>
                    <a:pt x="34611" y="562471"/>
                  </a:lnTo>
                  <a:lnTo>
                    <a:pt x="56642" y="566927"/>
                  </a:lnTo>
                  <a:lnTo>
                    <a:pt x="1881886" y="566927"/>
                  </a:lnTo>
                  <a:lnTo>
                    <a:pt x="1903916" y="562471"/>
                  </a:lnTo>
                  <a:lnTo>
                    <a:pt x="1921922" y="550322"/>
                  </a:lnTo>
                  <a:lnTo>
                    <a:pt x="1934071" y="532316"/>
                  </a:lnTo>
                  <a:lnTo>
                    <a:pt x="1938528" y="510285"/>
                  </a:lnTo>
                  <a:lnTo>
                    <a:pt x="1938528" y="56641"/>
                  </a:lnTo>
                  <a:lnTo>
                    <a:pt x="1934071" y="34611"/>
                  </a:lnTo>
                  <a:lnTo>
                    <a:pt x="1921922" y="16605"/>
                  </a:lnTo>
                  <a:lnTo>
                    <a:pt x="1903916" y="4456"/>
                  </a:lnTo>
                  <a:lnTo>
                    <a:pt x="1881886" y="0"/>
                  </a:lnTo>
                  <a:close/>
                </a:path>
              </a:pathLst>
            </a:custGeom>
            <a:solidFill>
              <a:srgbClr val="FFFFFF"/>
            </a:solidFill>
          </p:spPr>
          <p:txBody>
            <a:bodyPr wrap="square" lIns="0" tIns="0" rIns="0" bIns="0" rtlCol="0"/>
            <a:lstStyle/>
            <a:p>
              <a:endParaRPr sz="2700"/>
            </a:p>
          </p:txBody>
        </p:sp>
        <p:sp>
          <p:nvSpPr>
            <p:cNvPr id="48" name="object 48"/>
            <p:cNvSpPr/>
            <p:nvPr/>
          </p:nvSpPr>
          <p:spPr>
            <a:xfrm>
              <a:off x="7660385" y="4904994"/>
              <a:ext cx="1938655" cy="567055"/>
            </a:xfrm>
            <a:custGeom>
              <a:avLst/>
              <a:gdLst/>
              <a:ahLst/>
              <a:cxnLst/>
              <a:rect l="l" t="t" r="r" b="b"/>
              <a:pathLst>
                <a:path w="1938654" h="567054">
                  <a:moveTo>
                    <a:pt x="0" y="56641"/>
                  </a:moveTo>
                  <a:lnTo>
                    <a:pt x="4456" y="34611"/>
                  </a:lnTo>
                  <a:lnTo>
                    <a:pt x="16605" y="16605"/>
                  </a:lnTo>
                  <a:lnTo>
                    <a:pt x="34611" y="4456"/>
                  </a:lnTo>
                  <a:lnTo>
                    <a:pt x="56642" y="0"/>
                  </a:lnTo>
                  <a:lnTo>
                    <a:pt x="1881886" y="0"/>
                  </a:lnTo>
                  <a:lnTo>
                    <a:pt x="1903916" y="4456"/>
                  </a:lnTo>
                  <a:lnTo>
                    <a:pt x="1921922" y="16605"/>
                  </a:lnTo>
                  <a:lnTo>
                    <a:pt x="1934071" y="34611"/>
                  </a:lnTo>
                  <a:lnTo>
                    <a:pt x="1938528" y="56641"/>
                  </a:lnTo>
                  <a:lnTo>
                    <a:pt x="1938528" y="510285"/>
                  </a:lnTo>
                  <a:lnTo>
                    <a:pt x="1934071" y="532316"/>
                  </a:lnTo>
                  <a:lnTo>
                    <a:pt x="1921922" y="550322"/>
                  </a:lnTo>
                  <a:lnTo>
                    <a:pt x="1903916" y="562471"/>
                  </a:lnTo>
                  <a:lnTo>
                    <a:pt x="1881886" y="566927"/>
                  </a:lnTo>
                  <a:lnTo>
                    <a:pt x="56642" y="566927"/>
                  </a:lnTo>
                  <a:lnTo>
                    <a:pt x="34611" y="562471"/>
                  </a:lnTo>
                  <a:lnTo>
                    <a:pt x="16605" y="550322"/>
                  </a:lnTo>
                  <a:lnTo>
                    <a:pt x="4456" y="532316"/>
                  </a:lnTo>
                  <a:lnTo>
                    <a:pt x="0" y="510285"/>
                  </a:lnTo>
                  <a:lnTo>
                    <a:pt x="0" y="56641"/>
                  </a:lnTo>
                  <a:close/>
                </a:path>
              </a:pathLst>
            </a:custGeom>
            <a:ln w="19050">
              <a:solidFill>
                <a:srgbClr val="FFAD00"/>
              </a:solidFill>
            </a:ln>
          </p:spPr>
          <p:txBody>
            <a:bodyPr wrap="square" lIns="0" tIns="0" rIns="0" bIns="0" rtlCol="0"/>
            <a:lstStyle/>
            <a:p>
              <a:endParaRPr sz="2700"/>
            </a:p>
          </p:txBody>
        </p:sp>
        <p:sp>
          <p:nvSpPr>
            <p:cNvPr id="49" name="object 49"/>
            <p:cNvSpPr/>
            <p:nvPr/>
          </p:nvSpPr>
          <p:spPr>
            <a:xfrm>
              <a:off x="7686293" y="4933950"/>
              <a:ext cx="1896110" cy="510540"/>
            </a:xfrm>
            <a:custGeom>
              <a:avLst/>
              <a:gdLst/>
              <a:ahLst/>
              <a:cxnLst/>
              <a:rect l="l" t="t" r="r" b="b"/>
              <a:pathLst>
                <a:path w="1896109" h="510539">
                  <a:moveTo>
                    <a:pt x="0" y="510540"/>
                  </a:moveTo>
                  <a:lnTo>
                    <a:pt x="1895855" y="510540"/>
                  </a:lnTo>
                  <a:lnTo>
                    <a:pt x="1895855" y="0"/>
                  </a:lnTo>
                  <a:lnTo>
                    <a:pt x="0" y="0"/>
                  </a:lnTo>
                  <a:lnTo>
                    <a:pt x="0" y="510540"/>
                  </a:lnTo>
                  <a:close/>
                </a:path>
              </a:pathLst>
            </a:custGeom>
            <a:ln w="19050">
              <a:solidFill>
                <a:srgbClr val="FFAD00"/>
              </a:solidFill>
            </a:ln>
          </p:spPr>
          <p:txBody>
            <a:bodyPr wrap="square" lIns="0" tIns="0" rIns="0" bIns="0" rtlCol="0"/>
            <a:lstStyle/>
            <a:p>
              <a:endParaRPr sz="2700"/>
            </a:p>
          </p:txBody>
        </p:sp>
      </p:grpSp>
      <p:sp>
        <p:nvSpPr>
          <p:cNvPr id="50" name="object 50"/>
          <p:cNvSpPr txBox="1"/>
          <p:nvPr/>
        </p:nvSpPr>
        <p:spPr>
          <a:xfrm>
            <a:off x="11830241" y="7503794"/>
            <a:ext cx="2238375" cy="434734"/>
          </a:xfrm>
          <a:prstGeom prst="rect">
            <a:avLst/>
          </a:prstGeom>
        </p:spPr>
        <p:txBody>
          <a:bodyPr vert="horz" wrap="square" lIns="0" tIns="19050" rIns="0" bIns="0" rtlCol="0">
            <a:spAutoFit/>
          </a:bodyPr>
          <a:lstStyle/>
          <a:p>
            <a:pPr marL="19050">
              <a:spcBef>
                <a:spcPts val="150"/>
              </a:spcBef>
            </a:pPr>
            <a:r>
              <a:rPr sz="2700" spc="-8" dirty="0">
                <a:latin typeface="Calibri"/>
                <a:cs typeface="Calibri"/>
              </a:rPr>
              <a:t>KPA</a:t>
            </a:r>
            <a:r>
              <a:rPr sz="2700" spc="-45" dirty="0">
                <a:latin typeface="Calibri"/>
                <a:cs typeface="Calibri"/>
              </a:rPr>
              <a:t> </a:t>
            </a:r>
            <a:r>
              <a:rPr sz="2700" spc="-8" dirty="0">
                <a:latin typeface="Calibri"/>
                <a:cs typeface="Calibri"/>
              </a:rPr>
              <a:t>Lepas</a:t>
            </a:r>
            <a:r>
              <a:rPr sz="2700" spc="-38" dirty="0">
                <a:latin typeface="Calibri"/>
                <a:cs typeface="Calibri"/>
              </a:rPr>
              <a:t> </a:t>
            </a:r>
            <a:r>
              <a:rPr sz="2700" spc="-15" dirty="0">
                <a:latin typeface="Calibri"/>
                <a:cs typeface="Calibri"/>
              </a:rPr>
              <a:t>PPTK</a:t>
            </a:r>
            <a:endParaRPr sz="2700">
              <a:latin typeface="Calibri"/>
              <a:cs typeface="Calibri"/>
            </a:endParaRPr>
          </a:p>
        </p:txBody>
      </p:sp>
      <p:grpSp>
        <p:nvGrpSpPr>
          <p:cNvPr id="51" name="object 51"/>
          <p:cNvGrpSpPr/>
          <p:nvPr/>
        </p:nvGrpSpPr>
        <p:grpSpPr>
          <a:xfrm>
            <a:off x="3941636" y="4407978"/>
            <a:ext cx="2936558" cy="882015"/>
            <a:chOff x="2627757" y="2938652"/>
            <a:chExt cx="1957705" cy="588010"/>
          </a:xfrm>
        </p:grpSpPr>
        <p:sp>
          <p:nvSpPr>
            <p:cNvPr id="52" name="object 52"/>
            <p:cNvSpPr/>
            <p:nvPr/>
          </p:nvSpPr>
          <p:spPr>
            <a:xfrm>
              <a:off x="2637282" y="2948177"/>
              <a:ext cx="1938655" cy="568960"/>
            </a:xfrm>
            <a:custGeom>
              <a:avLst/>
              <a:gdLst/>
              <a:ahLst/>
              <a:cxnLst/>
              <a:rect l="l" t="t" r="r" b="b"/>
              <a:pathLst>
                <a:path w="1938654" h="568960">
                  <a:moveTo>
                    <a:pt x="1881632" y="0"/>
                  </a:moveTo>
                  <a:lnTo>
                    <a:pt x="56895" y="0"/>
                  </a:lnTo>
                  <a:lnTo>
                    <a:pt x="34718" y="4460"/>
                  </a:lnTo>
                  <a:lnTo>
                    <a:pt x="16637" y="16637"/>
                  </a:lnTo>
                  <a:lnTo>
                    <a:pt x="4460" y="34718"/>
                  </a:lnTo>
                  <a:lnTo>
                    <a:pt x="0" y="56896"/>
                  </a:lnTo>
                  <a:lnTo>
                    <a:pt x="0" y="511556"/>
                  </a:lnTo>
                  <a:lnTo>
                    <a:pt x="4460" y="533733"/>
                  </a:lnTo>
                  <a:lnTo>
                    <a:pt x="16637" y="551814"/>
                  </a:lnTo>
                  <a:lnTo>
                    <a:pt x="34718" y="563991"/>
                  </a:lnTo>
                  <a:lnTo>
                    <a:pt x="56895" y="568451"/>
                  </a:lnTo>
                  <a:lnTo>
                    <a:pt x="1881632" y="568451"/>
                  </a:lnTo>
                  <a:lnTo>
                    <a:pt x="1903809" y="563991"/>
                  </a:lnTo>
                  <a:lnTo>
                    <a:pt x="1921891" y="551814"/>
                  </a:lnTo>
                  <a:lnTo>
                    <a:pt x="1934067" y="533733"/>
                  </a:lnTo>
                  <a:lnTo>
                    <a:pt x="1938528" y="511556"/>
                  </a:lnTo>
                  <a:lnTo>
                    <a:pt x="1938528" y="56896"/>
                  </a:lnTo>
                  <a:lnTo>
                    <a:pt x="1934067" y="34718"/>
                  </a:lnTo>
                  <a:lnTo>
                    <a:pt x="1921891" y="16637"/>
                  </a:lnTo>
                  <a:lnTo>
                    <a:pt x="1903809" y="4460"/>
                  </a:lnTo>
                  <a:lnTo>
                    <a:pt x="1881632" y="0"/>
                  </a:lnTo>
                  <a:close/>
                </a:path>
              </a:pathLst>
            </a:custGeom>
            <a:solidFill>
              <a:srgbClr val="FFFFFF"/>
            </a:solidFill>
          </p:spPr>
          <p:txBody>
            <a:bodyPr wrap="square" lIns="0" tIns="0" rIns="0" bIns="0" rtlCol="0"/>
            <a:lstStyle/>
            <a:p>
              <a:endParaRPr sz="2700"/>
            </a:p>
          </p:txBody>
        </p:sp>
        <p:sp>
          <p:nvSpPr>
            <p:cNvPr id="53" name="object 53"/>
            <p:cNvSpPr/>
            <p:nvPr/>
          </p:nvSpPr>
          <p:spPr>
            <a:xfrm>
              <a:off x="2637282" y="2948177"/>
              <a:ext cx="1938655" cy="568960"/>
            </a:xfrm>
            <a:custGeom>
              <a:avLst/>
              <a:gdLst/>
              <a:ahLst/>
              <a:cxnLst/>
              <a:rect l="l" t="t" r="r" b="b"/>
              <a:pathLst>
                <a:path w="1938654" h="568960">
                  <a:moveTo>
                    <a:pt x="0" y="56896"/>
                  </a:moveTo>
                  <a:lnTo>
                    <a:pt x="4460" y="34718"/>
                  </a:lnTo>
                  <a:lnTo>
                    <a:pt x="16637" y="16637"/>
                  </a:lnTo>
                  <a:lnTo>
                    <a:pt x="34718" y="4460"/>
                  </a:lnTo>
                  <a:lnTo>
                    <a:pt x="56895" y="0"/>
                  </a:lnTo>
                  <a:lnTo>
                    <a:pt x="1881632" y="0"/>
                  </a:lnTo>
                  <a:lnTo>
                    <a:pt x="1903809" y="4460"/>
                  </a:lnTo>
                  <a:lnTo>
                    <a:pt x="1921891" y="16637"/>
                  </a:lnTo>
                  <a:lnTo>
                    <a:pt x="1934067" y="34718"/>
                  </a:lnTo>
                  <a:lnTo>
                    <a:pt x="1938528" y="56896"/>
                  </a:lnTo>
                  <a:lnTo>
                    <a:pt x="1938528" y="511556"/>
                  </a:lnTo>
                  <a:lnTo>
                    <a:pt x="1934067" y="533733"/>
                  </a:lnTo>
                  <a:lnTo>
                    <a:pt x="1921891" y="551814"/>
                  </a:lnTo>
                  <a:lnTo>
                    <a:pt x="1903809" y="563991"/>
                  </a:lnTo>
                  <a:lnTo>
                    <a:pt x="1881632" y="568451"/>
                  </a:lnTo>
                  <a:lnTo>
                    <a:pt x="56895" y="568451"/>
                  </a:lnTo>
                  <a:lnTo>
                    <a:pt x="34718" y="563991"/>
                  </a:lnTo>
                  <a:lnTo>
                    <a:pt x="16637" y="551814"/>
                  </a:lnTo>
                  <a:lnTo>
                    <a:pt x="4460" y="533733"/>
                  </a:lnTo>
                  <a:lnTo>
                    <a:pt x="0" y="511556"/>
                  </a:lnTo>
                  <a:lnTo>
                    <a:pt x="0" y="56896"/>
                  </a:lnTo>
                  <a:close/>
                </a:path>
              </a:pathLst>
            </a:custGeom>
            <a:ln w="19050">
              <a:solidFill>
                <a:srgbClr val="95A952"/>
              </a:solidFill>
            </a:ln>
          </p:spPr>
          <p:txBody>
            <a:bodyPr wrap="square" lIns="0" tIns="0" rIns="0" bIns="0" rtlCol="0"/>
            <a:lstStyle/>
            <a:p>
              <a:endParaRPr sz="2700"/>
            </a:p>
          </p:txBody>
        </p:sp>
        <p:sp>
          <p:nvSpPr>
            <p:cNvPr id="54" name="object 54"/>
            <p:cNvSpPr/>
            <p:nvPr/>
          </p:nvSpPr>
          <p:spPr>
            <a:xfrm>
              <a:off x="2655570" y="2977133"/>
              <a:ext cx="1896110" cy="510540"/>
            </a:xfrm>
            <a:custGeom>
              <a:avLst/>
              <a:gdLst/>
              <a:ahLst/>
              <a:cxnLst/>
              <a:rect l="l" t="t" r="r" b="b"/>
              <a:pathLst>
                <a:path w="1896110" h="510539">
                  <a:moveTo>
                    <a:pt x="0" y="510539"/>
                  </a:moveTo>
                  <a:lnTo>
                    <a:pt x="1895856" y="510539"/>
                  </a:lnTo>
                  <a:lnTo>
                    <a:pt x="1895856" y="0"/>
                  </a:lnTo>
                  <a:lnTo>
                    <a:pt x="0" y="0"/>
                  </a:lnTo>
                  <a:lnTo>
                    <a:pt x="0" y="510539"/>
                  </a:lnTo>
                  <a:close/>
                </a:path>
              </a:pathLst>
            </a:custGeom>
            <a:ln w="19050">
              <a:solidFill>
                <a:srgbClr val="95A952"/>
              </a:solidFill>
            </a:ln>
          </p:spPr>
          <p:txBody>
            <a:bodyPr wrap="square" lIns="0" tIns="0" rIns="0" bIns="0" rtlCol="0"/>
            <a:lstStyle/>
            <a:p>
              <a:endParaRPr sz="2700"/>
            </a:p>
          </p:txBody>
        </p:sp>
      </p:grpSp>
      <p:sp>
        <p:nvSpPr>
          <p:cNvPr id="55" name="object 55"/>
          <p:cNvSpPr txBox="1"/>
          <p:nvPr/>
        </p:nvSpPr>
        <p:spPr>
          <a:xfrm>
            <a:off x="4195001" y="4402951"/>
            <a:ext cx="2419350" cy="763029"/>
          </a:xfrm>
          <a:prstGeom prst="rect">
            <a:avLst/>
          </a:prstGeom>
        </p:spPr>
        <p:txBody>
          <a:bodyPr vert="horz" wrap="square" lIns="0" tIns="19050" rIns="0" bIns="0" rtlCol="0">
            <a:spAutoFit/>
          </a:bodyPr>
          <a:lstStyle/>
          <a:p>
            <a:pPr algn="ctr">
              <a:lnSpc>
                <a:spcPts val="2918"/>
              </a:lnSpc>
              <a:spcBef>
                <a:spcPts val="150"/>
              </a:spcBef>
            </a:pPr>
            <a:r>
              <a:rPr sz="2700" spc="-8" dirty="0">
                <a:latin typeface="Calibri"/>
                <a:cs typeface="Calibri"/>
              </a:rPr>
              <a:t>PA</a:t>
            </a:r>
            <a:r>
              <a:rPr sz="2700" spc="-30" dirty="0">
                <a:latin typeface="Calibri"/>
                <a:cs typeface="Calibri"/>
              </a:rPr>
              <a:t> </a:t>
            </a:r>
            <a:r>
              <a:rPr sz="2700" spc="-8" dirty="0">
                <a:latin typeface="Calibri"/>
                <a:cs typeface="Calibri"/>
              </a:rPr>
              <a:t>Limpahkan</a:t>
            </a:r>
            <a:r>
              <a:rPr sz="2700" spc="-15" dirty="0">
                <a:latin typeface="Calibri"/>
                <a:cs typeface="Calibri"/>
              </a:rPr>
              <a:t> </a:t>
            </a:r>
            <a:r>
              <a:rPr sz="2700" spc="-8" dirty="0">
                <a:latin typeface="Calibri"/>
                <a:cs typeface="Calibri"/>
              </a:rPr>
              <a:t>ke</a:t>
            </a:r>
            <a:endParaRPr sz="2700">
              <a:latin typeface="Calibri"/>
              <a:cs typeface="Calibri"/>
            </a:endParaRPr>
          </a:p>
          <a:p>
            <a:pPr marL="953" algn="ctr">
              <a:lnSpc>
                <a:spcPts val="2918"/>
              </a:lnSpc>
            </a:pPr>
            <a:r>
              <a:rPr sz="2700" spc="-8" dirty="0">
                <a:latin typeface="Calibri"/>
                <a:cs typeface="Calibri"/>
              </a:rPr>
              <a:t>KPA</a:t>
            </a:r>
            <a:endParaRPr sz="2700">
              <a:latin typeface="Calibri"/>
              <a:cs typeface="Calibri"/>
            </a:endParaRPr>
          </a:p>
        </p:txBody>
      </p:sp>
      <p:grpSp>
        <p:nvGrpSpPr>
          <p:cNvPr id="56" name="object 56"/>
          <p:cNvGrpSpPr/>
          <p:nvPr/>
        </p:nvGrpSpPr>
        <p:grpSpPr>
          <a:xfrm>
            <a:off x="14802422" y="8504491"/>
            <a:ext cx="2936558" cy="879158"/>
            <a:chOff x="9868281" y="5669660"/>
            <a:chExt cx="1957705" cy="586105"/>
          </a:xfrm>
        </p:grpSpPr>
        <p:sp>
          <p:nvSpPr>
            <p:cNvPr id="57" name="object 57"/>
            <p:cNvSpPr/>
            <p:nvPr/>
          </p:nvSpPr>
          <p:spPr>
            <a:xfrm>
              <a:off x="9877806" y="5679185"/>
              <a:ext cx="1938655" cy="567055"/>
            </a:xfrm>
            <a:custGeom>
              <a:avLst/>
              <a:gdLst/>
              <a:ahLst/>
              <a:cxnLst/>
              <a:rect l="l" t="t" r="r" b="b"/>
              <a:pathLst>
                <a:path w="1938654" h="567054">
                  <a:moveTo>
                    <a:pt x="1881886" y="0"/>
                  </a:moveTo>
                  <a:lnTo>
                    <a:pt x="56642" y="0"/>
                  </a:lnTo>
                  <a:lnTo>
                    <a:pt x="34611" y="4455"/>
                  </a:lnTo>
                  <a:lnTo>
                    <a:pt x="16605" y="16606"/>
                  </a:lnTo>
                  <a:lnTo>
                    <a:pt x="4456" y="34627"/>
                  </a:lnTo>
                  <a:lnTo>
                    <a:pt x="0" y="56692"/>
                  </a:lnTo>
                  <a:lnTo>
                    <a:pt x="0" y="510235"/>
                  </a:lnTo>
                  <a:lnTo>
                    <a:pt x="4456" y="532300"/>
                  </a:lnTo>
                  <a:lnTo>
                    <a:pt x="16605" y="550321"/>
                  </a:lnTo>
                  <a:lnTo>
                    <a:pt x="34611" y="562472"/>
                  </a:lnTo>
                  <a:lnTo>
                    <a:pt x="56642" y="566927"/>
                  </a:lnTo>
                  <a:lnTo>
                    <a:pt x="1881886" y="566927"/>
                  </a:lnTo>
                  <a:lnTo>
                    <a:pt x="1903916" y="562472"/>
                  </a:lnTo>
                  <a:lnTo>
                    <a:pt x="1921922" y="550321"/>
                  </a:lnTo>
                  <a:lnTo>
                    <a:pt x="1934071" y="532300"/>
                  </a:lnTo>
                  <a:lnTo>
                    <a:pt x="1938527" y="510235"/>
                  </a:lnTo>
                  <a:lnTo>
                    <a:pt x="1938527" y="56692"/>
                  </a:lnTo>
                  <a:lnTo>
                    <a:pt x="1934071" y="34627"/>
                  </a:lnTo>
                  <a:lnTo>
                    <a:pt x="1921922" y="16606"/>
                  </a:lnTo>
                  <a:lnTo>
                    <a:pt x="1903916" y="4455"/>
                  </a:lnTo>
                  <a:lnTo>
                    <a:pt x="1881886" y="0"/>
                  </a:lnTo>
                  <a:close/>
                </a:path>
              </a:pathLst>
            </a:custGeom>
            <a:solidFill>
              <a:srgbClr val="FFFFFF"/>
            </a:solidFill>
          </p:spPr>
          <p:txBody>
            <a:bodyPr wrap="square" lIns="0" tIns="0" rIns="0" bIns="0" rtlCol="0"/>
            <a:lstStyle/>
            <a:p>
              <a:endParaRPr sz="2700"/>
            </a:p>
          </p:txBody>
        </p:sp>
        <p:sp>
          <p:nvSpPr>
            <p:cNvPr id="58" name="object 58"/>
            <p:cNvSpPr/>
            <p:nvPr/>
          </p:nvSpPr>
          <p:spPr>
            <a:xfrm>
              <a:off x="9877806" y="5679185"/>
              <a:ext cx="1938655" cy="567055"/>
            </a:xfrm>
            <a:custGeom>
              <a:avLst/>
              <a:gdLst/>
              <a:ahLst/>
              <a:cxnLst/>
              <a:rect l="l" t="t" r="r" b="b"/>
              <a:pathLst>
                <a:path w="1938654" h="567054">
                  <a:moveTo>
                    <a:pt x="0" y="56692"/>
                  </a:moveTo>
                  <a:lnTo>
                    <a:pt x="4456" y="34627"/>
                  </a:lnTo>
                  <a:lnTo>
                    <a:pt x="16605" y="16606"/>
                  </a:lnTo>
                  <a:lnTo>
                    <a:pt x="34611" y="4455"/>
                  </a:lnTo>
                  <a:lnTo>
                    <a:pt x="56642" y="0"/>
                  </a:lnTo>
                  <a:lnTo>
                    <a:pt x="1881886" y="0"/>
                  </a:lnTo>
                  <a:lnTo>
                    <a:pt x="1903916" y="4455"/>
                  </a:lnTo>
                  <a:lnTo>
                    <a:pt x="1921922" y="16606"/>
                  </a:lnTo>
                  <a:lnTo>
                    <a:pt x="1934071" y="34627"/>
                  </a:lnTo>
                  <a:lnTo>
                    <a:pt x="1938527" y="56692"/>
                  </a:lnTo>
                  <a:lnTo>
                    <a:pt x="1938527" y="510235"/>
                  </a:lnTo>
                  <a:lnTo>
                    <a:pt x="1934071" y="532300"/>
                  </a:lnTo>
                  <a:lnTo>
                    <a:pt x="1921922" y="550321"/>
                  </a:lnTo>
                  <a:lnTo>
                    <a:pt x="1903916" y="562472"/>
                  </a:lnTo>
                  <a:lnTo>
                    <a:pt x="1881886" y="566927"/>
                  </a:lnTo>
                  <a:lnTo>
                    <a:pt x="56642" y="566927"/>
                  </a:lnTo>
                  <a:lnTo>
                    <a:pt x="34611" y="562472"/>
                  </a:lnTo>
                  <a:lnTo>
                    <a:pt x="16605" y="550321"/>
                  </a:lnTo>
                  <a:lnTo>
                    <a:pt x="4456" y="532300"/>
                  </a:lnTo>
                  <a:lnTo>
                    <a:pt x="0" y="510235"/>
                  </a:lnTo>
                  <a:lnTo>
                    <a:pt x="0" y="56692"/>
                  </a:lnTo>
                  <a:close/>
                </a:path>
              </a:pathLst>
            </a:custGeom>
            <a:ln w="19050">
              <a:solidFill>
                <a:srgbClr val="FFAD00"/>
              </a:solidFill>
            </a:ln>
          </p:spPr>
          <p:txBody>
            <a:bodyPr wrap="square" lIns="0" tIns="0" rIns="0" bIns="0" rtlCol="0"/>
            <a:lstStyle/>
            <a:p>
              <a:endParaRPr sz="2700"/>
            </a:p>
          </p:txBody>
        </p:sp>
        <p:sp>
          <p:nvSpPr>
            <p:cNvPr id="59" name="object 59"/>
            <p:cNvSpPr/>
            <p:nvPr/>
          </p:nvSpPr>
          <p:spPr>
            <a:xfrm>
              <a:off x="9897618" y="5703569"/>
              <a:ext cx="1896110" cy="510540"/>
            </a:xfrm>
            <a:custGeom>
              <a:avLst/>
              <a:gdLst/>
              <a:ahLst/>
              <a:cxnLst/>
              <a:rect l="l" t="t" r="r" b="b"/>
              <a:pathLst>
                <a:path w="1896109" h="510539">
                  <a:moveTo>
                    <a:pt x="0" y="510539"/>
                  </a:moveTo>
                  <a:lnTo>
                    <a:pt x="1895855" y="510539"/>
                  </a:lnTo>
                  <a:lnTo>
                    <a:pt x="1895855" y="0"/>
                  </a:lnTo>
                  <a:lnTo>
                    <a:pt x="0" y="0"/>
                  </a:lnTo>
                  <a:lnTo>
                    <a:pt x="0" y="510539"/>
                  </a:lnTo>
                  <a:close/>
                </a:path>
              </a:pathLst>
            </a:custGeom>
            <a:ln w="19050">
              <a:solidFill>
                <a:srgbClr val="FFAD00"/>
              </a:solidFill>
            </a:ln>
          </p:spPr>
          <p:txBody>
            <a:bodyPr wrap="square" lIns="0" tIns="0" rIns="0" bIns="0" rtlCol="0"/>
            <a:lstStyle/>
            <a:p>
              <a:endParaRPr sz="2700"/>
            </a:p>
          </p:txBody>
        </p:sp>
      </p:grpSp>
      <p:sp>
        <p:nvSpPr>
          <p:cNvPr id="60" name="object 60"/>
          <p:cNvSpPr txBox="1"/>
          <p:nvPr/>
        </p:nvSpPr>
        <p:spPr>
          <a:xfrm>
            <a:off x="14915389" y="8495385"/>
            <a:ext cx="2707958" cy="775020"/>
          </a:xfrm>
          <a:prstGeom prst="rect">
            <a:avLst/>
          </a:prstGeom>
        </p:spPr>
        <p:txBody>
          <a:bodyPr vert="horz" wrap="square" lIns="0" tIns="100965" rIns="0" bIns="0" rtlCol="0">
            <a:spAutoFit/>
          </a:bodyPr>
          <a:lstStyle/>
          <a:p>
            <a:pPr marL="1003935" marR="7620" indent="-985838">
              <a:lnSpc>
                <a:spcPct val="80000"/>
              </a:lnSpc>
              <a:spcBef>
                <a:spcPts val="795"/>
              </a:spcBef>
            </a:pPr>
            <a:r>
              <a:rPr sz="2700" spc="-8" dirty="0">
                <a:latin typeface="Calibri"/>
                <a:cs typeface="Calibri"/>
              </a:rPr>
              <a:t>KPA</a:t>
            </a:r>
            <a:r>
              <a:rPr sz="2700" spc="-45" dirty="0">
                <a:latin typeface="Calibri"/>
                <a:cs typeface="Calibri"/>
              </a:rPr>
              <a:t> </a:t>
            </a:r>
            <a:r>
              <a:rPr sz="2700" dirty="0">
                <a:latin typeface="Calibri"/>
                <a:cs typeface="Calibri"/>
              </a:rPr>
              <a:t>Baru</a:t>
            </a:r>
            <a:r>
              <a:rPr sz="2700" spc="-45" dirty="0">
                <a:latin typeface="Calibri"/>
                <a:cs typeface="Calibri"/>
              </a:rPr>
              <a:t> </a:t>
            </a:r>
            <a:r>
              <a:rPr sz="2700" spc="-8" dirty="0">
                <a:latin typeface="Calibri"/>
                <a:cs typeface="Calibri"/>
              </a:rPr>
              <a:t>Tugaskan </a:t>
            </a:r>
            <a:r>
              <a:rPr sz="2700" spc="-585" dirty="0">
                <a:latin typeface="Calibri"/>
                <a:cs typeface="Calibri"/>
              </a:rPr>
              <a:t> </a:t>
            </a:r>
            <a:r>
              <a:rPr sz="2700" spc="-15" dirty="0">
                <a:latin typeface="Calibri"/>
                <a:cs typeface="Calibri"/>
              </a:rPr>
              <a:t>PPTK</a:t>
            </a:r>
            <a:endParaRPr sz="2700">
              <a:latin typeface="Calibri"/>
              <a:cs typeface="Calibri"/>
            </a:endParaRPr>
          </a:p>
        </p:txBody>
      </p:sp>
      <p:grpSp>
        <p:nvGrpSpPr>
          <p:cNvPr id="61" name="object 61"/>
          <p:cNvGrpSpPr/>
          <p:nvPr/>
        </p:nvGrpSpPr>
        <p:grpSpPr>
          <a:xfrm>
            <a:off x="7503223" y="8506777"/>
            <a:ext cx="2936558" cy="879158"/>
            <a:chOff x="5002148" y="5671184"/>
            <a:chExt cx="1957705" cy="586105"/>
          </a:xfrm>
        </p:grpSpPr>
        <p:sp>
          <p:nvSpPr>
            <p:cNvPr id="62" name="object 62"/>
            <p:cNvSpPr/>
            <p:nvPr/>
          </p:nvSpPr>
          <p:spPr>
            <a:xfrm>
              <a:off x="5011673" y="5680709"/>
              <a:ext cx="1938655" cy="567055"/>
            </a:xfrm>
            <a:custGeom>
              <a:avLst/>
              <a:gdLst/>
              <a:ahLst/>
              <a:cxnLst/>
              <a:rect l="l" t="t" r="r" b="b"/>
              <a:pathLst>
                <a:path w="1938654" h="567054">
                  <a:moveTo>
                    <a:pt x="1881885" y="0"/>
                  </a:moveTo>
                  <a:lnTo>
                    <a:pt x="56641" y="0"/>
                  </a:lnTo>
                  <a:lnTo>
                    <a:pt x="34611" y="4455"/>
                  </a:lnTo>
                  <a:lnTo>
                    <a:pt x="16605" y="16606"/>
                  </a:lnTo>
                  <a:lnTo>
                    <a:pt x="4456" y="34627"/>
                  </a:lnTo>
                  <a:lnTo>
                    <a:pt x="0" y="56692"/>
                  </a:lnTo>
                  <a:lnTo>
                    <a:pt x="0" y="510235"/>
                  </a:lnTo>
                  <a:lnTo>
                    <a:pt x="4456" y="532300"/>
                  </a:lnTo>
                  <a:lnTo>
                    <a:pt x="16605" y="550321"/>
                  </a:lnTo>
                  <a:lnTo>
                    <a:pt x="34611" y="562472"/>
                  </a:lnTo>
                  <a:lnTo>
                    <a:pt x="56641" y="566927"/>
                  </a:lnTo>
                  <a:lnTo>
                    <a:pt x="1881885" y="566927"/>
                  </a:lnTo>
                  <a:lnTo>
                    <a:pt x="1903916" y="562472"/>
                  </a:lnTo>
                  <a:lnTo>
                    <a:pt x="1921922" y="550321"/>
                  </a:lnTo>
                  <a:lnTo>
                    <a:pt x="1934071" y="532300"/>
                  </a:lnTo>
                  <a:lnTo>
                    <a:pt x="1938527" y="510235"/>
                  </a:lnTo>
                  <a:lnTo>
                    <a:pt x="1938527" y="56692"/>
                  </a:lnTo>
                  <a:lnTo>
                    <a:pt x="1934071" y="34627"/>
                  </a:lnTo>
                  <a:lnTo>
                    <a:pt x="1921922" y="16606"/>
                  </a:lnTo>
                  <a:lnTo>
                    <a:pt x="1903916" y="4455"/>
                  </a:lnTo>
                  <a:lnTo>
                    <a:pt x="1881885" y="0"/>
                  </a:lnTo>
                  <a:close/>
                </a:path>
              </a:pathLst>
            </a:custGeom>
            <a:solidFill>
              <a:srgbClr val="FFFFFF"/>
            </a:solidFill>
          </p:spPr>
          <p:txBody>
            <a:bodyPr wrap="square" lIns="0" tIns="0" rIns="0" bIns="0" rtlCol="0"/>
            <a:lstStyle/>
            <a:p>
              <a:endParaRPr sz="2700"/>
            </a:p>
          </p:txBody>
        </p:sp>
        <p:sp>
          <p:nvSpPr>
            <p:cNvPr id="63" name="object 63"/>
            <p:cNvSpPr/>
            <p:nvPr/>
          </p:nvSpPr>
          <p:spPr>
            <a:xfrm>
              <a:off x="5011673" y="5680709"/>
              <a:ext cx="1938655" cy="567055"/>
            </a:xfrm>
            <a:custGeom>
              <a:avLst/>
              <a:gdLst/>
              <a:ahLst/>
              <a:cxnLst/>
              <a:rect l="l" t="t" r="r" b="b"/>
              <a:pathLst>
                <a:path w="1938654" h="567054">
                  <a:moveTo>
                    <a:pt x="0" y="56692"/>
                  </a:moveTo>
                  <a:lnTo>
                    <a:pt x="4456" y="34627"/>
                  </a:lnTo>
                  <a:lnTo>
                    <a:pt x="16605" y="16606"/>
                  </a:lnTo>
                  <a:lnTo>
                    <a:pt x="34611" y="4455"/>
                  </a:lnTo>
                  <a:lnTo>
                    <a:pt x="56641" y="0"/>
                  </a:lnTo>
                  <a:lnTo>
                    <a:pt x="1881885" y="0"/>
                  </a:lnTo>
                  <a:lnTo>
                    <a:pt x="1903916" y="4455"/>
                  </a:lnTo>
                  <a:lnTo>
                    <a:pt x="1921922" y="16606"/>
                  </a:lnTo>
                  <a:lnTo>
                    <a:pt x="1934071" y="34627"/>
                  </a:lnTo>
                  <a:lnTo>
                    <a:pt x="1938527" y="56692"/>
                  </a:lnTo>
                  <a:lnTo>
                    <a:pt x="1938527" y="510235"/>
                  </a:lnTo>
                  <a:lnTo>
                    <a:pt x="1934071" y="532300"/>
                  </a:lnTo>
                  <a:lnTo>
                    <a:pt x="1921922" y="550321"/>
                  </a:lnTo>
                  <a:lnTo>
                    <a:pt x="1903916" y="562472"/>
                  </a:lnTo>
                  <a:lnTo>
                    <a:pt x="1881885" y="566927"/>
                  </a:lnTo>
                  <a:lnTo>
                    <a:pt x="56641" y="566927"/>
                  </a:lnTo>
                  <a:lnTo>
                    <a:pt x="34611" y="562472"/>
                  </a:lnTo>
                  <a:lnTo>
                    <a:pt x="16605" y="550321"/>
                  </a:lnTo>
                  <a:lnTo>
                    <a:pt x="4456" y="532300"/>
                  </a:lnTo>
                  <a:lnTo>
                    <a:pt x="0" y="510235"/>
                  </a:lnTo>
                  <a:lnTo>
                    <a:pt x="0" y="56692"/>
                  </a:lnTo>
                  <a:close/>
                </a:path>
              </a:pathLst>
            </a:custGeom>
            <a:ln w="19050">
              <a:solidFill>
                <a:srgbClr val="95A952"/>
              </a:solidFill>
            </a:ln>
          </p:spPr>
          <p:txBody>
            <a:bodyPr wrap="square" lIns="0" tIns="0" rIns="0" bIns="0" rtlCol="0"/>
            <a:lstStyle/>
            <a:p>
              <a:endParaRPr sz="2700"/>
            </a:p>
          </p:txBody>
        </p:sp>
        <p:sp>
          <p:nvSpPr>
            <p:cNvPr id="64" name="object 64"/>
            <p:cNvSpPr/>
            <p:nvPr/>
          </p:nvSpPr>
          <p:spPr>
            <a:xfrm>
              <a:off x="5029961" y="5709665"/>
              <a:ext cx="1896110" cy="510540"/>
            </a:xfrm>
            <a:custGeom>
              <a:avLst/>
              <a:gdLst/>
              <a:ahLst/>
              <a:cxnLst/>
              <a:rect l="l" t="t" r="r" b="b"/>
              <a:pathLst>
                <a:path w="1896109" h="510539">
                  <a:moveTo>
                    <a:pt x="0" y="510540"/>
                  </a:moveTo>
                  <a:lnTo>
                    <a:pt x="1895856" y="510540"/>
                  </a:lnTo>
                  <a:lnTo>
                    <a:pt x="1895856" y="0"/>
                  </a:lnTo>
                  <a:lnTo>
                    <a:pt x="0" y="0"/>
                  </a:lnTo>
                  <a:lnTo>
                    <a:pt x="0" y="510540"/>
                  </a:lnTo>
                  <a:close/>
                </a:path>
              </a:pathLst>
            </a:custGeom>
            <a:ln w="19050">
              <a:solidFill>
                <a:srgbClr val="95A952"/>
              </a:solidFill>
            </a:ln>
          </p:spPr>
          <p:txBody>
            <a:bodyPr wrap="square" lIns="0" tIns="0" rIns="0" bIns="0" rtlCol="0"/>
            <a:lstStyle/>
            <a:p>
              <a:endParaRPr sz="2700"/>
            </a:p>
          </p:txBody>
        </p:sp>
      </p:grpSp>
      <p:sp>
        <p:nvSpPr>
          <p:cNvPr id="65" name="object 65"/>
          <p:cNvSpPr txBox="1"/>
          <p:nvPr/>
        </p:nvSpPr>
        <p:spPr>
          <a:xfrm>
            <a:off x="7756970" y="8503157"/>
            <a:ext cx="2420303" cy="775020"/>
          </a:xfrm>
          <a:prstGeom prst="rect">
            <a:avLst/>
          </a:prstGeom>
        </p:spPr>
        <p:txBody>
          <a:bodyPr vert="horz" wrap="square" lIns="0" tIns="100965" rIns="0" bIns="0" rtlCol="0">
            <a:spAutoFit/>
          </a:bodyPr>
          <a:lstStyle/>
          <a:p>
            <a:pPr marL="567690" marR="7620" indent="-549593">
              <a:lnSpc>
                <a:spcPct val="80000"/>
              </a:lnSpc>
              <a:spcBef>
                <a:spcPts val="795"/>
              </a:spcBef>
            </a:pPr>
            <a:r>
              <a:rPr sz="2700" spc="-8" dirty="0">
                <a:latin typeface="Calibri"/>
                <a:cs typeface="Calibri"/>
              </a:rPr>
              <a:t>PA</a:t>
            </a:r>
            <a:r>
              <a:rPr sz="2700" spc="-53" dirty="0">
                <a:latin typeface="Calibri"/>
                <a:cs typeface="Calibri"/>
              </a:rPr>
              <a:t> </a:t>
            </a:r>
            <a:r>
              <a:rPr sz="2700" spc="-8" dirty="0">
                <a:latin typeface="Calibri"/>
                <a:cs typeface="Calibri"/>
              </a:rPr>
              <a:t>Limpahkan</a:t>
            </a:r>
            <a:r>
              <a:rPr sz="2700" spc="-30" dirty="0">
                <a:latin typeface="Calibri"/>
                <a:cs typeface="Calibri"/>
              </a:rPr>
              <a:t> </a:t>
            </a:r>
            <a:r>
              <a:rPr sz="2700" spc="-8" dirty="0">
                <a:latin typeface="Calibri"/>
                <a:cs typeface="Calibri"/>
              </a:rPr>
              <a:t>ke </a:t>
            </a:r>
            <a:r>
              <a:rPr sz="2700" spc="-585" dirty="0">
                <a:latin typeface="Calibri"/>
                <a:cs typeface="Calibri"/>
              </a:rPr>
              <a:t> </a:t>
            </a:r>
            <a:r>
              <a:rPr sz="2700" spc="-8" dirty="0">
                <a:latin typeface="Calibri"/>
                <a:cs typeface="Calibri"/>
              </a:rPr>
              <a:t>KPA</a:t>
            </a:r>
            <a:r>
              <a:rPr sz="2700" spc="-23" dirty="0">
                <a:latin typeface="Calibri"/>
                <a:cs typeface="Calibri"/>
              </a:rPr>
              <a:t> </a:t>
            </a:r>
            <a:r>
              <a:rPr sz="2700" dirty="0">
                <a:latin typeface="Calibri"/>
                <a:cs typeface="Calibri"/>
              </a:rPr>
              <a:t>Baru</a:t>
            </a:r>
            <a:endParaRPr sz="2700">
              <a:latin typeface="Calibri"/>
              <a:cs typeface="Calibri"/>
            </a:endParaRPr>
          </a:p>
        </p:txBody>
      </p:sp>
      <p:sp>
        <p:nvSpPr>
          <p:cNvPr id="66" name="object 66"/>
          <p:cNvSpPr txBox="1"/>
          <p:nvPr/>
        </p:nvSpPr>
        <p:spPr>
          <a:xfrm>
            <a:off x="668122" y="3309366"/>
            <a:ext cx="2294573" cy="573234"/>
          </a:xfrm>
          <a:prstGeom prst="rect">
            <a:avLst/>
          </a:prstGeom>
        </p:spPr>
        <p:txBody>
          <a:bodyPr vert="horz" wrap="square" lIns="0" tIns="19050" rIns="0" bIns="0" rtlCol="0">
            <a:spAutoFit/>
          </a:bodyPr>
          <a:lstStyle/>
          <a:p>
            <a:pPr marL="19050">
              <a:spcBef>
                <a:spcPts val="150"/>
              </a:spcBef>
            </a:pPr>
            <a:r>
              <a:rPr sz="3600" b="1" spc="-8" dirty="0">
                <a:solidFill>
                  <a:srgbClr val="C00000"/>
                </a:solidFill>
                <a:latin typeface="Calibri"/>
                <a:cs typeface="Calibri"/>
              </a:rPr>
              <a:t>Pelimpa</a:t>
            </a:r>
            <a:r>
              <a:rPr sz="3600" b="1" spc="-15" dirty="0">
                <a:solidFill>
                  <a:srgbClr val="C00000"/>
                </a:solidFill>
                <a:latin typeface="Calibri"/>
                <a:cs typeface="Calibri"/>
              </a:rPr>
              <a:t>h</a:t>
            </a:r>
            <a:r>
              <a:rPr sz="3600" b="1" dirty="0">
                <a:solidFill>
                  <a:srgbClr val="C00000"/>
                </a:solidFill>
                <a:latin typeface="Calibri"/>
                <a:cs typeface="Calibri"/>
              </a:rPr>
              <a:t>an</a:t>
            </a:r>
            <a:endParaRPr sz="3600">
              <a:latin typeface="Calibri"/>
              <a:cs typeface="Calibri"/>
            </a:endParaRPr>
          </a:p>
        </p:txBody>
      </p:sp>
      <p:sp>
        <p:nvSpPr>
          <p:cNvPr id="67" name="object 67"/>
          <p:cNvSpPr txBox="1"/>
          <p:nvPr/>
        </p:nvSpPr>
        <p:spPr>
          <a:xfrm>
            <a:off x="766419" y="3858005"/>
            <a:ext cx="2097405" cy="1115498"/>
          </a:xfrm>
          <a:prstGeom prst="rect">
            <a:avLst/>
          </a:prstGeom>
        </p:spPr>
        <p:txBody>
          <a:bodyPr vert="horz" wrap="square" lIns="0" tIns="14288" rIns="0" bIns="0" rtlCol="0">
            <a:spAutoFit/>
          </a:bodyPr>
          <a:lstStyle/>
          <a:p>
            <a:pPr marL="19050" marR="7620" indent="868680">
              <a:lnSpc>
                <a:spcPct val="100899"/>
              </a:lnSpc>
              <a:spcBef>
                <a:spcPts val="113"/>
              </a:spcBef>
            </a:pPr>
            <a:r>
              <a:rPr sz="3600" b="1" dirty="0">
                <a:solidFill>
                  <a:srgbClr val="C00000"/>
                </a:solidFill>
                <a:latin typeface="Calibri"/>
                <a:cs typeface="Calibri"/>
              </a:rPr>
              <a:t>&amp; </a:t>
            </a:r>
            <a:r>
              <a:rPr sz="3600" b="1" spc="8" dirty="0">
                <a:solidFill>
                  <a:srgbClr val="C00000"/>
                </a:solidFill>
                <a:latin typeface="Calibri"/>
                <a:cs typeface="Calibri"/>
              </a:rPr>
              <a:t> </a:t>
            </a:r>
            <a:r>
              <a:rPr sz="3600" b="1" spc="-8" dirty="0">
                <a:solidFill>
                  <a:srgbClr val="C00000"/>
                </a:solidFill>
                <a:latin typeface="Calibri"/>
                <a:cs typeface="Calibri"/>
              </a:rPr>
              <a:t>Pen</a:t>
            </a:r>
            <a:r>
              <a:rPr sz="3600" b="1" spc="-23" dirty="0">
                <a:solidFill>
                  <a:srgbClr val="C00000"/>
                </a:solidFill>
                <a:latin typeface="Calibri"/>
                <a:cs typeface="Calibri"/>
              </a:rPr>
              <a:t>u</a:t>
            </a:r>
            <a:r>
              <a:rPr sz="3600" b="1" spc="-8" dirty="0">
                <a:solidFill>
                  <a:srgbClr val="C00000"/>
                </a:solidFill>
                <a:latin typeface="Calibri"/>
                <a:cs typeface="Calibri"/>
              </a:rPr>
              <a:t>ga</a:t>
            </a:r>
            <a:r>
              <a:rPr sz="3600" b="1" dirty="0">
                <a:solidFill>
                  <a:srgbClr val="C00000"/>
                </a:solidFill>
                <a:latin typeface="Calibri"/>
                <a:cs typeface="Calibri"/>
              </a:rPr>
              <a:t>san</a:t>
            </a:r>
            <a:endParaRPr sz="3600">
              <a:latin typeface="Calibri"/>
              <a:cs typeface="Calibri"/>
            </a:endParaRPr>
          </a:p>
        </p:txBody>
      </p:sp>
      <p:sp>
        <p:nvSpPr>
          <p:cNvPr id="68" name="object 68"/>
          <p:cNvSpPr txBox="1"/>
          <p:nvPr/>
        </p:nvSpPr>
        <p:spPr>
          <a:xfrm>
            <a:off x="643889" y="6816472"/>
            <a:ext cx="2522220" cy="1678345"/>
          </a:xfrm>
          <a:prstGeom prst="rect">
            <a:avLst/>
          </a:prstGeom>
        </p:spPr>
        <p:txBody>
          <a:bodyPr vert="horz" wrap="square" lIns="0" tIns="16193" rIns="0" bIns="0" rtlCol="0">
            <a:spAutoFit/>
          </a:bodyPr>
          <a:lstStyle/>
          <a:p>
            <a:pPr marL="19050" marR="7620" indent="-953" algn="ctr">
              <a:lnSpc>
                <a:spcPct val="100400"/>
              </a:lnSpc>
              <a:spcBef>
                <a:spcPts val="127"/>
              </a:spcBef>
            </a:pPr>
            <a:r>
              <a:rPr sz="3600" b="1" dirty="0">
                <a:solidFill>
                  <a:srgbClr val="C00000"/>
                </a:solidFill>
                <a:latin typeface="Calibri"/>
                <a:cs typeface="Calibri"/>
              </a:rPr>
              <a:t>Lepas </a:t>
            </a:r>
            <a:r>
              <a:rPr sz="3600" b="1" spc="8" dirty="0">
                <a:solidFill>
                  <a:srgbClr val="C00000"/>
                </a:solidFill>
                <a:latin typeface="Calibri"/>
                <a:cs typeface="Calibri"/>
              </a:rPr>
              <a:t> </a:t>
            </a:r>
            <a:r>
              <a:rPr sz="3600" b="1" spc="-8" dirty="0">
                <a:solidFill>
                  <a:srgbClr val="C00000"/>
                </a:solidFill>
                <a:latin typeface="Calibri"/>
                <a:cs typeface="Calibri"/>
              </a:rPr>
              <a:t>Pelimpahan </a:t>
            </a:r>
            <a:r>
              <a:rPr sz="3600" b="1" dirty="0">
                <a:solidFill>
                  <a:srgbClr val="C00000"/>
                </a:solidFill>
                <a:latin typeface="Calibri"/>
                <a:cs typeface="Calibri"/>
              </a:rPr>
              <a:t> &amp;</a:t>
            </a:r>
            <a:r>
              <a:rPr sz="3600" b="1" spc="-127" dirty="0">
                <a:solidFill>
                  <a:srgbClr val="C00000"/>
                </a:solidFill>
                <a:latin typeface="Calibri"/>
                <a:cs typeface="Calibri"/>
              </a:rPr>
              <a:t> </a:t>
            </a:r>
            <a:r>
              <a:rPr sz="3600" b="1" spc="-8" dirty="0">
                <a:solidFill>
                  <a:srgbClr val="C00000"/>
                </a:solidFill>
                <a:latin typeface="Calibri"/>
                <a:cs typeface="Calibri"/>
              </a:rPr>
              <a:t>Penugasan</a:t>
            </a:r>
            <a:endParaRPr sz="3600">
              <a:latin typeface="Calibri"/>
              <a:cs typeface="Calibri"/>
            </a:endParaRPr>
          </a:p>
        </p:txBody>
      </p:sp>
      <p:grpSp>
        <p:nvGrpSpPr>
          <p:cNvPr id="69" name="object 69"/>
          <p:cNvGrpSpPr/>
          <p:nvPr/>
        </p:nvGrpSpPr>
        <p:grpSpPr>
          <a:xfrm>
            <a:off x="210882" y="2855786"/>
            <a:ext cx="17802225" cy="6162675"/>
            <a:chOff x="140588" y="1903857"/>
            <a:chExt cx="11868150" cy="4108450"/>
          </a:xfrm>
        </p:grpSpPr>
        <p:sp>
          <p:nvSpPr>
            <p:cNvPr id="70" name="object 70"/>
            <p:cNvSpPr/>
            <p:nvPr/>
          </p:nvSpPr>
          <p:spPr>
            <a:xfrm>
              <a:off x="4592573" y="4194810"/>
              <a:ext cx="280670" cy="200025"/>
            </a:xfrm>
            <a:custGeom>
              <a:avLst/>
              <a:gdLst/>
              <a:ahLst/>
              <a:cxnLst/>
              <a:rect l="l" t="t" r="r" b="b"/>
              <a:pathLst>
                <a:path w="280670" h="200025">
                  <a:moveTo>
                    <a:pt x="99822" y="0"/>
                  </a:moveTo>
                  <a:lnTo>
                    <a:pt x="0" y="99821"/>
                  </a:lnTo>
                  <a:lnTo>
                    <a:pt x="99822" y="199644"/>
                  </a:lnTo>
                  <a:lnTo>
                    <a:pt x="99822" y="149732"/>
                  </a:lnTo>
                  <a:lnTo>
                    <a:pt x="280415" y="149732"/>
                  </a:lnTo>
                  <a:lnTo>
                    <a:pt x="280415" y="49910"/>
                  </a:lnTo>
                  <a:lnTo>
                    <a:pt x="99822" y="49910"/>
                  </a:lnTo>
                  <a:lnTo>
                    <a:pt x="99822" y="0"/>
                  </a:lnTo>
                  <a:close/>
                </a:path>
              </a:pathLst>
            </a:custGeom>
            <a:solidFill>
              <a:srgbClr val="000000"/>
            </a:solidFill>
          </p:spPr>
          <p:txBody>
            <a:bodyPr wrap="square" lIns="0" tIns="0" rIns="0" bIns="0" rtlCol="0"/>
            <a:lstStyle/>
            <a:p>
              <a:endParaRPr sz="2700"/>
            </a:p>
          </p:txBody>
        </p:sp>
        <p:sp>
          <p:nvSpPr>
            <p:cNvPr id="71" name="object 71"/>
            <p:cNvSpPr/>
            <p:nvPr/>
          </p:nvSpPr>
          <p:spPr>
            <a:xfrm>
              <a:off x="4592573" y="4194810"/>
              <a:ext cx="280670" cy="200025"/>
            </a:xfrm>
            <a:custGeom>
              <a:avLst/>
              <a:gdLst/>
              <a:ahLst/>
              <a:cxnLst/>
              <a:rect l="l" t="t" r="r" b="b"/>
              <a:pathLst>
                <a:path w="280670" h="200025">
                  <a:moveTo>
                    <a:pt x="280415" y="149732"/>
                  </a:moveTo>
                  <a:lnTo>
                    <a:pt x="99822" y="149732"/>
                  </a:lnTo>
                  <a:lnTo>
                    <a:pt x="99822" y="199644"/>
                  </a:lnTo>
                  <a:lnTo>
                    <a:pt x="0" y="99821"/>
                  </a:lnTo>
                  <a:lnTo>
                    <a:pt x="99822" y="0"/>
                  </a:lnTo>
                  <a:lnTo>
                    <a:pt x="99822" y="49910"/>
                  </a:lnTo>
                  <a:lnTo>
                    <a:pt x="280415" y="49910"/>
                  </a:lnTo>
                  <a:lnTo>
                    <a:pt x="280415" y="149732"/>
                  </a:lnTo>
                  <a:close/>
                </a:path>
              </a:pathLst>
            </a:custGeom>
            <a:ln w="19050">
              <a:solidFill>
                <a:srgbClr val="3C4B5F"/>
              </a:solidFill>
            </a:ln>
          </p:spPr>
          <p:txBody>
            <a:bodyPr wrap="square" lIns="0" tIns="0" rIns="0" bIns="0" rtlCol="0"/>
            <a:lstStyle/>
            <a:p>
              <a:endParaRPr sz="2700"/>
            </a:p>
          </p:txBody>
        </p:sp>
        <p:sp>
          <p:nvSpPr>
            <p:cNvPr id="72" name="object 72"/>
            <p:cNvSpPr/>
            <p:nvPr/>
          </p:nvSpPr>
          <p:spPr>
            <a:xfrm>
              <a:off x="5267705" y="5058917"/>
              <a:ext cx="1454150" cy="222885"/>
            </a:xfrm>
            <a:custGeom>
              <a:avLst/>
              <a:gdLst/>
              <a:ahLst/>
              <a:cxnLst/>
              <a:rect l="l" t="t" r="r" b="b"/>
              <a:pathLst>
                <a:path w="1454150" h="222885">
                  <a:moveTo>
                    <a:pt x="111252" y="0"/>
                  </a:moveTo>
                  <a:lnTo>
                    <a:pt x="0" y="111251"/>
                  </a:lnTo>
                  <a:lnTo>
                    <a:pt x="111252" y="222503"/>
                  </a:lnTo>
                  <a:lnTo>
                    <a:pt x="111252" y="166877"/>
                  </a:lnTo>
                  <a:lnTo>
                    <a:pt x="1453896" y="166877"/>
                  </a:lnTo>
                  <a:lnTo>
                    <a:pt x="1453896" y="55625"/>
                  </a:lnTo>
                  <a:lnTo>
                    <a:pt x="111252" y="55625"/>
                  </a:lnTo>
                  <a:lnTo>
                    <a:pt x="111252" y="0"/>
                  </a:lnTo>
                  <a:close/>
                </a:path>
              </a:pathLst>
            </a:custGeom>
            <a:solidFill>
              <a:srgbClr val="C00000"/>
            </a:solidFill>
          </p:spPr>
          <p:txBody>
            <a:bodyPr wrap="square" lIns="0" tIns="0" rIns="0" bIns="0" rtlCol="0"/>
            <a:lstStyle/>
            <a:p>
              <a:endParaRPr sz="2700"/>
            </a:p>
          </p:txBody>
        </p:sp>
        <p:sp>
          <p:nvSpPr>
            <p:cNvPr id="73" name="object 73"/>
            <p:cNvSpPr/>
            <p:nvPr/>
          </p:nvSpPr>
          <p:spPr>
            <a:xfrm>
              <a:off x="5267705" y="5058917"/>
              <a:ext cx="1454150" cy="222885"/>
            </a:xfrm>
            <a:custGeom>
              <a:avLst/>
              <a:gdLst/>
              <a:ahLst/>
              <a:cxnLst/>
              <a:rect l="l" t="t" r="r" b="b"/>
              <a:pathLst>
                <a:path w="1454150" h="222885">
                  <a:moveTo>
                    <a:pt x="1453896" y="166877"/>
                  </a:moveTo>
                  <a:lnTo>
                    <a:pt x="111252" y="166877"/>
                  </a:lnTo>
                  <a:lnTo>
                    <a:pt x="111252" y="222503"/>
                  </a:lnTo>
                  <a:lnTo>
                    <a:pt x="0" y="111251"/>
                  </a:lnTo>
                  <a:lnTo>
                    <a:pt x="111252" y="0"/>
                  </a:lnTo>
                  <a:lnTo>
                    <a:pt x="111252" y="55625"/>
                  </a:lnTo>
                  <a:lnTo>
                    <a:pt x="1453896" y="55625"/>
                  </a:lnTo>
                  <a:lnTo>
                    <a:pt x="1453896" y="166877"/>
                  </a:lnTo>
                  <a:close/>
                </a:path>
              </a:pathLst>
            </a:custGeom>
            <a:ln w="19050">
              <a:solidFill>
                <a:srgbClr val="FFFF00"/>
              </a:solidFill>
            </a:ln>
          </p:spPr>
          <p:txBody>
            <a:bodyPr wrap="square" lIns="0" tIns="0" rIns="0" bIns="0" rtlCol="0"/>
            <a:lstStyle/>
            <a:p>
              <a:endParaRPr sz="2700"/>
            </a:p>
          </p:txBody>
        </p:sp>
        <p:sp>
          <p:nvSpPr>
            <p:cNvPr id="74" name="object 74"/>
            <p:cNvSpPr/>
            <p:nvPr/>
          </p:nvSpPr>
          <p:spPr>
            <a:xfrm>
              <a:off x="3489198" y="5601461"/>
              <a:ext cx="1294130" cy="398145"/>
            </a:xfrm>
            <a:custGeom>
              <a:avLst/>
              <a:gdLst/>
              <a:ahLst/>
              <a:cxnLst/>
              <a:rect l="l" t="t" r="r" b="b"/>
              <a:pathLst>
                <a:path w="1294129" h="398145">
                  <a:moveTo>
                    <a:pt x="99440" y="0"/>
                  </a:moveTo>
                  <a:lnTo>
                    <a:pt x="0" y="0"/>
                  </a:lnTo>
                  <a:lnTo>
                    <a:pt x="0" y="174015"/>
                  </a:lnTo>
                  <a:lnTo>
                    <a:pt x="6211" y="220279"/>
                  </a:lnTo>
                  <a:lnTo>
                    <a:pt x="23744" y="261850"/>
                  </a:lnTo>
                  <a:lnTo>
                    <a:pt x="50942" y="297072"/>
                  </a:lnTo>
                  <a:lnTo>
                    <a:pt x="86153" y="324283"/>
                  </a:lnTo>
                  <a:lnTo>
                    <a:pt x="127720" y="341827"/>
                  </a:lnTo>
                  <a:lnTo>
                    <a:pt x="173989" y="348043"/>
                  </a:lnTo>
                  <a:lnTo>
                    <a:pt x="1194435" y="348043"/>
                  </a:lnTo>
                  <a:lnTo>
                    <a:pt x="1194435" y="397763"/>
                  </a:lnTo>
                  <a:lnTo>
                    <a:pt x="1293876" y="298322"/>
                  </a:lnTo>
                  <a:lnTo>
                    <a:pt x="1194435" y="198881"/>
                  </a:lnTo>
                  <a:lnTo>
                    <a:pt x="1194435" y="248602"/>
                  </a:lnTo>
                  <a:lnTo>
                    <a:pt x="173989" y="248602"/>
                  </a:lnTo>
                  <a:lnTo>
                    <a:pt x="144982" y="242742"/>
                  </a:lnTo>
                  <a:lnTo>
                    <a:pt x="121284" y="226760"/>
                  </a:lnTo>
                  <a:lnTo>
                    <a:pt x="105302" y="203055"/>
                  </a:lnTo>
                  <a:lnTo>
                    <a:pt x="99440" y="174028"/>
                  </a:lnTo>
                  <a:lnTo>
                    <a:pt x="99440" y="0"/>
                  </a:lnTo>
                  <a:close/>
                </a:path>
              </a:pathLst>
            </a:custGeom>
            <a:solidFill>
              <a:srgbClr val="C00000"/>
            </a:solidFill>
          </p:spPr>
          <p:txBody>
            <a:bodyPr wrap="square" lIns="0" tIns="0" rIns="0" bIns="0" rtlCol="0"/>
            <a:lstStyle/>
            <a:p>
              <a:endParaRPr sz="2700"/>
            </a:p>
          </p:txBody>
        </p:sp>
        <p:sp>
          <p:nvSpPr>
            <p:cNvPr id="75" name="object 75"/>
            <p:cNvSpPr/>
            <p:nvPr/>
          </p:nvSpPr>
          <p:spPr>
            <a:xfrm>
              <a:off x="3489198" y="5601461"/>
              <a:ext cx="1294130" cy="398145"/>
            </a:xfrm>
            <a:custGeom>
              <a:avLst/>
              <a:gdLst/>
              <a:ahLst/>
              <a:cxnLst/>
              <a:rect l="l" t="t" r="r" b="b"/>
              <a:pathLst>
                <a:path w="1294129" h="398145">
                  <a:moveTo>
                    <a:pt x="0" y="0"/>
                  </a:moveTo>
                  <a:lnTo>
                    <a:pt x="0" y="174015"/>
                  </a:lnTo>
                  <a:lnTo>
                    <a:pt x="6211" y="220279"/>
                  </a:lnTo>
                  <a:lnTo>
                    <a:pt x="23744" y="261850"/>
                  </a:lnTo>
                  <a:lnTo>
                    <a:pt x="50942" y="297072"/>
                  </a:lnTo>
                  <a:lnTo>
                    <a:pt x="86153" y="324283"/>
                  </a:lnTo>
                  <a:lnTo>
                    <a:pt x="127720" y="341827"/>
                  </a:lnTo>
                  <a:lnTo>
                    <a:pt x="173989" y="348043"/>
                  </a:lnTo>
                  <a:lnTo>
                    <a:pt x="1194435" y="348043"/>
                  </a:lnTo>
                  <a:lnTo>
                    <a:pt x="1194435" y="397763"/>
                  </a:lnTo>
                  <a:lnTo>
                    <a:pt x="1293876" y="298322"/>
                  </a:lnTo>
                  <a:lnTo>
                    <a:pt x="1194435" y="198881"/>
                  </a:lnTo>
                  <a:lnTo>
                    <a:pt x="1194435" y="248602"/>
                  </a:lnTo>
                  <a:lnTo>
                    <a:pt x="173989" y="248602"/>
                  </a:lnTo>
                  <a:lnTo>
                    <a:pt x="144982" y="242742"/>
                  </a:lnTo>
                  <a:lnTo>
                    <a:pt x="121284" y="226760"/>
                  </a:lnTo>
                  <a:lnTo>
                    <a:pt x="105302" y="203055"/>
                  </a:lnTo>
                  <a:lnTo>
                    <a:pt x="99440" y="174028"/>
                  </a:lnTo>
                  <a:lnTo>
                    <a:pt x="99440" y="0"/>
                  </a:lnTo>
                  <a:lnTo>
                    <a:pt x="0" y="0"/>
                  </a:lnTo>
                  <a:close/>
                </a:path>
              </a:pathLst>
            </a:custGeom>
            <a:ln w="25400">
              <a:solidFill>
                <a:srgbClr val="FFFF00"/>
              </a:solidFill>
            </a:ln>
          </p:spPr>
          <p:txBody>
            <a:bodyPr wrap="square" lIns="0" tIns="0" rIns="0" bIns="0" rtlCol="0"/>
            <a:lstStyle/>
            <a:p>
              <a:endParaRPr sz="2700"/>
            </a:p>
          </p:txBody>
        </p:sp>
        <p:sp>
          <p:nvSpPr>
            <p:cNvPr id="76" name="object 76"/>
            <p:cNvSpPr/>
            <p:nvPr/>
          </p:nvSpPr>
          <p:spPr>
            <a:xfrm>
              <a:off x="150113" y="1913382"/>
              <a:ext cx="11849100" cy="1774189"/>
            </a:xfrm>
            <a:custGeom>
              <a:avLst/>
              <a:gdLst/>
              <a:ahLst/>
              <a:cxnLst/>
              <a:rect l="l" t="t" r="r" b="b"/>
              <a:pathLst>
                <a:path w="11849100" h="1774189">
                  <a:moveTo>
                    <a:pt x="0" y="177418"/>
                  </a:moveTo>
                  <a:lnTo>
                    <a:pt x="6336" y="130233"/>
                  </a:lnTo>
                  <a:lnTo>
                    <a:pt x="24220" y="87846"/>
                  </a:lnTo>
                  <a:lnTo>
                    <a:pt x="51958" y="51943"/>
                  </a:lnTo>
                  <a:lnTo>
                    <a:pt x="87861" y="24209"/>
                  </a:lnTo>
                  <a:lnTo>
                    <a:pt x="130236" y="6333"/>
                  </a:lnTo>
                  <a:lnTo>
                    <a:pt x="177393" y="0"/>
                  </a:lnTo>
                  <a:lnTo>
                    <a:pt x="11671681" y="0"/>
                  </a:lnTo>
                  <a:lnTo>
                    <a:pt x="11718866" y="6333"/>
                  </a:lnTo>
                  <a:lnTo>
                    <a:pt x="11761253" y="24209"/>
                  </a:lnTo>
                  <a:lnTo>
                    <a:pt x="11797157" y="51943"/>
                  </a:lnTo>
                  <a:lnTo>
                    <a:pt x="11824890" y="87846"/>
                  </a:lnTo>
                  <a:lnTo>
                    <a:pt x="11842766" y="130233"/>
                  </a:lnTo>
                  <a:lnTo>
                    <a:pt x="11849100" y="177418"/>
                  </a:lnTo>
                  <a:lnTo>
                    <a:pt x="11849100" y="1596516"/>
                  </a:lnTo>
                  <a:lnTo>
                    <a:pt x="11842766" y="1643702"/>
                  </a:lnTo>
                  <a:lnTo>
                    <a:pt x="11824890" y="1686089"/>
                  </a:lnTo>
                  <a:lnTo>
                    <a:pt x="11797157" y="1721992"/>
                  </a:lnTo>
                  <a:lnTo>
                    <a:pt x="11761253" y="1749726"/>
                  </a:lnTo>
                  <a:lnTo>
                    <a:pt x="11718866" y="1767602"/>
                  </a:lnTo>
                  <a:lnTo>
                    <a:pt x="11671681" y="1773935"/>
                  </a:lnTo>
                  <a:lnTo>
                    <a:pt x="177393" y="1773935"/>
                  </a:lnTo>
                  <a:lnTo>
                    <a:pt x="130236" y="1767602"/>
                  </a:lnTo>
                  <a:lnTo>
                    <a:pt x="87861" y="1749726"/>
                  </a:lnTo>
                  <a:lnTo>
                    <a:pt x="51958" y="1721992"/>
                  </a:lnTo>
                  <a:lnTo>
                    <a:pt x="24220" y="1686089"/>
                  </a:lnTo>
                  <a:lnTo>
                    <a:pt x="6336" y="1643702"/>
                  </a:lnTo>
                  <a:lnTo>
                    <a:pt x="0" y="1596516"/>
                  </a:lnTo>
                  <a:lnTo>
                    <a:pt x="0" y="177418"/>
                  </a:lnTo>
                  <a:close/>
                </a:path>
              </a:pathLst>
            </a:custGeom>
            <a:ln w="19050">
              <a:solidFill>
                <a:srgbClr val="2BA4A7"/>
              </a:solidFill>
            </a:ln>
          </p:spPr>
          <p:txBody>
            <a:bodyPr wrap="square" lIns="0" tIns="0" rIns="0" bIns="0" rtlCol="0"/>
            <a:lstStyle/>
            <a:p>
              <a:endParaRPr sz="2700"/>
            </a:p>
          </p:txBody>
        </p:sp>
        <p:sp>
          <p:nvSpPr>
            <p:cNvPr id="77" name="object 77"/>
            <p:cNvSpPr/>
            <p:nvPr/>
          </p:nvSpPr>
          <p:spPr>
            <a:xfrm>
              <a:off x="2369819" y="1970532"/>
              <a:ext cx="330835" cy="335280"/>
            </a:xfrm>
            <a:custGeom>
              <a:avLst/>
              <a:gdLst/>
              <a:ahLst/>
              <a:cxnLst/>
              <a:rect l="l" t="t" r="r" b="b"/>
              <a:pathLst>
                <a:path w="330835" h="335280">
                  <a:moveTo>
                    <a:pt x="165354" y="0"/>
                  </a:moveTo>
                  <a:lnTo>
                    <a:pt x="121399" y="5988"/>
                  </a:lnTo>
                  <a:lnTo>
                    <a:pt x="81900" y="22888"/>
                  </a:lnTo>
                  <a:lnTo>
                    <a:pt x="48434" y="49101"/>
                  </a:lnTo>
                  <a:lnTo>
                    <a:pt x="22577" y="83029"/>
                  </a:lnTo>
                  <a:lnTo>
                    <a:pt x="5907" y="123075"/>
                  </a:lnTo>
                  <a:lnTo>
                    <a:pt x="0" y="167639"/>
                  </a:lnTo>
                  <a:lnTo>
                    <a:pt x="5907" y="212204"/>
                  </a:lnTo>
                  <a:lnTo>
                    <a:pt x="22577" y="252250"/>
                  </a:lnTo>
                  <a:lnTo>
                    <a:pt x="48434" y="286178"/>
                  </a:lnTo>
                  <a:lnTo>
                    <a:pt x="81900" y="312391"/>
                  </a:lnTo>
                  <a:lnTo>
                    <a:pt x="121399" y="329291"/>
                  </a:lnTo>
                  <a:lnTo>
                    <a:pt x="165354" y="335279"/>
                  </a:lnTo>
                  <a:lnTo>
                    <a:pt x="209308" y="329291"/>
                  </a:lnTo>
                  <a:lnTo>
                    <a:pt x="248807" y="312391"/>
                  </a:lnTo>
                  <a:lnTo>
                    <a:pt x="282273" y="286178"/>
                  </a:lnTo>
                  <a:lnTo>
                    <a:pt x="308130" y="252250"/>
                  </a:lnTo>
                  <a:lnTo>
                    <a:pt x="324800" y="212204"/>
                  </a:lnTo>
                  <a:lnTo>
                    <a:pt x="330707" y="167639"/>
                  </a:lnTo>
                  <a:lnTo>
                    <a:pt x="324800" y="123075"/>
                  </a:lnTo>
                  <a:lnTo>
                    <a:pt x="308130" y="83029"/>
                  </a:lnTo>
                  <a:lnTo>
                    <a:pt x="282273" y="49101"/>
                  </a:lnTo>
                  <a:lnTo>
                    <a:pt x="248807" y="22888"/>
                  </a:lnTo>
                  <a:lnTo>
                    <a:pt x="209308" y="5988"/>
                  </a:lnTo>
                  <a:lnTo>
                    <a:pt x="165354" y="0"/>
                  </a:lnTo>
                  <a:close/>
                </a:path>
              </a:pathLst>
            </a:custGeom>
            <a:solidFill>
              <a:srgbClr val="E7E6E6"/>
            </a:solidFill>
          </p:spPr>
          <p:txBody>
            <a:bodyPr wrap="square" lIns="0" tIns="0" rIns="0" bIns="0" rtlCol="0"/>
            <a:lstStyle/>
            <a:p>
              <a:endParaRPr sz="2700"/>
            </a:p>
          </p:txBody>
        </p:sp>
      </p:grpSp>
      <p:sp>
        <p:nvSpPr>
          <p:cNvPr id="78" name="object 78"/>
          <p:cNvSpPr txBox="1"/>
          <p:nvPr/>
        </p:nvSpPr>
        <p:spPr>
          <a:xfrm>
            <a:off x="3699891" y="2999422"/>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1</a:t>
            </a:r>
            <a:endParaRPr sz="2400">
              <a:latin typeface="Arial"/>
              <a:cs typeface="Arial"/>
            </a:endParaRPr>
          </a:p>
        </p:txBody>
      </p:sp>
      <p:sp>
        <p:nvSpPr>
          <p:cNvPr id="79" name="object 79"/>
          <p:cNvSpPr/>
          <p:nvPr/>
        </p:nvSpPr>
        <p:spPr>
          <a:xfrm>
            <a:off x="3525011" y="5724144"/>
            <a:ext cx="496253" cy="502920"/>
          </a:xfrm>
          <a:custGeom>
            <a:avLst/>
            <a:gdLst/>
            <a:ahLst/>
            <a:cxnLst/>
            <a:rect l="l" t="t" r="r" b="b"/>
            <a:pathLst>
              <a:path w="330835" h="335279">
                <a:moveTo>
                  <a:pt x="165354" y="0"/>
                </a:moveTo>
                <a:lnTo>
                  <a:pt x="121399" y="5988"/>
                </a:lnTo>
                <a:lnTo>
                  <a:pt x="81900" y="22888"/>
                </a:lnTo>
                <a:lnTo>
                  <a:pt x="48434" y="49101"/>
                </a:lnTo>
                <a:lnTo>
                  <a:pt x="22577" y="83029"/>
                </a:lnTo>
                <a:lnTo>
                  <a:pt x="5907" y="123075"/>
                </a:lnTo>
                <a:lnTo>
                  <a:pt x="0" y="167639"/>
                </a:lnTo>
                <a:lnTo>
                  <a:pt x="5907" y="212204"/>
                </a:lnTo>
                <a:lnTo>
                  <a:pt x="22577" y="252250"/>
                </a:lnTo>
                <a:lnTo>
                  <a:pt x="48434" y="286178"/>
                </a:lnTo>
                <a:lnTo>
                  <a:pt x="81900" y="312391"/>
                </a:lnTo>
                <a:lnTo>
                  <a:pt x="121399" y="329291"/>
                </a:lnTo>
                <a:lnTo>
                  <a:pt x="165354" y="335279"/>
                </a:lnTo>
                <a:lnTo>
                  <a:pt x="209308" y="329291"/>
                </a:lnTo>
                <a:lnTo>
                  <a:pt x="248807" y="312391"/>
                </a:lnTo>
                <a:lnTo>
                  <a:pt x="282273" y="286178"/>
                </a:lnTo>
                <a:lnTo>
                  <a:pt x="308130" y="252250"/>
                </a:lnTo>
                <a:lnTo>
                  <a:pt x="324800" y="212204"/>
                </a:lnTo>
                <a:lnTo>
                  <a:pt x="330708" y="167639"/>
                </a:lnTo>
                <a:lnTo>
                  <a:pt x="324800" y="123075"/>
                </a:lnTo>
                <a:lnTo>
                  <a:pt x="308130" y="83029"/>
                </a:lnTo>
                <a:lnTo>
                  <a:pt x="282273" y="49101"/>
                </a:lnTo>
                <a:lnTo>
                  <a:pt x="248807" y="22888"/>
                </a:lnTo>
                <a:lnTo>
                  <a:pt x="209308" y="5988"/>
                </a:lnTo>
                <a:lnTo>
                  <a:pt x="165354" y="0"/>
                </a:lnTo>
                <a:close/>
              </a:path>
            </a:pathLst>
          </a:custGeom>
          <a:solidFill>
            <a:srgbClr val="E7E6E6"/>
          </a:solidFill>
        </p:spPr>
        <p:txBody>
          <a:bodyPr wrap="square" lIns="0" tIns="0" rIns="0" bIns="0" rtlCol="0"/>
          <a:lstStyle/>
          <a:p>
            <a:endParaRPr sz="2700"/>
          </a:p>
        </p:txBody>
      </p:sp>
      <p:sp>
        <p:nvSpPr>
          <p:cNvPr id="80" name="object 80"/>
          <p:cNvSpPr txBox="1"/>
          <p:nvPr/>
        </p:nvSpPr>
        <p:spPr>
          <a:xfrm>
            <a:off x="3669602" y="5767196"/>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2</a:t>
            </a:r>
            <a:endParaRPr sz="2400">
              <a:latin typeface="Arial"/>
              <a:cs typeface="Arial"/>
            </a:endParaRPr>
          </a:p>
        </p:txBody>
      </p:sp>
      <p:sp>
        <p:nvSpPr>
          <p:cNvPr id="81" name="object 81"/>
          <p:cNvSpPr/>
          <p:nvPr/>
        </p:nvSpPr>
        <p:spPr>
          <a:xfrm>
            <a:off x="7205471" y="5724144"/>
            <a:ext cx="494348" cy="502920"/>
          </a:xfrm>
          <a:custGeom>
            <a:avLst/>
            <a:gdLst/>
            <a:ahLst/>
            <a:cxnLst/>
            <a:rect l="l" t="t" r="r" b="b"/>
            <a:pathLst>
              <a:path w="329564" h="335279">
                <a:moveTo>
                  <a:pt x="164591" y="0"/>
                </a:moveTo>
                <a:lnTo>
                  <a:pt x="120826" y="5988"/>
                </a:lnTo>
                <a:lnTo>
                  <a:pt x="81505" y="22888"/>
                </a:lnTo>
                <a:lnTo>
                  <a:pt x="48196" y="49101"/>
                </a:lnTo>
                <a:lnTo>
                  <a:pt x="22464" y="83029"/>
                </a:lnTo>
                <a:lnTo>
                  <a:pt x="5877" y="123075"/>
                </a:lnTo>
                <a:lnTo>
                  <a:pt x="0" y="167639"/>
                </a:lnTo>
                <a:lnTo>
                  <a:pt x="5877" y="212204"/>
                </a:lnTo>
                <a:lnTo>
                  <a:pt x="22464" y="252250"/>
                </a:lnTo>
                <a:lnTo>
                  <a:pt x="48196" y="286178"/>
                </a:lnTo>
                <a:lnTo>
                  <a:pt x="81505" y="312391"/>
                </a:lnTo>
                <a:lnTo>
                  <a:pt x="120826" y="329291"/>
                </a:lnTo>
                <a:lnTo>
                  <a:pt x="164591" y="335279"/>
                </a:lnTo>
                <a:lnTo>
                  <a:pt x="208357" y="329291"/>
                </a:lnTo>
                <a:lnTo>
                  <a:pt x="247678" y="312391"/>
                </a:lnTo>
                <a:lnTo>
                  <a:pt x="280987" y="286178"/>
                </a:lnTo>
                <a:lnTo>
                  <a:pt x="306719" y="252250"/>
                </a:lnTo>
                <a:lnTo>
                  <a:pt x="323306" y="212204"/>
                </a:lnTo>
                <a:lnTo>
                  <a:pt x="329184" y="167639"/>
                </a:lnTo>
                <a:lnTo>
                  <a:pt x="323306" y="123075"/>
                </a:lnTo>
                <a:lnTo>
                  <a:pt x="306719" y="83029"/>
                </a:lnTo>
                <a:lnTo>
                  <a:pt x="280987" y="49101"/>
                </a:lnTo>
                <a:lnTo>
                  <a:pt x="247678" y="22888"/>
                </a:lnTo>
                <a:lnTo>
                  <a:pt x="208357" y="5988"/>
                </a:lnTo>
                <a:lnTo>
                  <a:pt x="164591" y="0"/>
                </a:lnTo>
                <a:close/>
              </a:path>
            </a:pathLst>
          </a:custGeom>
          <a:solidFill>
            <a:srgbClr val="E7E6E6"/>
          </a:solidFill>
        </p:spPr>
        <p:txBody>
          <a:bodyPr wrap="square" lIns="0" tIns="0" rIns="0" bIns="0" rtlCol="0"/>
          <a:lstStyle/>
          <a:p>
            <a:endParaRPr sz="2700"/>
          </a:p>
        </p:txBody>
      </p:sp>
      <p:sp>
        <p:nvSpPr>
          <p:cNvPr id="82" name="object 82"/>
          <p:cNvSpPr txBox="1"/>
          <p:nvPr/>
        </p:nvSpPr>
        <p:spPr>
          <a:xfrm>
            <a:off x="7349679" y="5767196"/>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1</a:t>
            </a:r>
            <a:endParaRPr sz="2400">
              <a:latin typeface="Arial"/>
              <a:cs typeface="Arial"/>
            </a:endParaRPr>
          </a:p>
        </p:txBody>
      </p:sp>
      <p:sp>
        <p:nvSpPr>
          <p:cNvPr id="83" name="object 83"/>
          <p:cNvSpPr/>
          <p:nvPr/>
        </p:nvSpPr>
        <p:spPr>
          <a:xfrm>
            <a:off x="3609593" y="4224527"/>
            <a:ext cx="496253" cy="502920"/>
          </a:xfrm>
          <a:custGeom>
            <a:avLst/>
            <a:gdLst/>
            <a:ahLst/>
            <a:cxnLst/>
            <a:rect l="l" t="t" r="r" b="b"/>
            <a:pathLst>
              <a:path w="330835" h="335280">
                <a:moveTo>
                  <a:pt x="165354" y="0"/>
                </a:moveTo>
                <a:lnTo>
                  <a:pt x="121399" y="5988"/>
                </a:lnTo>
                <a:lnTo>
                  <a:pt x="81900" y="22888"/>
                </a:lnTo>
                <a:lnTo>
                  <a:pt x="48434" y="49101"/>
                </a:lnTo>
                <a:lnTo>
                  <a:pt x="22577" y="83029"/>
                </a:lnTo>
                <a:lnTo>
                  <a:pt x="5907" y="123075"/>
                </a:lnTo>
                <a:lnTo>
                  <a:pt x="0" y="167639"/>
                </a:lnTo>
                <a:lnTo>
                  <a:pt x="5907" y="212204"/>
                </a:lnTo>
                <a:lnTo>
                  <a:pt x="22577" y="252250"/>
                </a:lnTo>
                <a:lnTo>
                  <a:pt x="48434" y="286178"/>
                </a:lnTo>
                <a:lnTo>
                  <a:pt x="81900" y="312391"/>
                </a:lnTo>
                <a:lnTo>
                  <a:pt x="121399" y="329291"/>
                </a:lnTo>
                <a:lnTo>
                  <a:pt x="165354" y="335280"/>
                </a:lnTo>
                <a:lnTo>
                  <a:pt x="209308" y="329291"/>
                </a:lnTo>
                <a:lnTo>
                  <a:pt x="248807" y="312391"/>
                </a:lnTo>
                <a:lnTo>
                  <a:pt x="282273" y="286178"/>
                </a:lnTo>
                <a:lnTo>
                  <a:pt x="308130" y="252250"/>
                </a:lnTo>
                <a:lnTo>
                  <a:pt x="324800" y="212204"/>
                </a:lnTo>
                <a:lnTo>
                  <a:pt x="330708" y="167639"/>
                </a:lnTo>
                <a:lnTo>
                  <a:pt x="324800" y="123075"/>
                </a:lnTo>
                <a:lnTo>
                  <a:pt x="308130" y="83029"/>
                </a:lnTo>
                <a:lnTo>
                  <a:pt x="282273" y="49101"/>
                </a:lnTo>
                <a:lnTo>
                  <a:pt x="248807" y="22888"/>
                </a:lnTo>
                <a:lnTo>
                  <a:pt x="209308" y="5988"/>
                </a:lnTo>
                <a:lnTo>
                  <a:pt x="165354" y="0"/>
                </a:lnTo>
                <a:close/>
              </a:path>
            </a:pathLst>
          </a:custGeom>
          <a:solidFill>
            <a:srgbClr val="E7E6E6"/>
          </a:solidFill>
        </p:spPr>
        <p:txBody>
          <a:bodyPr wrap="square" lIns="0" tIns="0" rIns="0" bIns="0" rtlCol="0"/>
          <a:lstStyle/>
          <a:p>
            <a:endParaRPr sz="2700"/>
          </a:p>
        </p:txBody>
      </p:sp>
      <p:sp>
        <p:nvSpPr>
          <p:cNvPr id="84" name="object 84"/>
          <p:cNvSpPr txBox="1"/>
          <p:nvPr/>
        </p:nvSpPr>
        <p:spPr>
          <a:xfrm>
            <a:off x="3754755" y="4268533"/>
            <a:ext cx="207645" cy="387607"/>
          </a:xfrm>
          <a:prstGeom prst="rect">
            <a:avLst/>
          </a:prstGeom>
        </p:spPr>
        <p:txBody>
          <a:bodyPr vert="horz" wrap="square" lIns="0" tIns="18098" rIns="0" bIns="0" rtlCol="0">
            <a:spAutoFit/>
          </a:bodyPr>
          <a:lstStyle/>
          <a:p>
            <a:pPr marL="19050">
              <a:spcBef>
                <a:spcPts val="143"/>
              </a:spcBef>
            </a:pPr>
            <a:r>
              <a:rPr sz="2400" b="1" spc="-8" dirty="0">
                <a:solidFill>
                  <a:srgbClr val="C00000"/>
                </a:solidFill>
                <a:latin typeface="Arial"/>
                <a:cs typeface="Arial"/>
              </a:rPr>
              <a:t>1</a:t>
            </a:r>
            <a:endParaRPr sz="2400">
              <a:latin typeface="Arial"/>
              <a:cs typeface="Arial"/>
            </a:endParaRPr>
          </a:p>
        </p:txBody>
      </p:sp>
      <p:sp>
        <p:nvSpPr>
          <p:cNvPr id="85" name="object 85"/>
          <p:cNvSpPr/>
          <p:nvPr/>
        </p:nvSpPr>
        <p:spPr>
          <a:xfrm>
            <a:off x="3657601" y="7077455"/>
            <a:ext cx="494348" cy="505778"/>
          </a:xfrm>
          <a:custGeom>
            <a:avLst/>
            <a:gdLst/>
            <a:ahLst/>
            <a:cxnLst/>
            <a:rect l="l" t="t" r="r" b="b"/>
            <a:pathLst>
              <a:path w="329564" h="337185">
                <a:moveTo>
                  <a:pt x="164592" y="0"/>
                </a:moveTo>
                <a:lnTo>
                  <a:pt x="120826" y="6018"/>
                </a:lnTo>
                <a:lnTo>
                  <a:pt x="81505" y="23001"/>
                </a:lnTo>
                <a:lnTo>
                  <a:pt x="48196" y="49339"/>
                </a:lnTo>
                <a:lnTo>
                  <a:pt x="22464" y="83424"/>
                </a:lnTo>
                <a:lnTo>
                  <a:pt x="5877" y="123648"/>
                </a:lnTo>
                <a:lnTo>
                  <a:pt x="0" y="168402"/>
                </a:lnTo>
                <a:lnTo>
                  <a:pt x="5877" y="213155"/>
                </a:lnTo>
                <a:lnTo>
                  <a:pt x="22464" y="253379"/>
                </a:lnTo>
                <a:lnTo>
                  <a:pt x="48196" y="287464"/>
                </a:lnTo>
                <a:lnTo>
                  <a:pt x="81505" y="313802"/>
                </a:lnTo>
                <a:lnTo>
                  <a:pt x="120826" y="330785"/>
                </a:lnTo>
                <a:lnTo>
                  <a:pt x="164592" y="336804"/>
                </a:lnTo>
                <a:lnTo>
                  <a:pt x="208357" y="330785"/>
                </a:lnTo>
                <a:lnTo>
                  <a:pt x="247678" y="313802"/>
                </a:lnTo>
                <a:lnTo>
                  <a:pt x="280987" y="287464"/>
                </a:lnTo>
                <a:lnTo>
                  <a:pt x="306719" y="253379"/>
                </a:lnTo>
                <a:lnTo>
                  <a:pt x="323306" y="213155"/>
                </a:lnTo>
                <a:lnTo>
                  <a:pt x="329183" y="168402"/>
                </a:lnTo>
                <a:lnTo>
                  <a:pt x="323306" y="123648"/>
                </a:lnTo>
                <a:lnTo>
                  <a:pt x="306719" y="83424"/>
                </a:lnTo>
                <a:lnTo>
                  <a:pt x="280987" y="49339"/>
                </a:lnTo>
                <a:lnTo>
                  <a:pt x="247678" y="23001"/>
                </a:lnTo>
                <a:lnTo>
                  <a:pt x="208357" y="6018"/>
                </a:lnTo>
                <a:lnTo>
                  <a:pt x="164592" y="0"/>
                </a:lnTo>
                <a:close/>
              </a:path>
            </a:pathLst>
          </a:custGeom>
          <a:solidFill>
            <a:srgbClr val="E7E6E6"/>
          </a:solidFill>
        </p:spPr>
        <p:txBody>
          <a:bodyPr wrap="square" lIns="0" tIns="0" rIns="0" bIns="0" rtlCol="0"/>
          <a:lstStyle/>
          <a:p>
            <a:endParaRPr sz="2700"/>
          </a:p>
        </p:txBody>
      </p:sp>
      <p:sp>
        <p:nvSpPr>
          <p:cNvPr id="86" name="object 86"/>
          <p:cNvSpPr txBox="1"/>
          <p:nvPr/>
        </p:nvSpPr>
        <p:spPr>
          <a:xfrm>
            <a:off x="3801236" y="7122794"/>
            <a:ext cx="207645" cy="387607"/>
          </a:xfrm>
          <a:prstGeom prst="rect">
            <a:avLst/>
          </a:prstGeom>
        </p:spPr>
        <p:txBody>
          <a:bodyPr vert="horz" wrap="square" lIns="0" tIns="18098" rIns="0" bIns="0" rtlCol="0">
            <a:spAutoFit/>
          </a:bodyPr>
          <a:lstStyle/>
          <a:p>
            <a:pPr marL="19050">
              <a:spcBef>
                <a:spcPts val="143"/>
              </a:spcBef>
            </a:pPr>
            <a:r>
              <a:rPr sz="2400" b="1" spc="-8" dirty="0">
                <a:solidFill>
                  <a:srgbClr val="C00000"/>
                </a:solidFill>
                <a:latin typeface="Arial"/>
                <a:cs typeface="Arial"/>
              </a:rPr>
              <a:t>2</a:t>
            </a:r>
            <a:endParaRPr sz="2400">
              <a:latin typeface="Arial"/>
              <a:cs typeface="Arial"/>
            </a:endParaRPr>
          </a:p>
        </p:txBody>
      </p:sp>
      <p:sp>
        <p:nvSpPr>
          <p:cNvPr id="87" name="object 87"/>
          <p:cNvSpPr/>
          <p:nvPr/>
        </p:nvSpPr>
        <p:spPr>
          <a:xfrm>
            <a:off x="11253979" y="7104887"/>
            <a:ext cx="496253" cy="502920"/>
          </a:xfrm>
          <a:custGeom>
            <a:avLst/>
            <a:gdLst/>
            <a:ahLst/>
            <a:cxnLst/>
            <a:rect l="l" t="t" r="r" b="b"/>
            <a:pathLst>
              <a:path w="330834" h="335279">
                <a:moveTo>
                  <a:pt x="165353" y="0"/>
                </a:moveTo>
                <a:lnTo>
                  <a:pt x="121399" y="5988"/>
                </a:lnTo>
                <a:lnTo>
                  <a:pt x="81900" y="22888"/>
                </a:lnTo>
                <a:lnTo>
                  <a:pt x="48434" y="49101"/>
                </a:lnTo>
                <a:lnTo>
                  <a:pt x="22577" y="83029"/>
                </a:lnTo>
                <a:lnTo>
                  <a:pt x="5907" y="123075"/>
                </a:lnTo>
                <a:lnTo>
                  <a:pt x="0" y="167639"/>
                </a:lnTo>
                <a:lnTo>
                  <a:pt x="5907" y="212204"/>
                </a:lnTo>
                <a:lnTo>
                  <a:pt x="22577" y="252250"/>
                </a:lnTo>
                <a:lnTo>
                  <a:pt x="48434" y="286178"/>
                </a:lnTo>
                <a:lnTo>
                  <a:pt x="81900" y="312391"/>
                </a:lnTo>
                <a:lnTo>
                  <a:pt x="121399" y="329291"/>
                </a:lnTo>
                <a:lnTo>
                  <a:pt x="165353" y="335279"/>
                </a:lnTo>
                <a:lnTo>
                  <a:pt x="209308" y="329291"/>
                </a:lnTo>
                <a:lnTo>
                  <a:pt x="248807" y="312391"/>
                </a:lnTo>
                <a:lnTo>
                  <a:pt x="282273" y="286178"/>
                </a:lnTo>
                <a:lnTo>
                  <a:pt x="308130" y="252250"/>
                </a:lnTo>
                <a:lnTo>
                  <a:pt x="324800" y="212204"/>
                </a:lnTo>
                <a:lnTo>
                  <a:pt x="330707" y="167639"/>
                </a:lnTo>
                <a:lnTo>
                  <a:pt x="324800" y="123075"/>
                </a:lnTo>
                <a:lnTo>
                  <a:pt x="308130" y="83029"/>
                </a:lnTo>
                <a:lnTo>
                  <a:pt x="282273" y="49101"/>
                </a:lnTo>
                <a:lnTo>
                  <a:pt x="248807" y="22888"/>
                </a:lnTo>
                <a:lnTo>
                  <a:pt x="209308" y="5988"/>
                </a:lnTo>
                <a:lnTo>
                  <a:pt x="165353" y="0"/>
                </a:lnTo>
                <a:close/>
              </a:path>
            </a:pathLst>
          </a:custGeom>
          <a:solidFill>
            <a:srgbClr val="E7E6E6"/>
          </a:solidFill>
        </p:spPr>
        <p:txBody>
          <a:bodyPr wrap="square" lIns="0" tIns="0" rIns="0" bIns="0" rtlCol="0"/>
          <a:lstStyle/>
          <a:p>
            <a:endParaRPr sz="2700"/>
          </a:p>
        </p:txBody>
      </p:sp>
      <p:sp>
        <p:nvSpPr>
          <p:cNvPr id="88" name="object 88"/>
          <p:cNvSpPr txBox="1"/>
          <p:nvPr/>
        </p:nvSpPr>
        <p:spPr>
          <a:xfrm>
            <a:off x="11399520" y="7148513"/>
            <a:ext cx="207645" cy="387607"/>
          </a:xfrm>
          <a:prstGeom prst="rect">
            <a:avLst/>
          </a:prstGeom>
        </p:spPr>
        <p:txBody>
          <a:bodyPr vert="horz" wrap="square" lIns="0" tIns="18098" rIns="0" bIns="0" rtlCol="0">
            <a:spAutoFit/>
          </a:bodyPr>
          <a:lstStyle/>
          <a:p>
            <a:pPr marL="19050">
              <a:spcBef>
                <a:spcPts val="143"/>
              </a:spcBef>
            </a:pPr>
            <a:r>
              <a:rPr sz="2400" b="1" spc="-8" dirty="0">
                <a:solidFill>
                  <a:srgbClr val="C00000"/>
                </a:solidFill>
                <a:latin typeface="Arial"/>
                <a:cs typeface="Arial"/>
              </a:rPr>
              <a:t>1</a:t>
            </a:r>
            <a:endParaRPr sz="2400">
              <a:latin typeface="Arial"/>
              <a:cs typeface="Arial"/>
            </a:endParaRPr>
          </a:p>
        </p:txBody>
      </p:sp>
      <p:sp>
        <p:nvSpPr>
          <p:cNvPr id="89" name="object 89"/>
          <p:cNvSpPr/>
          <p:nvPr/>
        </p:nvSpPr>
        <p:spPr>
          <a:xfrm>
            <a:off x="7205471" y="8266176"/>
            <a:ext cx="496253" cy="502920"/>
          </a:xfrm>
          <a:custGeom>
            <a:avLst/>
            <a:gdLst/>
            <a:ahLst/>
            <a:cxnLst/>
            <a:rect l="l" t="t" r="r" b="b"/>
            <a:pathLst>
              <a:path w="330835" h="335279">
                <a:moveTo>
                  <a:pt x="165353" y="0"/>
                </a:moveTo>
                <a:lnTo>
                  <a:pt x="121399" y="5988"/>
                </a:lnTo>
                <a:lnTo>
                  <a:pt x="81900" y="22888"/>
                </a:lnTo>
                <a:lnTo>
                  <a:pt x="48434" y="49101"/>
                </a:lnTo>
                <a:lnTo>
                  <a:pt x="22577" y="83029"/>
                </a:lnTo>
                <a:lnTo>
                  <a:pt x="5907" y="123075"/>
                </a:lnTo>
                <a:lnTo>
                  <a:pt x="0" y="167639"/>
                </a:lnTo>
                <a:lnTo>
                  <a:pt x="5907" y="212204"/>
                </a:lnTo>
                <a:lnTo>
                  <a:pt x="22577" y="252250"/>
                </a:lnTo>
                <a:lnTo>
                  <a:pt x="48434" y="286178"/>
                </a:lnTo>
                <a:lnTo>
                  <a:pt x="81900" y="312391"/>
                </a:lnTo>
                <a:lnTo>
                  <a:pt x="121399" y="329291"/>
                </a:lnTo>
                <a:lnTo>
                  <a:pt x="165353" y="335279"/>
                </a:lnTo>
                <a:lnTo>
                  <a:pt x="209308" y="329291"/>
                </a:lnTo>
                <a:lnTo>
                  <a:pt x="248807" y="312391"/>
                </a:lnTo>
                <a:lnTo>
                  <a:pt x="282273" y="286178"/>
                </a:lnTo>
                <a:lnTo>
                  <a:pt x="308130" y="252250"/>
                </a:lnTo>
                <a:lnTo>
                  <a:pt x="324800" y="212204"/>
                </a:lnTo>
                <a:lnTo>
                  <a:pt x="330707" y="167639"/>
                </a:lnTo>
                <a:lnTo>
                  <a:pt x="324800" y="123075"/>
                </a:lnTo>
                <a:lnTo>
                  <a:pt x="308130" y="83029"/>
                </a:lnTo>
                <a:lnTo>
                  <a:pt x="282273" y="49101"/>
                </a:lnTo>
                <a:lnTo>
                  <a:pt x="248807" y="22888"/>
                </a:lnTo>
                <a:lnTo>
                  <a:pt x="209308" y="5988"/>
                </a:lnTo>
                <a:lnTo>
                  <a:pt x="165353" y="0"/>
                </a:lnTo>
                <a:close/>
              </a:path>
            </a:pathLst>
          </a:custGeom>
          <a:solidFill>
            <a:srgbClr val="E7E6E6"/>
          </a:solidFill>
        </p:spPr>
        <p:txBody>
          <a:bodyPr wrap="square" lIns="0" tIns="0" rIns="0" bIns="0" rtlCol="0"/>
          <a:lstStyle/>
          <a:p>
            <a:endParaRPr sz="2700"/>
          </a:p>
        </p:txBody>
      </p:sp>
      <p:sp>
        <p:nvSpPr>
          <p:cNvPr id="90" name="object 90"/>
          <p:cNvSpPr txBox="1"/>
          <p:nvPr/>
        </p:nvSpPr>
        <p:spPr>
          <a:xfrm>
            <a:off x="7350060" y="8310677"/>
            <a:ext cx="207645" cy="387607"/>
          </a:xfrm>
          <a:prstGeom prst="rect">
            <a:avLst/>
          </a:prstGeom>
        </p:spPr>
        <p:txBody>
          <a:bodyPr vert="horz" wrap="square" lIns="0" tIns="18098" rIns="0" bIns="0" rtlCol="0">
            <a:spAutoFit/>
          </a:bodyPr>
          <a:lstStyle/>
          <a:p>
            <a:pPr marL="19050">
              <a:spcBef>
                <a:spcPts val="143"/>
              </a:spcBef>
            </a:pPr>
            <a:r>
              <a:rPr sz="2400" b="1" spc="-8" dirty="0">
                <a:solidFill>
                  <a:srgbClr val="C00000"/>
                </a:solidFill>
                <a:latin typeface="Arial"/>
                <a:cs typeface="Arial"/>
              </a:rPr>
              <a:t>3</a:t>
            </a:r>
            <a:endParaRPr sz="2400">
              <a:latin typeface="Arial"/>
              <a:cs typeface="Arial"/>
            </a:endParaRPr>
          </a:p>
        </p:txBody>
      </p:sp>
      <p:sp>
        <p:nvSpPr>
          <p:cNvPr id="91" name="object 91"/>
          <p:cNvSpPr/>
          <p:nvPr/>
        </p:nvSpPr>
        <p:spPr>
          <a:xfrm>
            <a:off x="14461235" y="8266176"/>
            <a:ext cx="496253" cy="502920"/>
          </a:xfrm>
          <a:custGeom>
            <a:avLst/>
            <a:gdLst/>
            <a:ahLst/>
            <a:cxnLst/>
            <a:rect l="l" t="t" r="r" b="b"/>
            <a:pathLst>
              <a:path w="330834" h="335279">
                <a:moveTo>
                  <a:pt x="165353" y="0"/>
                </a:moveTo>
                <a:lnTo>
                  <a:pt x="121399" y="5988"/>
                </a:lnTo>
                <a:lnTo>
                  <a:pt x="81900" y="22888"/>
                </a:lnTo>
                <a:lnTo>
                  <a:pt x="48434" y="49101"/>
                </a:lnTo>
                <a:lnTo>
                  <a:pt x="22577" y="83029"/>
                </a:lnTo>
                <a:lnTo>
                  <a:pt x="5907" y="123075"/>
                </a:lnTo>
                <a:lnTo>
                  <a:pt x="0" y="167639"/>
                </a:lnTo>
                <a:lnTo>
                  <a:pt x="5907" y="212204"/>
                </a:lnTo>
                <a:lnTo>
                  <a:pt x="22577" y="252250"/>
                </a:lnTo>
                <a:lnTo>
                  <a:pt x="48434" y="286178"/>
                </a:lnTo>
                <a:lnTo>
                  <a:pt x="81900" y="312391"/>
                </a:lnTo>
                <a:lnTo>
                  <a:pt x="121399" y="329291"/>
                </a:lnTo>
                <a:lnTo>
                  <a:pt x="165353" y="335279"/>
                </a:lnTo>
                <a:lnTo>
                  <a:pt x="209308" y="329291"/>
                </a:lnTo>
                <a:lnTo>
                  <a:pt x="248807" y="312391"/>
                </a:lnTo>
                <a:lnTo>
                  <a:pt x="282273" y="286178"/>
                </a:lnTo>
                <a:lnTo>
                  <a:pt x="308130" y="252250"/>
                </a:lnTo>
                <a:lnTo>
                  <a:pt x="324800" y="212204"/>
                </a:lnTo>
                <a:lnTo>
                  <a:pt x="330707" y="167639"/>
                </a:lnTo>
                <a:lnTo>
                  <a:pt x="324800" y="123075"/>
                </a:lnTo>
                <a:lnTo>
                  <a:pt x="308130" y="83029"/>
                </a:lnTo>
                <a:lnTo>
                  <a:pt x="282273" y="49101"/>
                </a:lnTo>
                <a:lnTo>
                  <a:pt x="248807" y="22888"/>
                </a:lnTo>
                <a:lnTo>
                  <a:pt x="209308" y="5988"/>
                </a:lnTo>
                <a:lnTo>
                  <a:pt x="165353" y="0"/>
                </a:lnTo>
                <a:close/>
              </a:path>
            </a:pathLst>
          </a:custGeom>
          <a:solidFill>
            <a:srgbClr val="E7E6E6"/>
          </a:solidFill>
        </p:spPr>
        <p:txBody>
          <a:bodyPr wrap="square" lIns="0" tIns="0" rIns="0" bIns="0" rtlCol="0"/>
          <a:lstStyle/>
          <a:p>
            <a:endParaRPr sz="2700"/>
          </a:p>
        </p:txBody>
      </p:sp>
      <p:sp>
        <p:nvSpPr>
          <p:cNvPr id="92" name="object 92"/>
          <p:cNvSpPr txBox="1"/>
          <p:nvPr/>
        </p:nvSpPr>
        <p:spPr>
          <a:xfrm>
            <a:off x="14607159" y="8310677"/>
            <a:ext cx="207645" cy="387607"/>
          </a:xfrm>
          <a:prstGeom prst="rect">
            <a:avLst/>
          </a:prstGeom>
        </p:spPr>
        <p:txBody>
          <a:bodyPr vert="horz" wrap="square" lIns="0" tIns="18098" rIns="0" bIns="0" rtlCol="0">
            <a:spAutoFit/>
          </a:bodyPr>
          <a:lstStyle/>
          <a:p>
            <a:pPr marL="19050">
              <a:spcBef>
                <a:spcPts val="143"/>
              </a:spcBef>
            </a:pPr>
            <a:r>
              <a:rPr sz="2400" b="1" spc="-8" dirty="0">
                <a:solidFill>
                  <a:srgbClr val="C00000"/>
                </a:solidFill>
                <a:latin typeface="Arial"/>
                <a:cs typeface="Arial"/>
              </a:rPr>
              <a:t>4</a:t>
            </a:r>
            <a:endParaRPr sz="2400">
              <a:latin typeface="Arial"/>
              <a:cs typeface="Arial"/>
            </a:endParaRPr>
          </a:p>
        </p:txBody>
      </p:sp>
      <p:grpSp>
        <p:nvGrpSpPr>
          <p:cNvPr id="93" name="object 93"/>
          <p:cNvGrpSpPr/>
          <p:nvPr/>
        </p:nvGrpSpPr>
        <p:grpSpPr>
          <a:xfrm>
            <a:off x="6085618" y="4092226"/>
            <a:ext cx="9768839" cy="5026343"/>
            <a:chOff x="4057078" y="2728150"/>
            <a:chExt cx="6512559" cy="3350895"/>
          </a:xfrm>
        </p:grpSpPr>
        <p:sp>
          <p:nvSpPr>
            <p:cNvPr id="94" name="object 94"/>
            <p:cNvSpPr/>
            <p:nvPr/>
          </p:nvSpPr>
          <p:spPr>
            <a:xfrm>
              <a:off x="7821929" y="5846826"/>
              <a:ext cx="1454150" cy="222885"/>
            </a:xfrm>
            <a:custGeom>
              <a:avLst/>
              <a:gdLst/>
              <a:ahLst/>
              <a:cxnLst/>
              <a:rect l="l" t="t" r="r" b="b"/>
              <a:pathLst>
                <a:path w="1454150" h="222885">
                  <a:moveTo>
                    <a:pt x="1342644" y="0"/>
                  </a:moveTo>
                  <a:lnTo>
                    <a:pt x="1342644" y="55626"/>
                  </a:lnTo>
                  <a:lnTo>
                    <a:pt x="0" y="55626"/>
                  </a:lnTo>
                  <a:lnTo>
                    <a:pt x="0" y="166878"/>
                  </a:lnTo>
                  <a:lnTo>
                    <a:pt x="1342644" y="166878"/>
                  </a:lnTo>
                  <a:lnTo>
                    <a:pt x="1342644" y="222504"/>
                  </a:lnTo>
                  <a:lnTo>
                    <a:pt x="1453896" y="111252"/>
                  </a:lnTo>
                  <a:lnTo>
                    <a:pt x="1342644" y="0"/>
                  </a:lnTo>
                  <a:close/>
                </a:path>
              </a:pathLst>
            </a:custGeom>
            <a:solidFill>
              <a:srgbClr val="C00000"/>
            </a:solidFill>
          </p:spPr>
          <p:txBody>
            <a:bodyPr wrap="square" lIns="0" tIns="0" rIns="0" bIns="0" rtlCol="0"/>
            <a:lstStyle/>
            <a:p>
              <a:endParaRPr sz="2700"/>
            </a:p>
          </p:txBody>
        </p:sp>
        <p:sp>
          <p:nvSpPr>
            <p:cNvPr id="95" name="object 95"/>
            <p:cNvSpPr/>
            <p:nvPr/>
          </p:nvSpPr>
          <p:spPr>
            <a:xfrm>
              <a:off x="7821929" y="5846826"/>
              <a:ext cx="1454150" cy="222885"/>
            </a:xfrm>
            <a:custGeom>
              <a:avLst/>
              <a:gdLst/>
              <a:ahLst/>
              <a:cxnLst/>
              <a:rect l="l" t="t" r="r" b="b"/>
              <a:pathLst>
                <a:path w="1454150" h="222885">
                  <a:moveTo>
                    <a:pt x="0" y="55626"/>
                  </a:moveTo>
                  <a:lnTo>
                    <a:pt x="1342644" y="55626"/>
                  </a:lnTo>
                  <a:lnTo>
                    <a:pt x="1342644" y="0"/>
                  </a:lnTo>
                  <a:lnTo>
                    <a:pt x="1453896" y="111252"/>
                  </a:lnTo>
                  <a:lnTo>
                    <a:pt x="1342644" y="222504"/>
                  </a:lnTo>
                  <a:lnTo>
                    <a:pt x="1342644" y="166878"/>
                  </a:lnTo>
                  <a:lnTo>
                    <a:pt x="0" y="166878"/>
                  </a:lnTo>
                  <a:lnTo>
                    <a:pt x="0" y="55626"/>
                  </a:lnTo>
                  <a:close/>
                </a:path>
              </a:pathLst>
            </a:custGeom>
            <a:ln w="19050">
              <a:solidFill>
                <a:srgbClr val="FFFF00"/>
              </a:solidFill>
            </a:ln>
          </p:spPr>
          <p:txBody>
            <a:bodyPr wrap="square" lIns="0" tIns="0" rIns="0" bIns="0" rtlCol="0"/>
            <a:lstStyle/>
            <a:p>
              <a:endParaRPr sz="2700"/>
            </a:p>
          </p:txBody>
        </p:sp>
        <p:sp>
          <p:nvSpPr>
            <p:cNvPr id="96" name="object 96"/>
            <p:cNvSpPr/>
            <p:nvPr/>
          </p:nvSpPr>
          <p:spPr>
            <a:xfrm>
              <a:off x="4071365" y="2742438"/>
              <a:ext cx="6483985" cy="0"/>
            </a:xfrm>
            <a:custGeom>
              <a:avLst/>
              <a:gdLst/>
              <a:ahLst/>
              <a:cxnLst/>
              <a:rect l="l" t="t" r="r" b="b"/>
              <a:pathLst>
                <a:path w="6483984">
                  <a:moveTo>
                    <a:pt x="0" y="0"/>
                  </a:moveTo>
                  <a:lnTo>
                    <a:pt x="6483985" y="0"/>
                  </a:lnTo>
                </a:path>
              </a:pathLst>
            </a:custGeom>
            <a:ln w="28575">
              <a:solidFill>
                <a:srgbClr val="A6A6A6"/>
              </a:solidFill>
              <a:prstDash val="dash"/>
            </a:ln>
          </p:spPr>
          <p:txBody>
            <a:bodyPr wrap="square" lIns="0" tIns="0" rIns="0" bIns="0" rtlCol="0"/>
            <a:lstStyle/>
            <a:p>
              <a:endParaRPr sz="2700"/>
            </a:p>
          </p:txBody>
        </p:sp>
        <p:sp>
          <p:nvSpPr>
            <p:cNvPr id="97" name="object 97"/>
            <p:cNvSpPr/>
            <p:nvPr/>
          </p:nvSpPr>
          <p:spPr>
            <a:xfrm>
              <a:off x="7513319" y="2816352"/>
              <a:ext cx="330835" cy="335280"/>
            </a:xfrm>
            <a:custGeom>
              <a:avLst/>
              <a:gdLst/>
              <a:ahLst/>
              <a:cxnLst/>
              <a:rect l="l" t="t" r="r" b="b"/>
              <a:pathLst>
                <a:path w="330834" h="335280">
                  <a:moveTo>
                    <a:pt x="165353" y="0"/>
                  </a:moveTo>
                  <a:lnTo>
                    <a:pt x="121399" y="5988"/>
                  </a:lnTo>
                  <a:lnTo>
                    <a:pt x="81900" y="22888"/>
                  </a:lnTo>
                  <a:lnTo>
                    <a:pt x="48434" y="49101"/>
                  </a:lnTo>
                  <a:lnTo>
                    <a:pt x="22577" y="83029"/>
                  </a:lnTo>
                  <a:lnTo>
                    <a:pt x="5907" y="123075"/>
                  </a:lnTo>
                  <a:lnTo>
                    <a:pt x="0" y="167639"/>
                  </a:lnTo>
                  <a:lnTo>
                    <a:pt x="5907" y="212204"/>
                  </a:lnTo>
                  <a:lnTo>
                    <a:pt x="22577" y="252250"/>
                  </a:lnTo>
                  <a:lnTo>
                    <a:pt x="48434" y="286178"/>
                  </a:lnTo>
                  <a:lnTo>
                    <a:pt x="81900" y="312391"/>
                  </a:lnTo>
                  <a:lnTo>
                    <a:pt x="121399" y="329291"/>
                  </a:lnTo>
                  <a:lnTo>
                    <a:pt x="165353" y="335280"/>
                  </a:lnTo>
                  <a:lnTo>
                    <a:pt x="209308" y="329291"/>
                  </a:lnTo>
                  <a:lnTo>
                    <a:pt x="248807" y="312391"/>
                  </a:lnTo>
                  <a:lnTo>
                    <a:pt x="282273" y="286178"/>
                  </a:lnTo>
                  <a:lnTo>
                    <a:pt x="308130" y="252250"/>
                  </a:lnTo>
                  <a:lnTo>
                    <a:pt x="324800" y="212204"/>
                  </a:lnTo>
                  <a:lnTo>
                    <a:pt x="330707" y="167639"/>
                  </a:lnTo>
                  <a:lnTo>
                    <a:pt x="324800" y="123075"/>
                  </a:lnTo>
                  <a:lnTo>
                    <a:pt x="308130" y="83029"/>
                  </a:lnTo>
                  <a:lnTo>
                    <a:pt x="282273" y="49101"/>
                  </a:lnTo>
                  <a:lnTo>
                    <a:pt x="248807" y="22888"/>
                  </a:lnTo>
                  <a:lnTo>
                    <a:pt x="209308" y="5988"/>
                  </a:lnTo>
                  <a:lnTo>
                    <a:pt x="165353" y="0"/>
                  </a:lnTo>
                  <a:close/>
                </a:path>
              </a:pathLst>
            </a:custGeom>
            <a:solidFill>
              <a:srgbClr val="E7E6E6"/>
            </a:solidFill>
          </p:spPr>
          <p:txBody>
            <a:bodyPr wrap="square" lIns="0" tIns="0" rIns="0" bIns="0" rtlCol="0"/>
            <a:lstStyle/>
            <a:p>
              <a:endParaRPr sz="2700"/>
            </a:p>
          </p:txBody>
        </p:sp>
      </p:grpSp>
      <p:sp>
        <p:nvSpPr>
          <p:cNvPr id="98" name="object 98"/>
          <p:cNvSpPr txBox="1"/>
          <p:nvPr/>
        </p:nvSpPr>
        <p:spPr>
          <a:xfrm>
            <a:off x="11415521" y="4268533"/>
            <a:ext cx="207645" cy="387607"/>
          </a:xfrm>
          <a:prstGeom prst="rect">
            <a:avLst/>
          </a:prstGeom>
        </p:spPr>
        <p:txBody>
          <a:bodyPr vert="horz" wrap="square" lIns="0" tIns="18098" rIns="0" bIns="0" rtlCol="0">
            <a:spAutoFit/>
          </a:bodyPr>
          <a:lstStyle/>
          <a:p>
            <a:pPr marL="19050">
              <a:spcBef>
                <a:spcPts val="143"/>
              </a:spcBef>
            </a:pPr>
            <a:r>
              <a:rPr sz="2400" b="1" spc="-8" dirty="0">
                <a:solidFill>
                  <a:srgbClr val="C00000"/>
                </a:solidFill>
                <a:latin typeface="Arial"/>
                <a:cs typeface="Arial"/>
              </a:rPr>
              <a:t>2</a:t>
            </a:r>
            <a:endParaRPr sz="2400">
              <a:latin typeface="Arial"/>
              <a:cs typeface="Arial"/>
            </a:endParaRPr>
          </a:p>
        </p:txBody>
      </p:sp>
      <p:sp>
        <p:nvSpPr>
          <p:cNvPr id="99" name="object 99"/>
          <p:cNvSpPr/>
          <p:nvPr/>
        </p:nvSpPr>
        <p:spPr>
          <a:xfrm>
            <a:off x="6107048" y="6143626"/>
            <a:ext cx="9725978" cy="2048828"/>
          </a:xfrm>
          <a:custGeom>
            <a:avLst/>
            <a:gdLst/>
            <a:ahLst/>
            <a:cxnLst/>
            <a:rect l="l" t="t" r="r" b="b"/>
            <a:pathLst>
              <a:path w="6483984" h="1365885">
                <a:moveTo>
                  <a:pt x="3340608" y="1365504"/>
                </a:moveTo>
                <a:lnTo>
                  <a:pt x="3340608" y="0"/>
                </a:lnTo>
              </a:path>
              <a:path w="6483984" h="1365885">
                <a:moveTo>
                  <a:pt x="0" y="583692"/>
                </a:moveTo>
                <a:lnTo>
                  <a:pt x="6483985" y="583692"/>
                </a:lnTo>
              </a:path>
            </a:pathLst>
          </a:custGeom>
          <a:ln w="28575">
            <a:solidFill>
              <a:srgbClr val="A6A6A6"/>
            </a:solidFill>
            <a:prstDash val="dash"/>
          </a:ln>
        </p:spPr>
        <p:txBody>
          <a:bodyPr wrap="square" lIns="0" tIns="0" rIns="0" bIns="0" rtlCol="0"/>
          <a:lstStyle/>
          <a:p>
            <a:endParaRPr sz="2700"/>
          </a:p>
        </p:txBody>
      </p:sp>
    </p:spTree>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151609" y="173735"/>
            <a:ext cx="336041" cy="432054"/>
          </a:xfrm>
          <a:prstGeom prst="rect">
            <a:avLst/>
          </a:prstGeom>
        </p:spPr>
      </p:pic>
      <p:sp>
        <p:nvSpPr>
          <p:cNvPr id="3" name="object 3"/>
          <p:cNvSpPr txBox="1"/>
          <p:nvPr/>
        </p:nvSpPr>
        <p:spPr>
          <a:xfrm>
            <a:off x="15580615" y="140588"/>
            <a:ext cx="2483168" cy="388568"/>
          </a:xfrm>
          <a:prstGeom prst="rect">
            <a:avLst/>
          </a:prstGeom>
        </p:spPr>
        <p:txBody>
          <a:bodyPr vert="horz" wrap="square" lIns="0" tIns="19050" rIns="0" bIns="0" rtlCol="0">
            <a:spAutoFit/>
          </a:bodyPr>
          <a:lstStyle/>
          <a:p>
            <a:pPr marL="19050" marR="7620">
              <a:spcBef>
                <a:spcPts val="150"/>
              </a:spcBef>
            </a:pPr>
            <a:r>
              <a:rPr sz="1200" spc="68" dirty="0">
                <a:latin typeface="Verdana"/>
                <a:cs typeface="Verdana"/>
              </a:rPr>
              <a:t>KEMEN</a:t>
            </a:r>
            <a:r>
              <a:rPr sz="1200" spc="-45" dirty="0">
                <a:latin typeface="Verdana"/>
                <a:cs typeface="Verdana"/>
              </a:rPr>
              <a:t>T</a:t>
            </a:r>
            <a:r>
              <a:rPr sz="1200" spc="45" dirty="0">
                <a:latin typeface="Verdana"/>
                <a:cs typeface="Verdana"/>
              </a:rPr>
              <a:t>ER</a:t>
            </a:r>
            <a:r>
              <a:rPr sz="1200" spc="-135" dirty="0">
                <a:latin typeface="Verdana"/>
                <a:cs typeface="Verdana"/>
              </a:rPr>
              <a:t>I</a:t>
            </a:r>
            <a:r>
              <a:rPr sz="1200" spc="68" dirty="0">
                <a:latin typeface="Verdana"/>
                <a:cs typeface="Verdana"/>
              </a:rPr>
              <a:t>AN</a:t>
            </a:r>
            <a:r>
              <a:rPr sz="1200" spc="-127" dirty="0">
                <a:latin typeface="Verdana"/>
                <a:cs typeface="Verdana"/>
              </a:rPr>
              <a:t> </a:t>
            </a:r>
            <a:r>
              <a:rPr sz="1200" spc="60" dirty="0">
                <a:latin typeface="Verdana"/>
                <a:cs typeface="Verdana"/>
              </a:rPr>
              <a:t>D</a:t>
            </a:r>
            <a:r>
              <a:rPr sz="1200" spc="75" dirty="0">
                <a:latin typeface="Verdana"/>
                <a:cs typeface="Verdana"/>
              </a:rPr>
              <a:t>ALAM</a:t>
            </a:r>
            <a:r>
              <a:rPr sz="1200" spc="-120" dirty="0">
                <a:latin typeface="Verdana"/>
                <a:cs typeface="Verdana"/>
              </a:rPr>
              <a:t> </a:t>
            </a:r>
            <a:r>
              <a:rPr sz="1200" spc="68" dirty="0">
                <a:latin typeface="Verdana"/>
                <a:cs typeface="Verdana"/>
              </a:rPr>
              <a:t>N</a:t>
            </a:r>
            <a:r>
              <a:rPr sz="1200" spc="23" dirty="0">
                <a:latin typeface="Verdana"/>
                <a:cs typeface="Verdana"/>
              </a:rPr>
              <a:t>EG</a:t>
            </a:r>
            <a:r>
              <a:rPr sz="1200" spc="45" dirty="0">
                <a:latin typeface="Verdana"/>
                <a:cs typeface="Verdana"/>
              </a:rPr>
              <a:t>ER</a:t>
            </a:r>
            <a:r>
              <a:rPr sz="1200" spc="-120" dirty="0">
                <a:latin typeface="Verdana"/>
                <a:cs typeface="Verdana"/>
              </a:rPr>
              <a:t>I  </a:t>
            </a:r>
            <a:r>
              <a:rPr sz="1200" spc="38" dirty="0">
                <a:latin typeface="Verdana"/>
                <a:cs typeface="Verdana"/>
              </a:rPr>
              <a:t>R</a:t>
            </a:r>
            <a:r>
              <a:rPr sz="1200" spc="98" dirty="0">
                <a:latin typeface="Verdana"/>
                <a:cs typeface="Verdana"/>
              </a:rPr>
              <a:t>E</a:t>
            </a:r>
            <a:r>
              <a:rPr sz="1200" spc="83" dirty="0">
                <a:latin typeface="Verdana"/>
                <a:cs typeface="Verdana"/>
              </a:rPr>
              <a:t>PUB</a:t>
            </a:r>
            <a:r>
              <a:rPr sz="1200" spc="45" dirty="0">
                <a:latin typeface="Verdana"/>
                <a:cs typeface="Verdana"/>
              </a:rPr>
              <a:t>L</a:t>
            </a:r>
            <a:r>
              <a:rPr sz="1200" spc="-135" dirty="0">
                <a:latin typeface="Verdana"/>
                <a:cs typeface="Verdana"/>
              </a:rPr>
              <a:t>I</a:t>
            </a:r>
            <a:r>
              <a:rPr sz="1200" spc="30" dirty="0">
                <a:latin typeface="Verdana"/>
                <a:cs typeface="Verdana"/>
              </a:rPr>
              <a:t>K</a:t>
            </a:r>
            <a:r>
              <a:rPr sz="1200" spc="-143" dirty="0">
                <a:latin typeface="Verdana"/>
                <a:cs typeface="Verdana"/>
              </a:rPr>
              <a:t> </a:t>
            </a:r>
            <a:r>
              <a:rPr sz="1200" spc="-135" dirty="0">
                <a:latin typeface="Verdana"/>
                <a:cs typeface="Verdana"/>
              </a:rPr>
              <a:t>I</a:t>
            </a:r>
            <a:r>
              <a:rPr sz="1200" spc="68" dirty="0">
                <a:latin typeface="Verdana"/>
                <a:cs typeface="Verdana"/>
              </a:rPr>
              <a:t>N</a:t>
            </a:r>
            <a:r>
              <a:rPr sz="1200" spc="60" dirty="0">
                <a:latin typeface="Verdana"/>
                <a:cs typeface="Verdana"/>
              </a:rPr>
              <a:t>DO</a:t>
            </a:r>
            <a:r>
              <a:rPr sz="1200" spc="68" dirty="0">
                <a:latin typeface="Verdana"/>
                <a:cs typeface="Verdana"/>
              </a:rPr>
              <a:t>N</a:t>
            </a:r>
            <a:r>
              <a:rPr sz="1200" spc="-15" dirty="0">
                <a:latin typeface="Verdana"/>
                <a:cs typeface="Verdana"/>
              </a:rPr>
              <a:t>E</a:t>
            </a:r>
            <a:r>
              <a:rPr sz="1200" spc="-8" dirty="0">
                <a:latin typeface="Verdana"/>
                <a:cs typeface="Verdana"/>
              </a:rPr>
              <a:t>S</a:t>
            </a:r>
            <a:r>
              <a:rPr sz="1200" spc="-135" dirty="0">
                <a:latin typeface="Verdana"/>
                <a:cs typeface="Verdana"/>
              </a:rPr>
              <a:t>I</a:t>
            </a:r>
            <a:r>
              <a:rPr sz="1200" spc="60" dirty="0">
                <a:latin typeface="Verdana"/>
                <a:cs typeface="Verdana"/>
              </a:rPr>
              <a:t>A</a:t>
            </a:r>
            <a:endParaRPr sz="1200">
              <a:latin typeface="Verdana"/>
              <a:cs typeface="Verdana"/>
            </a:endParaRPr>
          </a:p>
        </p:txBody>
      </p:sp>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3" cstate="print"/>
            <a:stretch>
              <a:fillRect/>
            </a:stretch>
          </p:blipFill>
          <p:spPr>
            <a:xfrm>
              <a:off x="9084563" y="79247"/>
              <a:ext cx="893064" cy="344424"/>
            </a:xfrm>
            <a:prstGeom prst="rect">
              <a:avLst/>
            </a:prstGeom>
          </p:spPr>
        </p:pic>
        <p:sp>
          <p:nvSpPr>
            <p:cNvPr id="6" name="object 6"/>
            <p:cNvSpPr/>
            <p:nvPr/>
          </p:nvSpPr>
          <p:spPr>
            <a:xfrm>
              <a:off x="149352" y="705611"/>
              <a:ext cx="337185" cy="346075"/>
            </a:xfrm>
            <a:custGeom>
              <a:avLst/>
              <a:gdLst/>
              <a:ahLst/>
              <a:cxnLst/>
              <a:rect l="l" t="t" r="r" b="b"/>
              <a:pathLst>
                <a:path w="337184" h="346075">
                  <a:moveTo>
                    <a:pt x="0" y="0"/>
                  </a:moveTo>
                  <a:lnTo>
                    <a:pt x="0" y="178562"/>
                  </a:lnTo>
                  <a:lnTo>
                    <a:pt x="336804" y="345948"/>
                  </a:lnTo>
                  <a:lnTo>
                    <a:pt x="336804" y="167386"/>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893521" y="1154897"/>
            <a:ext cx="7899083" cy="573234"/>
          </a:xfrm>
          <a:prstGeom prst="rect">
            <a:avLst/>
          </a:prstGeom>
        </p:spPr>
        <p:txBody>
          <a:bodyPr vert="horz" wrap="square" lIns="0" tIns="19050" rIns="0" bIns="0" rtlCol="0" anchor="ctr">
            <a:spAutoFit/>
          </a:bodyPr>
          <a:lstStyle/>
          <a:p>
            <a:pPr marL="19050">
              <a:lnSpc>
                <a:spcPct val="100000"/>
              </a:lnSpc>
              <a:spcBef>
                <a:spcPts val="150"/>
              </a:spcBef>
              <a:tabLst>
                <a:tab pos="7879080" algn="l"/>
              </a:tabLst>
            </a:pPr>
            <a:r>
              <a:rPr sz="3600" u="heavy" dirty="0">
                <a:solidFill>
                  <a:srgbClr val="000000"/>
                </a:solidFill>
                <a:uFill>
                  <a:solidFill>
                    <a:srgbClr val="D7D7D7"/>
                  </a:solidFill>
                </a:uFill>
                <a:latin typeface="Arial Black"/>
                <a:cs typeface="Arial Black"/>
              </a:rPr>
              <a:t>2.</a:t>
            </a:r>
            <a:r>
              <a:rPr sz="3600" u="heavy" spc="-5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PENYUSUNAN</a:t>
            </a:r>
            <a:r>
              <a:rPr sz="3600" u="heavy" spc="-60"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DPA	</a:t>
            </a:r>
            <a:endParaRPr sz="3600">
              <a:latin typeface="Arial Black"/>
              <a:cs typeface="Arial Black"/>
            </a:endParaRPr>
          </a:p>
        </p:txBody>
      </p:sp>
      <p:grpSp>
        <p:nvGrpSpPr>
          <p:cNvPr id="8" name="object 8"/>
          <p:cNvGrpSpPr/>
          <p:nvPr/>
        </p:nvGrpSpPr>
        <p:grpSpPr>
          <a:xfrm>
            <a:off x="224029" y="1243583"/>
            <a:ext cx="10198418" cy="1916430"/>
            <a:chOff x="149352" y="829055"/>
            <a:chExt cx="6798945" cy="1277620"/>
          </a:xfrm>
        </p:grpSpPr>
        <p:sp>
          <p:nvSpPr>
            <p:cNvPr id="9" name="object 9"/>
            <p:cNvSpPr/>
            <p:nvPr/>
          </p:nvSpPr>
          <p:spPr>
            <a:xfrm>
              <a:off x="149352" y="870203"/>
              <a:ext cx="337185" cy="347980"/>
            </a:xfrm>
            <a:custGeom>
              <a:avLst/>
              <a:gdLst/>
              <a:ahLst/>
              <a:cxnLst/>
              <a:rect l="l" t="t" r="r" b="b"/>
              <a:pathLst>
                <a:path w="337184" h="347980">
                  <a:moveTo>
                    <a:pt x="336804" y="0"/>
                  </a:moveTo>
                  <a:lnTo>
                    <a:pt x="0" y="167386"/>
                  </a:lnTo>
                  <a:lnTo>
                    <a:pt x="0" y="347472"/>
                  </a:lnTo>
                  <a:lnTo>
                    <a:pt x="336804" y="180086"/>
                  </a:lnTo>
                  <a:lnTo>
                    <a:pt x="33680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55575" cy="247015"/>
            </a:xfrm>
            <a:custGeom>
              <a:avLst/>
              <a:gdLst/>
              <a:ahLst/>
              <a:cxnLst/>
              <a:rect l="l" t="t" r="r" b="b"/>
              <a:pathLst>
                <a:path w="155575" h="247015">
                  <a:moveTo>
                    <a:pt x="0" y="0"/>
                  </a:moveTo>
                  <a:lnTo>
                    <a:pt x="0" y="246888"/>
                  </a:lnTo>
                  <a:lnTo>
                    <a:pt x="0" y="208153"/>
                  </a:lnTo>
                  <a:lnTo>
                    <a:pt x="1554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4" cstate="print"/>
            <a:stretch>
              <a:fillRect/>
            </a:stretch>
          </p:blipFill>
          <p:spPr>
            <a:xfrm>
              <a:off x="607314" y="1178813"/>
              <a:ext cx="5257800" cy="99060"/>
            </a:xfrm>
            <a:prstGeom prst="rect">
              <a:avLst/>
            </a:prstGeom>
          </p:spPr>
        </p:pic>
        <p:pic>
          <p:nvPicPr>
            <p:cNvPr id="12" name="object 12"/>
            <p:cNvPicPr/>
            <p:nvPr/>
          </p:nvPicPr>
          <p:blipFill>
            <a:blip r:embed="rId5" cstate="print"/>
            <a:stretch>
              <a:fillRect/>
            </a:stretch>
          </p:blipFill>
          <p:spPr>
            <a:xfrm>
              <a:off x="4812792" y="1319758"/>
              <a:ext cx="2135123" cy="722401"/>
            </a:xfrm>
            <a:prstGeom prst="rect">
              <a:avLst/>
            </a:prstGeom>
          </p:spPr>
        </p:pic>
        <p:pic>
          <p:nvPicPr>
            <p:cNvPr id="13" name="object 13"/>
            <p:cNvPicPr/>
            <p:nvPr/>
          </p:nvPicPr>
          <p:blipFill>
            <a:blip r:embed="rId6" cstate="print"/>
            <a:stretch>
              <a:fillRect/>
            </a:stretch>
          </p:blipFill>
          <p:spPr>
            <a:xfrm>
              <a:off x="5370575" y="1351787"/>
              <a:ext cx="1018044" cy="754379"/>
            </a:xfrm>
            <a:prstGeom prst="rect">
              <a:avLst/>
            </a:prstGeom>
          </p:spPr>
        </p:pic>
        <p:sp>
          <p:nvSpPr>
            <p:cNvPr id="14" name="object 14"/>
            <p:cNvSpPr/>
            <p:nvPr/>
          </p:nvSpPr>
          <p:spPr>
            <a:xfrm>
              <a:off x="4872228" y="1359407"/>
              <a:ext cx="2021205" cy="609600"/>
            </a:xfrm>
            <a:custGeom>
              <a:avLst/>
              <a:gdLst/>
              <a:ahLst/>
              <a:cxnLst/>
              <a:rect l="l" t="t" r="r" b="b"/>
              <a:pathLst>
                <a:path w="2021204" h="609600">
                  <a:moveTo>
                    <a:pt x="1959864" y="0"/>
                  </a:moveTo>
                  <a:lnTo>
                    <a:pt x="60960" y="0"/>
                  </a:lnTo>
                  <a:lnTo>
                    <a:pt x="37236" y="4792"/>
                  </a:lnTo>
                  <a:lnTo>
                    <a:pt x="17859" y="17859"/>
                  </a:lnTo>
                  <a:lnTo>
                    <a:pt x="4792" y="37236"/>
                  </a:lnTo>
                  <a:lnTo>
                    <a:pt x="0" y="60959"/>
                  </a:lnTo>
                  <a:lnTo>
                    <a:pt x="0" y="548639"/>
                  </a:lnTo>
                  <a:lnTo>
                    <a:pt x="4792" y="572363"/>
                  </a:lnTo>
                  <a:lnTo>
                    <a:pt x="17859" y="591740"/>
                  </a:lnTo>
                  <a:lnTo>
                    <a:pt x="37236" y="604807"/>
                  </a:lnTo>
                  <a:lnTo>
                    <a:pt x="60960" y="609600"/>
                  </a:lnTo>
                  <a:lnTo>
                    <a:pt x="1959864" y="609600"/>
                  </a:lnTo>
                  <a:lnTo>
                    <a:pt x="1983587" y="604807"/>
                  </a:lnTo>
                  <a:lnTo>
                    <a:pt x="2002964" y="591740"/>
                  </a:lnTo>
                  <a:lnTo>
                    <a:pt x="2016031" y="572363"/>
                  </a:lnTo>
                  <a:lnTo>
                    <a:pt x="2020824" y="548639"/>
                  </a:lnTo>
                  <a:lnTo>
                    <a:pt x="2020824" y="60959"/>
                  </a:lnTo>
                  <a:lnTo>
                    <a:pt x="2016031" y="37236"/>
                  </a:lnTo>
                  <a:lnTo>
                    <a:pt x="2002964" y="17859"/>
                  </a:lnTo>
                  <a:lnTo>
                    <a:pt x="1983587" y="4792"/>
                  </a:lnTo>
                  <a:lnTo>
                    <a:pt x="1959864" y="0"/>
                  </a:lnTo>
                  <a:close/>
                </a:path>
              </a:pathLst>
            </a:custGeom>
            <a:solidFill>
              <a:srgbClr val="2BA4A7"/>
            </a:solidFill>
          </p:spPr>
          <p:txBody>
            <a:bodyPr wrap="square" lIns="0" tIns="0" rIns="0" bIns="0" rtlCol="0"/>
            <a:lstStyle/>
            <a:p>
              <a:endParaRPr sz="2700"/>
            </a:p>
          </p:txBody>
        </p:sp>
      </p:grpSp>
      <p:sp>
        <p:nvSpPr>
          <p:cNvPr id="15" name="object 15"/>
          <p:cNvSpPr txBox="1"/>
          <p:nvPr/>
        </p:nvSpPr>
        <p:spPr>
          <a:xfrm>
            <a:off x="8402192" y="2177339"/>
            <a:ext cx="845820" cy="573234"/>
          </a:xfrm>
          <a:prstGeom prst="rect">
            <a:avLst/>
          </a:prstGeom>
        </p:spPr>
        <p:txBody>
          <a:bodyPr vert="horz" wrap="square" lIns="0" tIns="19050" rIns="0" bIns="0" rtlCol="0">
            <a:spAutoFit/>
          </a:bodyPr>
          <a:lstStyle/>
          <a:p>
            <a:pPr marL="19050">
              <a:spcBef>
                <a:spcPts val="150"/>
              </a:spcBef>
            </a:pPr>
            <a:r>
              <a:rPr sz="3600" b="1" spc="-8" dirty="0">
                <a:solidFill>
                  <a:srgbClr val="FFFFFF"/>
                </a:solidFill>
                <a:latin typeface="Calibri"/>
                <a:cs typeface="Calibri"/>
              </a:rPr>
              <a:t>D</a:t>
            </a:r>
            <a:r>
              <a:rPr sz="3600" b="1" spc="-15" dirty="0">
                <a:solidFill>
                  <a:srgbClr val="FFFFFF"/>
                </a:solidFill>
                <a:latin typeface="Calibri"/>
                <a:cs typeface="Calibri"/>
              </a:rPr>
              <a:t>P</a:t>
            </a:r>
            <a:r>
              <a:rPr sz="3600" b="1" dirty="0">
                <a:solidFill>
                  <a:srgbClr val="FFFFFF"/>
                </a:solidFill>
                <a:latin typeface="Calibri"/>
                <a:cs typeface="Calibri"/>
              </a:rPr>
              <a:t>A</a:t>
            </a:r>
            <a:endParaRPr sz="3600">
              <a:latin typeface="Calibri"/>
              <a:cs typeface="Calibri"/>
            </a:endParaRPr>
          </a:p>
        </p:txBody>
      </p:sp>
      <p:grpSp>
        <p:nvGrpSpPr>
          <p:cNvPr id="16" name="object 16"/>
          <p:cNvGrpSpPr/>
          <p:nvPr/>
        </p:nvGrpSpPr>
        <p:grpSpPr>
          <a:xfrm>
            <a:off x="3580829" y="2954464"/>
            <a:ext cx="10512743" cy="6733223"/>
            <a:chOff x="2387219" y="1969642"/>
            <a:chExt cx="7008495" cy="4488815"/>
          </a:xfrm>
        </p:grpSpPr>
        <p:sp>
          <p:nvSpPr>
            <p:cNvPr id="17" name="object 17"/>
            <p:cNvSpPr/>
            <p:nvPr/>
          </p:nvSpPr>
          <p:spPr>
            <a:xfrm>
              <a:off x="2387219" y="1969642"/>
              <a:ext cx="7008495" cy="483870"/>
            </a:xfrm>
            <a:custGeom>
              <a:avLst/>
              <a:gdLst/>
              <a:ahLst/>
              <a:cxnLst/>
              <a:rect l="l" t="t" r="r" b="b"/>
              <a:pathLst>
                <a:path w="7008495" h="483869">
                  <a:moveTo>
                    <a:pt x="7008495" y="398018"/>
                  </a:moveTo>
                  <a:lnTo>
                    <a:pt x="6979920" y="398018"/>
                  </a:lnTo>
                  <a:lnTo>
                    <a:pt x="6979920" y="244348"/>
                  </a:lnTo>
                  <a:lnTo>
                    <a:pt x="6979920" y="215773"/>
                  </a:lnTo>
                  <a:lnTo>
                    <a:pt x="3512616" y="215773"/>
                  </a:lnTo>
                  <a:lnTo>
                    <a:pt x="3511423" y="98907"/>
                  </a:lnTo>
                  <a:lnTo>
                    <a:pt x="3511423" y="127"/>
                  </a:lnTo>
                  <a:lnTo>
                    <a:pt x="3510407" y="127"/>
                  </a:lnTo>
                  <a:lnTo>
                    <a:pt x="3510407" y="0"/>
                  </a:lnTo>
                  <a:lnTo>
                    <a:pt x="3496119" y="127"/>
                  </a:lnTo>
                  <a:lnTo>
                    <a:pt x="3482848" y="127"/>
                  </a:lnTo>
                  <a:lnTo>
                    <a:pt x="3481832" y="127"/>
                  </a:lnTo>
                  <a:lnTo>
                    <a:pt x="3481832" y="254"/>
                  </a:lnTo>
                  <a:lnTo>
                    <a:pt x="3481832" y="214376"/>
                  </a:lnTo>
                  <a:lnTo>
                    <a:pt x="28575" y="214376"/>
                  </a:lnTo>
                  <a:lnTo>
                    <a:pt x="28575" y="371602"/>
                  </a:lnTo>
                  <a:lnTo>
                    <a:pt x="0" y="371602"/>
                  </a:lnTo>
                  <a:lnTo>
                    <a:pt x="42799" y="457327"/>
                  </a:lnTo>
                  <a:lnTo>
                    <a:pt x="78600" y="385826"/>
                  </a:lnTo>
                  <a:lnTo>
                    <a:pt x="85725" y="371602"/>
                  </a:lnTo>
                  <a:lnTo>
                    <a:pt x="57150" y="371602"/>
                  </a:lnTo>
                  <a:lnTo>
                    <a:pt x="57150" y="242951"/>
                  </a:lnTo>
                  <a:lnTo>
                    <a:pt x="3481832" y="242951"/>
                  </a:lnTo>
                  <a:lnTo>
                    <a:pt x="3481832" y="244348"/>
                  </a:lnTo>
                  <a:lnTo>
                    <a:pt x="3484334" y="244348"/>
                  </a:lnTo>
                  <a:lnTo>
                    <a:pt x="3485870" y="393407"/>
                  </a:lnTo>
                  <a:lnTo>
                    <a:pt x="3457321" y="393700"/>
                  </a:lnTo>
                  <a:lnTo>
                    <a:pt x="3501009" y="479044"/>
                  </a:lnTo>
                  <a:lnTo>
                    <a:pt x="3535730" y="407797"/>
                  </a:lnTo>
                  <a:lnTo>
                    <a:pt x="3543046" y="392811"/>
                  </a:lnTo>
                  <a:lnTo>
                    <a:pt x="3514445" y="393115"/>
                  </a:lnTo>
                  <a:lnTo>
                    <a:pt x="3512909" y="244348"/>
                  </a:lnTo>
                  <a:lnTo>
                    <a:pt x="6951345" y="244348"/>
                  </a:lnTo>
                  <a:lnTo>
                    <a:pt x="6951345" y="398018"/>
                  </a:lnTo>
                  <a:lnTo>
                    <a:pt x="6922770" y="398018"/>
                  </a:lnTo>
                  <a:lnTo>
                    <a:pt x="6965696" y="483743"/>
                  </a:lnTo>
                  <a:lnTo>
                    <a:pt x="7001383" y="412242"/>
                  </a:lnTo>
                  <a:lnTo>
                    <a:pt x="7008495" y="398018"/>
                  </a:lnTo>
                  <a:close/>
                </a:path>
              </a:pathLst>
            </a:custGeom>
            <a:solidFill>
              <a:srgbClr val="FAC30E"/>
            </a:solidFill>
          </p:spPr>
          <p:txBody>
            <a:bodyPr wrap="square" lIns="0" tIns="0" rIns="0" bIns="0" rtlCol="0"/>
            <a:lstStyle/>
            <a:p>
              <a:endParaRPr sz="2700"/>
            </a:p>
          </p:txBody>
        </p:sp>
        <p:sp>
          <p:nvSpPr>
            <p:cNvPr id="18" name="object 18"/>
            <p:cNvSpPr/>
            <p:nvPr/>
          </p:nvSpPr>
          <p:spPr>
            <a:xfrm>
              <a:off x="4348733" y="5729477"/>
              <a:ext cx="3055620" cy="719455"/>
            </a:xfrm>
            <a:custGeom>
              <a:avLst/>
              <a:gdLst/>
              <a:ahLst/>
              <a:cxnLst/>
              <a:rect l="l" t="t" r="r" b="b"/>
              <a:pathLst>
                <a:path w="3055620" h="719454">
                  <a:moveTo>
                    <a:pt x="2983738" y="0"/>
                  </a:moveTo>
                  <a:lnTo>
                    <a:pt x="71881" y="0"/>
                  </a:lnTo>
                  <a:lnTo>
                    <a:pt x="43934" y="5653"/>
                  </a:lnTo>
                  <a:lnTo>
                    <a:pt x="21081" y="21069"/>
                  </a:lnTo>
                  <a:lnTo>
                    <a:pt x="5659" y="43934"/>
                  </a:lnTo>
                  <a:lnTo>
                    <a:pt x="0" y="71932"/>
                  </a:lnTo>
                  <a:lnTo>
                    <a:pt x="0" y="647395"/>
                  </a:lnTo>
                  <a:lnTo>
                    <a:pt x="5659" y="675393"/>
                  </a:lnTo>
                  <a:lnTo>
                    <a:pt x="21081" y="698258"/>
                  </a:lnTo>
                  <a:lnTo>
                    <a:pt x="43934" y="713674"/>
                  </a:lnTo>
                  <a:lnTo>
                    <a:pt x="71881" y="719328"/>
                  </a:lnTo>
                  <a:lnTo>
                    <a:pt x="2983738" y="719328"/>
                  </a:lnTo>
                  <a:lnTo>
                    <a:pt x="3011685" y="713674"/>
                  </a:lnTo>
                  <a:lnTo>
                    <a:pt x="3034538" y="698258"/>
                  </a:lnTo>
                  <a:lnTo>
                    <a:pt x="3049960" y="675393"/>
                  </a:lnTo>
                  <a:lnTo>
                    <a:pt x="3055619" y="647395"/>
                  </a:lnTo>
                  <a:lnTo>
                    <a:pt x="3055619" y="71932"/>
                  </a:lnTo>
                  <a:lnTo>
                    <a:pt x="3049960" y="43934"/>
                  </a:lnTo>
                  <a:lnTo>
                    <a:pt x="3034537" y="21069"/>
                  </a:lnTo>
                  <a:lnTo>
                    <a:pt x="3011685" y="5653"/>
                  </a:lnTo>
                  <a:lnTo>
                    <a:pt x="2983738" y="0"/>
                  </a:lnTo>
                  <a:close/>
                </a:path>
              </a:pathLst>
            </a:custGeom>
            <a:solidFill>
              <a:srgbClr val="FFFFFF"/>
            </a:solidFill>
          </p:spPr>
          <p:txBody>
            <a:bodyPr wrap="square" lIns="0" tIns="0" rIns="0" bIns="0" rtlCol="0"/>
            <a:lstStyle/>
            <a:p>
              <a:endParaRPr sz="2700"/>
            </a:p>
          </p:txBody>
        </p:sp>
        <p:sp>
          <p:nvSpPr>
            <p:cNvPr id="19" name="object 19"/>
            <p:cNvSpPr/>
            <p:nvPr/>
          </p:nvSpPr>
          <p:spPr>
            <a:xfrm>
              <a:off x="4348733" y="5729477"/>
              <a:ext cx="3055620" cy="719455"/>
            </a:xfrm>
            <a:custGeom>
              <a:avLst/>
              <a:gdLst/>
              <a:ahLst/>
              <a:cxnLst/>
              <a:rect l="l" t="t" r="r" b="b"/>
              <a:pathLst>
                <a:path w="3055620" h="719454">
                  <a:moveTo>
                    <a:pt x="0" y="71932"/>
                  </a:moveTo>
                  <a:lnTo>
                    <a:pt x="5659" y="43934"/>
                  </a:lnTo>
                  <a:lnTo>
                    <a:pt x="21081" y="21069"/>
                  </a:lnTo>
                  <a:lnTo>
                    <a:pt x="43934" y="5653"/>
                  </a:lnTo>
                  <a:lnTo>
                    <a:pt x="71881" y="0"/>
                  </a:lnTo>
                  <a:lnTo>
                    <a:pt x="2983738" y="0"/>
                  </a:lnTo>
                  <a:lnTo>
                    <a:pt x="3011685" y="5653"/>
                  </a:lnTo>
                  <a:lnTo>
                    <a:pt x="3034537" y="21069"/>
                  </a:lnTo>
                  <a:lnTo>
                    <a:pt x="3049960" y="43934"/>
                  </a:lnTo>
                  <a:lnTo>
                    <a:pt x="3055619" y="71932"/>
                  </a:lnTo>
                  <a:lnTo>
                    <a:pt x="3055619" y="647395"/>
                  </a:lnTo>
                  <a:lnTo>
                    <a:pt x="3049960" y="675393"/>
                  </a:lnTo>
                  <a:lnTo>
                    <a:pt x="3034538" y="698258"/>
                  </a:lnTo>
                  <a:lnTo>
                    <a:pt x="3011685" y="713674"/>
                  </a:lnTo>
                  <a:lnTo>
                    <a:pt x="2983738" y="719328"/>
                  </a:lnTo>
                  <a:lnTo>
                    <a:pt x="71881" y="719328"/>
                  </a:lnTo>
                  <a:lnTo>
                    <a:pt x="43934" y="713674"/>
                  </a:lnTo>
                  <a:lnTo>
                    <a:pt x="21081" y="698258"/>
                  </a:lnTo>
                  <a:lnTo>
                    <a:pt x="5659" y="675393"/>
                  </a:lnTo>
                  <a:lnTo>
                    <a:pt x="0" y="647395"/>
                  </a:lnTo>
                  <a:lnTo>
                    <a:pt x="0" y="71932"/>
                  </a:lnTo>
                  <a:close/>
                </a:path>
              </a:pathLst>
            </a:custGeom>
            <a:ln w="19050">
              <a:solidFill>
                <a:srgbClr val="660066"/>
              </a:solidFill>
            </a:ln>
          </p:spPr>
          <p:txBody>
            <a:bodyPr wrap="square" lIns="0" tIns="0" rIns="0" bIns="0" rtlCol="0"/>
            <a:lstStyle/>
            <a:p>
              <a:endParaRPr sz="2700"/>
            </a:p>
          </p:txBody>
        </p:sp>
      </p:grpSp>
      <p:sp>
        <p:nvSpPr>
          <p:cNvPr id="20" name="object 20"/>
          <p:cNvSpPr txBox="1"/>
          <p:nvPr/>
        </p:nvSpPr>
        <p:spPr>
          <a:xfrm>
            <a:off x="6568822" y="8642224"/>
            <a:ext cx="4496753" cy="984885"/>
          </a:xfrm>
          <a:prstGeom prst="rect">
            <a:avLst/>
          </a:prstGeom>
          <a:ln w="19050">
            <a:solidFill>
              <a:srgbClr val="660066"/>
            </a:solidFill>
          </a:ln>
        </p:spPr>
        <p:txBody>
          <a:bodyPr vert="horz" wrap="square" lIns="0" tIns="0" rIns="0" bIns="0" rtlCol="0">
            <a:spAutoFit/>
          </a:bodyPr>
          <a:lstStyle/>
          <a:p>
            <a:pPr algn="ctr">
              <a:lnSpc>
                <a:spcPts val="3278"/>
              </a:lnSpc>
            </a:pPr>
            <a:r>
              <a:rPr sz="3000" b="1" spc="-8" dirty="0">
                <a:latin typeface="Calibri"/>
                <a:cs typeface="Calibri"/>
              </a:rPr>
              <a:t>Pengesahan</a:t>
            </a:r>
            <a:r>
              <a:rPr sz="3000" b="1" spc="-45" dirty="0">
                <a:latin typeface="Calibri"/>
                <a:cs typeface="Calibri"/>
              </a:rPr>
              <a:t> </a:t>
            </a:r>
            <a:r>
              <a:rPr sz="3000" b="1" spc="-8" dirty="0">
                <a:latin typeface="Calibri"/>
                <a:cs typeface="Calibri"/>
              </a:rPr>
              <a:t>DPA</a:t>
            </a:r>
            <a:endParaRPr sz="3000">
              <a:latin typeface="Calibri"/>
              <a:cs typeface="Calibri"/>
            </a:endParaRPr>
          </a:p>
          <a:p>
            <a:pPr algn="ctr">
              <a:spcBef>
                <a:spcPts val="1478"/>
              </a:spcBef>
            </a:pPr>
            <a:r>
              <a:rPr sz="2400" spc="-15" dirty="0">
                <a:latin typeface="Calibri"/>
                <a:cs typeface="Calibri"/>
              </a:rPr>
              <a:t>BUD</a:t>
            </a:r>
            <a:r>
              <a:rPr sz="2400" spc="-8" dirty="0">
                <a:latin typeface="Calibri"/>
                <a:cs typeface="Calibri"/>
              </a:rPr>
              <a:t> /</a:t>
            </a:r>
            <a:r>
              <a:rPr sz="2400" spc="-38" dirty="0">
                <a:latin typeface="Calibri"/>
                <a:cs typeface="Calibri"/>
              </a:rPr>
              <a:t> </a:t>
            </a:r>
            <a:r>
              <a:rPr sz="2400" spc="-8" dirty="0">
                <a:latin typeface="Calibri"/>
                <a:cs typeface="Calibri"/>
              </a:rPr>
              <a:t>PPKD</a:t>
            </a:r>
            <a:endParaRPr sz="2400">
              <a:latin typeface="Calibri"/>
              <a:cs typeface="Calibri"/>
            </a:endParaRPr>
          </a:p>
        </p:txBody>
      </p:sp>
      <p:grpSp>
        <p:nvGrpSpPr>
          <p:cNvPr id="21" name="object 21"/>
          <p:cNvGrpSpPr/>
          <p:nvPr/>
        </p:nvGrpSpPr>
        <p:grpSpPr>
          <a:xfrm>
            <a:off x="6527102" y="5461825"/>
            <a:ext cx="4612005" cy="4144328"/>
            <a:chOff x="4351401" y="3641216"/>
            <a:chExt cx="3074670" cy="2762885"/>
          </a:xfrm>
        </p:grpSpPr>
        <p:pic>
          <p:nvPicPr>
            <p:cNvPr id="22" name="object 22"/>
            <p:cNvPicPr/>
            <p:nvPr/>
          </p:nvPicPr>
          <p:blipFill>
            <a:blip r:embed="rId7" cstate="print"/>
            <a:stretch>
              <a:fillRect/>
            </a:stretch>
          </p:blipFill>
          <p:spPr>
            <a:xfrm>
              <a:off x="5018532" y="6054851"/>
              <a:ext cx="348996" cy="348995"/>
            </a:xfrm>
            <a:prstGeom prst="rect">
              <a:avLst/>
            </a:prstGeom>
          </p:spPr>
        </p:pic>
        <p:sp>
          <p:nvSpPr>
            <p:cNvPr id="23" name="object 23"/>
            <p:cNvSpPr/>
            <p:nvPr/>
          </p:nvSpPr>
          <p:spPr>
            <a:xfrm>
              <a:off x="4360926" y="3650741"/>
              <a:ext cx="3055620" cy="721360"/>
            </a:xfrm>
            <a:custGeom>
              <a:avLst/>
              <a:gdLst/>
              <a:ahLst/>
              <a:cxnLst/>
              <a:rect l="l" t="t" r="r" b="b"/>
              <a:pathLst>
                <a:path w="3055620" h="721360">
                  <a:moveTo>
                    <a:pt x="2983483" y="0"/>
                  </a:moveTo>
                  <a:lnTo>
                    <a:pt x="72136" y="0"/>
                  </a:lnTo>
                  <a:lnTo>
                    <a:pt x="44041" y="5663"/>
                  </a:lnTo>
                  <a:lnTo>
                    <a:pt x="21113" y="21113"/>
                  </a:lnTo>
                  <a:lnTo>
                    <a:pt x="5663" y="44041"/>
                  </a:lnTo>
                  <a:lnTo>
                    <a:pt x="0" y="72135"/>
                  </a:lnTo>
                  <a:lnTo>
                    <a:pt x="0" y="648715"/>
                  </a:lnTo>
                  <a:lnTo>
                    <a:pt x="5663" y="676810"/>
                  </a:lnTo>
                  <a:lnTo>
                    <a:pt x="21113" y="699738"/>
                  </a:lnTo>
                  <a:lnTo>
                    <a:pt x="44041" y="715188"/>
                  </a:lnTo>
                  <a:lnTo>
                    <a:pt x="72136" y="720851"/>
                  </a:lnTo>
                  <a:lnTo>
                    <a:pt x="2983483" y="720851"/>
                  </a:lnTo>
                  <a:lnTo>
                    <a:pt x="3011578" y="715188"/>
                  </a:lnTo>
                  <a:lnTo>
                    <a:pt x="3034506" y="699738"/>
                  </a:lnTo>
                  <a:lnTo>
                    <a:pt x="3049956" y="676810"/>
                  </a:lnTo>
                  <a:lnTo>
                    <a:pt x="3055620" y="648715"/>
                  </a:lnTo>
                  <a:lnTo>
                    <a:pt x="3055620" y="72135"/>
                  </a:lnTo>
                  <a:lnTo>
                    <a:pt x="3049956" y="44041"/>
                  </a:lnTo>
                  <a:lnTo>
                    <a:pt x="3034506" y="21113"/>
                  </a:lnTo>
                  <a:lnTo>
                    <a:pt x="3011578" y="5663"/>
                  </a:lnTo>
                  <a:lnTo>
                    <a:pt x="2983483" y="0"/>
                  </a:lnTo>
                  <a:close/>
                </a:path>
              </a:pathLst>
            </a:custGeom>
            <a:solidFill>
              <a:srgbClr val="FFFFFF"/>
            </a:solidFill>
          </p:spPr>
          <p:txBody>
            <a:bodyPr wrap="square" lIns="0" tIns="0" rIns="0" bIns="0" rtlCol="0"/>
            <a:lstStyle/>
            <a:p>
              <a:endParaRPr sz="2700"/>
            </a:p>
          </p:txBody>
        </p:sp>
        <p:sp>
          <p:nvSpPr>
            <p:cNvPr id="24" name="object 24"/>
            <p:cNvSpPr/>
            <p:nvPr/>
          </p:nvSpPr>
          <p:spPr>
            <a:xfrm>
              <a:off x="4360926" y="3650741"/>
              <a:ext cx="3055620" cy="721360"/>
            </a:xfrm>
            <a:custGeom>
              <a:avLst/>
              <a:gdLst/>
              <a:ahLst/>
              <a:cxnLst/>
              <a:rect l="l" t="t" r="r" b="b"/>
              <a:pathLst>
                <a:path w="3055620" h="721360">
                  <a:moveTo>
                    <a:pt x="0" y="72135"/>
                  </a:moveTo>
                  <a:lnTo>
                    <a:pt x="5663" y="44041"/>
                  </a:lnTo>
                  <a:lnTo>
                    <a:pt x="21113" y="21113"/>
                  </a:lnTo>
                  <a:lnTo>
                    <a:pt x="44041" y="5663"/>
                  </a:lnTo>
                  <a:lnTo>
                    <a:pt x="72136" y="0"/>
                  </a:lnTo>
                  <a:lnTo>
                    <a:pt x="2983483" y="0"/>
                  </a:lnTo>
                  <a:lnTo>
                    <a:pt x="3011578" y="5663"/>
                  </a:lnTo>
                  <a:lnTo>
                    <a:pt x="3034506" y="21113"/>
                  </a:lnTo>
                  <a:lnTo>
                    <a:pt x="3049956" y="44041"/>
                  </a:lnTo>
                  <a:lnTo>
                    <a:pt x="3055620" y="72135"/>
                  </a:lnTo>
                  <a:lnTo>
                    <a:pt x="3055620" y="648715"/>
                  </a:lnTo>
                  <a:lnTo>
                    <a:pt x="3049956" y="676810"/>
                  </a:lnTo>
                  <a:lnTo>
                    <a:pt x="3034506" y="699738"/>
                  </a:lnTo>
                  <a:lnTo>
                    <a:pt x="3011578" y="715188"/>
                  </a:lnTo>
                  <a:lnTo>
                    <a:pt x="2983483" y="720851"/>
                  </a:lnTo>
                  <a:lnTo>
                    <a:pt x="72136" y="720851"/>
                  </a:lnTo>
                  <a:lnTo>
                    <a:pt x="44041" y="715188"/>
                  </a:lnTo>
                  <a:lnTo>
                    <a:pt x="21113" y="699738"/>
                  </a:lnTo>
                  <a:lnTo>
                    <a:pt x="5663" y="676810"/>
                  </a:lnTo>
                  <a:lnTo>
                    <a:pt x="0" y="648715"/>
                  </a:lnTo>
                  <a:lnTo>
                    <a:pt x="0" y="72135"/>
                  </a:lnTo>
                  <a:close/>
                </a:path>
              </a:pathLst>
            </a:custGeom>
            <a:ln w="19050">
              <a:solidFill>
                <a:srgbClr val="95A952"/>
              </a:solidFill>
            </a:ln>
          </p:spPr>
          <p:txBody>
            <a:bodyPr wrap="square" lIns="0" tIns="0" rIns="0" bIns="0" rtlCol="0"/>
            <a:lstStyle/>
            <a:p>
              <a:endParaRPr sz="2700"/>
            </a:p>
          </p:txBody>
        </p:sp>
      </p:grpSp>
      <p:sp>
        <p:nvSpPr>
          <p:cNvPr id="25" name="object 25"/>
          <p:cNvSpPr txBox="1"/>
          <p:nvPr/>
        </p:nvSpPr>
        <p:spPr>
          <a:xfrm>
            <a:off x="6587108" y="5524119"/>
            <a:ext cx="4483418" cy="974626"/>
          </a:xfrm>
          <a:prstGeom prst="rect">
            <a:avLst/>
          </a:prstGeom>
          <a:ln w="19050">
            <a:solidFill>
              <a:srgbClr val="95A952"/>
            </a:solidFill>
          </a:ln>
        </p:spPr>
        <p:txBody>
          <a:bodyPr vert="horz" wrap="square" lIns="0" tIns="0" rIns="0" bIns="0" rtlCol="0">
            <a:spAutoFit/>
          </a:bodyPr>
          <a:lstStyle/>
          <a:p>
            <a:pPr algn="ctr">
              <a:lnSpc>
                <a:spcPts val="3090"/>
              </a:lnSpc>
            </a:pPr>
            <a:r>
              <a:rPr sz="3000" b="1" spc="-8" dirty="0">
                <a:latin typeface="Calibri"/>
                <a:cs typeface="Calibri"/>
              </a:rPr>
              <a:t>Validasi</a:t>
            </a:r>
            <a:r>
              <a:rPr sz="3000" b="1" spc="-60" dirty="0">
                <a:latin typeface="Calibri"/>
                <a:cs typeface="Calibri"/>
              </a:rPr>
              <a:t> </a:t>
            </a:r>
            <a:r>
              <a:rPr sz="3000" b="1" spc="-8" dirty="0">
                <a:latin typeface="Calibri"/>
                <a:cs typeface="Calibri"/>
              </a:rPr>
              <a:t>DPA</a:t>
            </a:r>
            <a:endParaRPr sz="3000">
              <a:latin typeface="Calibri"/>
              <a:cs typeface="Calibri"/>
            </a:endParaRPr>
          </a:p>
          <a:p>
            <a:pPr algn="ctr">
              <a:lnSpc>
                <a:spcPts val="3105"/>
              </a:lnSpc>
              <a:spcBef>
                <a:spcPts val="1448"/>
              </a:spcBef>
            </a:pPr>
            <a:r>
              <a:rPr sz="2700" spc="-15" dirty="0">
                <a:latin typeface="Calibri"/>
                <a:cs typeface="Calibri"/>
              </a:rPr>
              <a:t>PA</a:t>
            </a:r>
            <a:endParaRPr sz="2700">
              <a:latin typeface="Calibri"/>
              <a:cs typeface="Calibri"/>
            </a:endParaRPr>
          </a:p>
        </p:txBody>
      </p:sp>
      <p:grpSp>
        <p:nvGrpSpPr>
          <p:cNvPr id="26" name="object 26"/>
          <p:cNvGrpSpPr/>
          <p:nvPr/>
        </p:nvGrpSpPr>
        <p:grpSpPr>
          <a:xfrm>
            <a:off x="1340167" y="3626168"/>
            <a:ext cx="7196138" cy="2875596"/>
            <a:chOff x="893444" y="2417445"/>
            <a:chExt cx="4797425" cy="1917064"/>
          </a:xfrm>
        </p:grpSpPr>
        <p:pic>
          <p:nvPicPr>
            <p:cNvPr id="27" name="object 27"/>
            <p:cNvPicPr/>
            <p:nvPr/>
          </p:nvPicPr>
          <p:blipFill>
            <a:blip r:embed="rId8" cstate="print"/>
            <a:stretch>
              <a:fillRect/>
            </a:stretch>
          </p:blipFill>
          <p:spPr>
            <a:xfrm>
              <a:off x="5359908" y="4003548"/>
              <a:ext cx="330708" cy="330707"/>
            </a:xfrm>
            <a:prstGeom prst="rect">
              <a:avLst/>
            </a:prstGeom>
          </p:spPr>
        </p:pic>
        <p:sp>
          <p:nvSpPr>
            <p:cNvPr id="28" name="object 28"/>
            <p:cNvSpPr/>
            <p:nvPr/>
          </p:nvSpPr>
          <p:spPr>
            <a:xfrm>
              <a:off x="902969" y="2426970"/>
              <a:ext cx="3054350" cy="721360"/>
            </a:xfrm>
            <a:custGeom>
              <a:avLst/>
              <a:gdLst/>
              <a:ahLst/>
              <a:cxnLst/>
              <a:rect l="l" t="t" r="r" b="b"/>
              <a:pathLst>
                <a:path w="3054350" h="721360">
                  <a:moveTo>
                    <a:pt x="2981960" y="0"/>
                  </a:moveTo>
                  <a:lnTo>
                    <a:pt x="72085" y="0"/>
                  </a:lnTo>
                  <a:lnTo>
                    <a:pt x="44025" y="5663"/>
                  </a:lnTo>
                  <a:lnTo>
                    <a:pt x="21112" y="21113"/>
                  </a:lnTo>
                  <a:lnTo>
                    <a:pt x="5664" y="44041"/>
                  </a:lnTo>
                  <a:lnTo>
                    <a:pt x="0" y="72135"/>
                  </a:lnTo>
                  <a:lnTo>
                    <a:pt x="0" y="648715"/>
                  </a:lnTo>
                  <a:lnTo>
                    <a:pt x="5664" y="676810"/>
                  </a:lnTo>
                  <a:lnTo>
                    <a:pt x="21112" y="699738"/>
                  </a:lnTo>
                  <a:lnTo>
                    <a:pt x="44025" y="715188"/>
                  </a:lnTo>
                  <a:lnTo>
                    <a:pt x="72085" y="720851"/>
                  </a:lnTo>
                  <a:lnTo>
                    <a:pt x="2981960" y="720851"/>
                  </a:lnTo>
                  <a:lnTo>
                    <a:pt x="3010054" y="715188"/>
                  </a:lnTo>
                  <a:lnTo>
                    <a:pt x="3032982" y="699738"/>
                  </a:lnTo>
                  <a:lnTo>
                    <a:pt x="3048432" y="676810"/>
                  </a:lnTo>
                  <a:lnTo>
                    <a:pt x="3054096" y="648715"/>
                  </a:lnTo>
                  <a:lnTo>
                    <a:pt x="3054096" y="72135"/>
                  </a:lnTo>
                  <a:lnTo>
                    <a:pt x="3048432" y="44041"/>
                  </a:lnTo>
                  <a:lnTo>
                    <a:pt x="3032982" y="21113"/>
                  </a:lnTo>
                  <a:lnTo>
                    <a:pt x="3010054" y="5663"/>
                  </a:lnTo>
                  <a:lnTo>
                    <a:pt x="2981960" y="0"/>
                  </a:lnTo>
                  <a:close/>
                </a:path>
              </a:pathLst>
            </a:custGeom>
            <a:solidFill>
              <a:srgbClr val="FFFFFF"/>
            </a:solidFill>
          </p:spPr>
          <p:txBody>
            <a:bodyPr wrap="square" lIns="0" tIns="0" rIns="0" bIns="0" rtlCol="0"/>
            <a:lstStyle/>
            <a:p>
              <a:endParaRPr sz="2700"/>
            </a:p>
          </p:txBody>
        </p:sp>
        <p:sp>
          <p:nvSpPr>
            <p:cNvPr id="29" name="object 29"/>
            <p:cNvSpPr/>
            <p:nvPr/>
          </p:nvSpPr>
          <p:spPr>
            <a:xfrm>
              <a:off x="902969" y="2426970"/>
              <a:ext cx="3054350" cy="721360"/>
            </a:xfrm>
            <a:custGeom>
              <a:avLst/>
              <a:gdLst/>
              <a:ahLst/>
              <a:cxnLst/>
              <a:rect l="l" t="t" r="r" b="b"/>
              <a:pathLst>
                <a:path w="3054350" h="721360">
                  <a:moveTo>
                    <a:pt x="0" y="72135"/>
                  </a:moveTo>
                  <a:lnTo>
                    <a:pt x="5664" y="44041"/>
                  </a:lnTo>
                  <a:lnTo>
                    <a:pt x="21112" y="21113"/>
                  </a:lnTo>
                  <a:lnTo>
                    <a:pt x="44025" y="5663"/>
                  </a:lnTo>
                  <a:lnTo>
                    <a:pt x="72085" y="0"/>
                  </a:lnTo>
                  <a:lnTo>
                    <a:pt x="2981960" y="0"/>
                  </a:lnTo>
                  <a:lnTo>
                    <a:pt x="3010054" y="5663"/>
                  </a:lnTo>
                  <a:lnTo>
                    <a:pt x="3032982" y="21113"/>
                  </a:lnTo>
                  <a:lnTo>
                    <a:pt x="3048432" y="44041"/>
                  </a:lnTo>
                  <a:lnTo>
                    <a:pt x="3054096" y="72135"/>
                  </a:lnTo>
                  <a:lnTo>
                    <a:pt x="3054096" y="648715"/>
                  </a:lnTo>
                  <a:lnTo>
                    <a:pt x="3048432" y="676810"/>
                  </a:lnTo>
                  <a:lnTo>
                    <a:pt x="3032982" y="699738"/>
                  </a:lnTo>
                  <a:lnTo>
                    <a:pt x="3010054" y="715188"/>
                  </a:lnTo>
                  <a:lnTo>
                    <a:pt x="2981960" y="720851"/>
                  </a:lnTo>
                  <a:lnTo>
                    <a:pt x="72085" y="720851"/>
                  </a:lnTo>
                  <a:lnTo>
                    <a:pt x="44025" y="715188"/>
                  </a:lnTo>
                  <a:lnTo>
                    <a:pt x="21112" y="699738"/>
                  </a:lnTo>
                  <a:lnTo>
                    <a:pt x="5664" y="676810"/>
                  </a:lnTo>
                  <a:lnTo>
                    <a:pt x="0" y="648715"/>
                  </a:lnTo>
                  <a:lnTo>
                    <a:pt x="0" y="72135"/>
                  </a:lnTo>
                  <a:close/>
                </a:path>
              </a:pathLst>
            </a:custGeom>
            <a:ln w="19050">
              <a:solidFill>
                <a:srgbClr val="FF0000"/>
              </a:solidFill>
            </a:ln>
          </p:spPr>
          <p:txBody>
            <a:bodyPr wrap="square" lIns="0" tIns="0" rIns="0" bIns="0" rtlCol="0"/>
            <a:lstStyle/>
            <a:p>
              <a:endParaRPr sz="2700"/>
            </a:p>
          </p:txBody>
        </p:sp>
      </p:grpSp>
      <p:sp>
        <p:nvSpPr>
          <p:cNvPr id="30" name="object 30"/>
          <p:cNvSpPr txBox="1"/>
          <p:nvPr/>
        </p:nvSpPr>
        <p:spPr>
          <a:xfrm>
            <a:off x="1397888" y="3695318"/>
            <a:ext cx="4483418" cy="926857"/>
          </a:xfrm>
          <a:prstGeom prst="rect">
            <a:avLst/>
          </a:prstGeom>
          <a:ln w="19050">
            <a:solidFill>
              <a:srgbClr val="FF0000"/>
            </a:solidFill>
          </a:ln>
        </p:spPr>
        <p:txBody>
          <a:bodyPr vert="horz" wrap="square" lIns="0" tIns="8573" rIns="0" bIns="0" rtlCol="0">
            <a:spAutoFit/>
          </a:bodyPr>
          <a:lstStyle/>
          <a:p>
            <a:pPr algn="ctr">
              <a:spcBef>
                <a:spcPts val="68"/>
              </a:spcBef>
            </a:pPr>
            <a:r>
              <a:rPr sz="2400" b="1" spc="-8" dirty="0">
                <a:latin typeface="Calibri"/>
                <a:cs typeface="Calibri"/>
              </a:rPr>
              <a:t>Rencana</a:t>
            </a:r>
            <a:r>
              <a:rPr sz="2400" b="1" dirty="0">
                <a:latin typeface="Calibri"/>
                <a:cs typeface="Calibri"/>
              </a:rPr>
              <a:t> </a:t>
            </a:r>
            <a:r>
              <a:rPr sz="2400" b="1" spc="-15" dirty="0">
                <a:latin typeface="Calibri"/>
                <a:cs typeface="Calibri"/>
              </a:rPr>
              <a:t>Penerimaan</a:t>
            </a:r>
            <a:r>
              <a:rPr sz="2400" b="1" dirty="0">
                <a:latin typeface="Calibri"/>
                <a:cs typeface="Calibri"/>
              </a:rPr>
              <a:t> </a:t>
            </a:r>
            <a:r>
              <a:rPr sz="2400" b="1" spc="-8" dirty="0">
                <a:latin typeface="Calibri"/>
                <a:cs typeface="Calibri"/>
              </a:rPr>
              <a:t>Pendapatan</a:t>
            </a:r>
            <a:endParaRPr sz="2400">
              <a:latin typeface="Calibri"/>
              <a:cs typeface="Calibri"/>
            </a:endParaRPr>
          </a:p>
          <a:p>
            <a:pPr algn="ctr">
              <a:spcBef>
                <a:spcPts val="1440"/>
              </a:spcBef>
            </a:pPr>
            <a:r>
              <a:rPr sz="2400" spc="-8" dirty="0">
                <a:latin typeface="Calibri"/>
                <a:cs typeface="Calibri"/>
              </a:rPr>
              <a:t>PPTK</a:t>
            </a:r>
            <a:endParaRPr sz="2400">
              <a:latin typeface="Calibri"/>
              <a:cs typeface="Calibri"/>
            </a:endParaRPr>
          </a:p>
        </p:txBody>
      </p:sp>
      <p:grpSp>
        <p:nvGrpSpPr>
          <p:cNvPr id="31" name="object 31"/>
          <p:cNvGrpSpPr/>
          <p:nvPr/>
        </p:nvGrpSpPr>
        <p:grpSpPr>
          <a:xfrm>
            <a:off x="2772917" y="4201667"/>
            <a:ext cx="8366760" cy="3922395"/>
            <a:chOff x="1848611" y="2801111"/>
            <a:chExt cx="5577840" cy="2614930"/>
          </a:xfrm>
        </p:grpSpPr>
        <p:pic>
          <p:nvPicPr>
            <p:cNvPr id="32" name="object 32"/>
            <p:cNvPicPr/>
            <p:nvPr/>
          </p:nvPicPr>
          <p:blipFill>
            <a:blip r:embed="rId9" cstate="print"/>
            <a:stretch>
              <a:fillRect/>
            </a:stretch>
          </p:blipFill>
          <p:spPr>
            <a:xfrm>
              <a:off x="1848611" y="2801111"/>
              <a:ext cx="324612" cy="323088"/>
            </a:xfrm>
            <a:prstGeom prst="rect">
              <a:avLst/>
            </a:prstGeom>
          </p:spPr>
        </p:pic>
        <p:sp>
          <p:nvSpPr>
            <p:cNvPr id="33" name="object 33"/>
            <p:cNvSpPr/>
            <p:nvPr/>
          </p:nvSpPr>
          <p:spPr>
            <a:xfrm>
              <a:off x="4360926" y="4685538"/>
              <a:ext cx="3055620" cy="721360"/>
            </a:xfrm>
            <a:custGeom>
              <a:avLst/>
              <a:gdLst/>
              <a:ahLst/>
              <a:cxnLst/>
              <a:rect l="l" t="t" r="r" b="b"/>
              <a:pathLst>
                <a:path w="3055620" h="721360">
                  <a:moveTo>
                    <a:pt x="2983483" y="0"/>
                  </a:moveTo>
                  <a:lnTo>
                    <a:pt x="72136" y="0"/>
                  </a:lnTo>
                  <a:lnTo>
                    <a:pt x="44041" y="5663"/>
                  </a:lnTo>
                  <a:lnTo>
                    <a:pt x="21113" y="21113"/>
                  </a:lnTo>
                  <a:lnTo>
                    <a:pt x="5663" y="44041"/>
                  </a:lnTo>
                  <a:lnTo>
                    <a:pt x="0" y="72136"/>
                  </a:lnTo>
                  <a:lnTo>
                    <a:pt x="0" y="648716"/>
                  </a:lnTo>
                  <a:lnTo>
                    <a:pt x="5663" y="676810"/>
                  </a:lnTo>
                  <a:lnTo>
                    <a:pt x="21113" y="699738"/>
                  </a:lnTo>
                  <a:lnTo>
                    <a:pt x="44041" y="715188"/>
                  </a:lnTo>
                  <a:lnTo>
                    <a:pt x="72136" y="720852"/>
                  </a:lnTo>
                  <a:lnTo>
                    <a:pt x="2983483" y="720852"/>
                  </a:lnTo>
                  <a:lnTo>
                    <a:pt x="3011578" y="715188"/>
                  </a:lnTo>
                  <a:lnTo>
                    <a:pt x="3034506" y="699738"/>
                  </a:lnTo>
                  <a:lnTo>
                    <a:pt x="3049956" y="676810"/>
                  </a:lnTo>
                  <a:lnTo>
                    <a:pt x="3055620" y="648716"/>
                  </a:lnTo>
                  <a:lnTo>
                    <a:pt x="3055620" y="72136"/>
                  </a:lnTo>
                  <a:lnTo>
                    <a:pt x="3049956" y="44041"/>
                  </a:lnTo>
                  <a:lnTo>
                    <a:pt x="3034506" y="21113"/>
                  </a:lnTo>
                  <a:lnTo>
                    <a:pt x="3011578" y="5663"/>
                  </a:lnTo>
                  <a:lnTo>
                    <a:pt x="2983483" y="0"/>
                  </a:lnTo>
                  <a:close/>
                </a:path>
              </a:pathLst>
            </a:custGeom>
            <a:solidFill>
              <a:srgbClr val="FFFFFF"/>
            </a:solidFill>
          </p:spPr>
          <p:txBody>
            <a:bodyPr wrap="square" lIns="0" tIns="0" rIns="0" bIns="0" rtlCol="0"/>
            <a:lstStyle/>
            <a:p>
              <a:endParaRPr sz="2700"/>
            </a:p>
          </p:txBody>
        </p:sp>
        <p:sp>
          <p:nvSpPr>
            <p:cNvPr id="34" name="object 34"/>
            <p:cNvSpPr/>
            <p:nvPr/>
          </p:nvSpPr>
          <p:spPr>
            <a:xfrm>
              <a:off x="4360926" y="4685538"/>
              <a:ext cx="3055620" cy="721360"/>
            </a:xfrm>
            <a:custGeom>
              <a:avLst/>
              <a:gdLst/>
              <a:ahLst/>
              <a:cxnLst/>
              <a:rect l="l" t="t" r="r" b="b"/>
              <a:pathLst>
                <a:path w="3055620" h="721360">
                  <a:moveTo>
                    <a:pt x="0" y="72136"/>
                  </a:moveTo>
                  <a:lnTo>
                    <a:pt x="5663" y="44041"/>
                  </a:lnTo>
                  <a:lnTo>
                    <a:pt x="21113" y="21113"/>
                  </a:lnTo>
                  <a:lnTo>
                    <a:pt x="44041" y="5663"/>
                  </a:lnTo>
                  <a:lnTo>
                    <a:pt x="72136" y="0"/>
                  </a:lnTo>
                  <a:lnTo>
                    <a:pt x="2983483" y="0"/>
                  </a:lnTo>
                  <a:lnTo>
                    <a:pt x="3011578" y="5663"/>
                  </a:lnTo>
                  <a:lnTo>
                    <a:pt x="3034506" y="21113"/>
                  </a:lnTo>
                  <a:lnTo>
                    <a:pt x="3049956" y="44041"/>
                  </a:lnTo>
                  <a:lnTo>
                    <a:pt x="3055620" y="72136"/>
                  </a:lnTo>
                  <a:lnTo>
                    <a:pt x="3055620" y="648716"/>
                  </a:lnTo>
                  <a:lnTo>
                    <a:pt x="3049956" y="676810"/>
                  </a:lnTo>
                  <a:lnTo>
                    <a:pt x="3034506" y="699738"/>
                  </a:lnTo>
                  <a:lnTo>
                    <a:pt x="3011578" y="715188"/>
                  </a:lnTo>
                  <a:lnTo>
                    <a:pt x="2983483" y="720852"/>
                  </a:lnTo>
                  <a:lnTo>
                    <a:pt x="72136" y="720852"/>
                  </a:lnTo>
                  <a:lnTo>
                    <a:pt x="44041" y="715188"/>
                  </a:lnTo>
                  <a:lnTo>
                    <a:pt x="21113" y="699738"/>
                  </a:lnTo>
                  <a:lnTo>
                    <a:pt x="5663" y="676810"/>
                  </a:lnTo>
                  <a:lnTo>
                    <a:pt x="0" y="648716"/>
                  </a:lnTo>
                  <a:lnTo>
                    <a:pt x="0" y="72136"/>
                  </a:lnTo>
                  <a:close/>
                </a:path>
              </a:pathLst>
            </a:custGeom>
            <a:ln w="19050">
              <a:solidFill>
                <a:srgbClr val="FFAD00"/>
              </a:solidFill>
            </a:ln>
          </p:spPr>
          <p:txBody>
            <a:bodyPr wrap="square" lIns="0" tIns="0" rIns="0" bIns="0" rtlCol="0"/>
            <a:lstStyle/>
            <a:p>
              <a:endParaRPr sz="2700"/>
            </a:p>
          </p:txBody>
        </p:sp>
      </p:grpSp>
      <p:sp>
        <p:nvSpPr>
          <p:cNvPr id="35" name="object 35"/>
          <p:cNvSpPr txBox="1"/>
          <p:nvPr/>
        </p:nvSpPr>
        <p:spPr>
          <a:xfrm>
            <a:off x="6603110" y="7083171"/>
            <a:ext cx="4480560" cy="974626"/>
          </a:xfrm>
          <a:prstGeom prst="rect">
            <a:avLst/>
          </a:prstGeom>
          <a:ln w="19050">
            <a:solidFill>
              <a:srgbClr val="FFAD00"/>
            </a:solidFill>
          </a:ln>
        </p:spPr>
        <p:txBody>
          <a:bodyPr vert="horz" wrap="square" lIns="0" tIns="0" rIns="0" bIns="0" rtlCol="0">
            <a:spAutoFit/>
          </a:bodyPr>
          <a:lstStyle/>
          <a:p>
            <a:pPr algn="ctr">
              <a:lnSpc>
                <a:spcPts val="3098"/>
              </a:lnSpc>
            </a:pPr>
            <a:r>
              <a:rPr sz="3000" b="1" spc="-8" dirty="0">
                <a:latin typeface="Calibri"/>
                <a:cs typeface="Calibri"/>
              </a:rPr>
              <a:t>Persetujuan</a:t>
            </a:r>
            <a:r>
              <a:rPr sz="3000" b="1" spc="-53" dirty="0">
                <a:latin typeface="Calibri"/>
                <a:cs typeface="Calibri"/>
              </a:rPr>
              <a:t> </a:t>
            </a:r>
            <a:r>
              <a:rPr sz="3000" b="1" spc="-8" dirty="0">
                <a:latin typeface="Calibri"/>
                <a:cs typeface="Calibri"/>
              </a:rPr>
              <a:t>DPA</a:t>
            </a:r>
            <a:endParaRPr sz="3000">
              <a:latin typeface="Calibri"/>
              <a:cs typeface="Calibri"/>
            </a:endParaRPr>
          </a:p>
          <a:p>
            <a:pPr algn="ctr">
              <a:lnSpc>
                <a:spcPts val="3105"/>
              </a:lnSpc>
              <a:spcBef>
                <a:spcPts val="1448"/>
              </a:spcBef>
            </a:pPr>
            <a:r>
              <a:rPr sz="2700" dirty="0">
                <a:latin typeface="Calibri"/>
                <a:cs typeface="Calibri"/>
              </a:rPr>
              <a:t>Sekda</a:t>
            </a:r>
            <a:endParaRPr sz="2700">
              <a:latin typeface="Calibri"/>
              <a:cs typeface="Calibri"/>
            </a:endParaRPr>
          </a:p>
        </p:txBody>
      </p:sp>
      <p:grpSp>
        <p:nvGrpSpPr>
          <p:cNvPr id="36" name="object 36"/>
          <p:cNvGrpSpPr/>
          <p:nvPr/>
        </p:nvGrpSpPr>
        <p:grpSpPr>
          <a:xfrm>
            <a:off x="6527102" y="3658170"/>
            <a:ext cx="4612005" cy="4937760"/>
            <a:chOff x="4351401" y="2438780"/>
            <a:chExt cx="3074670" cy="3291840"/>
          </a:xfrm>
        </p:grpSpPr>
        <p:pic>
          <p:nvPicPr>
            <p:cNvPr id="37" name="object 37"/>
            <p:cNvPicPr/>
            <p:nvPr/>
          </p:nvPicPr>
          <p:blipFill>
            <a:blip r:embed="rId10" cstate="print"/>
            <a:stretch>
              <a:fillRect/>
            </a:stretch>
          </p:blipFill>
          <p:spPr>
            <a:xfrm>
              <a:off x="5271516" y="5052060"/>
              <a:ext cx="324612" cy="324611"/>
            </a:xfrm>
            <a:prstGeom prst="rect">
              <a:avLst/>
            </a:prstGeom>
          </p:spPr>
        </p:pic>
        <p:sp>
          <p:nvSpPr>
            <p:cNvPr id="38" name="object 38"/>
            <p:cNvSpPr/>
            <p:nvPr/>
          </p:nvSpPr>
          <p:spPr>
            <a:xfrm>
              <a:off x="5824474" y="4371593"/>
              <a:ext cx="122555" cy="1358900"/>
            </a:xfrm>
            <a:custGeom>
              <a:avLst/>
              <a:gdLst/>
              <a:ahLst/>
              <a:cxnLst/>
              <a:rect l="l" t="t" r="r" b="b"/>
              <a:pathLst>
                <a:path w="122554" h="1358900">
                  <a:moveTo>
                    <a:pt x="114300" y="1246390"/>
                  </a:moveTo>
                  <a:lnTo>
                    <a:pt x="76149" y="1244968"/>
                  </a:lnTo>
                  <a:lnTo>
                    <a:pt x="84074" y="1035558"/>
                  </a:lnTo>
                  <a:lnTo>
                    <a:pt x="45974" y="1034034"/>
                  </a:lnTo>
                  <a:lnTo>
                    <a:pt x="38049" y="1243533"/>
                  </a:lnTo>
                  <a:lnTo>
                    <a:pt x="0" y="1242098"/>
                  </a:lnTo>
                  <a:lnTo>
                    <a:pt x="52832" y="1358468"/>
                  </a:lnTo>
                  <a:lnTo>
                    <a:pt x="104635" y="1263992"/>
                  </a:lnTo>
                  <a:lnTo>
                    <a:pt x="114300" y="1246390"/>
                  </a:lnTo>
                  <a:close/>
                </a:path>
                <a:path w="122554" h="1358900">
                  <a:moveTo>
                    <a:pt x="122174" y="200152"/>
                  </a:moveTo>
                  <a:lnTo>
                    <a:pt x="84074" y="200152"/>
                  </a:lnTo>
                  <a:lnTo>
                    <a:pt x="84074" y="0"/>
                  </a:lnTo>
                  <a:lnTo>
                    <a:pt x="45974" y="0"/>
                  </a:lnTo>
                  <a:lnTo>
                    <a:pt x="45974" y="200152"/>
                  </a:lnTo>
                  <a:lnTo>
                    <a:pt x="7874" y="200152"/>
                  </a:lnTo>
                  <a:lnTo>
                    <a:pt x="65024" y="314452"/>
                  </a:lnTo>
                  <a:lnTo>
                    <a:pt x="112649" y="219202"/>
                  </a:lnTo>
                  <a:lnTo>
                    <a:pt x="122174" y="200152"/>
                  </a:lnTo>
                  <a:close/>
                </a:path>
              </a:pathLst>
            </a:custGeom>
            <a:solidFill>
              <a:srgbClr val="FBC000"/>
            </a:solidFill>
          </p:spPr>
          <p:txBody>
            <a:bodyPr wrap="square" lIns="0" tIns="0" rIns="0" bIns="0" rtlCol="0"/>
            <a:lstStyle/>
            <a:p>
              <a:endParaRPr sz="2700"/>
            </a:p>
          </p:txBody>
        </p:sp>
        <p:sp>
          <p:nvSpPr>
            <p:cNvPr id="39" name="object 39"/>
            <p:cNvSpPr/>
            <p:nvPr/>
          </p:nvSpPr>
          <p:spPr>
            <a:xfrm>
              <a:off x="4360926" y="2448305"/>
              <a:ext cx="3055620" cy="721360"/>
            </a:xfrm>
            <a:custGeom>
              <a:avLst/>
              <a:gdLst/>
              <a:ahLst/>
              <a:cxnLst/>
              <a:rect l="l" t="t" r="r" b="b"/>
              <a:pathLst>
                <a:path w="3055620" h="721360">
                  <a:moveTo>
                    <a:pt x="2983483" y="0"/>
                  </a:moveTo>
                  <a:lnTo>
                    <a:pt x="72136" y="0"/>
                  </a:lnTo>
                  <a:lnTo>
                    <a:pt x="44041" y="5663"/>
                  </a:lnTo>
                  <a:lnTo>
                    <a:pt x="21113" y="21113"/>
                  </a:lnTo>
                  <a:lnTo>
                    <a:pt x="5663" y="44041"/>
                  </a:lnTo>
                  <a:lnTo>
                    <a:pt x="0" y="72136"/>
                  </a:lnTo>
                  <a:lnTo>
                    <a:pt x="0" y="648716"/>
                  </a:lnTo>
                  <a:lnTo>
                    <a:pt x="5663" y="676810"/>
                  </a:lnTo>
                  <a:lnTo>
                    <a:pt x="21113" y="699738"/>
                  </a:lnTo>
                  <a:lnTo>
                    <a:pt x="44041" y="715188"/>
                  </a:lnTo>
                  <a:lnTo>
                    <a:pt x="72136" y="720852"/>
                  </a:lnTo>
                  <a:lnTo>
                    <a:pt x="2983483" y="720852"/>
                  </a:lnTo>
                  <a:lnTo>
                    <a:pt x="3011578" y="715188"/>
                  </a:lnTo>
                  <a:lnTo>
                    <a:pt x="3034506" y="699738"/>
                  </a:lnTo>
                  <a:lnTo>
                    <a:pt x="3049956" y="676810"/>
                  </a:lnTo>
                  <a:lnTo>
                    <a:pt x="3055620" y="648716"/>
                  </a:lnTo>
                  <a:lnTo>
                    <a:pt x="3055620" y="72136"/>
                  </a:lnTo>
                  <a:lnTo>
                    <a:pt x="3049956" y="44041"/>
                  </a:lnTo>
                  <a:lnTo>
                    <a:pt x="3034506" y="21113"/>
                  </a:lnTo>
                  <a:lnTo>
                    <a:pt x="3011578" y="5663"/>
                  </a:lnTo>
                  <a:lnTo>
                    <a:pt x="2983483" y="0"/>
                  </a:lnTo>
                  <a:close/>
                </a:path>
              </a:pathLst>
            </a:custGeom>
            <a:solidFill>
              <a:srgbClr val="FFFFFF"/>
            </a:solidFill>
          </p:spPr>
          <p:txBody>
            <a:bodyPr wrap="square" lIns="0" tIns="0" rIns="0" bIns="0" rtlCol="0"/>
            <a:lstStyle/>
            <a:p>
              <a:endParaRPr sz="2700"/>
            </a:p>
          </p:txBody>
        </p:sp>
        <p:sp>
          <p:nvSpPr>
            <p:cNvPr id="40" name="object 40"/>
            <p:cNvSpPr/>
            <p:nvPr/>
          </p:nvSpPr>
          <p:spPr>
            <a:xfrm>
              <a:off x="4360926" y="2448305"/>
              <a:ext cx="3055620" cy="721360"/>
            </a:xfrm>
            <a:custGeom>
              <a:avLst/>
              <a:gdLst/>
              <a:ahLst/>
              <a:cxnLst/>
              <a:rect l="l" t="t" r="r" b="b"/>
              <a:pathLst>
                <a:path w="3055620" h="721360">
                  <a:moveTo>
                    <a:pt x="0" y="72136"/>
                  </a:moveTo>
                  <a:lnTo>
                    <a:pt x="5663" y="44041"/>
                  </a:lnTo>
                  <a:lnTo>
                    <a:pt x="21113" y="21113"/>
                  </a:lnTo>
                  <a:lnTo>
                    <a:pt x="44041" y="5663"/>
                  </a:lnTo>
                  <a:lnTo>
                    <a:pt x="72136" y="0"/>
                  </a:lnTo>
                  <a:lnTo>
                    <a:pt x="2983483" y="0"/>
                  </a:lnTo>
                  <a:lnTo>
                    <a:pt x="3011578" y="5663"/>
                  </a:lnTo>
                  <a:lnTo>
                    <a:pt x="3034506" y="21113"/>
                  </a:lnTo>
                  <a:lnTo>
                    <a:pt x="3049956" y="44041"/>
                  </a:lnTo>
                  <a:lnTo>
                    <a:pt x="3055620" y="72136"/>
                  </a:lnTo>
                  <a:lnTo>
                    <a:pt x="3055620" y="648716"/>
                  </a:lnTo>
                  <a:lnTo>
                    <a:pt x="3049956" y="676810"/>
                  </a:lnTo>
                  <a:lnTo>
                    <a:pt x="3034506" y="699738"/>
                  </a:lnTo>
                  <a:lnTo>
                    <a:pt x="3011578" y="715188"/>
                  </a:lnTo>
                  <a:lnTo>
                    <a:pt x="2983483" y="720852"/>
                  </a:lnTo>
                  <a:lnTo>
                    <a:pt x="72136" y="720852"/>
                  </a:lnTo>
                  <a:lnTo>
                    <a:pt x="44041" y="715188"/>
                  </a:lnTo>
                  <a:lnTo>
                    <a:pt x="21113" y="699738"/>
                  </a:lnTo>
                  <a:lnTo>
                    <a:pt x="5663" y="676810"/>
                  </a:lnTo>
                  <a:lnTo>
                    <a:pt x="0" y="648716"/>
                  </a:lnTo>
                  <a:lnTo>
                    <a:pt x="0" y="72136"/>
                  </a:lnTo>
                  <a:close/>
                </a:path>
              </a:pathLst>
            </a:custGeom>
            <a:ln w="19049">
              <a:solidFill>
                <a:srgbClr val="FF0000"/>
              </a:solidFill>
            </a:ln>
          </p:spPr>
          <p:txBody>
            <a:bodyPr wrap="square" lIns="0" tIns="0" rIns="0" bIns="0" rtlCol="0"/>
            <a:lstStyle/>
            <a:p>
              <a:endParaRPr sz="2700"/>
            </a:p>
          </p:txBody>
        </p:sp>
      </p:grpSp>
      <p:sp>
        <p:nvSpPr>
          <p:cNvPr id="41" name="object 41"/>
          <p:cNvSpPr txBox="1"/>
          <p:nvPr/>
        </p:nvSpPr>
        <p:spPr>
          <a:xfrm>
            <a:off x="6587108" y="3727324"/>
            <a:ext cx="4483418" cy="926857"/>
          </a:xfrm>
          <a:prstGeom prst="rect">
            <a:avLst/>
          </a:prstGeom>
          <a:ln w="19050">
            <a:solidFill>
              <a:srgbClr val="FF0000"/>
            </a:solidFill>
          </a:ln>
        </p:spPr>
        <p:txBody>
          <a:bodyPr vert="horz" wrap="square" lIns="0" tIns="8573" rIns="0" bIns="0" rtlCol="0">
            <a:spAutoFit/>
          </a:bodyPr>
          <a:lstStyle/>
          <a:p>
            <a:pPr algn="ctr">
              <a:spcBef>
                <a:spcPts val="68"/>
              </a:spcBef>
            </a:pPr>
            <a:r>
              <a:rPr sz="2400" b="1" spc="-8" dirty="0">
                <a:latin typeface="Calibri"/>
                <a:cs typeface="Calibri"/>
              </a:rPr>
              <a:t>Rencana</a:t>
            </a:r>
            <a:r>
              <a:rPr sz="2400" b="1" dirty="0">
                <a:latin typeface="Calibri"/>
                <a:cs typeface="Calibri"/>
              </a:rPr>
              <a:t> </a:t>
            </a:r>
            <a:r>
              <a:rPr sz="2400" b="1" spc="-15" dirty="0">
                <a:latin typeface="Calibri"/>
                <a:cs typeface="Calibri"/>
              </a:rPr>
              <a:t>Penarikan</a:t>
            </a:r>
            <a:r>
              <a:rPr sz="2400" b="1" spc="8" dirty="0">
                <a:latin typeface="Calibri"/>
                <a:cs typeface="Calibri"/>
              </a:rPr>
              <a:t> </a:t>
            </a:r>
            <a:r>
              <a:rPr sz="2400" b="1" spc="-8" dirty="0">
                <a:latin typeface="Calibri"/>
                <a:cs typeface="Calibri"/>
              </a:rPr>
              <a:t>Dana</a:t>
            </a:r>
            <a:endParaRPr sz="2400">
              <a:latin typeface="Calibri"/>
              <a:cs typeface="Calibri"/>
            </a:endParaRPr>
          </a:p>
          <a:p>
            <a:pPr algn="ctr">
              <a:spcBef>
                <a:spcPts val="1440"/>
              </a:spcBef>
            </a:pPr>
            <a:r>
              <a:rPr sz="2400" spc="-8" dirty="0">
                <a:latin typeface="Calibri"/>
                <a:cs typeface="Calibri"/>
              </a:rPr>
              <a:t>PPTK</a:t>
            </a:r>
            <a:endParaRPr sz="2400">
              <a:latin typeface="Calibri"/>
              <a:cs typeface="Calibri"/>
            </a:endParaRPr>
          </a:p>
        </p:txBody>
      </p:sp>
      <p:grpSp>
        <p:nvGrpSpPr>
          <p:cNvPr id="42" name="object 42"/>
          <p:cNvGrpSpPr/>
          <p:nvPr/>
        </p:nvGrpSpPr>
        <p:grpSpPr>
          <a:xfrm>
            <a:off x="7962137" y="3667315"/>
            <a:ext cx="8373428" cy="1107758"/>
            <a:chOff x="5308091" y="2444876"/>
            <a:chExt cx="5582285" cy="738505"/>
          </a:xfrm>
        </p:grpSpPr>
        <p:pic>
          <p:nvPicPr>
            <p:cNvPr id="43" name="object 43"/>
            <p:cNvPicPr/>
            <p:nvPr/>
          </p:nvPicPr>
          <p:blipFill>
            <a:blip r:embed="rId11" cstate="print"/>
            <a:stretch>
              <a:fillRect/>
            </a:stretch>
          </p:blipFill>
          <p:spPr>
            <a:xfrm>
              <a:off x="5308091" y="2822447"/>
              <a:ext cx="324612" cy="324612"/>
            </a:xfrm>
            <a:prstGeom prst="rect">
              <a:avLst/>
            </a:prstGeom>
          </p:spPr>
        </p:pic>
        <p:sp>
          <p:nvSpPr>
            <p:cNvPr id="44" name="object 44"/>
            <p:cNvSpPr/>
            <p:nvPr/>
          </p:nvSpPr>
          <p:spPr>
            <a:xfrm>
              <a:off x="7826501" y="2454401"/>
              <a:ext cx="3054350" cy="719455"/>
            </a:xfrm>
            <a:custGeom>
              <a:avLst/>
              <a:gdLst/>
              <a:ahLst/>
              <a:cxnLst/>
              <a:rect l="l" t="t" r="r" b="b"/>
              <a:pathLst>
                <a:path w="3054350" h="719455">
                  <a:moveTo>
                    <a:pt x="2982214" y="0"/>
                  </a:moveTo>
                  <a:lnTo>
                    <a:pt x="71881" y="0"/>
                  </a:lnTo>
                  <a:lnTo>
                    <a:pt x="43934" y="5659"/>
                  </a:lnTo>
                  <a:lnTo>
                    <a:pt x="21081" y="21082"/>
                  </a:lnTo>
                  <a:lnTo>
                    <a:pt x="5659" y="43934"/>
                  </a:lnTo>
                  <a:lnTo>
                    <a:pt x="0" y="71882"/>
                  </a:lnTo>
                  <a:lnTo>
                    <a:pt x="0" y="647446"/>
                  </a:lnTo>
                  <a:lnTo>
                    <a:pt x="5659" y="675393"/>
                  </a:lnTo>
                  <a:lnTo>
                    <a:pt x="21082" y="698246"/>
                  </a:lnTo>
                  <a:lnTo>
                    <a:pt x="43934" y="713668"/>
                  </a:lnTo>
                  <a:lnTo>
                    <a:pt x="71881" y="719327"/>
                  </a:lnTo>
                  <a:lnTo>
                    <a:pt x="2982214" y="719327"/>
                  </a:lnTo>
                  <a:lnTo>
                    <a:pt x="3010161" y="713668"/>
                  </a:lnTo>
                  <a:lnTo>
                    <a:pt x="3033014" y="698246"/>
                  </a:lnTo>
                  <a:lnTo>
                    <a:pt x="3048436" y="675393"/>
                  </a:lnTo>
                  <a:lnTo>
                    <a:pt x="3054096" y="647446"/>
                  </a:lnTo>
                  <a:lnTo>
                    <a:pt x="3054096" y="71882"/>
                  </a:lnTo>
                  <a:lnTo>
                    <a:pt x="3048436" y="43934"/>
                  </a:lnTo>
                  <a:lnTo>
                    <a:pt x="3033013" y="21082"/>
                  </a:lnTo>
                  <a:lnTo>
                    <a:pt x="3010161" y="5659"/>
                  </a:lnTo>
                  <a:lnTo>
                    <a:pt x="2982214" y="0"/>
                  </a:lnTo>
                  <a:close/>
                </a:path>
              </a:pathLst>
            </a:custGeom>
            <a:solidFill>
              <a:srgbClr val="FFFFFF"/>
            </a:solidFill>
          </p:spPr>
          <p:txBody>
            <a:bodyPr wrap="square" lIns="0" tIns="0" rIns="0" bIns="0" rtlCol="0"/>
            <a:lstStyle/>
            <a:p>
              <a:endParaRPr sz="2700"/>
            </a:p>
          </p:txBody>
        </p:sp>
        <p:sp>
          <p:nvSpPr>
            <p:cNvPr id="45" name="object 45"/>
            <p:cNvSpPr/>
            <p:nvPr/>
          </p:nvSpPr>
          <p:spPr>
            <a:xfrm>
              <a:off x="7826501" y="2454401"/>
              <a:ext cx="3054350" cy="719455"/>
            </a:xfrm>
            <a:custGeom>
              <a:avLst/>
              <a:gdLst/>
              <a:ahLst/>
              <a:cxnLst/>
              <a:rect l="l" t="t" r="r" b="b"/>
              <a:pathLst>
                <a:path w="3054350" h="719455">
                  <a:moveTo>
                    <a:pt x="0" y="71882"/>
                  </a:moveTo>
                  <a:lnTo>
                    <a:pt x="5659" y="43934"/>
                  </a:lnTo>
                  <a:lnTo>
                    <a:pt x="21081" y="21082"/>
                  </a:lnTo>
                  <a:lnTo>
                    <a:pt x="43934" y="5659"/>
                  </a:lnTo>
                  <a:lnTo>
                    <a:pt x="71881" y="0"/>
                  </a:lnTo>
                  <a:lnTo>
                    <a:pt x="2982214" y="0"/>
                  </a:lnTo>
                  <a:lnTo>
                    <a:pt x="3010161" y="5659"/>
                  </a:lnTo>
                  <a:lnTo>
                    <a:pt x="3033013" y="21082"/>
                  </a:lnTo>
                  <a:lnTo>
                    <a:pt x="3048436" y="43934"/>
                  </a:lnTo>
                  <a:lnTo>
                    <a:pt x="3054096" y="71882"/>
                  </a:lnTo>
                  <a:lnTo>
                    <a:pt x="3054096" y="647446"/>
                  </a:lnTo>
                  <a:lnTo>
                    <a:pt x="3048436" y="675393"/>
                  </a:lnTo>
                  <a:lnTo>
                    <a:pt x="3033014" y="698246"/>
                  </a:lnTo>
                  <a:lnTo>
                    <a:pt x="3010161" y="713668"/>
                  </a:lnTo>
                  <a:lnTo>
                    <a:pt x="2982214" y="719327"/>
                  </a:lnTo>
                  <a:lnTo>
                    <a:pt x="71881" y="719327"/>
                  </a:lnTo>
                  <a:lnTo>
                    <a:pt x="43934" y="713668"/>
                  </a:lnTo>
                  <a:lnTo>
                    <a:pt x="21082" y="698246"/>
                  </a:lnTo>
                  <a:lnTo>
                    <a:pt x="5659" y="675393"/>
                  </a:lnTo>
                  <a:lnTo>
                    <a:pt x="0" y="647446"/>
                  </a:lnTo>
                  <a:lnTo>
                    <a:pt x="0" y="71882"/>
                  </a:lnTo>
                  <a:close/>
                </a:path>
              </a:pathLst>
            </a:custGeom>
            <a:ln w="19049">
              <a:solidFill>
                <a:srgbClr val="FF0000"/>
              </a:solidFill>
            </a:ln>
          </p:spPr>
          <p:txBody>
            <a:bodyPr wrap="square" lIns="0" tIns="0" rIns="0" bIns="0" rtlCol="0"/>
            <a:lstStyle/>
            <a:p>
              <a:endParaRPr sz="2700"/>
            </a:p>
          </p:txBody>
        </p:sp>
      </p:grpSp>
      <p:sp>
        <p:nvSpPr>
          <p:cNvPr id="46" name="object 46"/>
          <p:cNvSpPr txBox="1"/>
          <p:nvPr/>
        </p:nvSpPr>
        <p:spPr>
          <a:xfrm>
            <a:off x="11783186" y="3734182"/>
            <a:ext cx="4483418" cy="950068"/>
          </a:xfrm>
          <a:prstGeom prst="rect">
            <a:avLst/>
          </a:prstGeom>
          <a:ln w="19050">
            <a:solidFill>
              <a:srgbClr val="FF0000"/>
            </a:solidFill>
          </a:ln>
        </p:spPr>
        <p:txBody>
          <a:bodyPr vert="horz" wrap="square" lIns="0" tIns="0" rIns="0" bIns="0" rtlCol="0">
            <a:spAutoFit/>
          </a:bodyPr>
          <a:lstStyle/>
          <a:p>
            <a:pPr algn="ctr">
              <a:lnSpc>
                <a:spcPts val="2002"/>
              </a:lnSpc>
            </a:pPr>
            <a:r>
              <a:rPr sz="2400" b="1" spc="-8" dirty="0">
                <a:latin typeface="Calibri"/>
                <a:cs typeface="Calibri"/>
              </a:rPr>
              <a:t>Rencana</a:t>
            </a:r>
            <a:r>
              <a:rPr sz="2400" b="1" spc="-15" dirty="0">
                <a:latin typeface="Calibri"/>
                <a:cs typeface="Calibri"/>
              </a:rPr>
              <a:t> </a:t>
            </a:r>
            <a:r>
              <a:rPr sz="2400" b="1" spc="-8" dirty="0">
                <a:latin typeface="Calibri"/>
                <a:cs typeface="Calibri"/>
              </a:rPr>
              <a:t>Penerimaan</a:t>
            </a:r>
            <a:r>
              <a:rPr sz="2400" b="1" spc="-30" dirty="0">
                <a:latin typeface="Calibri"/>
                <a:cs typeface="Calibri"/>
              </a:rPr>
              <a:t> </a:t>
            </a:r>
            <a:r>
              <a:rPr sz="2400" b="1" spc="-8" dirty="0">
                <a:latin typeface="Calibri"/>
                <a:cs typeface="Calibri"/>
              </a:rPr>
              <a:t>&amp;</a:t>
            </a:r>
            <a:endParaRPr sz="2400">
              <a:latin typeface="Calibri"/>
              <a:cs typeface="Calibri"/>
            </a:endParaRPr>
          </a:p>
          <a:p>
            <a:pPr algn="ctr">
              <a:lnSpc>
                <a:spcPts val="2565"/>
              </a:lnSpc>
            </a:pPr>
            <a:r>
              <a:rPr sz="2400" b="1" spc="-15" dirty="0">
                <a:latin typeface="Calibri"/>
                <a:cs typeface="Calibri"/>
              </a:rPr>
              <a:t>Pengeluaran</a:t>
            </a:r>
            <a:r>
              <a:rPr sz="2400" b="1" spc="-8" dirty="0">
                <a:latin typeface="Calibri"/>
                <a:cs typeface="Calibri"/>
              </a:rPr>
              <a:t> Pembiayaan</a:t>
            </a:r>
            <a:endParaRPr sz="2400">
              <a:latin typeface="Calibri"/>
              <a:cs typeface="Calibri"/>
            </a:endParaRPr>
          </a:p>
          <a:p>
            <a:pPr marL="2858" algn="ctr">
              <a:lnSpc>
                <a:spcPts val="2850"/>
              </a:lnSpc>
            </a:pPr>
            <a:r>
              <a:rPr sz="2400" spc="-8" dirty="0">
                <a:latin typeface="Calibri"/>
                <a:cs typeface="Calibri"/>
              </a:rPr>
              <a:t>PPTK</a:t>
            </a:r>
            <a:endParaRPr sz="2400">
              <a:latin typeface="Calibri"/>
              <a:cs typeface="Calibri"/>
            </a:endParaRPr>
          </a:p>
        </p:txBody>
      </p:sp>
      <p:grpSp>
        <p:nvGrpSpPr>
          <p:cNvPr id="47" name="object 47"/>
          <p:cNvGrpSpPr/>
          <p:nvPr/>
        </p:nvGrpSpPr>
        <p:grpSpPr>
          <a:xfrm>
            <a:off x="3623501" y="4240531"/>
            <a:ext cx="10429875" cy="1237298"/>
            <a:chOff x="2415667" y="2827020"/>
            <a:chExt cx="6953250" cy="824865"/>
          </a:xfrm>
        </p:grpSpPr>
        <p:pic>
          <p:nvPicPr>
            <p:cNvPr id="48" name="object 48"/>
            <p:cNvPicPr/>
            <p:nvPr/>
          </p:nvPicPr>
          <p:blipFill>
            <a:blip r:embed="rId12" cstate="print"/>
            <a:stretch>
              <a:fillRect/>
            </a:stretch>
          </p:blipFill>
          <p:spPr>
            <a:xfrm>
              <a:off x="8773668" y="2827020"/>
              <a:ext cx="323088" cy="324612"/>
            </a:xfrm>
            <a:prstGeom prst="rect">
              <a:avLst/>
            </a:prstGeom>
          </p:spPr>
        </p:pic>
        <p:sp>
          <p:nvSpPr>
            <p:cNvPr id="49" name="object 49"/>
            <p:cNvSpPr/>
            <p:nvPr/>
          </p:nvSpPr>
          <p:spPr>
            <a:xfrm>
              <a:off x="5832348" y="3169158"/>
              <a:ext cx="114300" cy="482600"/>
            </a:xfrm>
            <a:custGeom>
              <a:avLst/>
              <a:gdLst/>
              <a:ahLst/>
              <a:cxnLst/>
              <a:rect l="l" t="t" r="r" b="b"/>
              <a:pathLst>
                <a:path w="114300" h="482600">
                  <a:moveTo>
                    <a:pt x="38100" y="367918"/>
                  </a:moveTo>
                  <a:lnTo>
                    <a:pt x="0" y="367918"/>
                  </a:lnTo>
                  <a:lnTo>
                    <a:pt x="57150" y="482218"/>
                  </a:lnTo>
                  <a:lnTo>
                    <a:pt x="104775" y="386968"/>
                  </a:lnTo>
                  <a:lnTo>
                    <a:pt x="38100" y="386968"/>
                  </a:lnTo>
                  <a:lnTo>
                    <a:pt x="38100" y="367918"/>
                  </a:lnTo>
                  <a:close/>
                </a:path>
                <a:path w="114300" h="482600">
                  <a:moveTo>
                    <a:pt x="76200" y="0"/>
                  </a:moveTo>
                  <a:lnTo>
                    <a:pt x="38100" y="0"/>
                  </a:lnTo>
                  <a:lnTo>
                    <a:pt x="38100" y="386968"/>
                  </a:lnTo>
                  <a:lnTo>
                    <a:pt x="76200" y="386968"/>
                  </a:lnTo>
                  <a:lnTo>
                    <a:pt x="76200" y="0"/>
                  </a:lnTo>
                  <a:close/>
                </a:path>
                <a:path w="114300" h="482600">
                  <a:moveTo>
                    <a:pt x="114300" y="367918"/>
                  </a:moveTo>
                  <a:lnTo>
                    <a:pt x="76200" y="367918"/>
                  </a:lnTo>
                  <a:lnTo>
                    <a:pt x="76200" y="386968"/>
                  </a:lnTo>
                  <a:lnTo>
                    <a:pt x="104775" y="386968"/>
                  </a:lnTo>
                  <a:lnTo>
                    <a:pt x="114300" y="367918"/>
                  </a:lnTo>
                  <a:close/>
                </a:path>
              </a:pathLst>
            </a:custGeom>
            <a:solidFill>
              <a:srgbClr val="FBC000"/>
            </a:solidFill>
          </p:spPr>
          <p:txBody>
            <a:bodyPr wrap="square" lIns="0" tIns="0" rIns="0" bIns="0" rtlCol="0"/>
            <a:lstStyle/>
            <a:p>
              <a:endParaRPr sz="2700"/>
            </a:p>
          </p:txBody>
        </p:sp>
        <p:sp>
          <p:nvSpPr>
            <p:cNvPr id="50" name="object 50"/>
            <p:cNvSpPr/>
            <p:nvPr/>
          </p:nvSpPr>
          <p:spPr>
            <a:xfrm>
              <a:off x="2415667" y="3147821"/>
              <a:ext cx="6953250" cy="504190"/>
            </a:xfrm>
            <a:custGeom>
              <a:avLst/>
              <a:gdLst/>
              <a:ahLst/>
              <a:cxnLst/>
              <a:rect l="l" t="t" r="r" b="b"/>
              <a:pathLst>
                <a:path w="6953250" h="504189">
                  <a:moveTo>
                    <a:pt x="6952742" y="25908"/>
                  </a:moveTo>
                  <a:lnTo>
                    <a:pt x="6924167" y="25908"/>
                  </a:lnTo>
                  <a:lnTo>
                    <a:pt x="6924167" y="238633"/>
                  </a:lnTo>
                  <a:lnTo>
                    <a:pt x="3487801" y="238633"/>
                  </a:lnTo>
                  <a:lnTo>
                    <a:pt x="3487801" y="237744"/>
                  </a:lnTo>
                  <a:lnTo>
                    <a:pt x="28575" y="237744"/>
                  </a:lnTo>
                  <a:lnTo>
                    <a:pt x="28575" y="0"/>
                  </a:lnTo>
                  <a:lnTo>
                    <a:pt x="0" y="0"/>
                  </a:lnTo>
                  <a:lnTo>
                    <a:pt x="0" y="266319"/>
                  </a:lnTo>
                  <a:lnTo>
                    <a:pt x="3459226" y="266319"/>
                  </a:lnTo>
                  <a:lnTo>
                    <a:pt x="3459226" y="417703"/>
                  </a:lnTo>
                  <a:lnTo>
                    <a:pt x="3431032" y="417703"/>
                  </a:lnTo>
                  <a:lnTo>
                    <a:pt x="3431286" y="418223"/>
                  </a:lnTo>
                  <a:lnTo>
                    <a:pt x="3430651" y="418223"/>
                  </a:lnTo>
                  <a:lnTo>
                    <a:pt x="3473450" y="503936"/>
                  </a:lnTo>
                  <a:lnTo>
                    <a:pt x="3473767" y="503313"/>
                  </a:lnTo>
                  <a:lnTo>
                    <a:pt x="3509568" y="432054"/>
                  </a:lnTo>
                  <a:lnTo>
                    <a:pt x="3516757" y="417703"/>
                  </a:lnTo>
                  <a:lnTo>
                    <a:pt x="3488182" y="417703"/>
                  </a:lnTo>
                  <a:lnTo>
                    <a:pt x="3488182" y="267208"/>
                  </a:lnTo>
                  <a:lnTo>
                    <a:pt x="6952742" y="267208"/>
                  </a:lnTo>
                  <a:lnTo>
                    <a:pt x="6952742" y="238633"/>
                  </a:lnTo>
                  <a:lnTo>
                    <a:pt x="6952742" y="25908"/>
                  </a:lnTo>
                  <a:close/>
                </a:path>
              </a:pathLst>
            </a:custGeom>
            <a:solidFill>
              <a:srgbClr val="FAC30E"/>
            </a:solidFill>
          </p:spPr>
          <p:txBody>
            <a:bodyPr wrap="square" lIns="0" tIns="0" rIns="0" bIns="0" rtlCol="0"/>
            <a:lstStyle/>
            <a:p>
              <a:endParaRPr sz="2700"/>
            </a:p>
          </p:txBody>
        </p:sp>
      </p:grpSp>
    </p:spTree>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151609" y="173735"/>
            <a:ext cx="336041" cy="432054"/>
          </a:xfrm>
          <a:prstGeom prst="rect">
            <a:avLst/>
          </a:prstGeom>
        </p:spPr>
      </p:pic>
      <p:sp>
        <p:nvSpPr>
          <p:cNvPr id="3" name="object 3"/>
          <p:cNvSpPr txBox="1"/>
          <p:nvPr/>
        </p:nvSpPr>
        <p:spPr>
          <a:xfrm>
            <a:off x="15580615" y="140588"/>
            <a:ext cx="2483168" cy="388568"/>
          </a:xfrm>
          <a:prstGeom prst="rect">
            <a:avLst/>
          </a:prstGeom>
        </p:spPr>
        <p:txBody>
          <a:bodyPr vert="horz" wrap="square" lIns="0" tIns="19050" rIns="0" bIns="0" rtlCol="0">
            <a:spAutoFit/>
          </a:bodyPr>
          <a:lstStyle/>
          <a:p>
            <a:pPr marL="19050" marR="7620">
              <a:spcBef>
                <a:spcPts val="150"/>
              </a:spcBef>
            </a:pPr>
            <a:r>
              <a:rPr sz="1200" spc="68" dirty="0">
                <a:latin typeface="Verdana"/>
                <a:cs typeface="Verdana"/>
              </a:rPr>
              <a:t>KEMEN</a:t>
            </a:r>
            <a:r>
              <a:rPr sz="1200" spc="-45" dirty="0">
                <a:latin typeface="Verdana"/>
                <a:cs typeface="Verdana"/>
              </a:rPr>
              <a:t>T</a:t>
            </a:r>
            <a:r>
              <a:rPr sz="1200" spc="45" dirty="0">
                <a:latin typeface="Verdana"/>
                <a:cs typeface="Verdana"/>
              </a:rPr>
              <a:t>ER</a:t>
            </a:r>
            <a:r>
              <a:rPr sz="1200" spc="-135" dirty="0">
                <a:latin typeface="Verdana"/>
                <a:cs typeface="Verdana"/>
              </a:rPr>
              <a:t>I</a:t>
            </a:r>
            <a:r>
              <a:rPr sz="1200" spc="68" dirty="0">
                <a:latin typeface="Verdana"/>
                <a:cs typeface="Verdana"/>
              </a:rPr>
              <a:t>AN</a:t>
            </a:r>
            <a:r>
              <a:rPr sz="1200" spc="-127" dirty="0">
                <a:latin typeface="Verdana"/>
                <a:cs typeface="Verdana"/>
              </a:rPr>
              <a:t> </a:t>
            </a:r>
            <a:r>
              <a:rPr sz="1200" spc="60" dirty="0">
                <a:latin typeface="Verdana"/>
                <a:cs typeface="Verdana"/>
              </a:rPr>
              <a:t>D</a:t>
            </a:r>
            <a:r>
              <a:rPr sz="1200" spc="75" dirty="0">
                <a:latin typeface="Verdana"/>
                <a:cs typeface="Verdana"/>
              </a:rPr>
              <a:t>ALAM</a:t>
            </a:r>
            <a:r>
              <a:rPr sz="1200" spc="-120" dirty="0">
                <a:latin typeface="Verdana"/>
                <a:cs typeface="Verdana"/>
              </a:rPr>
              <a:t> </a:t>
            </a:r>
            <a:r>
              <a:rPr sz="1200" spc="68" dirty="0">
                <a:latin typeface="Verdana"/>
                <a:cs typeface="Verdana"/>
              </a:rPr>
              <a:t>N</a:t>
            </a:r>
            <a:r>
              <a:rPr sz="1200" spc="23" dirty="0">
                <a:latin typeface="Verdana"/>
                <a:cs typeface="Verdana"/>
              </a:rPr>
              <a:t>EG</a:t>
            </a:r>
            <a:r>
              <a:rPr sz="1200" spc="45" dirty="0">
                <a:latin typeface="Verdana"/>
                <a:cs typeface="Verdana"/>
              </a:rPr>
              <a:t>ER</a:t>
            </a:r>
            <a:r>
              <a:rPr sz="1200" spc="-120" dirty="0">
                <a:latin typeface="Verdana"/>
                <a:cs typeface="Verdana"/>
              </a:rPr>
              <a:t>I  </a:t>
            </a:r>
            <a:r>
              <a:rPr sz="1200" spc="38" dirty="0">
                <a:latin typeface="Verdana"/>
                <a:cs typeface="Verdana"/>
              </a:rPr>
              <a:t>R</a:t>
            </a:r>
            <a:r>
              <a:rPr sz="1200" spc="98" dirty="0">
                <a:latin typeface="Verdana"/>
                <a:cs typeface="Verdana"/>
              </a:rPr>
              <a:t>E</a:t>
            </a:r>
            <a:r>
              <a:rPr sz="1200" spc="83" dirty="0">
                <a:latin typeface="Verdana"/>
                <a:cs typeface="Verdana"/>
              </a:rPr>
              <a:t>PUB</a:t>
            </a:r>
            <a:r>
              <a:rPr sz="1200" spc="45" dirty="0">
                <a:latin typeface="Verdana"/>
                <a:cs typeface="Verdana"/>
              </a:rPr>
              <a:t>L</a:t>
            </a:r>
            <a:r>
              <a:rPr sz="1200" spc="-135" dirty="0">
                <a:latin typeface="Verdana"/>
                <a:cs typeface="Verdana"/>
              </a:rPr>
              <a:t>I</a:t>
            </a:r>
            <a:r>
              <a:rPr sz="1200" spc="30" dirty="0">
                <a:latin typeface="Verdana"/>
                <a:cs typeface="Verdana"/>
              </a:rPr>
              <a:t>K</a:t>
            </a:r>
            <a:r>
              <a:rPr sz="1200" spc="-143" dirty="0">
                <a:latin typeface="Verdana"/>
                <a:cs typeface="Verdana"/>
              </a:rPr>
              <a:t> </a:t>
            </a:r>
            <a:r>
              <a:rPr sz="1200" spc="-135" dirty="0">
                <a:latin typeface="Verdana"/>
                <a:cs typeface="Verdana"/>
              </a:rPr>
              <a:t>I</a:t>
            </a:r>
            <a:r>
              <a:rPr sz="1200" spc="68" dirty="0">
                <a:latin typeface="Verdana"/>
                <a:cs typeface="Verdana"/>
              </a:rPr>
              <a:t>N</a:t>
            </a:r>
            <a:r>
              <a:rPr sz="1200" spc="60" dirty="0">
                <a:latin typeface="Verdana"/>
                <a:cs typeface="Verdana"/>
              </a:rPr>
              <a:t>DO</a:t>
            </a:r>
            <a:r>
              <a:rPr sz="1200" spc="68" dirty="0">
                <a:latin typeface="Verdana"/>
                <a:cs typeface="Verdana"/>
              </a:rPr>
              <a:t>N</a:t>
            </a:r>
            <a:r>
              <a:rPr sz="1200" spc="-15" dirty="0">
                <a:latin typeface="Verdana"/>
                <a:cs typeface="Verdana"/>
              </a:rPr>
              <a:t>E</a:t>
            </a:r>
            <a:r>
              <a:rPr sz="1200" spc="-8" dirty="0">
                <a:latin typeface="Verdana"/>
                <a:cs typeface="Verdana"/>
              </a:rPr>
              <a:t>S</a:t>
            </a:r>
            <a:r>
              <a:rPr sz="1200" spc="-135" dirty="0">
                <a:latin typeface="Verdana"/>
                <a:cs typeface="Verdana"/>
              </a:rPr>
              <a:t>I</a:t>
            </a:r>
            <a:r>
              <a:rPr sz="1200" spc="60" dirty="0">
                <a:latin typeface="Verdana"/>
                <a:cs typeface="Verdana"/>
              </a:rPr>
              <a:t>A</a:t>
            </a:r>
            <a:endParaRPr sz="1200">
              <a:latin typeface="Verdana"/>
              <a:cs typeface="Verdana"/>
            </a:endParaRPr>
          </a:p>
        </p:txBody>
      </p:sp>
      <p:pic>
        <p:nvPicPr>
          <p:cNvPr id="4" name="object 4"/>
          <p:cNvPicPr/>
          <p:nvPr/>
        </p:nvPicPr>
        <p:blipFill>
          <a:blip r:embed="rId3"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916685" y="1154895"/>
            <a:ext cx="9099233" cy="573234"/>
          </a:xfrm>
          <a:prstGeom prst="rect">
            <a:avLst/>
          </a:prstGeom>
        </p:spPr>
        <p:txBody>
          <a:bodyPr vert="horz" wrap="square" lIns="0" tIns="19050" rIns="0" bIns="0" rtlCol="0" anchor="ctr">
            <a:spAutoFit/>
          </a:bodyPr>
          <a:lstStyle/>
          <a:p>
            <a:pPr marL="19050">
              <a:lnSpc>
                <a:spcPct val="100000"/>
              </a:lnSpc>
              <a:spcBef>
                <a:spcPts val="150"/>
              </a:spcBef>
            </a:pPr>
            <a:r>
              <a:rPr sz="3600" u="heavy" dirty="0">
                <a:solidFill>
                  <a:srgbClr val="000000"/>
                </a:solidFill>
                <a:uFill>
                  <a:solidFill>
                    <a:srgbClr val="D7D7D7"/>
                  </a:solidFill>
                </a:uFill>
                <a:latin typeface="Arial Black"/>
                <a:cs typeface="Arial Black"/>
              </a:rPr>
              <a:t>3.</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SURAT</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PENYEDIAAN</a:t>
            </a:r>
            <a:r>
              <a:rPr sz="3600" u="heavy" spc="-3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DANA</a:t>
            </a:r>
            <a:r>
              <a:rPr sz="3600" u="heavy" spc="-68"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a:t>
            </a:r>
            <a:r>
              <a:rPr sz="3600" spc="-8" dirty="0">
                <a:solidFill>
                  <a:srgbClr val="000000"/>
                </a:solidFill>
                <a:latin typeface="Arial Black"/>
                <a:cs typeface="Arial Black"/>
              </a:rPr>
              <a:t>SPD)</a:t>
            </a:r>
            <a:endParaRPr sz="3600">
              <a:latin typeface="Arial Black"/>
              <a:cs typeface="Arial Black"/>
            </a:endParaRPr>
          </a:p>
        </p:txBody>
      </p:sp>
      <p:grpSp>
        <p:nvGrpSpPr>
          <p:cNvPr id="6" name="object 6"/>
          <p:cNvGrpSpPr/>
          <p:nvPr/>
        </p:nvGrpSpPr>
        <p:grpSpPr>
          <a:xfrm>
            <a:off x="224029" y="1058418"/>
            <a:ext cx="9594533" cy="7720965"/>
            <a:chOff x="149352" y="705612"/>
            <a:chExt cx="6396355" cy="5147310"/>
          </a:xfrm>
        </p:grpSpPr>
        <p:sp>
          <p:nvSpPr>
            <p:cNvPr id="7" name="object 7"/>
            <p:cNvSpPr/>
            <p:nvPr/>
          </p:nvSpPr>
          <p:spPr>
            <a:xfrm>
              <a:off x="149352" y="705612"/>
              <a:ext cx="398145" cy="346075"/>
            </a:xfrm>
            <a:custGeom>
              <a:avLst/>
              <a:gdLst/>
              <a:ahLst/>
              <a:cxnLst/>
              <a:rect l="l" t="t" r="r" b="b"/>
              <a:pathLst>
                <a:path w="398145" h="346075">
                  <a:moveTo>
                    <a:pt x="0" y="0"/>
                  </a:moveTo>
                  <a:lnTo>
                    <a:pt x="0" y="173989"/>
                  </a:lnTo>
                  <a:lnTo>
                    <a:pt x="397764" y="345948"/>
                  </a:lnTo>
                  <a:lnTo>
                    <a:pt x="397764" y="171958"/>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398145" cy="347980"/>
            </a:xfrm>
            <a:custGeom>
              <a:avLst/>
              <a:gdLst/>
              <a:ahLst/>
              <a:cxnLst/>
              <a:rect l="l" t="t" r="r" b="b"/>
              <a:pathLst>
                <a:path w="398145" h="347980">
                  <a:moveTo>
                    <a:pt x="397764" y="0"/>
                  </a:moveTo>
                  <a:lnTo>
                    <a:pt x="0" y="172720"/>
                  </a:lnTo>
                  <a:lnTo>
                    <a:pt x="0" y="347472"/>
                  </a:lnTo>
                  <a:lnTo>
                    <a:pt x="397764" y="174751"/>
                  </a:lnTo>
                  <a:lnTo>
                    <a:pt x="39776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84785" cy="247015"/>
            </a:xfrm>
            <a:custGeom>
              <a:avLst/>
              <a:gdLst/>
              <a:ahLst/>
              <a:cxnLst/>
              <a:rect l="l" t="t" r="r" b="b"/>
              <a:pathLst>
                <a:path w="184785" h="247015">
                  <a:moveTo>
                    <a:pt x="0" y="0"/>
                  </a:moveTo>
                  <a:lnTo>
                    <a:pt x="0" y="246888"/>
                  </a:lnTo>
                  <a:lnTo>
                    <a:pt x="0" y="208153"/>
                  </a:lnTo>
                  <a:lnTo>
                    <a:pt x="184404"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4" cstate="print"/>
            <a:stretch>
              <a:fillRect/>
            </a:stretch>
          </p:blipFill>
          <p:spPr>
            <a:xfrm>
              <a:off x="607314" y="1178813"/>
              <a:ext cx="5257800" cy="99060"/>
            </a:xfrm>
            <a:prstGeom prst="rect">
              <a:avLst/>
            </a:prstGeom>
          </p:spPr>
        </p:pic>
        <p:sp>
          <p:nvSpPr>
            <p:cNvPr id="11" name="object 11"/>
            <p:cNvSpPr/>
            <p:nvPr/>
          </p:nvSpPr>
          <p:spPr>
            <a:xfrm>
              <a:off x="3560063" y="3816095"/>
              <a:ext cx="2407920" cy="2030095"/>
            </a:xfrm>
            <a:custGeom>
              <a:avLst/>
              <a:gdLst/>
              <a:ahLst/>
              <a:cxnLst/>
              <a:rect l="l" t="t" r="r" b="b"/>
              <a:pathLst>
                <a:path w="2407920" h="2030095">
                  <a:moveTo>
                    <a:pt x="666623" y="0"/>
                  </a:moveTo>
                  <a:lnTo>
                    <a:pt x="0" y="0"/>
                  </a:lnTo>
                  <a:lnTo>
                    <a:pt x="0" y="1855800"/>
                  </a:lnTo>
                  <a:lnTo>
                    <a:pt x="1681607" y="1855800"/>
                  </a:lnTo>
                  <a:lnTo>
                    <a:pt x="1681607" y="2029967"/>
                  </a:lnTo>
                  <a:lnTo>
                    <a:pt x="2407920" y="1522475"/>
                  </a:lnTo>
                  <a:lnTo>
                    <a:pt x="1681607" y="1014983"/>
                  </a:lnTo>
                  <a:lnTo>
                    <a:pt x="1681607" y="1189101"/>
                  </a:lnTo>
                  <a:lnTo>
                    <a:pt x="666623" y="1189101"/>
                  </a:lnTo>
                  <a:lnTo>
                    <a:pt x="666623" y="0"/>
                  </a:lnTo>
                  <a:close/>
                </a:path>
              </a:pathLst>
            </a:custGeom>
            <a:solidFill>
              <a:srgbClr val="95A952"/>
            </a:solidFill>
          </p:spPr>
          <p:txBody>
            <a:bodyPr wrap="square" lIns="0" tIns="0" rIns="0" bIns="0" rtlCol="0"/>
            <a:lstStyle/>
            <a:p>
              <a:endParaRPr sz="2700"/>
            </a:p>
          </p:txBody>
        </p:sp>
        <p:sp>
          <p:nvSpPr>
            <p:cNvPr id="12" name="object 12"/>
            <p:cNvSpPr/>
            <p:nvPr/>
          </p:nvSpPr>
          <p:spPr>
            <a:xfrm>
              <a:off x="3560063" y="3816095"/>
              <a:ext cx="2407920" cy="2030095"/>
            </a:xfrm>
            <a:custGeom>
              <a:avLst/>
              <a:gdLst/>
              <a:ahLst/>
              <a:cxnLst/>
              <a:rect l="l" t="t" r="r" b="b"/>
              <a:pathLst>
                <a:path w="2407920" h="2030095">
                  <a:moveTo>
                    <a:pt x="666623" y="0"/>
                  </a:moveTo>
                  <a:lnTo>
                    <a:pt x="666623" y="1189101"/>
                  </a:lnTo>
                  <a:lnTo>
                    <a:pt x="1681607" y="1189101"/>
                  </a:lnTo>
                  <a:lnTo>
                    <a:pt x="1681607" y="1014983"/>
                  </a:lnTo>
                  <a:lnTo>
                    <a:pt x="2407920" y="1522475"/>
                  </a:lnTo>
                  <a:lnTo>
                    <a:pt x="1681607" y="2029967"/>
                  </a:lnTo>
                  <a:lnTo>
                    <a:pt x="1681607" y="1855800"/>
                  </a:lnTo>
                  <a:lnTo>
                    <a:pt x="0" y="1855800"/>
                  </a:lnTo>
                  <a:lnTo>
                    <a:pt x="0" y="0"/>
                  </a:lnTo>
                  <a:lnTo>
                    <a:pt x="666623" y="0"/>
                  </a:lnTo>
                  <a:close/>
                </a:path>
              </a:pathLst>
            </a:custGeom>
            <a:ln w="12699">
              <a:solidFill>
                <a:srgbClr val="FFFFFF"/>
              </a:solidFill>
            </a:ln>
          </p:spPr>
          <p:txBody>
            <a:bodyPr wrap="square" lIns="0" tIns="0" rIns="0" bIns="0" rtlCol="0"/>
            <a:lstStyle/>
            <a:p>
              <a:endParaRPr sz="2700"/>
            </a:p>
          </p:txBody>
        </p:sp>
        <p:sp>
          <p:nvSpPr>
            <p:cNvPr id="13" name="object 13"/>
            <p:cNvSpPr/>
            <p:nvPr/>
          </p:nvSpPr>
          <p:spPr>
            <a:xfrm>
              <a:off x="3166872" y="1452372"/>
              <a:ext cx="3378835" cy="2364105"/>
            </a:xfrm>
            <a:custGeom>
              <a:avLst/>
              <a:gdLst/>
              <a:ahLst/>
              <a:cxnLst/>
              <a:rect l="l" t="t" r="r" b="b"/>
              <a:pathLst>
                <a:path w="3378834" h="2364104">
                  <a:moveTo>
                    <a:pt x="2984627" y="0"/>
                  </a:moveTo>
                  <a:lnTo>
                    <a:pt x="394080" y="0"/>
                  </a:lnTo>
                  <a:lnTo>
                    <a:pt x="344641" y="3069"/>
                  </a:lnTo>
                  <a:lnTo>
                    <a:pt x="297037" y="12033"/>
                  </a:lnTo>
                  <a:lnTo>
                    <a:pt x="251635" y="26522"/>
                  </a:lnTo>
                  <a:lnTo>
                    <a:pt x="208806" y="46166"/>
                  </a:lnTo>
                  <a:lnTo>
                    <a:pt x="168919" y="70597"/>
                  </a:lnTo>
                  <a:lnTo>
                    <a:pt x="132342" y="99445"/>
                  </a:lnTo>
                  <a:lnTo>
                    <a:pt x="99445" y="132342"/>
                  </a:lnTo>
                  <a:lnTo>
                    <a:pt x="70597" y="168919"/>
                  </a:lnTo>
                  <a:lnTo>
                    <a:pt x="46166" y="208806"/>
                  </a:lnTo>
                  <a:lnTo>
                    <a:pt x="26522" y="251635"/>
                  </a:lnTo>
                  <a:lnTo>
                    <a:pt x="12033" y="297037"/>
                  </a:lnTo>
                  <a:lnTo>
                    <a:pt x="3069" y="344641"/>
                  </a:lnTo>
                  <a:lnTo>
                    <a:pt x="0" y="394080"/>
                  </a:lnTo>
                  <a:lnTo>
                    <a:pt x="0" y="1969642"/>
                  </a:lnTo>
                  <a:lnTo>
                    <a:pt x="3069" y="2019082"/>
                  </a:lnTo>
                  <a:lnTo>
                    <a:pt x="12033" y="2066686"/>
                  </a:lnTo>
                  <a:lnTo>
                    <a:pt x="26522" y="2112088"/>
                  </a:lnTo>
                  <a:lnTo>
                    <a:pt x="46166" y="2154917"/>
                  </a:lnTo>
                  <a:lnTo>
                    <a:pt x="70597" y="2194804"/>
                  </a:lnTo>
                  <a:lnTo>
                    <a:pt x="99445" y="2231381"/>
                  </a:lnTo>
                  <a:lnTo>
                    <a:pt x="132342" y="2264278"/>
                  </a:lnTo>
                  <a:lnTo>
                    <a:pt x="168919" y="2293126"/>
                  </a:lnTo>
                  <a:lnTo>
                    <a:pt x="208806" y="2317557"/>
                  </a:lnTo>
                  <a:lnTo>
                    <a:pt x="251635" y="2337201"/>
                  </a:lnTo>
                  <a:lnTo>
                    <a:pt x="297037" y="2351690"/>
                  </a:lnTo>
                  <a:lnTo>
                    <a:pt x="344641" y="2360654"/>
                  </a:lnTo>
                  <a:lnTo>
                    <a:pt x="394080" y="2363723"/>
                  </a:lnTo>
                  <a:lnTo>
                    <a:pt x="2984627" y="2363723"/>
                  </a:lnTo>
                  <a:lnTo>
                    <a:pt x="3034066" y="2360654"/>
                  </a:lnTo>
                  <a:lnTo>
                    <a:pt x="3081670" y="2351690"/>
                  </a:lnTo>
                  <a:lnTo>
                    <a:pt x="3127072" y="2337201"/>
                  </a:lnTo>
                  <a:lnTo>
                    <a:pt x="3169901" y="2317557"/>
                  </a:lnTo>
                  <a:lnTo>
                    <a:pt x="3209788" y="2293126"/>
                  </a:lnTo>
                  <a:lnTo>
                    <a:pt x="3246365" y="2264278"/>
                  </a:lnTo>
                  <a:lnTo>
                    <a:pt x="3279262" y="2231381"/>
                  </a:lnTo>
                  <a:lnTo>
                    <a:pt x="3308110" y="2194804"/>
                  </a:lnTo>
                  <a:lnTo>
                    <a:pt x="3332541" y="2154917"/>
                  </a:lnTo>
                  <a:lnTo>
                    <a:pt x="3352185" y="2112088"/>
                  </a:lnTo>
                  <a:lnTo>
                    <a:pt x="3366674" y="2066686"/>
                  </a:lnTo>
                  <a:lnTo>
                    <a:pt x="3375638" y="2019082"/>
                  </a:lnTo>
                  <a:lnTo>
                    <a:pt x="3378707" y="1969642"/>
                  </a:lnTo>
                  <a:lnTo>
                    <a:pt x="3378707" y="394080"/>
                  </a:lnTo>
                  <a:lnTo>
                    <a:pt x="3375638" y="344641"/>
                  </a:lnTo>
                  <a:lnTo>
                    <a:pt x="3366674" y="297037"/>
                  </a:lnTo>
                  <a:lnTo>
                    <a:pt x="3352185" y="251635"/>
                  </a:lnTo>
                  <a:lnTo>
                    <a:pt x="3332541" y="208806"/>
                  </a:lnTo>
                  <a:lnTo>
                    <a:pt x="3308110" y="168919"/>
                  </a:lnTo>
                  <a:lnTo>
                    <a:pt x="3279262" y="132342"/>
                  </a:lnTo>
                  <a:lnTo>
                    <a:pt x="3246365" y="99445"/>
                  </a:lnTo>
                  <a:lnTo>
                    <a:pt x="3209788" y="70597"/>
                  </a:lnTo>
                  <a:lnTo>
                    <a:pt x="3169901" y="46166"/>
                  </a:lnTo>
                  <a:lnTo>
                    <a:pt x="3127072" y="26522"/>
                  </a:lnTo>
                  <a:lnTo>
                    <a:pt x="3081670" y="12033"/>
                  </a:lnTo>
                  <a:lnTo>
                    <a:pt x="3034066" y="3069"/>
                  </a:lnTo>
                  <a:lnTo>
                    <a:pt x="2984627" y="0"/>
                  </a:lnTo>
                  <a:close/>
                </a:path>
              </a:pathLst>
            </a:custGeom>
            <a:solidFill>
              <a:srgbClr val="0058A2"/>
            </a:solidFill>
          </p:spPr>
          <p:txBody>
            <a:bodyPr wrap="square" lIns="0" tIns="0" rIns="0" bIns="0" rtlCol="0"/>
            <a:lstStyle/>
            <a:p>
              <a:endParaRPr sz="2700"/>
            </a:p>
          </p:txBody>
        </p:sp>
      </p:grpSp>
      <p:sp>
        <p:nvSpPr>
          <p:cNvPr id="14" name="object 14"/>
          <p:cNvSpPr txBox="1"/>
          <p:nvPr/>
        </p:nvSpPr>
        <p:spPr>
          <a:xfrm>
            <a:off x="5099303" y="3050666"/>
            <a:ext cx="4365308" cy="1739259"/>
          </a:xfrm>
          <a:prstGeom prst="rect">
            <a:avLst/>
          </a:prstGeom>
        </p:spPr>
        <p:txBody>
          <a:bodyPr vert="horz" wrap="square" lIns="0" tIns="18098" rIns="0" bIns="0" rtlCol="0">
            <a:spAutoFit/>
          </a:bodyPr>
          <a:lstStyle/>
          <a:p>
            <a:pPr algn="ctr">
              <a:spcBef>
                <a:spcPts val="143"/>
              </a:spcBef>
            </a:pPr>
            <a:r>
              <a:rPr sz="4650" b="1" spc="-15" dirty="0">
                <a:solidFill>
                  <a:srgbClr val="FFFFFF"/>
                </a:solidFill>
                <a:latin typeface="Calibri"/>
                <a:cs typeface="Calibri"/>
              </a:rPr>
              <a:t>PEMBUATAN</a:t>
            </a:r>
            <a:r>
              <a:rPr sz="4650" b="1" spc="-68" dirty="0">
                <a:solidFill>
                  <a:srgbClr val="FFFFFF"/>
                </a:solidFill>
                <a:latin typeface="Calibri"/>
                <a:cs typeface="Calibri"/>
              </a:rPr>
              <a:t> </a:t>
            </a:r>
            <a:r>
              <a:rPr sz="4650" b="1" spc="-8" dirty="0">
                <a:solidFill>
                  <a:srgbClr val="FFFFFF"/>
                </a:solidFill>
                <a:latin typeface="Calibri"/>
                <a:cs typeface="Calibri"/>
              </a:rPr>
              <a:t>SPD</a:t>
            </a:r>
            <a:endParaRPr sz="4650">
              <a:latin typeface="Calibri"/>
              <a:cs typeface="Calibri"/>
            </a:endParaRPr>
          </a:p>
          <a:p>
            <a:pPr marL="5715" algn="ctr">
              <a:spcBef>
                <a:spcPts val="3667"/>
              </a:spcBef>
            </a:pPr>
            <a:r>
              <a:rPr sz="3450" dirty="0">
                <a:solidFill>
                  <a:srgbClr val="FFFFFF"/>
                </a:solidFill>
                <a:latin typeface="Calibri"/>
                <a:cs typeface="Calibri"/>
              </a:rPr>
              <a:t>Kuasa</a:t>
            </a:r>
            <a:r>
              <a:rPr sz="3450" spc="-53" dirty="0">
                <a:solidFill>
                  <a:srgbClr val="FFFFFF"/>
                </a:solidFill>
                <a:latin typeface="Calibri"/>
                <a:cs typeface="Calibri"/>
              </a:rPr>
              <a:t> </a:t>
            </a:r>
            <a:r>
              <a:rPr sz="3450" spc="-8" dirty="0">
                <a:solidFill>
                  <a:srgbClr val="FFFFFF"/>
                </a:solidFill>
                <a:latin typeface="Calibri"/>
                <a:cs typeface="Calibri"/>
              </a:rPr>
              <a:t>BUD</a:t>
            </a:r>
            <a:endParaRPr sz="3450">
              <a:latin typeface="Calibri"/>
              <a:cs typeface="Calibri"/>
            </a:endParaRPr>
          </a:p>
        </p:txBody>
      </p:sp>
      <p:sp>
        <p:nvSpPr>
          <p:cNvPr id="15" name="object 15"/>
          <p:cNvSpPr/>
          <p:nvPr/>
        </p:nvSpPr>
        <p:spPr>
          <a:xfrm>
            <a:off x="8951977" y="6163055"/>
            <a:ext cx="5068253" cy="3548063"/>
          </a:xfrm>
          <a:custGeom>
            <a:avLst/>
            <a:gdLst/>
            <a:ahLst/>
            <a:cxnLst/>
            <a:rect l="l" t="t" r="r" b="b"/>
            <a:pathLst>
              <a:path w="3378834" h="2365375">
                <a:moveTo>
                  <a:pt x="2984372" y="0"/>
                </a:moveTo>
                <a:lnTo>
                  <a:pt x="394335" y="0"/>
                </a:lnTo>
                <a:lnTo>
                  <a:pt x="344866" y="3072"/>
                </a:lnTo>
                <a:lnTo>
                  <a:pt x="297232" y="12042"/>
                </a:lnTo>
                <a:lnTo>
                  <a:pt x="251803" y="26540"/>
                </a:lnTo>
                <a:lnTo>
                  <a:pt x="208947" y="46198"/>
                </a:lnTo>
                <a:lnTo>
                  <a:pt x="169034" y="70646"/>
                </a:lnTo>
                <a:lnTo>
                  <a:pt x="132433" y="99514"/>
                </a:lnTo>
                <a:lnTo>
                  <a:pt x="99514" y="132433"/>
                </a:lnTo>
                <a:lnTo>
                  <a:pt x="70646" y="169034"/>
                </a:lnTo>
                <a:lnTo>
                  <a:pt x="46198" y="208947"/>
                </a:lnTo>
                <a:lnTo>
                  <a:pt x="26540" y="251803"/>
                </a:lnTo>
                <a:lnTo>
                  <a:pt x="12042" y="297232"/>
                </a:lnTo>
                <a:lnTo>
                  <a:pt x="3072" y="344866"/>
                </a:lnTo>
                <a:lnTo>
                  <a:pt x="0" y="394335"/>
                </a:lnTo>
                <a:lnTo>
                  <a:pt x="0" y="1970963"/>
                </a:lnTo>
                <a:lnTo>
                  <a:pt x="3072" y="2020421"/>
                </a:lnTo>
                <a:lnTo>
                  <a:pt x="12042" y="2068045"/>
                </a:lnTo>
                <a:lnTo>
                  <a:pt x="26540" y="2113467"/>
                </a:lnTo>
                <a:lnTo>
                  <a:pt x="46198" y="2156317"/>
                </a:lnTo>
                <a:lnTo>
                  <a:pt x="70646" y="2196225"/>
                </a:lnTo>
                <a:lnTo>
                  <a:pt x="99514" y="2232822"/>
                </a:lnTo>
                <a:lnTo>
                  <a:pt x="132433" y="2265738"/>
                </a:lnTo>
                <a:lnTo>
                  <a:pt x="169034" y="2294604"/>
                </a:lnTo>
                <a:lnTo>
                  <a:pt x="208947" y="2319050"/>
                </a:lnTo>
                <a:lnTo>
                  <a:pt x="251803" y="2338707"/>
                </a:lnTo>
                <a:lnTo>
                  <a:pt x="297232" y="2353206"/>
                </a:lnTo>
                <a:lnTo>
                  <a:pt x="344866" y="2362175"/>
                </a:lnTo>
                <a:lnTo>
                  <a:pt x="394335" y="2365248"/>
                </a:lnTo>
                <a:lnTo>
                  <a:pt x="2984372" y="2365248"/>
                </a:lnTo>
                <a:lnTo>
                  <a:pt x="3033841" y="2362175"/>
                </a:lnTo>
                <a:lnTo>
                  <a:pt x="3081475" y="2353206"/>
                </a:lnTo>
                <a:lnTo>
                  <a:pt x="3126904" y="2338707"/>
                </a:lnTo>
                <a:lnTo>
                  <a:pt x="3169760" y="2319050"/>
                </a:lnTo>
                <a:lnTo>
                  <a:pt x="3209673" y="2294604"/>
                </a:lnTo>
                <a:lnTo>
                  <a:pt x="3246274" y="2265738"/>
                </a:lnTo>
                <a:lnTo>
                  <a:pt x="3279193" y="2232822"/>
                </a:lnTo>
                <a:lnTo>
                  <a:pt x="3308061" y="2196225"/>
                </a:lnTo>
                <a:lnTo>
                  <a:pt x="3332509" y="2156317"/>
                </a:lnTo>
                <a:lnTo>
                  <a:pt x="3352167" y="2113467"/>
                </a:lnTo>
                <a:lnTo>
                  <a:pt x="3366665" y="2068045"/>
                </a:lnTo>
                <a:lnTo>
                  <a:pt x="3375635" y="2020421"/>
                </a:lnTo>
                <a:lnTo>
                  <a:pt x="3378708" y="1970963"/>
                </a:lnTo>
                <a:lnTo>
                  <a:pt x="3378708" y="394335"/>
                </a:lnTo>
                <a:lnTo>
                  <a:pt x="3375635" y="344866"/>
                </a:lnTo>
                <a:lnTo>
                  <a:pt x="3366665" y="297232"/>
                </a:lnTo>
                <a:lnTo>
                  <a:pt x="3352167" y="251803"/>
                </a:lnTo>
                <a:lnTo>
                  <a:pt x="3332509" y="208947"/>
                </a:lnTo>
                <a:lnTo>
                  <a:pt x="3308061" y="169034"/>
                </a:lnTo>
                <a:lnTo>
                  <a:pt x="3279193" y="132433"/>
                </a:lnTo>
                <a:lnTo>
                  <a:pt x="3246274" y="99514"/>
                </a:lnTo>
                <a:lnTo>
                  <a:pt x="3209673" y="70646"/>
                </a:lnTo>
                <a:lnTo>
                  <a:pt x="3169760" y="46198"/>
                </a:lnTo>
                <a:lnTo>
                  <a:pt x="3126904" y="26540"/>
                </a:lnTo>
                <a:lnTo>
                  <a:pt x="3081475" y="12042"/>
                </a:lnTo>
                <a:lnTo>
                  <a:pt x="3033841" y="3072"/>
                </a:lnTo>
                <a:lnTo>
                  <a:pt x="2984372" y="0"/>
                </a:lnTo>
                <a:close/>
              </a:path>
            </a:pathLst>
          </a:custGeom>
          <a:solidFill>
            <a:srgbClr val="FBC000"/>
          </a:solidFill>
        </p:spPr>
        <p:txBody>
          <a:bodyPr wrap="square" lIns="0" tIns="0" rIns="0" bIns="0" rtlCol="0"/>
          <a:lstStyle/>
          <a:p>
            <a:endParaRPr sz="2700"/>
          </a:p>
        </p:txBody>
      </p:sp>
      <p:sp>
        <p:nvSpPr>
          <p:cNvPr id="16" name="object 16"/>
          <p:cNvSpPr txBox="1"/>
          <p:nvPr/>
        </p:nvSpPr>
        <p:spPr>
          <a:xfrm>
            <a:off x="9825419" y="6945438"/>
            <a:ext cx="3319463" cy="1843133"/>
          </a:xfrm>
          <a:prstGeom prst="rect">
            <a:avLst/>
          </a:prstGeom>
        </p:spPr>
        <p:txBody>
          <a:bodyPr vert="horz" wrap="square" lIns="0" tIns="18098" rIns="0" bIns="0" rtlCol="0">
            <a:spAutoFit/>
          </a:bodyPr>
          <a:lstStyle/>
          <a:p>
            <a:pPr algn="ctr">
              <a:spcBef>
                <a:spcPts val="143"/>
              </a:spcBef>
            </a:pPr>
            <a:r>
              <a:rPr sz="4650" b="1" spc="-15" dirty="0">
                <a:latin typeface="Calibri"/>
                <a:cs typeface="Calibri"/>
              </a:rPr>
              <a:t>Otorisasi</a:t>
            </a:r>
            <a:r>
              <a:rPr sz="4650" b="1" spc="-45" dirty="0">
                <a:latin typeface="Calibri"/>
                <a:cs typeface="Calibri"/>
              </a:rPr>
              <a:t> </a:t>
            </a:r>
            <a:r>
              <a:rPr sz="4650" b="1" spc="-8" dirty="0">
                <a:latin typeface="Calibri"/>
                <a:cs typeface="Calibri"/>
              </a:rPr>
              <a:t>SPD</a:t>
            </a:r>
            <a:endParaRPr sz="4650">
              <a:latin typeface="Calibri"/>
              <a:cs typeface="Calibri"/>
            </a:endParaRPr>
          </a:p>
          <a:p>
            <a:pPr>
              <a:spcBef>
                <a:spcPts val="60"/>
              </a:spcBef>
            </a:pPr>
            <a:endParaRPr sz="3675">
              <a:latin typeface="Calibri"/>
              <a:cs typeface="Calibri"/>
            </a:endParaRPr>
          </a:p>
          <a:p>
            <a:pPr marL="4763" algn="ctr"/>
            <a:r>
              <a:rPr sz="3450" spc="-8" dirty="0">
                <a:latin typeface="Calibri"/>
                <a:cs typeface="Calibri"/>
              </a:rPr>
              <a:t>BUD</a:t>
            </a:r>
            <a:endParaRPr sz="3450">
              <a:latin typeface="Calibri"/>
              <a:cs typeface="Calibri"/>
            </a:endParaRPr>
          </a:p>
        </p:txBody>
      </p:sp>
      <p:sp>
        <p:nvSpPr>
          <p:cNvPr id="17" name="object 17"/>
          <p:cNvSpPr/>
          <p:nvPr/>
        </p:nvSpPr>
        <p:spPr>
          <a:xfrm>
            <a:off x="9475469" y="2201417"/>
            <a:ext cx="393383" cy="419100"/>
          </a:xfrm>
          <a:custGeom>
            <a:avLst/>
            <a:gdLst/>
            <a:ahLst/>
            <a:cxnLst/>
            <a:rect l="l" t="t" r="r" b="b"/>
            <a:pathLst>
              <a:path w="262254" h="279400">
                <a:moveTo>
                  <a:pt x="131064" y="0"/>
                </a:moveTo>
                <a:lnTo>
                  <a:pt x="89635" y="7114"/>
                </a:lnTo>
                <a:lnTo>
                  <a:pt x="53656" y="26919"/>
                </a:lnTo>
                <a:lnTo>
                  <a:pt x="25286" y="57113"/>
                </a:lnTo>
                <a:lnTo>
                  <a:pt x="6681" y="95390"/>
                </a:lnTo>
                <a:lnTo>
                  <a:pt x="0" y="139446"/>
                </a:lnTo>
                <a:lnTo>
                  <a:pt x="6681" y="183501"/>
                </a:lnTo>
                <a:lnTo>
                  <a:pt x="25286" y="221778"/>
                </a:lnTo>
                <a:lnTo>
                  <a:pt x="53656" y="251972"/>
                </a:lnTo>
                <a:lnTo>
                  <a:pt x="89635" y="271777"/>
                </a:lnTo>
                <a:lnTo>
                  <a:pt x="131064" y="278891"/>
                </a:lnTo>
                <a:lnTo>
                  <a:pt x="172492" y="271777"/>
                </a:lnTo>
                <a:lnTo>
                  <a:pt x="208471" y="251972"/>
                </a:lnTo>
                <a:lnTo>
                  <a:pt x="236841" y="221778"/>
                </a:lnTo>
                <a:lnTo>
                  <a:pt x="255446" y="183501"/>
                </a:lnTo>
                <a:lnTo>
                  <a:pt x="262127" y="139446"/>
                </a:lnTo>
                <a:lnTo>
                  <a:pt x="255446" y="95390"/>
                </a:lnTo>
                <a:lnTo>
                  <a:pt x="236841" y="57113"/>
                </a:lnTo>
                <a:lnTo>
                  <a:pt x="208471" y="26919"/>
                </a:lnTo>
                <a:lnTo>
                  <a:pt x="172492" y="7114"/>
                </a:lnTo>
                <a:lnTo>
                  <a:pt x="131064" y="0"/>
                </a:lnTo>
                <a:close/>
              </a:path>
            </a:pathLst>
          </a:custGeom>
          <a:solidFill>
            <a:srgbClr val="FFFFFF"/>
          </a:solidFill>
        </p:spPr>
        <p:txBody>
          <a:bodyPr wrap="square" lIns="0" tIns="0" rIns="0" bIns="0" rtlCol="0"/>
          <a:lstStyle/>
          <a:p>
            <a:endParaRPr sz="2700"/>
          </a:p>
        </p:txBody>
      </p:sp>
      <p:sp>
        <p:nvSpPr>
          <p:cNvPr id="18" name="object 18"/>
          <p:cNvSpPr txBox="1"/>
          <p:nvPr/>
        </p:nvSpPr>
        <p:spPr>
          <a:xfrm>
            <a:off x="9570719" y="2202943"/>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1</a:t>
            </a:r>
            <a:endParaRPr sz="2400">
              <a:latin typeface="Arial"/>
              <a:cs typeface="Arial"/>
            </a:endParaRPr>
          </a:p>
        </p:txBody>
      </p:sp>
      <p:sp>
        <p:nvSpPr>
          <p:cNvPr id="19" name="object 19"/>
          <p:cNvSpPr/>
          <p:nvPr/>
        </p:nvSpPr>
        <p:spPr>
          <a:xfrm>
            <a:off x="13725143" y="6215633"/>
            <a:ext cx="393383" cy="419100"/>
          </a:xfrm>
          <a:custGeom>
            <a:avLst/>
            <a:gdLst/>
            <a:ahLst/>
            <a:cxnLst/>
            <a:rect l="l" t="t" r="r" b="b"/>
            <a:pathLst>
              <a:path w="262254" h="279400">
                <a:moveTo>
                  <a:pt x="131063" y="0"/>
                </a:moveTo>
                <a:lnTo>
                  <a:pt x="89635" y="7114"/>
                </a:lnTo>
                <a:lnTo>
                  <a:pt x="53656" y="26919"/>
                </a:lnTo>
                <a:lnTo>
                  <a:pt x="25286" y="57113"/>
                </a:lnTo>
                <a:lnTo>
                  <a:pt x="6681" y="95390"/>
                </a:lnTo>
                <a:lnTo>
                  <a:pt x="0" y="139446"/>
                </a:lnTo>
                <a:lnTo>
                  <a:pt x="6681" y="183501"/>
                </a:lnTo>
                <a:lnTo>
                  <a:pt x="25286" y="221778"/>
                </a:lnTo>
                <a:lnTo>
                  <a:pt x="53656" y="251972"/>
                </a:lnTo>
                <a:lnTo>
                  <a:pt x="89635" y="271777"/>
                </a:lnTo>
                <a:lnTo>
                  <a:pt x="131063" y="278892"/>
                </a:lnTo>
                <a:lnTo>
                  <a:pt x="172492" y="271777"/>
                </a:lnTo>
                <a:lnTo>
                  <a:pt x="208471" y="251972"/>
                </a:lnTo>
                <a:lnTo>
                  <a:pt x="236841" y="221778"/>
                </a:lnTo>
                <a:lnTo>
                  <a:pt x="255446" y="183501"/>
                </a:lnTo>
                <a:lnTo>
                  <a:pt x="262127" y="139446"/>
                </a:lnTo>
                <a:lnTo>
                  <a:pt x="255446" y="95390"/>
                </a:lnTo>
                <a:lnTo>
                  <a:pt x="236841" y="57113"/>
                </a:lnTo>
                <a:lnTo>
                  <a:pt x="208471" y="26919"/>
                </a:lnTo>
                <a:lnTo>
                  <a:pt x="172492" y="7114"/>
                </a:lnTo>
                <a:lnTo>
                  <a:pt x="131063" y="0"/>
                </a:lnTo>
                <a:close/>
              </a:path>
            </a:pathLst>
          </a:custGeom>
          <a:solidFill>
            <a:srgbClr val="FFFFFF"/>
          </a:solidFill>
        </p:spPr>
        <p:txBody>
          <a:bodyPr wrap="square" lIns="0" tIns="0" rIns="0" bIns="0" rtlCol="0"/>
          <a:lstStyle/>
          <a:p>
            <a:endParaRPr sz="2700"/>
          </a:p>
        </p:txBody>
      </p:sp>
      <p:sp>
        <p:nvSpPr>
          <p:cNvPr id="20" name="object 20"/>
          <p:cNvSpPr txBox="1"/>
          <p:nvPr/>
        </p:nvSpPr>
        <p:spPr>
          <a:xfrm>
            <a:off x="13820393" y="6217082"/>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2</a:t>
            </a:r>
            <a:endParaRPr sz="2400">
              <a:latin typeface="Arial"/>
              <a:cs typeface="Arial"/>
            </a:endParaRPr>
          </a:p>
        </p:txBody>
      </p:sp>
      <p:grpSp>
        <p:nvGrpSpPr>
          <p:cNvPr id="21" name="object 21"/>
          <p:cNvGrpSpPr/>
          <p:nvPr/>
        </p:nvGrpSpPr>
        <p:grpSpPr>
          <a:xfrm>
            <a:off x="5666995" y="4192525"/>
            <a:ext cx="5376863" cy="4620578"/>
            <a:chOff x="3777996" y="2795016"/>
            <a:chExt cx="3584575" cy="3080385"/>
          </a:xfrm>
        </p:grpSpPr>
        <p:pic>
          <p:nvPicPr>
            <p:cNvPr id="22" name="object 22"/>
            <p:cNvPicPr/>
            <p:nvPr/>
          </p:nvPicPr>
          <p:blipFill>
            <a:blip r:embed="rId5" cstate="print"/>
            <a:stretch>
              <a:fillRect/>
            </a:stretch>
          </p:blipFill>
          <p:spPr>
            <a:xfrm>
              <a:off x="6969252" y="5481827"/>
              <a:ext cx="393192" cy="393192"/>
            </a:xfrm>
            <a:prstGeom prst="rect">
              <a:avLst/>
            </a:prstGeom>
          </p:spPr>
        </p:pic>
        <p:pic>
          <p:nvPicPr>
            <p:cNvPr id="23" name="object 23"/>
            <p:cNvPicPr/>
            <p:nvPr/>
          </p:nvPicPr>
          <p:blipFill>
            <a:blip r:embed="rId6" cstate="print"/>
            <a:stretch>
              <a:fillRect/>
            </a:stretch>
          </p:blipFill>
          <p:spPr>
            <a:xfrm>
              <a:off x="3777996" y="2795016"/>
              <a:ext cx="393191" cy="393191"/>
            </a:xfrm>
            <a:prstGeom prst="rect">
              <a:avLst/>
            </a:prstGeom>
          </p:spPr>
        </p:pic>
      </p:grpSp>
    </p:spTree>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4526197" y="5985014"/>
            <a:ext cx="3510533" cy="3726752"/>
          </a:xfrm>
          <a:prstGeom prst="rect">
            <a:avLst/>
          </a:prstGeom>
        </p:spPr>
      </p:pic>
      <p:sp>
        <p:nvSpPr>
          <p:cNvPr id="4" name="object 4"/>
          <p:cNvSpPr txBox="1"/>
          <p:nvPr/>
        </p:nvSpPr>
        <p:spPr>
          <a:xfrm>
            <a:off x="5767767" y="3966782"/>
            <a:ext cx="7185660" cy="1265731"/>
          </a:xfrm>
          <a:prstGeom prst="rect">
            <a:avLst/>
          </a:prstGeom>
        </p:spPr>
        <p:txBody>
          <a:bodyPr vert="horz" wrap="square" lIns="0" tIns="19050" rIns="0" bIns="0" rtlCol="0">
            <a:spAutoFit/>
          </a:bodyPr>
          <a:lstStyle/>
          <a:p>
            <a:pPr marL="19050">
              <a:spcBef>
                <a:spcPts val="150"/>
              </a:spcBef>
            </a:pPr>
            <a:r>
              <a:rPr sz="8100" b="1" dirty="0">
                <a:solidFill>
                  <a:srgbClr val="03386B"/>
                </a:solidFill>
                <a:latin typeface="Arial"/>
                <a:cs typeface="Arial"/>
              </a:rPr>
              <a:t>3.</a:t>
            </a:r>
            <a:r>
              <a:rPr sz="8100" b="1" spc="-127" dirty="0">
                <a:solidFill>
                  <a:srgbClr val="03386B"/>
                </a:solidFill>
                <a:latin typeface="Arial"/>
                <a:cs typeface="Arial"/>
              </a:rPr>
              <a:t> </a:t>
            </a:r>
            <a:r>
              <a:rPr sz="8100" b="1" dirty="0">
                <a:solidFill>
                  <a:srgbClr val="03386B"/>
                </a:solidFill>
                <a:latin typeface="Arial"/>
                <a:cs typeface="Arial"/>
              </a:rPr>
              <a:t>TRANSAKSI</a:t>
            </a:r>
            <a:endParaRPr sz="8100">
              <a:latin typeface="Arial"/>
              <a:cs typeface="Arial"/>
            </a:endParaRPr>
          </a:p>
        </p:txBody>
      </p:sp>
      <p:sp>
        <p:nvSpPr>
          <p:cNvPr id="5" name="TextBox 4">
            <a:extLst>
              <a:ext uri="{FF2B5EF4-FFF2-40B4-BE49-F238E27FC236}">
                <a16:creationId xmlns:a16="http://schemas.microsoft.com/office/drawing/2014/main" id="{1E0C537C-1F50-2DC3-45AE-796EF4DAB1F3}"/>
              </a:ext>
            </a:extLst>
          </p:cNvPr>
          <p:cNvSpPr txBox="1"/>
          <p:nvPr/>
        </p:nvSpPr>
        <p:spPr>
          <a:xfrm>
            <a:off x="0" y="228601"/>
            <a:ext cx="1485900" cy="507831"/>
          </a:xfrm>
          <a:prstGeom prst="rect">
            <a:avLst/>
          </a:prstGeom>
          <a:solidFill>
            <a:schemeClr val="bg1"/>
          </a:solidFill>
        </p:spPr>
        <p:txBody>
          <a:bodyPr wrap="square" rtlCol="0">
            <a:spAutoFit/>
          </a:bodyPr>
          <a:lstStyle/>
          <a:p>
            <a:endParaRPr lang="en-ID" sz="27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4088"/>
              <a:ext cx="398145" cy="347980"/>
            </a:xfrm>
            <a:custGeom>
              <a:avLst/>
              <a:gdLst/>
              <a:ahLst/>
              <a:cxnLst/>
              <a:rect l="l" t="t" r="r" b="b"/>
              <a:pathLst>
                <a:path w="398145" h="347980">
                  <a:moveTo>
                    <a:pt x="0" y="0"/>
                  </a:moveTo>
                  <a:lnTo>
                    <a:pt x="0" y="174751"/>
                  </a:lnTo>
                  <a:lnTo>
                    <a:pt x="397764" y="347472"/>
                  </a:lnTo>
                  <a:lnTo>
                    <a:pt x="397764" y="172720"/>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909980" y="1140229"/>
            <a:ext cx="7882890" cy="573234"/>
          </a:xfrm>
          <a:prstGeom prst="rect">
            <a:avLst/>
          </a:prstGeom>
        </p:spPr>
        <p:txBody>
          <a:bodyPr vert="horz" wrap="square" lIns="0" tIns="19050" rIns="0" bIns="0" rtlCol="0" anchor="ctr">
            <a:spAutoFit/>
          </a:bodyPr>
          <a:lstStyle/>
          <a:p>
            <a:pPr marL="19050">
              <a:lnSpc>
                <a:spcPct val="100000"/>
              </a:lnSpc>
              <a:spcBef>
                <a:spcPts val="150"/>
              </a:spcBef>
              <a:tabLst>
                <a:tab pos="7861935" algn="l"/>
              </a:tabLst>
            </a:pPr>
            <a:r>
              <a:rPr sz="3600" u="heavy" dirty="0">
                <a:solidFill>
                  <a:srgbClr val="000000"/>
                </a:solidFill>
                <a:uFill>
                  <a:solidFill>
                    <a:srgbClr val="D7D7D7"/>
                  </a:solidFill>
                </a:uFill>
                <a:latin typeface="Arial Black"/>
                <a:cs typeface="Arial Black"/>
              </a:rPr>
              <a:t>1.</a:t>
            </a:r>
            <a:r>
              <a:rPr sz="3600" u="heavy" spc="-2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SIKLUS</a:t>
            </a:r>
            <a:r>
              <a:rPr sz="3600" u="heavy" dirty="0">
                <a:solidFill>
                  <a:srgbClr val="000000"/>
                </a:solidFill>
                <a:uFill>
                  <a:solidFill>
                    <a:srgbClr val="D7D7D7"/>
                  </a:solidFill>
                </a:uFill>
                <a:latin typeface="Arial Black"/>
                <a:cs typeface="Arial Black"/>
              </a:rPr>
              <a:t> LS</a:t>
            </a:r>
            <a:r>
              <a:rPr sz="3600" u="heavy" spc="-1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(GAJI)</a:t>
            </a:r>
            <a:r>
              <a:rPr sz="3600" u="heavy" dirty="0">
                <a:solidFill>
                  <a:srgbClr val="000000"/>
                </a:solidFill>
                <a:uFill>
                  <a:solidFill>
                    <a:srgbClr val="D7D7D7"/>
                  </a:solidFill>
                </a:uFill>
                <a:latin typeface="Arial Black"/>
                <a:cs typeface="Arial Black"/>
              </a:rPr>
              <a:t> -</a:t>
            </a:r>
            <a:r>
              <a:rPr sz="3600" u="heavy" spc="-23" dirty="0">
                <a:solidFill>
                  <a:srgbClr val="000000"/>
                </a:solidFill>
                <a:uFill>
                  <a:solidFill>
                    <a:srgbClr val="D7D7D7"/>
                  </a:solidFill>
                </a:uFill>
                <a:latin typeface="Arial Black"/>
                <a:cs typeface="Arial Black"/>
              </a:rPr>
              <a:t> </a:t>
            </a:r>
            <a:r>
              <a:rPr sz="3600" u="heavy" spc="-15" dirty="0">
                <a:solidFill>
                  <a:srgbClr val="000000"/>
                </a:solidFill>
                <a:uFill>
                  <a:solidFill>
                    <a:srgbClr val="D7D7D7"/>
                  </a:solidFill>
                </a:uFill>
                <a:latin typeface="Arial Black"/>
                <a:cs typeface="Arial Black"/>
              </a:rPr>
              <a:t>SP2D	</a:t>
            </a:r>
            <a:endParaRPr sz="3600">
              <a:latin typeface="Arial Black"/>
              <a:cs typeface="Arial Black"/>
            </a:endParaRPr>
          </a:p>
        </p:txBody>
      </p:sp>
      <p:grpSp>
        <p:nvGrpSpPr>
          <p:cNvPr id="8" name="object 8"/>
          <p:cNvGrpSpPr/>
          <p:nvPr/>
        </p:nvGrpSpPr>
        <p:grpSpPr>
          <a:xfrm>
            <a:off x="224028" y="1243583"/>
            <a:ext cx="8574405" cy="8615363"/>
            <a:chOff x="149352" y="829055"/>
            <a:chExt cx="5716270" cy="5743575"/>
          </a:xfrm>
        </p:grpSpPr>
        <p:sp>
          <p:nvSpPr>
            <p:cNvPr id="9" name="object 9"/>
            <p:cNvSpPr/>
            <p:nvPr/>
          </p:nvSpPr>
          <p:spPr>
            <a:xfrm>
              <a:off x="149352" y="870203"/>
              <a:ext cx="398145" cy="347980"/>
            </a:xfrm>
            <a:custGeom>
              <a:avLst/>
              <a:gdLst/>
              <a:ahLst/>
              <a:cxnLst/>
              <a:rect l="l" t="t" r="r" b="b"/>
              <a:pathLst>
                <a:path w="398145" h="347980">
                  <a:moveTo>
                    <a:pt x="397764" y="0"/>
                  </a:moveTo>
                  <a:lnTo>
                    <a:pt x="0" y="172720"/>
                  </a:lnTo>
                  <a:lnTo>
                    <a:pt x="0" y="347472"/>
                  </a:lnTo>
                  <a:lnTo>
                    <a:pt x="397764" y="174751"/>
                  </a:lnTo>
                  <a:lnTo>
                    <a:pt x="39776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82880" cy="247015"/>
            </a:xfrm>
            <a:custGeom>
              <a:avLst/>
              <a:gdLst/>
              <a:ahLst/>
              <a:cxnLst/>
              <a:rect l="l" t="t" r="r" b="b"/>
              <a:pathLst>
                <a:path w="182879" h="247015">
                  <a:moveTo>
                    <a:pt x="0" y="0"/>
                  </a:moveTo>
                  <a:lnTo>
                    <a:pt x="0" y="246888"/>
                  </a:lnTo>
                  <a:lnTo>
                    <a:pt x="0" y="208153"/>
                  </a:lnTo>
                  <a:lnTo>
                    <a:pt x="182880"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sp>
          <p:nvSpPr>
            <p:cNvPr id="12" name="object 12"/>
            <p:cNvSpPr/>
            <p:nvPr/>
          </p:nvSpPr>
          <p:spPr>
            <a:xfrm>
              <a:off x="386334" y="5415534"/>
              <a:ext cx="1811020" cy="1148080"/>
            </a:xfrm>
            <a:custGeom>
              <a:avLst/>
              <a:gdLst/>
              <a:ahLst/>
              <a:cxnLst/>
              <a:rect l="l" t="t" r="r" b="b"/>
              <a:pathLst>
                <a:path w="1811020" h="1148079">
                  <a:moveTo>
                    <a:pt x="1619249" y="0"/>
                  </a:moveTo>
                  <a:lnTo>
                    <a:pt x="191261" y="0"/>
                  </a:lnTo>
                  <a:lnTo>
                    <a:pt x="147409" y="5049"/>
                  </a:lnTo>
                  <a:lnTo>
                    <a:pt x="107152" y="19434"/>
                  </a:lnTo>
                  <a:lnTo>
                    <a:pt x="71639" y="42007"/>
                  </a:lnTo>
                  <a:lnTo>
                    <a:pt x="42019" y="71623"/>
                  </a:lnTo>
                  <a:lnTo>
                    <a:pt x="19440" y="107135"/>
                  </a:lnTo>
                  <a:lnTo>
                    <a:pt x="5051" y="147397"/>
                  </a:lnTo>
                  <a:lnTo>
                    <a:pt x="0" y="191261"/>
                  </a:lnTo>
                  <a:lnTo>
                    <a:pt x="0" y="956309"/>
                  </a:lnTo>
                  <a:lnTo>
                    <a:pt x="5051" y="1000162"/>
                  </a:lnTo>
                  <a:lnTo>
                    <a:pt x="19440" y="1040419"/>
                  </a:lnTo>
                  <a:lnTo>
                    <a:pt x="42019" y="1075932"/>
                  </a:lnTo>
                  <a:lnTo>
                    <a:pt x="71639" y="1105552"/>
                  </a:lnTo>
                  <a:lnTo>
                    <a:pt x="107152" y="1128131"/>
                  </a:lnTo>
                  <a:lnTo>
                    <a:pt x="147409" y="1142520"/>
                  </a:lnTo>
                  <a:lnTo>
                    <a:pt x="191261" y="1147571"/>
                  </a:lnTo>
                  <a:lnTo>
                    <a:pt x="1619249" y="1147571"/>
                  </a:lnTo>
                  <a:lnTo>
                    <a:pt x="1663114" y="1142520"/>
                  </a:lnTo>
                  <a:lnTo>
                    <a:pt x="1703376" y="1128131"/>
                  </a:lnTo>
                  <a:lnTo>
                    <a:pt x="1738888" y="1105552"/>
                  </a:lnTo>
                  <a:lnTo>
                    <a:pt x="1768504" y="1075932"/>
                  </a:lnTo>
                  <a:lnTo>
                    <a:pt x="1791077" y="1040419"/>
                  </a:lnTo>
                  <a:lnTo>
                    <a:pt x="1805462" y="1000162"/>
                  </a:lnTo>
                  <a:lnTo>
                    <a:pt x="1810512" y="956309"/>
                  </a:lnTo>
                  <a:lnTo>
                    <a:pt x="1810512" y="191261"/>
                  </a:lnTo>
                  <a:lnTo>
                    <a:pt x="1805462" y="147397"/>
                  </a:lnTo>
                  <a:lnTo>
                    <a:pt x="1791077" y="107135"/>
                  </a:lnTo>
                  <a:lnTo>
                    <a:pt x="1768504" y="71623"/>
                  </a:lnTo>
                  <a:lnTo>
                    <a:pt x="1738888" y="42007"/>
                  </a:lnTo>
                  <a:lnTo>
                    <a:pt x="1703376" y="19434"/>
                  </a:lnTo>
                  <a:lnTo>
                    <a:pt x="1663114" y="5049"/>
                  </a:lnTo>
                  <a:lnTo>
                    <a:pt x="1619249" y="0"/>
                  </a:lnTo>
                  <a:close/>
                </a:path>
              </a:pathLst>
            </a:custGeom>
            <a:solidFill>
              <a:srgbClr val="FBC000"/>
            </a:solidFill>
          </p:spPr>
          <p:txBody>
            <a:bodyPr wrap="square" lIns="0" tIns="0" rIns="0" bIns="0" rtlCol="0"/>
            <a:lstStyle/>
            <a:p>
              <a:endParaRPr sz="2700"/>
            </a:p>
          </p:txBody>
        </p:sp>
        <p:sp>
          <p:nvSpPr>
            <p:cNvPr id="13" name="object 13"/>
            <p:cNvSpPr/>
            <p:nvPr/>
          </p:nvSpPr>
          <p:spPr>
            <a:xfrm>
              <a:off x="386334" y="5415534"/>
              <a:ext cx="1811020" cy="1148080"/>
            </a:xfrm>
            <a:custGeom>
              <a:avLst/>
              <a:gdLst/>
              <a:ahLst/>
              <a:cxnLst/>
              <a:rect l="l" t="t" r="r" b="b"/>
              <a:pathLst>
                <a:path w="1811020" h="1148079">
                  <a:moveTo>
                    <a:pt x="0" y="191261"/>
                  </a:moveTo>
                  <a:lnTo>
                    <a:pt x="5051" y="147397"/>
                  </a:lnTo>
                  <a:lnTo>
                    <a:pt x="19440" y="107135"/>
                  </a:lnTo>
                  <a:lnTo>
                    <a:pt x="42019" y="71623"/>
                  </a:lnTo>
                  <a:lnTo>
                    <a:pt x="71639" y="42007"/>
                  </a:lnTo>
                  <a:lnTo>
                    <a:pt x="107152" y="19434"/>
                  </a:lnTo>
                  <a:lnTo>
                    <a:pt x="147409" y="5049"/>
                  </a:lnTo>
                  <a:lnTo>
                    <a:pt x="191261" y="0"/>
                  </a:lnTo>
                  <a:lnTo>
                    <a:pt x="1619249" y="0"/>
                  </a:lnTo>
                  <a:lnTo>
                    <a:pt x="1663114" y="5049"/>
                  </a:lnTo>
                  <a:lnTo>
                    <a:pt x="1703376" y="19434"/>
                  </a:lnTo>
                  <a:lnTo>
                    <a:pt x="1738888" y="42007"/>
                  </a:lnTo>
                  <a:lnTo>
                    <a:pt x="1768504" y="71623"/>
                  </a:lnTo>
                  <a:lnTo>
                    <a:pt x="1791077" y="107135"/>
                  </a:lnTo>
                  <a:lnTo>
                    <a:pt x="1805462" y="147397"/>
                  </a:lnTo>
                  <a:lnTo>
                    <a:pt x="1810512" y="191261"/>
                  </a:lnTo>
                  <a:lnTo>
                    <a:pt x="1810512" y="956309"/>
                  </a:lnTo>
                  <a:lnTo>
                    <a:pt x="1805462" y="1000162"/>
                  </a:lnTo>
                  <a:lnTo>
                    <a:pt x="1791077" y="1040419"/>
                  </a:lnTo>
                  <a:lnTo>
                    <a:pt x="1768504" y="1075932"/>
                  </a:lnTo>
                  <a:lnTo>
                    <a:pt x="1738888" y="1105552"/>
                  </a:lnTo>
                  <a:lnTo>
                    <a:pt x="1703376" y="1128131"/>
                  </a:lnTo>
                  <a:lnTo>
                    <a:pt x="1663114" y="1142520"/>
                  </a:lnTo>
                  <a:lnTo>
                    <a:pt x="1619249" y="1147571"/>
                  </a:lnTo>
                  <a:lnTo>
                    <a:pt x="191261" y="1147571"/>
                  </a:lnTo>
                  <a:lnTo>
                    <a:pt x="147409" y="1142520"/>
                  </a:lnTo>
                  <a:lnTo>
                    <a:pt x="107152" y="1128131"/>
                  </a:lnTo>
                  <a:lnTo>
                    <a:pt x="71639" y="1105552"/>
                  </a:lnTo>
                  <a:lnTo>
                    <a:pt x="42019" y="1075932"/>
                  </a:lnTo>
                  <a:lnTo>
                    <a:pt x="19440" y="1040419"/>
                  </a:lnTo>
                  <a:lnTo>
                    <a:pt x="5051" y="1000162"/>
                  </a:lnTo>
                  <a:lnTo>
                    <a:pt x="0" y="956309"/>
                  </a:lnTo>
                  <a:lnTo>
                    <a:pt x="0" y="191261"/>
                  </a:lnTo>
                  <a:close/>
                </a:path>
              </a:pathLst>
            </a:custGeom>
            <a:ln w="19050">
              <a:solidFill>
                <a:srgbClr val="D7D7D7"/>
              </a:solidFill>
            </a:ln>
          </p:spPr>
          <p:txBody>
            <a:bodyPr wrap="square" lIns="0" tIns="0" rIns="0" bIns="0" rtlCol="0"/>
            <a:lstStyle/>
            <a:p>
              <a:endParaRPr sz="2700"/>
            </a:p>
          </p:txBody>
        </p:sp>
      </p:grpSp>
      <p:sp>
        <p:nvSpPr>
          <p:cNvPr id="14" name="object 14"/>
          <p:cNvSpPr txBox="1"/>
          <p:nvPr/>
        </p:nvSpPr>
        <p:spPr>
          <a:xfrm>
            <a:off x="914095" y="8411717"/>
            <a:ext cx="2045018" cy="850233"/>
          </a:xfrm>
          <a:prstGeom prst="rect">
            <a:avLst/>
          </a:prstGeom>
        </p:spPr>
        <p:txBody>
          <a:bodyPr vert="horz" wrap="square" lIns="0" tIns="19050" rIns="0" bIns="0" rtlCol="0">
            <a:spAutoFit/>
          </a:bodyPr>
          <a:lstStyle/>
          <a:p>
            <a:pPr marL="19050" marR="7620" indent="178118">
              <a:spcBef>
                <a:spcPts val="150"/>
              </a:spcBef>
            </a:pPr>
            <a:r>
              <a:rPr sz="2700" b="1" dirty="0">
                <a:solidFill>
                  <a:srgbClr val="FFFFFF"/>
                </a:solidFill>
                <a:latin typeface="Calibri"/>
                <a:cs typeface="Calibri"/>
              </a:rPr>
              <a:t>Pembuatan </a:t>
            </a:r>
            <a:r>
              <a:rPr sz="2700" b="1" spc="8" dirty="0">
                <a:solidFill>
                  <a:srgbClr val="FFFFFF"/>
                </a:solidFill>
                <a:latin typeface="Calibri"/>
                <a:cs typeface="Calibri"/>
              </a:rPr>
              <a:t> </a:t>
            </a:r>
            <a:r>
              <a:rPr sz="2700" b="1" dirty="0">
                <a:solidFill>
                  <a:srgbClr val="FFFFFF"/>
                </a:solidFill>
                <a:latin typeface="Calibri"/>
                <a:cs typeface="Calibri"/>
              </a:rPr>
              <a:t>BKU</a:t>
            </a:r>
            <a:r>
              <a:rPr sz="2700" b="1" spc="-98" dirty="0">
                <a:solidFill>
                  <a:srgbClr val="FFFFFF"/>
                </a:solidFill>
                <a:latin typeface="Calibri"/>
                <a:cs typeface="Calibri"/>
              </a:rPr>
              <a:t> </a:t>
            </a:r>
            <a:r>
              <a:rPr sz="2700" b="1" spc="-8" dirty="0">
                <a:solidFill>
                  <a:srgbClr val="FFFFFF"/>
                </a:solidFill>
                <a:latin typeface="Calibri"/>
                <a:cs typeface="Calibri"/>
              </a:rPr>
              <a:t>Otomatis</a:t>
            </a:r>
            <a:endParaRPr sz="2700">
              <a:latin typeface="Calibri"/>
              <a:cs typeface="Calibri"/>
            </a:endParaRPr>
          </a:p>
        </p:txBody>
      </p:sp>
      <p:grpSp>
        <p:nvGrpSpPr>
          <p:cNvPr id="15" name="object 15"/>
          <p:cNvGrpSpPr/>
          <p:nvPr/>
        </p:nvGrpSpPr>
        <p:grpSpPr>
          <a:xfrm>
            <a:off x="569784" y="2384870"/>
            <a:ext cx="2745105" cy="1765935"/>
            <a:chOff x="379856" y="1589913"/>
            <a:chExt cx="1830070" cy="1177290"/>
          </a:xfrm>
        </p:grpSpPr>
        <p:sp>
          <p:nvSpPr>
            <p:cNvPr id="16" name="object 16"/>
            <p:cNvSpPr/>
            <p:nvPr/>
          </p:nvSpPr>
          <p:spPr>
            <a:xfrm>
              <a:off x="389381" y="1599438"/>
              <a:ext cx="1811020" cy="1158240"/>
            </a:xfrm>
            <a:custGeom>
              <a:avLst/>
              <a:gdLst/>
              <a:ahLst/>
              <a:cxnLst/>
              <a:rect l="l" t="t" r="r" b="b"/>
              <a:pathLst>
                <a:path w="1811020" h="1158239">
                  <a:moveTo>
                    <a:pt x="1617472" y="0"/>
                  </a:moveTo>
                  <a:lnTo>
                    <a:pt x="193040" y="0"/>
                  </a:lnTo>
                  <a:lnTo>
                    <a:pt x="148776" y="5101"/>
                  </a:lnTo>
                  <a:lnTo>
                    <a:pt x="108144" y="19631"/>
                  </a:lnTo>
                  <a:lnTo>
                    <a:pt x="72301" y="42427"/>
                  </a:lnTo>
                  <a:lnTo>
                    <a:pt x="42407" y="72328"/>
                  </a:lnTo>
                  <a:lnTo>
                    <a:pt x="19620" y="108172"/>
                  </a:lnTo>
                  <a:lnTo>
                    <a:pt x="5098" y="148796"/>
                  </a:lnTo>
                  <a:lnTo>
                    <a:pt x="0" y="193039"/>
                  </a:lnTo>
                  <a:lnTo>
                    <a:pt x="0" y="965200"/>
                  </a:lnTo>
                  <a:lnTo>
                    <a:pt x="5098" y="1009443"/>
                  </a:lnTo>
                  <a:lnTo>
                    <a:pt x="19620" y="1050067"/>
                  </a:lnTo>
                  <a:lnTo>
                    <a:pt x="42407" y="1085911"/>
                  </a:lnTo>
                  <a:lnTo>
                    <a:pt x="72301" y="1115812"/>
                  </a:lnTo>
                  <a:lnTo>
                    <a:pt x="108144" y="1138608"/>
                  </a:lnTo>
                  <a:lnTo>
                    <a:pt x="14877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4D86"/>
            </a:solidFill>
          </p:spPr>
          <p:txBody>
            <a:bodyPr wrap="square" lIns="0" tIns="0" rIns="0" bIns="0" rtlCol="0"/>
            <a:lstStyle/>
            <a:p>
              <a:endParaRPr sz="2700"/>
            </a:p>
          </p:txBody>
        </p:sp>
        <p:sp>
          <p:nvSpPr>
            <p:cNvPr id="17" name="object 17"/>
            <p:cNvSpPr/>
            <p:nvPr/>
          </p:nvSpPr>
          <p:spPr>
            <a:xfrm>
              <a:off x="389381" y="1599438"/>
              <a:ext cx="1811020" cy="1158240"/>
            </a:xfrm>
            <a:custGeom>
              <a:avLst/>
              <a:gdLst/>
              <a:ahLst/>
              <a:cxnLst/>
              <a:rect l="l" t="t" r="r" b="b"/>
              <a:pathLst>
                <a:path w="1811020" h="1158239">
                  <a:moveTo>
                    <a:pt x="0" y="193039"/>
                  </a:moveTo>
                  <a:lnTo>
                    <a:pt x="5098" y="148796"/>
                  </a:lnTo>
                  <a:lnTo>
                    <a:pt x="19620" y="108172"/>
                  </a:lnTo>
                  <a:lnTo>
                    <a:pt x="42407" y="72328"/>
                  </a:lnTo>
                  <a:lnTo>
                    <a:pt x="72301" y="42427"/>
                  </a:lnTo>
                  <a:lnTo>
                    <a:pt x="108144" y="19631"/>
                  </a:lnTo>
                  <a:lnTo>
                    <a:pt x="14877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76" y="1153138"/>
                  </a:lnTo>
                  <a:lnTo>
                    <a:pt x="108144" y="1138608"/>
                  </a:lnTo>
                  <a:lnTo>
                    <a:pt x="72301" y="1115812"/>
                  </a:lnTo>
                  <a:lnTo>
                    <a:pt x="42407" y="1085911"/>
                  </a:lnTo>
                  <a:lnTo>
                    <a:pt x="19620" y="1050067"/>
                  </a:lnTo>
                  <a:lnTo>
                    <a:pt x="5098"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8" name="object 18"/>
          <p:cNvSpPr txBox="1"/>
          <p:nvPr/>
        </p:nvSpPr>
        <p:spPr>
          <a:xfrm>
            <a:off x="1032967" y="2608516"/>
            <a:ext cx="1816418" cy="1283685"/>
          </a:xfrm>
          <a:prstGeom prst="rect">
            <a:avLst/>
          </a:prstGeom>
        </p:spPr>
        <p:txBody>
          <a:bodyPr vert="horz" wrap="square" lIns="0" tIns="19050" rIns="0" bIns="0" rtlCol="0">
            <a:spAutoFit/>
          </a:bodyPr>
          <a:lstStyle/>
          <a:p>
            <a:pPr marL="18098" marR="7620" algn="ctr">
              <a:spcBef>
                <a:spcPts val="150"/>
              </a:spcBef>
            </a:pPr>
            <a:r>
              <a:rPr sz="2700" b="1" dirty="0">
                <a:solidFill>
                  <a:srgbClr val="FFFFFF"/>
                </a:solidFill>
                <a:latin typeface="Calibri"/>
                <a:cs typeface="Calibri"/>
              </a:rPr>
              <a:t>Upload</a:t>
            </a:r>
            <a:r>
              <a:rPr sz="2700" b="1" spc="-45" dirty="0">
                <a:solidFill>
                  <a:srgbClr val="FFFFFF"/>
                </a:solidFill>
                <a:latin typeface="Calibri"/>
                <a:cs typeface="Calibri"/>
              </a:rPr>
              <a:t> </a:t>
            </a:r>
            <a:r>
              <a:rPr sz="2700" b="1" dirty="0">
                <a:solidFill>
                  <a:srgbClr val="FFFFFF"/>
                </a:solidFill>
                <a:latin typeface="Calibri"/>
                <a:cs typeface="Calibri"/>
              </a:rPr>
              <a:t>Data  </a:t>
            </a:r>
            <a:r>
              <a:rPr sz="2700" b="1" spc="-8" dirty="0">
                <a:solidFill>
                  <a:srgbClr val="FFFFFF"/>
                </a:solidFill>
                <a:latin typeface="Calibri"/>
                <a:cs typeface="Calibri"/>
              </a:rPr>
              <a:t>Pegawai</a:t>
            </a:r>
            <a:endParaRPr sz="2700">
              <a:latin typeface="Calibri"/>
              <a:cs typeface="Calibri"/>
            </a:endParaRPr>
          </a:p>
          <a:p>
            <a:pPr algn="ctr">
              <a:spcBef>
                <a:spcPts val="1358"/>
              </a:spcBef>
            </a:pPr>
            <a:r>
              <a:rPr sz="1650" spc="-8" dirty="0">
                <a:solidFill>
                  <a:srgbClr val="FFFFFF"/>
                </a:solidFill>
                <a:latin typeface="Calibri"/>
                <a:cs typeface="Calibri"/>
              </a:rPr>
              <a:t>BP</a:t>
            </a:r>
            <a:endParaRPr sz="1650">
              <a:latin typeface="Calibri"/>
              <a:cs typeface="Calibri"/>
            </a:endParaRPr>
          </a:p>
        </p:txBody>
      </p:sp>
      <p:grpSp>
        <p:nvGrpSpPr>
          <p:cNvPr id="19" name="object 19"/>
          <p:cNvGrpSpPr/>
          <p:nvPr/>
        </p:nvGrpSpPr>
        <p:grpSpPr>
          <a:xfrm>
            <a:off x="565214" y="5244655"/>
            <a:ext cx="2745105" cy="1768793"/>
            <a:chOff x="376809" y="3496436"/>
            <a:chExt cx="1830070" cy="1179195"/>
          </a:xfrm>
        </p:grpSpPr>
        <p:sp>
          <p:nvSpPr>
            <p:cNvPr id="20" name="object 20"/>
            <p:cNvSpPr/>
            <p:nvPr/>
          </p:nvSpPr>
          <p:spPr>
            <a:xfrm>
              <a:off x="386334" y="3505961"/>
              <a:ext cx="1811020" cy="1160145"/>
            </a:xfrm>
            <a:custGeom>
              <a:avLst/>
              <a:gdLst/>
              <a:ahLst/>
              <a:cxnLst/>
              <a:rect l="l" t="t" r="r" b="b"/>
              <a:pathLst>
                <a:path w="1811020" h="1160145">
                  <a:moveTo>
                    <a:pt x="1617217" y="0"/>
                  </a:moveTo>
                  <a:lnTo>
                    <a:pt x="193294" y="0"/>
                  </a:lnTo>
                  <a:lnTo>
                    <a:pt x="148972" y="5102"/>
                  </a:lnTo>
                  <a:lnTo>
                    <a:pt x="108286" y="19637"/>
                  </a:lnTo>
                  <a:lnTo>
                    <a:pt x="72397" y="42447"/>
                  </a:lnTo>
                  <a:lnTo>
                    <a:pt x="42463" y="72375"/>
                  </a:lnTo>
                  <a:lnTo>
                    <a:pt x="19646" y="108264"/>
                  </a:lnTo>
                  <a:lnTo>
                    <a:pt x="5104" y="148956"/>
                  </a:lnTo>
                  <a:lnTo>
                    <a:pt x="0" y="193294"/>
                  </a:lnTo>
                  <a:lnTo>
                    <a:pt x="0" y="966469"/>
                  </a:lnTo>
                  <a:lnTo>
                    <a:pt x="5104" y="1010807"/>
                  </a:lnTo>
                  <a:lnTo>
                    <a:pt x="19646" y="1051499"/>
                  </a:lnTo>
                  <a:lnTo>
                    <a:pt x="42463" y="1087388"/>
                  </a:lnTo>
                  <a:lnTo>
                    <a:pt x="72397" y="1117316"/>
                  </a:lnTo>
                  <a:lnTo>
                    <a:pt x="108286" y="1140126"/>
                  </a:lnTo>
                  <a:lnTo>
                    <a:pt x="148972" y="1154661"/>
                  </a:lnTo>
                  <a:lnTo>
                    <a:pt x="193294" y="1159764"/>
                  </a:lnTo>
                  <a:lnTo>
                    <a:pt x="1617217" y="1159764"/>
                  </a:lnTo>
                  <a:lnTo>
                    <a:pt x="1661555" y="1154661"/>
                  </a:lnTo>
                  <a:lnTo>
                    <a:pt x="1702247" y="1140126"/>
                  </a:lnTo>
                  <a:lnTo>
                    <a:pt x="1738136" y="1117316"/>
                  </a:lnTo>
                  <a:lnTo>
                    <a:pt x="1768064" y="1087388"/>
                  </a:lnTo>
                  <a:lnTo>
                    <a:pt x="1790874" y="1051499"/>
                  </a:lnTo>
                  <a:lnTo>
                    <a:pt x="1805409" y="1010807"/>
                  </a:lnTo>
                  <a:lnTo>
                    <a:pt x="1810512" y="966469"/>
                  </a:lnTo>
                  <a:lnTo>
                    <a:pt x="1810512" y="193294"/>
                  </a:lnTo>
                  <a:lnTo>
                    <a:pt x="1805409" y="148956"/>
                  </a:lnTo>
                  <a:lnTo>
                    <a:pt x="1790874" y="108264"/>
                  </a:lnTo>
                  <a:lnTo>
                    <a:pt x="1768064" y="72375"/>
                  </a:lnTo>
                  <a:lnTo>
                    <a:pt x="1738136" y="42447"/>
                  </a:lnTo>
                  <a:lnTo>
                    <a:pt x="1702247" y="19637"/>
                  </a:lnTo>
                  <a:lnTo>
                    <a:pt x="1661555" y="5102"/>
                  </a:lnTo>
                  <a:lnTo>
                    <a:pt x="1617217" y="0"/>
                  </a:lnTo>
                  <a:close/>
                </a:path>
              </a:pathLst>
            </a:custGeom>
            <a:solidFill>
              <a:srgbClr val="A2AA49"/>
            </a:solidFill>
          </p:spPr>
          <p:txBody>
            <a:bodyPr wrap="square" lIns="0" tIns="0" rIns="0" bIns="0" rtlCol="0"/>
            <a:lstStyle/>
            <a:p>
              <a:endParaRPr sz="2700"/>
            </a:p>
          </p:txBody>
        </p:sp>
        <p:sp>
          <p:nvSpPr>
            <p:cNvPr id="21" name="object 21"/>
            <p:cNvSpPr/>
            <p:nvPr/>
          </p:nvSpPr>
          <p:spPr>
            <a:xfrm>
              <a:off x="386334" y="3505961"/>
              <a:ext cx="1811020" cy="1160145"/>
            </a:xfrm>
            <a:custGeom>
              <a:avLst/>
              <a:gdLst/>
              <a:ahLst/>
              <a:cxnLst/>
              <a:rect l="l" t="t" r="r" b="b"/>
              <a:pathLst>
                <a:path w="1811020" h="1160145">
                  <a:moveTo>
                    <a:pt x="0" y="193294"/>
                  </a:moveTo>
                  <a:lnTo>
                    <a:pt x="5104" y="148956"/>
                  </a:lnTo>
                  <a:lnTo>
                    <a:pt x="19646" y="108264"/>
                  </a:lnTo>
                  <a:lnTo>
                    <a:pt x="42463" y="72375"/>
                  </a:lnTo>
                  <a:lnTo>
                    <a:pt x="72397" y="42447"/>
                  </a:lnTo>
                  <a:lnTo>
                    <a:pt x="108286" y="19637"/>
                  </a:lnTo>
                  <a:lnTo>
                    <a:pt x="148972" y="5102"/>
                  </a:lnTo>
                  <a:lnTo>
                    <a:pt x="193294" y="0"/>
                  </a:lnTo>
                  <a:lnTo>
                    <a:pt x="1617217" y="0"/>
                  </a:lnTo>
                  <a:lnTo>
                    <a:pt x="1661555" y="5102"/>
                  </a:lnTo>
                  <a:lnTo>
                    <a:pt x="1702247" y="19637"/>
                  </a:lnTo>
                  <a:lnTo>
                    <a:pt x="1738136" y="42447"/>
                  </a:lnTo>
                  <a:lnTo>
                    <a:pt x="1768064" y="72375"/>
                  </a:lnTo>
                  <a:lnTo>
                    <a:pt x="1790874" y="108264"/>
                  </a:lnTo>
                  <a:lnTo>
                    <a:pt x="1805409" y="148956"/>
                  </a:lnTo>
                  <a:lnTo>
                    <a:pt x="1810512" y="193294"/>
                  </a:lnTo>
                  <a:lnTo>
                    <a:pt x="1810512" y="966469"/>
                  </a:lnTo>
                  <a:lnTo>
                    <a:pt x="1805409" y="1010807"/>
                  </a:lnTo>
                  <a:lnTo>
                    <a:pt x="1790874" y="1051499"/>
                  </a:lnTo>
                  <a:lnTo>
                    <a:pt x="1768064" y="1087388"/>
                  </a:lnTo>
                  <a:lnTo>
                    <a:pt x="1738136" y="1117316"/>
                  </a:lnTo>
                  <a:lnTo>
                    <a:pt x="1702247" y="1140126"/>
                  </a:lnTo>
                  <a:lnTo>
                    <a:pt x="1661555" y="1154661"/>
                  </a:lnTo>
                  <a:lnTo>
                    <a:pt x="1617217" y="1159764"/>
                  </a:lnTo>
                  <a:lnTo>
                    <a:pt x="193294" y="1159764"/>
                  </a:lnTo>
                  <a:lnTo>
                    <a:pt x="148972" y="1154661"/>
                  </a:lnTo>
                  <a:lnTo>
                    <a:pt x="108286" y="1140126"/>
                  </a:lnTo>
                  <a:lnTo>
                    <a:pt x="72397" y="1117316"/>
                  </a:lnTo>
                  <a:lnTo>
                    <a:pt x="42463" y="1087388"/>
                  </a:lnTo>
                  <a:lnTo>
                    <a:pt x="19646" y="1051499"/>
                  </a:lnTo>
                  <a:lnTo>
                    <a:pt x="5104" y="1010807"/>
                  </a:lnTo>
                  <a:lnTo>
                    <a:pt x="0" y="966469"/>
                  </a:lnTo>
                  <a:lnTo>
                    <a:pt x="0" y="193294"/>
                  </a:lnTo>
                  <a:close/>
                </a:path>
              </a:pathLst>
            </a:custGeom>
            <a:ln w="19050">
              <a:solidFill>
                <a:srgbClr val="D7D7D7"/>
              </a:solidFill>
            </a:ln>
          </p:spPr>
          <p:txBody>
            <a:bodyPr wrap="square" lIns="0" tIns="0" rIns="0" bIns="0" rtlCol="0"/>
            <a:lstStyle/>
            <a:p>
              <a:endParaRPr sz="2700"/>
            </a:p>
          </p:txBody>
        </p:sp>
      </p:grpSp>
      <p:sp>
        <p:nvSpPr>
          <p:cNvPr id="22" name="object 22"/>
          <p:cNvSpPr txBox="1"/>
          <p:nvPr/>
        </p:nvSpPr>
        <p:spPr>
          <a:xfrm>
            <a:off x="1011479" y="5618607"/>
            <a:ext cx="1850708" cy="724557"/>
          </a:xfrm>
          <a:prstGeom prst="rect">
            <a:avLst/>
          </a:prstGeom>
        </p:spPr>
        <p:txBody>
          <a:bodyPr vert="horz" wrap="square" lIns="0" tIns="19050" rIns="0" bIns="0" rtlCol="0">
            <a:spAutoFit/>
          </a:bodyPr>
          <a:lstStyle/>
          <a:p>
            <a:pPr algn="ctr">
              <a:spcBef>
                <a:spcPts val="150"/>
              </a:spcBef>
            </a:pPr>
            <a:r>
              <a:rPr sz="2700" b="1" dirty="0">
                <a:solidFill>
                  <a:srgbClr val="FFFFFF"/>
                </a:solidFill>
                <a:latin typeface="Calibri"/>
                <a:cs typeface="Calibri"/>
              </a:rPr>
              <a:t>History</a:t>
            </a:r>
            <a:endParaRPr sz="2700">
              <a:latin typeface="Calibri"/>
              <a:cs typeface="Calibri"/>
            </a:endParaRPr>
          </a:p>
          <a:p>
            <a:pPr algn="ctr">
              <a:spcBef>
                <a:spcPts val="68"/>
              </a:spcBef>
            </a:pPr>
            <a:r>
              <a:rPr b="1" spc="-8" dirty="0">
                <a:solidFill>
                  <a:srgbClr val="FFFFFF"/>
                </a:solidFill>
                <a:latin typeface="Calibri"/>
                <a:cs typeface="Calibri"/>
              </a:rPr>
              <a:t>(Transaksi</a:t>
            </a:r>
            <a:r>
              <a:rPr b="1" spc="-38" dirty="0">
                <a:solidFill>
                  <a:srgbClr val="FFFFFF"/>
                </a:solidFill>
                <a:latin typeface="Calibri"/>
                <a:cs typeface="Calibri"/>
              </a:rPr>
              <a:t> </a:t>
            </a:r>
            <a:r>
              <a:rPr b="1" dirty="0">
                <a:solidFill>
                  <a:srgbClr val="FFFFFF"/>
                </a:solidFill>
                <a:latin typeface="Calibri"/>
                <a:cs typeface="Calibri"/>
              </a:rPr>
              <a:t>&amp;</a:t>
            </a:r>
            <a:r>
              <a:rPr b="1" spc="-30" dirty="0">
                <a:solidFill>
                  <a:srgbClr val="FFFFFF"/>
                </a:solidFill>
                <a:latin typeface="Calibri"/>
                <a:cs typeface="Calibri"/>
              </a:rPr>
              <a:t> </a:t>
            </a:r>
            <a:r>
              <a:rPr b="1" spc="-8" dirty="0">
                <a:solidFill>
                  <a:srgbClr val="FFFFFF"/>
                </a:solidFill>
                <a:latin typeface="Calibri"/>
                <a:cs typeface="Calibri"/>
              </a:rPr>
              <a:t>Pajak)</a:t>
            </a:r>
            <a:endParaRPr>
              <a:latin typeface="Calibri"/>
              <a:cs typeface="Calibri"/>
            </a:endParaRPr>
          </a:p>
        </p:txBody>
      </p:sp>
      <p:grpSp>
        <p:nvGrpSpPr>
          <p:cNvPr id="23" name="object 23"/>
          <p:cNvGrpSpPr/>
          <p:nvPr/>
        </p:nvGrpSpPr>
        <p:grpSpPr>
          <a:xfrm>
            <a:off x="4163378" y="2410016"/>
            <a:ext cx="2745105" cy="1764030"/>
            <a:chOff x="2775585" y="1606677"/>
            <a:chExt cx="1830070" cy="1176020"/>
          </a:xfrm>
        </p:grpSpPr>
        <p:sp>
          <p:nvSpPr>
            <p:cNvPr id="24" name="object 24"/>
            <p:cNvSpPr/>
            <p:nvPr/>
          </p:nvSpPr>
          <p:spPr>
            <a:xfrm>
              <a:off x="2785110" y="1616202"/>
              <a:ext cx="1811020" cy="1156970"/>
            </a:xfrm>
            <a:custGeom>
              <a:avLst/>
              <a:gdLst/>
              <a:ahLst/>
              <a:cxnLst/>
              <a:rect l="l" t="t" r="r" b="b"/>
              <a:pathLst>
                <a:path w="1811020" h="1156970">
                  <a:moveTo>
                    <a:pt x="1617726" y="0"/>
                  </a:moveTo>
                  <a:lnTo>
                    <a:pt x="192785" y="0"/>
                  </a:lnTo>
                  <a:lnTo>
                    <a:pt x="148596" y="5094"/>
                  </a:lnTo>
                  <a:lnTo>
                    <a:pt x="108024" y="19603"/>
                  </a:lnTo>
                  <a:lnTo>
                    <a:pt x="72227" y="42367"/>
                  </a:lnTo>
                  <a:lnTo>
                    <a:pt x="42367" y="72227"/>
                  </a:lnTo>
                  <a:lnTo>
                    <a:pt x="19603" y="108024"/>
                  </a:lnTo>
                  <a:lnTo>
                    <a:pt x="5094" y="148596"/>
                  </a:lnTo>
                  <a:lnTo>
                    <a:pt x="0" y="192786"/>
                  </a:lnTo>
                  <a:lnTo>
                    <a:pt x="0" y="963930"/>
                  </a:lnTo>
                  <a:lnTo>
                    <a:pt x="5094" y="1008119"/>
                  </a:lnTo>
                  <a:lnTo>
                    <a:pt x="19603" y="1048691"/>
                  </a:lnTo>
                  <a:lnTo>
                    <a:pt x="42367" y="1084488"/>
                  </a:lnTo>
                  <a:lnTo>
                    <a:pt x="72227" y="1114348"/>
                  </a:lnTo>
                  <a:lnTo>
                    <a:pt x="108024" y="1137112"/>
                  </a:lnTo>
                  <a:lnTo>
                    <a:pt x="148596" y="1151621"/>
                  </a:lnTo>
                  <a:lnTo>
                    <a:pt x="192785" y="1156715"/>
                  </a:lnTo>
                  <a:lnTo>
                    <a:pt x="1617726" y="1156715"/>
                  </a:lnTo>
                  <a:lnTo>
                    <a:pt x="1661915" y="1151621"/>
                  </a:lnTo>
                  <a:lnTo>
                    <a:pt x="1702487" y="1137112"/>
                  </a:lnTo>
                  <a:lnTo>
                    <a:pt x="1738284" y="1114348"/>
                  </a:lnTo>
                  <a:lnTo>
                    <a:pt x="1768144" y="1084488"/>
                  </a:lnTo>
                  <a:lnTo>
                    <a:pt x="1790908" y="1048691"/>
                  </a:lnTo>
                  <a:lnTo>
                    <a:pt x="1805417" y="1008119"/>
                  </a:lnTo>
                  <a:lnTo>
                    <a:pt x="1810512" y="963930"/>
                  </a:lnTo>
                  <a:lnTo>
                    <a:pt x="1810512" y="192786"/>
                  </a:lnTo>
                  <a:lnTo>
                    <a:pt x="1805417" y="148596"/>
                  </a:lnTo>
                  <a:lnTo>
                    <a:pt x="1790908" y="108024"/>
                  </a:lnTo>
                  <a:lnTo>
                    <a:pt x="1768144" y="72227"/>
                  </a:lnTo>
                  <a:lnTo>
                    <a:pt x="1738284" y="42367"/>
                  </a:lnTo>
                  <a:lnTo>
                    <a:pt x="1702487" y="19603"/>
                  </a:lnTo>
                  <a:lnTo>
                    <a:pt x="1661915" y="5094"/>
                  </a:lnTo>
                  <a:lnTo>
                    <a:pt x="1617726" y="0"/>
                  </a:lnTo>
                  <a:close/>
                </a:path>
              </a:pathLst>
            </a:custGeom>
            <a:solidFill>
              <a:srgbClr val="0058A2"/>
            </a:solidFill>
          </p:spPr>
          <p:txBody>
            <a:bodyPr wrap="square" lIns="0" tIns="0" rIns="0" bIns="0" rtlCol="0"/>
            <a:lstStyle/>
            <a:p>
              <a:endParaRPr sz="2700"/>
            </a:p>
          </p:txBody>
        </p:sp>
        <p:sp>
          <p:nvSpPr>
            <p:cNvPr id="25" name="object 25"/>
            <p:cNvSpPr/>
            <p:nvPr/>
          </p:nvSpPr>
          <p:spPr>
            <a:xfrm>
              <a:off x="2785110" y="1616202"/>
              <a:ext cx="1811020" cy="1156970"/>
            </a:xfrm>
            <a:custGeom>
              <a:avLst/>
              <a:gdLst/>
              <a:ahLst/>
              <a:cxnLst/>
              <a:rect l="l" t="t" r="r" b="b"/>
              <a:pathLst>
                <a:path w="1811020" h="1156970">
                  <a:moveTo>
                    <a:pt x="0" y="192786"/>
                  </a:moveTo>
                  <a:lnTo>
                    <a:pt x="5094" y="148596"/>
                  </a:lnTo>
                  <a:lnTo>
                    <a:pt x="19603" y="108024"/>
                  </a:lnTo>
                  <a:lnTo>
                    <a:pt x="42367" y="72227"/>
                  </a:lnTo>
                  <a:lnTo>
                    <a:pt x="72227" y="42367"/>
                  </a:lnTo>
                  <a:lnTo>
                    <a:pt x="108024" y="19603"/>
                  </a:lnTo>
                  <a:lnTo>
                    <a:pt x="148596" y="5094"/>
                  </a:lnTo>
                  <a:lnTo>
                    <a:pt x="192785" y="0"/>
                  </a:lnTo>
                  <a:lnTo>
                    <a:pt x="1617726" y="0"/>
                  </a:lnTo>
                  <a:lnTo>
                    <a:pt x="1661915" y="5094"/>
                  </a:lnTo>
                  <a:lnTo>
                    <a:pt x="1702487" y="19603"/>
                  </a:lnTo>
                  <a:lnTo>
                    <a:pt x="1738284" y="42367"/>
                  </a:lnTo>
                  <a:lnTo>
                    <a:pt x="1768144" y="72227"/>
                  </a:lnTo>
                  <a:lnTo>
                    <a:pt x="1790908" y="108024"/>
                  </a:lnTo>
                  <a:lnTo>
                    <a:pt x="1805417" y="148596"/>
                  </a:lnTo>
                  <a:lnTo>
                    <a:pt x="1810512" y="192786"/>
                  </a:lnTo>
                  <a:lnTo>
                    <a:pt x="1810512" y="963930"/>
                  </a:lnTo>
                  <a:lnTo>
                    <a:pt x="1805417" y="1008119"/>
                  </a:lnTo>
                  <a:lnTo>
                    <a:pt x="1790908" y="1048691"/>
                  </a:lnTo>
                  <a:lnTo>
                    <a:pt x="1768144" y="1084488"/>
                  </a:lnTo>
                  <a:lnTo>
                    <a:pt x="1738284" y="1114348"/>
                  </a:lnTo>
                  <a:lnTo>
                    <a:pt x="1702487" y="1137112"/>
                  </a:lnTo>
                  <a:lnTo>
                    <a:pt x="1661915" y="1151621"/>
                  </a:lnTo>
                  <a:lnTo>
                    <a:pt x="1617726" y="1156715"/>
                  </a:lnTo>
                  <a:lnTo>
                    <a:pt x="192785" y="1156715"/>
                  </a:lnTo>
                  <a:lnTo>
                    <a:pt x="148596" y="1151621"/>
                  </a:lnTo>
                  <a:lnTo>
                    <a:pt x="108024" y="1137112"/>
                  </a:lnTo>
                  <a:lnTo>
                    <a:pt x="72227" y="1114348"/>
                  </a:lnTo>
                  <a:lnTo>
                    <a:pt x="42367" y="1084488"/>
                  </a:lnTo>
                  <a:lnTo>
                    <a:pt x="19603" y="1048691"/>
                  </a:lnTo>
                  <a:lnTo>
                    <a:pt x="5094" y="1008119"/>
                  </a:lnTo>
                  <a:lnTo>
                    <a:pt x="0" y="963930"/>
                  </a:lnTo>
                  <a:lnTo>
                    <a:pt x="0" y="192786"/>
                  </a:lnTo>
                  <a:close/>
                </a:path>
              </a:pathLst>
            </a:custGeom>
            <a:ln w="19050">
              <a:solidFill>
                <a:srgbClr val="D7D7D7"/>
              </a:solidFill>
            </a:ln>
          </p:spPr>
          <p:txBody>
            <a:bodyPr wrap="square" lIns="0" tIns="0" rIns="0" bIns="0" rtlCol="0"/>
            <a:lstStyle/>
            <a:p>
              <a:endParaRPr sz="2700"/>
            </a:p>
          </p:txBody>
        </p:sp>
      </p:grpSp>
      <p:sp>
        <p:nvSpPr>
          <p:cNvPr id="26" name="object 26"/>
          <p:cNvSpPr txBox="1"/>
          <p:nvPr/>
        </p:nvSpPr>
        <p:spPr>
          <a:xfrm>
            <a:off x="4392549" y="2642731"/>
            <a:ext cx="228600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Pembuatan</a:t>
            </a:r>
            <a:r>
              <a:rPr sz="2700" b="1" spc="-105"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27" name="object 27"/>
          <p:cNvSpPr txBox="1"/>
          <p:nvPr/>
        </p:nvSpPr>
        <p:spPr>
          <a:xfrm>
            <a:off x="5405246" y="3615310"/>
            <a:ext cx="260985"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BP</a:t>
            </a:r>
            <a:endParaRPr sz="1650">
              <a:latin typeface="Calibri"/>
              <a:cs typeface="Calibri"/>
            </a:endParaRPr>
          </a:p>
        </p:txBody>
      </p:sp>
      <p:grpSp>
        <p:nvGrpSpPr>
          <p:cNvPr id="28" name="object 28"/>
          <p:cNvGrpSpPr/>
          <p:nvPr/>
        </p:nvGrpSpPr>
        <p:grpSpPr>
          <a:xfrm>
            <a:off x="7759254" y="2362008"/>
            <a:ext cx="2745105" cy="1765935"/>
            <a:chOff x="5172836" y="1574672"/>
            <a:chExt cx="1830070" cy="1177290"/>
          </a:xfrm>
        </p:grpSpPr>
        <p:sp>
          <p:nvSpPr>
            <p:cNvPr id="29" name="object 29"/>
            <p:cNvSpPr/>
            <p:nvPr/>
          </p:nvSpPr>
          <p:spPr>
            <a:xfrm>
              <a:off x="5182361" y="1584197"/>
              <a:ext cx="1811020" cy="1158240"/>
            </a:xfrm>
            <a:custGeom>
              <a:avLst/>
              <a:gdLst/>
              <a:ahLst/>
              <a:cxnLst/>
              <a:rect l="l" t="t" r="r" b="b"/>
              <a:pathLst>
                <a:path w="1811020" h="1158239">
                  <a:moveTo>
                    <a:pt x="1617471"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1"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69C4"/>
            </a:solidFill>
          </p:spPr>
          <p:txBody>
            <a:bodyPr wrap="square" lIns="0" tIns="0" rIns="0" bIns="0" rtlCol="0"/>
            <a:lstStyle/>
            <a:p>
              <a:endParaRPr sz="2700"/>
            </a:p>
          </p:txBody>
        </p:sp>
        <p:sp>
          <p:nvSpPr>
            <p:cNvPr id="30" name="object 30"/>
            <p:cNvSpPr/>
            <p:nvPr/>
          </p:nvSpPr>
          <p:spPr>
            <a:xfrm>
              <a:off x="5182361" y="1584197"/>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31" name="object 31"/>
          <p:cNvSpPr txBox="1"/>
          <p:nvPr/>
        </p:nvSpPr>
        <p:spPr>
          <a:xfrm>
            <a:off x="8145588" y="2596514"/>
            <a:ext cx="196977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20"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32" name="object 32"/>
          <p:cNvSpPr txBox="1"/>
          <p:nvPr/>
        </p:nvSpPr>
        <p:spPr>
          <a:xfrm>
            <a:off x="8703944" y="3568066"/>
            <a:ext cx="852488"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33" name="object 33"/>
          <p:cNvGrpSpPr/>
          <p:nvPr/>
        </p:nvGrpSpPr>
        <p:grpSpPr>
          <a:xfrm>
            <a:off x="1437894" y="2944938"/>
            <a:ext cx="9843135" cy="4975860"/>
            <a:chOff x="958596" y="1963292"/>
            <a:chExt cx="6562090" cy="3317240"/>
          </a:xfrm>
        </p:grpSpPr>
        <p:pic>
          <p:nvPicPr>
            <p:cNvPr id="34" name="object 34"/>
            <p:cNvPicPr/>
            <p:nvPr/>
          </p:nvPicPr>
          <p:blipFill>
            <a:blip r:embed="rId4" cstate="print"/>
            <a:stretch>
              <a:fillRect/>
            </a:stretch>
          </p:blipFill>
          <p:spPr>
            <a:xfrm>
              <a:off x="5579363" y="2386583"/>
              <a:ext cx="220979" cy="220979"/>
            </a:xfrm>
            <a:prstGeom prst="rect">
              <a:avLst/>
            </a:prstGeom>
          </p:spPr>
        </p:pic>
        <p:pic>
          <p:nvPicPr>
            <p:cNvPr id="35" name="object 35"/>
            <p:cNvPicPr/>
            <p:nvPr/>
          </p:nvPicPr>
          <p:blipFill>
            <a:blip r:embed="rId5" cstate="print"/>
            <a:stretch>
              <a:fillRect/>
            </a:stretch>
          </p:blipFill>
          <p:spPr>
            <a:xfrm>
              <a:off x="5551931" y="4309872"/>
              <a:ext cx="211836" cy="211836"/>
            </a:xfrm>
            <a:prstGeom prst="rect">
              <a:avLst/>
            </a:prstGeom>
          </p:spPr>
        </p:pic>
        <p:sp>
          <p:nvSpPr>
            <p:cNvPr id="36" name="object 36"/>
            <p:cNvSpPr/>
            <p:nvPr/>
          </p:nvSpPr>
          <p:spPr>
            <a:xfrm>
              <a:off x="2268474" y="1972817"/>
              <a:ext cx="448309" cy="355600"/>
            </a:xfrm>
            <a:custGeom>
              <a:avLst/>
              <a:gdLst/>
              <a:ahLst/>
              <a:cxnLst/>
              <a:rect l="l" t="t" r="r" b="b"/>
              <a:pathLst>
                <a:path w="448310" h="355600">
                  <a:moveTo>
                    <a:pt x="270509" y="0"/>
                  </a:moveTo>
                  <a:lnTo>
                    <a:pt x="270509" y="88773"/>
                  </a:lnTo>
                  <a:lnTo>
                    <a:pt x="0" y="88773"/>
                  </a:lnTo>
                  <a:lnTo>
                    <a:pt x="0" y="266319"/>
                  </a:lnTo>
                  <a:lnTo>
                    <a:pt x="270509" y="266319"/>
                  </a:lnTo>
                  <a:lnTo>
                    <a:pt x="270509" y="355092"/>
                  </a:lnTo>
                  <a:lnTo>
                    <a:pt x="448056" y="177546"/>
                  </a:lnTo>
                  <a:lnTo>
                    <a:pt x="270509" y="0"/>
                  </a:lnTo>
                  <a:close/>
                </a:path>
              </a:pathLst>
            </a:custGeom>
            <a:solidFill>
              <a:srgbClr val="0058A2"/>
            </a:solidFill>
          </p:spPr>
          <p:txBody>
            <a:bodyPr wrap="square" lIns="0" tIns="0" rIns="0" bIns="0" rtlCol="0"/>
            <a:lstStyle/>
            <a:p>
              <a:endParaRPr sz="2700"/>
            </a:p>
          </p:txBody>
        </p:sp>
        <p:sp>
          <p:nvSpPr>
            <p:cNvPr id="37" name="object 37"/>
            <p:cNvSpPr/>
            <p:nvPr/>
          </p:nvSpPr>
          <p:spPr>
            <a:xfrm>
              <a:off x="2268474" y="1972817"/>
              <a:ext cx="448309" cy="355600"/>
            </a:xfrm>
            <a:custGeom>
              <a:avLst/>
              <a:gdLst/>
              <a:ahLst/>
              <a:cxnLst/>
              <a:rect l="l" t="t" r="r" b="b"/>
              <a:pathLst>
                <a:path w="448310" h="355600">
                  <a:moveTo>
                    <a:pt x="0" y="88773"/>
                  </a:moveTo>
                  <a:lnTo>
                    <a:pt x="270509" y="88773"/>
                  </a:lnTo>
                  <a:lnTo>
                    <a:pt x="270509" y="0"/>
                  </a:lnTo>
                  <a:lnTo>
                    <a:pt x="448056" y="177546"/>
                  </a:lnTo>
                  <a:lnTo>
                    <a:pt x="270509" y="355092"/>
                  </a:lnTo>
                  <a:lnTo>
                    <a:pt x="270509" y="266319"/>
                  </a:lnTo>
                  <a:lnTo>
                    <a:pt x="0" y="266319"/>
                  </a:lnTo>
                  <a:lnTo>
                    <a:pt x="0" y="88773"/>
                  </a:lnTo>
                  <a:close/>
                </a:path>
              </a:pathLst>
            </a:custGeom>
            <a:ln w="19050">
              <a:solidFill>
                <a:srgbClr val="D7D7D7"/>
              </a:solidFill>
            </a:ln>
          </p:spPr>
          <p:txBody>
            <a:bodyPr wrap="square" lIns="0" tIns="0" rIns="0" bIns="0" rtlCol="0"/>
            <a:lstStyle/>
            <a:p>
              <a:endParaRPr sz="2700"/>
            </a:p>
          </p:txBody>
        </p:sp>
        <p:sp>
          <p:nvSpPr>
            <p:cNvPr id="38" name="object 38"/>
            <p:cNvSpPr/>
            <p:nvPr/>
          </p:nvSpPr>
          <p:spPr>
            <a:xfrm>
              <a:off x="4665725" y="1995677"/>
              <a:ext cx="448309" cy="355600"/>
            </a:xfrm>
            <a:custGeom>
              <a:avLst/>
              <a:gdLst/>
              <a:ahLst/>
              <a:cxnLst/>
              <a:rect l="l" t="t" r="r" b="b"/>
              <a:pathLst>
                <a:path w="448310" h="355600">
                  <a:moveTo>
                    <a:pt x="270510" y="0"/>
                  </a:moveTo>
                  <a:lnTo>
                    <a:pt x="270510" y="88773"/>
                  </a:lnTo>
                  <a:lnTo>
                    <a:pt x="0" y="88773"/>
                  </a:lnTo>
                  <a:lnTo>
                    <a:pt x="0" y="266319"/>
                  </a:lnTo>
                  <a:lnTo>
                    <a:pt x="270510" y="266319"/>
                  </a:lnTo>
                  <a:lnTo>
                    <a:pt x="270510" y="355092"/>
                  </a:lnTo>
                  <a:lnTo>
                    <a:pt x="448056" y="177546"/>
                  </a:lnTo>
                  <a:lnTo>
                    <a:pt x="270510" y="0"/>
                  </a:lnTo>
                  <a:close/>
                </a:path>
              </a:pathLst>
            </a:custGeom>
            <a:solidFill>
              <a:srgbClr val="0069C4"/>
            </a:solidFill>
          </p:spPr>
          <p:txBody>
            <a:bodyPr wrap="square" lIns="0" tIns="0" rIns="0" bIns="0" rtlCol="0"/>
            <a:lstStyle/>
            <a:p>
              <a:endParaRPr sz="2700"/>
            </a:p>
          </p:txBody>
        </p:sp>
        <p:sp>
          <p:nvSpPr>
            <p:cNvPr id="39" name="object 39"/>
            <p:cNvSpPr/>
            <p:nvPr/>
          </p:nvSpPr>
          <p:spPr>
            <a:xfrm>
              <a:off x="4665725" y="1995677"/>
              <a:ext cx="448309" cy="355600"/>
            </a:xfrm>
            <a:custGeom>
              <a:avLst/>
              <a:gdLst/>
              <a:ahLst/>
              <a:cxnLst/>
              <a:rect l="l" t="t" r="r" b="b"/>
              <a:pathLst>
                <a:path w="448310" h="355600">
                  <a:moveTo>
                    <a:pt x="0" y="88773"/>
                  </a:moveTo>
                  <a:lnTo>
                    <a:pt x="270510" y="88773"/>
                  </a:lnTo>
                  <a:lnTo>
                    <a:pt x="270510" y="0"/>
                  </a:lnTo>
                  <a:lnTo>
                    <a:pt x="448056" y="177546"/>
                  </a:lnTo>
                  <a:lnTo>
                    <a:pt x="270510" y="355092"/>
                  </a:lnTo>
                  <a:lnTo>
                    <a:pt x="270510" y="266319"/>
                  </a:lnTo>
                  <a:lnTo>
                    <a:pt x="0" y="266319"/>
                  </a:lnTo>
                  <a:lnTo>
                    <a:pt x="0" y="88773"/>
                  </a:lnTo>
                  <a:close/>
                </a:path>
              </a:pathLst>
            </a:custGeom>
            <a:ln w="19050">
              <a:solidFill>
                <a:srgbClr val="D7D7D7"/>
              </a:solidFill>
            </a:ln>
          </p:spPr>
          <p:txBody>
            <a:bodyPr wrap="square" lIns="0" tIns="0" rIns="0" bIns="0" rtlCol="0"/>
            <a:lstStyle/>
            <a:p>
              <a:endParaRPr sz="2700"/>
            </a:p>
          </p:txBody>
        </p:sp>
        <p:sp>
          <p:nvSpPr>
            <p:cNvPr id="40" name="object 40"/>
            <p:cNvSpPr/>
            <p:nvPr/>
          </p:nvSpPr>
          <p:spPr>
            <a:xfrm>
              <a:off x="7061454" y="2021585"/>
              <a:ext cx="449580" cy="355600"/>
            </a:xfrm>
            <a:custGeom>
              <a:avLst/>
              <a:gdLst/>
              <a:ahLst/>
              <a:cxnLst/>
              <a:rect l="l" t="t" r="r" b="b"/>
              <a:pathLst>
                <a:path w="449579" h="355600">
                  <a:moveTo>
                    <a:pt x="272034" y="0"/>
                  </a:moveTo>
                  <a:lnTo>
                    <a:pt x="272034" y="88773"/>
                  </a:lnTo>
                  <a:lnTo>
                    <a:pt x="0" y="88773"/>
                  </a:lnTo>
                  <a:lnTo>
                    <a:pt x="0" y="266318"/>
                  </a:lnTo>
                  <a:lnTo>
                    <a:pt x="272034" y="266318"/>
                  </a:lnTo>
                  <a:lnTo>
                    <a:pt x="272034" y="355091"/>
                  </a:lnTo>
                  <a:lnTo>
                    <a:pt x="449579" y="177546"/>
                  </a:lnTo>
                  <a:lnTo>
                    <a:pt x="272034" y="0"/>
                  </a:lnTo>
                  <a:close/>
                </a:path>
              </a:pathLst>
            </a:custGeom>
            <a:solidFill>
              <a:srgbClr val="0083C5"/>
            </a:solidFill>
          </p:spPr>
          <p:txBody>
            <a:bodyPr wrap="square" lIns="0" tIns="0" rIns="0" bIns="0" rtlCol="0"/>
            <a:lstStyle/>
            <a:p>
              <a:endParaRPr sz="2700"/>
            </a:p>
          </p:txBody>
        </p:sp>
        <p:sp>
          <p:nvSpPr>
            <p:cNvPr id="41" name="object 41"/>
            <p:cNvSpPr/>
            <p:nvPr/>
          </p:nvSpPr>
          <p:spPr>
            <a:xfrm>
              <a:off x="7061454" y="2021585"/>
              <a:ext cx="449580" cy="355600"/>
            </a:xfrm>
            <a:custGeom>
              <a:avLst/>
              <a:gdLst/>
              <a:ahLst/>
              <a:cxnLst/>
              <a:rect l="l" t="t" r="r" b="b"/>
              <a:pathLst>
                <a:path w="449579" h="355600">
                  <a:moveTo>
                    <a:pt x="0" y="88773"/>
                  </a:moveTo>
                  <a:lnTo>
                    <a:pt x="272034" y="88773"/>
                  </a:lnTo>
                  <a:lnTo>
                    <a:pt x="272034" y="0"/>
                  </a:lnTo>
                  <a:lnTo>
                    <a:pt x="449579" y="177546"/>
                  </a:lnTo>
                  <a:lnTo>
                    <a:pt x="272034" y="355091"/>
                  </a:lnTo>
                  <a:lnTo>
                    <a:pt x="272034" y="266318"/>
                  </a:lnTo>
                  <a:lnTo>
                    <a:pt x="0" y="266318"/>
                  </a:lnTo>
                  <a:lnTo>
                    <a:pt x="0" y="88773"/>
                  </a:lnTo>
                  <a:close/>
                </a:path>
              </a:pathLst>
            </a:custGeom>
            <a:ln w="19050">
              <a:solidFill>
                <a:srgbClr val="D7D7D7"/>
              </a:solidFill>
            </a:ln>
          </p:spPr>
          <p:txBody>
            <a:bodyPr wrap="square" lIns="0" tIns="0" rIns="0" bIns="0" rtlCol="0"/>
            <a:lstStyle/>
            <a:p>
              <a:endParaRPr sz="2700"/>
            </a:p>
          </p:txBody>
        </p:sp>
        <p:sp>
          <p:nvSpPr>
            <p:cNvPr id="42" name="object 42"/>
            <p:cNvSpPr/>
            <p:nvPr/>
          </p:nvSpPr>
          <p:spPr>
            <a:xfrm>
              <a:off x="1114806" y="4821173"/>
              <a:ext cx="353695" cy="449580"/>
            </a:xfrm>
            <a:custGeom>
              <a:avLst/>
              <a:gdLst/>
              <a:ahLst/>
              <a:cxnLst/>
              <a:rect l="l" t="t" r="r" b="b"/>
              <a:pathLst>
                <a:path w="353694" h="449579">
                  <a:moveTo>
                    <a:pt x="265175" y="0"/>
                  </a:moveTo>
                  <a:lnTo>
                    <a:pt x="88391" y="0"/>
                  </a:lnTo>
                  <a:lnTo>
                    <a:pt x="88391" y="272795"/>
                  </a:lnTo>
                  <a:lnTo>
                    <a:pt x="0" y="272795"/>
                  </a:lnTo>
                  <a:lnTo>
                    <a:pt x="176784" y="449579"/>
                  </a:lnTo>
                  <a:lnTo>
                    <a:pt x="353568" y="272795"/>
                  </a:lnTo>
                  <a:lnTo>
                    <a:pt x="265175" y="272795"/>
                  </a:lnTo>
                  <a:lnTo>
                    <a:pt x="265175" y="0"/>
                  </a:lnTo>
                  <a:close/>
                </a:path>
              </a:pathLst>
            </a:custGeom>
            <a:solidFill>
              <a:srgbClr val="FBC000"/>
            </a:solidFill>
          </p:spPr>
          <p:txBody>
            <a:bodyPr wrap="square" lIns="0" tIns="0" rIns="0" bIns="0" rtlCol="0"/>
            <a:lstStyle/>
            <a:p>
              <a:endParaRPr sz="2700"/>
            </a:p>
          </p:txBody>
        </p:sp>
        <p:sp>
          <p:nvSpPr>
            <p:cNvPr id="43" name="object 43"/>
            <p:cNvSpPr/>
            <p:nvPr/>
          </p:nvSpPr>
          <p:spPr>
            <a:xfrm>
              <a:off x="1114806" y="4821173"/>
              <a:ext cx="353695" cy="449580"/>
            </a:xfrm>
            <a:custGeom>
              <a:avLst/>
              <a:gdLst/>
              <a:ahLst/>
              <a:cxnLst/>
              <a:rect l="l" t="t" r="r" b="b"/>
              <a:pathLst>
                <a:path w="353694" h="449579">
                  <a:moveTo>
                    <a:pt x="265175" y="0"/>
                  </a:moveTo>
                  <a:lnTo>
                    <a:pt x="265175" y="272795"/>
                  </a:lnTo>
                  <a:lnTo>
                    <a:pt x="353568" y="272795"/>
                  </a:lnTo>
                  <a:lnTo>
                    <a:pt x="176784" y="449579"/>
                  </a:lnTo>
                  <a:lnTo>
                    <a:pt x="0" y="272795"/>
                  </a:lnTo>
                  <a:lnTo>
                    <a:pt x="88391" y="272795"/>
                  </a:lnTo>
                  <a:lnTo>
                    <a:pt x="88391" y="0"/>
                  </a:lnTo>
                  <a:lnTo>
                    <a:pt x="265175" y="0"/>
                  </a:lnTo>
                  <a:close/>
                </a:path>
              </a:pathLst>
            </a:custGeom>
            <a:ln w="19049">
              <a:solidFill>
                <a:srgbClr val="FFF1CC"/>
              </a:solidFill>
            </a:ln>
          </p:spPr>
          <p:txBody>
            <a:bodyPr wrap="square" lIns="0" tIns="0" rIns="0" bIns="0" rtlCol="0"/>
            <a:lstStyle/>
            <a:p>
              <a:endParaRPr sz="2700"/>
            </a:p>
          </p:txBody>
        </p:sp>
        <p:sp>
          <p:nvSpPr>
            <p:cNvPr id="44" name="object 44"/>
            <p:cNvSpPr/>
            <p:nvPr/>
          </p:nvSpPr>
          <p:spPr>
            <a:xfrm>
              <a:off x="2266950" y="3890010"/>
              <a:ext cx="448309" cy="355600"/>
            </a:xfrm>
            <a:custGeom>
              <a:avLst/>
              <a:gdLst/>
              <a:ahLst/>
              <a:cxnLst/>
              <a:rect l="l" t="t" r="r" b="b"/>
              <a:pathLst>
                <a:path w="448310" h="355600">
                  <a:moveTo>
                    <a:pt x="177545" y="0"/>
                  </a:moveTo>
                  <a:lnTo>
                    <a:pt x="0" y="177545"/>
                  </a:lnTo>
                  <a:lnTo>
                    <a:pt x="177545" y="355091"/>
                  </a:lnTo>
                  <a:lnTo>
                    <a:pt x="177545" y="266319"/>
                  </a:lnTo>
                  <a:lnTo>
                    <a:pt x="448056" y="266319"/>
                  </a:lnTo>
                  <a:lnTo>
                    <a:pt x="448056" y="88772"/>
                  </a:lnTo>
                  <a:lnTo>
                    <a:pt x="177545" y="88772"/>
                  </a:lnTo>
                  <a:lnTo>
                    <a:pt x="177545" y="0"/>
                  </a:lnTo>
                  <a:close/>
                </a:path>
              </a:pathLst>
            </a:custGeom>
            <a:solidFill>
              <a:srgbClr val="A2AA49"/>
            </a:solidFill>
          </p:spPr>
          <p:txBody>
            <a:bodyPr wrap="square" lIns="0" tIns="0" rIns="0" bIns="0" rtlCol="0"/>
            <a:lstStyle/>
            <a:p>
              <a:endParaRPr sz="2700"/>
            </a:p>
          </p:txBody>
        </p:sp>
        <p:sp>
          <p:nvSpPr>
            <p:cNvPr id="45" name="object 45"/>
            <p:cNvSpPr/>
            <p:nvPr/>
          </p:nvSpPr>
          <p:spPr>
            <a:xfrm>
              <a:off x="2266950" y="3890010"/>
              <a:ext cx="448309" cy="355600"/>
            </a:xfrm>
            <a:custGeom>
              <a:avLst/>
              <a:gdLst/>
              <a:ahLst/>
              <a:cxnLst/>
              <a:rect l="l" t="t" r="r" b="b"/>
              <a:pathLst>
                <a:path w="448310" h="355600">
                  <a:moveTo>
                    <a:pt x="448056" y="266319"/>
                  </a:moveTo>
                  <a:lnTo>
                    <a:pt x="177545" y="266319"/>
                  </a:lnTo>
                  <a:lnTo>
                    <a:pt x="177545" y="355091"/>
                  </a:lnTo>
                  <a:lnTo>
                    <a:pt x="0" y="177545"/>
                  </a:lnTo>
                  <a:lnTo>
                    <a:pt x="177545" y="0"/>
                  </a:lnTo>
                  <a:lnTo>
                    <a:pt x="177545" y="88772"/>
                  </a:lnTo>
                  <a:lnTo>
                    <a:pt x="448056" y="88772"/>
                  </a:lnTo>
                  <a:lnTo>
                    <a:pt x="448056" y="266319"/>
                  </a:lnTo>
                  <a:close/>
                </a:path>
              </a:pathLst>
            </a:custGeom>
            <a:ln w="19050">
              <a:solidFill>
                <a:srgbClr val="FFF1CC"/>
              </a:solidFill>
            </a:ln>
          </p:spPr>
          <p:txBody>
            <a:bodyPr wrap="square" lIns="0" tIns="0" rIns="0" bIns="0" rtlCol="0"/>
            <a:lstStyle/>
            <a:p>
              <a:endParaRPr sz="2700"/>
            </a:p>
          </p:txBody>
        </p:sp>
        <p:pic>
          <p:nvPicPr>
            <p:cNvPr id="46" name="object 46"/>
            <p:cNvPicPr/>
            <p:nvPr/>
          </p:nvPicPr>
          <p:blipFill>
            <a:blip r:embed="rId6" cstate="print"/>
            <a:stretch>
              <a:fillRect/>
            </a:stretch>
          </p:blipFill>
          <p:spPr>
            <a:xfrm>
              <a:off x="958596" y="2410967"/>
              <a:ext cx="213359" cy="213360"/>
            </a:xfrm>
            <a:prstGeom prst="rect">
              <a:avLst/>
            </a:prstGeom>
          </p:spPr>
        </p:pic>
        <p:pic>
          <p:nvPicPr>
            <p:cNvPr id="47" name="object 47"/>
            <p:cNvPicPr/>
            <p:nvPr/>
          </p:nvPicPr>
          <p:blipFill>
            <a:blip r:embed="rId6" cstate="print"/>
            <a:stretch>
              <a:fillRect/>
            </a:stretch>
          </p:blipFill>
          <p:spPr>
            <a:xfrm>
              <a:off x="3371088" y="2397251"/>
              <a:ext cx="213360" cy="213360"/>
            </a:xfrm>
            <a:prstGeom prst="rect">
              <a:avLst/>
            </a:prstGeom>
          </p:spPr>
        </p:pic>
        <p:sp>
          <p:nvSpPr>
            <p:cNvPr id="48" name="object 48"/>
            <p:cNvSpPr/>
            <p:nvPr/>
          </p:nvSpPr>
          <p:spPr>
            <a:xfrm>
              <a:off x="5182361" y="3509009"/>
              <a:ext cx="1811020" cy="1148080"/>
            </a:xfrm>
            <a:custGeom>
              <a:avLst/>
              <a:gdLst/>
              <a:ahLst/>
              <a:cxnLst/>
              <a:rect l="l" t="t" r="r" b="b"/>
              <a:pathLst>
                <a:path w="1811020" h="1148079">
                  <a:moveTo>
                    <a:pt x="1619249" y="0"/>
                  </a:moveTo>
                  <a:lnTo>
                    <a:pt x="191262" y="0"/>
                  </a:lnTo>
                  <a:lnTo>
                    <a:pt x="147397" y="5049"/>
                  </a:lnTo>
                  <a:lnTo>
                    <a:pt x="107135" y="19434"/>
                  </a:lnTo>
                  <a:lnTo>
                    <a:pt x="71623" y="42007"/>
                  </a:lnTo>
                  <a:lnTo>
                    <a:pt x="42007" y="71623"/>
                  </a:lnTo>
                  <a:lnTo>
                    <a:pt x="19434" y="107135"/>
                  </a:lnTo>
                  <a:lnTo>
                    <a:pt x="5049" y="147397"/>
                  </a:lnTo>
                  <a:lnTo>
                    <a:pt x="0" y="191262"/>
                  </a:lnTo>
                  <a:lnTo>
                    <a:pt x="0" y="956309"/>
                  </a:lnTo>
                  <a:lnTo>
                    <a:pt x="5049" y="1000174"/>
                  </a:lnTo>
                  <a:lnTo>
                    <a:pt x="19434" y="1040436"/>
                  </a:lnTo>
                  <a:lnTo>
                    <a:pt x="42007" y="1075948"/>
                  </a:lnTo>
                  <a:lnTo>
                    <a:pt x="71623" y="1105564"/>
                  </a:lnTo>
                  <a:lnTo>
                    <a:pt x="107135" y="1128137"/>
                  </a:lnTo>
                  <a:lnTo>
                    <a:pt x="147397" y="1142522"/>
                  </a:lnTo>
                  <a:lnTo>
                    <a:pt x="191262" y="1147571"/>
                  </a:lnTo>
                  <a:lnTo>
                    <a:pt x="1619249" y="1147571"/>
                  </a:lnTo>
                  <a:lnTo>
                    <a:pt x="1663114" y="1142522"/>
                  </a:lnTo>
                  <a:lnTo>
                    <a:pt x="1703376" y="1128137"/>
                  </a:lnTo>
                  <a:lnTo>
                    <a:pt x="1738888" y="1105564"/>
                  </a:lnTo>
                  <a:lnTo>
                    <a:pt x="1768504" y="1075948"/>
                  </a:lnTo>
                  <a:lnTo>
                    <a:pt x="1791077" y="1040436"/>
                  </a:lnTo>
                  <a:lnTo>
                    <a:pt x="1805462" y="1000174"/>
                  </a:lnTo>
                  <a:lnTo>
                    <a:pt x="1810512" y="956309"/>
                  </a:lnTo>
                  <a:lnTo>
                    <a:pt x="1810512" y="191262"/>
                  </a:lnTo>
                  <a:lnTo>
                    <a:pt x="1805462" y="147397"/>
                  </a:lnTo>
                  <a:lnTo>
                    <a:pt x="1791077" y="107135"/>
                  </a:lnTo>
                  <a:lnTo>
                    <a:pt x="1768504" y="71623"/>
                  </a:lnTo>
                  <a:lnTo>
                    <a:pt x="1738888" y="42007"/>
                  </a:lnTo>
                  <a:lnTo>
                    <a:pt x="1703376" y="19434"/>
                  </a:lnTo>
                  <a:lnTo>
                    <a:pt x="1663114" y="5049"/>
                  </a:lnTo>
                  <a:lnTo>
                    <a:pt x="1619249" y="0"/>
                  </a:lnTo>
                  <a:close/>
                </a:path>
              </a:pathLst>
            </a:custGeom>
            <a:solidFill>
              <a:srgbClr val="49A68E"/>
            </a:solidFill>
          </p:spPr>
          <p:txBody>
            <a:bodyPr wrap="square" lIns="0" tIns="0" rIns="0" bIns="0" rtlCol="0"/>
            <a:lstStyle/>
            <a:p>
              <a:endParaRPr sz="2700"/>
            </a:p>
          </p:txBody>
        </p:sp>
        <p:sp>
          <p:nvSpPr>
            <p:cNvPr id="49" name="object 49"/>
            <p:cNvSpPr/>
            <p:nvPr/>
          </p:nvSpPr>
          <p:spPr>
            <a:xfrm>
              <a:off x="5182361" y="3509009"/>
              <a:ext cx="1811020" cy="1148080"/>
            </a:xfrm>
            <a:custGeom>
              <a:avLst/>
              <a:gdLst/>
              <a:ahLst/>
              <a:cxnLst/>
              <a:rect l="l" t="t" r="r" b="b"/>
              <a:pathLst>
                <a:path w="1811020" h="1148079">
                  <a:moveTo>
                    <a:pt x="0" y="191262"/>
                  </a:moveTo>
                  <a:lnTo>
                    <a:pt x="5049" y="147397"/>
                  </a:lnTo>
                  <a:lnTo>
                    <a:pt x="19434" y="107135"/>
                  </a:lnTo>
                  <a:lnTo>
                    <a:pt x="42007" y="71623"/>
                  </a:lnTo>
                  <a:lnTo>
                    <a:pt x="71623" y="42007"/>
                  </a:lnTo>
                  <a:lnTo>
                    <a:pt x="107135" y="19434"/>
                  </a:lnTo>
                  <a:lnTo>
                    <a:pt x="147397" y="5049"/>
                  </a:lnTo>
                  <a:lnTo>
                    <a:pt x="191262" y="0"/>
                  </a:lnTo>
                  <a:lnTo>
                    <a:pt x="1619249" y="0"/>
                  </a:lnTo>
                  <a:lnTo>
                    <a:pt x="1663114" y="5049"/>
                  </a:lnTo>
                  <a:lnTo>
                    <a:pt x="1703376" y="19434"/>
                  </a:lnTo>
                  <a:lnTo>
                    <a:pt x="1738888" y="42007"/>
                  </a:lnTo>
                  <a:lnTo>
                    <a:pt x="1768504" y="71623"/>
                  </a:lnTo>
                  <a:lnTo>
                    <a:pt x="1791077" y="107135"/>
                  </a:lnTo>
                  <a:lnTo>
                    <a:pt x="1805462" y="147397"/>
                  </a:lnTo>
                  <a:lnTo>
                    <a:pt x="1810512" y="191262"/>
                  </a:lnTo>
                  <a:lnTo>
                    <a:pt x="1810512" y="956309"/>
                  </a:lnTo>
                  <a:lnTo>
                    <a:pt x="1805462" y="1000174"/>
                  </a:lnTo>
                  <a:lnTo>
                    <a:pt x="1791077" y="1040436"/>
                  </a:lnTo>
                  <a:lnTo>
                    <a:pt x="1768504" y="1075948"/>
                  </a:lnTo>
                  <a:lnTo>
                    <a:pt x="1738888" y="1105564"/>
                  </a:lnTo>
                  <a:lnTo>
                    <a:pt x="1703376" y="1128137"/>
                  </a:lnTo>
                  <a:lnTo>
                    <a:pt x="1663114" y="1142522"/>
                  </a:lnTo>
                  <a:lnTo>
                    <a:pt x="1619249" y="1147571"/>
                  </a:lnTo>
                  <a:lnTo>
                    <a:pt x="191262" y="1147571"/>
                  </a:lnTo>
                  <a:lnTo>
                    <a:pt x="147397" y="1142522"/>
                  </a:lnTo>
                  <a:lnTo>
                    <a:pt x="107135" y="1128137"/>
                  </a:lnTo>
                  <a:lnTo>
                    <a:pt x="71623" y="1105564"/>
                  </a:lnTo>
                  <a:lnTo>
                    <a:pt x="42007" y="1075948"/>
                  </a:lnTo>
                  <a:lnTo>
                    <a:pt x="19434" y="1040436"/>
                  </a:lnTo>
                  <a:lnTo>
                    <a:pt x="5049" y="1000174"/>
                  </a:lnTo>
                  <a:lnTo>
                    <a:pt x="0" y="956309"/>
                  </a:lnTo>
                  <a:lnTo>
                    <a:pt x="0" y="191262"/>
                  </a:lnTo>
                  <a:close/>
                </a:path>
              </a:pathLst>
            </a:custGeom>
            <a:ln w="19050">
              <a:solidFill>
                <a:srgbClr val="D7D7D7"/>
              </a:solidFill>
            </a:ln>
          </p:spPr>
          <p:txBody>
            <a:bodyPr wrap="square" lIns="0" tIns="0" rIns="0" bIns="0" rtlCol="0"/>
            <a:lstStyle/>
            <a:p>
              <a:endParaRPr sz="2700"/>
            </a:p>
          </p:txBody>
        </p:sp>
      </p:grpSp>
      <p:sp>
        <p:nvSpPr>
          <p:cNvPr id="50" name="object 50"/>
          <p:cNvSpPr txBox="1"/>
          <p:nvPr/>
        </p:nvSpPr>
        <p:spPr>
          <a:xfrm>
            <a:off x="8043291" y="5545456"/>
            <a:ext cx="2177415"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51" name="object 51"/>
          <p:cNvSpPr txBox="1"/>
          <p:nvPr/>
        </p:nvSpPr>
        <p:spPr>
          <a:xfrm>
            <a:off x="8372476" y="6377558"/>
            <a:ext cx="1517333"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60" dirty="0">
                <a:solidFill>
                  <a:srgbClr val="FFFFFF"/>
                </a:solidFill>
                <a:latin typeface="Calibri"/>
                <a:cs typeface="Calibri"/>
              </a:rPr>
              <a:t> </a:t>
            </a:r>
            <a:r>
              <a:rPr sz="1650" dirty="0">
                <a:solidFill>
                  <a:srgbClr val="FFFFFF"/>
                </a:solidFill>
                <a:latin typeface="Calibri"/>
                <a:cs typeface="Calibri"/>
              </a:rPr>
              <a:t>BUD</a:t>
            </a:r>
            <a:r>
              <a:rPr sz="1650" spc="-60" dirty="0">
                <a:solidFill>
                  <a:srgbClr val="FFFFFF"/>
                </a:solidFill>
                <a:latin typeface="Calibri"/>
                <a:cs typeface="Calibri"/>
              </a:rPr>
              <a:t> </a:t>
            </a:r>
            <a:r>
              <a:rPr sz="1650" dirty="0">
                <a:solidFill>
                  <a:srgbClr val="FFFFFF"/>
                </a:solidFill>
                <a:latin typeface="Calibri"/>
                <a:cs typeface="Calibri"/>
              </a:rPr>
              <a:t>/</a:t>
            </a:r>
            <a:r>
              <a:rPr sz="1650" spc="-38"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52" name="object 52"/>
          <p:cNvGrpSpPr/>
          <p:nvPr/>
        </p:nvGrpSpPr>
        <p:grpSpPr>
          <a:xfrm>
            <a:off x="4163378" y="5228654"/>
            <a:ext cx="2745105" cy="1765935"/>
            <a:chOff x="2775585" y="3485769"/>
            <a:chExt cx="1830070" cy="1177290"/>
          </a:xfrm>
        </p:grpSpPr>
        <p:sp>
          <p:nvSpPr>
            <p:cNvPr id="53" name="object 53"/>
            <p:cNvSpPr/>
            <p:nvPr/>
          </p:nvSpPr>
          <p:spPr>
            <a:xfrm>
              <a:off x="2785110" y="3495294"/>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199"/>
                  </a:lnTo>
                  <a:lnTo>
                    <a:pt x="5101" y="1009443"/>
                  </a:lnTo>
                  <a:lnTo>
                    <a:pt x="19631" y="1050067"/>
                  </a:lnTo>
                  <a:lnTo>
                    <a:pt x="42427" y="1085911"/>
                  </a:lnTo>
                  <a:lnTo>
                    <a:pt x="72328" y="1115812"/>
                  </a:lnTo>
                  <a:lnTo>
                    <a:pt x="108172" y="1138608"/>
                  </a:lnTo>
                  <a:lnTo>
                    <a:pt x="14879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2" y="965199"/>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82A962"/>
            </a:solidFill>
          </p:spPr>
          <p:txBody>
            <a:bodyPr wrap="square" lIns="0" tIns="0" rIns="0" bIns="0" rtlCol="0"/>
            <a:lstStyle/>
            <a:p>
              <a:endParaRPr sz="2700"/>
            </a:p>
          </p:txBody>
        </p:sp>
        <p:sp>
          <p:nvSpPr>
            <p:cNvPr id="54" name="object 54"/>
            <p:cNvSpPr/>
            <p:nvPr/>
          </p:nvSpPr>
          <p:spPr>
            <a:xfrm>
              <a:off x="2785110" y="3495294"/>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199"/>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96" y="1153138"/>
                  </a:lnTo>
                  <a:lnTo>
                    <a:pt x="108172" y="1138608"/>
                  </a:lnTo>
                  <a:lnTo>
                    <a:pt x="72328" y="1115812"/>
                  </a:lnTo>
                  <a:lnTo>
                    <a:pt x="42427" y="1085911"/>
                  </a:lnTo>
                  <a:lnTo>
                    <a:pt x="19631" y="1050067"/>
                  </a:lnTo>
                  <a:lnTo>
                    <a:pt x="5101" y="1009443"/>
                  </a:lnTo>
                  <a:lnTo>
                    <a:pt x="0" y="965199"/>
                  </a:lnTo>
                  <a:lnTo>
                    <a:pt x="0" y="193039"/>
                  </a:lnTo>
                  <a:close/>
                </a:path>
              </a:pathLst>
            </a:custGeom>
            <a:ln w="19050">
              <a:solidFill>
                <a:srgbClr val="D7D7D7"/>
              </a:solidFill>
            </a:ln>
          </p:spPr>
          <p:txBody>
            <a:bodyPr wrap="square" lIns="0" tIns="0" rIns="0" bIns="0" rtlCol="0"/>
            <a:lstStyle/>
            <a:p>
              <a:endParaRPr sz="2700"/>
            </a:p>
          </p:txBody>
        </p:sp>
      </p:grpSp>
      <p:sp>
        <p:nvSpPr>
          <p:cNvPr id="55" name="object 55"/>
          <p:cNvSpPr txBox="1"/>
          <p:nvPr/>
        </p:nvSpPr>
        <p:spPr>
          <a:xfrm>
            <a:off x="4404359" y="5522215"/>
            <a:ext cx="2256473"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Pencairan</a:t>
            </a:r>
            <a:r>
              <a:rPr sz="2700" b="1" spc="-143"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56" name="object 56"/>
          <p:cNvSpPr txBox="1"/>
          <p:nvPr/>
        </p:nvSpPr>
        <p:spPr>
          <a:xfrm>
            <a:off x="5010150" y="6377179"/>
            <a:ext cx="1045845"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a:t>
            </a:r>
            <a:r>
              <a:rPr sz="1650" spc="-8" dirty="0">
                <a:solidFill>
                  <a:srgbClr val="FFFFFF"/>
                </a:solidFill>
                <a:latin typeface="Calibri"/>
                <a:cs typeface="Calibri"/>
              </a:rPr>
              <a:t>S</a:t>
            </a:r>
            <a:r>
              <a:rPr sz="1650" dirty="0">
                <a:solidFill>
                  <a:srgbClr val="FFFFFF"/>
                </a:solidFill>
                <a:latin typeface="Calibri"/>
                <a:cs typeface="Calibri"/>
              </a:rPr>
              <a:t>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57" name="object 57"/>
          <p:cNvGrpSpPr/>
          <p:nvPr/>
        </p:nvGrpSpPr>
        <p:grpSpPr>
          <a:xfrm>
            <a:off x="4652009" y="5164644"/>
            <a:ext cx="9447848" cy="1750695"/>
            <a:chOff x="3101339" y="3443096"/>
            <a:chExt cx="6298565" cy="1167130"/>
          </a:xfrm>
        </p:grpSpPr>
        <p:pic>
          <p:nvPicPr>
            <p:cNvPr id="58" name="object 58"/>
            <p:cNvPicPr/>
            <p:nvPr/>
          </p:nvPicPr>
          <p:blipFill>
            <a:blip r:embed="rId5" cstate="print"/>
            <a:stretch>
              <a:fillRect/>
            </a:stretch>
          </p:blipFill>
          <p:spPr>
            <a:xfrm>
              <a:off x="3101339" y="4299203"/>
              <a:ext cx="211836" cy="211836"/>
            </a:xfrm>
            <a:prstGeom prst="rect">
              <a:avLst/>
            </a:prstGeom>
          </p:spPr>
        </p:pic>
        <p:pic>
          <p:nvPicPr>
            <p:cNvPr id="59" name="object 59"/>
            <p:cNvPicPr/>
            <p:nvPr/>
          </p:nvPicPr>
          <p:blipFill>
            <a:blip r:embed="rId5" cstate="print"/>
            <a:stretch>
              <a:fillRect/>
            </a:stretch>
          </p:blipFill>
          <p:spPr>
            <a:xfrm>
              <a:off x="5376672" y="4242815"/>
              <a:ext cx="211836" cy="211836"/>
            </a:xfrm>
            <a:prstGeom prst="rect">
              <a:avLst/>
            </a:prstGeom>
          </p:spPr>
        </p:pic>
        <p:sp>
          <p:nvSpPr>
            <p:cNvPr id="60" name="object 60"/>
            <p:cNvSpPr/>
            <p:nvPr/>
          </p:nvSpPr>
          <p:spPr>
            <a:xfrm>
              <a:off x="4697729" y="3908297"/>
              <a:ext cx="449580" cy="355600"/>
            </a:xfrm>
            <a:custGeom>
              <a:avLst/>
              <a:gdLst/>
              <a:ahLst/>
              <a:cxnLst/>
              <a:rect l="l" t="t" r="r" b="b"/>
              <a:pathLst>
                <a:path w="449579" h="355600">
                  <a:moveTo>
                    <a:pt x="177546" y="0"/>
                  </a:moveTo>
                  <a:lnTo>
                    <a:pt x="0" y="177545"/>
                  </a:lnTo>
                  <a:lnTo>
                    <a:pt x="177546" y="355091"/>
                  </a:lnTo>
                  <a:lnTo>
                    <a:pt x="177546" y="266319"/>
                  </a:lnTo>
                  <a:lnTo>
                    <a:pt x="449580" y="266319"/>
                  </a:lnTo>
                  <a:lnTo>
                    <a:pt x="449580" y="88772"/>
                  </a:lnTo>
                  <a:lnTo>
                    <a:pt x="177546" y="88772"/>
                  </a:lnTo>
                  <a:lnTo>
                    <a:pt x="177546" y="0"/>
                  </a:lnTo>
                  <a:close/>
                </a:path>
              </a:pathLst>
            </a:custGeom>
            <a:solidFill>
              <a:srgbClr val="82A962"/>
            </a:solidFill>
          </p:spPr>
          <p:txBody>
            <a:bodyPr wrap="square" lIns="0" tIns="0" rIns="0" bIns="0" rtlCol="0"/>
            <a:lstStyle/>
            <a:p>
              <a:endParaRPr sz="2700"/>
            </a:p>
          </p:txBody>
        </p:sp>
        <p:sp>
          <p:nvSpPr>
            <p:cNvPr id="61" name="object 61"/>
            <p:cNvSpPr/>
            <p:nvPr/>
          </p:nvSpPr>
          <p:spPr>
            <a:xfrm>
              <a:off x="4697729" y="3908297"/>
              <a:ext cx="449580" cy="355600"/>
            </a:xfrm>
            <a:custGeom>
              <a:avLst/>
              <a:gdLst/>
              <a:ahLst/>
              <a:cxnLst/>
              <a:rect l="l" t="t" r="r" b="b"/>
              <a:pathLst>
                <a:path w="449579" h="355600">
                  <a:moveTo>
                    <a:pt x="449580" y="266319"/>
                  </a:moveTo>
                  <a:lnTo>
                    <a:pt x="177546" y="266319"/>
                  </a:lnTo>
                  <a:lnTo>
                    <a:pt x="177546" y="355091"/>
                  </a:lnTo>
                  <a:lnTo>
                    <a:pt x="0" y="177545"/>
                  </a:lnTo>
                  <a:lnTo>
                    <a:pt x="177546" y="0"/>
                  </a:lnTo>
                  <a:lnTo>
                    <a:pt x="177546" y="88772"/>
                  </a:lnTo>
                  <a:lnTo>
                    <a:pt x="449580" y="88772"/>
                  </a:lnTo>
                  <a:lnTo>
                    <a:pt x="449580" y="266319"/>
                  </a:lnTo>
                  <a:close/>
                </a:path>
              </a:pathLst>
            </a:custGeom>
            <a:ln w="19050">
              <a:solidFill>
                <a:srgbClr val="D7D7D7"/>
              </a:solidFill>
            </a:ln>
          </p:spPr>
          <p:txBody>
            <a:bodyPr wrap="square" lIns="0" tIns="0" rIns="0" bIns="0" rtlCol="0"/>
            <a:lstStyle/>
            <a:p>
              <a:endParaRPr sz="2700"/>
            </a:p>
          </p:txBody>
        </p:sp>
        <p:sp>
          <p:nvSpPr>
            <p:cNvPr id="62" name="object 62"/>
            <p:cNvSpPr/>
            <p:nvPr/>
          </p:nvSpPr>
          <p:spPr>
            <a:xfrm>
              <a:off x="7579613" y="3452621"/>
              <a:ext cx="1811020" cy="1148080"/>
            </a:xfrm>
            <a:custGeom>
              <a:avLst/>
              <a:gdLst/>
              <a:ahLst/>
              <a:cxnLst/>
              <a:rect l="l" t="t" r="r" b="b"/>
              <a:pathLst>
                <a:path w="1811020" h="1148079">
                  <a:moveTo>
                    <a:pt x="1619250" y="0"/>
                  </a:moveTo>
                  <a:lnTo>
                    <a:pt x="191261" y="0"/>
                  </a:lnTo>
                  <a:lnTo>
                    <a:pt x="147397" y="5049"/>
                  </a:lnTo>
                  <a:lnTo>
                    <a:pt x="107135" y="19434"/>
                  </a:lnTo>
                  <a:lnTo>
                    <a:pt x="71623" y="42007"/>
                  </a:lnTo>
                  <a:lnTo>
                    <a:pt x="42007" y="71623"/>
                  </a:lnTo>
                  <a:lnTo>
                    <a:pt x="19434" y="107135"/>
                  </a:lnTo>
                  <a:lnTo>
                    <a:pt x="5049" y="147397"/>
                  </a:lnTo>
                  <a:lnTo>
                    <a:pt x="0" y="191261"/>
                  </a:lnTo>
                  <a:lnTo>
                    <a:pt x="0" y="956309"/>
                  </a:lnTo>
                  <a:lnTo>
                    <a:pt x="5049" y="1000174"/>
                  </a:lnTo>
                  <a:lnTo>
                    <a:pt x="19434" y="1040436"/>
                  </a:lnTo>
                  <a:lnTo>
                    <a:pt x="42007" y="1075948"/>
                  </a:lnTo>
                  <a:lnTo>
                    <a:pt x="71623" y="1105564"/>
                  </a:lnTo>
                  <a:lnTo>
                    <a:pt x="107135" y="1128137"/>
                  </a:lnTo>
                  <a:lnTo>
                    <a:pt x="147397" y="1142522"/>
                  </a:lnTo>
                  <a:lnTo>
                    <a:pt x="191261" y="1147571"/>
                  </a:lnTo>
                  <a:lnTo>
                    <a:pt x="1619250" y="1147571"/>
                  </a:lnTo>
                  <a:lnTo>
                    <a:pt x="1663114" y="1142522"/>
                  </a:lnTo>
                  <a:lnTo>
                    <a:pt x="1703376" y="1128137"/>
                  </a:lnTo>
                  <a:lnTo>
                    <a:pt x="1738888" y="1105564"/>
                  </a:lnTo>
                  <a:lnTo>
                    <a:pt x="1768504" y="1075948"/>
                  </a:lnTo>
                  <a:lnTo>
                    <a:pt x="1791077" y="1040436"/>
                  </a:lnTo>
                  <a:lnTo>
                    <a:pt x="1805462" y="1000174"/>
                  </a:lnTo>
                  <a:lnTo>
                    <a:pt x="1810511" y="956309"/>
                  </a:lnTo>
                  <a:lnTo>
                    <a:pt x="1810511" y="191261"/>
                  </a:lnTo>
                  <a:lnTo>
                    <a:pt x="1805462" y="147397"/>
                  </a:lnTo>
                  <a:lnTo>
                    <a:pt x="1791077" y="107135"/>
                  </a:lnTo>
                  <a:lnTo>
                    <a:pt x="1768504" y="71623"/>
                  </a:lnTo>
                  <a:lnTo>
                    <a:pt x="1738888" y="42007"/>
                  </a:lnTo>
                  <a:lnTo>
                    <a:pt x="1703376" y="19434"/>
                  </a:lnTo>
                  <a:lnTo>
                    <a:pt x="1663114" y="5049"/>
                  </a:lnTo>
                  <a:lnTo>
                    <a:pt x="1619250" y="0"/>
                  </a:lnTo>
                  <a:close/>
                </a:path>
              </a:pathLst>
            </a:custGeom>
            <a:solidFill>
              <a:srgbClr val="48A95F"/>
            </a:solidFill>
          </p:spPr>
          <p:txBody>
            <a:bodyPr wrap="square" lIns="0" tIns="0" rIns="0" bIns="0" rtlCol="0"/>
            <a:lstStyle/>
            <a:p>
              <a:endParaRPr sz="2700"/>
            </a:p>
          </p:txBody>
        </p:sp>
        <p:sp>
          <p:nvSpPr>
            <p:cNvPr id="63" name="object 63"/>
            <p:cNvSpPr/>
            <p:nvPr/>
          </p:nvSpPr>
          <p:spPr>
            <a:xfrm>
              <a:off x="7579613" y="3452621"/>
              <a:ext cx="1811020" cy="1148080"/>
            </a:xfrm>
            <a:custGeom>
              <a:avLst/>
              <a:gdLst/>
              <a:ahLst/>
              <a:cxnLst/>
              <a:rect l="l" t="t" r="r" b="b"/>
              <a:pathLst>
                <a:path w="1811020" h="1148079">
                  <a:moveTo>
                    <a:pt x="0" y="191261"/>
                  </a:moveTo>
                  <a:lnTo>
                    <a:pt x="5049" y="147397"/>
                  </a:lnTo>
                  <a:lnTo>
                    <a:pt x="19434" y="107135"/>
                  </a:lnTo>
                  <a:lnTo>
                    <a:pt x="42007" y="71623"/>
                  </a:lnTo>
                  <a:lnTo>
                    <a:pt x="71623" y="42007"/>
                  </a:lnTo>
                  <a:lnTo>
                    <a:pt x="107135" y="19434"/>
                  </a:lnTo>
                  <a:lnTo>
                    <a:pt x="147397" y="5049"/>
                  </a:lnTo>
                  <a:lnTo>
                    <a:pt x="191261" y="0"/>
                  </a:lnTo>
                  <a:lnTo>
                    <a:pt x="1619250" y="0"/>
                  </a:lnTo>
                  <a:lnTo>
                    <a:pt x="1663114" y="5049"/>
                  </a:lnTo>
                  <a:lnTo>
                    <a:pt x="1703376" y="19434"/>
                  </a:lnTo>
                  <a:lnTo>
                    <a:pt x="1738888" y="42007"/>
                  </a:lnTo>
                  <a:lnTo>
                    <a:pt x="1768504" y="71623"/>
                  </a:lnTo>
                  <a:lnTo>
                    <a:pt x="1791077" y="107135"/>
                  </a:lnTo>
                  <a:lnTo>
                    <a:pt x="1805462" y="147397"/>
                  </a:lnTo>
                  <a:lnTo>
                    <a:pt x="1810511" y="191261"/>
                  </a:lnTo>
                  <a:lnTo>
                    <a:pt x="1810511" y="956309"/>
                  </a:lnTo>
                  <a:lnTo>
                    <a:pt x="1805462" y="1000174"/>
                  </a:lnTo>
                  <a:lnTo>
                    <a:pt x="1791077" y="1040436"/>
                  </a:lnTo>
                  <a:lnTo>
                    <a:pt x="1768504" y="1075948"/>
                  </a:lnTo>
                  <a:lnTo>
                    <a:pt x="1738888" y="1105564"/>
                  </a:lnTo>
                  <a:lnTo>
                    <a:pt x="1703376" y="1128137"/>
                  </a:lnTo>
                  <a:lnTo>
                    <a:pt x="1663114" y="1142522"/>
                  </a:lnTo>
                  <a:lnTo>
                    <a:pt x="1619250" y="1147571"/>
                  </a:lnTo>
                  <a:lnTo>
                    <a:pt x="191261" y="1147571"/>
                  </a:lnTo>
                  <a:lnTo>
                    <a:pt x="147397" y="1142522"/>
                  </a:lnTo>
                  <a:lnTo>
                    <a:pt x="107135" y="1128137"/>
                  </a:lnTo>
                  <a:lnTo>
                    <a:pt x="71623" y="1105564"/>
                  </a:lnTo>
                  <a:lnTo>
                    <a:pt x="42007" y="1075948"/>
                  </a:lnTo>
                  <a:lnTo>
                    <a:pt x="19434" y="1040436"/>
                  </a:lnTo>
                  <a:lnTo>
                    <a:pt x="5049" y="1000174"/>
                  </a:lnTo>
                  <a:lnTo>
                    <a:pt x="0" y="956309"/>
                  </a:lnTo>
                  <a:lnTo>
                    <a:pt x="0" y="191261"/>
                  </a:lnTo>
                  <a:close/>
                </a:path>
              </a:pathLst>
            </a:custGeom>
            <a:ln w="19050">
              <a:solidFill>
                <a:srgbClr val="D7D7D7"/>
              </a:solidFill>
            </a:ln>
          </p:spPr>
          <p:txBody>
            <a:bodyPr wrap="square" lIns="0" tIns="0" rIns="0" bIns="0" rtlCol="0"/>
            <a:lstStyle/>
            <a:p>
              <a:endParaRPr sz="2700"/>
            </a:p>
          </p:txBody>
        </p:sp>
      </p:grpSp>
      <p:sp>
        <p:nvSpPr>
          <p:cNvPr id="64" name="object 64"/>
          <p:cNvSpPr txBox="1"/>
          <p:nvPr/>
        </p:nvSpPr>
        <p:spPr>
          <a:xfrm>
            <a:off x="11882819" y="5334761"/>
            <a:ext cx="1684973" cy="850233"/>
          </a:xfrm>
          <a:prstGeom prst="rect">
            <a:avLst/>
          </a:prstGeom>
        </p:spPr>
        <p:txBody>
          <a:bodyPr vert="horz" wrap="square" lIns="0" tIns="19050" rIns="0" bIns="0" rtlCol="0">
            <a:spAutoFit/>
          </a:bodyPr>
          <a:lstStyle/>
          <a:p>
            <a:pPr marL="476250" marR="7620" indent="-457200">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SP2D</a:t>
            </a:r>
            <a:endParaRPr sz="2700">
              <a:latin typeface="Calibri"/>
              <a:cs typeface="Calibri"/>
            </a:endParaRPr>
          </a:p>
        </p:txBody>
      </p:sp>
      <p:sp>
        <p:nvSpPr>
          <p:cNvPr id="65" name="object 65"/>
          <p:cNvSpPr txBox="1"/>
          <p:nvPr/>
        </p:nvSpPr>
        <p:spPr>
          <a:xfrm>
            <a:off x="12244005" y="6417869"/>
            <a:ext cx="965835"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K</a:t>
            </a:r>
            <a:r>
              <a:rPr sz="1650" spc="-8" dirty="0">
                <a:solidFill>
                  <a:srgbClr val="FFFFFF"/>
                </a:solidFill>
                <a:latin typeface="Calibri"/>
                <a:cs typeface="Calibri"/>
              </a:rPr>
              <a:t>u</a:t>
            </a:r>
            <a:r>
              <a:rPr sz="1650" dirty="0">
                <a:solidFill>
                  <a:srgbClr val="FFFFFF"/>
                </a:solidFill>
                <a:latin typeface="Calibri"/>
                <a:cs typeface="Calibri"/>
              </a:rPr>
              <a:t>asa</a:t>
            </a:r>
            <a:r>
              <a:rPr sz="1650" spc="-23" dirty="0">
                <a:solidFill>
                  <a:srgbClr val="FFFFFF"/>
                </a:solidFill>
                <a:latin typeface="Calibri"/>
                <a:cs typeface="Calibri"/>
              </a:rPr>
              <a:t> </a:t>
            </a:r>
            <a:r>
              <a:rPr sz="1650" dirty="0">
                <a:solidFill>
                  <a:srgbClr val="FFFFFF"/>
                </a:solidFill>
                <a:latin typeface="Calibri"/>
                <a:cs typeface="Calibri"/>
              </a:rPr>
              <a:t>B</a:t>
            </a:r>
            <a:r>
              <a:rPr sz="1650" spc="-8" dirty="0">
                <a:solidFill>
                  <a:srgbClr val="FFFFFF"/>
                </a:solidFill>
                <a:latin typeface="Calibri"/>
                <a:cs typeface="Calibri"/>
              </a:rPr>
              <a:t>U</a:t>
            </a:r>
            <a:r>
              <a:rPr sz="1650" dirty="0">
                <a:solidFill>
                  <a:srgbClr val="FFFFFF"/>
                </a:solidFill>
                <a:latin typeface="Calibri"/>
                <a:cs typeface="Calibri"/>
              </a:rPr>
              <a:t>D</a:t>
            </a:r>
            <a:endParaRPr sz="1650">
              <a:latin typeface="Calibri"/>
              <a:cs typeface="Calibri"/>
            </a:endParaRPr>
          </a:p>
        </p:txBody>
      </p:sp>
      <p:grpSp>
        <p:nvGrpSpPr>
          <p:cNvPr id="66" name="object 66"/>
          <p:cNvGrpSpPr/>
          <p:nvPr/>
        </p:nvGrpSpPr>
        <p:grpSpPr>
          <a:xfrm>
            <a:off x="11355134" y="2407728"/>
            <a:ext cx="2745105" cy="4299585"/>
            <a:chOff x="7570089" y="1605152"/>
            <a:chExt cx="1830070" cy="2866390"/>
          </a:xfrm>
        </p:grpSpPr>
        <p:pic>
          <p:nvPicPr>
            <p:cNvPr id="67" name="object 67"/>
            <p:cNvPicPr/>
            <p:nvPr/>
          </p:nvPicPr>
          <p:blipFill>
            <a:blip r:embed="rId7" cstate="print"/>
            <a:stretch>
              <a:fillRect/>
            </a:stretch>
          </p:blipFill>
          <p:spPr>
            <a:xfrm>
              <a:off x="7947660" y="4258055"/>
              <a:ext cx="211835" cy="213360"/>
            </a:xfrm>
            <a:prstGeom prst="rect">
              <a:avLst/>
            </a:prstGeom>
          </p:spPr>
        </p:pic>
        <p:sp>
          <p:nvSpPr>
            <p:cNvPr id="68" name="object 68"/>
            <p:cNvSpPr/>
            <p:nvPr/>
          </p:nvSpPr>
          <p:spPr>
            <a:xfrm>
              <a:off x="7579614" y="1614677"/>
              <a:ext cx="1811020" cy="1127760"/>
            </a:xfrm>
            <a:custGeom>
              <a:avLst/>
              <a:gdLst/>
              <a:ahLst/>
              <a:cxnLst/>
              <a:rect l="l" t="t" r="r" b="b"/>
              <a:pathLst>
                <a:path w="1811020" h="1127760">
                  <a:moveTo>
                    <a:pt x="1622552" y="0"/>
                  </a:moveTo>
                  <a:lnTo>
                    <a:pt x="187959" y="0"/>
                  </a:lnTo>
                  <a:lnTo>
                    <a:pt x="138009" y="6717"/>
                  </a:lnTo>
                  <a:lnTo>
                    <a:pt x="93114" y="25672"/>
                  </a:lnTo>
                  <a:lnTo>
                    <a:pt x="55070" y="55070"/>
                  </a:lnTo>
                  <a:lnTo>
                    <a:pt x="25672" y="93114"/>
                  </a:lnTo>
                  <a:lnTo>
                    <a:pt x="6717" y="138009"/>
                  </a:lnTo>
                  <a:lnTo>
                    <a:pt x="0" y="187960"/>
                  </a:lnTo>
                  <a:lnTo>
                    <a:pt x="0" y="939800"/>
                  </a:lnTo>
                  <a:lnTo>
                    <a:pt x="6717" y="989750"/>
                  </a:lnTo>
                  <a:lnTo>
                    <a:pt x="25672" y="1034645"/>
                  </a:lnTo>
                  <a:lnTo>
                    <a:pt x="55070" y="1072689"/>
                  </a:lnTo>
                  <a:lnTo>
                    <a:pt x="93114" y="1102087"/>
                  </a:lnTo>
                  <a:lnTo>
                    <a:pt x="138009" y="1121042"/>
                  </a:lnTo>
                  <a:lnTo>
                    <a:pt x="187959" y="1127760"/>
                  </a:lnTo>
                  <a:lnTo>
                    <a:pt x="1622552" y="1127760"/>
                  </a:lnTo>
                  <a:lnTo>
                    <a:pt x="1672502" y="1121042"/>
                  </a:lnTo>
                  <a:lnTo>
                    <a:pt x="1717397" y="1102087"/>
                  </a:lnTo>
                  <a:lnTo>
                    <a:pt x="1755441" y="1072689"/>
                  </a:lnTo>
                  <a:lnTo>
                    <a:pt x="1784839" y="1034645"/>
                  </a:lnTo>
                  <a:lnTo>
                    <a:pt x="1803794" y="989750"/>
                  </a:lnTo>
                  <a:lnTo>
                    <a:pt x="1810511" y="939800"/>
                  </a:lnTo>
                  <a:lnTo>
                    <a:pt x="1810511" y="187960"/>
                  </a:lnTo>
                  <a:lnTo>
                    <a:pt x="1803794" y="138009"/>
                  </a:lnTo>
                  <a:lnTo>
                    <a:pt x="1784839" y="93114"/>
                  </a:lnTo>
                  <a:lnTo>
                    <a:pt x="1755441" y="55070"/>
                  </a:lnTo>
                  <a:lnTo>
                    <a:pt x="1717397" y="25672"/>
                  </a:lnTo>
                  <a:lnTo>
                    <a:pt x="1672502" y="6717"/>
                  </a:lnTo>
                  <a:lnTo>
                    <a:pt x="1622552" y="0"/>
                  </a:lnTo>
                  <a:close/>
                </a:path>
              </a:pathLst>
            </a:custGeom>
            <a:solidFill>
              <a:srgbClr val="0092C7"/>
            </a:solidFill>
          </p:spPr>
          <p:txBody>
            <a:bodyPr wrap="square" lIns="0" tIns="0" rIns="0" bIns="0" rtlCol="0"/>
            <a:lstStyle/>
            <a:p>
              <a:endParaRPr sz="2700"/>
            </a:p>
          </p:txBody>
        </p:sp>
        <p:sp>
          <p:nvSpPr>
            <p:cNvPr id="69" name="object 69"/>
            <p:cNvSpPr/>
            <p:nvPr/>
          </p:nvSpPr>
          <p:spPr>
            <a:xfrm>
              <a:off x="7579614" y="1614677"/>
              <a:ext cx="1811020" cy="1127760"/>
            </a:xfrm>
            <a:custGeom>
              <a:avLst/>
              <a:gdLst/>
              <a:ahLst/>
              <a:cxnLst/>
              <a:rect l="l" t="t" r="r" b="b"/>
              <a:pathLst>
                <a:path w="1811020" h="1127760">
                  <a:moveTo>
                    <a:pt x="0" y="187960"/>
                  </a:moveTo>
                  <a:lnTo>
                    <a:pt x="6717" y="138009"/>
                  </a:lnTo>
                  <a:lnTo>
                    <a:pt x="25672" y="93114"/>
                  </a:lnTo>
                  <a:lnTo>
                    <a:pt x="55070" y="55070"/>
                  </a:lnTo>
                  <a:lnTo>
                    <a:pt x="93114" y="25672"/>
                  </a:lnTo>
                  <a:lnTo>
                    <a:pt x="138009" y="6717"/>
                  </a:lnTo>
                  <a:lnTo>
                    <a:pt x="187959" y="0"/>
                  </a:lnTo>
                  <a:lnTo>
                    <a:pt x="1622552" y="0"/>
                  </a:lnTo>
                  <a:lnTo>
                    <a:pt x="1672502" y="6717"/>
                  </a:lnTo>
                  <a:lnTo>
                    <a:pt x="1717397" y="25672"/>
                  </a:lnTo>
                  <a:lnTo>
                    <a:pt x="1755441" y="55070"/>
                  </a:lnTo>
                  <a:lnTo>
                    <a:pt x="1784839" y="93114"/>
                  </a:lnTo>
                  <a:lnTo>
                    <a:pt x="1803794" y="138009"/>
                  </a:lnTo>
                  <a:lnTo>
                    <a:pt x="1810511" y="187960"/>
                  </a:lnTo>
                  <a:lnTo>
                    <a:pt x="1810511" y="939800"/>
                  </a:lnTo>
                  <a:lnTo>
                    <a:pt x="1803794" y="989750"/>
                  </a:lnTo>
                  <a:lnTo>
                    <a:pt x="1784839" y="1034645"/>
                  </a:lnTo>
                  <a:lnTo>
                    <a:pt x="1755441" y="1072689"/>
                  </a:lnTo>
                  <a:lnTo>
                    <a:pt x="1717397" y="1102087"/>
                  </a:lnTo>
                  <a:lnTo>
                    <a:pt x="1672502" y="1121042"/>
                  </a:lnTo>
                  <a:lnTo>
                    <a:pt x="1622552" y="1127760"/>
                  </a:lnTo>
                  <a:lnTo>
                    <a:pt x="187959" y="1127760"/>
                  </a:lnTo>
                  <a:lnTo>
                    <a:pt x="138009" y="1121042"/>
                  </a:lnTo>
                  <a:lnTo>
                    <a:pt x="93114" y="1102087"/>
                  </a:lnTo>
                  <a:lnTo>
                    <a:pt x="55070" y="1072689"/>
                  </a:lnTo>
                  <a:lnTo>
                    <a:pt x="25672" y="1034645"/>
                  </a:lnTo>
                  <a:lnTo>
                    <a:pt x="6717" y="989750"/>
                  </a:lnTo>
                  <a:lnTo>
                    <a:pt x="0" y="939800"/>
                  </a:lnTo>
                  <a:lnTo>
                    <a:pt x="0" y="187960"/>
                  </a:lnTo>
                  <a:close/>
                </a:path>
              </a:pathLst>
            </a:custGeom>
            <a:ln w="19050">
              <a:solidFill>
                <a:srgbClr val="D7D7D7"/>
              </a:solidFill>
            </a:ln>
          </p:spPr>
          <p:txBody>
            <a:bodyPr wrap="square" lIns="0" tIns="0" rIns="0" bIns="0" rtlCol="0"/>
            <a:lstStyle/>
            <a:p>
              <a:endParaRPr sz="2700"/>
            </a:p>
          </p:txBody>
        </p:sp>
      </p:grpSp>
      <p:sp>
        <p:nvSpPr>
          <p:cNvPr id="70" name="object 70"/>
          <p:cNvSpPr txBox="1"/>
          <p:nvPr/>
        </p:nvSpPr>
        <p:spPr>
          <a:xfrm>
            <a:off x="11714988" y="2516123"/>
            <a:ext cx="1859280" cy="865622"/>
          </a:xfrm>
          <a:prstGeom prst="rect">
            <a:avLst/>
          </a:prstGeom>
        </p:spPr>
        <p:txBody>
          <a:bodyPr vert="horz" wrap="square" lIns="0" tIns="19050" rIns="0" bIns="0" rtlCol="0">
            <a:spAutoFit/>
          </a:bodyPr>
          <a:lstStyle/>
          <a:p>
            <a:pPr marL="342900">
              <a:lnSpc>
                <a:spcPts val="3045"/>
              </a:lnSpc>
              <a:spcBef>
                <a:spcPts val="150"/>
              </a:spcBef>
            </a:pPr>
            <a:r>
              <a:rPr sz="2700" b="1" spc="-8" dirty="0">
                <a:solidFill>
                  <a:srgbClr val="FFFFFF"/>
                </a:solidFill>
                <a:latin typeface="Calibri"/>
                <a:cs typeface="Calibri"/>
              </a:rPr>
              <a:t>Generate</a:t>
            </a:r>
            <a:endParaRPr sz="2700">
              <a:latin typeface="Calibri"/>
              <a:cs typeface="Calibri"/>
            </a:endParaRPr>
          </a:p>
          <a:p>
            <a:pPr marL="197168" indent="-179070">
              <a:lnSpc>
                <a:spcPts val="1748"/>
              </a:lnSpc>
              <a:buSzPct val="91666"/>
              <a:buAutoNum type="arabicPeriod"/>
              <a:tabLst>
                <a:tab pos="198120" algn="l"/>
              </a:tabLst>
            </a:pPr>
            <a:r>
              <a:rPr b="1" spc="-8" dirty="0">
                <a:solidFill>
                  <a:srgbClr val="FFFFFF"/>
                </a:solidFill>
                <a:latin typeface="Calibri"/>
                <a:cs typeface="Calibri"/>
              </a:rPr>
              <a:t>SPM</a:t>
            </a:r>
            <a:endParaRPr>
              <a:latin typeface="Calibri"/>
              <a:cs typeface="Calibri"/>
            </a:endParaRPr>
          </a:p>
          <a:p>
            <a:pPr marL="197168" indent="-179070">
              <a:lnSpc>
                <a:spcPts val="1943"/>
              </a:lnSpc>
              <a:buSzPct val="91666"/>
              <a:buAutoNum type="arabicPeriod"/>
              <a:tabLst>
                <a:tab pos="198120" algn="l"/>
              </a:tabLst>
            </a:pPr>
            <a:r>
              <a:rPr b="1" dirty="0">
                <a:solidFill>
                  <a:srgbClr val="FFFFFF"/>
                </a:solidFill>
                <a:latin typeface="Calibri"/>
                <a:cs typeface="Calibri"/>
              </a:rPr>
              <a:t>Surat</a:t>
            </a:r>
            <a:r>
              <a:rPr b="1" spc="-98" dirty="0">
                <a:solidFill>
                  <a:srgbClr val="FFFFFF"/>
                </a:solidFill>
                <a:latin typeface="Calibri"/>
                <a:cs typeface="Calibri"/>
              </a:rPr>
              <a:t> </a:t>
            </a:r>
            <a:r>
              <a:rPr b="1" spc="-8" dirty="0">
                <a:solidFill>
                  <a:srgbClr val="FFFFFF"/>
                </a:solidFill>
                <a:latin typeface="Calibri"/>
                <a:cs typeface="Calibri"/>
              </a:rPr>
              <a:t>Pernyataan</a:t>
            </a:r>
            <a:endParaRPr>
              <a:latin typeface="Calibri"/>
              <a:cs typeface="Calibri"/>
            </a:endParaRPr>
          </a:p>
        </p:txBody>
      </p:sp>
      <p:sp>
        <p:nvSpPr>
          <p:cNvPr id="71" name="object 71"/>
          <p:cNvSpPr txBox="1"/>
          <p:nvPr/>
        </p:nvSpPr>
        <p:spPr>
          <a:xfrm>
            <a:off x="12297917" y="3617975"/>
            <a:ext cx="852488"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72" name="object 72"/>
          <p:cNvGrpSpPr/>
          <p:nvPr/>
        </p:nvGrpSpPr>
        <p:grpSpPr>
          <a:xfrm>
            <a:off x="11944350" y="2995230"/>
            <a:ext cx="5715000" cy="3890010"/>
            <a:chOff x="7962900" y="1996820"/>
            <a:chExt cx="3810000" cy="2593340"/>
          </a:xfrm>
        </p:grpSpPr>
        <p:pic>
          <p:nvPicPr>
            <p:cNvPr id="73" name="object 73"/>
            <p:cNvPicPr/>
            <p:nvPr/>
          </p:nvPicPr>
          <p:blipFill>
            <a:blip r:embed="rId4" cstate="print"/>
            <a:stretch>
              <a:fillRect/>
            </a:stretch>
          </p:blipFill>
          <p:spPr>
            <a:xfrm>
              <a:off x="7962900" y="2407919"/>
              <a:ext cx="220979" cy="220979"/>
            </a:xfrm>
            <a:prstGeom prst="rect">
              <a:avLst/>
            </a:prstGeom>
          </p:spPr>
        </p:pic>
        <p:sp>
          <p:nvSpPr>
            <p:cNvPr id="74" name="object 74"/>
            <p:cNvSpPr/>
            <p:nvPr/>
          </p:nvSpPr>
          <p:spPr>
            <a:xfrm>
              <a:off x="9458705" y="2006345"/>
              <a:ext cx="448309" cy="355600"/>
            </a:xfrm>
            <a:custGeom>
              <a:avLst/>
              <a:gdLst/>
              <a:ahLst/>
              <a:cxnLst/>
              <a:rect l="l" t="t" r="r" b="b"/>
              <a:pathLst>
                <a:path w="448309" h="355600">
                  <a:moveTo>
                    <a:pt x="270510" y="0"/>
                  </a:moveTo>
                  <a:lnTo>
                    <a:pt x="270510" y="88773"/>
                  </a:lnTo>
                  <a:lnTo>
                    <a:pt x="0" y="88773"/>
                  </a:lnTo>
                  <a:lnTo>
                    <a:pt x="0" y="266318"/>
                  </a:lnTo>
                  <a:lnTo>
                    <a:pt x="270510" y="266318"/>
                  </a:lnTo>
                  <a:lnTo>
                    <a:pt x="270510" y="355091"/>
                  </a:lnTo>
                  <a:lnTo>
                    <a:pt x="448055" y="177545"/>
                  </a:lnTo>
                  <a:lnTo>
                    <a:pt x="270510" y="0"/>
                  </a:lnTo>
                  <a:close/>
                </a:path>
              </a:pathLst>
            </a:custGeom>
            <a:solidFill>
              <a:srgbClr val="08A2C3"/>
            </a:solidFill>
          </p:spPr>
          <p:txBody>
            <a:bodyPr wrap="square" lIns="0" tIns="0" rIns="0" bIns="0" rtlCol="0"/>
            <a:lstStyle/>
            <a:p>
              <a:endParaRPr sz="2700"/>
            </a:p>
          </p:txBody>
        </p:sp>
        <p:sp>
          <p:nvSpPr>
            <p:cNvPr id="75" name="object 75"/>
            <p:cNvSpPr/>
            <p:nvPr/>
          </p:nvSpPr>
          <p:spPr>
            <a:xfrm>
              <a:off x="9458705" y="2006345"/>
              <a:ext cx="448309" cy="355600"/>
            </a:xfrm>
            <a:custGeom>
              <a:avLst/>
              <a:gdLst/>
              <a:ahLst/>
              <a:cxnLst/>
              <a:rect l="l" t="t" r="r" b="b"/>
              <a:pathLst>
                <a:path w="448309" h="355600">
                  <a:moveTo>
                    <a:pt x="0" y="88773"/>
                  </a:moveTo>
                  <a:lnTo>
                    <a:pt x="270510" y="88773"/>
                  </a:lnTo>
                  <a:lnTo>
                    <a:pt x="270510" y="0"/>
                  </a:lnTo>
                  <a:lnTo>
                    <a:pt x="448055" y="177545"/>
                  </a:lnTo>
                  <a:lnTo>
                    <a:pt x="270510" y="355091"/>
                  </a:lnTo>
                  <a:lnTo>
                    <a:pt x="270510" y="266318"/>
                  </a:lnTo>
                  <a:lnTo>
                    <a:pt x="0" y="266318"/>
                  </a:lnTo>
                  <a:lnTo>
                    <a:pt x="0" y="88773"/>
                  </a:lnTo>
                  <a:close/>
                </a:path>
              </a:pathLst>
            </a:custGeom>
            <a:ln w="19050">
              <a:solidFill>
                <a:srgbClr val="FFF1CC"/>
              </a:solidFill>
            </a:ln>
          </p:spPr>
          <p:txBody>
            <a:bodyPr wrap="square" lIns="0" tIns="0" rIns="0" bIns="0" rtlCol="0"/>
            <a:lstStyle/>
            <a:p>
              <a:endParaRPr sz="2700"/>
            </a:p>
          </p:txBody>
        </p:sp>
        <p:sp>
          <p:nvSpPr>
            <p:cNvPr id="76" name="object 76"/>
            <p:cNvSpPr/>
            <p:nvPr/>
          </p:nvSpPr>
          <p:spPr>
            <a:xfrm>
              <a:off x="9952482" y="3452621"/>
              <a:ext cx="1811020" cy="1127760"/>
            </a:xfrm>
            <a:custGeom>
              <a:avLst/>
              <a:gdLst/>
              <a:ahLst/>
              <a:cxnLst/>
              <a:rect l="l" t="t" r="r" b="b"/>
              <a:pathLst>
                <a:path w="1811020" h="1127760">
                  <a:moveTo>
                    <a:pt x="1622552" y="0"/>
                  </a:moveTo>
                  <a:lnTo>
                    <a:pt x="187960" y="0"/>
                  </a:lnTo>
                  <a:lnTo>
                    <a:pt x="138009" y="6717"/>
                  </a:lnTo>
                  <a:lnTo>
                    <a:pt x="93114" y="25672"/>
                  </a:lnTo>
                  <a:lnTo>
                    <a:pt x="55070" y="55070"/>
                  </a:lnTo>
                  <a:lnTo>
                    <a:pt x="25672" y="93114"/>
                  </a:lnTo>
                  <a:lnTo>
                    <a:pt x="6717" y="138009"/>
                  </a:lnTo>
                  <a:lnTo>
                    <a:pt x="0" y="187959"/>
                  </a:lnTo>
                  <a:lnTo>
                    <a:pt x="0" y="939800"/>
                  </a:lnTo>
                  <a:lnTo>
                    <a:pt x="6717" y="989750"/>
                  </a:lnTo>
                  <a:lnTo>
                    <a:pt x="25672" y="1034645"/>
                  </a:lnTo>
                  <a:lnTo>
                    <a:pt x="55070" y="1072689"/>
                  </a:lnTo>
                  <a:lnTo>
                    <a:pt x="93114" y="1102087"/>
                  </a:lnTo>
                  <a:lnTo>
                    <a:pt x="138009" y="1121042"/>
                  </a:lnTo>
                  <a:lnTo>
                    <a:pt x="187960" y="1127759"/>
                  </a:lnTo>
                  <a:lnTo>
                    <a:pt x="1622552" y="1127759"/>
                  </a:lnTo>
                  <a:lnTo>
                    <a:pt x="1672502" y="1121042"/>
                  </a:lnTo>
                  <a:lnTo>
                    <a:pt x="1717397" y="1102087"/>
                  </a:lnTo>
                  <a:lnTo>
                    <a:pt x="1755441" y="1072689"/>
                  </a:lnTo>
                  <a:lnTo>
                    <a:pt x="1784839" y="1034645"/>
                  </a:lnTo>
                  <a:lnTo>
                    <a:pt x="1803794" y="989750"/>
                  </a:lnTo>
                  <a:lnTo>
                    <a:pt x="1810512" y="939800"/>
                  </a:lnTo>
                  <a:lnTo>
                    <a:pt x="1810512" y="187959"/>
                  </a:lnTo>
                  <a:lnTo>
                    <a:pt x="1803794" y="138009"/>
                  </a:lnTo>
                  <a:lnTo>
                    <a:pt x="1784839" y="93114"/>
                  </a:lnTo>
                  <a:lnTo>
                    <a:pt x="1755441" y="55070"/>
                  </a:lnTo>
                  <a:lnTo>
                    <a:pt x="1717397" y="25672"/>
                  </a:lnTo>
                  <a:lnTo>
                    <a:pt x="1672502" y="6717"/>
                  </a:lnTo>
                  <a:lnTo>
                    <a:pt x="1622552" y="0"/>
                  </a:lnTo>
                  <a:close/>
                </a:path>
              </a:pathLst>
            </a:custGeom>
            <a:solidFill>
              <a:srgbClr val="369C92"/>
            </a:solidFill>
          </p:spPr>
          <p:txBody>
            <a:bodyPr wrap="square" lIns="0" tIns="0" rIns="0" bIns="0" rtlCol="0"/>
            <a:lstStyle/>
            <a:p>
              <a:endParaRPr sz="2700"/>
            </a:p>
          </p:txBody>
        </p:sp>
        <p:sp>
          <p:nvSpPr>
            <p:cNvPr id="77" name="object 77"/>
            <p:cNvSpPr/>
            <p:nvPr/>
          </p:nvSpPr>
          <p:spPr>
            <a:xfrm>
              <a:off x="9952482" y="3452621"/>
              <a:ext cx="1811020" cy="1127760"/>
            </a:xfrm>
            <a:custGeom>
              <a:avLst/>
              <a:gdLst/>
              <a:ahLst/>
              <a:cxnLst/>
              <a:rect l="l" t="t" r="r" b="b"/>
              <a:pathLst>
                <a:path w="1811020" h="1127760">
                  <a:moveTo>
                    <a:pt x="0" y="187959"/>
                  </a:moveTo>
                  <a:lnTo>
                    <a:pt x="6717" y="138009"/>
                  </a:lnTo>
                  <a:lnTo>
                    <a:pt x="25672" y="93114"/>
                  </a:lnTo>
                  <a:lnTo>
                    <a:pt x="55070" y="55070"/>
                  </a:lnTo>
                  <a:lnTo>
                    <a:pt x="93114" y="25672"/>
                  </a:lnTo>
                  <a:lnTo>
                    <a:pt x="138009" y="6717"/>
                  </a:lnTo>
                  <a:lnTo>
                    <a:pt x="187960" y="0"/>
                  </a:lnTo>
                  <a:lnTo>
                    <a:pt x="1622552" y="0"/>
                  </a:lnTo>
                  <a:lnTo>
                    <a:pt x="1672502" y="6717"/>
                  </a:lnTo>
                  <a:lnTo>
                    <a:pt x="1717397" y="25672"/>
                  </a:lnTo>
                  <a:lnTo>
                    <a:pt x="1755441" y="55070"/>
                  </a:lnTo>
                  <a:lnTo>
                    <a:pt x="1784839" y="93114"/>
                  </a:lnTo>
                  <a:lnTo>
                    <a:pt x="1803794" y="138009"/>
                  </a:lnTo>
                  <a:lnTo>
                    <a:pt x="1810512" y="187959"/>
                  </a:lnTo>
                  <a:lnTo>
                    <a:pt x="1810512" y="939800"/>
                  </a:lnTo>
                  <a:lnTo>
                    <a:pt x="1803794" y="989750"/>
                  </a:lnTo>
                  <a:lnTo>
                    <a:pt x="1784839" y="1034645"/>
                  </a:lnTo>
                  <a:lnTo>
                    <a:pt x="1755441" y="1072689"/>
                  </a:lnTo>
                  <a:lnTo>
                    <a:pt x="1717397" y="1102087"/>
                  </a:lnTo>
                  <a:lnTo>
                    <a:pt x="1672502" y="1121042"/>
                  </a:lnTo>
                  <a:lnTo>
                    <a:pt x="1622552" y="1127759"/>
                  </a:lnTo>
                  <a:lnTo>
                    <a:pt x="187960" y="1127759"/>
                  </a:lnTo>
                  <a:lnTo>
                    <a:pt x="138009" y="1121042"/>
                  </a:lnTo>
                  <a:lnTo>
                    <a:pt x="93114" y="1102087"/>
                  </a:lnTo>
                  <a:lnTo>
                    <a:pt x="55070" y="1072689"/>
                  </a:lnTo>
                  <a:lnTo>
                    <a:pt x="25672" y="1034645"/>
                  </a:lnTo>
                  <a:lnTo>
                    <a:pt x="6717" y="989750"/>
                  </a:lnTo>
                  <a:lnTo>
                    <a:pt x="0" y="939800"/>
                  </a:lnTo>
                  <a:lnTo>
                    <a:pt x="0" y="187959"/>
                  </a:lnTo>
                  <a:close/>
                </a:path>
              </a:pathLst>
            </a:custGeom>
            <a:ln w="19050">
              <a:solidFill>
                <a:srgbClr val="D7D7D7"/>
              </a:solidFill>
            </a:ln>
          </p:spPr>
          <p:txBody>
            <a:bodyPr wrap="square" lIns="0" tIns="0" rIns="0" bIns="0" rtlCol="0"/>
            <a:lstStyle/>
            <a:p>
              <a:endParaRPr sz="2700"/>
            </a:p>
          </p:txBody>
        </p:sp>
      </p:grpSp>
      <p:sp>
        <p:nvSpPr>
          <p:cNvPr id="78" name="object 78"/>
          <p:cNvSpPr txBox="1"/>
          <p:nvPr/>
        </p:nvSpPr>
        <p:spPr>
          <a:xfrm>
            <a:off x="15243238" y="5376863"/>
            <a:ext cx="208692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SPM</a:t>
            </a:r>
            <a:endParaRPr sz="2700">
              <a:latin typeface="Calibri"/>
              <a:cs typeface="Calibri"/>
            </a:endParaRPr>
          </a:p>
        </p:txBody>
      </p:sp>
      <p:sp>
        <p:nvSpPr>
          <p:cNvPr id="79" name="object 79"/>
          <p:cNvSpPr txBox="1"/>
          <p:nvPr/>
        </p:nvSpPr>
        <p:spPr>
          <a:xfrm>
            <a:off x="15803309" y="6346127"/>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80" name="object 80"/>
          <p:cNvGrpSpPr/>
          <p:nvPr/>
        </p:nvGrpSpPr>
        <p:grpSpPr>
          <a:xfrm>
            <a:off x="14914434" y="2400871"/>
            <a:ext cx="2745105" cy="4260533"/>
            <a:chOff x="9942956" y="1600580"/>
            <a:chExt cx="1830070" cy="2840355"/>
          </a:xfrm>
        </p:grpSpPr>
        <p:pic>
          <p:nvPicPr>
            <p:cNvPr id="81" name="object 81"/>
            <p:cNvPicPr/>
            <p:nvPr/>
          </p:nvPicPr>
          <p:blipFill>
            <a:blip r:embed="rId5" cstate="print"/>
            <a:stretch>
              <a:fillRect/>
            </a:stretch>
          </p:blipFill>
          <p:spPr>
            <a:xfrm>
              <a:off x="10279379" y="4229100"/>
              <a:ext cx="211835" cy="211836"/>
            </a:xfrm>
            <a:prstGeom prst="rect">
              <a:avLst/>
            </a:prstGeom>
          </p:spPr>
        </p:pic>
        <p:sp>
          <p:nvSpPr>
            <p:cNvPr id="82" name="object 82"/>
            <p:cNvSpPr/>
            <p:nvPr/>
          </p:nvSpPr>
          <p:spPr>
            <a:xfrm>
              <a:off x="9952481" y="1610105"/>
              <a:ext cx="1811020" cy="1100455"/>
            </a:xfrm>
            <a:custGeom>
              <a:avLst/>
              <a:gdLst/>
              <a:ahLst/>
              <a:cxnLst/>
              <a:rect l="l" t="t" r="r" b="b"/>
              <a:pathLst>
                <a:path w="1811020" h="1100455">
                  <a:moveTo>
                    <a:pt x="1627124" y="0"/>
                  </a:moveTo>
                  <a:lnTo>
                    <a:pt x="183388" y="0"/>
                  </a:lnTo>
                  <a:lnTo>
                    <a:pt x="134658" y="6555"/>
                  </a:lnTo>
                  <a:lnTo>
                    <a:pt x="90856" y="25051"/>
                  </a:lnTo>
                  <a:lnTo>
                    <a:pt x="53736" y="53736"/>
                  </a:lnTo>
                  <a:lnTo>
                    <a:pt x="25051" y="90856"/>
                  </a:lnTo>
                  <a:lnTo>
                    <a:pt x="6555" y="134658"/>
                  </a:lnTo>
                  <a:lnTo>
                    <a:pt x="0" y="183388"/>
                  </a:lnTo>
                  <a:lnTo>
                    <a:pt x="0" y="916940"/>
                  </a:lnTo>
                  <a:lnTo>
                    <a:pt x="6555" y="965669"/>
                  </a:lnTo>
                  <a:lnTo>
                    <a:pt x="25051" y="1009471"/>
                  </a:lnTo>
                  <a:lnTo>
                    <a:pt x="53736" y="1046591"/>
                  </a:lnTo>
                  <a:lnTo>
                    <a:pt x="90856" y="1075276"/>
                  </a:lnTo>
                  <a:lnTo>
                    <a:pt x="134658" y="1093772"/>
                  </a:lnTo>
                  <a:lnTo>
                    <a:pt x="183388" y="1100328"/>
                  </a:lnTo>
                  <a:lnTo>
                    <a:pt x="1627124" y="1100328"/>
                  </a:lnTo>
                  <a:lnTo>
                    <a:pt x="1675853" y="1093772"/>
                  </a:lnTo>
                  <a:lnTo>
                    <a:pt x="1719655" y="1075276"/>
                  </a:lnTo>
                  <a:lnTo>
                    <a:pt x="1756775" y="1046591"/>
                  </a:lnTo>
                  <a:lnTo>
                    <a:pt x="1785460" y="1009471"/>
                  </a:lnTo>
                  <a:lnTo>
                    <a:pt x="1803956" y="965669"/>
                  </a:lnTo>
                  <a:lnTo>
                    <a:pt x="1810512" y="916940"/>
                  </a:lnTo>
                  <a:lnTo>
                    <a:pt x="1810512" y="183388"/>
                  </a:lnTo>
                  <a:lnTo>
                    <a:pt x="1803956" y="134658"/>
                  </a:lnTo>
                  <a:lnTo>
                    <a:pt x="1785460" y="90856"/>
                  </a:lnTo>
                  <a:lnTo>
                    <a:pt x="1756775" y="53736"/>
                  </a:lnTo>
                  <a:lnTo>
                    <a:pt x="1719655" y="25051"/>
                  </a:lnTo>
                  <a:lnTo>
                    <a:pt x="1675853" y="6555"/>
                  </a:lnTo>
                  <a:lnTo>
                    <a:pt x="1627124" y="0"/>
                  </a:lnTo>
                  <a:close/>
                </a:path>
              </a:pathLst>
            </a:custGeom>
            <a:solidFill>
              <a:srgbClr val="08A2C3"/>
            </a:solidFill>
          </p:spPr>
          <p:txBody>
            <a:bodyPr wrap="square" lIns="0" tIns="0" rIns="0" bIns="0" rtlCol="0"/>
            <a:lstStyle/>
            <a:p>
              <a:endParaRPr sz="2700"/>
            </a:p>
          </p:txBody>
        </p:sp>
        <p:sp>
          <p:nvSpPr>
            <p:cNvPr id="83" name="object 83"/>
            <p:cNvSpPr/>
            <p:nvPr/>
          </p:nvSpPr>
          <p:spPr>
            <a:xfrm>
              <a:off x="9952481" y="1610105"/>
              <a:ext cx="1811020" cy="1100455"/>
            </a:xfrm>
            <a:custGeom>
              <a:avLst/>
              <a:gdLst/>
              <a:ahLst/>
              <a:cxnLst/>
              <a:rect l="l" t="t" r="r" b="b"/>
              <a:pathLst>
                <a:path w="1811020" h="1100455">
                  <a:moveTo>
                    <a:pt x="0" y="183388"/>
                  </a:moveTo>
                  <a:lnTo>
                    <a:pt x="6555" y="134658"/>
                  </a:lnTo>
                  <a:lnTo>
                    <a:pt x="25051" y="90856"/>
                  </a:lnTo>
                  <a:lnTo>
                    <a:pt x="53736" y="53736"/>
                  </a:lnTo>
                  <a:lnTo>
                    <a:pt x="90856" y="25051"/>
                  </a:lnTo>
                  <a:lnTo>
                    <a:pt x="134658" y="6555"/>
                  </a:lnTo>
                  <a:lnTo>
                    <a:pt x="183388" y="0"/>
                  </a:lnTo>
                  <a:lnTo>
                    <a:pt x="1627124" y="0"/>
                  </a:lnTo>
                  <a:lnTo>
                    <a:pt x="1675853" y="6555"/>
                  </a:lnTo>
                  <a:lnTo>
                    <a:pt x="1719655" y="25051"/>
                  </a:lnTo>
                  <a:lnTo>
                    <a:pt x="1756775" y="53736"/>
                  </a:lnTo>
                  <a:lnTo>
                    <a:pt x="1785460" y="90856"/>
                  </a:lnTo>
                  <a:lnTo>
                    <a:pt x="1803956" y="134658"/>
                  </a:lnTo>
                  <a:lnTo>
                    <a:pt x="1810512" y="183388"/>
                  </a:lnTo>
                  <a:lnTo>
                    <a:pt x="1810512" y="916940"/>
                  </a:lnTo>
                  <a:lnTo>
                    <a:pt x="1803956" y="965669"/>
                  </a:lnTo>
                  <a:lnTo>
                    <a:pt x="1785460" y="1009471"/>
                  </a:lnTo>
                  <a:lnTo>
                    <a:pt x="1756775" y="1046591"/>
                  </a:lnTo>
                  <a:lnTo>
                    <a:pt x="1719655" y="1075276"/>
                  </a:lnTo>
                  <a:lnTo>
                    <a:pt x="1675853" y="1093772"/>
                  </a:lnTo>
                  <a:lnTo>
                    <a:pt x="1627124" y="1100328"/>
                  </a:lnTo>
                  <a:lnTo>
                    <a:pt x="183388" y="1100328"/>
                  </a:lnTo>
                  <a:lnTo>
                    <a:pt x="134658" y="1093772"/>
                  </a:lnTo>
                  <a:lnTo>
                    <a:pt x="90856" y="1075276"/>
                  </a:lnTo>
                  <a:lnTo>
                    <a:pt x="53736" y="1046591"/>
                  </a:lnTo>
                  <a:lnTo>
                    <a:pt x="25051" y="1009471"/>
                  </a:lnTo>
                  <a:lnTo>
                    <a:pt x="6555" y="965669"/>
                  </a:lnTo>
                  <a:lnTo>
                    <a:pt x="0" y="916940"/>
                  </a:lnTo>
                  <a:lnTo>
                    <a:pt x="0" y="183388"/>
                  </a:lnTo>
                  <a:close/>
                </a:path>
              </a:pathLst>
            </a:custGeom>
            <a:ln w="19050">
              <a:solidFill>
                <a:srgbClr val="D7D7D7"/>
              </a:solidFill>
            </a:ln>
          </p:spPr>
          <p:txBody>
            <a:bodyPr wrap="square" lIns="0" tIns="0" rIns="0" bIns="0" rtlCol="0"/>
            <a:lstStyle/>
            <a:p>
              <a:endParaRPr sz="2700"/>
            </a:p>
          </p:txBody>
        </p:sp>
      </p:grpSp>
      <p:sp>
        <p:nvSpPr>
          <p:cNvPr id="84" name="object 84"/>
          <p:cNvSpPr txBox="1"/>
          <p:nvPr/>
        </p:nvSpPr>
        <p:spPr>
          <a:xfrm>
            <a:off x="15267814" y="2614803"/>
            <a:ext cx="2037398" cy="701474"/>
          </a:xfrm>
          <a:prstGeom prst="rect">
            <a:avLst/>
          </a:prstGeom>
        </p:spPr>
        <p:txBody>
          <a:bodyPr vert="horz" wrap="square" lIns="0" tIns="19050" rIns="0" bIns="0" rtlCol="0">
            <a:spAutoFit/>
          </a:bodyPr>
          <a:lstStyle/>
          <a:p>
            <a:pPr marL="2858" algn="ctr">
              <a:spcBef>
                <a:spcPts val="150"/>
              </a:spcBef>
            </a:pPr>
            <a:r>
              <a:rPr sz="2700" b="1" spc="-8" dirty="0">
                <a:solidFill>
                  <a:srgbClr val="FFFFFF"/>
                </a:solidFill>
                <a:latin typeface="Calibri"/>
                <a:cs typeface="Calibri"/>
              </a:rPr>
              <a:t>Persetujuan</a:t>
            </a:r>
            <a:endParaRPr sz="2700">
              <a:latin typeface="Calibri"/>
              <a:cs typeface="Calibri"/>
            </a:endParaRPr>
          </a:p>
          <a:p>
            <a:pPr algn="ctr">
              <a:spcBef>
                <a:spcPts val="75"/>
              </a:spcBef>
            </a:pPr>
            <a:r>
              <a:rPr sz="1650" b="1" spc="-8" dirty="0">
                <a:solidFill>
                  <a:srgbClr val="FFFFFF"/>
                </a:solidFill>
                <a:latin typeface="Calibri"/>
                <a:cs typeface="Calibri"/>
              </a:rPr>
              <a:t>(Generate</a:t>
            </a:r>
            <a:r>
              <a:rPr sz="1650" b="1" spc="-75" dirty="0">
                <a:solidFill>
                  <a:srgbClr val="FFFFFF"/>
                </a:solidFill>
                <a:latin typeface="Calibri"/>
                <a:cs typeface="Calibri"/>
              </a:rPr>
              <a:t> </a:t>
            </a:r>
            <a:r>
              <a:rPr sz="1650" b="1" spc="-8" dirty="0">
                <a:solidFill>
                  <a:srgbClr val="FFFFFF"/>
                </a:solidFill>
                <a:latin typeface="Calibri"/>
                <a:cs typeface="Calibri"/>
              </a:rPr>
              <a:t>SPTJM SPM)</a:t>
            </a:r>
            <a:endParaRPr sz="1650">
              <a:latin typeface="Calibri"/>
              <a:cs typeface="Calibri"/>
            </a:endParaRPr>
          </a:p>
        </p:txBody>
      </p:sp>
      <p:sp>
        <p:nvSpPr>
          <p:cNvPr id="85" name="object 85"/>
          <p:cNvSpPr txBox="1"/>
          <p:nvPr/>
        </p:nvSpPr>
        <p:spPr>
          <a:xfrm>
            <a:off x="16153066" y="3538348"/>
            <a:ext cx="271463"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PA</a:t>
            </a:r>
            <a:endParaRPr sz="1650">
              <a:latin typeface="Calibri"/>
              <a:cs typeface="Calibri"/>
            </a:endParaRPr>
          </a:p>
        </p:txBody>
      </p:sp>
      <p:grpSp>
        <p:nvGrpSpPr>
          <p:cNvPr id="86" name="object 86"/>
          <p:cNvGrpSpPr/>
          <p:nvPr/>
        </p:nvGrpSpPr>
        <p:grpSpPr>
          <a:xfrm>
            <a:off x="10577894" y="3502151"/>
            <a:ext cx="5988368" cy="2818446"/>
            <a:chOff x="7051929" y="2334767"/>
            <a:chExt cx="3992245" cy="1878964"/>
          </a:xfrm>
        </p:grpSpPr>
        <p:pic>
          <p:nvPicPr>
            <p:cNvPr id="87" name="object 87"/>
            <p:cNvPicPr/>
            <p:nvPr/>
          </p:nvPicPr>
          <p:blipFill>
            <a:blip r:embed="rId8" cstate="print"/>
            <a:stretch>
              <a:fillRect/>
            </a:stretch>
          </p:blipFill>
          <p:spPr>
            <a:xfrm>
              <a:off x="10517124" y="2334767"/>
              <a:ext cx="225551" cy="224027"/>
            </a:xfrm>
            <a:prstGeom prst="rect">
              <a:avLst/>
            </a:prstGeom>
          </p:spPr>
        </p:pic>
        <p:sp>
          <p:nvSpPr>
            <p:cNvPr id="88" name="object 88"/>
            <p:cNvSpPr/>
            <p:nvPr/>
          </p:nvSpPr>
          <p:spPr>
            <a:xfrm>
              <a:off x="9458706" y="3838193"/>
              <a:ext cx="448309" cy="355600"/>
            </a:xfrm>
            <a:custGeom>
              <a:avLst/>
              <a:gdLst/>
              <a:ahLst/>
              <a:cxnLst/>
              <a:rect l="l" t="t" r="r" b="b"/>
              <a:pathLst>
                <a:path w="448309" h="355600">
                  <a:moveTo>
                    <a:pt x="177546" y="0"/>
                  </a:moveTo>
                  <a:lnTo>
                    <a:pt x="0" y="177545"/>
                  </a:lnTo>
                  <a:lnTo>
                    <a:pt x="177546" y="355091"/>
                  </a:lnTo>
                  <a:lnTo>
                    <a:pt x="177546" y="266318"/>
                  </a:lnTo>
                  <a:lnTo>
                    <a:pt x="448055" y="266318"/>
                  </a:lnTo>
                  <a:lnTo>
                    <a:pt x="448055" y="88772"/>
                  </a:lnTo>
                  <a:lnTo>
                    <a:pt x="177546" y="88772"/>
                  </a:lnTo>
                  <a:lnTo>
                    <a:pt x="177546" y="0"/>
                  </a:lnTo>
                  <a:close/>
                </a:path>
              </a:pathLst>
            </a:custGeom>
            <a:solidFill>
              <a:srgbClr val="48A95F"/>
            </a:solidFill>
          </p:spPr>
          <p:txBody>
            <a:bodyPr wrap="square" lIns="0" tIns="0" rIns="0" bIns="0" rtlCol="0"/>
            <a:lstStyle/>
            <a:p>
              <a:endParaRPr sz="2700"/>
            </a:p>
          </p:txBody>
        </p:sp>
        <p:sp>
          <p:nvSpPr>
            <p:cNvPr id="89" name="object 89"/>
            <p:cNvSpPr/>
            <p:nvPr/>
          </p:nvSpPr>
          <p:spPr>
            <a:xfrm>
              <a:off x="9458706" y="3838193"/>
              <a:ext cx="448309" cy="355600"/>
            </a:xfrm>
            <a:custGeom>
              <a:avLst/>
              <a:gdLst/>
              <a:ahLst/>
              <a:cxnLst/>
              <a:rect l="l" t="t" r="r" b="b"/>
              <a:pathLst>
                <a:path w="448309" h="355600">
                  <a:moveTo>
                    <a:pt x="448055" y="266318"/>
                  </a:moveTo>
                  <a:lnTo>
                    <a:pt x="177546" y="266318"/>
                  </a:lnTo>
                  <a:lnTo>
                    <a:pt x="177546" y="355091"/>
                  </a:lnTo>
                  <a:lnTo>
                    <a:pt x="0" y="177545"/>
                  </a:lnTo>
                  <a:lnTo>
                    <a:pt x="177546" y="0"/>
                  </a:lnTo>
                  <a:lnTo>
                    <a:pt x="177546" y="88772"/>
                  </a:lnTo>
                  <a:lnTo>
                    <a:pt x="448055" y="88772"/>
                  </a:lnTo>
                  <a:lnTo>
                    <a:pt x="448055" y="266318"/>
                  </a:lnTo>
                  <a:close/>
                </a:path>
              </a:pathLst>
            </a:custGeom>
            <a:ln w="19050">
              <a:solidFill>
                <a:srgbClr val="D7D7D7"/>
              </a:solidFill>
            </a:ln>
          </p:spPr>
          <p:txBody>
            <a:bodyPr wrap="square" lIns="0" tIns="0" rIns="0" bIns="0" rtlCol="0"/>
            <a:lstStyle/>
            <a:p>
              <a:endParaRPr sz="2700"/>
            </a:p>
          </p:txBody>
        </p:sp>
        <p:sp>
          <p:nvSpPr>
            <p:cNvPr id="90" name="object 90"/>
            <p:cNvSpPr/>
            <p:nvPr/>
          </p:nvSpPr>
          <p:spPr>
            <a:xfrm>
              <a:off x="10680954" y="2882645"/>
              <a:ext cx="353695" cy="449580"/>
            </a:xfrm>
            <a:custGeom>
              <a:avLst/>
              <a:gdLst/>
              <a:ahLst/>
              <a:cxnLst/>
              <a:rect l="l" t="t" r="r" b="b"/>
              <a:pathLst>
                <a:path w="353695" h="449579">
                  <a:moveTo>
                    <a:pt x="265175" y="0"/>
                  </a:moveTo>
                  <a:lnTo>
                    <a:pt x="88392" y="0"/>
                  </a:lnTo>
                  <a:lnTo>
                    <a:pt x="88392" y="272795"/>
                  </a:lnTo>
                  <a:lnTo>
                    <a:pt x="0" y="272795"/>
                  </a:lnTo>
                  <a:lnTo>
                    <a:pt x="176784" y="449579"/>
                  </a:lnTo>
                  <a:lnTo>
                    <a:pt x="353568" y="272795"/>
                  </a:lnTo>
                  <a:lnTo>
                    <a:pt x="265175" y="272795"/>
                  </a:lnTo>
                  <a:lnTo>
                    <a:pt x="265175" y="0"/>
                  </a:lnTo>
                  <a:close/>
                </a:path>
              </a:pathLst>
            </a:custGeom>
            <a:solidFill>
              <a:srgbClr val="369C92"/>
            </a:solidFill>
          </p:spPr>
          <p:txBody>
            <a:bodyPr wrap="square" lIns="0" tIns="0" rIns="0" bIns="0" rtlCol="0"/>
            <a:lstStyle/>
            <a:p>
              <a:endParaRPr sz="2700"/>
            </a:p>
          </p:txBody>
        </p:sp>
        <p:sp>
          <p:nvSpPr>
            <p:cNvPr id="91" name="object 91"/>
            <p:cNvSpPr/>
            <p:nvPr/>
          </p:nvSpPr>
          <p:spPr>
            <a:xfrm>
              <a:off x="10680954" y="2882645"/>
              <a:ext cx="353695" cy="449580"/>
            </a:xfrm>
            <a:custGeom>
              <a:avLst/>
              <a:gdLst/>
              <a:ahLst/>
              <a:cxnLst/>
              <a:rect l="l" t="t" r="r" b="b"/>
              <a:pathLst>
                <a:path w="353695" h="449579">
                  <a:moveTo>
                    <a:pt x="265175" y="0"/>
                  </a:moveTo>
                  <a:lnTo>
                    <a:pt x="265175" y="272795"/>
                  </a:lnTo>
                  <a:lnTo>
                    <a:pt x="353568" y="272795"/>
                  </a:lnTo>
                  <a:lnTo>
                    <a:pt x="176784" y="449579"/>
                  </a:lnTo>
                  <a:lnTo>
                    <a:pt x="0" y="272795"/>
                  </a:lnTo>
                  <a:lnTo>
                    <a:pt x="88392" y="272795"/>
                  </a:lnTo>
                  <a:lnTo>
                    <a:pt x="88392" y="0"/>
                  </a:lnTo>
                  <a:lnTo>
                    <a:pt x="265175" y="0"/>
                  </a:lnTo>
                  <a:close/>
                </a:path>
              </a:pathLst>
            </a:custGeom>
            <a:ln w="19050">
              <a:solidFill>
                <a:srgbClr val="D7D7D7"/>
              </a:solidFill>
            </a:ln>
          </p:spPr>
          <p:txBody>
            <a:bodyPr wrap="square" lIns="0" tIns="0" rIns="0" bIns="0" rtlCol="0"/>
            <a:lstStyle/>
            <a:p>
              <a:endParaRPr sz="2700"/>
            </a:p>
          </p:txBody>
        </p:sp>
        <p:sp>
          <p:nvSpPr>
            <p:cNvPr id="92" name="object 92"/>
            <p:cNvSpPr/>
            <p:nvPr/>
          </p:nvSpPr>
          <p:spPr>
            <a:xfrm>
              <a:off x="7061454" y="3848861"/>
              <a:ext cx="449580" cy="355600"/>
            </a:xfrm>
            <a:custGeom>
              <a:avLst/>
              <a:gdLst/>
              <a:ahLst/>
              <a:cxnLst/>
              <a:rect l="l" t="t" r="r" b="b"/>
              <a:pathLst>
                <a:path w="449579" h="355600">
                  <a:moveTo>
                    <a:pt x="177546" y="0"/>
                  </a:moveTo>
                  <a:lnTo>
                    <a:pt x="0" y="177545"/>
                  </a:lnTo>
                  <a:lnTo>
                    <a:pt x="177546" y="355092"/>
                  </a:lnTo>
                  <a:lnTo>
                    <a:pt x="177546" y="266319"/>
                  </a:lnTo>
                  <a:lnTo>
                    <a:pt x="449579" y="266319"/>
                  </a:lnTo>
                  <a:lnTo>
                    <a:pt x="449579" y="88773"/>
                  </a:lnTo>
                  <a:lnTo>
                    <a:pt x="177546" y="88773"/>
                  </a:lnTo>
                  <a:lnTo>
                    <a:pt x="177546" y="0"/>
                  </a:lnTo>
                  <a:close/>
                </a:path>
              </a:pathLst>
            </a:custGeom>
            <a:solidFill>
              <a:srgbClr val="49A68E"/>
            </a:solidFill>
          </p:spPr>
          <p:txBody>
            <a:bodyPr wrap="square" lIns="0" tIns="0" rIns="0" bIns="0" rtlCol="0"/>
            <a:lstStyle/>
            <a:p>
              <a:endParaRPr sz="2700"/>
            </a:p>
          </p:txBody>
        </p:sp>
        <p:sp>
          <p:nvSpPr>
            <p:cNvPr id="93" name="object 93"/>
            <p:cNvSpPr/>
            <p:nvPr/>
          </p:nvSpPr>
          <p:spPr>
            <a:xfrm>
              <a:off x="7061454" y="3848861"/>
              <a:ext cx="449580" cy="355600"/>
            </a:xfrm>
            <a:custGeom>
              <a:avLst/>
              <a:gdLst/>
              <a:ahLst/>
              <a:cxnLst/>
              <a:rect l="l" t="t" r="r" b="b"/>
              <a:pathLst>
                <a:path w="449579" h="355600">
                  <a:moveTo>
                    <a:pt x="449579" y="266319"/>
                  </a:moveTo>
                  <a:lnTo>
                    <a:pt x="177546" y="266319"/>
                  </a:lnTo>
                  <a:lnTo>
                    <a:pt x="177546" y="355092"/>
                  </a:lnTo>
                  <a:lnTo>
                    <a:pt x="0" y="177545"/>
                  </a:lnTo>
                  <a:lnTo>
                    <a:pt x="177546" y="0"/>
                  </a:lnTo>
                  <a:lnTo>
                    <a:pt x="177546" y="88773"/>
                  </a:lnTo>
                  <a:lnTo>
                    <a:pt x="449579" y="88773"/>
                  </a:lnTo>
                  <a:lnTo>
                    <a:pt x="449579" y="266319"/>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5611"/>
              <a:ext cx="431800" cy="346075"/>
            </a:xfrm>
            <a:custGeom>
              <a:avLst/>
              <a:gdLst/>
              <a:ahLst/>
              <a:cxnLst/>
              <a:rect l="l" t="t" r="r" b="b"/>
              <a:pathLst>
                <a:path w="431800" h="346075">
                  <a:moveTo>
                    <a:pt x="0" y="0"/>
                  </a:moveTo>
                  <a:lnTo>
                    <a:pt x="0" y="173989"/>
                  </a:lnTo>
                  <a:lnTo>
                    <a:pt x="431292" y="345948"/>
                  </a:lnTo>
                  <a:lnTo>
                    <a:pt x="431292" y="171958"/>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916685" y="1154897"/>
            <a:ext cx="7875270" cy="573234"/>
          </a:xfrm>
          <a:prstGeom prst="rect">
            <a:avLst/>
          </a:prstGeom>
        </p:spPr>
        <p:txBody>
          <a:bodyPr vert="horz" wrap="square" lIns="0" tIns="19050" rIns="0" bIns="0" rtlCol="0" anchor="ctr">
            <a:spAutoFit/>
          </a:bodyPr>
          <a:lstStyle/>
          <a:p>
            <a:pPr marL="19050">
              <a:lnSpc>
                <a:spcPct val="100000"/>
              </a:lnSpc>
              <a:spcBef>
                <a:spcPts val="150"/>
              </a:spcBef>
              <a:tabLst>
                <a:tab pos="7855268" algn="l"/>
              </a:tabLst>
            </a:pPr>
            <a:r>
              <a:rPr sz="3600" u="heavy" spc="-171"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2.</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SIKLUS </a:t>
            </a:r>
            <a:r>
              <a:rPr sz="3600" u="heavy" dirty="0">
                <a:solidFill>
                  <a:srgbClr val="000000"/>
                </a:solidFill>
                <a:uFill>
                  <a:solidFill>
                    <a:srgbClr val="D7D7D7"/>
                  </a:solidFill>
                </a:uFill>
                <a:latin typeface="Arial Black"/>
                <a:cs typeface="Arial Black"/>
              </a:rPr>
              <a:t>LS</a:t>
            </a:r>
            <a:r>
              <a:rPr sz="3600" u="heavy" spc="-2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(NON</a:t>
            </a:r>
            <a:r>
              <a:rPr sz="3600" u="heavy" spc="-3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GAJI)	</a:t>
            </a:r>
            <a:endParaRPr sz="3600">
              <a:latin typeface="Arial Black"/>
              <a:cs typeface="Arial Black"/>
            </a:endParaRPr>
          </a:p>
        </p:txBody>
      </p:sp>
      <p:grpSp>
        <p:nvGrpSpPr>
          <p:cNvPr id="8" name="object 8"/>
          <p:cNvGrpSpPr/>
          <p:nvPr/>
        </p:nvGrpSpPr>
        <p:grpSpPr>
          <a:xfrm>
            <a:off x="224028" y="1243583"/>
            <a:ext cx="8574405" cy="2937509"/>
            <a:chOff x="149352" y="829055"/>
            <a:chExt cx="5716270" cy="1958339"/>
          </a:xfrm>
        </p:grpSpPr>
        <p:sp>
          <p:nvSpPr>
            <p:cNvPr id="9" name="object 9"/>
            <p:cNvSpPr/>
            <p:nvPr/>
          </p:nvSpPr>
          <p:spPr>
            <a:xfrm>
              <a:off x="149352" y="870203"/>
              <a:ext cx="431800" cy="347980"/>
            </a:xfrm>
            <a:custGeom>
              <a:avLst/>
              <a:gdLst/>
              <a:ahLst/>
              <a:cxnLst/>
              <a:rect l="l" t="t" r="r" b="b"/>
              <a:pathLst>
                <a:path w="431800" h="347980">
                  <a:moveTo>
                    <a:pt x="431292" y="0"/>
                  </a:moveTo>
                  <a:lnTo>
                    <a:pt x="0" y="172720"/>
                  </a:lnTo>
                  <a:lnTo>
                    <a:pt x="0" y="347472"/>
                  </a:lnTo>
                  <a:lnTo>
                    <a:pt x="431292" y="174751"/>
                  </a:lnTo>
                  <a:lnTo>
                    <a:pt x="431292"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200025" cy="247015"/>
            </a:xfrm>
            <a:custGeom>
              <a:avLst/>
              <a:gdLst/>
              <a:ahLst/>
              <a:cxnLst/>
              <a:rect l="l" t="t" r="r" b="b"/>
              <a:pathLst>
                <a:path w="200025" h="247015">
                  <a:moveTo>
                    <a:pt x="0" y="0"/>
                  </a:moveTo>
                  <a:lnTo>
                    <a:pt x="0" y="246888"/>
                  </a:lnTo>
                  <a:lnTo>
                    <a:pt x="0" y="208153"/>
                  </a:lnTo>
                  <a:lnTo>
                    <a:pt x="199644"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sp>
          <p:nvSpPr>
            <p:cNvPr id="12" name="object 12"/>
            <p:cNvSpPr/>
            <p:nvPr/>
          </p:nvSpPr>
          <p:spPr>
            <a:xfrm>
              <a:off x="389381" y="1619250"/>
              <a:ext cx="1811020" cy="1158240"/>
            </a:xfrm>
            <a:custGeom>
              <a:avLst/>
              <a:gdLst/>
              <a:ahLst/>
              <a:cxnLst/>
              <a:rect l="l" t="t" r="r" b="b"/>
              <a:pathLst>
                <a:path w="1811020" h="1158239">
                  <a:moveTo>
                    <a:pt x="1617472" y="0"/>
                  </a:moveTo>
                  <a:lnTo>
                    <a:pt x="193040" y="0"/>
                  </a:lnTo>
                  <a:lnTo>
                    <a:pt x="148776" y="5101"/>
                  </a:lnTo>
                  <a:lnTo>
                    <a:pt x="108144" y="19631"/>
                  </a:lnTo>
                  <a:lnTo>
                    <a:pt x="72301" y="42427"/>
                  </a:lnTo>
                  <a:lnTo>
                    <a:pt x="42407" y="72328"/>
                  </a:lnTo>
                  <a:lnTo>
                    <a:pt x="19620" y="108172"/>
                  </a:lnTo>
                  <a:lnTo>
                    <a:pt x="5098" y="148796"/>
                  </a:lnTo>
                  <a:lnTo>
                    <a:pt x="0" y="193039"/>
                  </a:lnTo>
                  <a:lnTo>
                    <a:pt x="0" y="965200"/>
                  </a:lnTo>
                  <a:lnTo>
                    <a:pt x="5098" y="1009443"/>
                  </a:lnTo>
                  <a:lnTo>
                    <a:pt x="19620" y="1050067"/>
                  </a:lnTo>
                  <a:lnTo>
                    <a:pt x="42407" y="1085911"/>
                  </a:lnTo>
                  <a:lnTo>
                    <a:pt x="72301" y="1115812"/>
                  </a:lnTo>
                  <a:lnTo>
                    <a:pt x="108144" y="1138608"/>
                  </a:lnTo>
                  <a:lnTo>
                    <a:pt x="14877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4D86"/>
            </a:solidFill>
          </p:spPr>
          <p:txBody>
            <a:bodyPr wrap="square" lIns="0" tIns="0" rIns="0" bIns="0" rtlCol="0"/>
            <a:lstStyle/>
            <a:p>
              <a:endParaRPr sz="2700"/>
            </a:p>
          </p:txBody>
        </p:sp>
        <p:sp>
          <p:nvSpPr>
            <p:cNvPr id="13" name="object 13"/>
            <p:cNvSpPr/>
            <p:nvPr/>
          </p:nvSpPr>
          <p:spPr>
            <a:xfrm>
              <a:off x="389381" y="1619250"/>
              <a:ext cx="1811020" cy="1158240"/>
            </a:xfrm>
            <a:custGeom>
              <a:avLst/>
              <a:gdLst/>
              <a:ahLst/>
              <a:cxnLst/>
              <a:rect l="l" t="t" r="r" b="b"/>
              <a:pathLst>
                <a:path w="1811020" h="1158239">
                  <a:moveTo>
                    <a:pt x="0" y="193039"/>
                  </a:moveTo>
                  <a:lnTo>
                    <a:pt x="5098" y="148796"/>
                  </a:lnTo>
                  <a:lnTo>
                    <a:pt x="19620" y="108172"/>
                  </a:lnTo>
                  <a:lnTo>
                    <a:pt x="42407" y="72328"/>
                  </a:lnTo>
                  <a:lnTo>
                    <a:pt x="72301" y="42427"/>
                  </a:lnTo>
                  <a:lnTo>
                    <a:pt x="108144" y="19631"/>
                  </a:lnTo>
                  <a:lnTo>
                    <a:pt x="14877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76" y="1153138"/>
                  </a:lnTo>
                  <a:lnTo>
                    <a:pt x="108144" y="1138608"/>
                  </a:lnTo>
                  <a:lnTo>
                    <a:pt x="72301" y="1115812"/>
                  </a:lnTo>
                  <a:lnTo>
                    <a:pt x="42407" y="1085911"/>
                  </a:lnTo>
                  <a:lnTo>
                    <a:pt x="19620" y="1050067"/>
                  </a:lnTo>
                  <a:lnTo>
                    <a:pt x="5098"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4" name="object 14"/>
          <p:cNvSpPr txBox="1"/>
          <p:nvPr/>
        </p:nvSpPr>
        <p:spPr>
          <a:xfrm>
            <a:off x="749502" y="2650160"/>
            <a:ext cx="2385060" cy="735779"/>
          </a:xfrm>
          <a:prstGeom prst="rect">
            <a:avLst/>
          </a:prstGeom>
        </p:spPr>
        <p:txBody>
          <a:bodyPr vert="horz" wrap="square" lIns="0" tIns="20003" rIns="0" bIns="0" rtlCol="0">
            <a:spAutoFit/>
          </a:bodyPr>
          <a:lstStyle/>
          <a:p>
            <a:pPr algn="ctr">
              <a:spcBef>
                <a:spcPts val="158"/>
              </a:spcBef>
            </a:pPr>
            <a:r>
              <a:rPr sz="2550" b="1" dirty="0">
                <a:solidFill>
                  <a:srgbClr val="FFFFFF"/>
                </a:solidFill>
                <a:latin typeface="Calibri"/>
                <a:cs typeface="Calibri"/>
              </a:rPr>
              <a:t>Input</a:t>
            </a:r>
            <a:r>
              <a:rPr sz="2550" b="1" spc="-68" dirty="0">
                <a:solidFill>
                  <a:srgbClr val="FFFFFF"/>
                </a:solidFill>
                <a:latin typeface="Calibri"/>
                <a:cs typeface="Calibri"/>
              </a:rPr>
              <a:t> </a:t>
            </a:r>
            <a:r>
              <a:rPr sz="2550" b="1" spc="-8" dirty="0">
                <a:solidFill>
                  <a:srgbClr val="FFFFFF"/>
                </a:solidFill>
                <a:latin typeface="Calibri"/>
                <a:cs typeface="Calibri"/>
              </a:rPr>
              <a:t>Data</a:t>
            </a:r>
            <a:endParaRPr sz="2550">
              <a:latin typeface="Calibri"/>
              <a:cs typeface="Calibri"/>
            </a:endParaRPr>
          </a:p>
          <a:p>
            <a:pPr algn="ctr">
              <a:spcBef>
                <a:spcPts val="23"/>
              </a:spcBef>
            </a:pPr>
            <a:r>
              <a:rPr sz="2100" b="1" dirty="0">
                <a:solidFill>
                  <a:srgbClr val="FFFFFF"/>
                </a:solidFill>
                <a:latin typeface="Calibri"/>
                <a:cs typeface="Calibri"/>
              </a:rPr>
              <a:t>Rekanan</a:t>
            </a:r>
            <a:r>
              <a:rPr sz="2100" b="1" spc="-83" dirty="0">
                <a:solidFill>
                  <a:srgbClr val="FFFFFF"/>
                </a:solidFill>
                <a:latin typeface="Calibri"/>
                <a:cs typeface="Calibri"/>
              </a:rPr>
              <a:t> </a:t>
            </a:r>
            <a:r>
              <a:rPr sz="2100" b="1" dirty="0">
                <a:solidFill>
                  <a:srgbClr val="FFFFFF"/>
                </a:solidFill>
                <a:latin typeface="Calibri"/>
                <a:cs typeface="Calibri"/>
              </a:rPr>
              <a:t>/</a:t>
            </a:r>
            <a:r>
              <a:rPr sz="2100" b="1" spc="-38" dirty="0">
                <a:solidFill>
                  <a:srgbClr val="FFFFFF"/>
                </a:solidFill>
                <a:latin typeface="Calibri"/>
                <a:cs typeface="Calibri"/>
              </a:rPr>
              <a:t> </a:t>
            </a:r>
            <a:r>
              <a:rPr sz="2100" b="1" spc="-8" dirty="0">
                <a:solidFill>
                  <a:srgbClr val="FFFFFF"/>
                </a:solidFill>
                <a:latin typeface="Calibri"/>
                <a:cs typeface="Calibri"/>
              </a:rPr>
              <a:t>Pihak</a:t>
            </a:r>
            <a:r>
              <a:rPr sz="2100" b="1" spc="-30" dirty="0">
                <a:solidFill>
                  <a:srgbClr val="FFFFFF"/>
                </a:solidFill>
                <a:latin typeface="Calibri"/>
                <a:cs typeface="Calibri"/>
              </a:rPr>
              <a:t> </a:t>
            </a:r>
            <a:r>
              <a:rPr sz="2100" b="1" dirty="0">
                <a:solidFill>
                  <a:srgbClr val="FFFFFF"/>
                </a:solidFill>
                <a:latin typeface="Calibri"/>
                <a:cs typeface="Calibri"/>
              </a:rPr>
              <a:t>ke-3</a:t>
            </a:r>
            <a:endParaRPr sz="2100">
              <a:latin typeface="Calibri"/>
              <a:cs typeface="Calibri"/>
            </a:endParaRPr>
          </a:p>
        </p:txBody>
      </p:sp>
      <p:sp>
        <p:nvSpPr>
          <p:cNvPr id="15" name="object 15"/>
          <p:cNvSpPr txBox="1"/>
          <p:nvPr/>
        </p:nvSpPr>
        <p:spPr>
          <a:xfrm>
            <a:off x="1556461" y="3620261"/>
            <a:ext cx="767714"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BP</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16" name="object 16"/>
          <p:cNvGrpSpPr/>
          <p:nvPr/>
        </p:nvGrpSpPr>
        <p:grpSpPr>
          <a:xfrm>
            <a:off x="565214" y="3616451"/>
            <a:ext cx="2745105" cy="6317933"/>
            <a:chOff x="376809" y="2410967"/>
            <a:chExt cx="1830070" cy="4211955"/>
          </a:xfrm>
        </p:grpSpPr>
        <p:pic>
          <p:nvPicPr>
            <p:cNvPr id="17" name="object 17"/>
            <p:cNvPicPr/>
            <p:nvPr/>
          </p:nvPicPr>
          <p:blipFill>
            <a:blip r:embed="rId4" cstate="print"/>
            <a:stretch>
              <a:fillRect/>
            </a:stretch>
          </p:blipFill>
          <p:spPr>
            <a:xfrm>
              <a:off x="742188" y="2410967"/>
              <a:ext cx="213359" cy="213360"/>
            </a:xfrm>
            <a:prstGeom prst="rect">
              <a:avLst/>
            </a:prstGeom>
          </p:spPr>
        </p:pic>
        <p:sp>
          <p:nvSpPr>
            <p:cNvPr id="18" name="object 18"/>
            <p:cNvSpPr/>
            <p:nvPr/>
          </p:nvSpPr>
          <p:spPr>
            <a:xfrm>
              <a:off x="386334" y="5464301"/>
              <a:ext cx="1811020" cy="1149350"/>
            </a:xfrm>
            <a:custGeom>
              <a:avLst/>
              <a:gdLst/>
              <a:ahLst/>
              <a:cxnLst/>
              <a:rect l="l" t="t" r="r" b="b"/>
              <a:pathLst>
                <a:path w="1811020" h="1149350">
                  <a:moveTo>
                    <a:pt x="1618996" y="0"/>
                  </a:moveTo>
                  <a:lnTo>
                    <a:pt x="191515" y="0"/>
                  </a:lnTo>
                  <a:lnTo>
                    <a:pt x="147604" y="5057"/>
                  </a:lnTo>
                  <a:lnTo>
                    <a:pt x="107294" y="19462"/>
                  </a:lnTo>
                  <a:lnTo>
                    <a:pt x="71734" y="42067"/>
                  </a:lnTo>
                  <a:lnTo>
                    <a:pt x="42075" y="71724"/>
                  </a:lnTo>
                  <a:lnTo>
                    <a:pt x="19466" y="107283"/>
                  </a:lnTo>
                  <a:lnTo>
                    <a:pt x="5058" y="147596"/>
                  </a:lnTo>
                  <a:lnTo>
                    <a:pt x="0" y="191516"/>
                  </a:lnTo>
                  <a:lnTo>
                    <a:pt x="0" y="957580"/>
                  </a:lnTo>
                  <a:lnTo>
                    <a:pt x="5058" y="1001491"/>
                  </a:lnTo>
                  <a:lnTo>
                    <a:pt x="19466" y="1041801"/>
                  </a:lnTo>
                  <a:lnTo>
                    <a:pt x="42075" y="1077361"/>
                  </a:lnTo>
                  <a:lnTo>
                    <a:pt x="71734" y="1107020"/>
                  </a:lnTo>
                  <a:lnTo>
                    <a:pt x="107294" y="1129629"/>
                  </a:lnTo>
                  <a:lnTo>
                    <a:pt x="147604" y="1144037"/>
                  </a:lnTo>
                  <a:lnTo>
                    <a:pt x="191515" y="1149096"/>
                  </a:lnTo>
                  <a:lnTo>
                    <a:pt x="1618996" y="1149096"/>
                  </a:lnTo>
                  <a:lnTo>
                    <a:pt x="1662915" y="1144037"/>
                  </a:lnTo>
                  <a:lnTo>
                    <a:pt x="1703228" y="1129629"/>
                  </a:lnTo>
                  <a:lnTo>
                    <a:pt x="1738787" y="1107020"/>
                  </a:lnTo>
                  <a:lnTo>
                    <a:pt x="1768444" y="1077361"/>
                  </a:lnTo>
                  <a:lnTo>
                    <a:pt x="1791049" y="1041801"/>
                  </a:lnTo>
                  <a:lnTo>
                    <a:pt x="1805454" y="1001491"/>
                  </a:lnTo>
                  <a:lnTo>
                    <a:pt x="1810512" y="957580"/>
                  </a:lnTo>
                  <a:lnTo>
                    <a:pt x="1810512" y="191516"/>
                  </a:lnTo>
                  <a:lnTo>
                    <a:pt x="1805454" y="147596"/>
                  </a:lnTo>
                  <a:lnTo>
                    <a:pt x="1791049" y="107283"/>
                  </a:lnTo>
                  <a:lnTo>
                    <a:pt x="1768444" y="71724"/>
                  </a:lnTo>
                  <a:lnTo>
                    <a:pt x="1738787" y="42067"/>
                  </a:lnTo>
                  <a:lnTo>
                    <a:pt x="1703228" y="19462"/>
                  </a:lnTo>
                  <a:lnTo>
                    <a:pt x="1662915" y="5057"/>
                  </a:lnTo>
                  <a:lnTo>
                    <a:pt x="1618996" y="0"/>
                  </a:lnTo>
                  <a:close/>
                </a:path>
              </a:pathLst>
            </a:custGeom>
            <a:solidFill>
              <a:srgbClr val="FBC000"/>
            </a:solidFill>
          </p:spPr>
          <p:txBody>
            <a:bodyPr wrap="square" lIns="0" tIns="0" rIns="0" bIns="0" rtlCol="0"/>
            <a:lstStyle/>
            <a:p>
              <a:endParaRPr sz="2700"/>
            </a:p>
          </p:txBody>
        </p:sp>
        <p:sp>
          <p:nvSpPr>
            <p:cNvPr id="19" name="object 19"/>
            <p:cNvSpPr/>
            <p:nvPr/>
          </p:nvSpPr>
          <p:spPr>
            <a:xfrm>
              <a:off x="386334" y="5464301"/>
              <a:ext cx="1811020" cy="1149350"/>
            </a:xfrm>
            <a:custGeom>
              <a:avLst/>
              <a:gdLst/>
              <a:ahLst/>
              <a:cxnLst/>
              <a:rect l="l" t="t" r="r" b="b"/>
              <a:pathLst>
                <a:path w="1811020" h="1149350">
                  <a:moveTo>
                    <a:pt x="0" y="191516"/>
                  </a:moveTo>
                  <a:lnTo>
                    <a:pt x="5058" y="147596"/>
                  </a:lnTo>
                  <a:lnTo>
                    <a:pt x="19466" y="107283"/>
                  </a:lnTo>
                  <a:lnTo>
                    <a:pt x="42075" y="71724"/>
                  </a:lnTo>
                  <a:lnTo>
                    <a:pt x="71734" y="42067"/>
                  </a:lnTo>
                  <a:lnTo>
                    <a:pt x="107294" y="19462"/>
                  </a:lnTo>
                  <a:lnTo>
                    <a:pt x="147604" y="5057"/>
                  </a:lnTo>
                  <a:lnTo>
                    <a:pt x="191515" y="0"/>
                  </a:lnTo>
                  <a:lnTo>
                    <a:pt x="1618996" y="0"/>
                  </a:lnTo>
                  <a:lnTo>
                    <a:pt x="1662915" y="5057"/>
                  </a:lnTo>
                  <a:lnTo>
                    <a:pt x="1703228" y="19462"/>
                  </a:lnTo>
                  <a:lnTo>
                    <a:pt x="1738787" y="42067"/>
                  </a:lnTo>
                  <a:lnTo>
                    <a:pt x="1768444" y="71724"/>
                  </a:lnTo>
                  <a:lnTo>
                    <a:pt x="1791049" y="107283"/>
                  </a:lnTo>
                  <a:lnTo>
                    <a:pt x="1805454" y="147596"/>
                  </a:lnTo>
                  <a:lnTo>
                    <a:pt x="1810512" y="191516"/>
                  </a:lnTo>
                  <a:lnTo>
                    <a:pt x="1810512" y="957580"/>
                  </a:lnTo>
                  <a:lnTo>
                    <a:pt x="1805454" y="1001491"/>
                  </a:lnTo>
                  <a:lnTo>
                    <a:pt x="1791049" y="1041801"/>
                  </a:lnTo>
                  <a:lnTo>
                    <a:pt x="1768444" y="1077361"/>
                  </a:lnTo>
                  <a:lnTo>
                    <a:pt x="1738787" y="1107020"/>
                  </a:lnTo>
                  <a:lnTo>
                    <a:pt x="1703228" y="1129629"/>
                  </a:lnTo>
                  <a:lnTo>
                    <a:pt x="1662915" y="1144037"/>
                  </a:lnTo>
                  <a:lnTo>
                    <a:pt x="1618996" y="1149096"/>
                  </a:lnTo>
                  <a:lnTo>
                    <a:pt x="191515" y="1149096"/>
                  </a:lnTo>
                  <a:lnTo>
                    <a:pt x="147604" y="1144037"/>
                  </a:lnTo>
                  <a:lnTo>
                    <a:pt x="107294" y="1129629"/>
                  </a:lnTo>
                  <a:lnTo>
                    <a:pt x="71734" y="1107020"/>
                  </a:lnTo>
                  <a:lnTo>
                    <a:pt x="42075" y="1077361"/>
                  </a:lnTo>
                  <a:lnTo>
                    <a:pt x="19466" y="1041801"/>
                  </a:lnTo>
                  <a:lnTo>
                    <a:pt x="5058" y="1001491"/>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20" name="object 20"/>
          <p:cNvSpPr txBox="1"/>
          <p:nvPr/>
        </p:nvSpPr>
        <p:spPr>
          <a:xfrm>
            <a:off x="914095" y="8605571"/>
            <a:ext cx="2045018" cy="850233"/>
          </a:xfrm>
          <a:prstGeom prst="rect">
            <a:avLst/>
          </a:prstGeom>
        </p:spPr>
        <p:txBody>
          <a:bodyPr vert="horz" wrap="square" lIns="0" tIns="19050" rIns="0" bIns="0" rtlCol="0">
            <a:spAutoFit/>
          </a:bodyPr>
          <a:lstStyle/>
          <a:p>
            <a:pPr marL="19050" marR="7620" indent="178118">
              <a:spcBef>
                <a:spcPts val="150"/>
              </a:spcBef>
            </a:pPr>
            <a:r>
              <a:rPr sz="2700" b="1" dirty="0">
                <a:solidFill>
                  <a:srgbClr val="FFFFFF"/>
                </a:solidFill>
                <a:latin typeface="Calibri"/>
                <a:cs typeface="Calibri"/>
              </a:rPr>
              <a:t>Pembuatan </a:t>
            </a:r>
            <a:r>
              <a:rPr sz="2700" b="1" spc="8" dirty="0">
                <a:solidFill>
                  <a:srgbClr val="FFFFFF"/>
                </a:solidFill>
                <a:latin typeface="Calibri"/>
                <a:cs typeface="Calibri"/>
              </a:rPr>
              <a:t> </a:t>
            </a:r>
            <a:r>
              <a:rPr sz="2700" b="1" dirty="0">
                <a:solidFill>
                  <a:srgbClr val="FFFFFF"/>
                </a:solidFill>
                <a:latin typeface="Calibri"/>
                <a:cs typeface="Calibri"/>
              </a:rPr>
              <a:t>BKU</a:t>
            </a:r>
            <a:r>
              <a:rPr sz="2700" b="1" spc="-98" dirty="0">
                <a:solidFill>
                  <a:srgbClr val="FFFFFF"/>
                </a:solidFill>
                <a:latin typeface="Calibri"/>
                <a:cs typeface="Calibri"/>
              </a:rPr>
              <a:t> </a:t>
            </a:r>
            <a:r>
              <a:rPr sz="2700" b="1" spc="-8" dirty="0">
                <a:solidFill>
                  <a:srgbClr val="FFFFFF"/>
                </a:solidFill>
                <a:latin typeface="Calibri"/>
                <a:cs typeface="Calibri"/>
              </a:rPr>
              <a:t>Otomatis</a:t>
            </a:r>
            <a:endParaRPr sz="2700">
              <a:latin typeface="Calibri"/>
              <a:cs typeface="Calibri"/>
            </a:endParaRPr>
          </a:p>
        </p:txBody>
      </p:sp>
      <p:grpSp>
        <p:nvGrpSpPr>
          <p:cNvPr id="21" name="object 21"/>
          <p:cNvGrpSpPr/>
          <p:nvPr/>
        </p:nvGrpSpPr>
        <p:grpSpPr>
          <a:xfrm>
            <a:off x="565214" y="5317807"/>
            <a:ext cx="2745105" cy="1768793"/>
            <a:chOff x="376809" y="3545204"/>
            <a:chExt cx="1830070" cy="1179195"/>
          </a:xfrm>
        </p:grpSpPr>
        <p:sp>
          <p:nvSpPr>
            <p:cNvPr id="22" name="object 22"/>
            <p:cNvSpPr/>
            <p:nvPr/>
          </p:nvSpPr>
          <p:spPr>
            <a:xfrm>
              <a:off x="386334" y="3554729"/>
              <a:ext cx="1811020" cy="1160145"/>
            </a:xfrm>
            <a:custGeom>
              <a:avLst/>
              <a:gdLst/>
              <a:ahLst/>
              <a:cxnLst/>
              <a:rect l="l" t="t" r="r" b="b"/>
              <a:pathLst>
                <a:path w="1811020" h="1160145">
                  <a:moveTo>
                    <a:pt x="1617217" y="0"/>
                  </a:moveTo>
                  <a:lnTo>
                    <a:pt x="193294" y="0"/>
                  </a:lnTo>
                  <a:lnTo>
                    <a:pt x="148972" y="5102"/>
                  </a:lnTo>
                  <a:lnTo>
                    <a:pt x="108286" y="19637"/>
                  </a:lnTo>
                  <a:lnTo>
                    <a:pt x="72397" y="42447"/>
                  </a:lnTo>
                  <a:lnTo>
                    <a:pt x="42463" y="72375"/>
                  </a:lnTo>
                  <a:lnTo>
                    <a:pt x="19646" y="108264"/>
                  </a:lnTo>
                  <a:lnTo>
                    <a:pt x="5104" y="148956"/>
                  </a:lnTo>
                  <a:lnTo>
                    <a:pt x="0" y="193294"/>
                  </a:lnTo>
                  <a:lnTo>
                    <a:pt x="0" y="966470"/>
                  </a:lnTo>
                  <a:lnTo>
                    <a:pt x="5104" y="1010807"/>
                  </a:lnTo>
                  <a:lnTo>
                    <a:pt x="19646" y="1051499"/>
                  </a:lnTo>
                  <a:lnTo>
                    <a:pt x="42463" y="1087388"/>
                  </a:lnTo>
                  <a:lnTo>
                    <a:pt x="72397" y="1117316"/>
                  </a:lnTo>
                  <a:lnTo>
                    <a:pt x="108286" y="1140126"/>
                  </a:lnTo>
                  <a:lnTo>
                    <a:pt x="148972" y="1154661"/>
                  </a:lnTo>
                  <a:lnTo>
                    <a:pt x="193294" y="1159764"/>
                  </a:lnTo>
                  <a:lnTo>
                    <a:pt x="1617217" y="1159764"/>
                  </a:lnTo>
                  <a:lnTo>
                    <a:pt x="1661555" y="1154661"/>
                  </a:lnTo>
                  <a:lnTo>
                    <a:pt x="1702247" y="1140126"/>
                  </a:lnTo>
                  <a:lnTo>
                    <a:pt x="1738136" y="1117316"/>
                  </a:lnTo>
                  <a:lnTo>
                    <a:pt x="1768064" y="1087388"/>
                  </a:lnTo>
                  <a:lnTo>
                    <a:pt x="1790874" y="1051499"/>
                  </a:lnTo>
                  <a:lnTo>
                    <a:pt x="1805409" y="1010807"/>
                  </a:lnTo>
                  <a:lnTo>
                    <a:pt x="1810512" y="966470"/>
                  </a:lnTo>
                  <a:lnTo>
                    <a:pt x="1810512" y="193294"/>
                  </a:lnTo>
                  <a:lnTo>
                    <a:pt x="1805409" y="148956"/>
                  </a:lnTo>
                  <a:lnTo>
                    <a:pt x="1790874" y="108264"/>
                  </a:lnTo>
                  <a:lnTo>
                    <a:pt x="1768064" y="72375"/>
                  </a:lnTo>
                  <a:lnTo>
                    <a:pt x="1738136" y="42447"/>
                  </a:lnTo>
                  <a:lnTo>
                    <a:pt x="1702247" y="19637"/>
                  </a:lnTo>
                  <a:lnTo>
                    <a:pt x="1661555" y="5102"/>
                  </a:lnTo>
                  <a:lnTo>
                    <a:pt x="1617217" y="0"/>
                  </a:lnTo>
                  <a:close/>
                </a:path>
              </a:pathLst>
            </a:custGeom>
            <a:solidFill>
              <a:srgbClr val="A2AA49"/>
            </a:solidFill>
          </p:spPr>
          <p:txBody>
            <a:bodyPr wrap="square" lIns="0" tIns="0" rIns="0" bIns="0" rtlCol="0"/>
            <a:lstStyle/>
            <a:p>
              <a:endParaRPr sz="2700"/>
            </a:p>
          </p:txBody>
        </p:sp>
        <p:sp>
          <p:nvSpPr>
            <p:cNvPr id="23" name="object 23"/>
            <p:cNvSpPr/>
            <p:nvPr/>
          </p:nvSpPr>
          <p:spPr>
            <a:xfrm>
              <a:off x="386334" y="3554729"/>
              <a:ext cx="1811020" cy="1160145"/>
            </a:xfrm>
            <a:custGeom>
              <a:avLst/>
              <a:gdLst/>
              <a:ahLst/>
              <a:cxnLst/>
              <a:rect l="l" t="t" r="r" b="b"/>
              <a:pathLst>
                <a:path w="1811020" h="1160145">
                  <a:moveTo>
                    <a:pt x="0" y="193294"/>
                  </a:moveTo>
                  <a:lnTo>
                    <a:pt x="5104" y="148956"/>
                  </a:lnTo>
                  <a:lnTo>
                    <a:pt x="19646" y="108264"/>
                  </a:lnTo>
                  <a:lnTo>
                    <a:pt x="42463" y="72375"/>
                  </a:lnTo>
                  <a:lnTo>
                    <a:pt x="72397" y="42447"/>
                  </a:lnTo>
                  <a:lnTo>
                    <a:pt x="108286" y="19637"/>
                  </a:lnTo>
                  <a:lnTo>
                    <a:pt x="148972" y="5102"/>
                  </a:lnTo>
                  <a:lnTo>
                    <a:pt x="193294" y="0"/>
                  </a:lnTo>
                  <a:lnTo>
                    <a:pt x="1617217" y="0"/>
                  </a:lnTo>
                  <a:lnTo>
                    <a:pt x="1661555" y="5102"/>
                  </a:lnTo>
                  <a:lnTo>
                    <a:pt x="1702247" y="19637"/>
                  </a:lnTo>
                  <a:lnTo>
                    <a:pt x="1738136" y="42447"/>
                  </a:lnTo>
                  <a:lnTo>
                    <a:pt x="1768064" y="72375"/>
                  </a:lnTo>
                  <a:lnTo>
                    <a:pt x="1790874" y="108264"/>
                  </a:lnTo>
                  <a:lnTo>
                    <a:pt x="1805409" y="148956"/>
                  </a:lnTo>
                  <a:lnTo>
                    <a:pt x="1810512" y="193294"/>
                  </a:lnTo>
                  <a:lnTo>
                    <a:pt x="1810512" y="966470"/>
                  </a:lnTo>
                  <a:lnTo>
                    <a:pt x="1805409" y="1010807"/>
                  </a:lnTo>
                  <a:lnTo>
                    <a:pt x="1790874" y="1051499"/>
                  </a:lnTo>
                  <a:lnTo>
                    <a:pt x="1768064" y="1087388"/>
                  </a:lnTo>
                  <a:lnTo>
                    <a:pt x="1738136" y="1117316"/>
                  </a:lnTo>
                  <a:lnTo>
                    <a:pt x="1702247" y="1140126"/>
                  </a:lnTo>
                  <a:lnTo>
                    <a:pt x="1661555" y="1154661"/>
                  </a:lnTo>
                  <a:lnTo>
                    <a:pt x="1617217" y="1159764"/>
                  </a:lnTo>
                  <a:lnTo>
                    <a:pt x="193294" y="1159764"/>
                  </a:lnTo>
                  <a:lnTo>
                    <a:pt x="148972" y="1154661"/>
                  </a:lnTo>
                  <a:lnTo>
                    <a:pt x="108286" y="1140126"/>
                  </a:lnTo>
                  <a:lnTo>
                    <a:pt x="72397" y="1117316"/>
                  </a:lnTo>
                  <a:lnTo>
                    <a:pt x="42463" y="1087388"/>
                  </a:lnTo>
                  <a:lnTo>
                    <a:pt x="19646" y="1051499"/>
                  </a:lnTo>
                  <a:lnTo>
                    <a:pt x="5104" y="1010807"/>
                  </a:lnTo>
                  <a:lnTo>
                    <a:pt x="0" y="966470"/>
                  </a:lnTo>
                  <a:lnTo>
                    <a:pt x="0" y="193294"/>
                  </a:lnTo>
                  <a:close/>
                </a:path>
              </a:pathLst>
            </a:custGeom>
            <a:ln w="19050">
              <a:solidFill>
                <a:srgbClr val="D7D7D7"/>
              </a:solidFill>
            </a:ln>
          </p:spPr>
          <p:txBody>
            <a:bodyPr wrap="square" lIns="0" tIns="0" rIns="0" bIns="0" rtlCol="0"/>
            <a:lstStyle/>
            <a:p>
              <a:endParaRPr sz="2700"/>
            </a:p>
          </p:txBody>
        </p:sp>
      </p:grpSp>
      <p:sp>
        <p:nvSpPr>
          <p:cNvPr id="24" name="object 24"/>
          <p:cNvSpPr txBox="1"/>
          <p:nvPr/>
        </p:nvSpPr>
        <p:spPr>
          <a:xfrm>
            <a:off x="1011479" y="5692329"/>
            <a:ext cx="1850708" cy="724557"/>
          </a:xfrm>
          <a:prstGeom prst="rect">
            <a:avLst/>
          </a:prstGeom>
        </p:spPr>
        <p:txBody>
          <a:bodyPr vert="horz" wrap="square" lIns="0" tIns="19050" rIns="0" bIns="0" rtlCol="0">
            <a:spAutoFit/>
          </a:bodyPr>
          <a:lstStyle/>
          <a:p>
            <a:pPr algn="ctr">
              <a:spcBef>
                <a:spcPts val="150"/>
              </a:spcBef>
            </a:pPr>
            <a:r>
              <a:rPr sz="2700" b="1" dirty="0">
                <a:solidFill>
                  <a:srgbClr val="FFFFFF"/>
                </a:solidFill>
                <a:latin typeface="Calibri"/>
                <a:cs typeface="Calibri"/>
              </a:rPr>
              <a:t>History</a:t>
            </a:r>
            <a:endParaRPr sz="2700">
              <a:latin typeface="Calibri"/>
              <a:cs typeface="Calibri"/>
            </a:endParaRPr>
          </a:p>
          <a:p>
            <a:pPr algn="ctr">
              <a:spcBef>
                <a:spcPts val="68"/>
              </a:spcBef>
            </a:pPr>
            <a:r>
              <a:rPr b="1" spc="-8" dirty="0">
                <a:solidFill>
                  <a:srgbClr val="FFFFFF"/>
                </a:solidFill>
                <a:latin typeface="Calibri"/>
                <a:cs typeface="Calibri"/>
              </a:rPr>
              <a:t>(Transaksi</a:t>
            </a:r>
            <a:r>
              <a:rPr b="1" spc="-38" dirty="0">
                <a:solidFill>
                  <a:srgbClr val="FFFFFF"/>
                </a:solidFill>
                <a:latin typeface="Calibri"/>
                <a:cs typeface="Calibri"/>
              </a:rPr>
              <a:t> </a:t>
            </a:r>
            <a:r>
              <a:rPr b="1" dirty="0">
                <a:solidFill>
                  <a:srgbClr val="FFFFFF"/>
                </a:solidFill>
                <a:latin typeface="Calibri"/>
                <a:cs typeface="Calibri"/>
              </a:rPr>
              <a:t>&amp;</a:t>
            </a:r>
            <a:r>
              <a:rPr b="1" spc="-30" dirty="0">
                <a:solidFill>
                  <a:srgbClr val="FFFFFF"/>
                </a:solidFill>
                <a:latin typeface="Calibri"/>
                <a:cs typeface="Calibri"/>
              </a:rPr>
              <a:t> </a:t>
            </a:r>
            <a:r>
              <a:rPr b="1" spc="-8" dirty="0">
                <a:solidFill>
                  <a:srgbClr val="FFFFFF"/>
                </a:solidFill>
                <a:latin typeface="Calibri"/>
                <a:cs typeface="Calibri"/>
              </a:rPr>
              <a:t>Pajak)</a:t>
            </a:r>
            <a:endParaRPr>
              <a:latin typeface="Calibri"/>
              <a:cs typeface="Calibri"/>
            </a:endParaRPr>
          </a:p>
        </p:txBody>
      </p:sp>
      <p:grpSp>
        <p:nvGrpSpPr>
          <p:cNvPr id="25" name="object 25"/>
          <p:cNvGrpSpPr/>
          <p:nvPr/>
        </p:nvGrpSpPr>
        <p:grpSpPr>
          <a:xfrm>
            <a:off x="4163378" y="2453448"/>
            <a:ext cx="2745105" cy="1765935"/>
            <a:chOff x="2775585" y="1635632"/>
            <a:chExt cx="1830070" cy="1177290"/>
          </a:xfrm>
        </p:grpSpPr>
        <p:sp>
          <p:nvSpPr>
            <p:cNvPr id="26" name="object 26"/>
            <p:cNvSpPr/>
            <p:nvPr/>
          </p:nvSpPr>
          <p:spPr>
            <a:xfrm>
              <a:off x="2785110" y="1645157"/>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58A2"/>
            </a:solidFill>
          </p:spPr>
          <p:txBody>
            <a:bodyPr wrap="square" lIns="0" tIns="0" rIns="0" bIns="0" rtlCol="0"/>
            <a:lstStyle/>
            <a:p>
              <a:endParaRPr sz="2700"/>
            </a:p>
          </p:txBody>
        </p:sp>
        <p:sp>
          <p:nvSpPr>
            <p:cNvPr id="27" name="object 27"/>
            <p:cNvSpPr/>
            <p:nvPr/>
          </p:nvSpPr>
          <p:spPr>
            <a:xfrm>
              <a:off x="2785110" y="1645157"/>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8" name="object 28"/>
          <p:cNvSpPr txBox="1"/>
          <p:nvPr/>
        </p:nvSpPr>
        <p:spPr>
          <a:xfrm>
            <a:off x="4392550" y="2687573"/>
            <a:ext cx="228504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Pembuatan</a:t>
            </a:r>
            <a:r>
              <a:rPr sz="2700" b="1" spc="-113"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29" name="object 29"/>
          <p:cNvSpPr txBox="1"/>
          <p:nvPr/>
        </p:nvSpPr>
        <p:spPr>
          <a:xfrm>
            <a:off x="5151502" y="3659506"/>
            <a:ext cx="767714"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BP</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30" name="object 30"/>
          <p:cNvGrpSpPr/>
          <p:nvPr/>
        </p:nvGrpSpPr>
        <p:grpSpPr>
          <a:xfrm>
            <a:off x="7759254" y="2435162"/>
            <a:ext cx="2745105" cy="1765935"/>
            <a:chOff x="5172836" y="1623441"/>
            <a:chExt cx="1830070" cy="1177290"/>
          </a:xfrm>
        </p:grpSpPr>
        <p:sp>
          <p:nvSpPr>
            <p:cNvPr id="31" name="object 31"/>
            <p:cNvSpPr/>
            <p:nvPr/>
          </p:nvSpPr>
          <p:spPr>
            <a:xfrm>
              <a:off x="5182361" y="1632966"/>
              <a:ext cx="1811020" cy="1158240"/>
            </a:xfrm>
            <a:custGeom>
              <a:avLst/>
              <a:gdLst/>
              <a:ahLst/>
              <a:cxnLst/>
              <a:rect l="l" t="t" r="r" b="b"/>
              <a:pathLst>
                <a:path w="1811020" h="1158239">
                  <a:moveTo>
                    <a:pt x="1617471"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1"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69C4"/>
            </a:solidFill>
          </p:spPr>
          <p:txBody>
            <a:bodyPr wrap="square" lIns="0" tIns="0" rIns="0" bIns="0" rtlCol="0"/>
            <a:lstStyle/>
            <a:p>
              <a:endParaRPr sz="2700"/>
            </a:p>
          </p:txBody>
        </p:sp>
        <p:sp>
          <p:nvSpPr>
            <p:cNvPr id="32" name="object 32"/>
            <p:cNvSpPr/>
            <p:nvPr/>
          </p:nvSpPr>
          <p:spPr>
            <a:xfrm>
              <a:off x="5182361" y="163296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33" name="object 33"/>
          <p:cNvSpPr txBox="1"/>
          <p:nvPr/>
        </p:nvSpPr>
        <p:spPr>
          <a:xfrm>
            <a:off x="8145588" y="2544509"/>
            <a:ext cx="196977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20"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34" name="object 34"/>
          <p:cNvSpPr txBox="1"/>
          <p:nvPr/>
        </p:nvSpPr>
        <p:spPr>
          <a:xfrm>
            <a:off x="8500491" y="3513772"/>
            <a:ext cx="1263015" cy="522002"/>
          </a:xfrm>
          <a:prstGeom prst="rect">
            <a:avLst/>
          </a:prstGeom>
        </p:spPr>
        <p:txBody>
          <a:bodyPr vert="horz" wrap="square" lIns="0" tIns="17145" rIns="0" bIns="0" rtlCol="0">
            <a:spAutoFit/>
          </a:bodyPr>
          <a:lstStyle/>
          <a:p>
            <a:pPr marL="19050" marR="8573" indent="178118">
              <a:lnSpc>
                <a:spcPct val="100899"/>
              </a:lnSpc>
              <a:spcBef>
                <a:spcPts val="135"/>
              </a:spcBef>
            </a:pPr>
            <a:r>
              <a:rPr sz="1650" dirty="0">
                <a:solidFill>
                  <a:srgbClr val="FFFFFF"/>
                </a:solidFill>
                <a:latin typeface="Calibri"/>
                <a:cs typeface="Calibri"/>
              </a:rPr>
              <a:t>PPK </a:t>
            </a:r>
            <a:r>
              <a:rPr sz="1650" spc="-8" dirty="0">
                <a:solidFill>
                  <a:srgbClr val="FFFFFF"/>
                </a:solidFill>
                <a:latin typeface="Calibri"/>
                <a:cs typeface="Calibri"/>
              </a:rPr>
              <a:t>SKPD, </a:t>
            </a:r>
            <a:r>
              <a:rPr sz="1650" dirty="0">
                <a:solidFill>
                  <a:srgbClr val="FFFFFF"/>
                </a:solidFill>
                <a:latin typeface="Calibri"/>
                <a:cs typeface="Calibri"/>
              </a:rPr>
              <a:t> PPK</a:t>
            </a:r>
            <a:r>
              <a:rPr sz="1650" spc="-53" dirty="0">
                <a:solidFill>
                  <a:srgbClr val="FFFFFF"/>
                </a:solidFill>
                <a:latin typeface="Calibri"/>
                <a:cs typeface="Calibri"/>
              </a:rPr>
              <a:t> </a:t>
            </a:r>
            <a:r>
              <a:rPr sz="1650" dirty="0">
                <a:solidFill>
                  <a:srgbClr val="FFFFFF"/>
                </a:solidFill>
                <a:latin typeface="Calibri"/>
                <a:cs typeface="Calibri"/>
              </a:rPr>
              <a:t>U</a:t>
            </a:r>
            <a:r>
              <a:rPr sz="1650" spc="-8" dirty="0">
                <a:solidFill>
                  <a:srgbClr val="FFFFFF"/>
                </a:solidFill>
                <a:latin typeface="Calibri"/>
                <a:cs typeface="Calibri"/>
              </a:rPr>
              <a:t>n</a:t>
            </a:r>
            <a:r>
              <a:rPr sz="1650" dirty="0">
                <a:solidFill>
                  <a:srgbClr val="FFFFFF"/>
                </a:solidFill>
                <a:latin typeface="Calibri"/>
                <a:cs typeface="Calibri"/>
              </a:rPr>
              <a:t>it</a:t>
            </a:r>
            <a:r>
              <a:rPr sz="1650" spc="-15"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35" name="object 35"/>
          <p:cNvGrpSpPr/>
          <p:nvPr/>
        </p:nvGrpSpPr>
        <p:grpSpPr>
          <a:xfrm>
            <a:off x="1657921" y="2990660"/>
            <a:ext cx="9623108" cy="5003481"/>
            <a:chOff x="1105280" y="1993773"/>
            <a:chExt cx="6415405" cy="3335654"/>
          </a:xfrm>
        </p:grpSpPr>
        <p:pic>
          <p:nvPicPr>
            <p:cNvPr id="36" name="object 36"/>
            <p:cNvPicPr/>
            <p:nvPr/>
          </p:nvPicPr>
          <p:blipFill>
            <a:blip r:embed="rId5" cstate="print"/>
            <a:stretch>
              <a:fillRect/>
            </a:stretch>
          </p:blipFill>
          <p:spPr>
            <a:xfrm>
              <a:off x="5372100" y="2436876"/>
              <a:ext cx="220979" cy="219456"/>
            </a:xfrm>
            <a:prstGeom prst="rect">
              <a:avLst/>
            </a:prstGeom>
          </p:spPr>
        </p:pic>
        <p:pic>
          <p:nvPicPr>
            <p:cNvPr id="37" name="object 37"/>
            <p:cNvPicPr/>
            <p:nvPr/>
          </p:nvPicPr>
          <p:blipFill>
            <a:blip r:embed="rId6" cstate="print"/>
            <a:stretch>
              <a:fillRect/>
            </a:stretch>
          </p:blipFill>
          <p:spPr>
            <a:xfrm>
              <a:off x="5551932" y="4358640"/>
              <a:ext cx="211836" cy="211836"/>
            </a:xfrm>
            <a:prstGeom prst="rect">
              <a:avLst/>
            </a:prstGeom>
          </p:spPr>
        </p:pic>
        <p:sp>
          <p:nvSpPr>
            <p:cNvPr id="38" name="object 38"/>
            <p:cNvSpPr/>
            <p:nvPr/>
          </p:nvSpPr>
          <p:spPr>
            <a:xfrm>
              <a:off x="2268473" y="2003298"/>
              <a:ext cx="448309" cy="353695"/>
            </a:xfrm>
            <a:custGeom>
              <a:avLst/>
              <a:gdLst/>
              <a:ahLst/>
              <a:cxnLst/>
              <a:rect l="l" t="t" r="r" b="b"/>
              <a:pathLst>
                <a:path w="448310" h="353694">
                  <a:moveTo>
                    <a:pt x="271271" y="0"/>
                  </a:moveTo>
                  <a:lnTo>
                    <a:pt x="271271" y="88391"/>
                  </a:lnTo>
                  <a:lnTo>
                    <a:pt x="0" y="88391"/>
                  </a:lnTo>
                  <a:lnTo>
                    <a:pt x="0" y="265175"/>
                  </a:lnTo>
                  <a:lnTo>
                    <a:pt x="271271" y="265175"/>
                  </a:lnTo>
                  <a:lnTo>
                    <a:pt x="271271" y="353567"/>
                  </a:lnTo>
                  <a:lnTo>
                    <a:pt x="448056" y="176784"/>
                  </a:lnTo>
                  <a:lnTo>
                    <a:pt x="271271" y="0"/>
                  </a:lnTo>
                  <a:close/>
                </a:path>
              </a:pathLst>
            </a:custGeom>
            <a:solidFill>
              <a:srgbClr val="0058A2"/>
            </a:solidFill>
          </p:spPr>
          <p:txBody>
            <a:bodyPr wrap="square" lIns="0" tIns="0" rIns="0" bIns="0" rtlCol="0"/>
            <a:lstStyle/>
            <a:p>
              <a:endParaRPr sz="2700"/>
            </a:p>
          </p:txBody>
        </p:sp>
        <p:sp>
          <p:nvSpPr>
            <p:cNvPr id="39" name="object 39"/>
            <p:cNvSpPr/>
            <p:nvPr/>
          </p:nvSpPr>
          <p:spPr>
            <a:xfrm>
              <a:off x="2268473" y="2003298"/>
              <a:ext cx="448309" cy="353695"/>
            </a:xfrm>
            <a:custGeom>
              <a:avLst/>
              <a:gdLst/>
              <a:ahLst/>
              <a:cxnLst/>
              <a:rect l="l" t="t" r="r" b="b"/>
              <a:pathLst>
                <a:path w="448310" h="353694">
                  <a:moveTo>
                    <a:pt x="0" y="88391"/>
                  </a:moveTo>
                  <a:lnTo>
                    <a:pt x="271271" y="88391"/>
                  </a:lnTo>
                  <a:lnTo>
                    <a:pt x="271271" y="0"/>
                  </a:lnTo>
                  <a:lnTo>
                    <a:pt x="448056" y="176784"/>
                  </a:lnTo>
                  <a:lnTo>
                    <a:pt x="271271" y="353567"/>
                  </a:lnTo>
                  <a:lnTo>
                    <a:pt x="271271" y="265175"/>
                  </a:lnTo>
                  <a:lnTo>
                    <a:pt x="0" y="265175"/>
                  </a:lnTo>
                  <a:lnTo>
                    <a:pt x="0" y="88391"/>
                  </a:lnTo>
                  <a:close/>
                </a:path>
              </a:pathLst>
            </a:custGeom>
            <a:ln w="19049">
              <a:solidFill>
                <a:srgbClr val="D7D7D7"/>
              </a:solidFill>
            </a:ln>
          </p:spPr>
          <p:txBody>
            <a:bodyPr wrap="square" lIns="0" tIns="0" rIns="0" bIns="0" rtlCol="0"/>
            <a:lstStyle/>
            <a:p>
              <a:endParaRPr sz="2700"/>
            </a:p>
          </p:txBody>
        </p:sp>
        <p:sp>
          <p:nvSpPr>
            <p:cNvPr id="40" name="object 40"/>
            <p:cNvSpPr/>
            <p:nvPr/>
          </p:nvSpPr>
          <p:spPr>
            <a:xfrm>
              <a:off x="4665726" y="2026158"/>
              <a:ext cx="448309" cy="355600"/>
            </a:xfrm>
            <a:custGeom>
              <a:avLst/>
              <a:gdLst/>
              <a:ahLst/>
              <a:cxnLst/>
              <a:rect l="l" t="t" r="r" b="b"/>
              <a:pathLst>
                <a:path w="448310" h="355600">
                  <a:moveTo>
                    <a:pt x="270510" y="0"/>
                  </a:moveTo>
                  <a:lnTo>
                    <a:pt x="270510" y="88772"/>
                  </a:lnTo>
                  <a:lnTo>
                    <a:pt x="0" y="88772"/>
                  </a:lnTo>
                  <a:lnTo>
                    <a:pt x="0" y="266318"/>
                  </a:lnTo>
                  <a:lnTo>
                    <a:pt x="270510" y="266318"/>
                  </a:lnTo>
                  <a:lnTo>
                    <a:pt x="270510" y="355091"/>
                  </a:lnTo>
                  <a:lnTo>
                    <a:pt x="448056" y="177545"/>
                  </a:lnTo>
                  <a:lnTo>
                    <a:pt x="270510" y="0"/>
                  </a:lnTo>
                  <a:close/>
                </a:path>
              </a:pathLst>
            </a:custGeom>
            <a:solidFill>
              <a:srgbClr val="0069C4"/>
            </a:solidFill>
          </p:spPr>
          <p:txBody>
            <a:bodyPr wrap="square" lIns="0" tIns="0" rIns="0" bIns="0" rtlCol="0"/>
            <a:lstStyle/>
            <a:p>
              <a:endParaRPr sz="2700"/>
            </a:p>
          </p:txBody>
        </p:sp>
        <p:sp>
          <p:nvSpPr>
            <p:cNvPr id="41" name="object 41"/>
            <p:cNvSpPr/>
            <p:nvPr/>
          </p:nvSpPr>
          <p:spPr>
            <a:xfrm>
              <a:off x="4665726" y="2026158"/>
              <a:ext cx="448309" cy="355600"/>
            </a:xfrm>
            <a:custGeom>
              <a:avLst/>
              <a:gdLst/>
              <a:ahLst/>
              <a:cxnLst/>
              <a:rect l="l" t="t" r="r" b="b"/>
              <a:pathLst>
                <a:path w="448310" h="355600">
                  <a:moveTo>
                    <a:pt x="0" y="88772"/>
                  </a:moveTo>
                  <a:lnTo>
                    <a:pt x="270510" y="88772"/>
                  </a:lnTo>
                  <a:lnTo>
                    <a:pt x="270510" y="0"/>
                  </a:lnTo>
                  <a:lnTo>
                    <a:pt x="448056" y="177545"/>
                  </a:lnTo>
                  <a:lnTo>
                    <a:pt x="270510" y="355091"/>
                  </a:lnTo>
                  <a:lnTo>
                    <a:pt x="270510" y="266318"/>
                  </a:lnTo>
                  <a:lnTo>
                    <a:pt x="0" y="266318"/>
                  </a:lnTo>
                  <a:lnTo>
                    <a:pt x="0" y="88772"/>
                  </a:lnTo>
                  <a:close/>
                </a:path>
              </a:pathLst>
            </a:custGeom>
            <a:ln w="19050">
              <a:solidFill>
                <a:srgbClr val="D7D7D7"/>
              </a:solidFill>
            </a:ln>
          </p:spPr>
          <p:txBody>
            <a:bodyPr wrap="square" lIns="0" tIns="0" rIns="0" bIns="0" rtlCol="0"/>
            <a:lstStyle/>
            <a:p>
              <a:endParaRPr sz="2700"/>
            </a:p>
          </p:txBody>
        </p:sp>
        <p:sp>
          <p:nvSpPr>
            <p:cNvPr id="42" name="object 42"/>
            <p:cNvSpPr/>
            <p:nvPr/>
          </p:nvSpPr>
          <p:spPr>
            <a:xfrm>
              <a:off x="7061453" y="2071878"/>
              <a:ext cx="449580" cy="353695"/>
            </a:xfrm>
            <a:custGeom>
              <a:avLst/>
              <a:gdLst/>
              <a:ahLst/>
              <a:cxnLst/>
              <a:rect l="l" t="t" r="r" b="b"/>
              <a:pathLst>
                <a:path w="449579" h="353694">
                  <a:moveTo>
                    <a:pt x="272796" y="0"/>
                  </a:moveTo>
                  <a:lnTo>
                    <a:pt x="272796" y="88392"/>
                  </a:lnTo>
                  <a:lnTo>
                    <a:pt x="0" y="88392"/>
                  </a:lnTo>
                  <a:lnTo>
                    <a:pt x="0" y="265175"/>
                  </a:lnTo>
                  <a:lnTo>
                    <a:pt x="272796" y="265175"/>
                  </a:lnTo>
                  <a:lnTo>
                    <a:pt x="272796" y="353568"/>
                  </a:lnTo>
                  <a:lnTo>
                    <a:pt x="449579" y="176784"/>
                  </a:lnTo>
                  <a:lnTo>
                    <a:pt x="272796" y="0"/>
                  </a:lnTo>
                  <a:close/>
                </a:path>
              </a:pathLst>
            </a:custGeom>
            <a:solidFill>
              <a:srgbClr val="0083C5"/>
            </a:solidFill>
          </p:spPr>
          <p:txBody>
            <a:bodyPr wrap="square" lIns="0" tIns="0" rIns="0" bIns="0" rtlCol="0"/>
            <a:lstStyle/>
            <a:p>
              <a:endParaRPr sz="2700"/>
            </a:p>
          </p:txBody>
        </p:sp>
        <p:sp>
          <p:nvSpPr>
            <p:cNvPr id="43" name="object 43"/>
            <p:cNvSpPr/>
            <p:nvPr/>
          </p:nvSpPr>
          <p:spPr>
            <a:xfrm>
              <a:off x="7061453" y="2071878"/>
              <a:ext cx="449580" cy="353695"/>
            </a:xfrm>
            <a:custGeom>
              <a:avLst/>
              <a:gdLst/>
              <a:ahLst/>
              <a:cxnLst/>
              <a:rect l="l" t="t" r="r" b="b"/>
              <a:pathLst>
                <a:path w="449579" h="353694">
                  <a:moveTo>
                    <a:pt x="0" y="88392"/>
                  </a:moveTo>
                  <a:lnTo>
                    <a:pt x="272796" y="88392"/>
                  </a:lnTo>
                  <a:lnTo>
                    <a:pt x="272796" y="0"/>
                  </a:lnTo>
                  <a:lnTo>
                    <a:pt x="449579" y="176784"/>
                  </a:lnTo>
                  <a:lnTo>
                    <a:pt x="272796" y="353568"/>
                  </a:lnTo>
                  <a:lnTo>
                    <a:pt x="272796" y="265175"/>
                  </a:lnTo>
                  <a:lnTo>
                    <a:pt x="0" y="265175"/>
                  </a:lnTo>
                  <a:lnTo>
                    <a:pt x="0" y="88392"/>
                  </a:lnTo>
                  <a:close/>
                </a:path>
              </a:pathLst>
            </a:custGeom>
            <a:ln w="19050">
              <a:solidFill>
                <a:srgbClr val="D7D7D7"/>
              </a:solidFill>
            </a:ln>
          </p:spPr>
          <p:txBody>
            <a:bodyPr wrap="square" lIns="0" tIns="0" rIns="0" bIns="0" rtlCol="0"/>
            <a:lstStyle/>
            <a:p>
              <a:endParaRPr sz="2700"/>
            </a:p>
          </p:txBody>
        </p:sp>
        <p:sp>
          <p:nvSpPr>
            <p:cNvPr id="44" name="object 44"/>
            <p:cNvSpPr/>
            <p:nvPr/>
          </p:nvSpPr>
          <p:spPr>
            <a:xfrm>
              <a:off x="1114805" y="4871466"/>
              <a:ext cx="353695" cy="448309"/>
            </a:xfrm>
            <a:custGeom>
              <a:avLst/>
              <a:gdLst/>
              <a:ahLst/>
              <a:cxnLst/>
              <a:rect l="l" t="t" r="r" b="b"/>
              <a:pathLst>
                <a:path w="353694" h="448310">
                  <a:moveTo>
                    <a:pt x="265175" y="0"/>
                  </a:moveTo>
                  <a:lnTo>
                    <a:pt x="88391" y="0"/>
                  </a:lnTo>
                  <a:lnTo>
                    <a:pt x="88391" y="271271"/>
                  </a:lnTo>
                  <a:lnTo>
                    <a:pt x="0" y="271271"/>
                  </a:lnTo>
                  <a:lnTo>
                    <a:pt x="176784" y="448055"/>
                  </a:lnTo>
                  <a:lnTo>
                    <a:pt x="353568" y="271271"/>
                  </a:lnTo>
                  <a:lnTo>
                    <a:pt x="265175" y="271271"/>
                  </a:lnTo>
                  <a:lnTo>
                    <a:pt x="265175" y="0"/>
                  </a:lnTo>
                  <a:close/>
                </a:path>
              </a:pathLst>
            </a:custGeom>
            <a:solidFill>
              <a:srgbClr val="FBC000"/>
            </a:solidFill>
          </p:spPr>
          <p:txBody>
            <a:bodyPr wrap="square" lIns="0" tIns="0" rIns="0" bIns="0" rtlCol="0"/>
            <a:lstStyle/>
            <a:p>
              <a:endParaRPr sz="2700"/>
            </a:p>
          </p:txBody>
        </p:sp>
        <p:sp>
          <p:nvSpPr>
            <p:cNvPr id="45" name="object 45"/>
            <p:cNvSpPr/>
            <p:nvPr/>
          </p:nvSpPr>
          <p:spPr>
            <a:xfrm>
              <a:off x="1114805" y="4871466"/>
              <a:ext cx="353695" cy="448309"/>
            </a:xfrm>
            <a:custGeom>
              <a:avLst/>
              <a:gdLst/>
              <a:ahLst/>
              <a:cxnLst/>
              <a:rect l="l" t="t" r="r" b="b"/>
              <a:pathLst>
                <a:path w="353694" h="448310">
                  <a:moveTo>
                    <a:pt x="265175" y="0"/>
                  </a:moveTo>
                  <a:lnTo>
                    <a:pt x="265175" y="271271"/>
                  </a:lnTo>
                  <a:lnTo>
                    <a:pt x="353568" y="271271"/>
                  </a:lnTo>
                  <a:lnTo>
                    <a:pt x="176784" y="448055"/>
                  </a:lnTo>
                  <a:lnTo>
                    <a:pt x="0" y="271271"/>
                  </a:lnTo>
                  <a:lnTo>
                    <a:pt x="88391" y="271271"/>
                  </a:lnTo>
                  <a:lnTo>
                    <a:pt x="88391" y="0"/>
                  </a:lnTo>
                  <a:lnTo>
                    <a:pt x="265175" y="0"/>
                  </a:lnTo>
                  <a:close/>
                </a:path>
              </a:pathLst>
            </a:custGeom>
            <a:ln w="19050">
              <a:solidFill>
                <a:srgbClr val="FFF1CC"/>
              </a:solidFill>
            </a:ln>
          </p:spPr>
          <p:txBody>
            <a:bodyPr wrap="square" lIns="0" tIns="0" rIns="0" bIns="0" rtlCol="0"/>
            <a:lstStyle/>
            <a:p>
              <a:endParaRPr sz="2700"/>
            </a:p>
          </p:txBody>
        </p:sp>
        <p:sp>
          <p:nvSpPr>
            <p:cNvPr id="46" name="object 46"/>
            <p:cNvSpPr/>
            <p:nvPr/>
          </p:nvSpPr>
          <p:spPr>
            <a:xfrm>
              <a:off x="2266950" y="3940302"/>
              <a:ext cx="448309" cy="353695"/>
            </a:xfrm>
            <a:custGeom>
              <a:avLst/>
              <a:gdLst/>
              <a:ahLst/>
              <a:cxnLst/>
              <a:rect l="l" t="t" r="r" b="b"/>
              <a:pathLst>
                <a:path w="448310" h="353695">
                  <a:moveTo>
                    <a:pt x="176783" y="0"/>
                  </a:moveTo>
                  <a:lnTo>
                    <a:pt x="0" y="176784"/>
                  </a:lnTo>
                  <a:lnTo>
                    <a:pt x="176783" y="353568"/>
                  </a:lnTo>
                  <a:lnTo>
                    <a:pt x="176783" y="265175"/>
                  </a:lnTo>
                  <a:lnTo>
                    <a:pt x="448056" y="265175"/>
                  </a:lnTo>
                  <a:lnTo>
                    <a:pt x="448056" y="88392"/>
                  </a:lnTo>
                  <a:lnTo>
                    <a:pt x="176783" y="88392"/>
                  </a:lnTo>
                  <a:lnTo>
                    <a:pt x="176783" y="0"/>
                  </a:lnTo>
                  <a:close/>
                </a:path>
              </a:pathLst>
            </a:custGeom>
            <a:solidFill>
              <a:srgbClr val="A2AA49"/>
            </a:solidFill>
          </p:spPr>
          <p:txBody>
            <a:bodyPr wrap="square" lIns="0" tIns="0" rIns="0" bIns="0" rtlCol="0"/>
            <a:lstStyle/>
            <a:p>
              <a:endParaRPr sz="2700"/>
            </a:p>
          </p:txBody>
        </p:sp>
        <p:sp>
          <p:nvSpPr>
            <p:cNvPr id="47" name="object 47"/>
            <p:cNvSpPr/>
            <p:nvPr/>
          </p:nvSpPr>
          <p:spPr>
            <a:xfrm>
              <a:off x="2266950" y="3940302"/>
              <a:ext cx="448309" cy="353695"/>
            </a:xfrm>
            <a:custGeom>
              <a:avLst/>
              <a:gdLst/>
              <a:ahLst/>
              <a:cxnLst/>
              <a:rect l="l" t="t" r="r" b="b"/>
              <a:pathLst>
                <a:path w="448310" h="353695">
                  <a:moveTo>
                    <a:pt x="448056" y="265175"/>
                  </a:moveTo>
                  <a:lnTo>
                    <a:pt x="176783" y="265175"/>
                  </a:lnTo>
                  <a:lnTo>
                    <a:pt x="176783" y="353568"/>
                  </a:lnTo>
                  <a:lnTo>
                    <a:pt x="0" y="176784"/>
                  </a:lnTo>
                  <a:lnTo>
                    <a:pt x="176783" y="0"/>
                  </a:lnTo>
                  <a:lnTo>
                    <a:pt x="176783" y="88392"/>
                  </a:lnTo>
                  <a:lnTo>
                    <a:pt x="448056" y="88392"/>
                  </a:lnTo>
                  <a:lnTo>
                    <a:pt x="448056" y="265175"/>
                  </a:lnTo>
                  <a:close/>
                </a:path>
              </a:pathLst>
            </a:custGeom>
            <a:ln w="19050">
              <a:solidFill>
                <a:srgbClr val="FFF1CC"/>
              </a:solidFill>
            </a:ln>
          </p:spPr>
          <p:txBody>
            <a:bodyPr wrap="square" lIns="0" tIns="0" rIns="0" bIns="0" rtlCol="0"/>
            <a:lstStyle/>
            <a:p>
              <a:endParaRPr sz="2700"/>
            </a:p>
          </p:txBody>
        </p:sp>
        <p:pic>
          <p:nvPicPr>
            <p:cNvPr id="48" name="object 48"/>
            <p:cNvPicPr/>
            <p:nvPr/>
          </p:nvPicPr>
          <p:blipFill>
            <a:blip r:embed="rId4" cstate="print"/>
            <a:stretch>
              <a:fillRect/>
            </a:stretch>
          </p:blipFill>
          <p:spPr>
            <a:xfrm>
              <a:off x="3154679" y="2426208"/>
              <a:ext cx="213359" cy="213360"/>
            </a:xfrm>
            <a:prstGeom prst="rect">
              <a:avLst/>
            </a:prstGeom>
          </p:spPr>
        </p:pic>
        <p:sp>
          <p:nvSpPr>
            <p:cNvPr id="49" name="object 49"/>
            <p:cNvSpPr/>
            <p:nvPr/>
          </p:nvSpPr>
          <p:spPr>
            <a:xfrm>
              <a:off x="5182361" y="3557778"/>
              <a:ext cx="1811020" cy="1149350"/>
            </a:xfrm>
            <a:custGeom>
              <a:avLst/>
              <a:gdLst/>
              <a:ahLst/>
              <a:cxnLst/>
              <a:rect l="l" t="t" r="r" b="b"/>
              <a:pathLst>
                <a:path w="1811020" h="1149350">
                  <a:moveTo>
                    <a:pt x="1618995" y="0"/>
                  </a:moveTo>
                  <a:lnTo>
                    <a:pt x="191515" y="0"/>
                  </a:lnTo>
                  <a:lnTo>
                    <a:pt x="147596" y="5057"/>
                  </a:lnTo>
                  <a:lnTo>
                    <a:pt x="107283" y="19462"/>
                  </a:lnTo>
                  <a:lnTo>
                    <a:pt x="71724" y="42067"/>
                  </a:lnTo>
                  <a:lnTo>
                    <a:pt x="42067" y="71724"/>
                  </a:lnTo>
                  <a:lnTo>
                    <a:pt x="19462" y="107283"/>
                  </a:lnTo>
                  <a:lnTo>
                    <a:pt x="5057" y="147596"/>
                  </a:lnTo>
                  <a:lnTo>
                    <a:pt x="0" y="191516"/>
                  </a:lnTo>
                  <a:lnTo>
                    <a:pt x="0" y="957580"/>
                  </a:lnTo>
                  <a:lnTo>
                    <a:pt x="5057" y="1001499"/>
                  </a:lnTo>
                  <a:lnTo>
                    <a:pt x="19462" y="1041812"/>
                  </a:lnTo>
                  <a:lnTo>
                    <a:pt x="42067" y="1077371"/>
                  </a:lnTo>
                  <a:lnTo>
                    <a:pt x="71724" y="1107028"/>
                  </a:lnTo>
                  <a:lnTo>
                    <a:pt x="107283" y="1129633"/>
                  </a:lnTo>
                  <a:lnTo>
                    <a:pt x="147596" y="1144038"/>
                  </a:lnTo>
                  <a:lnTo>
                    <a:pt x="191515" y="1149096"/>
                  </a:lnTo>
                  <a:lnTo>
                    <a:pt x="1618995" y="1149096"/>
                  </a:lnTo>
                  <a:lnTo>
                    <a:pt x="1662915" y="1144038"/>
                  </a:lnTo>
                  <a:lnTo>
                    <a:pt x="1703228" y="1129633"/>
                  </a:lnTo>
                  <a:lnTo>
                    <a:pt x="1738787" y="1107028"/>
                  </a:lnTo>
                  <a:lnTo>
                    <a:pt x="1768444" y="1077371"/>
                  </a:lnTo>
                  <a:lnTo>
                    <a:pt x="1791049" y="1041812"/>
                  </a:lnTo>
                  <a:lnTo>
                    <a:pt x="1805454" y="1001499"/>
                  </a:lnTo>
                  <a:lnTo>
                    <a:pt x="1810512" y="957580"/>
                  </a:lnTo>
                  <a:lnTo>
                    <a:pt x="1810512" y="191516"/>
                  </a:lnTo>
                  <a:lnTo>
                    <a:pt x="1805454" y="147596"/>
                  </a:lnTo>
                  <a:lnTo>
                    <a:pt x="1791049" y="107283"/>
                  </a:lnTo>
                  <a:lnTo>
                    <a:pt x="1768444" y="71724"/>
                  </a:lnTo>
                  <a:lnTo>
                    <a:pt x="1738787" y="42067"/>
                  </a:lnTo>
                  <a:lnTo>
                    <a:pt x="1703228" y="19462"/>
                  </a:lnTo>
                  <a:lnTo>
                    <a:pt x="1662915" y="5057"/>
                  </a:lnTo>
                  <a:lnTo>
                    <a:pt x="1618995" y="0"/>
                  </a:lnTo>
                  <a:close/>
                </a:path>
              </a:pathLst>
            </a:custGeom>
            <a:solidFill>
              <a:srgbClr val="49A68E"/>
            </a:solidFill>
          </p:spPr>
          <p:txBody>
            <a:bodyPr wrap="square" lIns="0" tIns="0" rIns="0" bIns="0" rtlCol="0"/>
            <a:lstStyle/>
            <a:p>
              <a:endParaRPr sz="2700"/>
            </a:p>
          </p:txBody>
        </p:sp>
        <p:sp>
          <p:nvSpPr>
            <p:cNvPr id="50" name="object 50"/>
            <p:cNvSpPr/>
            <p:nvPr/>
          </p:nvSpPr>
          <p:spPr>
            <a:xfrm>
              <a:off x="5182361" y="3557778"/>
              <a:ext cx="1811020" cy="1149350"/>
            </a:xfrm>
            <a:custGeom>
              <a:avLst/>
              <a:gdLst/>
              <a:ahLst/>
              <a:cxnLst/>
              <a:rect l="l" t="t" r="r" b="b"/>
              <a:pathLst>
                <a:path w="1811020" h="1149350">
                  <a:moveTo>
                    <a:pt x="0" y="191516"/>
                  </a:moveTo>
                  <a:lnTo>
                    <a:pt x="5057" y="147596"/>
                  </a:lnTo>
                  <a:lnTo>
                    <a:pt x="19462" y="107283"/>
                  </a:lnTo>
                  <a:lnTo>
                    <a:pt x="42067" y="71724"/>
                  </a:lnTo>
                  <a:lnTo>
                    <a:pt x="71724" y="42067"/>
                  </a:lnTo>
                  <a:lnTo>
                    <a:pt x="107283" y="19462"/>
                  </a:lnTo>
                  <a:lnTo>
                    <a:pt x="147596" y="5057"/>
                  </a:lnTo>
                  <a:lnTo>
                    <a:pt x="191515" y="0"/>
                  </a:lnTo>
                  <a:lnTo>
                    <a:pt x="1618995" y="0"/>
                  </a:lnTo>
                  <a:lnTo>
                    <a:pt x="1662915" y="5057"/>
                  </a:lnTo>
                  <a:lnTo>
                    <a:pt x="1703228" y="19462"/>
                  </a:lnTo>
                  <a:lnTo>
                    <a:pt x="1738787" y="42067"/>
                  </a:lnTo>
                  <a:lnTo>
                    <a:pt x="1768444" y="71724"/>
                  </a:lnTo>
                  <a:lnTo>
                    <a:pt x="1791049" y="107283"/>
                  </a:lnTo>
                  <a:lnTo>
                    <a:pt x="1805454" y="147596"/>
                  </a:lnTo>
                  <a:lnTo>
                    <a:pt x="1810512" y="191516"/>
                  </a:lnTo>
                  <a:lnTo>
                    <a:pt x="1810512" y="957580"/>
                  </a:lnTo>
                  <a:lnTo>
                    <a:pt x="1805454" y="1001499"/>
                  </a:lnTo>
                  <a:lnTo>
                    <a:pt x="1791049" y="1041812"/>
                  </a:lnTo>
                  <a:lnTo>
                    <a:pt x="1768444" y="1077371"/>
                  </a:lnTo>
                  <a:lnTo>
                    <a:pt x="1738787" y="1107028"/>
                  </a:lnTo>
                  <a:lnTo>
                    <a:pt x="1703228" y="1129633"/>
                  </a:lnTo>
                  <a:lnTo>
                    <a:pt x="1662915" y="1144038"/>
                  </a:lnTo>
                  <a:lnTo>
                    <a:pt x="1618995" y="1149096"/>
                  </a:lnTo>
                  <a:lnTo>
                    <a:pt x="191515" y="1149096"/>
                  </a:lnTo>
                  <a:lnTo>
                    <a:pt x="147596" y="1144038"/>
                  </a:lnTo>
                  <a:lnTo>
                    <a:pt x="107283" y="1129633"/>
                  </a:lnTo>
                  <a:lnTo>
                    <a:pt x="71724" y="1107028"/>
                  </a:lnTo>
                  <a:lnTo>
                    <a:pt x="42067" y="1077371"/>
                  </a:lnTo>
                  <a:lnTo>
                    <a:pt x="19462" y="1041812"/>
                  </a:lnTo>
                  <a:lnTo>
                    <a:pt x="5057" y="1001499"/>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51" name="object 51"/>
          <p:cNvSpPr txBox="1"/>
          <p:nvPr/>
        </p:nvSpPr>
        <p:spPr>
          <a:xfrm>
            <a:off x="8043291" y="5619179"/>
            <a:ext cx="2177415"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52" name="object 52"/>
          <p:cNvSpPr txBox="1"/>
          <p:nvPr/>
        </p:nvSpPr>
        <p:spPr>
          <a:xfrm>
            <a:off x="8372476" y="6451664"/>
            <a:ext cx="1517333"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60" dirty="0">
                <a:solidFill>
                  <a:srgbClr val="FFFFFF"/>
                </a:solidFill>
                <a:latin typeface="Calibri"/>
                <a:cs typeface="Calibri"/>
              </a:rPr>
              <a:t> </a:t>
            </a:r>
            <a:r>
              <a:rPr sz="1650" dirty="0">
                <a:solidFill>
                  <a:srgbClr val="FFFFFF"/>
                </a:solidFill>
                <a:latin typeface="Calibri"/>
                <a:cs typeface="Calibri"/>
              </a:rPr>
              <a:t>BUD</a:t>
            </a:r>
            <a:r>
              <a:rPr sz="1650" spc="-60" dirty="0">
                <a:solidFill>
                  <a:srgbClr val="FFFFFF"/>
                </a:solidFill>
                <a:latin typeface="Calibri"/>
                <a:cs typeface="Calibri"/>
              </a:rPr>
              <a:t> </a:t>
            </a:r>
            <a:r>
              <a:rPr sz="1650" dirty="0">
                <a:solidFill>
                  <a:srgbClr val="FFFFFF"/>
                </a:solidFill>
                <a:latin typeface="Calibri"/>
                <a:cs typeface="Calibri"/>
              </a:rPr>
              <a:t>/</a:t>
            </a:r>
            <a:r>
              <a:rPr sz="1650" spc="-38"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53" name="object 53"/>
          <p:cNvGrpSpPr/>
          <p:nvPr/>
        </p:nvGrpSpPr>
        <p:grpSpPr>
          <a:xfrm>
            <a:off x="4163378" y="5304090"/>
            <a:ext cx="2745105" cy="1765935"/>
            <a:chOff x="2775585" y="3536060"/>
            <a:chExt cx="1830070" cy="1177290"/>
          </a:xfrm>
        </p:grpSpPr>
        <p:sp>
          <p:nvSpPr>
            <p:cNvPr id="54" name="object 54"/>
            <p:cNvSpPr/>
            <p:nvPr/>
          </p:nvSpPr>
          <p:spPr>
            <a:xfrm>
              <a:off x="2785110" y="3545585"/>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82A962"/>
            </a:solidFill>
          </p:spPr>
          <p:txBody>
            <a:bodyPr wrap="square" lIns="0" tIns="0" rIns="0" bIns="0" rtlCol="0"/>
            <a:lstStyle/>
            <a:p>
              <a:endParaRPr sz="2700"/>
            </a:p>
          </p:txBody>
        </p:sp>
        <p:sp>
          <p:nvSpPr>
            <p:cNvPr id="55" name="object 55"/>
            <p:cNvSpPr/>
            <p:nvPr/>
          </p:nvSpPr>
          <p:spPr>
            <a:xfrm>
              <a:off x="2785110" y="3545585"/>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56" name="object 56"/>
          <p:cNvSpPr txBox="1"/>
          <p:nvPr/>
        </p:nvSpPr>
        <p:spPr>
          <a:xfrm>
            <a:off x="4404359" y="5595746"/>
            <a:ext cx="2256473"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Pencairan</a:t>
            </a:r>
            <a:r>
              <a:rPr sz="2700" b="1" spc="-143"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57" name="object 57"/>
          <p:cNvSpPr txBox="1"/>
          <p:nvPr/>
        </p:nvSpPr>
        <p:spPr>
          <a:xfrm>
            <a:off x="5010150" y="6450710"/>
            <a:ext cx="1045845"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a:t>
            </a:r>
            <a:r>
              <a:rPr sz="1650" spc="-8" dirty="0">
                <a:solidFill>
                  <a:srgbClr val="FFFFFF"/>
                </a:solidFill>
                <a:latin typeface="Calibri"/>
                <a:cs typeface="Calibri"/>
              </a:rPr>
              <a:t>S</a:t>
            </a:r>
            <a:r>
              <a:rPr sz="1650" dirty="0">
                <a:solidFill>
                  <a:srgbClr val="FFFFFF"/>
                </a:solidFill>
                <a:latin typeface="Calibri"/>
                <a:cs typeface="Calibri"/>
              </a:rPr>
              <a:t>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58" name="object 58"/>
          <p:cNvGrpSpPr/>
          <p:nvPr/>
        </p:nvGrpSpPr>
        <p:grpSpPr>
          <a:xfrm>
            <a:off x="4652009" y="5237798"/>
            <a:ext cx="9447848" cy="1752600"/>
            <a:chOff x="3101339" y="3491865"/>
            <a:chExt cx="6298565" cy="1168400"/>
          </a:xfrm>
        </p:grpSpPr>
        <p:pic>
          <p:nvPicPr>
            <p:cNvPr id="59" name="object 59"/>
            <p:cNvPicPr/>
            <p:nvPr/>
          </p:nvPicPr>
          <p:blipFill>
            <a:blip r:embed="rId6" cstate="print"/>
            <a:stretch>
              <a:fillRect/>
            </a:stretch>
          </p:blipFill>
          <p:spPr>
            <a:xfrm>
              <a:off x="3101339" y="4347972"/>
              <a:ext cx="211836" cy="211836"/>
            </a:xfrm>
            <a:prstGeom prst="rect">
              <a:avLst/>
            </a:prstGeom>
          </p:spPr>
        </p:pic>
        <p:pic>
          <p:nvPicPr>
            <p:cNvPr id="60" name="object 60"/>
            <p:cNvPicPr/>
            <p:nvPr/>
          </p:nvPicPr>
          <p:blipFill>
            <a:blip r:embed="rId6" cstate="print"/>
            <a:stretch>
              <a:fillRect/>
            </a:stretch>
          </p:blipFill>
          <p:spPr>
            <a:xfrm>
              <a:off x="5381244" y="4293108"/>
              <a:ext cx="211836" cy="211836"/>
            </a:xfrm>
            <a:prstGeom prst="rect">
              <a:avLst/>
            </a:prstGeom>
          </p:spPr>
        </p:pic>
        <p:sp>
          <p:nvSpPr>
            <p:cNvPr id="61" name="object 61"/>
            <p:cNvSpPr/>
            <p:nvPr/>
          </p:nvSpPr>
          <p:spPr>
            <a:xfrm>
              <a:off x="4697729" y="3958590"/>
              <a:ext cx="449580" cy="353695"/>
            </a:xfrm>
            <a:custGeom>
              <a:avLst/>
              <a:gdLst/>
              <a:ahLst/>
              <a:cxnLst/>
              <a:rect l="l" t="t" r="r" b="b"/>
              <a:pathLst>
                <a:path w="449579" h="353695">
                  <a:moveTo>
                    <a:pt x="176784" y="0"/>
                  </a:moveTo>
                  <a:lnTo>
                    <a:pt x="0" y="176784"/>
                  </a:lnTo>
                  <a:lnTo>
                    <a:pt x="176784" y="353568"/>
                  </a:lnTo>
                  <a:lnTo>
                    <a:pt x="176784" y="265176"/>
                  </a:lnTo>
                  <a:lnTo>
                    <a:pt x="449580" y="265176"/>
                  </a:lnTo>
                  <a:lnTo>
                    <a:pt x="449580" y="88392"/>
                  </a:lnTo>
                  <a:lnTo>
                    <a:pt x="176784" y="88392"/>
                  </a:lnTo>
                  <a:lnTo>
                    <a:pt x="176784" y="0"/>
                  </a:lnTo>
                  <a:close/>
                </a:path>
              </a:pathLst>
            </a:custGeom>
            <a:solidFill>
              <a:srgbClr val="82A962"/>
            </a:solidFill>
          </p:spPr>
          <p:txBody>
            <a:bodyPr wrap="square" lIns="0" tIns="0" rIns="0" bIns="0" rtlCol="0"/>
            <a:lstStyle/>
            <a:p>
              <a:endParaRPr sz="2700"/>
            </a:p>
          </p:txBody>
        </p:sp>
        <p:sp>
          <p:nvSpPr>
            <p:cNvPr id="62" name="object 62"/>
            <p:cNvSpPr/>
            <p:nvPr/>
          </p:nvSpPr>
          <p:spPr>
            <a:xfrm>
              <a:off x="4697729" y="3958590"/>
              <a:ext cx="449580" cy="353695"/>
            </a:xfrm>
            <a:custGeom>
              <a:avLst/>
              <a:gdLst/>
              <a:ahLst/>
              <a:cxnLst/>
              <a:rect l="l" t="t" r="r" b="b"/>
              <a:pathLst>
                <a:path w="449579" h="353695">
                  <a:moveTo>
                    <a:pt x="449580" y="265176"/>
                  </a:moveTo>
                  <a:lnTo>
                    <a:pt x="176784" y="265176"/>
                  </a:lnTo>
                  <a:lnTo>
                    <a:pt x="176784" y="353568"/>
                  </a:lnTo>
                  <a:lnTo>
                    <a:pt x="0" y="176784"/>
                  </a:lnTo>
                  <a:lnTo>
                    <a:pt x="176784" y="0"/>
                  </a:lnTo>
                  <a:lnTo>
                    <a:pt x="176784" y="88392"/>
                  </a:lnTo>
                  <a:lnTo>
                    <a:pt x="449580" y="88392"/>
                  </a:lnTo>
                  <a:lnTo>
                    <a:pt x="449580" y="265176"/>
                  </a:lnTo>
                  <a:close/>
                </a:path>
              </a:pathLst>
            </a:custGeom>
            <a:ln w="19050">
              <a:solidFill>
                <a:srgbClr val="D7D7D7"/>
              </a:solidFill>
            </a:ln>
          </p:spPr>
          <p:txBody>
            <a:bodyPr wrap="square" lIns="0" tIns="0" rIns="0" bIns="0" rtlCol="0"/>
            <a:lstStyle/>
            <a:p>
              <a:endParaRPr sz="2700"/>
            </a:p>
          </p:txBody>
        </p:sp>
        <p:sp>
          <p:nvSpPr>
            <p:cNvPr id="63" name="object 63"/>
            <p:cNvSpPr/>
            <p:nvPr/>
          </p:nvSpPr>
          <p:spPr>
            <a:xfrm>
              <a:off x="7579613" y="3501390"/>
              <a:ext cx="1811020" cy="1149350"/>
            </a:xfrm>
            <a:custGeom>
              <a:avLst/>
              <a:gdLst/>
              <a:ahLst/>
              <a:cxnLst/>
              <a:rect l="l" t="t" r="r" b="b"/>
              <a:pathLst>
                <a:path w="1811020" h="1149350">
                  <a:moveTo>
                    <a:pt x="1618995" y="0"/>
                  </a:moveTo>
                  <a:lnTo>
                    <a:pt x="191515" y="0"/>
                  </a:lnTo>
                  <a:lnTo>
                    <a:pt x="147596" y="5057"/>
                  </a:lnTo>
                  <a:lnTo>
                    <a:pt x="107283" y="19462"/>
                  </a:lnTo>
                  <a:lnTo>
                    <a:pt x="71724" y="42067"/>
                  </a:lnTo>
                  <a:lnTo>
                    <a:pt x="42067" y="71724"/>
                  </a:lnTo>
                  <a:lnTo>
                    <a:pt x="19462" y="107283"/>
                  </a:lnTo>
                  <a:lnTo>
                    <a:pt x="5057" y="147596"/>
                  </a:lnTo>
                  <a:lnTo>
                    <a:pt x="0" y="191516"/>
                  </a:lnTo>
                  <a:lnTo>
                    <a:pt x="0" y="957580"/>
                  </a:lnTo>
                  <a:lnTo>
                    <a:pt x="5057" y="1001499"/>
                  </a:lnTo>
                  <a:lnTo>
                    <a:pt x="19462" y="1041812"/>
                  </a:lnTo>
                  <a:lnTo>
                    <a:pt x="42067" y="1077371"/>
                  </a:lnTo>
                  <a:lnTo>
                    <a:pt x="71724" y="1107028"/>
                  </a:lnTo>
                  <a:lnTo>
                    <a:pt x="107283" y="1129633"/>
                  </a:lnTo>
                  <a:lnTo>
                    <a:pt x="147596" y="1144038"/>
                  </a:lnTo>
                  <a:lnTo>
                    <a:pt x="191515" y="1149096"/>
                  </a:lnTo>
                  <a:lnTo>
                    <a:pt x="1618995" y="1149096"/>
                  </a:lnTo>
                  <a:lnTo>
                    <a:pt x="1662915" y="1144038"/>
                  </a:lnTo>
                  <a:lnTo>
                    <a:pt x="1703228" y="1129633"/>
                  </a:lnTo>
                  <a:lnTo>
                    <a:pt x="1738787" y="1107028"/>
                  </a:lnTo>
                  <a:lnTo>
                    <a:pt x="1768444" y="1077371"/>
                  </a:lnTo>
                  <a:lnTo>
                    <a:pt x="1791049" y="1041812"/>
                  </a:lnTo>
                  <a:lnTo>
                    <a:pt x="1805454" y="1001499"/>
                  </a:lnTo>
                  <a:lnTo>
                    <a:pt x="1810511" y="957580"/>
                  </a:lnTo>
                  <a:lnTo>
                    <a:pt x="1810511" y="191516"/>
                  </a:lnTo>
                  <a:lnTo>
                    <a:pt x="1805454" y="147596"/>
                  </a:lnTo>
                  <a:lnTo>
                    <a:pt x="1791049" y="107283"/>
                  </a:lnTo>
                  <a:lnTo>
                    <a:pt x="1768444" y="71724"/>
                  </a:lnTo>
                  <a:lnTo>
                    <a:pt x="1738787" y="42067"/>
                  </a:lnTo>
                  <a:lnTo>
                    <a:pt x="1703228" y="19462"/>
                  </a:lnTo>
                  <a:lnTo>
                    <a:pt x="1662915" y="5057"/>
                  </a:lnTo>
                  <a:lnTo>
                    <a:pt x="1618995" y="0"/>
                  </a:lnTo>
                  <a:close/>
                </a:path>
              </a:pathLst>
            </a:custGeom>
            <a:solidFill>
              <a:srgbClr val="48A95F"/>
            </a:solidFill>
          </p:spPr>
          <p:txBody>
            <a:bodyPr wrap="square" lIns="0" tIns="0" rIns="0" bIns="0" rtlCol="0"/>
            <a:lstStyle/>
            <a:p>
              <a:endParaRPr sz="2700"/>
            </a:p>
          </p:txBody>
        </p:sp>
        <p:sp>
          <p:nvSpPr>
            <p:cNvPr id="64" name="object 64"/>
            <p:cNvSpPr/>
            <p:nvPr/>
          </p:nvSpPr>
          <p:spPr>
            <a:xfrm>
              <a:off x="7579613" y="3501390"/>
              <a:ext cx="1811020" cy="1149350"/>
            </a:xfrm>
            <a:custGeom>
              <a:avLst/>
              <a:gdLst/>
              <a:ahLst/>
              <a:cxnLst/>
              <a:rect l="l" t="t" r="r" b="b"/>
              <a:pathLst>
                <a:path w="1811020" h="1149350">
                  <a:moveTo>
                    <a:pt x="0" y="191516"/>
                  </a:moveTo>
                  <a:lnTo>
                    <a:pt x="5057" y="147596"/>
                  </a:lnTo>
                  <a:lnTo>
                    <a:pt x="19462" y="107283"/>
                  </a:lnTo>
                  <a:lnTo>
                    <a:pt x="42067" y="71724"/>
                  </a:lnTo>
                  <a:lnTo>
                    <a:pt x="71724" y="42067"/>
                  </a:lnTo>
                  <a:lnTo>
                    <a:pt x="107283" y="19462"/>
                  </a:lnTo>
                  <a:lnTo>
                    <a:pt x="147596" y="5057"/>
                  </a:lnTo>
                  <a:lnTo>
                    <a:pt x="191515" y="0"/>
                  </a:lnTo>
                  <a:lnTo>
                    <a:pt x="1618995" y="0"/>
                  </a:lnTo>
                  <a:lnTo>
                    <a:pt x="1662915" y="5057"/>
                  </a:lnTo>
                  <a:lnTo>
                    <a:pt x="1703228" y="19462"/>
                  </a:lnTo>
                  <a:lnTo>
                    <a:pt x="1738787" y="42067"/>
                  </a:lnTo>
                  <a:lnTo>
                    <a:pt x="1768444" y="71724"/>
                  </a:lnTo>
                  <a:lnTo>
                    <a:pt x="1791049" y="107283"/>
                  </a:lnTo>
                  <a:lnTo>
                    <a:pt x="1805454" y="147596"/>
                  </a:lnTo>
                  <a:lnTo>
                    <a:pt x="1810511" y="191516"/>
                  </a:lnTo>
                  <a:lnTo>
                    <a:pt x="1810511" y="957580"/>
                  </a:lnTo>
                  <a:lnTo>
                    <a:pt x="1805454" y="1001499"/>
                  </a:lnTo>
                  <a:lnTo>
                    <a:pt x="1791049" y="1041812"/>
                  </a:lnTo>
                  <a:lnTo>
                    <a:pt x="1768444" y="1077371"/>
                  </a:lnTo>
                  <a:lnTo>
                    <a:pt x="1738787" y="1107028"/>
                  </a:lnTo>
                  <a:lnTo>
                    <a:pt x="1703228" y="1129633"/>
                  </a:lnTo>
                  <a:lnTo>
                    <a:pt x="1662915" y="1144038"/>
                  </a:lnTo>
                  <a:lnTo>
                    <a:pt x="1618995" y="1149096"/>
                  </a:lnTo>
                  <a:lnTo>
                    <a:pt x="191515" y="1149096"/>
                  </a:lnTo>
                  <a:lnTo>
                    <a:pt x="147596" y="1144038"/>
                  </a:lnTo>
                  <a:lnTo>
                    <a:pt x="107283" y="1129633"/>
                  </a:lnTo>
                  <a:lnTo>
                    <a:pt x="71724" y="1107028"/>
                  </a:lnTo>
                  <a:lnTo>
                    <a:pt x="42067" y="1077371"/>
                  </a:lnTo>
                  <a:lnTo>
                    <a:pt x="19462" y="1041812"/>
                  </a:lnTo>
                  <a:lnTo>
                    <a:pt x="5057" y="1001499"/>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65" name="object 65"/>
          <p:cNvSpPr txBox="1"/>
          <p:nvPr/>
        </p:nvSpPr>
        <p:spPr>
          <a:xfrm>
            <a:off x="11882819" y="5407838"/>
            <a:ext cx="1684973" cy="850233"/>
          </a:xfrm>
          <a:prstGeom prst="rect">
            <a:avLst/>
          </a:prstGeom>
        </p:spPr>
        <p:txBody>
          <a:bodyPr vert="horz" wrap="square" lIns="0" tIns="19050" rIns="0" bIns="0" rtlCol="0">
            <a:spAutoFit/>
          </a:bodyPr>
          <a:lstStyle/>
          <a:p>
            <a:pPr algn="ctr">
              <a:spcBef>
                <a:spcPts val="150"/>
              </a:spcBef>
            </a:pPr>
            <a:r>
              <a:rPr sz="2700" b="1" spc="-8" dirty="0">
                <a:solidFill>
                  <a:srgbClr val="FFFFFF"/>
                </a:solidFill>
                <a:latin typeface="Calibri"/>
                <a:cs typeface="Calibri"/>
              </a:rPr>
              <a:t>Pembuatan</a:t>
            </a:r>
            <a:endParaRPr sz="2700">
              <a:latin typeface="Calibri"/>
              <a:cs typeface="Calibri"/>
            </a:endParaRPr>
          </a:p>
          <a:p>
            <a:pPr marL="2858" algn="ctr">
              <a:spcBef>
                <a:spcPts val="8"/>
              </a:spcBef>
            </a:pPr>
            <a:r>
              <a:rPr sz="2700" b="1" dirty="0">
                <a:solidFill>
                  <a:srgbClr val="FFFFFF"/>
                </a:solidFill>
                <a:latin typeface="Calibri"/>
                <a:cs typeface="Calibri"/>
              </a:rPr>
              <a:t>SP2D</a:t>
            </a:r>
            <a:endParaRPr sz="2700">
              <a:latin typeface="Calibri"/>
              <a:cs typeface="Calibri"/>
            </a:endParaRPr>
          </a:p>
        </p:txBody>
      </p:sp>
      <p:sp>
        <p:nvSpPr>
          <p:cNvPr id="66" name="object 66"/>
          <p:cNvSpPr txBox="1"/>
          <p:nvPr/>
        </p:nvSpPr>
        <p:spPr>
          <a:xfrm>
            <a:off x="12244006" y="6492430"/>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67" name="object 67"/>
          <p:cNvGrpSpPr/>
          <p:nvPr/>
        </p:nvGrpSpPr>
        <p:grpSpPr>
          <a:xfrm>
            <a:off x="11355134" y="2480880"/>
            <a:ext cx="2745105" cy="4299585"/>
            <a:chOff x="7570089" y="1653920"/>
            <a:chExt cx="1830070" cy="2866390"/>
          </a:xfrm>
        </p:grpSpPr>
        <p:pic>
          <p:nvPicPr>
            <p:cNvPr id="68" name="object 68"/>
            <p:cNvPicPr/>
            <p:nvPr/>
          </p:nvPicPr>
          <p:blipFill>
            <a:blip r:embed="rId6" cstate="print"/>
            <a:stretch>
              <a:fillRect/>
            </a:stretch>
          </p:blipFill>
          <p:spPr>
            <a:xfrm>
              <a:off x="7947660" y="4308347"/>
              <a:ext cx="211835" cy="211836"/>
            </a:xfrm>
            <a:prstGeom prst="rect">
              <a:avLst/>
            </a:prstGeom>
          </p:spPr>
        </p:pic>
        <p:sp>
          <p:nvSpPr>
            <p:cNvPr id="69" name="object 69"/>
            <p:cNvSpPr/>
            <p:nvPr/>
          </p:nvSpPr>
          <p:spPr>
            <a:xfrm>
              <a:off x="7579614" y="1663445"/>
              <a:ext cx="1811020" cy="1127760"/>
            </a:xfrm>
            <a:custGeom>
              <a:avLst/>
              <a:gdLst/>
              <a:ahLst/>
              <a:cxnLst/>
              <a:rect l="l" t="t" r="r" b="b"/>
              <a:pathLst>
                <a:path w="1811020" h="1127760">
                  <a:moveTo>
                    <a:pt x="1622552" y="0"/>
                  </a:moveTo>
                  <a:lnTo>
                    <a:pt x="187959" y="0"/>
                  </a:lnTo>
                  <a:lnTo>
                    <a:pt x="138009" y="6717"/>
                  </a:lnTo>
                  <a:lnTo>
                    <a:pt x="93114" y="25672"/>
                  </a:lnTo>
                  <a:lnTo>
                    <a:pt x="55070" y="55070"/>
                  </a:lnTo>
                  <a:lnTo>
                    <a:pt x="25672" y="93114"/>
                  </a:lnTo>
                  <a:lnTo>
                    <a:pt x="6717" y="138009"/>
                  </a:lnTo>
                  <a:lnTo>
                    <a:pt x="0" y="187959"/>
                  </a:lnTo>
                  <a:lnTo>
                    <a:pt x="0" y="939800"/>
                  </a:lnTo>
                  <a:lnTo>
                    <a:pt x="6717" y="989750"/>
                  </a:lnTo>
                  <a:lnTo>
                    <a:pt x="25672" y="1034645"/>
                  </a:lnTo>
                  <a:lnTo>
                    <a:pt x="55070" y="1072689"/>
                  </a:lnTo>
                  <a:lnTo>
                    <a:pt x="93114" y="1102087"/>
                  </a:lnTo>
                  <a:lnTo>
                    <a:pt x="138009" y="1121042"/>
                  </a:lnTo>
                  <a:lnTo>
                    <a:pt x="187959" y="1127759"/>
                  </a:lnTo>
                  <a:lnTo>
                    <a:pt x="1622552" y="1127759"/>
                  </a:lnTo>
                  <a:lnTo>
                    <a:pt x="1672502" y="1121042"/>
                  </a:lnTo>
                  <a:lnTo>
                    <a:pt x="1717397" y="1102087"/>
                  </a:lnTo>
                  <a:lnTo>
                    <a:pt x="1755441" y="1072689"/>
                  </a:lnTo>
                  <a:lnTo>
                    <a:pt x="1784839" y="1034645"/>
                  </a:lnTo>
                  <a:lnTo>
                    <a:pt x="1803794" y="989750"/>
                  </a:lnTo>
                  <a:lnTo>
                    <a:pt x="1810511" y="939800"/>
                  </a:lnTo>
                  <a:lnTo>
                    <a:pt x="1810511" y="187959"/>
                  </a:lnTo>
                  <a:lnTo>
                    <a:pt x="1803794" y="138009"/>
                  </a:lnTo>
                  <a:lnTo>
                    <a:pt x="1784839" y="93114"/>
                  </a:lnTo>
                  <a:lnTo>
                    <a:pt x="1755441" y="55070"/>
                  </a:lnTo>
                  <a:lnTo>
                    <a:pt x="1717397" y="25672"/>
                  </a:lnTo>
                  <a:lnTo>
                    <a:pt x="1672502" y="6717"/>
                  </a:lnTo>
                  <a:lnTo>
                    <a:pt x="1622552" y="0"/>
                  </a:lnTo>
                  <a:close/>
                </a:path>
              </a:pathLst>
            </a:custGeom>
            <a:solidFill>
              <a:srgbClr val="0092C7"/>
            </a:solidFill>
          </p:spPr>
          <p:txBody>
            <a:bodyPr wrap="square" lIns="0" tIns="0" rIns="0" bIns="0" rtlCol="0"/>
            <a:lstStyle/>
            <a:p>
              <a:endParaRPr sz="2700"/>
            </a:p>
          </p:txBody>
        </p:sp>
        <p:sp>
          <p:nvSpPr>
            <p:cNvPr id="70" name="object 70"/>
            <p:cNvSpPr/>
            <p:nvPr/>
          </p:nvSpPr>
          <p:spPr>
            <a:xfrm>
              <a:off x="7579614" y="1663445"/>
              <a:ext cx="1811020" cy="1127760"/>
            </a:xfrm>
            <a:custGeom>
              <a:avLst/>
              <a:gdLst/>
              <a:ahLst/>
              <a:cxnLst/>
              <a:rect l="l" t="t" r="r" b="b"/>
              <a:pathLst>
                <a:path w="1811020" h="1127760">
                  <a:moveTo>
                    <a:pt x="0" y="187959"/>
                  </a:moveTo>
                  <a:lnTo>
                    <a:pt x="6717" y="138009"/>
                  </a:lnTo>
                  <a:lnTo>
                    <a:pt x="25672" y="93114"/>
                  </a:lnTo>
                  <a:lnTo>
                    <a:pt x="55070" y="55070"/>
                  </a:lnTo>
                  <a:lnTo>
                    <a:pt x="93114" y="25672"/>
                  </a:lnTo>
                  <a:lnTo>
                    <a:pt x="138009" y="6717"/>
                  </a:lnTo>
                  <a:lnTo>
                    <a:pt x="187959" y="0"/>
                  </a:lnTo>
                  <a:lnTo>
                    <a:pt x="1622552" y="0"/>
                  </a:lnTo>
                  <a:lnTo>
                    <a:pt x="1672502" y="6717"/>
                  </a:lnTo>
                  <a:lnTo>
                    <a:pt x="1717397" y="25672"/>
                  </a:lnTo>
                  <a:lnTo>
                    <a:pt x="1755441" y="55070"/>
                  </a:lnTo>
                  <a:lnTo>
                    <a:pt x="1784839" y="93114"/>
                  </a:lnTo>
                  <a:lnTo>
                    <a:pt x="1803794" y="138009"/>
                  </a:lnTo>
                  <a:lnTo>
                    <a:pt x="1810511" y="187959"/>
                  </a:lnTo>
                  <a:lnTo>
                    <a:pt x="1810511" y="939800"/>
                  </a:lnTo>
                  <a:lnTo>
                    <a:pt x="1803794" y="989750"/>
                  </a:lnTo>
                  <a:lnTo>
                    <a:pt x="1784839" y="1034645"/>
                  </a:lnTo>
                  <a:lnTo>
                    <a:pt x="1755441" y="1072689"/>
                  </a:lnTo>
                  <a:lnTo>
                    <a:pt x="1717397" y="1102087"/>
                  </a:lnTo>
                  <a:lnTo>
                    <a:pt x="1672502" y="1121042"/>
                  </a:lnTo>
                  <a:lnTo>
                    <a:pt x="1622552" y="1127759"/>
                  </a:lnTo>
                  <a:lnTo>
                    <a:pt x="187959" y="1127759"/>
                  </a:lnTo>
                  <a:lnTo>
                    <a:pt x="138009" y="1121042"/>
                  </a:lnTo>
                  <a:lnTo>
                    <a:pt x="93114" y="1102087"/>
                  </a:lnTo>
                  <a:lnTo>
                    <a:pt x="55070" y="1072689"/>
                  </a:lnTo>
                  <a:lnTo>
                    <a:pt x="25672" y="1034645"/>
                  </a:lnTo>
                  <a:lnTo>
                    <a:pt x="6717" y="989750"/>
                  </a:lnTo>
                  <a:lnTo>
                    <a:pt x="0" y="939800"/>
                  </a:lnTo>
                  <a:lnTo>
                    <a:pt x="0" y="187959"/>
                  </a:lnTo>
                  <a:close/>
                </a:path>
              </a:pathLst>
            </a:custGeom>
            <a:ln w="19050">
              <a:solidFill>
                <a:srgbClr val="D7D7D7"/>
              </a:solidFill>
            </a:ln>
          </p:spPr>
          <p:txBody>
            <a:bodyPr wrap="square" lIns="0" tIns="0" rIns="0" bIns="0" rtlCol="0"/>
            <a:lstStyle/>
            <a:p>
              <a:endParaRPr sz="2700"/>
            </a:p>
          </p:txBody>
        </p:sp>
      </p:grpSp>
      <p:sp>
        <p:nvSpPr>
          <p:cNvPr id="71" name="object 71"/>
          <p:cNvSpPr txBox="1"/>
          <p:nvPr/>
        </p:nvSpPr>
        <p:spPr>
          <a:xfrm>
            <a:off x="11714988" y="2463926"/>
            <a:ext cx="1859280" cy="865622"/>
          </a:xfrm>
          <a:prstGeom prst="rect">
            <a:avLst/>
          </a:prstGeom>
        </p:spPr>
        <p:txBody>
          <a:bodyPr vert="horz" wrap="square" lIns="0" tIns="19050" rIns="0" bIns="0" rtlCol="0">
            <a:spAutoFit/>
          </a:bodyPr>
          <a:lstStyle/>
          <a:p>
            <a:pPr marL="342900">
              <a:lnSpc>
                <a:spcPts val="3045"/>
              </a:lnSpc>
              <a:spcBef>
                <a:spcPts val="150"/>
              </a:spcBef>
            </a:pPr>
            <a:r>
              <a:rPr sz="2700" b="1" spc="-8" dirty="0">
                <a:solidFill>
                  <a:srgbClr val="FFFFFF"/>
                </a:solidFill>
                <a:latin typeface="Calibri"/>
                <a:cs typeface="Calibri"/>
              </a:rPr>
              <a:t>Generate</a:t>
            </a:r>
            <a:endParaRPr sz="2700">
              <a:latin typeface="Calibri"/>
              <a:cs typeface="Calibri"/>
            </a:endParaRPr>
          </a:p>
          <a:p>
            <a:pPr marL="197168" indent="-179070">
              <a:lnSpc>
                <a:spcPts val="1748"/>
              </a:lnSpc>
              <a:buSzPct val="91666"/>
              <a:buAutoNum type="arabicPeriod"/>
              <a:tabLst>
                <a:tab pos="198120" algn="l"/>
              </a:tabLst>
            </a:pPr>
            <a:r>
              <a:rPr b="1" spc="-8" dirty="0">
                <a:solidFill>
                  <a:srgbClr val="FFFFFF"/>
                </a:solidFill>
                <a:latin typeface="Calibri"/>
                <a:cs typeface="Calibri"/>
              </a:rPr>
              <a:t>SPM</a:t>
            </a:r>
            <a:endParaRPr>
              <a:latin typeface="Calibri"/>
              <a:cs typeface="Calibri"/>
            </a:endParaRPr>
          </a:p>
          <a:p>
            <a:pPr marL="197168" indent="-179070">
              <a:lnSpc>
                <a:spcPts val="1943"/>
              </a:lnSpc>
              <a:buSzPct val="91666"/>
              <a:buAutoNum type="arabicPeriod"/>
              <a:tabLst>
                <a:tab pos="198120" algn="l"/>
              </a:tabLst>
            </a:pPr>
            <a:r>
              <a:rPr b="1" dirty="0">
                <a:solidFill>
                  <a:srgbClr val="FFFFFF"/>
                </a:solidFill>
                <a:latin typeface="Calibri"/>
                <a:cs typeface="Calibri"/>
              </a:rPr>
              <a:t>Surat</a:t>
            </a:r>
            <a:r>
              <a:rPr b="1" spc="-98" dirty="0">
                <a:solidFill>
                  <a:srgbClr val="FFFFFF"/>
                </a:solidFill>
                <a:latin typeface="Calibri"/>
                <a:cs typeface="Calibri"/>
              </a:rPr>
              <a:t> </a:t>
            </a:r>
            <a:r>
              <a:rPr b="1" spc="-8" dirty="0">
                <a:solidFill>
                  <a:srgbClr val="FFFFFF"/>
                </a:solidFill>
                <a:latin typeface="Calibri"/>
                <a:cs typeface="Calibri"/>
              </a:rPr>
              <a:t>Pernyataan</a:t>
            </a:r>
            <a:endParaRPr>
              <a:latin typeface="Calibri"/>
              <a:cs typeface="Calibri"/>
            </a:endParaRPr>
          </a:p>
        </p:txBody>
      </p:sp>
      <p:sp>
        <p:nvSpPr>
          <p:cNvPr id="72" name="object 72"/>
          <p:cNvSpPr txBox="1"/>
          <p:nvPr/>
        </p:nvSpPr>
        <p:spPr>
          <a:xfrm>
            <a:off x="12094464" y="3565322"/>
            <a:ext cx="1263015" cy="528030"/>
          </a:xfrm>
          <a:prstGeom prst="rect">
            <a:avLst/>
          </a:prstGeom>
        </p:spPr>
        <p:txBody>
          <a:bodyPr vert="horz" wrap="square" lIns="0" tIns="20003" rIns="0" bIns="0" rtlCol="0">
            <a:spAutoFit/>
          </a:bodyPr>
          <a:lstStyle/>
          <a:p>
            <a:pPr algn="ctr">
              <a:spcBef>
                <a:spcPts val="158"/>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a:t>
            </a:r>
            <a:r>
              <a:rPr sz="1650" dirty="0">
                <a:solidFill>
                  <a:srgbClr val="FFFFFF"/>
                </a:solidFill>
                <a:latin typeface="Calibri"/>
                <a:cs typeface="Calibri"/>
              </a:rPr>
              <a:t>KPD,</a:t>
            </a:r>
            <a:endParaRPr sz="1650">
              <a:latin typeface="Calibri"/>
              <a:cs typeface="Calibri"/>
            </a:endParaRPr>
          </a:p>
          <a:p>
            <a:pPr algn="ctr">
              <a:spcBef>
                <a:spcPts val="8"/>
              </a:spcBef>
            </a:pPr>
            <a:r>
              <a:rPr sz="1650" dirty="0">
                <a:solidFill>
                  <a:srgbClr val="FFFFFF"/>
                </a:solidFill>
                <a:latin typeface="Calibri"/>
                <a:cs typeface="Calibri"/>
              </a:rPr>
              <a:t>PPK</a:t>
            </a:r>
            <a:r>
              <a:rPr sz="1650" spc="-90" dirty="0">
                <a:solidFill>
                  <a:srgbClr val="FFFFFF"/>
                </a:solidFill>
                <a:latin typeface="Calibri"/>
                <a:cs typeface="Calibri"/>
              </a:rPr>
              <a:t> </a:t>
            </a:r>
            <a:r>
              <a:rPr sz="1650" dirty="0">
                <a:solidFill>
                  <a:srgbClr val="FFFFFF"/>
                </a:solidFill>
                <a:latin typeface="Calibri"/>
                <a:cs typeface="Calibri"/>
              </a:rPr>
              <a:t>Unit</a:t>
            </a:r>
            <a:r>
              <a:rPr sz="1650" spc="-53" dirty="0">
                <a:solidFill>
                  <a:srgbClr val="FFFFFF"/>
                </a:solidFill>
                <a:latin typeface="Calibri"/>
                <a:cs typeface="Calibri"/>
              </a:rPr>
              <a:t> </a:t>
            </a:r>
            <a:r>
              <a:rPr sz="1650" spc="-8" dirty="0">
                <a:solidFill>
                  <a:srgbClr val="FFFFFF"/>
                </a:solidFill>
                <a:latin typeface="Calibri"/>
                <a:cs typeface="Calibri"/>
              </a:rPr>
              <a:t>SKPD</a:t>
            </a:r>
            <a:endParaRPr sz="1650">
              <a:latin typeface="Calibri"/>
              <a:cs typeface="Calibri"/>
            </a:endParaRPr>
          </a:p>
        </p:txBody>
      </p:sp>
      <p:grpSp>
        <p:nvGrpSpPr>
          <p:cNvPr id="73" name="object 73"/>
          <p:cNvGrpSpPr/>
          <p:nvPr/>
        </p:nvGrpSpPr>
        <p:grpSpPr>
          <a:xfrm>
            <a:off x="11665457" y="3068384"/>
            <a:ext cx="5994081" cy="3890010"/>
            <a:chOff x="7776971" y="2045589"/>
            <a:chExt cx="3996054" cy="2593340"/>
          </a:xfrm>
        </p:grpSpPr>
        <p:pic>
          <p:nvPicPr>
            <p:cNvPr id="74" name="object 74"/>
            <p:cNvPicPr/>
            <p:nvPr/>
          </p:nvPicPr>
          <p:blipFill>
            <a:blip r:embed="rId7" cstate="print"/>
            <a:stretch>
              <a:fillRect/>
            </a:stretch>
          </p:blipFill>
          <p:spPr>
            <a:xfrm>
              <a:off x="7776971" y="2456688"/>
              <a:ext cx="219455" cy="220979"/>
            </a:xfrm>
            <a:prstGeom prst="rect">
              <a:avLst/>
            </a:prstGeom>
          </p:spPr>
        </p:pic>
        <p:sp>
          <p:nvSpPr>
            <p:cNvPr id="75" name="object 75"/>
            <p:cNvSpPr/>
            <p:nvPr/>
          </p:nvSpPr>
          <p:spPr>
            <a:xfrm>
              <a:off x="9458705" y="2055114"/>
              <a:ext cx="448309" cy="355600"/>
            </a:xfrm>
            <a:custGeom>
              <a:avLst/>
              <a:gdLst/>
              <a:ahLst/>
              <a:cxnLst/>
              <a:rect l="l" t="t" r="r" b="b"/>
              <a:pathLst>
                <a:path w="448309" h="355600">
                  <a:moveTo>
                    <a:pt x="270510" y="0"/>
                  </a:moveTo>
                  <a:lnTo>
                    <a:pt x="270510" y="88773"/>
                  </a:lnTo>
                  <a:lnTo>
                    <a:pt x="0" y="88773"/>
                  </a:lnTo>
                  <a:lnTo>
                    <a:pt x="0" y="266319"/>
                  </a:lnTo>
                  <a:lnTo>
                    <a:pt x="270510" y="266319"/>
                  </a:lnTo>
                  <a:lnTo>
                    <a:pt x="270510" y="355091"/>
                  </a:lnTo>
                  <a:lnTo>
                    <a:pt x="448055" y="177546"/>
                  </a:lnTo>
                  <a:lnTo>
                    <a:pt x="270510" y="0"/>
                  </a:lnTo>
                  <a:close/>
                </a:path>
              </a:pathLst>
            </a:custGeom>
            <a:solidFill>
              <a:srgbClr val="08A2C3"/>
            </a:solidFill>
          </p:spPr>
          <p:txBody>
            <a:bodyPr wrap="square" lIns="0" tIns="0" rIns="0" bIns="0" rtlCol="0"/>
            <a:lstStyle/>
            <a:p>
              <a:endParaRPr sz="2700"/>
            </a:p>
          </p:txBody>
        </p:sp>
        <p:sp>
          <p:nvSpPr>
            <p:cNvPr id="76" name="object 76"/>
            <p:cNvSpPr/>
            <p:nvPr/>
          </p:nvSpPr>
          <p:spPr>
            <a:xfrm>
              <a:off x="9458705" y="2055114"/>
              <a:ext cx="448309" cy="355600"/>
            </a:xfrm>
            <a:custGeom>
              <a:avLst/>
              <a:gdLst/>
              <a:ahLst/>
              <a:cxnLst/>
              <a:rect l="l" t="t" r="r" b="b"/>
              <a:pathLst>
                <a:path w="448309" h="355600">
                  <a:moveTo>
                    <a:pt x="0" y="88773"/>
                  </a:moveTo>
                  <a:lnTo>
                    <a:pt x="270510" y="88773"/>
                  </a:lnTo>
                  <a:lnTo>
                    <a:pt x="270510" y="0"/>
                  </a:lnTo>
                  <a:lnTo>
                    <a:pt x="448055" y="177546"/>
                  </a:lnTo>
                  <a:lnTo>
                    <a:pt x="270510" y="355091"/>
                  </a:lnTo>
                  <a:lnTo>
                    <a:pt x="270510" y="266319"/>
                  </a:lnTo>
                  <a:lnTo>
                    <a:pt x="0" y="266319"/>
                  </a:lnTo>
                  <a:lnTo>
                    <a:pt x="0" y="88773"/>
                  </a:lnTo>
                  <a:close/>
                </a:path>
              </a:pathLst>
            </a:custGeom>
            <a:ln w="19050">
              <a:solidFill>
                <a:srgbClr val="FFF1CC"/>
              </a:solidFill>
            </a:ln>
          </p:spPr>
          <p:txBody>
            <a:bodyPr wrap="square" lIns="0" tIns="0" rIns="0" bIns="0" rtlCol="0"/>
            <a:lstStyle/>
            <a:p>
              <a:endParaRPr sz="2700"/>
            </a:p>
          </p:txBody>
        </p:sp>
        <p:sp>
          <p:nvSpPr>
            <p:cNvPr id="77" name="object 77"/>
            <p:cNvSpPr/>
            <p:nvPr/>
          </p:nvSpPr>
          <p:spPr>
            <a:xfrm>
              <a:off x="9952481" y="3501390"/>
              <a:ext cx="1811020" cy="1127760"/>
            </a:xfrm>
            <a:custGeom>
              <a:avLst/>
              <a:gdLst/>
              <a:ahLst/>
              <a:cxnLst/>
              <a:rect l="l" t="t" r="r" b="b"/>
              <a:pathLst>
                <a:path w="1811020" h="1127760">
                  <a:moveTo>
                    <a:pt x="1622552" y="0"/>
                  </a:moveTo>
                  <a:lnTo>
                    <a:pt x="187960" y="0"/>
                  </a:lnTo>
                  <a:lnTo>
                    <a:pt x="138009" y="6717"/>
                  </a:lnTo>
                  <a:lnTo>
                    <a:pt x="93114" y="25672"/>
                  </a:lnTo>
                  <a:lnTo>
                    <a:pt x="55070" y="55070"/>
                  </a:lnTo>
                  <a:lnTo>
                    <a:pt x="25672" y="93114"/>
                  </a:lnTo>
                  <a:lnTo>
                    <a:pt x="6717" y="138009"/>
                  </a:lnTo>
                  <a:lnTo>
                    <a:pt x="0" y="187960"/>
                  </a:lnTo>
                  <a:lnTo>
                    <a:pt x="0" y="939800"/>
                  </a:lnTo>
                  <a:lnTo>
                    <a:pt x="6717" y="989750"/>
                  </a:lnTo>
                  <a:lnTo>
                    <a:pt x="25672" y="1034645"/>
                  </a:lnTo>
                  <a:lnTo>
                    <a:pt x="55070" y="1072689"/>
                  </a:lnTo>
                  <a:lnTo>
                    <a:pt x="93114" y="1102087"/>
                  </a:lnTo>
                  <a:lnTo>
                    <a:pt x="138009" y="1121042"/>
                  </a:lnTo>
                  <a:lnTo>
                    <a:pt x="187960" y="1127760"/>
                  </a:lnTo>
                  <a:lnTo>
                    <a:pt x="1622552" y="1127760"/>
                  </a:lnTo>
                  <a:lnTo>
                    <a:pt x="1672502" y="1121042"/>
                  </a:lnTo>
                  <a:lnTo>
                    <a:pt x="1717397" y="1102087"/>
                  </a:lnTo>
                  <a:lnTo>
                    <a:pt x="1755441" y="1072689"/>
                  </a:lnTo>
                  <a:lnTo>
                    <a:pt x="1784839" y="1034645"/>
                  </a:lnTo>
                  <a:lnTo>
                    <a:pt x="1803794" y="989750"/>
                  </a:lnTo>
                  <a:lnTo>
                    <a:pt x="1810512" y="939800"/>
                  </a:lnTo>
                  <a:lnTo>
                    <a:pt x="1810512" y="187960"/>
                  </a:lnTo>
                  <a:lnTo>
                    <a:pt x="1803794" y="138009"/>
                  </a:lnTo>
                  <a:lnTo>
                    <a:pt x="1784839" y="93114"/>
                  </a:lnTo>
                  <a:lnTo>
                    <a:pt x="1755441" y="55070"/>
                  </a:lnTo>
                  <a:lnTo>
                    <a:pt x="1717397" y="25672"/>
                  </a:lnTo>
                  <a:lnTo>
                    <a:pt x="1672502" y="6717"/>
                  </a:lnTo>
                  <a:lnTo>
                    <a:pt x="1622552" y="0"/>
                  </a:lnTo>
                  <a:close/>
                </a:path>
              </a:pathLst>
            </a:custGeom>
            <a:solidFill>
              <a:srgbClr val="369C92"/>
            </a:solidFill>
          </p:spPr>
          <p:txBody>
            <a:bodyPr wrap="square" lIns="0" tIns="0" rIns="0" bIns="0" rtlCol="0"/>
            <a:lstStyle/>
            <a:p>
              <a:endParaRPr sz="2700"/>
            </a:p>
          </p:txBody>
        </p:sp>
        <p:sp>
          <p:nvSpPr>
            <p:cNvPr id="78" name="object 78"/>
            <p:cNvSpPr/>
            <p:nvPr/>
          </p:nvSpPr>
          <p:spPr>
            <a:xfrm>
              <a:off x="9952481" y="3501390"/>
              <a:ext cx="1811020" cy="1127760"/>
            </a:xfrm>
            <a:custGeom>
              <a:avLst/>
              <a:gdLst/>
              <a:ahLst/>
              <a:cxnLst/>
              <a:rect l="l" t="t" r="r" b="b"/>
              <a:pathLst>
                <a:path w="1811020" h="1127760">
                  <a:moveTo>
                    <a:pt x="0" y="187960"/>
                  </a:moveTo>
                  <a:lnTo>
                    <a:pt x="6717" y="138009"/>
                  </a:lnTo>
                  <a:lnTo>
                    <a:pt x="25672" y="93114"/>
                  </a:lnTo>
                  <a:lnTo>
                    <a:pt x="55070" y="55070"/>
                  </a:lnTo>
                  <a:lnTo>
                    <a:pt x="93114" y="25672"/>
                  </a:lnTo>
                  <a:lnTo>
                    <a:pt x="138009" y="6717"/>
                  </a:lnTo>
                  <a:lnTo>
                    <a:pt x="187960" y="0"/>
                  </a:lnTo>
                  <a:lnTo>
                    <a:pt x="1622552" y="0"/>
                  </a:lnTo>
                  <a:lnTo>
                    <a:pt x="1672502" y="6717"/>
                  </a:lnTo>
                  <a:lnTo>
                    <a:pt x="1717397" y="25672"/>
                  </a:lnTo>
                  <a:lnTo>
                    <a:pt x="1755441" y="55070"/>
                  </a:lnTo>
                  <a:lnTo>
                    <a:pt x="1784839" y="93114"/>
                  </a:lnTo>
                  <a:lnTo>
                    <a:pt x="1803794" y="138009"/>
                  </a:lnTo>
                  <a:lnTo>
                    <a:pt x="1810512" y="187960"/>
                  </a:lnTo>
                  <a:lnTo>
                    <a:pt x="1810512" y="939800"/>
                  </a:lnTo>
                  <a:lnTo>
                    <a:pt x="1803794" y="989750"/>
                  </a:lnTo>
                  <a:lnTo>
                    <a:pt x="1784839" y="1034645"/>
                  </a:lnTo>
                  <a:lnTo>
                    <a:pt x="1755441" y="1072689"/>
                  </a:lnTo>
                  <a:lnTo>
                    <a:pt x="1717397" y="1102087"/>
                  </a:lnTo>
                  <a:lnTo>
                    <a:pt x="1672502" y="1121042"/>
                  </a:lnTo>
                  <a:lnTo>
                    <a:pt x="1622552" y="1127760"/>
                  </a:lnTo>
                  <a:lnTo>
                    <a:pt x="187960" y="1127760"/>
                  </a:lnTo>
                  <a:lnTo>
                    <a:pt x="138009" y="1121042"/>
                  </a:lnTo>
                  <a:lnTo>
                    <a:pt x="93114" y="1102087"/>
                  </a:lnTo>
                  <a:lnTo>
                    <a:pt x="55070" y="1072689"/>
                  </a:lnTo>
                  <a:lnTo>
                    <a:pt x="25672" y="1034645"/>
                  </a:lnTo>
                  <a:lnTo>
                    <a:pt x="6717" y="989750"/>
                  </a:lnTo>
                  <a:lnTo>
                    <a:pt x="0" y="939800"/>
                  </a:lnTo>
                  <a:lnTo>
                    <a:pt x="0" y="187960"/>
                  </a:lnTo>
                  <a:close/>
                </a:path>
              </a:pathLst>
            </a:custGeom>
            <a:ln w="19050">
              <a:solidFill>
                <a:srgbClr val="D7D7D7"/>
              </a:solidFill>
            </a:ln>
          </p:spPr>
          <p:txBody>
            <a:bodyPr wrap="square" lIns="0" tIns="0" rIns="0" bIns="0" rtlCol="0"/>
            <a:lstStyle/>
            <a:p>
              <a:endParaRPr sz="2700"/>
            </a:p>
          </p:txBody>
        </p:sp>
      </p:grpSp>
      <p:sp>
        <p:nvSpPr>
          <p:cNvPr id="79" name="object 79"/>
          <p:cNvSpPr txBox="1"/>
          <p:nvPr/>
        </p:nvSpPr>
        <p:spPr>
          <a:xfrm>
            <a:off x="15243238" y="5450395"/>
            <a:ext cx="208692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SPM</a:t>
            </a:r>
            <a:endParaRPr sz="2700">
              <a:latin typeface="Calibri"/>
              <a:cs typeface="Calibri"/>
            </a:endParaRPr>
          </a:p>
        </p:txBody>
      </p:sp>
      <p:sp>
        <p:nvSpPr>
          <p:cNvPr id="80" name="object 80"/>
          <p:cNvSpPr txBox="1"/>
          <p:nvPr/>
        </p:nvSpPr>
        <p:spPr>
          <a:xfrm>
            <a:off x="15803309" y="6419659"/>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81" name="object 81"/>
          <p:cNvGrpSpPr/>
          <p:nvPr/>
        </p:nvGrpSpPr>
        <p:grpSpPr>
          <a:xfrm>
            <a:off x="14914434" y="2474022"/>
            <a:ext cx="2745105" cy="4263390"/>
            <a:chOff x="9942956" y="1649348"/>
            <a:chExt cx="1830070" cy="2842260"/>
          </a:xfrm>
        </p:grpSpPr>
        <p:pic>
          <p:nvPicPr>
            <p:cNvPr id="82" name="object 82"/>
            <p:cNvPicPr/>
            <p:nvPr/>
          </p:nvPicPr>
          <p:blipFill>
            <a:blip r:embed="rId8" cstate="print"/>
            <a:stretch>
              <a:fillRect/>
            </a:stretch>
          </p:blipFill>
          <p:spPr>
            <a:xfrm>
              <a:off x="10279379" y="4277867"/>
              <a:ext cx="211835" cy="213360"/>
            </a:xfrm>
            <a:prstGeom prst="rect">
              <a:avLst/>
            </a:prstGeom>
          </p:spPr>
        </p:pic>
        <p:sp>
          <p:nvSpPr>
            <p:cNvPr id="83" name="object 83"/>
            <p:cNvSpPr/>
            <p:nvPr/>
          </p:nvSpPr>
          <p:spPr>
            <a:xfrm>
              <a:off x="9952481" y="1658873"/>
              <a:ext cx="1811020" cy="1100455"/>
            </a:xfrm>
            <a:custGeom>
              <a:avLst/>
              <a:gdLst/>
              <a:ahLst/>
              <a:cxnLst/>
              <a:rect l="l" t="t" r="r" b="b"/>
              <a:pathLst>
                <a:path w="1811020" h="1100455">
                  <a:moveTo>
                    <a:pt x="1627124" y="0"/>
                  </a:moveTo>
                  <a:lnTo>
                    <a:pt x="183388" y="0"/>
                  </a:lnTo>
                  <a:lnTo>
                    <a:pt x="134658" y="6555"/>
                  </a:lnTo>
                  <a:lnTo>
                    <a:pt x="90856" y="25051"/>
                  </a:lnTo>
                  <a:lnTo>
                    <a:pt x="53736" y="53736"/>
                  </a:lnTo>
                  <a:lnTo>
                    <a:pt x="25051" y="90856"/>
                  </a:lnTo>
                  <a:lnTo>
                    <a:pt x="6555" y="134658"/>
                  </a:lnTo>
                  <a:lnTo>
                    <a:pt x="0" y="183387"/>
                  </a:lnTo>
                  <a:lnTo>
                    <a:pt x="0" y="916939"/>
                  </a:lnTo>
                  <a:lnTo>
                    <a:pt x="6555" y="965669"/>
                  </a:lnTo>
                  <a:lnTo>
                    <a:pt x="25051" y="1009471"/>
                  </a:lnTo>
                  <a:lnTo>
                    <a:pt x="53736" y="1046591"/>
                  </a:lnTo>
                  <a:lnTo>
                    <a:pt x="90856" y="1075276"/>
                  </a:lnTo>
                  <a:lnTo>
                    <a:pt x="134658" y="1093772"/>
                  </a:lnTo>
                  <a:lnTo>
                    <a:pt x="183388" y="1100327"/>
                  </a:lnTo>
                  <a:lnTo>
                    <a:pt x="1627124" y="1100327"/>
                  </a:lnTo>
                  <a:lnTo>
                    <a:pt x="1675853" y="1093772"/>
                  </a:lnTo>
                  <a:lnTo>
                    <a:pt x="1719655" y="1075276"/>
                  </a:lnTo>
                  <a:lnTo>
                    <a:pt x="1756775" y="1046591"/>
                  </a:lnTo>
                  <a:lnTo>
                    <a:pt x="1785460" y="1009471"/>
                  </a:lnTo>
                  <a:lnTo>
                    <a:pt x="1803956" y="965669"/>
                  </a:lnTo>
                  <a:lnTo>
                    <a:pt x="1810512" y="916939"/>
                  </a:lnTo>
                  <a:lnTo>
                    <a:pt x="1810512" y="183387"/>
                  </a:lnTo>
                  <a:lnTo>
                    <a:pt x="1803956" y="134658"/>
                  </a:lnTo>
                  <a:lnTo>
                    <a:pt x="1785460" y="90856"/>
                  </a:lnTo>
                  <a:lnTo>
                    <a:pt x="1756775" y="53736"/>
                  </a:lnTo>
                  <a:lnTo>
                    <a:pt x="1719655" y="25051"/>
                  </a:lnTo>
                  <a:lnTo>
                    <a:pt x="1675853" y="6555"/>
                  </a:lnTo>
                  <a:lnTo>
                    <a:pt x="1627124" y="0"/>
                  </a:lnTo>
                  <a:close/>
                </a:path>
              </a:pathLst>
            </a:custGeom>
            <a:solidFill>
              <a:srgbClr val="08A2C3"/>
            </a:solidFill>
          </p:spPr>
          <p:txBody>
            <a:bodyPr wrap="square" lIns="0" tIns="0" rIns="0" bIns="0" rtlCol="0"/>
            <a:lstStyle/>
            <a:p>
              <a:endParaRPr sz="2700"/>
            </a:p>
          </p:txBody>
        </p:sp>
        <p:sp>
          <p:nvSpPr>
            <p:cNvPr id="84" name="object 84"/>
            <p:cNvSpPr/>
            <p:nvPr/>
          </p:nvSpPr>
          <p:spPr>
            <a:xfrm>
              <a:off x="9952481" y="1658873"/>
              <a:ext cx="1811020" cy="1100455"/>
            </a:xfrm>
            <a:custGeom>
              <a:avLst/>
              <a:gdLst/>
              <a:ahLst/>
              <a:cxnLst/>
              <a:rect l="l" t="t" r="r" b="b"/>
              <a:pathLst>
                <a:path w="1811020" h="1100455">
                  <a:moveTo>
                    <a:pt x="0" y="183387"/>
                  </a:moveTo>
                  <a:lnTo>
                    <a:pt x="6555" y="134658"/>
                  </a:lnTo>
                  <a:lnTo>
                    <a:pt x="25051" y="90856"/>
                  </a:lnTo>
                  <a:lnTo>
                    <a:pt x="53736" y="53736"/>
                  </a:lnTo>
                  <a:lnTo>
                    <a:pt x="90856" y="25051"/>
                  </a:lnTo>
                  <a:lnTo>
                    <a:pt x="134658" y="6555"/>
                  </a:lnTo>
                  <a:lnTo>
                    <a:pt x="183388" y="0"/>
                  </a:lnTo>
                  <a:lnTo>
                    <a:pt x="1627124" y="0"/>
                  </a:lnTo>
                  <a:lnTo>
                    <a:pt x="1675853" y="6555"/>
                  </a:lnTo>
                  <a:lnTo>
                    <a:pt x="1719655" y="25051"/>
                  </a:lnTo>
                  <a:lnTo>
                    <a:pt x="1756775" y="53736"/>
                  </a:lnTo>
                  <a:lnTo>
                    <a:pt x="1785460" y="90856"/>
                  </a:lnTo>
                  <a:lnTo>
                    <a:pt x="1803956" y="134658"/>
                  </a:lnTo>
                  <a:lnTo>
                    <a:pt x="1810512" y="183387"/>
                  </a:lnTo>
                  <a:lnTo>
                    <a:pt x="1810512" y="916939"/>
                  </a:lnTo>
                  <a:lnTo>
                    <a:pt x="1803956" y="965669"/>
                  </a:lnTo>
                  <a:lnTo>
                    <a:pt x="1785460" y="1009471"/>
                  </a:lnTo>
                  <a:lnTo>
                    <a:pt x="1756775" y="1046591"/>
                  </a:lnTo>
                  <a:lnTo>
                    <a:pt x="1719655" y="1075276"/>
                  </a:lnTo>
                  <a:lnTo>
                    <a:pt x="1675853" y="1093772"/>
                  </a:lnTo>
                  <a:lnTo>
                    <a:pt x="1627124" y="1100327"/>
                  </a:lnTo>
                  <a:lnTo>
                    <a:pt x="183388" y="1100327"/>
                  </a:lnTo>
                  <a:lnTo>
                    <a:pt x="134658" y="1093772"/>
                  </a:lnTo>
                  <a:lnTo>
                    <a:pt x="90856" y="1075276"/>
                  </a:lnTo>
                  <a:lnTo>
                    <a:pt x="53736" y="1046591"/>
                  </a:lnTo>
                  <a:lnTo>
                    <a:pt x="25051" y="1009471"/>
                  </a:lnTo>
                  <a:lnTo>
                    <a:pt x="6555" y="965669"/>
                  </a:lnTo>
                  <a:lnTo>
                    <a:pt x="0" y="916939"/>
                  </a:lnTo>
                  <a:lnTo>
                    <a:pt x="0" y="183387"/>
                  </a:lnTo>
                  <a:close/>
                </a:path>
              </a:pathLst>
            </a:custGeom>
            <a:ln w="19050">
              <a:solidFill>
                <a:srgbClr val="D7D7D7"/>
              </a:solidFill>
            </a:ln>
          </p:spPr>
          <p:txBody>
            <a:bodyPr wrap="square" lIns="0" tIns="0" rIns="0" bIns="0" rtlCol="0"/>
            <a:lstStyle/>
            <a:p>
              <a:endParaRPr sz="2700"/>
            </a:p>
          </p:txBody>
        </p:sp>
      </p:grpSp>
      <p:sp>
        <p:nvSpPr>
          <p:cNvPr id="85" name="object 85"/>
          <p:cNvSpPr txBox="1"/>
          <p:nvPr/>
        </p:nvSpPr>
        <p:spPr>
          <a:xfrm>
            <a:off x="15267814" y="2688527"/>
            <a:ext cx="2037398" cy="701474"/>
          </a:xfrm>
          <a:prstGeom prst="rect">
            <a:avLst/>
          </a:prstGeom>
        </p:spPr>
        <p:txBody>
          <a:bodyPr vert="horz" wrap="square" lIns="0" tIns="19050" rIns="0" bIns="0" rtlCol="0">
            <a:spAutoFit/>
          </a:bodyPr>
          <a:lstStyle/>
          <a:p>
            <a:pPr marL="2858" algn="ctr">
              <a:spcBef>
                <a:spcPts val="150"/>
              </a:spcBef>
            </a:pPr>
            <a:r>
              <a:rPr sz="2700" b="1" spc="-8" dirty="0">
                <a:solidFill>
                  <a:srgbClr val="FFFFFF"/>
                </a:solidFill>
                <a:latin typeface="Calibri"/>
                <a:cs typeface="Calibri"/>
              </a:rPr>
              <a:t>Persetujuan</a:t>
            </a:r>
            <a:endParaRPr sz="2700">
              <a:latin typeface="Calibri"/>
              <a:cs typeface="Calibri"/>
            </a:endParaRPr>
          </a:p>
          <a:p>
            <a:pPr algn="ctr">
              <a:spcBef>
                <a:spcPts val="75"/>
              </a:spcBef>
            </a:pPr>
            <a:r>
              <a:rPr sz="1650" b="1" spc="-8" dirty="0">
                <a:solidFill>
                  <a:srgbClr val="FFFFFF"/>
                </a:solidFill>
                <a:latin typeface="Calibri"/>
                <a:cs typeface="Calibri"/>
              </a:rPr>
              <a:t>(Generate</a:t>
            </a:r>
            <a:r>
              <a:rPr sz="1650" b="1" spc="-75" dirty="0">
                <a:solidFill>
                  <a:srgbClr val="FFFFFF"/>
                </a:solidFill>
                <a:latin typeface="Calibri"/>
                <a:cs typeface="Calibri"/>
              </a:rPr>
              <a:t> </a:t>
            </a:r>
            <a:r>
              <a:rPr sz="1650" b="1" spc="-8" dirty="0">
                <a:solidFill>
                  <a:srgbClr val="FFFFFF"/>
                </a:solidFill>
                <a:latin typeface="Calibri"/>
                <a:cs typeface="Calibri"/>
              </a:rPr>
              <a:t>SPTJM SPM)</a:t>
            </a:r>
            <a:endParaRPr sz="1650">
              <a:latin typeface="Calibri"/>
              <a:cs typeface="Calibri"/>
            </a:endParaRPr>
          </a:p>
        </p:txBody>
      </p:sp>
      <p:sp>
        <p:nvSpPr>
          <p:cNvPr id="86" name="object 86"/>
          <p:cNvSpPr txBox="1"/>
          <p:nvPr/>
        </p:nvSpPr>
        <p:spPr>
          <a:xfrm>
            <a:off x="15894748" y="3612071"/>
            <a:ext cx="783908"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PA</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KPA</a:t>
            </a:r>
            <a:endParaRPr sz="1650">
              <a:latin typeface="Calibri"/>
              <a:cs typeface="Calibri"/>
            </a:endParaRPr>
          </a:p>
        </p:txBody>
      </p:sp>
      <p:grpSp>
        <p:nvGrpSpPr>
          <p:cNvPr id="87" name="object 87"/>
          <p:cNvGrpSpPr/>
          <p:nvPr/>
        </p:nvGrpSpPr>
        <p:grpSpPr>
          <a:xfrm>
            <a:off x="10577894" y="3575303"/>
            <a:ext cx="5988368" cy="2818446"/>
            <a:chOff x="7051929" y="2383535"/>
            <a:chExt cx="3992245" cy="1878964"/>
          </a:xfrm>
        </p:grpSpPr>
        <p:pic>
          <p:nvPicPr>
            <p:cNvPr id="88" name="object 88"/>
            <p:cNvPicPr/>
            <p:nvPr/>
          </p:nvPicPr>
          <p:blipFill>
            <a:blip r:embed="rId9" cstate="print"/>
            <a:stretch>
              <a:fillRect/>
            </a:stretch>
          </p:blipFill>
          <p:spPr>
            <a:xfrm>
              <a:off x="10311384" y="2383535"/>
              <a:ext cx="224027" cy="224027"/>
            </a:xfrm>
            <a:prstGeom prst="rect">
              <a:avLst/>
            </a:prstGeom>
          </p:spPr>
        </p:pic>
        <p:sp>
          <p:nvSpPr>
            <p:cNvPr id="89" name="object 89"/>
            <p:cNvSpPr/>
            <p:nvPr/>
          </p:nvSpPr>
          <p:spPr>
            <a:xfrm>
              <a:off x="9458706" y="3888485"/>
              <a:ext cx="448309" cy="353695"/>
            </a:xfrm>
            <a:custGeom>
              <a:avLst/>
              <a:gdLst/>
              <a:ahLst/>
              <a:cxnLst/>
              <a:rect l="l" t="t" r="r" b="b"/>
              <a:pathLst>
                <a:path w="448309" h="353695">
                  <a:moveTo>
                    <a:pt x="176784" y="0"/>
                  </a:moveTo>
                  <a:lnTo>
                    <a:pt x="0" y="176783"/>
                  </a:lnTo>
                  <a:lnTo>
                    <a:pt x="176784" y="353568"/>
                  </a:lnTo>
                  <a:lnTo>
                    <a:pt x="176784" y="265175"/>
                  </a:lnTo>
                  <a:lnTo>
                    <a:pt x="448055" y="265175"/>
                  </a:lnTo>
                  <a:lnTo>
                    <a:pt x="448055" y="88391"/>
                  </a:lnTo>
                  <a:lnTo>
                    <a:pt x="176784" y="88391"/>
                  </a:lnTo>
                  <a:lnTo>
                    <a:pt x="176784" y="0"/>
                  </a:lnTo>
                  <a:close/>
                </a:path>
              </a:pathLst>
            </a:custGeom>
            <a:solidFill>
              <a:srgbClr val="48A95F"/>
            </a:solidFill>
          </p:spPr>
          <p:txBody>
            <a:bodyPr wrap="square" lIns="0" tIns="0" rIns="0" bIns="0" rtlCol="0"/>
            <a:lstStyle/>
            <a:p>
              <a:endParaRPr sz="2700"/>
            </a:p>
          </p:txBody>
        </p:sp>
        <p:sp>
          <p:nvSpPr>
            <p:cNvPr id="90" name="object 90"/>
            <p:cNvSpPr/>
            <p:nvPr/>
          </p:nvSpPr>
          <p:spPr>
            <a:xfrm>
              <a:off x="9458706" y="3888485"/>
              <a:ext cx="448309" cy="353695"/>
            </a:xfrm>
            <a:custGeom>
              <a:avLst/>
              <a:gdLst/>
              <a:ahLst/>
              <a:cxnLst/>
              <a:rect l="l" t="t" r="r" b="b"/>
              <a:pathLst>
                <a:path w="448309" h="353695">
                  <a:moveTo>
                    <a:pt x="448055" y="265175"/>
                  </a:moveTo>
                  <a:lnTo>
                    <a:pt x="176784" y="265175"/>
                  </a:lnTo>
                  <a:lnTo>
                    <a:pt x="176784" y="353568"/>
                  </a:lnTo>
                  <a:lnTo>
                    <a:pt x="0" y="176783"/>
                  </a:lnTo>
                  <a:lnTo>
                    <a:pt x="176784" y="0"/>
                  </a:lnTo>
                  <a:lnTo>
                    <a:pt x="176784" y="88391"/>
                  </a:lnTo>
                  <a:lnTo>
                    <a:pt x="448055" y="88391"/>
                  </a:lnTo>
                  <a:lnTo>
                    <a:pt x="448055" y="265175"/>
                  </a:lnTo>
                  <a:close/>
                </a:path>
              </a:pathLst>
            </a:custGeom>
            <a:ln w="19049">
              <a:solidFill>
                <a:srgbClr val="D7D7D7"/>
              </a:solidFill>
            </a:ln>
          </p:spPr>
          <p:txBody>
            <a:bodyPr wrap="square" lIns="0" tIns="0" rIns="0" bIns="0" rtlCol="0"/>
            <a:lstStyle/>
            <a:p>
              <a:endParaRPr sz="2700"/>
            </a:p>
          </p:txBody>
        </p:sp>
        <p:sp>
          <p:nvSpPr>
            <p:cNvPr id="91" name="object 91"/>
            <p:cNvSpPr/>
            <p:nvPr/>
          </p:nvSpPr>
          <p:spPr>
            <a:xfrm>
              <a:off x="10680954" y="2931413"/>
              <a:ext cx="353695" cy="449580"/>
            </a:xfrm>
            <a:custGeom>
              <a:avLst/>
              <a:gdLst/>
              <a:ahLst/>
              <a:cxnLst/>
              <a:rect l="l" t="t" r="r" b="b"/>
              <a:pathLst>
                <a:path w="353695" h="449579">
                  <a:moveTo>
                    <a:pt x="265175" y="0"/>
                  </a:moveTo>
                  <a:lnTo>
                    <a:pt x="88392" y="0"/>
                  </a:lnTo>
                  <a:lnTo>
                    <a:pt x="88392" y="272796"/>
                  </a:lnTo>
                  <a:lnTo>
                    <a:pt x="0" y="272796"/>
                  </a:lnTo>
                  <a:lnTo>
                    <a:pt x="176784" y="449580"/>
                  </a:lnTo>
                  <a:lnTo>
                    <a:pt x="353568" y="272796"/>
                  </a:lnTo>
                  <a:lnTo>
                    <a:pt x="265175" y="272796"/>
                  </a:lnTo>
                  <a:lnTo>
                    <a:pt x="265175" y="0"/>
                  </a:lnTo>
                  <a:close/>
                </a:path>
              </a:pathLst>
            </a:custGeom>
            <a:solidFill>
              <a:srgbClr val="369C92"/>
            </a:solidFill>
          </p:spPr>
          <p:txBody>
            <a:bodyPr wrap="square" lIns="0" tIns="0" rIns="0" bIns="0" rtlCol="0"/>
            <a:lstStyle/>
            <a:p>
              <a:endParaRPr sz="2700"/>
            </a:p>
          </p:txBody>
        </p:sp>
        <p:sp>
          <p:nvSpPr>
            <p:cNvPr id="92" name="object 92"/>
            <p:cNvSpPr/>
            <p:nvPr/>
          </p:nvSpPr>
          <p:spPr>
            <a:xfrm>
              <a:off x="10680954" y="2931413"/>
              <a:ext cx="353695" cy="449580"/>
            </a:xfrm>
            <a:custGeom>
              <a:avLst/>
              <a:gdLst/>
              <a:ahLst/>
              <a:cxnLst/>
              <a:rect l="l" t="t" r="r" b="b"/>
              <a:pathLst>
                <a:path w="353695" h="449579">
                  <a:moveTo>
                    <a:pt x="265175" y="0"/>
                  </a:moveTo>
                  <a:lnTo>
                    <a:pt x="265175" y="272796"/>
                  </a:lnTo>
                  <a:lnTo>
                    <a:pt x="353568" y="272796"/>
                  </a:lnTo>
                  <a:lnTo>
                    <a:pt x="176784" y="449580"/>
                  </a:lnTo>
                  <a:lnTo>
                    <a:pt x="0" y="272796"/>
                  </a:lnTo>
                  <a:lnTo>
                    <a:pt x="88392" y="272796"/>
                  </a:lnTo>
                  <a:lnTo>
                    <a:pt x="88392" y="0"/>
                  </a:lnTo>
                  <a:lnTo>
                    <a:pt x="265175" y="0"/>
                  </a:lnTo>
                  <a:close/>
                </a:path>
              </a:pathLst>
            </a:custGeom>
            <a:ln w="19050">
              <a:solidFill>
                <a:srgbClr val="D7D7D7"/>
              </a:solidFill>
            </a:ln>
          </p:spPr>
          <p:txBody>
            <a:bodyPr wrap="square" lIns="0" tIns="0" rIns="0" bIns="0" rtlCol="0"/>
            <a:lstStyle/>
            <a:p>
              <a:endParaRPr sz="2700"/>
            </a:p>
          </p:txBody>
        </p:sp>
        <p:sp>
          <p:nvSpPr>
            <p:cNvPr id="93" name="object 93"/>
            <p:cNvSpPr/>
            <p:nvPr/>
          </p:nvSpPr>
          <p:spPr>
            <a:xfrm>
              <a:off x="7061454" y="3897629"/>
              <a:ext cx="449580" cy="355600"/>
            </a:xfrm>
            <a:custGeom>
              <a:avLst/>
              <a:gdLst/>
              <a:ahLst/>
              <a:cxnLst/>
              <a:rect l="l" t="t" r="r" b="b"/>
              <a:pathLst>
                <a:path w="449579" h="355600">
                  <a:moveTo>
                    <a:pt x="177546" y="0"/>
                  </a:moveTo>
                  <a:lnTo>
                    <a:pt x="0" y="177546"/>
                  </a:lnTo>
                  <a:lnTo>
                    <a:pt x="177546" y="355092"/>
                  </a:lnTo>
                  <a:lnTo>
                    <a:pt x="177546" y="266319"/>
                  </a:lnTo>
                  <a:lnTo>
                    <a:pt x="449579" y="266319"/>
                  </a:lnTo>
                  <a:lnTo>
                    <a:pt x="449579" y="88773"/>
                  </a:lnTo>
                  <a:lnTo>
                    <a:pt x="177546" y="88773"/>
                  </a:lnTo>
                  <a:lnTo>
                    <a:pt x="177546" y="0"/>
                  </a:lnTo>
                  <a:close/>
                </a:path>
              </a:pathLst>
            </a:custGeom>
            <a:solidFill>
              <a:srgbClr val="49A68E"/>
            </a:solidFill>
          </p:spPr>
          <p:txBody>
            <a:bodyPr wrap="square" lIns="0" tIns="0" rIns="0" bIns="0" rtlCol="0"/>
            <a:lstStyle/>
            <a:p>
              <a:endParaRPr sz="2700"/>
            </a:p>
          </p:txBody>
        </p:sp>
        <p:sp>
          <p:nvSpPr>
            <p:cNvPr id="94" name="object 94"/>
            <p:cNvSpPr/>
            <p:nvPr/>
          </p:nvSpPr>
          <p:spPr>
            <a:xfrm>
              <a:off x="7061454" y="3897629"/>
              <a:ext cx="449580" cy="355600"/>
            </a:xfrm>
            <a:custGeom>
              <a:avLst/>
              <a:gdLst/>
              <a:ahLst/>
              <a:cxnLst/>
              <a:rect l="l" t="t" r="r" b="b"/>
              <a:pathLst>
                <a:path w="449579" h="355600">
                  <a:moveTo>
                    <a:pt x="449579" y="266319"/>
                  </a:moveTo>
                  <a:lnTo>
                    <a:pt x="177546" y="266319"/>
                  </a:lnTo>
                  <a:lnTo>
                    <a:pt x="177546" y="355092"/>
                  </a:lnTo>
                  <a:lnTo>
                    <a:pt x="0" y="177546"/>
                  </a:lnTo>
                  <a:lnTo>
                    <a:pt x="177546" y="0"/>
                  </a:lnTo>
                  <a:lnTo>
                    <a:pt x="177546" y="88773"/>
                  </a:lnTo>
                  <a:lnTo>
                    <a:pt x="449579" y="88773"/>
                  </a:lnTo>
                  <a:lnTo>
                    <a:pt x="449579" y="266319"/>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5611"/>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916685" y="1154897"/>
            <a:ext cx="7875270" cy="573234"/>
          </a:xfrm>
          <a:prstGeom prst="rect">
            <a:avLst/>
          </a:prstGeom>
        </p:spPr>
        <p:txBody>
          <a:bodyPr vert="horz" wrap="square" lIns="0" tIns="19050" rIns="0" bIns="0" rtlCol="0" anchor="ctr">
            <a:spAutoFit/>
          </a:bodyPr>
          <a:lstStyle/>
          <a:p>
            <a:pPr marL="19050">
              <a:lnSpc>
                <a:spcPct val="100000"/>
              </a:lnSpc>
              <a:spcBef>
                <a:spcPts val="150"/>
              </a:spcBef>
              <a:tabLst>
                <a:tab pos="7855268" algn="l"/>
              </a:tabLst>
            </a:pPr>
            <a:r>
              <a:rPr sz="3600" u="heavy" dirty="0">
                <a:solidFill>
                  <a:srgbClr val="000000"/>
                </a:solidFill>
                <a:uFill>
                  <a:solidFill>
                    <a:srgbClr val="D7D7D7"/>
                  </a:solidFill>
                </a:uFill>
                <a:latin typeface="Arial Black"/>
                <a:cs typeface="Arial Black"/>
              </a:rPr>
              <a:t>3.</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SIKLUS</a:t>
            </a:r>
            <a:r>
              <a:rPr sz="3600" u="heavy" spc="-23"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UP</a:t>
            </a:r>
            <a:r>
              <a:rPr sz="3600" u="heavy" spc="-2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(TUNAI)	</a:t>
            </a:r>
            <a:endParaRPr sz="3600">
              <a:latin typeface="Arial Black"/>
              <a:cs typeface="Arial Black"/>
            </a:endParaRPr>
          </a:p>
        </p:txBody>
      </p:sp>
      <p:grpSp>
        <p:nvGrpSpPr>
          <p:cNvPr id="8" name="object 8"/>
          <p:cNvGrpSpPr/>
          <p:nvPr/>
        </p:nvGrpSpPr>
        <p:grpSpPr>
          <a:xfrm>
            <a:off x="224028" y="1243583"/>
            <a:ext cx="8574405" cy="5392103"/>
            <a:chOff x="149352" y="829055"/>
            <a:chExt cx="5716270" cy="3594735"/>
          </a:xfrm>
        </p:grpSpPr>
        <p:sp>
          <p:nvSpPr>
            <p:cNvPr id="9" name="object 9"/>
            <p:cNvSpPr/>
            <p:nvPr/>
          </p:nvSpPr>
          <p:spPr>
            <a:xfrm>
              <a:off x="149352" y="870203"/>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sp>
          <p:nvSpPr>
            <p:cNvPr id="12" name="object 12"/>
            <p:cNvSpPr/>
            <p:nvPr/>
          </p:nvSpPr>
          <p:spPr>
            <a:xfrm>
              <a:off x="2791206" y="3256026"/>
              <a:ext cx="1811020" cy="1158240"/>
            </a:xfrm>
            <a:custGeom>
              <a:avLst/>
              <a:gdLst/>
              <a:ahLst/>
              <a:cxnLst/>
              <a:rect l="l" t="t" r="r" b="b"/>
              <a:pathLst>
                <a:path w="1811020" h="1158239">
                  <a:moveTo>
                    <a:pt x="1617471"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1" y="1158240"/>
                  </a:lnTo>
                  <a:lnTo>
                    <a:pt x="1661715" y="1153138"/>
                  </a:lnTo>
                  <a:lnTo>
                    <a:pt x="1702339" y="1138608"/>
                  </a:lnTo>
                  <a:lnTo>
                    <a:pt x="1738183" y="1115812"/>
                  </a:lnTo>
                  <a:lnTo>
                    <a:pt x="1768084" y="1085911"/>
                  </a:lnTo>
                  <a:lnTo>
                    <a:pt x="1790880" y="1050067"/>
                  </a:lnTo>
                  <a:lnTo>
                    <a:pt x="1805410" y="1009443"/>
                  </a:lnTo>
                  <a:lnTo>
                    <a:pt x="1810511" y="965200"/>
                  </a:lnTo>
                  <a:lnTo>
                    <a:pt x="1810511"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58A2"/>
            </a:solidFill>
          </p:spPr>
          <p:txBody>
            <a:bodyPr wrap="square" lIns="0" tIns="0" rIns="0" bIns="0" rtlCol="0"/>
            <a:lstStyle/>
            <a:p>
              <a:endParaRPr sz="2700"/>
            </a:p>
          </p:txBody>
        </p:sp>
        <p:sp>
          <p:nvSpPr>
            <p:cNvPr id="13" name="object 13"/>
            <p:cNvSpPr/>
            <p:nvPr/>
          </p:nvSpPr>
          <p:spPr>
            <a:xfrm>
              <a:off x="2791206" y="32560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1" y="0"/>
                  </a:lnTo>
                  <a:lnTo>
                    <a:pt x="1661715" y="5101"/>
                  </a:lnTo>
                  <a:lnTo>
                    <a:pt x="1702339" y="19631"/>
                  </a:lnTo>
                  <a:lnTo>
                    <a:pt x="1738183" y="42427"/>
                  </a:lnTo>
                  <a:lnTo>
                    <a:pt x="1768084" y="72328"/>
                  </a:lnTo>
                  <a:lnTo>
                    <a:pt x="1790880" y="108172"/>
                  </a:lnTo>
                  <a:lnTo>
                    <a:pt x="1805410" y="148796"/>
                  </a:lnTo>
                  <a:lnTo>
                    <a:pt x="1810511" y="193039"/>
                  </a:lnTo>
                  <a:lnTo>
                    <a:pt x="1810511" y="965200"/>
                  </a:lnTo>
                  <a:lnTo>
                    <a:pt x="1805410" y="1009443"/>
                  </a:lnTo>
                  <a:lnTo>
                    <a:pt x="1790880" y="1050067"/>
                  </a:lnTo>
                  <a:lnTo>
                    <a:pt x="1768084" y="1085911"/>
                  </a:lnTo>
                  <a:lnTo>
                    <a:pt x="1738183" y="1115812"/>
                  </a:lnTo>
                  <a:lnTo>
                    <a:pt x="1702339" y="1138608"/>
                  </a:lnTo>
                  <a:lnTo>
                    <a:pt x="1661715" y="1153138"/>
                  </a:lnTo>
                  <a:lnTo>
                    <a:pt x="1617471"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4" name="object 14"/>
          <p:cNvSpPr txBox="1"/>
          <p:nvPr/>
        </p:nvSpPr>
        <p:spPr>
          <a:xfrm>
            <a:off x="4559426" y="5105209"/>
            <a:ext cx="196977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15" name="object 15"/>
          <p:cNvSpPr txBox="1"/>
          <p:nvPr/>
        </p:nvSpPr>
        <p:spPr>
          <a:xfrm>
            <a:off x="5117210" y="6076759"/>
            <a:ext cx="8524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16" name="object 16"/>
          <p:cNvGrpSpPr/>
          <p:nvPr/>
        </p:nvGrpSpPr>
        <p:grpSpPr>
          <a:xfrm>
            <a:off x="14948726" y="7658670"/>
            <a:ext cx="2747009" cy="1750695"/>
            <a:chOff x="9965817" y="5105780"/>
            <a:chExt cx="1831339" cy="1167130"/>
          </a:xfrm>
        </p:grpSpPr>
        <p:sp>
          <p:nvSpPr>
            <p:cNvPr id="17" name="object 17"/>
            <p:cNvSpPr/>
            <p:nvPr/>
          </p:nvSpPr>
          <p:spPr>
            <a:xfrm>
              <a:off x="9975342" y="5115305"/>
              <a:ext cx="1812289" cy="1148080"/>
            </a:xfrm>
            <a:custGeom>
              <a:avLst/>
              <a:gdLst/>
              <a:ahLst/>
              <a:cxnLst/>
              <a:rect l="l" t="t" r="r" b="b"/>
              <a:pathLst>
                <a:path w="1812290" h="1148079">
                  <a:moveTo>
                    <a:pt x="1620774" y="0"/>
                  </a:moveTo>
                  <a:lnTo>
                    <a:pt x="191261" y="0"/>
                  </a:lnTo>
                  <a:lnTo>
                    <a:pt x="147397" y="5049"/>
                  </a:lnTo>
                  <a:lnTo>
                    <a:pt x="107135" y="19434"/>
                  </a:lnTo>
                  <a:lnTo>
                    <a:pt x="71623" y="42007"/>
                  </a:lnTo>
                  <a:lnTo>
                    <a:pt x="42007" y="71623"/>
                  </a:lnTo>
                  <a:lnTo>
                    <a:pt x="19434" y="107135"/>
                  </a:lnTo>
                  <a:lnTo>
                    <a:pt x="5049" y="147397"/>
                  </a:lnTo>
                  <a:lnTo>
                    <a:pt x="0" y="191262"/>
                  </a:lnTo>
                  <a:lnTo>
                    <a:pt x="0" y="956310"/>
                  </a:lnTo>
                  <a:lnTo>
                    <a:pt x="5049" y="1000162"/>
                  </a:lnTo>
                  <a:lnTo>
                    <a:pt x="19434" y="1040419"/>
                  </a:lnTo>
                  <a:lnTo>
                    <a:pt x="42007" y="1075932"/>
                  </a:lnTo>
                  <a:lnTo>
                    <a:pt x="71623" y="1105552"/>
                  </a:lnTo>
                  <a:lnTo>
                    <a:pt x="107135" y="1128131"/>
                  </a:lnTo>
                  <a:lnTo>
                    <a:pt x="147397" y="1142520"/>
                  </a:lnTo>
                  <a:lnTo>
                    <a:pt x="191261" y="1147572"/>
                  </a:lnTo>
                  <a:lnTo>
                    <a:pt x="1620774" y="1147572"/>
                  </a:lnTo>
                  <a:lnTo>
                    <a:pt x="1664638" y="1142520"/>
                  </a:lnTo>
                  <a:lnTo>
                    <a:pt x="1704900" y="1128131"/>
                  </a:lnTo>
                  <a:lnTo>
                    <a:pt x="1740412" y="1105552"/>
                  </a:lnTo>
                  <a:lnTo>
                    <a:pt x="1770028" y="1075932"/>
                  </a:lnTo>
                  <a:lnTo>
                    <a:pt x="1792601" y="1040419"/>
                  </a:lnTo>
                  <a:lnTo>
                    <a:pt x="1806986" y="1000162"/>
                  </a:lnTo>
                  <a:lnTo>
                    <a:pt x="1812035" y="956310"/>
                  </a:lnTo>
                  <a:lnTo>
                    <a:pt x="1812035" y="191262"/>
                  </a:lnTo>
                  <a:lnTo>
                    <a:pt x="1806986" y="147397"/>
                  </a:lnTo>
                  <a:lnTo>
                    <a:pt x="1792601" y="107135"/>
                  </a:lnTo>
                  <a:lnTo>
                    <a:pt x="1770028" y="71623"/>
                  </a:lnTo>
                  <a:lnTo>
                    <a:pt x="1740412" y="42007"/>
                  </a:lnTo>
                  <a:lnTo>
                    <a:pt x="1704900" y="19434"/>
                  </a:lnTo>
                  <a:lnTo>
                    <a:pt x="1664638" y="5049"/>
                  </a:lnTo>
                  <a:lnTo>
                    <a:pt x="1620774" y="0"/>
                  </a:lnTo>
                  <a:close/>
                </a:path>
              </a:pathLst>
            </a:custGeom>
            <a:solidFill>
              <a:srgbClr val="48A95F"/>
            </a:solidFill>
          </p:spPr>
          <p:txBody>
            <a:bodyPr wrap="square" lIns="0" tIns="0" rIns="0" bIns="0" rtlCol="0"/>
            <a:lstStyle/>
            <a:p>
              <a:endParaRPr sz="2700"/>
            </a:p>
          </p:txBody>
        </p:sp>
        <p:sp>
          <p:nvSpPr>
            <p:cNvPr id="18" name="object 18"/>
            <p:cNvSpPr/>
            <p:nvPr/>
          </p:nvSpPr>
          <p:spPr>
            <a:xfrm>
              <a:off x="9975342" y="5115305"/>
              <a:ext cx="1812289" cy="1148080"/>
            </a:xfrm>
            <a:custGeom>
              <a:avLst/>
              <a:gdLst/>
              <a:ahLst/>
              <a:cxnLst/>
              <a:rect l="l" t="t" r="r" b="b"/>
              <a:pathLst>
                <a:path w="1812290" h="1148079">
                  <a:moveTo>
                    <a:pt x="0" y="191262"/>
                  </a:moveTo>
                  <a:lnTo>
                    <a:pt x="5049" y="147397"/>
                  </a:lnTo>
                  <a:lnTo>
                    <a:pt x="19434" y="107135"/>
                  </a:lnTo>
                  <a:lnTo>
                    <a:pt x="42007" y="71623"/>
                  </a:lnTo>
                  <a:lnTo>
                    <a:pt x="71623" y="42007"/>
                  </a:lnTo>
                  <a:lnTo>
                    <a:pt x="107135" y="19434"/>
                  </a:lnTo>
                  <a:lnTo>
                    <a:pt x="147397" y="5049"/>
                  </a:lnTo>
                  <a:lnTo>
                    <a:pt x="191261" y="0"/>
                  </a:lnTo>
                  <a:lnTo>
                    <a:pt x="1620774" y="0"/>
                  </a:lnTo>
                  <a:lnTo>
                    <a:pt x="1664638" y="5049"/>
                  </a:lnTo>
                  <a:lnTo>
                    <a:pt x="1704900" y="19434"/>
                  </a:lnTo>
                  <a:lnTo>
                    <a:pt x="1740412" y="42007"/>
                  </a:lnTo>
                  <a:lnTo>
                    <a:pt x="1770028" y="71623"/>
                  </a:lnTo>
                  <a:lnTo>
                    <a:pt x="1792601" y="107135"/>
                  </a:lnTo>
                  <a:lnTo>
                    <a:pt x="1806986" y="147397"/>
                  </a:lnTo>
                  <a:lnTo>
                    <a:pt x="1812035" y="191262"/>
                  </a:lnTo>
                  <a:lnTo>
                    <a:pt x="1812035" y="956310"/>
                  </a:lnTo>
                  <a:lnTo>
                    <a:pt x="1806986" y="1000162"/>
                  </a:lnTo>
                  <a:lnTo>
                    <a:pt x="1792601" y="1040419"/>
                  </a:lnTo>
                  <a:lnTo>
                    <a:pt x="1770028" y="1075932"/>
                  </a:lnTo>
                  <a:lnTo>
                    <a:pt x="1740412" y="1105552"/>
                  </a:lnTo>
                  <a:lnTo>
                    <a:pt x="1704900" y="1128131"/>
                  </a:lnTo>
                  <a:lnTo>
                    <a:pt x="1664638" y="1142520"/>
                  </a:lnTo>
                  <a:lnTo>
                    <a:pt x="1620774" y="1147572"/>
                  </a:lnTo>
                  <a:lnTo>
                    <a:pt x="191261" y="1147572"/>
                  </a:lnTo>
                  <a:lnTo>
                    <a:pt x="147397" y="1142520"/>
                  </a:lnTo>
                  <a:lnTo>
                    <a:pt x="107135" y="1128131"/>
                  </a:lnTo>
                  <a:lnTo>
                    <a:pt x="71623" y="1105552"/>
                  </a:lnTo>
                  <a:lnTo>
                    <a:pt x="42007" y="1075932"/>
                  </a:lnTo>
                  <a:lnTo>
                    <a:pt x="19434" y="1040419"/>
                  </a:lnTo>
                  <a:lnTo>
                    <a:pt x="5049" y="1000162"/>
                  </a:lnTo>
                  <a:lnTo>
                    <a:pt x="0" y="956310"/>
                  </a:lnTo>
                  <a:lnTo>
                    <a:pt x="0" y="191262"/>
                  </a:lnTo>
                  <a:close/>
                </a:path>
              </a:pathLst>
            </a:custGeom>
            <a:ln w="19050">
              <a:solidFill>
                <a:srgbClr val="D7D7D7"/>
              </a:solidFill>
            </a:ln>
          </p:spPr>
          <p:txBody>
            <a:bodyPr wrap="square" lIns="0" tIns="0" rIns="0" bIns="0" rtlCol="0"/>
            <a:lstStyle/>
            <a:p>
              <a:endParaRPr sz="2700"/>
            </a:p>
          </p:txBody>
        </p:sp>
      </p:grpSp>
      <p:sp>
        <p:nvSpPr>
          <p:cNvPr id="19" name="object 19"/>
          <p:cNvSpPr txBox="1"/>
          <p:nvPr/>
        </p:nvSpPr>
        <p:spPr>
          <a:xfrm>
            <a:off x="15479077" y="7829170"/>
            <a:ext cx="1684973" cy="850233"/>
          </a:xfrm>
          <a:prstGeom prst="rect">
            <a:avLst/>
          </a:prstGeom>
        </p:spPr>
        <p:txBody>
          <a:bodyPr vert="horz" wrap="square" lIns="0" tIns="19050" rIns="0" bIns="0" rtlCol="0">
            <a:spAutoFit/>
          </a:bodyPr>
          <a:lstStyle/>
          <a:p>
            <a:pPr marL="476250" marR="7620" indent="-457200">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SP2D</a:t>
            </a:r>
            <a:endParaRPr sz="2700">
              <a:latin typeface="Calibri"/>
              <a:cs typeface="Calibri"/>
            </a:endParaRPr>
          </a:p>
        </p:txBody>
      </p:sp>
      <p:sp>
        <p:nvSpPr>
          <p:cNvPr id="20" name="object 20"/>
          <p:cNvSpPr txBox="1"/>
          <p:nvPr/>
        </p:nvSpPr>
        <p:spPr>
          <a:xfrm>
            <a:off x="15840266" y="8913266"/>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21" name="object 21"/>
          <p:cNvGrpSpPr/>
          <p:nvPr/>
        </p:nvGrpSpPr>
        <p:grpSpPr>
          <a:xfrm>
            <a:off x="560642" y="4872038"/>
            <a:ext cx="15275243" cy="4329113"/>
            <a:chOff x="373761" y="3248025"/>
            <a:chExt cx="10183495" cy="2886075"/>
          </a:xfrm>
        </p:grpSpPr>
        <p:pic>
          <p:nvPicPr>
            <p:cNvPr id="22" name="object 22"/>
            <p:cNvPicPr/>
            <p:nvPr/>
          </p:nvPicPr>
          <p:blipFill>
            <a:blip r:embed="rId4" cstate="print"/>
            <a:stretch>
              <a:fillRect/>
            </a:stretch>
          </p:blipFill>
          <p:spPr>
            <a:xfrm>
              <a:off x="10343388" y="5920739"/>
              <a:ext cx="213359" cy="213359"/>
            </a:xfrm>
            <a:prstGeom prst="rect">
              <a:avLst/>
            </a:prstGeom>
          </p:spPr>
        </p:pic>
        <p:sp>
          <p:nvSpPr>
            <p:cNvPr id="23" name="object 23"/>
            <p:cNvSpPr/>
            <p:nvPr/>
          </p:nvSpPr>
          <p:spPr>
            <a:xfrm>
              <a:off x="383286" y="3257550"/>
              <a:ext cx="1811020" cy="1158240"/>
            </a:xfrm>
            <a:custGeom>
              <a:avLst/>
              <a:gdLst/>
              <a:ahLst/>
              <a:cxnLst/>
              <a:rect l="l" t="t" r="r" b="b"/>
              <a:pathLst>
                <a:path w="1811020" h="1158239">
                  <a:moveTo>
                    <a:pt x="1617471" y="0"/>
                  </a:moveTo>
                  <a:lnTo>
                    <a:pt x="193040" y="0"/>
                  </a:lnTo>
                  <a:lnTo>
                    <a:pt x="148776" y="5101"/>
                  </a:lnTo>
                  <a:lnTo>
                    <a:pt x="108144" y="19631"/>
                  </a:lnTo>
                  <a:lnTo>
                    <a:pt x="72301" y="42427"/>
                  </a:lnTo>
                  <a:lnTo>
                    <a:pt x="42407" y="72328"/>
                  </a:lnTo>
                  <a:lnTo>
                    <a:pt x="19620" y="108172"/>
                  </a:lnTo>
                  <a:lnTo>
                    <a:pt x="5098" y="148796"/>
                  </a:lnTo>
                  <a:lnTo>
                    <a:pt x="0" y="193039"/>
                  </a:lnTo>
                  <a:lnTo>
                    <a:pt x="0" y="965200"/>
                  </a:lnTo>
                  <a:lnTo>
                    <a:pt x="5098" y="1009443"/>
                  </a:lnTo>
                  <a:lnTo>
                    <a:pt x="19620" y="1050067"/>
                  </a:lnTo>
                  <a:lnTo>
                    <a:pt x="42407" y="1085911"/>
                  </a:lnTo>
                  <a:lnTo>
                    <a:pt x="72301" y="1115812"/>
                  </a:lnTo>
                  <a:lnTo>
                    <a:pt x="108144" y="1138608"/>
                  </a:lnTo>
                  <a:lnTo>
                    <a:pt x="148776" y="1153138"/>
                  </a:lnTo>
                  <a:lnTo>
                    <a:pt x="193040" y="1158239"/>
                  </a:lnTo>
                  <a:lnTo>
                    <a:pt x="1617471"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4D86"/>
            </a:solidFill>
          </p:spPr>
          <p:txBody>
            <a:bodyPr wrap="square" lIns="0" tIns="0" rIns="0" bIns="0" rtlCol="0"/>
            <a:lstStyle/>
            <a:p>
              <a:endParaRPr sz="2700"/>
            </a:p>
          </p:txBody>
        </p:sp>
        <p:sp>
          <p:nvSpPr>
            <p:cNvPr id="24" name="object 24"/>
            <p:cNvSpPr/>
            <p:nvPr/>
          </p:nvSpPr>
          <p:spPr>
            <a:xfrm>
              <a:off x="383286" y="3257550"/>
              <a:ext cx="1811020" cy="1158240"/>
            </a:xfrm>
            <a:custGeom>
              <a:avLst/>
              <a:gdLst/>
              <a:ahLst/>
              <a:cxnLst/>
              <a:rect l="l" t="t" r="r" b="b"/>
              <a:pathLst>
                <a:path w="1811020" h="1158239">
                  <a:moveTo>
                    <a:pt x="0" y="193039"/>
                  </a:moveTo>
                  <a:lnTo>
                    <a:pt x="5098" y="148796"/>
                  </a:lnTo>
                  <a:lnTo>
                    <a:pt x="19620" y="108172"/>
                  </a:lnTo>
                  <a:lnTo>
                    <a:pt x="42407" y="72328"/>
                  </a:lnTo>
                  <a:lnTo>
                    <a:pt x="72301" y="42427"/>
                  </a:lnTo>
                  <a:lnTo>
                    <a:pt x="108144" y="19631"/>
                  </a:lnTo>
                  <a:lnTo>
                    <a:pt x="148776" y="5101"/>
                  </a:lnTo>
                  <a:lnTo>
                    <a:pt x="193040"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39"/>
                  </a:lnTo>
                  <a:lnTo>
                    <a:pt x="193040" y="1158239"/>
                  </a:lnTo>
                  <a:lnTo>
                    <a:pt x="148776" y="1153138"/>
                  </a:lnTo>
                  <a:lnTo>
                    <a:pt x="108144" y="1138608"/>
                  </a:lnTo>
                  <a:lnTo>
                    <a:pt x="72301" y="1115812"/>
                  </a:lnTo>
                  <a:lnTo>
                    <a:pt x="42407" y="1085911"/>
                  </a:lnTo>
                  <a:lnTo>
                    <a:pt x="19620" y="1050067"/>
                  </a:lnTo>
                  <a:lnTo>
                    <a:pt x="5098"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5" name="object 25"/>
          <p:cNvSpPr txBox="1"/>
          <p:nvPr/>
        </p:nvSpPr>
        <p:spPr>
          <a:xfrm>
            <a:off x="788822" y="5107114"/>
            <a:ext cx="2284095"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Pembuatan</a:t>
            </a:r>
            <a:r>
              <a:rPr sz="2700" b="1" spc="-120"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26" name="object 26"/>
          <p:cNvSpPr txBox="1"/>
          <p:nvPr/>
        </p:nvSpPr>
        <p:spPr>
          <a:xfrm>
            <a:off x="1801520" y="6078664"/>
            <a:ext cx="26098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BP</a:t>
            </a:r>
            <a:endParaRPr sz="1650">
              <a:latin typeface="Calibri"/>
              <a:cs typeface="Calibri"/>
            </a:endParaRPr>
          </a:p>
        </p:txBody>
      </p:sp>
      <p:grpSp>
        <p:nvGrpSpPr>
          <p:cNvPr id="27" name="object 27"/>
          <p:cNvGrpSpPr/>
          <p:nvPr/>
        </p:nvGrpSpPr>
        <p:grpSpPr>
          <a:xfrm>
            <a:off x="11355134" y="7658670"/>
            <a:ext cx="2745105" cy="1750695"/>
            <a:chOff x="7570089" y="5105780"/>
            <a:chExt cx="1830070" cy="1167130"/>
          </a:xfrm>
        </p:grpSpPr>
        <p:sp>
          <p:nvSpPr>
            <p:cNvPr id="28" name="object 28"/>
            <p:cNvSpPr/>
            <p:nvPr/>
          </p:nvSpPr>
          <p:spPr>
            <a:xfrm>
              <a:off x="7579614" y="5115305"/>
              <a:ext cx="1811020" cy="1148080"/>
            </a:xfrm>
            <a:custGeom>
              <a:avLst/>
              <a:gdLst/>
              <a:ahLst/>
              <a:cxnLst/>
              <a:rect l="l" t="t" r="r" b="b"/>
              <a:pathLst>
                <a:path w="1811020" h="1148079">
                  <a:moveTo>
                    <a:pt x="1619250" y="0"/>
                  </a:moveTo>
                  <a:lnTo>
                    <a:pt x="191261" y="0"/>
                  </a:lnTo>
                  <a:lnTo>
                    <a:pt x="147397" y="5049"/>
                  </a:lnTo>
                  <a:lnTo>
                    <a:pt x="107135" y="19434"/>
                  </a:lnTo>
                  <a:lnTo>
                    <a:pt x="71623" y="42007"/>
                  </a:lnTo>
                  <a:lnTo>
                    <a:pt x="42007" y="71623"/>
                  </a:lnTo>
                  <a:lnTo>
                    <a:pt x="19434" y="107135"/>
                  </a:lnTo>
                  <a:lnTo>
                    <a:pt x="5049" y="147397"/>
                  </a:lnTo>
                  <a:lnTo>
                    <a:pt x="0" y="191262"/>
                  </a:lnTo>
                  <a:lnTo>
                    <a:pt x="0" y="956310"/>
                  </a:lnTo>
                  <a:lnTo>
                    <a:pt x="5049" y="1000162"/>
                  </a:lnTo>
                  <a:lnTo>
                    <a:pt x="19434" y="1040419"/>
                  </a:lnTo>
                  <a:lnTo>
                    <a:pt x="42007" y="1075932"/>
                  </a:lnTo>
                  <a:lnTo>
                    <a:pt x="71623" y="1105552"/>
                  </a:lnTo>
                  <a:lnTo>
                    <a:pt x="107135" y="1128131"/>
                  </a:lnTo>
                  <a:lnTo>
                    <a:pt x="147397" y="1142520"/>
                  </a:lnTo>
                  <a:lnTo>
                    <a:pt x="191261" y="1147572"/>
                  </a:lnTo>
                  <a:lnTo>
                    <a:pt x="1619250" y="1147572"/>
                  </a:lnTo>
                  <a:lnTo>
                    <a:pt x="1663114" y="1142520"/>
                  </a:lnTo>
                  <a:lnTo>
                    <a:pt x="1703376" y="1128131"/>
                  </a:lnTo>
                  <a:lnTo>
                    <a:pt x="1738888" y="1105552"/>
                  </a:lnTo>
                  <a:lnTo>
                    <a:pt x="1768504" y="1075932"/>
                  </a:lnTo>
                  <a:lnTo>
                    <a:pt x="1791077" y="1040419"/>
                  </a:lnTo>
                  <a:lnTo>
                    <a:pt x="1805462" y="1000162"/>
                  </a:lnTo>
                  <a:lnTo>
                    <a:pt x="1810511" y="956310"/>
                  </a:lnTo>
                  <a:lnTo>
                    <a:pt x="1810511" y="191262"/>
                  </a:lnTo>
                  <a:lnTo>
                    <a:pt x="1805462" y="147397"/>
                  </a:lnTo>
                  <a:lnTo>
                    <a:pt x="1791077" y="107135"/>
                  </a:lnTo>
                  <a:lnTo>
                    <a:pt x="1768504" y="71623"/>
                  </a:lnTo>
                  <a:lnTo>
                    <a:pt x="1738888" y="42007"/>
                  </a:lnTo>
                  <a:lnTo>
                    <a:pt x="1703376" y="19434"/>
                  </a:lnTo>
                  <a:lnTo>
                    <a:pt x="1663114" y="5049"/>
                  </a:lnTo>
                  <a:lnTo>
                    <a:pt x="1619250" y="0"/>
                  </a:lnTo>
                  <a:close/>
                </a:path>
              </a:pathLst>
            </a:custGeom>
            <a:solidFill>
              <a:srgbClr val="49A68E"/>
            </a:solidFill>
          </p:spPr>
          <p:txBody>
            <a:bodyPr wrap="square" lIns="0" tIns="0" rIns="0" bIns="0" rtlCol="0"/>
            <a:lstStyle/>
            <a:p>
              <a:endParaRPr sz="2700"/>
            </a:p>
          </p:txBody>
        </p:sp>
        <p:sp>
          <p:nvSpPr>
            <p:cNvPr id="29" name="object 29"/>
            <p:cNvSpPr/>
            <p:nvPr/>
          </p:nvSpPr>
          <p:spPr>
            <a:xfrm>
              <a:off x="7579614" y="5115305"/>
              <a:ext cx="1811020" cy="1148080"/>
            </a:xfrm>
            <a:custGeom>
              <a:avLst/>
              <a:gdLst/>
              <a:ahLst/>
              <a:cxnLst/>
              <a:rect l="l" t="t" r="r" b="b"/>
              <a:pathLst>
                <a:path w="1811020" h="1148079">
                  <a:moveTo>
                    <a:pt x="0" y="191262"/>
                  </a:moveTo>
                  <a:lnTo>
                    <a:pt x="5049" y="147397"/>
                  </a:lnTo>
                  <a:lnTo>
                    <a:pt x="19434" y="107135"/>
                  </a:lnTo>
                  <a:lnTo>
                    <a:pt x="42007" y="71623"/>
                  </a:lnTo>
                  <a:lnTo>
                    <a:pt x="71623" y="42007"/>
                  </a:lnTo>
                  <a:lnTo>
                    <a:pt x="107135" y="19434"/>
                  </a:lnTo>
                  <a:lnTo>
                    <a:pt x="147397" y="5049"/>
                  </a:lnTo>
                  <a:lnTo>
                    <a:pt x="191261" y="0"/>
                  </a:lnTo>
                  <a:lnTo>
                    <a:pt x="1619250" y="0"/>
                  </a:lnTo>
                  <a:lnTo>
                    <a:pt x="1663114" y="5049"/>
                  </a:lnTo>
                  <a:lnTo>
                    <a:pt x="1703376" y="19434"/>
                  </a:lnTo>
                  <a:lnTo>
                    <a:pt x="1738888" y="42007"/>
                  </a:lnTo>
                  <a:lnTo>
                    <a:pt x="1768504" y="71623"/>
                  </a:lnTo>
                  <a:lnTo>
                    <a:pt x="1791077" y="107135"/>
                  </a:lnTo>
                  <a:lnTo>
                    <a:pt x="1805462" y="147397"/>
                  </a:lnTo>
                  <a:lnTo>
                    <a:pt x="1810511" y="191262"/>
                  </a:lnTo>
                  <a:lnTo>
                    <a:pt x="1810511" y="956310"/>
                  </a:lnTo>
                  <a:lnTo>
                    <a:pt x="1805462" y="1000162"/>
                  </a:lnTo>
                  <a:lnTo>
                    <a:pt x="1791077" y="1040419"/>
                  </a:lnTo>
                  <a:lnTo>
                    <a:pt x="1768504" y="1075932"/>
                  </a:lnTo>
                  <a:lnTo>
                    <a:pt x="1738888" y="1105552"/>
                  </a:lnTo>
                  <a:lnTo>
                    <a:pt x="1703376" y="1128131"/>
                  </a:lnTo>
                  <a:lnTo>
                    <a:pt x="1663114" y="1142520"/>
                  </a:lnTo>
                  <a:lnTo>
                    <a:pt x="1619250" y="1147572"/>
                  </a:lnTo>
                  <a:lnTo>
                    <a:pt x="191261" y="1147572"/>
                  </a:lnTo>
                  <a:lnTo>
                    <a:pt x="147397" y="1142520"/>
                  </a:lnTo>
                  <a:lnTo>
                    <a:pt x="107135" y="1128131"/>
                  </a:lnTo>
                  <a:lnTo>
                    <a:pt x="71623" y="1105552"/>
                  </a:lnTo>
                  <a:lnTo>
                    <a:pt x="42007" y="1075932"/>
                  </a:lnTo>
                  <a:lnTo>
                    <a:pt x="19434" y="1040419"/>
                  </a:lnTo>
                  <a:lnTo>
                    <a:pt x="5049" y="1000162"/>
                  </a:lnTo>
                  <a:lnTo>
                    <a:pt x="0" y="956310"/>
                  </a:lnTo>
                  <a:lnTo>
                    <a:pt x="0" y="191262"/>
                  </a:lnTo>
                  <a:close/>
                </a:path>
              </a:pathLst>
            </a:custGeom>
            <a:ln w="19050">
              <a:solidFill>
                <a:srgbClr val="D7D7D7"/>
              </a:solidFill>
            </a:ln>
          </p:spPr>
          <p:txBody>
            <a:bodyPr wrap="square" lIns="0" tIns="0" rIns="0" bIns="0" rtlCol="0"/>
            <a:lstStyle/>
            <a:p>
              <a:endParaRPr sz="2700"/>
            </a:p>
          </p:txBody>
        </p:sp>
      </p:grpSp>
      <p:sp>
        <p:nvSpPr>
          <p:cNvPr id="30" name="object 30"/>
          <p:cNvSpPr txBox="1"/>
          <p:nvPr/>
        </p:nvSpPr>
        <p:spPr>
          <a:xfrm>
            <a:off x="11638598" y="7840600"/>
            <a:ext cx="2177415"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05"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31" name="object 31"/>
          <p:cNvSpPr txBox="1"/>
          <p:nvPr/>
        </p:nvSpPr>
        <p:spPr>
          <a:xfrm>
            <a:off x="12519278" y="8901836"/>
            <a:ext cx="41719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BUD</a:t>
            </a:r>
            <a:endParaRPr sz="1650">
              <a:latin typeface="Calibri"/>
              <a:cs typeface="Calibri"/>
            </a:endParaRPr>
          </a:p>
        </p:txBody>
      </p:sp>
      <p:grpSp>
        <p:nvGrpSpPr>
          <p:cNvPr id="32" name="object 32"/>
          <p:cNvGrpSpPr/>
          <p:nvPr/>
        </p:nvGrpSpPr>
        <p:grpSpPr>
          <a:xfrm>
            <a:off x="3402138" y="5445822"/>
            <a:ext cx="13319760" cy="3857625"/>
            <a:chOff x="2268092" y="3630548"/>
            <a:chExt cx="8879840" cy="2571750"/>
          </a:xfrm>
        </p:grpSpPr>
        <p:pic>
          <p:nvPicPr>
            <p:cNvPr id="33" name="object 33"/>
            <p:cNvPicPr/>
            <p:nvPr/>
          </p:nvPicPr>
          <p:blipFill>
            <a:blip r:embed="rId5" cstate="print"/>
            <a:stretch>
              <a:fillRect/>
            </a:stretch>
          </p:blipFill>
          <p:spPr>
            <a:xfrm>
              <a:off x="8100059" y="5916167"/>
              <a:ext cx="211835" cy="211836"/>
            </a:xfrm>
            <a:prstGeom prst="rect">
              <a:avLst/>
            </a:prstGeom>
          </p:spPr>
        </p:pic>
        <p:sp>
          <p:nvSpPr>
            <p:cNvPr id="34" name="object 34"/>
            <p:cNvSpPr/>
            <p:nvPr/>
          </p:nvSpPr>
          <p:spPr>
            <a:xfrm>
              <a:off x="10783061" y="4525517"/>
              <a:ext cx="355600" cy="448309"/>
            </a:xfrm>
            <a:custGeom>
              <a:avLst/>
              <a:gdLst/>
              <a:ahLst/>
              <a:cxnLst/>
              <a:rect l="l" t="t" r="r" b="b"/>
              <a:pathLst>
                <a:path w="355600" h="448310">
                  <a:moveTo>
                    <a:pt x="266319" y="0"/>
                  </a:moveTo>
                  <a:lnTo>
                    <a:pt x="88773" y="0"/>
                  </a:lnTo>
                  <a:lnTo>
                    <a:pt x="88773" y="270509"/>
                  </a:lnTo>
                  <a:lnTo>
                    <a:pt x="0" y="270509"/>
                  </a:lnTo>
                  <a:lnTo>
                    <a:pt x="177546" y="448055"/>
                  </a:lnTo>
                  <a:lnTo>
                    <a:pt x="355092" y="270509"/>
                  </a:lnTo>
                  <a:lnTo>
                    <a:pt x="266319" y="270509"/>
                  </a:lnTo>
                  <a:lnTo>
                    <a:pt x="266319" y="0"/>
                  </a:lnTo>
                  <a:close/>
                </a:path>
              </a:pathLst>
            </a:custGeom>
            <a:solidFill>
              <a:srgbClr val="48A95F"/>
            </a:solidFill>
          </p:spPr>
          <p:txBody>
            <a:bodyPr wrap="square" lIns="0" tIns="0" rIns="0" bIns="0" rtlCol="0"/>
            <a:lstStyle/>
            <a:p>
              <a:endParaRPr sz="2700"/>
            </a:p>
          </p:txBody>
        </p:sp>
        <p:sp>
          <p:nvSpPr>
            <p:cNvPr id="35" name="object 35"/>
            <p:cNvSpPr/>
            <p:nvPr/>
          </p:nvSpPr>
          <p:spPr>
            <a:xfrm>
              <a:off x="10783061" y="4525517"/>
              <a:ext cx="355600" cy="448309"/>
            </a:xfrm>
            <a:custGeom>
              <a:avLst/>
              <a:gdLst/>
              <a:ahLst/>
              <a:cxnLst/>
              <a:rect l="l" t="t" r="r" b="b"/>
              <a:pathLst>
                <a:path w="355600" h="448310">
                  <a:moveTo>
                    <a:pt x="266319" y="0"/>
                  </a:moveTo>
                  <a:lnTo>
                    <a:pt x="266319" y="270509"/>
                  </a:lnTo>
                  <a:lnTo>
                    <a:pt x="355092" y="270509"/>
                  </a:lnTo>
                  <a:lnTo>
                    <a:pt x="177546" y="448055"/>
                  </a:lnTo>
                  <a:lnTo>
                    <a:pt x="0" y="270509"/>
                  </a:lnTo>
                  <a:lnTo>
                    <a:pt x="88773" y="270509"/>
                  </a:lnTo>
                  <a:lnTo>
                    <a:pt x="88773" y="0"/>
                  </a:lnTo>
                  <a:lnTo>
                    <a:pt x="266319" y="0"/>
                  </a:lnTo>
                  <a:close/>
                </a:path>
              </a:pathLst>
            </a:custGeom>
            <a:ln w="19050">
              <a:solidFill>
                <a:srgbClr val="D7D7D7"/>
              </a:solidFill>
            </a:ln>
          </p:spPr>
          <p:txBody>
            <a:bodyPr wrap="square" lIns="0" tIns="0" rIns="0" bIns="0" rtlCol="0"/>
            <a:lstStyle/>
            <a:p>
              <a:endParaRPr sz="2700"/>
            </a:p>
          </p:txBody>
        </p:sp>
        <p:sp>
          <p:nvSpPr>
            <p:cNvPr id="36" name="object 36"/>
            <p:cNvSpPr/>
            <p:nvPr/>
          </p:nvSpPr>
          <p:spPr>
            <a:xfrm>
              <a:off x="2277617" y="3640073"/>
              <a:ext cx="448309" cy="353695"/>
            </a:xfrm>
            <a:custGeom>
              <a:avLst/>
              <a:gdLst/>
              <a:ahLst/>
              <a:cxnLst/>
              <a:rect l="l" t="t" r="r" b="b"/>
              <a:pathLst>
                <a:path w="448310" h="353695">
                  <a:moveTo>
                    <a:pt x="271271" y="0"/>
                  </a:moveTo>
                  <a:lnTo>
                    <a:pt x="271271" y="88392"/>
                  </a:lnTo>
                  <a:lnTo>
                    <a:pt x="0" y="88392"/>
                  </a:lnTo>
                  <a:lnTo>
                    <a:pt x="0" y="265175"/>
                  </a:lnTo>
                  <a:lnTo>
                    <a:pt x="271271" y="265175"/>
                  </a:lnTo>
                  <a:lnTo>
                    <a:pt x="271271" y="353568"/>
                  </a:lnTo>
                  <a:lnTo>
                    <a:pt x="448056" y="176783"/>
                  </a:lnTo>
                  <a:lnTo>
                    <a:pt x="271271" y="0"/>
                  </a:lnTo>
                  <a:close/>
                </a:path>
              </a:pathLst>
            </a:custGeom>
            <a:solidFill>
              <a:srgbClr val="0058A2"/>
            </a:solidFill>
          </p:spPr>
          <p:txBody>
            <a:bodyPr wrap="square" lIns="0" tIns="0" rIns="0" bIns="0" rtlCol="0"/>
            <a:lstStyle/>
            <a:p>
              <a:endParaRPr sz="2700"/>
            </a:p>
          </p:txBody>
        </p:sp>
        <p:sp>
          <p:nvSpPr>
            <p:cNvPr id="37" name="object 37"/>
            <p:cNvSpPr/>
            <p:nvPr/>
          </p:nvSpPr>
          <p:spPr>
            <a:xfrm>
              <a:off x="2277617" y="3640073"/>
              <a:ext cx="448309" cy="353695"/>
            </a:xfrm>
            <a:custGeom>
              <a:avLst/>
              <a:gdLst/>
              <a:ahLst/>
              <a:cxnLst/>
              <a:rect l="l" t="t" r="r" b="b"/>
              <a:pathLst>
                <a:path w="448310" h="353695">
                  <a:moveTo>
                    <a:pt x="0" y="88392"/>
                  </a:moveTo>
                  <a:lnTo>
                    <a:pt x="271271" y="88392"/>
                  </a:lnTo>
                  <a:lnTo>
                    <a:pt x="271271" y="0"/>
                  </a:lnTo>
                  <a:lnTo>
                    <a:pt x="448056" y="176783"/>
                  </a:lnTo>
                  <a:lnTo>
                    <a:pt x="271271" y="353568"/>
                  </a:lnTo>
                  <a:lnTo>
                    <a:pt x="271271" y="265175"/>
                  </a:lnTo>
                  <a:lnTo>
                    <a:pt x="0" y="265175"/>
                  </a:lnTo>
                  <a:lnTo>
                    <a:pt x="0" y="88392"/>
                  </a:lnTo>
                  <a:close/>
                </a:path>
              </a:pathLst>
            </a:custGeom>
            <a:ln w="19050">
              <a:solidFill>
                <a:srgbClr val="D7D7D7"/>
              </a:solidFill>
            </a:ln>
          </p:spPr>
          <p:txBody>
            <a:bodyPr wrap="square" lIns="0" tIns="0" rIns="0" bIns="0" rtlCol="0"/>
            <a:lstStyle/>
            <a:p>
              <a:endParaRPr sz="2700"/>
            </a:p>
          </p:txBody>
        </p:sp>
        <p:sp>
          <p:nvSpPr>
            <p:cNvPr id="38" name="object 38"/>
            <p:cNvSpPr/>
            <p:nvPr/>
          </p:nvSpPr>
          <p:spPr>
            <a:xfrm>
              <a:off x="7090409" y="5551169"/>
              <a:ext cx="449580" cy="355600"/>
            </a:xfrm>
            <a:custGeom>
              <a:avLst/>
              <a:gdLst/>
              <a:ahLst/>
              <a:cxnLst/>
              <a:rect l="l" t="t" r="r" b="b"/>
              <a:pathLst>
                <a:path w="449579" h="355600">
                  <a:moveTo>
                    <a:pt x="177546" y="0"/>
                  </a:moveTo>
                  <a:lnTo>
                    <a:pt x="0" y="177545"/>
                  </a:lnTo>
                  <a:lnTo>
                    <a:pt x="177546" y="355091"/>
                  </a:lnTo>
                  <a:lnTo>
                    <a:pt x="177546" y="266318"/>
                  </a:lnTo>
                  <a:lnTo>
                    <a:pt x="449580" y="266318"/>
                  </a:lnTo>
                  <a:lnTo>
                    <a:pt x="449580" y="88772"/>
                  </a:lnTo>
                  <a:lnTo>
                    <a:pt x="177546" y="88772"/>
                  </a:lnTo>
                  <a:lnTo>
                    <a:pt x="177546" y="0"/>
                  </a:lnTo>
                  <a:close/>
                </a:path>
              </a:pathLst>
            </a:custGeom>
            <a:solidFill>
              <a:srgbClr val="82A962"/>
            </a:solidFill>
          </p:spPr>
          <p:txBody>
            <a:bodyPr wrap="square" lIns="0" tIns="0" rIns="0" bIns="0" rtlCol="0"/>
            <a:lstStyle/>
            <a:p>
              <a:endParaRPr sz="2700"/>
            </a:p>
          </p:txBody>
        </p:sp>
        <p:sp>
          <p:nvSpPr>
            <p:cNvPr id="39" name="object 39"/>
            <p:cNvSpPr/>
            <p:nvPr/>
          </p:nvSpPr>
          <p:spPr>
            <a:xfrm>
              <a:off x="7090409" y="5551169"/>
              <a:ext cx="449580" cy="355600"/>
            </a:xfrm>
            <a:custGeom>
              <a:avLst/>
              <a:gdLst/>
              <a:ahLst/>
              <a:cxnLst/>
              <a:rect l="l" t="t" r="r" b="b"/>
              <a:pathLst>
                <a:path w="449579" h="355600">
                  <a:moveTo>
                    <a:pt x="449580" y="266318"/>
                  </a:moveTo>
                  <a:lnTo>
                    <a:pt x="177546" y="266318"/>
                  </a:lnTo>
                  <a:lnTo>
                    <a:pt x="177546" y="355091"/>
                  </a:lnTo>
                  <a:lnTo>
                    <a:pt x="0" y="177545"/>
                  </a:lnTo>
                  <a:lnTo>
                    <a:pt x="177546" y="0"/>
                  </a:lnTo>
                  <a:lnTo>
                    <a:pt x="177546" y="88772"/>
                  </a:lnTo>
                  <a:lnTo>
                    <a:pt x="449580" y="88772"/>
                  </a:lnTo>
                  <a:lnTo>
                    <a:pt x="449580" y="266318"/>
                  </a:lnTo>
                  <a:close/>
                </a:path>
              </a:pathLst>
            </a:custGeom>
            <a:ln w="19050">
              <a:solidFill>
                <a:srgbClr val="D7D7D7"/>
              </a:solidFill>
            </a:ln>
          </p:spPr>
          <p:txBody>
            <a:bodyPr wrap="square" lIns="0" tIns="0" rIns="0" bIns="0" rtlCol="0"/>
            <a:lstStyle/>
            <a:p>
              <a:endParaRPr sz="2700"/>
            </a:p>
          </p:txBody>
        </p:sp>
        <p:sp>
          <p:nvSpPr>
            <p:cNvPr id="40" name="object 40"/>
            <p:cNvSpPr/>
            <p:nvPr/>
          </p:nvSpPr>
          <p:spPr>
            <a:xfrm>
              <a:off x="9454134" y="5543550"/>
              <a:ext cx="449580" cy="355600"/>
            </a:xfrm>
            <a:custGeom>
              <a:avLst/>
              <a:gdLst/>
              <a:ahLst/>
              <a:cxnLst/>
              <a:rect l="l" t="t" r="r" b="b"/>
              <a:pathLst>
                <a:path w="449579" h="355600">
                  <a:moveTo>
                    <a:pt x="177546" y="0"/>
                  </a:moveTo>
                  <a:lnTo>
                    <a:pt x="0" y="177546"/>
                  </a:lnTo>
                  <a:lnTo>
                    <a:pt x="177546" y="355091"/>
                  </a:lnTo>
                  <a:lnTo>
                    <a:pt x="177546" y="266319"/>
                  </a:lnTo>
                  <a:lnTo>
                    <a:pt x="449580" y="266319"/>
                  </a:lnTo>
                  <a:lnTo>
                    <a:pt x="449580" y="88772"/>
                  </a:lnTo>
                  <a:lnTo>
                    <a:pt x="177546" y="88772"/>
                  </a:lnTo>
                  <a:lnTo>
                    <a:pt x="177546" y="0"/>
                  </a:lnTo>
                  <a:close/>
                </a:path>
              </a:pathLst>
            </a:custGeom>
            <a:solidFill>
              <a:srgbClr val="49A68E"/>
            </a:solidFill>
          </p:spPr>
          <p:txBody>
            <a:bodyPr wrap="square" lIns="0" tIns="0" rIns="0" bIns="0" rtlCol="0"/>
            <a:lstStyle/>
            <a:p>
              <a:endParaRPr sz="2700"/>
            </a:p>
          </p:txBody>
        </p:sp>
        <p:sp>
          <p:nvSpPr>
            <p:cNvPr id="41" name="object 41"/>
            <p:cNvSpPr/>
            <p:nvPr/>
          </p:nvSpPr>
          <p:spPr>
            <a:xfrm>
              <a:off x="9454134" y="5543550"/>
              <a:ext cx="449580" cy="355600"/>
            </a:xfrm>
            <a:custGeom>
              <a:avLst/>
              <a:gdLst/>
              <a:ahLst/>
              <a:cxnLst/>
              <a:rect l="l" t="t" r="r" b="b"/>
              <a:pathLst>
                <a:path w="449579" h="355600">
                  <a:moveTo>
                    <a:pt x="449580" y="266319"/>
                  </a:moveTo>
                  <a:lnTo>
                    <a:pt x="177546" y="266319"/>
                  </a:lnTo>
                  <a:lnTo>
                    <a:pt x="177546" y="355091"/>
                  </a:lnTo>
                  <a:lnTo>
                    <a:pt x="0" y="177546"/>
                  </a:lnTo>
                  <a:lnTo>
                    <a:pt x="177546" y="0"/>
                  </a:lnTo>
                  <a:lnTo>
                    <a:pt x="177546" y="88772"/>
                  </a:lnTo>
                  <a:lnTo>
                    <a:pt x="449580" y="88772"/>
                  </a:lnTo>
                  <a:lnTo>
                    <a:pt x="449580" y="266319"/>
                  </a:lnTo>
                  <a:close/>
                </a:path>
              </a:pathLst>
            </a:custGeom>
            <a:ln w="19050">
              <a:solidFill>
                <a:srgbClr val="D7D7D7"/>
              </a:solidFill>
            </a:ln>
          </p:spPr>
          <p:txBody>
            <a:bodyPr wrap="square" lIns="0" tIns="0" rIns="0" bIns="0" rtlCol="0"/>
            <a:lstStyle/>
            <a:p>
              <a:endParaRPr sz="2700"/>
            </a:p>
          </p:txBody>
        </p:sp>
        <p:pic>
          <p:nvPicPr>
            <p:cNvPr id="42" name="object 42"/>
            <p:cNvPicPr/>
            <p:nvPr/>
          </p:nvPicPr>
          <p:blipFill>
            <a:blip r:embed="rId6" cstate="print"/>
            <a:stretch>
              <a:fillRect/>
            </a:stretch>
          </p:blipFill>
          <p:spPr>
            <a:xfrm>
              <a:off x="3171443" y="4047743"/>
              <a:ext cx="176783" cy="176783"/>
            </a:xfrm>
            <a:prstGeom prst="rect">
              <a:avLst/>
            </a:prstGeom>
          </p:spPr>
        </p:pic>
        <p:sp>
          <p:nvSpPr>
            <p:cNvPr id="43" name="object 43"/>
            <p:cNvSpPr/>
            <p:nvPr/>
          </p:nvSpPr>
          <p:spPr>
            <a:xfrm>
              <a:off x="5241797" y="5045201"/>
              <a:ext cx="1811020" cy="1148080"/>
            </a:xfrm>
            <a:custGeom>
              <a:avLst/>
              <a:gdLst/>
              <a:ahLst/>
              <a:cxnLst/>
              <a:rect l="l" t="t" r="r" b="b"/>
              <a:pathLst>
                <a:path w="1811020" h="1148079">
                  <a:moveTo>
                    <a:pt x="1619250" y="0"/>
                  </a:moveTo>
                  <a:lnTo>
                    <a:pt x="191262" y="0"/>
                  </a:lnTo>
                  <a:lnTo>
                    <a:pt x="147397" y="5049"/>
                  </a:lnTo>
                  <a:lnTo>
                    <a:pt x="107135" y="19434"/>
                  </a:lnTo>
                  <a:lnTo>
                    <a:pt x="71623" y="42007"/>
                  </a:lnTo>
                  <a:lnTo>
                    <a:pt x="42007" y="71623"/>
                  </a:lnTo>
                  <a:lnTo>
                    <a:pt x="19434" y="107135"/>
                  </a:lnTo>
                  <a:lnTo>
                    <a:pt x="5049" y="147397"/>
                  </a:lnTo>
                  <a:lnTo>
                    <a:pt x="0" y="191262"/>
                  </a:lnTo>
                  <a:lnTo>
                    <a:pt x="0" y="956310"/>
                  </a:lnTo>
                  <a:lnTo>
                    <a:pt x="5049" y="1000162"/>
                  </a:lnTo>
                  <a:lnTo>
                    <a:pt x="19434" y="1040419"/>
                  </a:lnTo>
                  <a:lnTo>
                    <a:pt x="42007" y="1075932"/>
                  </a:lnTo>
                  <a:lnTo>
                    <a:pt x="71623" y="1105552"/>
                  </a:lnTo>
                  <a:lnTo>
                    <a:pt x="107135" y="1128131"/>
                  </a:lnTo>
                  <a:lnTo>
                    <a:pt x="147397" y="1142520"/>
                  </a:lnTo>
                  <a:lnTo>
                    <a:pt x="191262" y="1147572"/>
                  </a:lnTo>
                  <a:lnTo>
                    <a:pt x="1619250" y="1147572"/>
                  </a:lnTo>
                  <a:lnTo>
                    <a:pt x="1663114" y="1142520"/>
                  </a:lnTo>
                  <a:lnTo>
                    <a:pt x="1703376" y="1128131"/>
                  </a:lnTo>
                  <a:lnTo>
                    <a:pt x="1738888" y="1105552"/>
                  </a:lnTo>
                  <a:lnTo>
                    <a:pt x="1768504" y="1075932"/>
                  </a:lnTo>
                  <a:lnTo>
                    <a:pt x="1791077" y="1040419"/>
                  </a:lnTo>
                  <a:lnTo>
                    <a:pt x="1805462" y="1000162"/>
                  </a:lnTo>
                  <a:lnTo>
                    <a:pt x="1810511" y="956310"/>
                  </a:lnTo>
                  <a:lnTo>
                    <a:pt x="1810511" y="191262"/>
                  </a:lnTo>
                  <a:lnTo>
                    <a:pt x="1805462" y="147397"/>
                  </a:lnTo>
                  <a:lnTo>
                    <a:pt x="1791077" y="107135"/>
                  </a:lnTo>
                  <a:lnTo>
                    <a:pt x="1768504" y="71623"/>
                  </a:lnTo>
                  <a:lnTo>
                    <a:pt x="1738888" y="42007"/>
                  </a:lnTo>
                  <a:lnTo>
                    <a:pt x="1703376" y="19434"/>
                  </a:lnTo>
                  <a:lnTo>
                    <a:pt x="1663114" y="5049"/>
                  </a:lnTo>
                  <a:lnTo>
                    <a:pt x="1619250" y="0"/>
                  </a:lnTo>
                  <a:close/>
                </a:path>
              </a:pathLst>
            </a:custGeom>
            <a:solidFill>
              <a:srgbClr val="82A962"/>
            </a:solidFill>
          </p:spPr>
          <p:txBody>
            <a:bodyPr wrap="square" lIns="0" tIns="0" rIns="0" bIns="0" rtlCol="0"/>
            <a:lstStyle/>
            <a:p>
              <a:endParaRPr sz="2700"/>
            </a:p>
          </p:txBody>
        </p:sp>
        <p:sp>
          <p:nvSpPr>
            <p:cNvPr id="44" name="object 44"/>
            <p:cNvSpPr/>
            <p:nvPr/>
          </p:nvSpPr>
          <p:spPr>
            <a:xfrm>
              <a:off x="5241797" y="5045201"/>
              <a:ext cx="1811020" cy="1148080"/>
            </a:xfrm>
            <a:custGeom>
              <a:avLst/>
              <a:gdLst/>
              <a:ahLst/>
              <a:cxnLst/>
              <a:rect l="l" t="t" r="r" b="b"/>
              <a:pathLst>
                <a:path w="1811020" h="1148079">
                  <a:moveTo>
                    <a:pt x="0" y="191262"/>
                  </a:moveTo>
                  <a:lnTo>
                    <a:pt x="5049" y="147397"/>
                  </a:lnTo>
                  <a:lnTo>
                    <a:pt x="19434" y="107135"/>
                  </a:lnTo>
                  <a:lnTo>
                    <a:pt x="42007" y="71623"/>
                  </a:lnTo>
                  <a:lnTo>
                    <a:pt x="71623" y="42007"/>
                  </a:lnTo>
                  <a:lnTo>
                    <a:pt x="107135" y="19434"/>
                  </a:lnTo>
                  <a:lnTo>
                    <a:pt x="147397" y="5049"/>
                  </a:lnTo>
                  <a:lnTo>
                    <a:pt x="191262" y="0"/>
                  </a:lnTo>
                  <a:lnTo>
                    <a:pt x="1619250" y="0"/>
                  </a:lnTo>
                  <a:lnTo>
                    <a:pt x="1663114" y="5049"/>
                  </a:lnTo>
                  <a:lnTo>
                    <a:pt x="1703376" y="19434"/>
                  </a:lnTo>
                  <a:lnTo>
                    <a:pt x="1738888" y="42007"/>
                  </a:lnTo>
                  <a:lnTo>
                    <a:pt x="1768504" y="71623"/>
                  </a:lnTo>
                  <a:lnTo>
                    <a:pt x="1791077" y="107135"/>
                  </a:lnTo>
                  <a:lnTo>
                    <a:pt x="1805462" y="147397"/>
                  </a:lnTo>
                  <a:lnTo>
                    <a:pt x="1810511" y="191262"/>
                  </a:lnTo>
                  <a:lnTo>
                    <a:pt x="1810511" y="956310"/>
                  </a:lnTo>
                  <a:lnTo>
                    <a:pt x="1805462" y="1000162"/>
                  </a:lnTo>
                  <a:lnTo>
                    <a:pt x="1791077" y="1040419"/>
                  </a:lnTo>
                  <a:lnTo>
                    <a:pt x="1768504" y="1075932"/>
                  </a:lnTo>
                  <a:lnTo>
                    <a:pt x="1738888" y="1105552"/>
                  </a:lnTo>
                  <a:lnTo>
                    <a:pt x="1703376" y="1128131"/>
                  </a:lnTo>
                  <a:lnTo>
                    <a:pt x="1663114" y="1142520"/>
                  </a:lnTo>
                  <a:lnTo>
                    <a:pt x="1619250" y="1147572"/>
                  </a:lnTo>
                  <a:lnTo>
                    <a:pt x="191262" y="1147572"/>
                  </a:lnTo>
                  <a:lnTo>
                    <a:pt x="147397" y="1142520"/>
                  </a:lnTo>
                  <a:lnTo>
                    <a:pt x="107135" y="1128131"/>
                  </a:lnTo>
                  <a:lnTo>
                    <a:pt x="71623" y="1105552"/>
                  </a:lnTo>
                  <a:lnTo>
                    <a:pt x="42007" y="1075932"/>
                  </a:lnTo>
                  <a:lnTo>
                    <a:pt x="19434" y="1040419"/>
                  </a:lnTo>
                  <a:lnTo>
                    <a:pt x="5049" y="1000162"/>
                  </a:lnTo>
                  <a:lnTo>
                    <a:pt x="0" y="956310"/>
                  </a:lnTo>
                  <a:lnTo>
                    <a:pt x="0" y="191262"/>
                  </a:lnTo>
                  <a:close/>
                </a:path>
              </a:pathLst>
            </a:custGeom>
            <a:ln w="19050">
              <a:solidFill>
                <a:srgbClr val="D7D7D7"/>
              </a:solidFill>
            </a:ln>
          </p:spPr>
          <p:txBody>
            <a:bodyPr wrap="square" lIns="0" tIns="0" rIns="0" bIns="0" rtlCol="0"/>
            <a:lstStyle/>
            <a:p>
              <a:endParaRPr sz="2700"/>
            </a:p>
          </p:txBody>
        </p:sp>
      </p:grpSp>
      <p:sp>
        <p:nvSpPr>
          <p:cNvPr id="45" name="object 45"/>
          <p:cNvSpPr txBox="1"/>
          <p:nvPr/>
        </p:nvSpPr>
        <p:spPr>
          <a:xfrm>
            <a:off x="8090345" y="7735063"/>
            <a:ext cx="225933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Pencairan</a:t>
            </a:r>
            <a:r>
              <a:rPr sz="2700" b="1" spc="-127"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46" name="object 46"/>
          <p:cNvSpPr txBox="1"/>
          <p:nvPr/>
        </p:nvSpPr>
        <p:spPr>
          <a:xfrm>
            <a:off x="8460677" y="8795767"/>
            <a:ext cx="1517333"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60" dirty="0">
                <a:solidFill>
                  <a:srgbClr val="FFFFFF"/>
                </a:solidFill>
                <a:latin typeface="Calibri"/>
                <a:cs typeface="Calibri"/>
              </a:rPr>
              <a:t> </a:t>
            </a:r>
            <a:r>
              <a:rPr sz="1650" dirty="0">
                <a:solidFill>
                  <a:srgbClr val="FFFFFF"/>
                </a:solidFill>
                <a:latin typeface="Calibri"/>
                <a:cs typeface="Calibri"/>
              </a:rPr>
              <a:t>BUD</a:t>
            </a:r>
            <a:r>
              <a:rPr sz="1650" spc="-60" dirty="0">
                <a:solidFill>
                  <a:srgbClr val="FFFFFF"/>
                </a:solidFill>
                <a:latin typeface="Calibri"/>
                <a:cs typeface="Calibri"/>
              </a:rPr>
              <a:t> </a:t>
            </a:r>
            <a:r>
              <a:rPr sz="1650" dirty="0">
                <a:solidFill>
                  <a:srgbClr val="FFFFFF"/>
                </a:solidFill>
                <a:latin typeface="Calibri"/>
                <a:cs typeface="Calibri"/>
              </a:rPr>
              <a:t>/</a:t>
            </a:r>
            <a:r>
              <a:rPr sz="1650" spc="-38"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47" name="object 47"/>
          <p:cNvGrpSpPr/>
          <p:nvPr/>
        </p:nvGrpSpPr>
        <p:grpSpPr>
          <a:xfrm>
            <a:off x="4252530" y="7569518"/>
            <a:ext cx="4183380" cy="1770698"/>
            <a:chOff x="2835020" y="5046345"/>
            <a:chExt cx="2788920" cy="1180465"/>
          </a:xfrm>
        </p:grpSpPr>
        <p:pic>
          <p:nvPicPr>
            <p:cNvPr id="48" name="object 48"/>
            <p:cNvPicPr/>
            <p:nvPr/>
          </p:nvPicPr>
          <p:blipFill>
            <a:blip r:embed="rId5" cstate="print"/>
            <a:stretch>
              <a:fillRect/>
            </a:stretch>
          </p:blipFill>
          <p:spPr>
            <a:xfrm>
              <a:off x="5411723" y="5875020"/>
              <a:ext cx="211836" cy="211836"/>
            </a:xfrm>
            <a:prstGeom prst="rect">
              <a:avLst/>
            </a:prstGeom>
          </p:spPr>
        </p:pic>
        <p:sp>
          <p:nvSpPr>
            <p:cNvPr id="49" name="object 49"/>
            <p:cNvSpPr/>
            <p:nvPr/>
          </p:nvSpPr>
          <p:spPr>
            <a:xfrm>
              <a:off x="4729733" y="5420106"/>
              <a:ext cx="448309" cy="353695"/>
            </a:xfrm>
            <a:custGeom>
              <a:avLst/>
              <a:gdLst/>
              <a:ahLst/>
              <a:cxnLst/>
              <a:rect l="l" t="t" r="r" b="b"/>
              <a:pathLst>
                <a:path w="448310" h="353695">
                  <a:moveTo>
                    <a:pt x="176783" y="0"/>
                  </a:moveTo>
                  <a:lnTo>
                    <a:pt x="0" y="176784"/>
                  </a:lnTo>
                  <a:lnTo>
                    <a:pt x="176783" y="353568"/>
                  </a:lnTo>
                  <a:lnTo>
                    <a:pt x="176783" y="265176"/>
                  </a:lnTo>
                  <a:lnTo>
                    <a:pt x="448055" y="265176"/>
                  </a:lnTo>
                  <a:lnTo>
                    <a:pt x="448055" y="88392"/>
                  </a:lnTo>
                  <a:lnTo>
                    <a:pt x="176783" y="88392"/>
                  </a:lnTo>
                  <a:lnTo>
                    <a:pt x="176783" y="0"/>
                  </a:lnTo>
                  <a:close/>
                </a:path>
              </a:pathLst>
            </a:custGeom>
            <a:solidFill>
              <a:srgbClr val="A89B0D"/>
            </a:solidFill>
          </p:spPr>
          <p:txBody>
            <a:bodyPr wrap="square" lIns="0" tIns="0" rIns="0" bIns="0" rtlCol="0"/>
            <a:lstStyle/>
            <a:p>
              <a:endParaRPr sz="2700"/>
            </a:p>
          </p:txBody>
        </p:sp>
        <p:sp>
          <p:nvSpPr>
            <p:cNvPr id="50" name="object 50"/>
            <p:cNvSpPr/>
            <p:nvPr/>
          </p:nvSpPr>
          <p:spPr>
            <a:xfrm>
              <a:off x="4729733" y="5420106"/>
              <a:ext cx="448309" cy="353695"/>
            </a:xfrm>
            <a:custGeom>
              <a:avLst/>
              <a:gdLst/>
              <a:ahLst/>
              <a:cxnLst/>
              <a:rect l="l" t="t" r="r" b="b"/>
              <a:pathLst>
                <a:path w="448310" h="353695">
                  <a:moveTo>
                    <a:pt x="448055" y="265176"/>
                  </a:moveTo>
                  <a:lnTo>
                    <a:pt x="176783" y="265176"/>
                  </a:lnTo>
                  <a:lnTo>
                    <a:pt x="176783" y="353568"/>
                  </a:lnTo>
                  <a:lnTo>
                    <a:pt x="0" y="176784"/>
                  </a:lnTo>
                  <a:lnTo>
                    <a:pt x="176783" y="0"/>
                  </a:lnTo>
                  <a:lnTo>
                    <a:pt x="176783" y="88392"/>
                  </a:lnTo>
                  <a:lnTo>
                    <a:pt x="448055" y="88392"/>
                  </a:lnTo>
                  <a:lnTo>
                    <a:pt x="448055" y="265176"/>
                  </a:lnTo>
                  <a:close/>
                </a:path>
              </a:pathLst>
            </a:custGeom>
            <a:ln w="19049">
              <a:solidFill>
                <a:srgbClr val="D7D7D7"/>
              </a:solidFill>
            </a:ln>
          </p:spPr>
          <p:txBody>
            <a:bodyPr wrap="square" lIns="0" tIns="0" rIns="0" bIns="0" rtlCol="0"/>
            <a:lstStyle/>
            <a:p>
              <a:endParaRPr sz="2700"/>
            </a:p>
          </p:txBody>
        </p:sp>
        <p:sp>
          <p:nvSpPr>
            <p:cNvPr id="51" name="object 51"/>
            <p:cNvSpPr/>
            <p:nvPr/>
          </p:nvSpPr>
          <p:spPr>
            <a:xfrm>
              <a:off x="2844545" y="5055870"/>
              <a:ext cx="1811020" cy="1161415"/>
            </a:xfrm>
            <a:custGeom>
              <a:avLst/>
              <a:gdLst/>
              <a:ahLst/>
              <a:cxnLst/>
              <a:rect l="l" t="t" r="r" b="b"/>
              <a:pathLst>
                <a:path w="1811020" h="1161414">
                  <a:moveTo>
                    <a:pt x="1616964" y="0"/>
                  </a:moveTo>
                  <a:lnTo>
                    <a:pt x="193548" y="0"/>
                  </a:lnTo>
                  <a:lnTo>
                    <a:pt x="149156" y="5109"/>
                  </a:lnTo>
                  <a:lnTo>
                    <a:pt x="108412" y="19665"/>
                  </a:lnTo>
                  <a:lnTo>
                    <a:pt x="72476" y="42507"/>
                  </a:lnTo>
                  <a:lnTo>
                    <a:pt x="42507" y="72476"/>
                  </a:lnTo>
                  <a:lnTo>
                    <a:pt x="19665" y="108412"/>
                  </a:lnTo>
                  <a:lnTo>
                    <a:pt x="5109" y="149156"/>
                  </a:lnTo>
                  <a:lnTo>
                    <a:pt x="0" y="193547"/>
                  </a:lnTo>
                  <a:lnTo>
                    <a:pt x="0" y="967739"/>
                  </a:lnTo>
                  <a:lnTo>
                    <a:pt x="5109" y="1012119"/>
                  </a:lnTo>
                  <a:lnTo>
                    <a:pt x="19665" y="1052858"/>
                  </a:lnTo>
                  <a:lnTo>
                    <a:pt x="42507" y="1088795"/>
                  </a:lnTo>
                  <a:lnTo>
                    <a:pt x="72476" y="1118768"/>
                  </a:lnTo>
                  <a:lnTo>
                    <a:pt x="108412" y="1141615"/>
                  </a:lnTo>
                  <a:lnTo>
                    <a:pt x="149156" y="1156176"/>
                  </a:lnTo>
                  <a:lnTo>
                    <a:pt x="193548" y="1161287"/>
                  </a:lnTo>
                  <a:lnTo>
                    <a:pt x="1616964" y="1161287"/>
                  </a:lnTo>
                  <a:lnTo>
                    <a:pt x="1661355" y="1156176"/>
                  </a:lnTo>
                  <a:lnTo>
                    <a:pt x="1702099" y="1141615"/>
                  </a:lnTo>
                  <a:lnTo>
                    <a:pt x="1738035" y="1118768"/>
                  </a:lnTo>
                  <a:lnTo>
                    <a:pt x="1768004" y="1088795"/>
                  </a:lnTo>
                  <a:lnTo>
                    <a:pt x="1790846" y="1052858"/>
                  </a:lnTo>
                  <a:lnTo>
                    <a:pt x="1805402" y="1012119"/>
                  </a:lnTo>
                  <a:lnTo>
                    <a:pt x="1810512" y="967739"/>
                  </a:lnTo>
                  <a:lnTo>
                    <a:pt x="1810512" y="193547"/>
                  </a:lnTo>
                  <a:lnTo>
                    <a:pt x="1805402" y="149156"/>
                  </a:lnTo>
                  <a:lnTo>
                    <a:pt x="1790846" y="108412"/>
                  </a:lnTo>
                  <a:lnTo>
                    <a:pt x="1768004" y="72476"/>
                  </a:lnTo>
                  <a:lnTo>
                    <a:pt x="1738035" y="42507"/>
                  </a:lnTo>
                  <a:lnTo>
                    <a:pt x="1702099" y="19665"/>
                  </a:lnTo>
                  <a:lnTo>
                    <a:pt x="1661355" y="5109"/>
                  </a:lnTo>
                  <a:lnTo>
                    <a:pt x="1616964" y="0"/>
                  </a:lnTo>
                  <a:close/>
                </a:path>
              </a:pathLst>
            </a:custGeom>
            <a:solidFill>
              <a:srgbClr val="D2AC23"/>
            </a:solidFill>
          </p:spPr>
          <p:txBody>
            <a:bodyPr wrap="square" lIns="0" tIns="0" rIns="0" bIns="0" rtlCol="0"/>
            <a:lstStyle/>
            <a:p>
              <a:endParaRPr sz="2700"/>
            </a:p>
          </p:txBody>
        </p:sp>
        <p:sp>
          <p:nvSpPr>
            <p:cNvPr id="52" name="object 52"/>
            <p:cNvSpPr/>
            <p:nvPr/>
          </p:nvSpPr>
          <p:spPr>
            <a:xfrm>
              <a:off x="2844545" y="5055870"/>
              <a:ext cx="1811020" cy="1161415"/>
            </a:xfrm>
            <a:custGeom>
              <a:avLst/>
              <a:gdLst/>
              <a:ahLst/>
              <a:cxnLst/>
              <a:rect l="l" t="t" r="r" b="b"/>
              <a:pathLst>
                <a:path w="1811020" h="1161414">
                  <a:moveTo>
                    <a:pt x="0" y="193547"/>
                  </a:moveTo>
                  <a:lnTo>
                    <a:pt x="5109" y="149156"/>
                  </a:lnTo>
                  <a:lnTo>
                    <a:pt x="19665" y="108412"/>
                  </a:lnTo>
                  <a:lnTo>
                    <a:pt x="42507" y="72476"/>
                  </a:lnTo>
                  <a:lnTo>
                    <a:pt x="72476" y="42507"/>
                  </a:lnTo>
                  <a:lnTo>
                    <a:pt x="108412" y="19665"/>
                  </a:lnTo>
                  <a:lnTo>
                    <a:pt x="149156" y="5109"/>
                  </a:lnTo>
                  <a:lnTo>
                    <a:pt x="193548" y="0"/>
                  </a:lnTo>
                  <a:lnTo>
                    <a:pt x="1616964" y="0"/>
                  </a:lnTo>
                  <a:lnTo>
                    <a:pt x="1661355" y="5109"/>
                  </a:lnTo>
                  <a:lnTo>
                    <a:pt x="1702099" y="19665"/>
                  </a:lnTo>
                  <a:lnTo>
                    <a:pt x="1738035" y="42507"/>
                  </a:lnTo>
                  <a:lnTo>
                    <a:pt x="1768004" y="72476"/>
                  </a:lnTo>
                  <a:lnTo>
                    <a:pt x="1790846" y="108412"/>
                  </a:lnTo>
                  <a:lnTo>
                    <a:pt x="1805402" y="149156"/>
                  </a:lnTo>
                  <a:lnTo>
                    <a:pt x="1810512" y="193547"/>
                  </a:lnTo>
                  <a:lnTo>
                    <a:pt x="1810512" y="967739"/>
                  </a:lnTo>
                  <a:lnTo>
                    <a:pt x="1805402" y="1012119"/>
                  </a:lnTo>
                  <a:lnTo>
                    <a:pt x="1790846" y="1052858"/>
                  </a:lnTo>
                  <a:lnTo>
                    <a:pt x="1768004" y="1088795"/>
                  </a:lnTo>
                  <a:lnTo>
                    <a:pt x="1738035" y="1118768"/>
                  </a:lnTo>
                  <a:lnTo>
                    <a:pt x="1702099" y="1141615"/>
                  </a:lnTo>
                  <a:lnTo>
                    <a:pt x="1661355" y="1156176"/>
                  </a:lnTo>
                  <a:lnTo>
                    <a:pt x="1616964" y="1161287"/>
                  </a:lnTo>
                  <a:lnTo>
                    <a:pt x="193548" y="1161287"/>
                  </a:lnTo>
                  <a:lnTo>
                    <a:pt x="149156" y="1156176"/>
                  </a:lnTo>
                  <a:lnTo>
                    <a:pt x="108412" y="1141615"/>
                  </a:lnTo>
                  <a:lnTo>
                    <a:pt x="72476" y="1118768"/>
                  </a:lnTo>
                  <a:lnTo>
                    <a:pt x="42507" y="1088795"/>
                  </a:lnTo>
                  <a:lnTo>
                    <a:pt x="19665" y="1052858"/>
                  </a:lnTo>
                  <a:lnTo>
                    <a:pt x="5109" y="1012119"/>
                  </a:lnTo>
                  <a:lnTo>
                    <a:pt x="0" y="967739"/>
                  </a:lnTo>
                  <a:lnTo>
                    <a:pt x="0" y="193547"/>
                  </a:lnTo>
                  <a:close/>
                </a:path>
              </a:pathLst>
            </a:custGeom>
            <a:ln w="19050">
              <a:solidFill>
                <a:srgbClr val="D7D7D7"/>
              </a:solidFill>
            </a:ln>
          </p:spPr>
          <p:txBody>
            <a:bodyPr wrap="square" lIns="0" tIns="0" rIns="0" bIns="0" rtlCol="0"/>
            <a:lstStyle/>
            <a:p>
              <a:endParaRPr sz="2700"/>
            </a:p>
          </p:txBody>
        </p:sp>
      </p:grpSp>
      <p:sp>
        <p:nvSpPr>
          <p:cNvPr id="53" name="object 53"/>
          <p:cNvSpPr txBox="1"/>
          <p:nvPr/>
        </p:nvSpPr>
        <p:spPr>
          <a:xfrm>
            <a:off x="4699253" y="7944992"/>
            <a:ext cx="1850708" cy="724557"/>
          </a:xfrm>
          <a:prstGeom prst="rect">
            <a:avLst/>
          </a:prstGeom>
        </p:spPr>
        <p:txBody>
          <a:bodyPr vert="horz" wrap="square" lIns="0" tIns="19050" rIns="0" bIns="0" rtlCol="0">
            <a:spAutoFit/>
          </a:bodyPr>
          <a:lstStyle/>
          <a:p>
            <a:pPr algn="ctr">
              <a:spcBef>
                <a:spcPts val="150"/>
              </a:spcBef>
            </a:pPr>
            <a:r>
              <a:rPr sz="2700" b="1" dirty="0">
                <a:solidFill>
                  <a:srgbClr val="FFFFFF"/>
                </a:solidFill>
                <a:latin typeface="Calibri"/>
                <a:cs typeface="Calibri"/>
              </a:rPr>
              <a:t>History</a:t>
            </a:r>
            <a:endParaRPr sz="2700">
              <a:latin typeface="Calibri"/>
              <a:cs typeface="Calibri"/>
            </a:endParaRPr>
          </a:p>
          <a:p>
            <a:pPr algn="ctr">
              <a:spcBef>
                <a:spcPts val="68"/>
              </a:spcBef>
            </a:pPr>
            <a:r>
              <a:rPr b="1" spc="-8" dirty="0">
                <a:solidFill>
                  <a:srgbClr val="FFFFFF"/>
                </a:solidFill>
                <a:latin typeface="Calibri"/>
                <a:cs typeface="Calibri"/>
              </a:rPr>
              <a:t>(Transaksi</a:t>
            </a:r>
            <a:r>
              <a:rPr b="1" spc="-38" dirty="0">
                <a:solidFill>
                  <a:srgbClr val="FFFFFF"/>
                </a:solidFill>
                <a:latin typeface="Calibri"/>
                <a:cs typeface="Calibri"/>
              </a:rPr>
              <a:t> </a:t>
            </a:r>
            <a:r>
              <a:rPr b="1" dirty="0">
                <a:solidFill>
                  <a:srgbClr val="FFFFFF"/>
                </a:solidFill>
                <a:latin typeface="Calibri"/>
                <a:cs typeface="Calibri"/>
              </a:rPr>
              <a:t>&amp;</a:t>
            </a:r>
            <a:r>
              <a:rPr b="1" spc="-30" dirty="0">
                <a:solidFill>
                  <a:srgbClr val="FFFFFF"/>
                </a:solidFill>
                <a:latin typeface="Calibri"/>
                <a:cs typeface="Calibri"/>
              </a:rPr>
              <a:t> </a:t>
            </a:r>
            <a:r>
              <a:rPr b="1" spc="-8" dirty="0">
                <a:solidFill>
                  <a:srgbClr val="FFFFFF"/>
                </a:solidFill>
                <a:latin typeface="Calibri"/>
                <a:cs typeface="Calibri"/>
              </a:rPr>
              <a:t>Pajak)</a:t>
            </a:r>
            <a:endParaRPr>
              <a:latin typeface="Calibri"/>
              <a:cs typeface="Calibri"/>
            </a:endParaRPr>
          </a:p>
        </p:txBody>
      </p:sp>
      <p:grpSp>
        <p:nvGrpSpPr>
          <p:cNvPr id="54" name="object 54"/>
          <p:cNvGrpSpPr/>
          <p:nvPr/>
        </p:nvGrpSpPr>
        <p:grpSpPr>
          <a:xfrm>
            <a:off x="560642" y="7569518"/>
            <a:ext cx="2745105" cy="1752600"/>
            <a:chOff x="373761" y="5046345"/>
            <a:chExt cx="1830070" cy="1168400"/>
          </a:xfrm>
        </p:grpSpPr>
        <p:sp>
          <p:nvSpPr>
            <p:cNvPr id="55" name="object 55"/>
            <p:cNvSpPr/>
            <p:nvPr/>
          </p:nvSpPr>
          <p:spPr>
            <a:xfrm>
              <a:off x="383286" y="5055870"/>
              <a:ext cx="1811020" cy="1149350"/>
            </a:xfrm>
            <a:custGeom>
              <a:avLst/>
              <a:gdLst/>
              <a:ahLst/>
              <a:cxnLst/>
              <a:rect l="l" t="t" r="r" b="b"/>
              <a:pathLst>
                <a:path w="1811020" h="1149350">
                  <a:moveTo>
                    <a:pt x="1618995" y="0"/>
                  </a:moveTo>
                  <a:lnTo>
                    <a:pt x="191515" y="0"/>
                  </a:lnTo>
                  <a:lnTo>
                    <a:pt x="147604" y="5057"/>
                  </a:lnTo>
                  <a:lnTo>
                    <a:pt x="107294" y="19462"/>
                  </a:lnTo>
                  <a:lnTo>
                    <a:pt x="71734" y="42067"/>
                  </a:lnTo>
                  <a:lnTo>
                    <a:pt x="42075" y="71724"/>
                  </a:lnTo>
                  <a:lnTo>
                    <a:pt x="19466" y="107283"/>
                  </a:lnTo>
                  <a:lnTo>
                    <a:pt x="5058" y="147596"/>
                  </a:lnTo>
                  <a:lnTo>
                    <a:pt x="0" y="191515"/>
                  </a:lnTo>
                  <a:lnTo>
                    <a:pt x="0" y="957579"/>
                  </a:lnTo>
                  <a:lnTo>
                    <a:pt x="5058" y="1001491"/>
                  </a:lnTo>
                  <a:lnTo>
                    <a:pt x="19466" y="1041801"/>
                  </a:lnTo>
                  <a:lnTo>
                    <a:pt x="42075" y="1077361"/>
                  </a:lnTo>
                  <a:lnTo>
                    <a:pt x="71734" y="1107020"/>
                  </a:lnTo>
                  <a:lnTo>
                    <a:pt x="107294" y="1129629"/>
                  </a:lnTo>
                  <a:lnTo>
                    <a:pt x="147604" y="1144037"/>
                  </a:lnTo>
                  <a:lnTo>
                    <a:pt x="191515" y="1149095"/>
                  </a:lnTo>
                  <a:lnTo>
                    <a:pt x="1618995" y="1149095"/>
                  </a:lnTo>
                  <a:lnTo>
                    <a:pt x="1662915" y="1144037"/>
                  </a:lnTo>
                  <a:lnTo>
                    <a:pt x="1703228" y="1129629"/>
                  </a:lnTo>
                  <a:lnTo>
                    <a:pt x="1738787" y="1107020"/>
                  </a:lnTo>
                  <a:lnTo>
                    <a:pt x="1768444" y="1077361"/>
                  </a:lnTo>
                  <a:lnTo>
                    <a:pt x="1791049" y="1041801"/>
                  </a:lnTo>
                  <a:lnTo>
                    <a:pt x="1805454" y="1001491"/>
                  </a:lnTo>
                  <a:lnTo>
                    <a:pt x="1810512" y="957579"/>
                  </a:lnTo>
                  <a:lnTo>
                    <a:pt x="1810512" y="191515"/>
                  </a:lnTo>
                  <a:lnTo>
                    <a:pt x="1805454" y="147596"/>
                  </a:lnTo>
                  <a:lnTo>
                    <a:pt x="1791049" y="107283"/>
                  </a:lnTo>
                  <a:lnTo>
                    <a:pt x="1768444" y="71724"/>
                  </a:lnTo>
                  <a:lnTo>
                    <a:pt x="1738787" y="42067"/>
                  </a:lnTo>
                  <a:lnTo>
                    <a:pt x="1703228" y="19462"/>
                  </a:lnTo>
                  <a:lnTo>
                    <a:pt x="1662915" y="5057"/>
                  </a:lnTo>
                  <a:lnTo>
                    <a:pt x="1618995" y="0"/>
                  </a:lnTo>
                  <a:close/>
                </a:path>
              </a:pathLst>
            </a:custGeom>
            <a:solidFill>
              <a:srgbClr val="FBC000"/>
            </a:solidFill>
          </p:spPr>
          <p:txBody>
            <a:bodyPr wrap="square" lIns="0" tIns="0" rIns="0" bIns="0" rtlCol="0"/>
            <a:lstStyle/>
            <a:p>
              <a:endParaRPr sz="2700"/>
            </a:p>
          </p:txBody>
        </p:sp>
        <p:sp>
          <p:nvSpPr>
            <p:cNvPr id="56" name="object 56"/>
            <p:cNvSpPr/>
            <p:nvPr/>
          </p:nvSpPr>
          <p:spPr>
            <a:xfrm>
              <a:off x="383286" y="5055870"/>
              <a:ext cx="1811020" cy="1149350"/>
            </a:xfrm>
            <a:custGeom>
              <a:avLst/>
              <a:gdLst/>
              <a:ahLst/>
              <a:cxnLst/>
              <a:rect l="l" t="t" r="r" b="b"/>
              <a:pathLst>
                <a:path w="1811020" h="1149350">
                  <a:moveTo>
                    <a:pt x="0" y="191515"/>
                  </a:moveTo>
                  <a:lnTo>
                    <a:pt x="5058" y="147596"/>
                  </a:lnTo>
                  <a:lnTo>
                    <a:pt x="19466" y="107283"/>
                  </a:lnTo>
                  <a:lnTo>
                    <a:pt x="42075" y="71724"/>
                  </a:lnTo>
                  <a:lnTo>
                    <a:pt x="71734" y="42067"/>
                  </a:lnTo>
                  <a:lnTo>
                    <a:pt x="107294" y="19462"/>
                  </a:lnTo>
                  <a:lnTo>
                    <a:pt x="147604" y="5057"/>
                  </a:lnTo>
                  <a:lnTo>
                    <a:pt x="191515" y="0"/>
                  </a:lnTo>
                  <a:lnTo>
                    <a:pt x="1618995" y="0"/>
                  </a:lnTo>
                  <a:lnTo>
                    <a:pt x="1662915" y="5057"/>
                  </a:lnTo>
                  <a:lnTo>
                    <a:pt x="1703228" y="19462"/>
                  </a:lnTo>
                  <a:lnTo>
                    <a:pt x="1738787" y="42067"/>
                  </a:lnTo>
                  <a:lnTo>
                    <a:pt x="1768444" y="71724"/>
                  </a:lnTo>
                  <a:lnTo>
                    <a:pt x="1791049" y="107283"/>
                  </a:lnTo>
                  <a:lnTo>
                    <a:pt x="1805454" y="147596"/>
                  </a:lnTo>
                  <a:lnTo>
                    <a:pt x="1810512" y="191515"/>
                  </a:lnTo>
                  <a:lnTo>
                    <a:pt x="1810512" y="957579"/>
                  </a:lnTo>
                  <a:lnTo>
                    <a:pt x="1805454" y="1001491"/>
                  </a:lnTo>
                  <a:lnTo>
                    <a:pt x="1791049" y="1041801"/>
                  </a:lnTo>
                  <a:lnTo>
                    <a:pt x="1768444" y="1077361"/>
                  </a:lnTo>
                  <a:lnTo>
                    <a:pt x="1738787" y="1107020"/>
                  </a:lnTo>
                  <a:lnTo>
                    <a:pt x="1703228" y="1129629"/>
                  </a:lnTo>
                  <a:lnTo>
                    <a:pt x="1662915" y="1144037"/>
                  </a:lnTo>
                  <a:lnTo>
                    <a:pt x="1618995" y="1149095"/>
                  </a:lnTo>
                  <a:lnTo>
                    <a:pt x="191515" y="1149095"/>
                  </a:lnTo>
                  <a:lnTo>
                    <a:pt x="147604" y="1144037"/>
                  </a:lnTo>
                  <a:lnTo>
                    <a:pt x="107294" y="1129629"/>
                  </a:lnTo>
                  <a:lnTo>
                    <a:pt x="71734" y="1107020"/>
                  </a:lnTo>
                  <a:lnTo>
                    <a:pt x="42075" y="1077361"/>
                  </a:lnTo>
                  <a:lnTo>
                    <a:pt x="19466" y="1041801"/>
                  </a:lnTo>
                  <a:lnTo>
                    <a:pt x="5058" y="1001491"/>
                  </a:lnTo>
                  <a:lnTo>
                    <a:pt x="0" y="957579"/>
                  </a:lnTo>
                  <a:lnTo>
                    <a:pt x="0" y="191515"/>
                  </a:lnTo>
                  <a:close/>
                </a:path>
              </a:pathLst>
            </a:custGeom>
            <a:ln w="19050">
              <a:solidFill>
                <a:srgbClr val="D7D7D7"/>
              </a:solidFill>
            </a:ln>
          </p:spPr>
          <p:txBody>
            <a:bodyPr wrap="square" lIns="0" tIns="0" rIns="0" bIns="0" rtlCol="0"/>
            <a:lstStyle/>
            <a:p>
              <a:endParaRPr sz="2700"/>
            </a:p>
          </p:txBody>
        </p:sp>
      </p:grpSp>
      <p:sp>
        <p:nvSpPr>
          <p:cNvPr id="57" name="object 57"/>
          <p:cNvSpPr txBox="1"/>
          <p:nvPr/>
        </p:nvSpPr>
        <p:spPr>
          <a:xfrm>
            <a:off x="909980" y="7993381"/>
            <a:ext cx="2045018" cy="850233"/>
          </a:xfrm>
          <a:prstGeom prst="rect">
            <a:avLst/>
          </a:prstGeom>
        </p:spPr>
        <p:txBody>
          <a:bodyPr vert="horz" wrap="square" lIns="0" tIns="19050" rIns="0" bIns="0" rtlCol="0">
            <a:spAutoFit/>
          </a:bodyPr>
          <a:lstStyle/>
          <a:p>
            <a:pPr marL="19050" marR="7620" indent="178118">
              <a:spcBef>
                <a:spcPts val="150"/>
              </a:spcBef>
            </a:pPr>
            <a:r>
              <a:rPr sz="2700" b="1" spc="-8" dirty="0">
                <a:solidFill>
                  <a:srgbClr val="FFFFFF"/>
                </a:solidFill>
                <a:latin typeface="Calibri"/>
                <a:cs typeface="Calibri"/>
              </a:rPr>
              <a:t>Pembuatan </a:t>
            </a:r>
            <a:r>
              <a:rPr sz="2700" b="1" dirty="0">
                <a:solidFill>
                  <a:srgbClr val="FFFFFF"/>
                </a:solidFill>
                <a:latin typeface="Calibri"/>
                <a:cs typeface="Calibri"/>
              </a:rPr>
              <a:t> BKU</a:t>
            </a:r>
            <a:r>
              <a:rPr sz="2700" b="1" spc="-98" dirty="0">
                <a:solidFill>
                  <a:srgbClr val="FFFFFF"/>
                </a:solidFill>
                <a:latin typeface="Calibri"/>
                <a:cs typeface="Calibri"/>
              </a:rPr>
              <a:t> </a:t>
            </a:r>
            <a:r>
              <a:rPr sz="2700" b="1" spc="-8" dirty="0">
                <a:solidFill>
                  <a:srgbClr val="FFFFFF"/>
                </a:solidFill>
                <a:latin typeface="Calibri"/>
                <a:cs typeface="Calibri"/>
              </a:rPr>
              <a:t>Otomatis</a:t>
            </a:r>
            <a:endParaRPr sz="2700">
              <a:latin typeface="Calibri"/>
              <a:cs typeface="Calibri"/>
            </a:endParaRPr>
          </a:p>
        </p:txBody>
      </p:sp>
      <p:grpSp>
        <p:nvGrpSpPr>
          <p:cNvPr id="58" name="object 58"/>
          <p:cNvGrpSpPr/>
          <p:nvPr/>
        </p:nvGrpSpPr>
        <p:grpSpPr>
          <a:xfrm>
            <a:off x="1362455" y="4885754"/>
            <a:ext cx="9224010" cy="4249103"/>
            <a:chOff x="908303" y="3257169"/>
            <a:chExt cx="6149340" cy="2832735"/>
          </a:xfrm>
        </p:grpSpPr>
        <p:pic>
          <p:nvPicPr>
            <p:cNvPr id="59" name="object 59"/>
            <p:cNvPicPr/>
            <p:nvPr/>
          </p:nvPicPr>
          <p:blipFill>
            <a:blip r:embed="rId7" cstate="print"/>
            <a:stretch>
              <a:fillRect/>
            </a:stretch>
          </p:blipFill>
          <p:spPr>
            <a:xfrm>
              <a:off x="908303" y="5878067"/>
              <a:ext cx="213359" cy="211836"/>
            </a:xfrm>
            <a:prstGeom prst="rect">
              <a:avLst/>
            </a:prstGeom>
          </p:spPr>
        </p:pic>
        <p:sp>
          <p:nvSpPr>
            <p:cNvPr id="60" name="object 60"/>
            <p:cNvSpPr/>
            <p:nvPr/>
          </p:nvSpPr>
          <p:spPr>
            <a:xfrm>
              <a:off x="2305050" y="5441442"/>
              <a:ext cx="448309" cy="355600"/>
            </a:xfrm>
            <a:custGeom>
              <a:avLst/>
              <a:gdLst/>
              <a:ahLst/>
              <a:cxnLst/>
              <a:rect l="l" t="t" r="r" b="b"/>
              <a:pathLst>
                <a:path w="448310" h="355600">
                  <a:moveTo>
                    <a:pt x="177545" y="0"/>
                  </a:moveTo>
                  <a:lnTo>
                    <a:pt x="0" y="177546"/>
                  </a:lnTo>
                  <a:lnTo>
                    <a:pt x="177545" y="355092"/>
                  </a:lnTo>
                  <a:lnTo>
                    <a:pt x="177545" y="266319"/>
                  </a:lnTo>
                  <a:lnTo>
                    <a:pt x="448056" y="266319"/>
                  </a:lnTo>
                  <a:lnTo>
                    <a:pt x="448056" y="88773"/>
                  </a:lnTo>
                  <a:lnTo>
                    <a:pt x="177545" y="88773"/>
                  </a:lnTo>
                  <a:lnTo>
                    <a:pt x="177545" y="0"/>
                  </a:lnTo>
                  <a:close/>
                </a:path>
              </a:pathLst>
            </a:custGeom>
            <a:solidFill>
              <a:srgbClr val="FBC000"/>
            </a:solidFill>
          </p:spPr>
          <p:txBody>
            <a:bodyPr wrap="square" lIns="0" tIns="0" rIns="0" bIns="0" rtlCol="0"/>
            <a:lstStyle/>
            <a:p>
              <a:endParaRPr sz="2700"/>
            </a:p>
          </p:txBody>
        </p:sp>
        <p:sp>
          <p:nvSpPr>
            <p:cNvPr id="61" name="object 61"/>
            <p:cNvSpPr/>
            <p:nvPr/>
          </p:nvSpPr>
          <p:spPr>
            <a:xfrm>
              <a:off x="2305050" y="5441442"/>
              <a:ext cx="448309" cy="355600"/>
            </a:xfrm>
            <a:custGeom>
              <a:avLst/>
              <a:gdLst/>
              <a:ahLst/>
              <a:cxnLst/>
              <a:rect l="l" t="t" r="r" b="b"/>
              <a:pathLst>
                <a:path w="448310" h="355600">
                  <a:moveTo>
                    <a:pt x="448056" y="266319"/>
                  </a:moveTo>
                  <a:lnTo>
                    <a:pt x="177545" y="266319"/>
                  </a:lnTo>
                  <a:lnTo>
                    <a:pt x="177545" y="355092"/>
                  </a:lnTo>
                  <a:lnTo>
                    <a:pt x="0" y="177546"/>
                  </a:lnTo>
                  <a:lnTo>
                    <a:pt x="177545" y="0"/>
                  </a:lnTo>
                  <a:lnTo>
                    <a:pt x="177545" y="88773"/>
                  </a:lnTo>
                  <a:lnTo>
                    <a:pt x="448056" y="88773"/>
                  </a:lnTo>
                  <a:lnTo>
                    <a:pt x="448056" y="266319"/>
                  </a:lnTo>
                  <a:close/>
                </a:path>
              </a:pathLst>
            </a:custGeom>
            <a:ln w="19050">
              <a:solidFill>
                <a:srgbClr val="FFF1CC"/>
              </a:solidFill>
            </a:ln>
          </p:spPr>
          <p:txBody>
            <a:bodyPr wrap="square" lIns="0" tIns="0" rIns="0" bIns="0" rtlCol="0"/>
            <a:lstStyle/>
            <a:p>
              <a:endParaRPr sz="2700"/>
            </a:p>
          </p:txBody>
        </p:sp>
        <p:sp>
          <p:nvSpPr>
            <p:cNvPr id="62" name="object 62"/>
            <p:cNvSpPr/>
            <p:nvPr/>
          </p:nvSpPr>
          <p:spPr>
            <a:xfrm>
              <a:off x="4719065" y="3675126"/>
              <a:ext cx="449580" cy="353695"/>
            </a:xfrm>
            <a:custGeom>
              <a:avLst/>
              <a:gdLst/>
              <a:ahLst/>
              <a:cxnLst/>
              <a:rect l="l" t="t" r="r" b="b"/>
              <a:pathLst>
                <a:path w="449579" h="353695">
                  <a:moveTo>
                    <a:pt x="272796" y="0"/>
                  </a:moveTo>
                  <a:lnTo>
                    <a:pt x="272796" y="88392"/>
                  </a:lnTo>
                  <a:lnTo>
                    <a:pt x="0" y="88392"/>
                  </a:lnTo>
                  <a:lnTo>
                    <a:pt x="0" y="265175"/>
                  </a:lnTo>
                  <a:lnTo>
                    <a:pt x="272796" y="265175"/>
                  </a:lnTo>
                  <a:lnTo>
                    <a:pt x="272796" y="353568"/>
                  </a:lnTo>
                  <a:lnTo>
                    <a:pt x="449580" y="176784"/>
                  </a:lnTo>
                  <a:lnTo>
                    <a:pt x="272796" y="0"/>
                  </a:lnTo>
                  <a:close/>
                </a:path>
              </a:pathLst>
            </a:custGeom>
            <a:solidFill>
              <a:srgbClr val="0083C5"/>
            </a:solidFill>
          </p:spPr>
          <p:txBody>
            <a:bodyPr wrap="square" lIns="0" tIns="0" rIns="0" bIns="0" rtlCol="0"/>
            <a:lstStyle/>
            <a:p>
              <a:endParaRPr sz="2700"/>
            </a:p>
          </p:txBody>
        </p:sp>
        <p:sp>
          <p:nvSpPr>
            <p:cNvPr id="63" name="object 63"/>
            <p:cNvSpPr/>
            <p:nvPr/>
          </p:nvSpPr>
          <p:spPr>
            <a:xfrm>
              <a:off x="4719065" y="3675126"/>
              <a:ext cx="449580" cy="353695"/>
            </a:xfrm>
            <a:custGeom>
              <a:avLst/>
              <a:gdLst/>
              <a:ahLst/>
              <a:cxnLst/>
              <a:rect l="l" t="t" r="r" b="b"/>
              <a:pathLst>
                <a:path w="449579" h="353695">
                  <a:moveTo>
                    <a:pt x="0" y="88392"/>
                  </a:moveTo>
                  <a:lnTo>
                    <a:pt x="272796" y="88392"/>
                  </a:lnTo>
                  <a:lnTo>
                    <a:pt x="272796" y="0"/>
                  </a:lnTo>
                  <a:lnTo>
                    <a:pt x="449580" y="176784"/>
                  </a:lnTo>
                  <a:lnTo>
                    <a:pt x="272796" y="353568"/>
                  </a:lnTo>
                  <a:lnTo>
                    <a:pt x="272796" y="265175"/>
                  </a:lnTo>
                  <a:lnTo>
                    <a:pt x="0" y="265175"/>
                  </a:lnTo>
                  <a:lnTo>
                    <a:pt x="0" y="88392"/>
                  </a:lnTo>
                  <a:close/>
                </a:path>
              </a:pathLst>
            </a:custGeom>
            <a:ln w="19050">
              <a:solidFill>
                <a:srgbClr val="D7D7D7"/>
              </a:solidFill>
            </a:ln>
          </p:spPr>
          <p:txBody>
            <a:bodyPr wrap="square" lIns="0" tIns="0" rIns="0" bIns="0" rtlCol="0"/>
            <a:lstStyle/>
            <a:p>
              <a:endParaRPr sz="2700"/>
            </a:p>
          </p:txBody>
        </p:sp>
        <p:sp>
          <p:nvSpPr>
            <p:cNvPr id="64" name="object 64"/>
            <p:cNvSpPr/>
            <p:nvPr/>
          </p:nvSpPr>
          <p:spPr>
            <a:xfrm>
              <a:off x="5237225" y="3266694"/>
              <a:ext cx="1811020" cy="1127760"/>
            </a:xfrm>
            <a:custGeom>
              <a:avLst/>
              <a:gdLst/>
              <a:ahLst/>
              <a:cxnLst/>
              <a:rect l="l" t="t" r="r" b="b"/>
              <a:pathLst>
                <a:path w="1811020" h="1127760">
                  <a:moveTo>
                    <a:pt x="1622552" y="0"/>
                  </a:moveTo>
                  <a:lnTo>
                    <a:pt x="187960" y="0"/>
                  </a:lnTo>
                  <a:lnTo>
                    <a:pt x="138009" y="6717"/>
                  </a:lnTo>
                  <a:lnTo>
                    <a:pt x="93114" y="25672"/>
                  </a:lnTo>
                  <a:lnTo>
                    <a:pt x="55070" y="55070"/>
                  </a:lnTo>
                  <a:lnTo>
                    <a:pt x="25672" y="93114"/>
                  </a:lnTo>
                  <a:lnTo>
                    <a:pt x="6717" y="138009"/>
                  </a:lnTo>
                  <a:lnTo>
                    <a:pt x="0" y="187959"/>
                  </a:lnTo>
                  <a:lnTo>
                    <a:pt x="0" y="939799"/>
                  </a:lnTo>
                  <a:lnTo>
                    <a:pt x="6717" y="989750"/>
                  </a:lnTo>
                  <a:lnTo>
                    <a:pt x="25672" y="1034645"/>
                  </a:lnTo>
                  <a:lnTo>
                    <a:pt x="55070" y="1072689"/>
                  </a:lnTo>
                  <a:lnTo>
                    <a:pt x="93114" y="1102087"/>
                  </a:lnTo>
                  <a:lnTo>
                    <a:pt x="138009" y="1121042"/>
                  </a:lnTo>
                  <a:lnTo>
                    <a:pt x="187960" y="1127759"/>
                  </a:lnTo>
                  <a:lnTo>
                    <a:pt x="1622552" y="1127759"/>
                  </a:lnTo>
                  <a:lnTo>
                    <a:pt x="1672502" y="1121042"/>
                  </a:lnTo>
                  <a:lnTo>
                    <a:pt x="1717397" y="1102087"/>
                  </a:lnTo>
                  <a:lnTo>
                    <a:pt x="1755441" y="1072689"/>
                  </a:lnTo>
                  <a:lnTo>
                    <a:pt x="1784839" y="1034645"/>
                  </a:lnTo>
                  <a:lnTo>
                    <a:pt x="1803794" y="989750"/>
                  </a:lnTo>
                  <a:lnTo>
                    <a:pt x="1810512" y="939799"/>
                  </a:lnTo>
                  <a:lnTo>
                    <a:pt x="1810512" y="187959"/>
                  </a:lnTo>
                  <a:lnTo>
                    <a:pt x="1803794" y="138009"/>
                  </a:lnTo>
                  <a:lnTo>
                    <a:pt x="1784839" y="93114"/>
                  </a:lnTo>
                  <a:lnTo>
                    <a:pt x="1755441" y="55070"/>
                  </a:lnTo>
                  <a:lnTo>
                    <a:pt x="1717397" y="25672"/>
                  </a:lnTo>
                  <a:lnTo>
                    <a:pt x="1672502" y="6717"/>
                  </a:lnTo>
                  <a:lnTo>
                    <a:pt x="1622552" y="0"/>
                  </a:lnTo>
                  <a:close/>
                </a:path>
              </a:pathLst>
            </a:custGeom>
            <a:solidFill>
              <a:srgbClr val="0092C7"/>
            </a:solidFill>
          </p:spPr>
          <p:txBody>
            <a:bodyPr wrap="square" lIns="0" tIns="0" rIns="0" bIns="0" rtlCol="0"/>
            <a:lstStyle/>
            <a:p>
              <a:endParaRPr sz="2700"/>
            </a:p>
          </p:txBody>
        </p:sp>
        <p:sp>
          <p:nvSpPr>
            <p:cNvPr id="65" name="object 65"/>
            <p:cNvSpPr/>
            <p:nvPr/>
          </p:nvSpPr>
          <p:spPr>
            <a:xfrm>
              <a:off x="5237225" y="3266694"/>
              <a:ext cx="1811020" cy="1127760"/>
            </a:xfrm>
            <a:custGeom>
              <a:avLst/>
              <a:gdLst/>
              <a:ahLst/>
              <a:cxnLst/>
              <a:rect l="l" t="t" r="r" b="b"/>
              <a:pathLst>
                <a:path w="1811020" h="1127760">
                  <a:moveTo>
                    <a:pt x="0" y="187959"/>
                  </a:moveTo>
                  <a:lnTo>
                    <a:pt x="6717" y="138009"/>
                  </a:lnTo>
                  <a:lnTo>
                    <a:pt x="25672" y="93114"/>
                  </a:lnTo>
                  <a:lnTo>
                    <a:pt x="55070" y="55070"/>
                  </a:lnTo>
                  <a:lnTo>
                    <a:pt x="93114" y="25672"/>
                  </a:lnTo>
                  <a:lnTo>
                    <a:pt x="138009" y="6717"/>
                  </a:lnTo>
                  <a:lnTo>
                    <a:pt x="187960" y="0"/>
                  </a:lnTo>
                  <a:lnTo>
                    <a:pt x="1622552" y="0"/>
                  </a:lnTo>
                  <a:lnTo>
                    <a:pt x="1672502" y="6717"/>
                  </a:lnTo>
                  <a:lnTo>
                    <a:pt x="1717397" y="25672"/>
                  </a:lnTo>
                  <a:lnTo>
                    <a:pt x="1755441" y="55070"/>
                  </a:lnTo>
                  <a:lnTo>
                    <a:pt x="1784839" y="93114"/>
                  </a:lnTo>
                  <a:lnTo>
                    <a:pt x="1803794" y="138009"/>
                  </a:lnTo>
                  <a:lnTo>
                    <a:pt x="1810512" y="187959"/>
                  </a:lnTo>
                  <a:lnTo>
                    <a:pt x="1810512" y="939799"/>
                  </a:lnTo>
                  <a:lnTo>
                    <a:pt x="1803794" y="989750"/>
                  </a:lnTo>
                  <a:lnTo>
                    <a:pt x="1784839" y="1034645"/>
                  </a:lnTo>
                  <a:lnTo>
                    <a:pt x="1755441" y="1072689"/>
                  </a:lnTo>
                  <a:lnTo>
                    <a:pt x="1717397" y="1102087"/>
                  </a:lnTo>
                  <a:lnTo>
                    <a:pt x="1672502" y="1121042"/>
                  </a:lnTo>
                  <a:lnTo>
                    <a:pt x="1622552" y="1127759"/>
                  </a:lnTo>
                  <a:lnTo>
                    <a:pt x="187960" y="1127759"/>
                  </a:lnTo>
                  <a:lnTo>
                    <a:pt x="138009" y="1121042"/>
                  </a:lnTo>
                  <a:lnTo>
                    <a:pt x="93114" y="1102087"/>
                  </a:lnTo>
                  <a:lnTo>
                    <a:pt x="55070" y="1072689"/>
                  </a:lnTo>
                  <a:lnTo>
                    <a:pt x="25672" y="1034645"/>
                  </a:lnTo>
                  <a:lnTo>
                    <a:pt x="6717" y="989750"/>
                  </a:lnTo>
                  <a:lnTo>
                    <a:pt x="0" y="939799"/>
                  </a:lnTo>
                  <a:lnTo>
                    <a:pt x="0" y="187959"/>
                  </a:lnTo>
                  <a:close/>
                </a:path>
              </a:pathLst>
            </a:custGeom>
            <a:ln w="19050">
              <a:solidFill>
                <a:srgbClr val="D7D7D7"/>
              </a:solidFill>
            </a:ln>
          </p:spPr>
          <p:txBody>
            <a:bodyPr wrap="square" lIns="0" tIns="0" rIns="0" bIns="0" rtlCol="0"/>
            <a:lstStyle/>
            <a:p>
              <a:endParaRPr sz="2700"/>
            </a:p>
          </p:txBody>
        </p:sp>
      </p:grpSp>
      <p:sp>
        <p:nvSpPr>
          <p:cNvPr id="66" name="object 66"/>
          <p:cNvSpPr txBox="1"/>
          <p:nvPr/>
        </p:nvSpPr>
        <p:spPr>
          <a:xfrm>
            <a:off x="8201787" y="4994644"/>
            <a:ext cx="1859280" cy="865622"/>
          </a:xfrm>
          <a:prstGeom prst="rect">
            <a:avLst/>
          </a:prstGeom>
        </p:spPr>
        <p:txBody>
          <a:bodyPr vert="horz" wrap="square" lIns="0" tIns="19050" rIns="0" bIns="0" rtlCol="0">
            <a:spAutoFit/>
          </a:bodyPr>
          <a:lstStyle/>
          <a:p>
            <a:pPr marL="342900">
              <a:lnSpc>
                <a:spcPts val="3045"/>
              </a:lnSpc>
              <a:spcBef>
                <a:spcPts val="150"/>
              </a:spcBef>
            </a:pPr>
            <a:r>
              <a:rPr sz="2700" b="1" spc="-8" dirty="0">
                <a:solidFill>
                  <a:srgbClr val="FFFFFF"/>
                </a:solidFill>
                <a:latin typeface="Calibri"/>
                <a:cs typeface="Calibri"/>
              </a:rPr>
              <a:t>Generate</a:t>
            </a:r>
            <a:endParaRPr sz="2700">
              <a:latin typeface="Calibri"/>
              <a:cs typeface="Calibri"/>
            </a:endParaRPr>
          </a:p>
          <a:p>
            <a:pPr marL="197168" indent="-179070">
              <a:lnSpc>
                <a:spcPts val="1748"/>
              </a:lnSpc>
              <a:buSzPct val="91666"/>
              <a:buAutoNum type="arabicPeriod"/>
              <a:tabLst>
                <a:tab pos="198120" algn="l"/>
              </a:tabLst>
            </a:pPr>
            <a:r>
              <a:rPr b="1" spc="-8" dirty="0">
                <a:solidFill>
                  <a:srgbClr val="FFFFFF"/>
                </a:solidFill>
                <a:latin typeface="Calibri"/>
                <a:cs typeface="Calibri"/>
              </a:rPr>
              <a:t>SPM</a:t>
            </a:r>
            <a:endParaRPr>
              <a:latin typeface="Calibri"/>
              <a:cs typeface="Calibri"/>
            </a:endParaRPr>
          </a:p>
          <a:p>
            <a:pPr marL="197168" indent="-179070">
              <a:lnSpc>
                <a:spcPts val="1943"/>
              </a:lnSpc>
              <a:buSzPct val="91666"/>
              <a:buAutoNum type="arabicPeriod"/>
              <a:tabLst>
                <a:tab pos="198120" algn="l"/>
              </a:tabLst>
            </a:pPr>
            <a:r>
              <a:rPr b="1" dirty="0">
                <a:solidFill>
                  <a:srgbClr val="FFFFFF"/>
                </a:solidFill>
                <a:latin typeface="Calibri"/>
                <a:cs typeface="Calibri"/>
              </a:rPr>
              <a:t>Surat</a:t>
            </a:r>
            <a:r>
              <a:rPr b="1" spc="-98" dirty="0">
                <a:solidFill>
                  <a:srgbClr val="FFFFFF"/>
                </a:solidFill>
                <a:latin typeface="Calibri"/>
                <a:cs typeface="Calibri"/>
              </a:rPr>
              <a:t> </a:t>
            </a:r>
            <a:r>
              <a:rPr b="1" spc="-8" dirty="0">
                <a:solidFill>
                  <a:srgbClr val="FFFFFF"/>
                </a:solidFill>
                <a:latin typeface="Calibri"/>
                <a:cs typeface="Calibri"/>
              </a:rPr>
              <a:t>Pernyataan</a:t>
            </a:r>
            <a:endParaRPr>
              <a:latin typeface="Calibri"/>
              <a:cs typeface="Calibri"/>
            </a:endParaRPr>
          </a:p>
        </p:txBody>
      </p:sp>
      <p:sp>
        <p:nvSpPr>
          <p:cNvPr id="67" name="object 67"/>
          <p:cNvSpPr txBox="1"/>
          <p:nvPr/>
        </p:nvSpPr>
        <p:spPr>
          <a:xfrm>
            <a:off x="8784718" y="6097334"/>
            <a:ext cx="8524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68" name="object 68"/>
          <p:cNvGrpSpPr/>
          <p:nvPr/>
        </p:nvGrpSpPr>
        <p:grpSpPr>
          <a:xfrm>
            <a:off x="8435339" y="4869752"/>
            <a:ext cx="9379268" cy="1720215"/>
            <a:chOff x="5623559" y="3246501"/>
            <a:chExt cx="6252845" cy="1146810"/>
          </a:xfrm>
        </p:grpSpPr>
        <p:pic>
          <p:nvPicPr>
            <p:cNvPr id="69" name="object 69"/>
            <p:cNvPicPr/>
            <p:nvPr/>
          </p:nvPicPr>
          <p:blipFill>
            <a:blip r:embed="rId6" cstate="print"/>
            <a:stretch>
              <a:fillRect/>
            </a:stretch>
          </p:blipFill>
          <p:spPr>
            <a:xfrm>
              <a:off x="5623559" y="4053840"/>
              <a:ext cx="176784" cy="176783"/>
            </a:xfrm>
            <a:prstGeom prst="rect">
              <a:avLst/>
            </a:prstGeom>
          </p:spPr>
        </p:pic>
        <p:sp>
          <p:nvSpPr>
            <p:cNvPr id="70" name="object 70"/>
            <p:cNvSpPr/>
            <p:nvPr/>
          </p:nvSpPr>
          <p:spPr>
            <a:xfrm>
              <a:off x="7116317" y="3658362"/>
              <a:ext cx="448309" cy="355600"/>
            </a:xfrm>
            <a:custGeom>
              <a:avLst/>
              <a:gdLst/>
              <a:ahLst/>
              <a:cxnLst/>
              <a:rect l="l" t="t" r="r" b="b"/>
              <a:pathLst>
                <a:path w="448309" h="355600">
                  <a:moveTo>
                    <a:pt x="270509" y="0"/>
                  </a:moveTo>
                  <a:lnTo>
                    <a:pt x="270509" y="88773"/>
                  </a:lnTo>
                  <a:lnTo>
                    <a:pt x="0" y="88773"/>
                  </a:lnTo>
                  <a:lnTo>
                    <a:pt x="0" y="266319"/>
                  </a:lnTo>
                  <a:lnTo>
                    <a:pt x="270509" y="266319"/>
                  </a:lnTo>
                  <a:lnTo>
                    <a:pt x="270509" y="355092"/>
                  </a:lnTo>
                  <a:lnTo>
                    <a:pt x="448055" y="177545"/>
                  </a:lnTo>
                  <a:lnTo>
                    <a:pt x="270509" y="0"/>
                  </a:lnTo>
                  <a:close/>
                </a:path>
              </a:pathLst>
            </a:custGeom>
            <a:solidFill>
              <a:srgbClr val="08A2C3"/>
            </a:solidFill>
          </p:spPr>
          <p:txBody>
            <a:bodyPr wrap="square" lIns="0" tIns="0" rIns="0" bIns="0" rtlCol="0"/>
            <a:lstStyle/>
            <a:p>
              <a:endParaRPr sz="2700"/>
            </a:p>
          </p:txBody>
        </p:sp>
        <p:sp>
          <p:nvSpPr>
            <p:cNvPr id="71" name="object 71"/>
            <p:cNvSpPr/>
            <p:nvPr/>
          </p:nvSpPr>
          <p:spPr>
            <a:xfrm>
              <a:off x="7116317" y="3658362"/>
              <a:ext cx="448309" cy="355600"/>
            </a:xfrm>
            <a:custGeom>
              <a:avLst/>
              <a:gdLst/>
              <a:ahLst/>
              <a:cxnLst/>
              <a:rect l="l" t="t" r="r" b="b"/>
              <a:pathLst>
                <a:path w="448309" h="355600">
                  <a:moveTo>
                    <a:pt x="0" y="88773"/>
                  </a:moveTo>
                  <a:lnTo>
                    <a:pt x="270509" y="88773"/>
                  </a:lnTo>
                  <a:lnTo>
                    <a:pt x="270509" y="0"/>
                  </a:lnTo>
                  <a:lnTo>
                    <a:pt x="448055" y="177545"/>
                  </a:lnTo>
                  <a:lnTo>
                    <a:pt x="270509" y="355092"/>
                  </a:lnTo>
                  <a:lnTo>
                    <a:pt x="270509" y="266319"/>
                  </a:lnTo>
                  <a:lnTo>
                    <a:pt x="0" y="266319"/>
                  </a:lnTo>
                  <a:lnTo>
                    <a:pt x="0" y="88773"/>
                  </a:lnTo>
                  <a:close/>
                </a:path>
              </a:pathLst>
            </a:custGeom>
            <a:ln w="19050">
              <a:solidFill>
                <a:srgbClr val="FFF1CC"/>
              </a:solidFill>
            </a:ln>
          </p:spPr>
          <p:txBody>
            <a:bodyPr wrap="square" lIns="0" tIns="0" rIns="0" bIns="0" rtlCol="0"/>
            <a:lstStyle/>
            <a:p>
              <a:endParaRPr sz="2700"/>
            </a:p>
          </p:txBody>
        </p:sp>
        <p:sp>
          <p:nvSpPr>
            <p:cNvPr id="72" name="object 72"/>
            <p:cNvSpPr/>
            <p:nvPr/>
          </p:nvSpPr>
          <p:spPr>
            <a:xfrm>
              <a:off x="10056113" y="3256026"/>
              <a:ext cx="1811020" cy="1127760"/>
            </a:xfrm>
            <a:custGeom>
              <a:avLst/>
              <a:gdLst/>
              <a:ahLst/>
              <a:cxnLst/>
              <a:rect l="l" t="t" r="r" b="b"/>
              <a:pathLst>
                <a:path w="1811020" h="1127760">
                  <a:moveTo>
                    <a:pt x="1622552" y="0"/>
                  </a:moveTo>
                  <a:lnTo>
                    <a:pt x="187959" y="0"/>
                  </a:lnTo>
                  <a:lnTo>
                    <a:pt x="138009" y="6717"/>
                  </a:lnTo>
                  <a:lnTo>
                    <a:pt x="93114" y="25672"/>
                  </a:lnTo>
                  <a:lnTo>
                    <a:pt x="55070" y="55070"/>
                  </a:lnTo>
                  <a:lnTo>
                    <a:pt x="25672" y="93114"/>
                  </a:lnTo>
                  <a:lnTo>
                    <a:pt x="6717" y="138009"/>
                  </a:lnTo>
                  <a:lnTo>
                    <a:pt x="0" y="187960"/>
                  </a:lnTo>
                  <a:lnTo>
                    <a:pt x="0" y="939800"/>
                  </a:lnTo>
                  <a:lnTo>
                    <a:pt x="6717" y="989750"/>
                  </a:lnTo>
                  <a:lnTo>
                    <a:pt x="25672" y="1034645"/>
                  </a:lnTo>
                  <a:lnTo>
                    <a:pt x="55070" y="1072689"/>
                  </a:lnTo>
                  <a:lnTo>
                    <a:pt x="93114" y="1102087"/>
                  </a:lnTo>
                  <a:lnTo>
                    <a:pt x="138009" y="1121042"/>
                  </a:lnTo>
                  <a:lnTo>
                    <a:pt x="187959" y="1127760"/>
                  </a:lnTo>
                  <a:lnTo>
                    <a:pt x="1622552" y="1127760"/>
                  </a:lnTo>
                  <a:lnTo>
                    <a:pt x="1672502" y="1121042"/>
                  </a:lnTo>
                  <a:lnTo>
                    <a:pt x="1717397" y="1102087"/>
                  </a:lnTo>
                  <a:lnTo>
                    <a:pt x="1755441" y="1072689"/>
                  </a:lnTo>
                  <a:lnTo>
                    <a:pt x="1784839" y="1034645"/>
                  </a:lnTo>
                  <a:lnTo>
                    <a:pt x="1803794" y="989750"/>
                  </a:lnTo>
                  <a:lnTo>
                    <a:pt x="1810511" y="939800"/>
                  </a:lnTo>
                  <a:lnTo>
                    <a:pt x="1810511" y="187960"/>
                  </a:lnTo>
                  <a:lnTo>
                    <a:pt x="1803794" y="138009"/>
                  </a:lnTo>
                  <a:lnTo>
                    <a:pt x="1784839" y="93114"/>
                  </a:lnTo>
                  <a:lnTo>
                    <a:pt x="1755441" y="55070"/>
                  </a:lnTo>
                  <a:lnTo>
                    <a:pt x="1717397" y="25672"/>
                  </a:lnTo>
                  <a:lnTo>
                    <a:pt x="1672502" y="6717"/>
                  </a:lnTo>
                  <a:lnTo>
                    <a:pt x="1622552" y="0"/>
                  </a:lnTo>
                  <a:close/>
                </a:path>
              </a:pathLst>
            </a:custGeom>
            <a:solidFill>
              <a:srgbClr val="369C92"/>
            </a:solidFill>
          </p:spPr>
          <p:txBody>
            <a:bodyPr wrap="square" lIns="0" tIns="0" rIns="0" bIns="0" rtlCol="0"/>
            <a:lstStyle/>
            <a:p>
              <a:endParaRPr sz="2700"/>
            </a:p>
          </p:txBody>
        </p:sp>
        <p:sp>
          <p:nvSpPr>
            <p:cNvPr id="73" name="object 73"/>
            <p:cNvSpPr/>
            <p:nvPr/>
          </p:nvSpPr>
          <p:spPr>
            <a:xfrm>
              <a:off x="10056113" y="3256026"/>
              <a:ext cx="1811020" cy="1127760"/>
            </a:xfrm>
            <a:custGeom>
              <a:avLst/>
              <a:gdLst/>
              <a:ahLst/>
              <a:cxnLst/>
              <a:rect l="l" t="t" r="r" b="b"/>
              <a:pathLst>
                <a:path w="1811020" h="1127760">
                  <a:moveTo>
                    <a:pt x="0" y="187960"/>
                  </a:moveTo>
                  <a:lnTo>
                    <a:pt x="6717" y="138009"/>
                  </a:lnTo>
                  <a:lnTo>
                    <a:pt x="25672" y="93114"/>
                  </a:lnTo>
                  <a:lnTo>
                    <a:pt x="55070" y="55070"/>
                  </a:lnTo>
                  <a:lnTo>
                    <a:pt x="93114" y="25672"/>
                  </a:lnTo>
                  <a:lnTo>
                    <a:pt x="138009" y="6717"/>
                  </a:lnTo>
                  <a:lnTo>
                    <a:pt x="187959" y="0"/>
                  </a:lnTo>
                  <a:lnTo>
                    <a:pt x="1622552" y="0"/>
                  </a:lnTo>
                  <a:lnTo>
                    <a:pt x="1672502" y="6717"/>
                  </a:lnTo>
                  <a:lnTo>
                    <a:pt x="1717397" y="25672"/>
                  </a:lnTo>
                  <a:lnTo>
                    <a:pt x="1755441" y="55070"/>
                  </a:lnTo>
                  <a:lnTo>
                    <a:pt x="1784839" y="93114"/>
                  </a:lnTo>
                  <a:lnTo>
                    <a:pt x="1803794" y="138009"/>
                  </a:lnTo>
                  <a:lnTo>
                    <a:pt x="1810511" y="187960"/>
                  </a:lnTo>
                  <a:lnTo>
                    <a:pt x="1810511" y="939800"/>
                  </a:lnTo>
                  <a:lnTo>
                    <a:pt x="1803794" y="989750"/>
                  </a:lnTo>
                  <a:lnTo>
                    <a:pt x="1784839" y="1034645"/>
                  </a:lnTo>
                  <a:lnTo>
                    <a:pt x="1755441" y="1072689"/>
                  </a:lnTo>
                  <a:lnTo>
                    <a:pt x="1717397" y="1102087"/>
                  </a:lnTo>
                  <a:lnTo>
                    <a:pt x="1672502" y="1121042"/>
                  </a:lnTo>
                  <a:lnTo>
                    <a:pt x="1622552" y="1127760"/>
                  </a:lnTo>
                  <a:lnTo>
                    <a:pt x="187959" y="1127760"/>
                  </a:lnTo>
                  <a:lnTo>
                    <a:pt x="138009" y="1121042"/>
                  </a:lnTo>
                  <a:lnTo>
                    <a:pt x="93114" y="1102087"/>
                  </a:lnTo>
                  <a:lnTo>
                    <a:pt x="55070" y="1072689"/>
                  </a:lnTo>
                  <a:lnTo>
                    <a:pt x="25672" y="1034645"/>
                  </a:lnTo>
                  <a:lnTo>
                    <a:pt x="6717" y="989750"/>
                  </a:lnTo>
                  <a:lnTo>
                    <a:pt x="0" y="939800"/>
                  </a:lnTo>
                  <a:lnTo>
                    <a:pt x="0" y="187960"/>
                  </a:lnTo>
                  <a:close/>
                </a:path>
              </a:pathLst>
            </a:custGeom>
            <a:ln w="19050">
              <a:solidFill>
                <a:srgbClr val="D7D7D7"/>
              </a:solidFill>
            </a:ln>
          </p:spPr>
          <p:txBody>
            <a:bodyPr wrap="square" lIns="0" tIns="0" rIns="0" bIns="0" rtlCol="0"/>
            <a:lstStyle/>
            <a:p>
              <a:endParaRPr sz="2700"/>
            </a:p>
          </p:txBody>
        </p:sp>
      </p:grpSp>
      <p:sp>
        <p:nvSpPr>
          <p:cNvPr id="74" name="object 74"/>
          <p:cNvSpPr txBox="1"/>
          <p:nvPr/>
        </p:nvSpPr>
        <p:spPr>
          <a:xfrm>
            <a:off x="15397735" y="5082922"/>
            <a:ext cx="208692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05" dirty="0">
                <a:solidFill>
                  <a:srgbClr val="FFFFFF"/>
                </a:solidFill>
                <a:latin typeface="Calibri"/>
                <a:cs typeface="Calibri"/>
              </a:rPr>
              <a:t> </a:t>
            </a:r>
            <a:r>
              <a:rPr sz="2700" b="1" dirty="0">
                <a:solidFill>
                  <a:srgbClr val="FFFFFF"/>
                </a:solidFill>
                <a:latin typeface="Calibri"/>
                <a:cs typeface="Calibri"/>
              </a:rPr>
              <a:t>SPM</a:t>
            </a:r>
            <a:endParaRPr sz="2700">
              <a:latin typeface="Calibri"/>
              <a:cs typeface="Calibri"/>
            </a:endParaRPr>
          </a:p>
        </p:txBody>
      </p:sp>
      <p:sp>
        <p:nvSpPr>
          <p:cNvPr id="75" name="object 75"/>
          <p:cNvSpPr txBox="1"/>
          <p:nvPr/>
        </p:nvSpPr>
        <p:spPr>
          <a:xfrm>
            <a:off x="15958186" y="6052186"/>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76" name="object 76"/>
          <p:cNvGrpSpPr/>
          <p:nvPr/>
        </p:nvGrpSpPr>
        <p:grpSpPr>
          <a:xfrm>
            <a:off x="11400852" y="4878895"/>
            <a:ext cx="4491990" cy="1679258"/>
            <a:chOff x="7600568" y="3252596"/>
            <a:chExt cx="2994660" cy="1119505"/>
          </a:xfrm>
        </p:grpSpPr>
        <p:pic>
          <p:nvPicPr>
            <p:cNvPr id="77" name="object 77"/>
            <p:cNvPicPr/>
            <p:nvPr/>
          </p:nvPicPr>
          <p:blipFill>
            <a:blip r:embed="rId5" cstate="print"/>
            <a:stretch>
              <a:fillRect/>
            </a:stretch>
          </p:blipFill>
          <p:spPr>
            <a:xfrm>
              <a:off x="10383011" y="4034027"/>
              <a:ext cx="211835" cy="211836"/>
            </a:xfrm>
            <a:prstGeom prst="rect">
              <a:avLst/>
            </a:prstGeom>
          </p:spPr>
        </p:pic>
        <p:sp>
          <p:nvSpPr>
            <p:cNvPr id="78" name="object 78"/>
            <p:cNvSpPr/>
            <p:nvPr/>
          </p:nvSpPr>
          <p:spPr>
            <a:xfrm>
              <a:off x="7610093" y="3262121"/>
              <a:ext cx="1811020" cy="1100455"/>
            </a:xfrm>
            <a:custGeom>
              <a:avLst/>
              <a:gdLst/>
              <a:ahLst/>
              <a:cxnLst/>
              <a:rect l="l" t="t" r="r" b="b"/>
              <a:pathLst>
                <a:path w="1811020" h="1100454">
                  <a:moveTo>
                    <a:pt x="1627124" y="0"/>
                  </a:moveTo>
                  <a:lnTo>
                    <a:pt x="183387" y="0"/>
                  </a:lnTo>
                  <a:lnTo>
                    <a:pt x="134658" y="6555"/>
                  </a:lnTo>
                  <a:lnTo>
                    <a:pt x="90856" y="25051"/>
                  </a:lnTo>
                  <a:lnTo>
                    <a:pt x="53736" y="53736"/>
                  </a:lnTo>
                  <a:lnTo>
                    <a:pt x="25051" y="90856"/>
                  </a:lnTo>
                  <a:lnTo>
                    <a:pt x="6555" y="134658"/>
                  </a:lnTo>
                  <a:lnTo>
                    <a:pt x="0" y="183387"/>
                  </a:lnTo>
                  <a:lnTo>
                    <a:pt x="0" y="916939"/>
                  </a:lnTo>
                  <a:lnTo>
                    <a:pt x="6555" y="965669"/>
                  </a:lnTo>
                  <a:lnTo>
                    <a:pt x="25051" y="1009471"/>
                  </a:lnTo>
                  <a:lnTo>
                    <a:pt x="53736" y="1046591"/>
                  </a:lnTo>
                  <a:lnTo>
                    <a:pt x="90856" y="1075276"/>
                  </a:lnTo>
                  <a:lnTo>
                    <a:pt x="134658" y="1093772"/>
                  </a:lnTo>
                  <a:lnTo>
                    <a:pt x="183387" y="1100327"/>
                  </a:lnTo>
                  <a:lnTo>
                    <a:pt x="1627124" y="1100327"/>
                  </a:lnTo>
                  <a:lnTo>
                    <a:pt x="1675853" y="1093772"/>
                  </a:lnTo>
                  <a:lnTo>
                    <a:pt x="1719655" y="1075276"/>
                  </a:lnTo>
                  <a:lnTo>
                    <a:pt x="1756775" y="1046591"/>
                  </a:lnTo>
                  <a:lnTo>
                    <a:pt x="1785460" y="1009471"/>
                  </a:lnTo>
                  <a:lnTo>
                    <a:pt x="1803956" y="965669"/>
                  </a:lnTo>
                  <a:lnTo>
                    <a:pt x="1810511" y="916939"/>
                  </a:lnTo>
                  <a:lnTo>
                    <a:pt x="1810511" y="183387"/>
                  </a:lnTo>
                  <a:lnTo>
                    <a:pt x="1803956" y="134658"/>
                  </a:lnTo>
                  <a:lnTo>
                    <a:pt x="1785460" y="90856"/>
                  </a:lnTo>
                  <a:lnTo>
                    <a:pt x="1756775" y="53736"/>
                  </a:lnTo>
                  <a:lnTo>
                    <a:pt x="1719655" y="25051"/>
                  </a:lnTo>
                  <a:lnTo>
                    <a:pt x="1675853" y="6555"/>
                  </a:lnTo>
                  <a:lnTo>
                    <a:pt x="1627124" y="0"/>
                  </a:lnTo>
                  <a:close/>
                </a:path>
              </a:pathLst>
            </a:custGeom>
            <a:solidFill>
              <a:srgbClr val="08A2C3"/>
            </a:solidFill>
          </p:spPr>
          <p:txBody>
            <a:bodyPr wrap="square" lIns="0" tIns="0" rIns="0" bIns="0" rtlCol="0"/>
            <a:lstStyle/>
            <a:p>
              <a:endParaRPr sz="2700"/>
            </a:p>
          </p:txBody>
        </p:sp>
        <p:sp>
          <p:nvSpPr>
            <p:cNvPr id="79" name="object 79"/>
            <p:cNvSpPr/>
            <p:nvPr/>
          </p:nvSpPr>
          <p:spPr>
            <a:xfrm>
              <a:off x="7610093" y="3262121"/>
              <a:ext cx="1811020" cy="1100455"/>
            </a:xfrm>
            <a:custGeom>
              <a:avLst/>
              <a:gdLst/>
              <a:ahLst/>
              <a:cxnLst/>
              <a:rect l="l" t="t" r="r" b="b"/>
              <a:pathLst>
                <a:path w="1811020" h="1100454">
                  <a:moveTo>
                    <a:pt x="0" y="183387"/>
                  </a:moveTo>
                  <a:lnTo>
                    <a:pt x="6555" y="134658"/>
                  </a:lnTo>
                  <a:lnTo>
                    <a:pt x="25051" y="90856"/>
                  </a:lnTo>
                  <a:lnTo>
                    <a:pt x="53736" y="53736"/>
                  </a:lnTo>
                  <a:lnTo>
                    <a:pt x="90856" y="25051"/>
                  </a:lnTo>
                  <a:lnTo>
                    <a:pt x="134658" y="6555"/>
                  </a:lnTo>
                  <a:lnTo>
                    <a:pt x="183387" y="0"/>
                  </a:lnTo>
                  <a:lnTo>
                    <a:pt x="1627124" y="0"/>
                  </a:lnTo>
                  <a:lnTo>
                    <a:pt x="1675853" y="6555"/>
                  </a:lnTo>
                  <a:lnTo>
                    <a:pt x="1719655" y="25051"/>
                  </a:lnTo>
                  <a:lnTo>
                    <a:pt x="1756775" y="53736"/>
                  </a:lnTo>
                  <a:lnTo>
                    <a:pt x="1785460" y="90856"/>
                  </a:lnTo>
                  <a:lnTo>
                    <a:pt x="1803956" y="134658"/>
                  </a:lnTo>
                  <a:lnTo>
                    <a:pt x="1810511" y="183387"/>
                  </a:lnTo>
                  <a:lnTo>
                    <a:pt x="1810511" y="916939"/>
                  </a:lnTo>
                  <a:lnTo>
                    <a:pt x="1803956" y="965669"/>
                  </a:lnTo>
                  <a:lnTo>
                    <a:pt x="1785460" y="1009471"/>
                  </a:lnTo>
                  <a:lnTo>
                    <a:pt x="1756775" y="1046591"/>
                  </a:lnTo>
                  <a:lnTo>
                    <a:pt x="1719655" y="1075276"/>
                  </a:lnTo>
                  <a:lnTo>
                    <a:pt x="1675853" y="1093772"/>
                  </a:lnTo>
                  <a:lnTo>
                    <a:pt x="1627124" y="1100327"/>
                  </a:lnTo>
                  <a:lnTo>
                    <a:pt x="183387" y="1100327"/>
                  </a:lnTo>
                  <a:lnTo>
                    <a:pt x="134658" y="1093772"/>
                  </a:lnTo>
                  <a:lnTo>
                    <a:pt x="90856" y="1075276"/>
                  </a:lnTo>
                  <a:lnTo>
                    <a:pt x="53736" y="1046591"/>
                  </a:lnTo>
                  <a:lnTo>
                    <a:pt x="25051" y="1009471"/>
                  </a:lnTo>
                  <a:lnTo>
                    <a:pt x="6555" y="965669"/>
                  </a:lnTo>
                  <a:lnTo>
                    <a:pt x="0" y="916939"/>
                  </a:lnTo>
                  <a:lnTo>
                    <a:pt x="0" y="183387"/>
                  </a:lnTo>
                  <a:close/>
                </a:path>
              </a:pathLst>
            </a:custGeom>
            <a:ln w="19050">
              <a:solidFill>
                <a:srgbClr val="D7D7D7"/>
              </a:solidFill>
            </a:ln>
          </p:spPr>
          <p:txBody>
            <a:bodyPr wrap="square" lIns="0" tIns="0" rIns="0" bIns="0" rtlCol="0"/>
            <a:lstStyle/>
            <a:p>
              <a:endParaRPr sz="2700"/>
            </a:p>
          </p:txBody>
        </p:sp>
      </p:grpSp>
      <p:sp>
        <p:nvSpPr>
          <p:cNvPr id="80" name="object 80"/>
          <p:cNvSpPr txBox="1"/>
          <p:nvPr/>
        </p:nvSpPr>
        <p:spPr>
          <a:xfrm>
            <a:off x="11754801" y="5093780"/>
            <a:ext cx="2034540" cy="701474"/>
          </a:xfrm>
          <a:prstGeom prst="rect">
            <a:avLst/>
          </a:prstGeom>
        </p:spPr>
        <p:txBody>
          <a:bodyPr vert="horz" wrap="square" lIns="0" tIns="19050" rIns="0" bIns="0" rtlCol="0">
            <a:spAutoFit/>
          </a:bodyPr>
          <a:lstStyle/>
          <a:p>
            <a:pPr marL="3810" algn="ctr">
              <a:spcBef>
                <a:spcPts val="150"/>
              </a:spcBef>
            </a:pPr>
            <a:r>
              <a:rPr sz="2700" b="1" spc="-8" dirty="0">
                <a:solidFill>
                  <a:srgbClr val="FFFFFF"/>
                </a:solidFill>
                <a:latin typeface="Calibri"/>
                <a:cs typeface="Calibri"/>
              </a:rPr>
              <a:t>Persetujuan</a:t>
            </a:r>
            <a:endParaRPr sz="2700">
              <a:latin typeface="Calibri"/>
              <a:cs typeface="Calibri"/>
            </a:endParaRPr>
          </a:p>
          <a:p>
            <a:pPr algn="ctr">
              <a:spcBef>
                <a:spcPts val="75"/>
              </a:spcBef>
            </a:pPr>
            <a:r>
              <a:rPr sz="1650" b="1" spc="-8" dirty="0">
                <a:solidFill>
                  <a:srgbClr val="FFFFFF"/>
                </a:solidFill>
                <a:latin typeface="Calibri"/>
                <a:cs typeface="Calibri"/>
              </a:rPr>
              <a:t>(Generate</a:t>
            </a:r>
            <a:r>
              <a:rPr sz="1650" b="1" spc="-75" dirty="0">
                <a:solidFill>
                  <a:srgbClr val="FFFFFF"/>
                </a:solidFill>
                <a:latin typeface="Calibri"/>
                <a:cs typeface="Calibri"/>
              </a:rPr>
              <a:t> </a:t>
            </a:r>
            <a:r>
              <a:rPr sz="1650" b="1" spc="-8" dirty="0">
                <a:solidFill>
                  <a:srgbClr val="FFFFFF"/>
                </a:solidFill>
                <a:latin typeface="Calibri"/>
                <a:cs typeface="Calibri"/>
              </a:rPr>
              <a:t>SPTJM</a:t>
            </a:r>
            <a:r>
              <a:rPr sz="1650" b="1" spc="-15" dirty="0">
                <a:solidFill>
                  <a:srgbClr val="FFFFFF"/>
                </a:solidFill>
                <a:latin typeface="Calibri"/>
                <a:cs typeface="Calibri"/>
              </a:rPr>
              <a:t> </a:t>
            </a:r>
            <a:r>
              <a:rPr sz="1650" b="1" spc="-8" dirty="0">
                <a:solidFill>
                  <a:srgbClr val="FFFFFF"/>
                </a:solidFill>
                <a:latin typeface="Calibri"/>
                <a:cs typeface="Calibri"/>
              </a:rPr>
              <a:t>SPM)</a:t>
            </a:r>
            <a:endParaRPr sz="1650">
              <a:latin typeface="Calibri"/>
              <a:cs typeface="Calibri"/>
            </a:endParaRPr>
          </a:p>
        </p:txBody>
      </p:sp>
      <p:sp>
        <p:nvSpPr>
          <p:cNvPr id="81" name="object 81"/>
          <p:cNvSpPr txBox="1"/>
          <p:nvPr/>
        </p:nvSpPr>
        <p:spPr>
          <a:xfrm>
            <a:off x="12639484" y="6017894"/>
            <a:ext cx="26955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PA</a:t>
            </a:r>
            <a:endParaRPr sz="1650">
              <a:latin typeface="Calibri"/>
              <a:cs typeface="Calibri"/>
            </a:endParaRPr>
          </a:p>
        </p:txBody>
      </p:sp>
      <p:grpSp>
        <p:nvGrpSpPr>
          <p:cNvPr id="82" name="object 82"/>
          <p:cNvGrpSpPr/>
          <p:nvPr/>
        </p:nvGrpSpPr>
        <p:grpSpPr>
          <a:xfrm>
            <a:off x="436627" y="2322557"/>
            <a:ext cx="14522768" cy="4076700"/>
            <a:chOff x="291084" y="1548371"/>
            <a:chExt cx="9681845" cy="2717800"/>
          </a:xfrm>
        </p:grpSpPr>
        <p:pic>
          <p:nvPicPr>
            <p:cNvPr id="83" name="object 83"/>
            <p:cNvPicPr/>
            <p:nvPr/>
          </p:nvPicPr>
          <p:blipFill>
            <a:blip r:embed="rId8" cstate="print"/>
            <a:stretch>
              <a:fillRect/>
            </a:stretch>
          </p:blipFill>
          <p:spPr>
            <a:xfrm>
              <a:off x="8174736" y="3986784"/>
              <a:ext cx="224027" cy="224027"/>
            </a:xfrm>
            <a:prstGeom prst="rect">
              <a:avLst/>
            </a:prstGeom>
          </p:spPr>
        </p:pic>
        <p:sp>
          <p:nvSpPr>
            <p:cNvPr id="84" name="object 84"/>
            <p:cNvSpPr/>
            <p:nvPr/>
          </p:nvSpPr>
          <p:spPr>
            <a:xfrm>
              <a:off x="9513569" y="3643121"/>
              <a:ext cx="449580" cy="355600"/>
            </a:xfrm>
            <a:custGeom>
              <a:avLst/>
              <a:gdLst/>
              <a:ahLst/>
              <a:cxnLst/>
              <a:rect l="l" t="t" r="r" b="b"/>
              <a:pathLst>
                <a:path w="449579" h="355600">
                  <a:moveTo>
                    <a:pt x="272033" y="0"/>
                  </a:moveTo>
                  <a:lnTo>
                    <a:pt x="272033" y="88772"/>
                  </a:lnTo>
                  <a:lnTo>
                    <a:pt x="0" y="88772"/>
                  </a:lnTo>
                  <a:lnTo>
                    <a:pt x="0" y="266319"/>
                  </a:lnTo>
                  <a:lnTo>
                    <a:pt x="272033" y="266319"/>
                  </a:lnTo>
                  <a:lnTo>
                    <a:pt x="272033" y="355091"/>
                  </a:lnTo>
                  <a:lnTo>
                    <a:pt x="449579" y="177545"/>
                  </a:lnTo>
                  <a:lnTo>
                    <a:pt x="272033" y="0"/>
                  </a:lnTo>
                  <a:close/>
                </a:path>
              </a:pathLst>
            </a:custGeom>
            <a:solidFill>
              <a:srgbClr val="369C92"/>
            </a:solidFill>
          </p:spPr>
          <p:txBody>
            <a:bodyPr wrap="square" lIns="0" tIns="0" rIns="0" bIns="0" rtlCol="0"/>
            <a:lstStyle/>
            <a:p>
              <a:endParaRPr sz="2700"/>
            </a:p>
          </p:txBody>
        </p:sp>
        <p:sp>
          <p:nvSpPr>
            <p:cNvPr id="85" name="object 85"/>
            <p:cNvSpPr/>
            <p:nvPr/>
          </p:nvSpPr>
          <p:spPr>
            <a:xfrm>
              <a:off x="9513569" y="3643121"/>
              <a:ext cx="449580" cy="355600"/>
            </a:xfrm>
            <a:custGeom>
              <a:avLst/>
              <a:gdLst/>
              <a:ahLst/>
              <a:cxnLst/>
              <a:rect l="l" t="t" r="r" b="b"/>
              <a:pathLst>
                <a:path w="449579" h="355600">
                  <a:moveTo>
                    <a:pt x="0" y="88772"/>
                  </a:moveTo>
                  <a:lnTo>
                    <a:pt x="272033" y="88772"/>
                  </a:lnTo>
                  <a:lnTo>
                    <a:pt x="272033" y="0"/>
                  </a:lnTo>
                  <a:lnTo>
                    <a:pt x="449579" y="177545"/>
                  </a:lnTo>
                  <a:lnTo>
                    <a:pt x="272033" y="355091"/>
                  </a:lnTo>
                  <a:lnTo>
                    <a:pt x="272033" y="266319"/>
                  </a:lnTo>
                  <a:lnTo>
                    <a:pt x="0" y="266319"/>
                  </a:lnTo>
                  <a:lnTo>
                    <a:pt x="0" y="88772"/>
                  </a:lnTo>
                  <a:close/>
                </a:path>
              </a:pathLst>
            </a:custGeom>
            <a:ln w="19050">
              <a:solidFill>
                <a:srgbClr val="D7D7D7"/>
              </a:solidFill>
            </a:ln>
          </p:spPr>
          <p:txBody>
            <a:bodyPr wrap="square" lIns="0" tIns="0" rIns="0" bIns="0" rtlCol="0"/>
            <a:lstStyle/>
            <a:p>
              <a:endParaRPr sz="2700"/>
            </a:p>
          </p:txBody>
        </p:sp>
        <p:pic>
          <p:nvPicPr>
            <p:cNvPr id="86" name="object 86"/>
            <p:cNvPicPr/>
            <p:nvPr/>
          </p:nvPicPr>
          <p:blipFill>
            <a:blip r:embed="rId9" cstate="print"/>
            <a:stretch>
              <a:fillRect/>
            </a:stretch>
          </p:blipFill>
          <p:spPr>
            <a:xfrm>
              <a:off x="929639" y="4052315"/>
              <a:ext cx="211835" cy="213360"/>
            </a:xfrm>
            <a:prstGeom prst="rect">
              <a:avLst/>
            </a:prstGeom>
          </p:spPr>
        </p:pic>
        <p:pic>
          <p:nvPicPr>
            <p:cNvPr id="87" name="object 87"/>
            <p:cNvPicPr/>
            <p:nvPr/>
          </p:nvPicPr>
          <p:blipFill>
            <a:blip r:embed="rId10" cstate="print"/>
            <a:stretch>
              <a:fillRect/>
            </a:stretch>
          </p:blipFill>
          <p:spPr>
            <a:xfrm>
              <a:off x="291084" y="1548371"/>
              <a:ext cx="1988819" cy="1135392"/>
            </a:xfrm>
            <a:prstGeom prst="rect">
              <a:avLst/>
            </a:prstGeom>
          </p:spPr>
        </p:pic>
        <p:pic>
          <p:nvPicPr>
            <p:cNvPr id="88" name="object 88"/>
            <p:cNvPicPr/>
            <p:nvPr/>
          </p:nvPicPr>
          <p:blipFill>
            <a:blip r:embed="rId11" cstate="print"/>
            <a:stretch>
              <a:fillRect/>
            </a:stretch>
          </p:blipFill>
          <p:spPr>
            <a:xfrm>
              <a:off x="548640" y="1714474"/>
              <a:ext cx="1527048" cy="868705"/>
            </a:xfrm>
            <a:prstGeom prst="rect">
              <a:avLst/>
            </a:prstGeom>
          </p:spPr>
        </p:pic>
        <p:sp>
          <p:nvSpPr>
            <p:cNvPr id="89" name="object 89"/>
            <p:cNvSpPr/>
            <p:nvPr/>
          </p:nvSpPr>
          <p:spPr>
            <a:xfrm>
              <a:off x="350812" y="1589277"/>
              <a:ext cx="1874520" cy="1021080"/>
            </a:xfrm>
            <a:custGeom>
              <a:avLst/>
              <a:gdLst/>
              <a:ahLst/>
              <a:cxnLst/>
              <a:rect l="l" t="t" r="r" b="b"/>
              <a:pathLst>
                <a:path w="1874520" h="1021080">
                  <a:moveTo>
                    <a:pt x="1757768" y="0"/>
                  </a:moveTo>
                  <a:lnTo>
                    <a:pt x="113106" y="0"/>
                  </a:lnTo>
                  <a:lnTo>
                    <a:pt x="100291" y="2540"/>
                  </a:lnTo>
                  <a:lnTo>
                    <a:pt x="76352" y="10160"/>
                  </a:lnTo>
                  <a:lnTo>
                    <a:pt x="65519" y="15240"/>
                  </a:lnTo>
                  <a:lnTo>
                    <a:pt x="54902" y="22860"/>
                  </a:lnTo>
                  <a:lnTo>
                    <a:pt x="45389" y="29210"/>
                  </a:lnTo>
                  <a:lnTo>
                    <a:pt x="14808" y="67310"/>
                  </a:lnTo>
                  <a:lnTo>
                    <a:pt x="469" y="115570"/>
                  </a:lnTo>
                  <a:lnTo>
                    <a:pt x="0" y="895350"/>
                  </a:lnTo>
                  <a:lnTo>
                    <a:pt x="787" y="908050"/>
                  </a:lnTo>
                  <a:lnTo>
                    <a:pt x="10706" y="944880"/>
                  </a:lnTo>
                  <a:lnTo>
                    <a:pt x="38722" y="985520"/>
                  </a:lnTo>
                  <a:lnTo>
                    <a:pt x="79387" y="1012190"/>
                  </a:lnTo>
                  <a:lnTo>
                    <a:pt x="116281" y="1021080"/>
                  </a:lnTo>
                  <a:lnTo>
                    <a:pt x="1760943" y="1021080"/>
                  </a:lnTo>
                  <a:lnTo>
                    <a:pt x="1773770" y="1018540"/>
                  </a:lnTo>
                  <a:lnTo>
                    <a:pt x="1785835" y="1016000"/>
                  </a:lnTo>
                  <a:lnTo>
                    <a:pt x="1808695" y="1005840"/>
                  </a:lnTo>
                  <a:lnTo>
                    <a:pt x="1817027" y="1000760"/>
                  </a:lnTo>
                  <a:lnTo>
                    <a:pt x="127622" y="1000760"/>
                  </a:lnTo>
                  <a:lnTo>
                    <a:pt x="106718" y="998220"/>
                  </a:lnTo>
                  <a:lnTo>
                    <a:pt x="68465" y="982980"/>
                  </a:lnTo>
                  <a:lnTo>
                    <a:pt x="39636" y="953770"/>
                  </a:lnTo>
                  <a:lnTo>
                    <a:pt x="23380" y="915670"/>
                  </a:lnTo>
                  <a:lnTo>
                    <a:pt x="21193" y="125730"/>
                  </a:lnTo>
                  <a:lnTo>
                    <a:pt x="21615" y="116840"/>
                  </a:lnTo>
                  <a:lnTo>
                    <a:pt x="33820" y="77470"/>
                  </a:lnTo>
                  <a:lnTo>
                    <a:pt x="59575" y="45720"/>
                  </a:lnTo>
                  <a:lnTo>
                    <a:pt x="95516" y="25400"/>
                  </a:lnTo>
                  <a:lnTo>
                    <a:pt x="127114" y="20320"/>
                  </a:lnTo>
                  <a:lnTo>
                    <a:pt x="1816442" y="20320"/>
                  </a:lnTo>
                  <a:lnTo>
                    <a:pt x="1806028" y="13970"/>
                  </a:lnTo>
                  <a:lnTo>
                    <a:pt x="1794598" y="8890"/>
                  </a:lnTo>
                  <a:lnTo>
                    <a:pt x="1782914" y="5080"/>
                  </a:lnTo>
                  <a:lnTo>
                    <a:pt x="1770468" y="1270"/>
                  </a:lnTo>
                  <a:lnTo>
                    <a:pt x="1757768" y="0"/>
                  </a:lnTo>
                  <a:close/>
                </a:path>
                <a:path w="1874520" h="1021080">
                  <a:moveTo>
                    <a:pt x="1816442" y="20320"/>
                  </a:moveTo>
                  <a:lnTo>
                    <a:pt x="1746338" y="20320"/>
                  </a:lnTo>
                  <a:lnTo>
                    <a:pt x="1767293" y="22860"/>
                  </a:lnTo>
                  <a:lnTo>
                    <a:pt x="1777580" y="25400"/>
                  </a:lnTo>
                  <a:lnTo>
                    <a:pt x="1813775" y="44450"/>
                  </a:lnTo>
                  <a:lnTo>
                    <a:pt x="1839683" y="76200"/>
                  </a:lnTo>
                  <a:lnTo>
                    <a:pt x="1852256" y="115570"/>
                  </a:lnTo>
                  <a:lnTo>
                    <a:pt x="1852708" y="125730"/>
                  </a:lnTo>
                  <a:lnTo>
                    <a:pt x="1852701" y="895350"/>
                  </a:lnTo>
                  <a:lnTo>
                    <a:pt x="1844636" y="934720"/>
                  </a:lnTo>
                  <a:lnTo>
                    <a:pt x="1822157" y="969010"/>
                  </a:lnTo>
                  <a:lnTo>
                    <a:pt x="1788248" y="991870"/>
                  </a:lnTo>
                  <a:lnTo>
                    <a:pt x="1746973" y="1000760"/>
                  </a:lnTo>
                  <a:lnTo>
                    <a:pt x="1817027" y="1000760"/>
                  </a:lnTo>
                  <a:lnTo>
                    <a:pt x="1845652" y="974090"/>
                  </a:lnTo>
                  <a:lnTo>
                    <a:pt x="1868639" y="930910"/>
                  </a:lnTo>
                  <a:lnTo>
                    <a:pt x="1873973" y="125730"/>
                  </a:lnTo>
                  <a:lnTo>
                    <a:pt x="1873084" y="113030"/>
                  </a:lnTo>
                  <a:lnTo>
                    <a:pt x="1863305" y="76200"/>
                  </a:lnTo>
                  <a:lnTo>
                    <a:pt x="1835492" y="35560"/>
                  </a:lnTo>
                  <a:lnTo>
                    <a:pt x="1826475" y="27940"/>
                  </a:lnTo>
                  <a:lnTo>
                    <a:pt x="1816442" y="20320"/>
                  </a:lnTo>
                  <a:close/>
                </a:path>
                <a:path w="1874520" h="1021080">
                  <a:moveTo>
                    <a:pt x="1755736" y="41910"/>
                  </a:moveTo>
                  <a:lnTo>
                    <a:pt x="119392" y="41910"/>
                  </a:lnTo>
                  <a:lnTo>
                    <a:pt x="110959" y="43180"/>
                  </a:lnTo>
                  <a:lnTo>
                    <a:pt x="73761" y="60960"/>
                  </a:lnTo>
                  <a:lnTo>
                    <a:pt x="49174" y="93980"/>
                  </a:lnTo>
                  <a:lnTo>
                    <a:pt x="42341" y="895350"/>
                  </a:lnTo>
                  <a:lnTo>
                    <a:pt x="42659" y="901700"/>
                  </a:lnTo>
                  <a:lnTo>
                    <a:pt x="56553" y="941070"/>
                  </a:lnTo>
                  <a:lnTo>
                    <a:pt x="79540" y="963930"/>
                  </a:lnTo>
                  <a:lnTo>
                    <a:pt x="86461" y="969010"/>
                  </a:lnTo>
                  <a:lnTo>
                    <a:pt x="93929" y="972820"/>
                  </a:lnTo>
                  <a:lnTo>
                    <a:pt x="109867" y="977900"/>
                  </a:lnTo>
                  <a:lnTo>
                    <a:pt x="118325" y="979170"/>
                  </a:lnTo>
                  <a:lnTo>
                    <a:pt x="1754593" y="979170"/>
                  </a:lnTo>
                  <a:lnTo>
                    <a:pt x="1793709" y="965200"/>
                  </a:lnTo>
                  <a:lnTo>
                    <a:pt x="1803298" y="957580"/>
                  </a:lnTo>
                  <a:lnTo>
                    <a:pt x="119354" y="957580"/>
                  </a:lnTo>
                  <a:lnTo>
                    <a:pt x="113004" y="956310"/>
                  </a:lnTo>
                  <a:lnTo>
                    <a:pt x="73456" y="928370"/>
                  </a:lnTo>
                  <a:lnTo>
                    <a:pt x="63489" y="895350"/>
                  </a:lnTo>
                  <a:lnTo>
                    <a:pt x="63535" y="125730"/>
                  </a:lnTo>
                  <a:lnTo>
                    <a:pt x="78981" y="85090"/>
                  </a:lnTo>
                  <a:lnTo>
                    <a:pt x="83375" y="81280"/>
                  </a:lnTo>
                  <a:lnTo>
                    <a:pt x="87947" y="76200"/>
                  </a:lnTo>
                  <a:lnTo>
                    <a:pt x="93103" y="73660"/>
                  </a:lnTo>
                  <a:lnTo>
                    <a:pt x="98297" y="69850"/>
                  </a:lnTo>
                  <a:lnTo>
                    <a:pt x="104228" y="67310"/>
                  </a:lnTo>
                  <a:lnTo>
                    <a:pt x="110045" y="66040"/>
                  </a:lnTo>
                  <a:lnTo>
                    <a:pt x="116293" y="63500"/>
                  </a:lnTo>
                  <a:lnTo>
                    <a:pt x="1802504" y="63500"/>
                  </a:lnTo>
                  <a:lnTo>
                    <a:pt x="1764118" y="43180"/>
                  </a:lnTo>
                  <a:lnTo>
                    <a:pt x="1755736" y="41910"/>
                  </a:lnTo>
                  <a:close/>
                </a:path>
                <a:path w="1874520" h="1021080">
                  <a:moveTo>
                    <a:pt x="1802504" y="63500"/>
                  </a:moveTo>
                  <a:lnTo>
                    <a:pt x="1754720" y="63500"/>
                  </a:lnTo>
                  <a:lnTo>
                    <a:pt x="1761070" y="64770"/>
                  </a:lnTo>
                  <a:lnTo>
                    <a:pt x="1766912" y="66040"/>
                  </a:lnTo>
                  <a:lnTo>
                    <a:pt x="1772881" y="68580"/>
                  </a:lnTo>
                  <a:lnTo>
                    <a:pt x="1778215" y="71120"/>
                  </a:lnTo>
                  <a:lnTo>
                    <a:pt x="1783676" y="74930"/>
                  </a:lnTo>
                  <a:lnTo>
                    <a:pt x="1788248" y="78740"/>
                  </a:lnTo>
                  <a:lnTo>
                    <a:pt x="1792947" y="82550"/>
                  </a:lnTo>
                  <a:lnTo>
                    <a:pt x="1796630" y="87630"/>
                  </a:lnTo>
                  <a:lnTo>
                    <a:pt x="1800440" y="92710"/>
                  </a:lnTo>
                  <a:lnTo>
                    <a:pt x="1803615" y="97790"/>
                  </a:lnTo>
                  <a:lnTo>
                    <a:pt x="1806028" y="104140"/>
                  </a:lnTo>
                  <a:lnTo>
                    <a:pt x="1808060" y="109220"/>
                  </a:lnTo>
                  <a:lnTo>
                    <a:pt x="1809584" y="115570"/>
                  </a:lnTo>
                  <a:lnTo>
                    <a:pt x="1810346" y="121920"/>
                  </a:lnTo>
                  <a:lnTo>
                    <a:pt x="1810419" y="895350"/>
                  </a:lnTo>
                  <a:lnTo>
                    <a:pt x="1810092" y="902970"/>
                  </a:lnTo>
                  <a:lnTo>
                    <a:pt x="1790534" y="941070"/>
                  </a:lnTo>
                  <a:lnTo>
                    <a:pt x="1757768" y="957580"/>
                  </a:lnTo>
                  <a:lnTo>
                    <a:pt x="1803298" y="957580"/>
                  </a:lnTo>
                  <a:lnTo>
                    <a:pt x="1827745" y="919480"/>
                  </a:lnTo>
                  <a:lnTo>
                    <a:pt x="1831610" y="895350"/>
                  </a:lnTo>
                  <a:lnTo>
                    <a:pt x="1831574" y="125730"/>
                  </a:lnTo>
                  <a:lnTo>
                    <a:pt x="1821649" y="87630"/>
                  </a:lnTo>
                  <a:lnTo>
                    <a:pt x="1807171" y="67310"/>
                  </a:lnTo>
                  <a:lnTo>
                    <a:pt x="1802504" y="63500"/>
                  </a:lnTo>
                  <a:close/>
                </a:path>
              </a:pathLst>
            </a:custGeom>
            <a:solidFill>
              <a:srgbClr val="004D86"/>
            </a:solidFill>
          </p:spPr>
          <p:txBody>
            <a:bodyPr wrap="square" lIns="0" tIns="0" rIns="0" bIns="0" rtlCol="0"/>
            <a:lstStyle/>
            <a:p>
              <a:endParaRPr sz="2700"/>
            </a:p>
          </p:txBody>
        </p:sp>
      </p:grpSp>
      <p:sp>
        <p:nvSpPr>
          <p:cNvPr id="90" name="object 90"/>
          <p:cNvSpPr txBox="1"/>
          <p:nvPr/>
        </p:nvSpPr>
        <p:spPr>
          <a:xfrm>
            <a:off x="1099261" y="2695309"/>
            <a:ext cx="1665923" cy="850233"/>
          </a:xfrm>
          <a:prstGeom prst="rect">
            <a:avLst/>
          </a:prstGeom>
        </p:spPr>
        <p:txBody>
          <a:bodyPr vert="horz" wrap="square" lIns="0" tIns="19050" rIns="0" bIns="0" rtlCol="0">
            <a:spAutoFit/>
          </a:bodyPr>
          <a:lstStyle/>
          <a:p>
            <a:pPr algn="ctr">
              <a:spcBef>
                <a:spcPts val="150"/>
              </a:spcBef>
            </a:pPr>
            <a:r>
              <a:rPr sz="2700" b="1" dirty="0">
                <a:latin typeface="Calibri"/>
                <a:cs typeface="Calibri"/>
              </a:rPr>
              <a:t>Besaran</a:t>
            </a:r>
            <a:r>
              <a:rPr sz="2700" b="1" spc="-135" dirty="0">
                <a:latin typeface="Calibri"/>
                <a:cs typeface="Calibri"/>
              </a:rPr>
              <a:t> </a:t>
            </a:r>
            <a:r>
              <a:rPr sz="2700" b="1" dirty="0">
                <a:latin typeface="Calibri"/>
                <a:cs typeface="Calibri"/>
              </a:rPr>
              <a:t>UP</a:t>
            </a:r>
            <a:endParaRPr sz="2700">
              <a:latin typeface="Calibri"/>
              <a:cs typeface="Calibri"/>
            </a:endParaRPr>
          </a:p>
          <a:p>
            <a:pPr algn="ctr">
              <a:spcBef>
                <a:spcPts val="8"/>
              </a:spcBef>
            </a:pPr>
            <a:r>
              <a:rPr sz="2700" b="1" spc="-8" dirty="0">
                <a:latin typeface="Calibri"/>
                <a:cs typeface="Calibri"/>
              </a:rPr>
              <a:t>Tunai</a:t>
            </a:r>
            <a:endParaRPr sz="2700">
              <a:latin typeface="Calibri"/>
              <a:cs typeface="Calibri"/>
            </a:endParaRPr>
          </a:p>
        </p:txBody>
      </p:sp>
      <p:grpSp>
        <p:nvGrpSpPr>
          <p:cNvPr id="91" name="object 91"/>
          <p:cNvGrpSpPr/>
          <p:nvPr/>
        </p:nvGrpSpPr>
        <p:grpSpPr>
          <a:xfrm>
            <a:off x="1653350" y="4028504"/>
            <a:ext cx="561975" cy="701039"/>
            <a:chOff x="1102233" y="2685669"/>
            <a:chExt cx="374650" cy="467359"/>
          </a:xfrm>
        </p:grpSpPr>
        <p:sp>
          <p:nvSpPr>
            <p:cNvPr id="92" name="object 92"/>
            <p:cNvSpPr/>
            <p:nvPr/>
          </p:nvSpPr>
          <p:spPr>
            <a:xfrm>
              <a:off x="1111758" y="2695194"/>
              <a:ext cx="355600" cy="448309"/>
            </a:xfrm>
            <a:custGeom>
              <a:avLst/>
              <a:gdLst/>
              <a:ahLst/>
              <a:cxnLst/>
              <a:rect l="l" t="t" r="r" b="b"/>
              <a:pathLst>
                <a:path w="355600" h="448310">
                  <a:moveTo>
                    <a:pt x="266319" y="0"/>
                  </a:moveTo>
                  <a:lnTo>
                    <a:pt x="88772" y="0"/>
                  </a:lnTo>
                  <a:lnTo>
                    <a:pt x="88772" y="270509"/>
                  </a:lnTo>
                  <a:lnTo>
                    <a:pt x="0" y="270509"/>
                  </a:lnTo>
                  <a:lnTo>
                    <a:pt x="177545" y="448055"/>
                  </a:lnTo>
                  <a:lnTo>
                    <a:pt x="355091" y="270509"/>
                  </a:lnTo>
                  <a:lnTo>
                    <a:pt x="266319" y="270509"/>
                  </a:lnTo>
                  <a:lnTo>
                    <a:pt x="266319" y="0"/>
                  </a:lnTo>
                  <a:close/>
                </a:path>
              </a:pathLst>
            </a:custGeom>
            <a:solidFill>
              <a:srgbClr val="004D86"/>
            </a:solidFill>
          </p:spPr>
          <p:txBody>
            <a:bodyPr wrap="square" lIns="0" tIns="0" rIns="0" bIns="0" rtlCol="0"/>
            <a:lstStyle/>
            <a:p>
              <a:endParaRPr sz="2700"/>
            </a:p>
          </p:txBody>
        </p:sp>
        <p:sp>
          <p:nvSpPr>
            <p:cNvPr id="93" name="object 93"/>
            <p:cNvSpPr/>
            <p:nvPr/>
          </p:nvSpPr>
          <p:spPr>
            <a:xfrm>
              <a:off x="1111758" y="2695194"/>
              <a:ext cx="355600" cy="448309"/>
            </a:xfrm>
            <a:custGeom>
              <a:avLst/>
              <a:gdLst/>
              <a:ahLst/>
              <a:cxnLst/>
              <a:rect l="l" t="t" r="r" b="b"/>
              <a:pathLst>
                <a:path w="355600" h="448310">
                  <a:moveTo>
                    <a:pt x="266319" y="0"/>
                  </a:moveTo>
                  <a:lnTo>
                    <a:pt x="266319" y="270509"/>
                  </a:lnTo>
                  <a:lnTo>
                    <a:pt x="355091" y="270509"/>
                  </a:lnTo>
                  <a:lnTo>
                    <a:pt x="177545" y="448055"/>
                  </a:lnTo>
                  <a:lnTo>
                    <a:pt x="0" y="270509"/>
                  </a:lnTo>
                  <a:lnTo>
                    <a:pt x="88772" y="270509"/>
                  </a:lnTo>
                  <a:lnTo>
                    <a:pt x="88772" y="0"/>
                  </a:lnTo>
                  <a:lnTo>
                    <a:pt x="266319" y="0"/>
                  </a:lnTo>
                  <a:close/>
                </a:path>
              </a:pathLst>
            </a:custGeom>
            <a:ln w="19049">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5611"/>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916685" y="1154897"/>
            <a:ext cx="7875270" cy="573234"/>
          </a:xfrm>
          <a:prstGeom prst="rect">
            <a:avLst/>
          </a:prstGeom>
        </p:spPr>
        <p:txBody>
          <a:bodyPr vert="horz" wrap="square" lIns="0" tIns="19050" rIns="0" bIns="0" rtlCol="0" anchor="ctr">
            <a:spAutoFit/>
          </a:bodyPr>
          <a:lstStyle/>
          <a:p>
            <a:pPr marL="19050">
              <a:lnSpc>
                <a:spcPct val="100000"/>
              </a:lnSpc>
              <a:spcBef>
                <a:spcPts val="150"/>
              </a:spcBef>
              <a:tabLst>
                <a:tab pos="7855268" algn="l"/>
              </a:tabLst>
            </a:pPr>
            <a:r>
              <a:rPr sz="3600" u="heavy" dirty="0">
                <a:solidFill>
                  <a:srgbClr val="000000"/>
                </a:solidFill>
                <a:uFill>
                  <a:solidFill>
                    <a:srgbClr val="D7D7D7"/>
                  </a:solidFill>
                </a:uFill>
                <a:latin typeface="Arial Black"/>
                <a:cs typeface="Arial Black"/>
              </a:rPr>
              <a:t>3.1.</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Pelimpahan</a:t>
            </a:r>
            <a:r>
              <a:rPr sz="3600" u="heavy" dirty="0">
                <a:solidFill>
                  <a:srgbClr val="000000"/>
                </a:solidFill>
                <a:uFill>
                  <a:solidFill>
                    <a:srgbClr val="D7D7D7"/>
                  </a:solidFill>
                </a:uFill>
                <a:latin typeface="Arial Black"/>
                <a:cs typeface="Arial Black"/>
              </a:rPr>
              <a:t> UP</a:t>
            </a:r>
            <a:r>
              <a:rPr sz="3600" u="heavy" spc="-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a:t>
            </a:r>
            <a:r>
              <a:rPr sz="3600" u="heavy" spc="-45"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GU	</a:t>
            </a:r>
            <a:endParaRPr sz="3600">
              <a:latin typeface="Arial Black"/>
              <a:cs typeface="Arial Black"/>
            </a:endParaRPr>
          </a:p>
        </p:txBody>
      </p:sp>
      <p:grpSp>
        <p:nvGrpSpPr>
          <p:cNvPr id="8" name="object 8"/>
          <p:cNvGrpSpPr/>
          <p:nvPr/>
        </p:nvGrpSpPr>
        <p:grpSpPr>
          <a:xfrm>
            <a:off x="224028" y="1243583"/>
            <a:ext cx="8574405" cy="6512243"/>
            <a:chOff x="149352" y="829055"/>
            <a:chExt cx="5716270" cy="4341495"/>
          </a:xfrm>
        </p:grpSpPr>
        <p:sp>
          <p:nvSpPr>
            <p:cNvPr id="9" name="object 9"/>
            <p:cNvSpPr/>
            <p:nvPr/>
          </p:nvSpPr>
          <p:spPr>
            <a:xfrm>
              <a:off x="149352" y="870203"/>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sp>
          <p:nvSpPr>
            <p:cNvPr id="12" name="object 12"/>
            <p:cNvSpPr/>
            <p:nvPr/>
          </p:nvSpPr>
          <p:spPr>
            <a:xfrm>
              <a:off x="2242566" y="4545329"/>
              <a:ext cx="1615440" cy="615950"/>
            </a:xfrm>
            <a:custGeom>
              <a:avLst/>
              <a:gdLst/>
              <a:ahLst/>
              <a:cxnLst/>
              <a:rect l="l" t="t" r="r" b="b"/>
              <a:pathLst>
                <a:path w="1615439" h="615950">
                  <a:moveTo>
                    <a:pt x="1512823" y="0"/>
                  </a:moveTo>
                  <a:lnTo>
                    <a:pt x="102615" y="0"/>
                  </a:lnTo>
                  <a:lnTo>
                    <a:pt x="62686" y="8068"/>
                  </a:lnTo>
                  <a:lnTo>
                    <a:pt x="30067" y="30067"/>
                  </a:lnTo>
                  <a:lnTo>
                    <a:pt x="8068" y="62686"/>
                  </a:lnTo>
                  <a:lnTo>
                    <a:pt x="0" y="102616"/>
                  </a:lnTo>
                  <a:lnTo>
                    <a:pt x="0" y="513080"/>
                  </a:lnTo>
                  <a:lnTo>
                    <a:pt x="8068" y="553009"/>
                  </a:lnTo>
                  <a:lnTo>
                    <a:pt x="30067" y="585628"/>
                  </a:lnTo>
                  <a:lnTo>
                    <a:pt x="62686" y="607627"/>
                  </a:lnTo>
                  <a:lnTo>
                    <a:pt x="102615" y="615696"/>
                  </a:lnTo>
                  <a:lnTo>
                    <a:pt x="1512823" y="615696"/>
                  </a:lnTo>
                  <a:lnTo>
                    <a:pt x="1552753" y="607627"/>
                  </a:lnTo>
                  <a:lnTo>
                    <a:pt x="1585372" y="585628"/>
                  </a:lnTo>
                  <a:lnTo>
                    <a:pt x="1607371" y="553009"/>
                  </a:lnTo>
                  <a:lnTo>
                    <a:pt x="1615439" y="513080"/>
                  </a:lnTo>
                  <a:lnTo>
                    <a:pt x="1615439" y="102616"/>
                  </a:lnTo>
                  <a:lnTo>
                    <a:pt x="1607371" y="62686"/>
                  </a:lnTo>
                  <a:lnTo>
                    <a:pt x="1585372" y="30067"/>
                  </a:lnTo>
                  <a:lnTo>
                    <a:pt x="1552753" y="8068"/>
                  </a:lnTo>
                  <a:lnTo>
                    <a:pt x="1512823" y="0"/>
                  </a:lnTo>
                  <a:close/>
                </a:path>
              </a:pathLst>
            </a:custGeom>
            <a:solidFill>
              <a:srgbClr val="95A952"/>
            </a:solidFill>
          </p:spPr>
          <p:txBody>
            <a:bodyPr wrap="square" lIns="0" tIns="0" rIns="0" bIns="0" rtlCol="0"/>
            <a:lstStyle/>
            <a:p>
              <a:endParaRPr sz="2700"/>
            </a:p>
          </p:txBody>
        </p:sp>
        <p:sp>
          <p:nvSpPr>
            <p:cNvPr id="13" name="object 13"/>
            <p:cNvSpPr/>
            <p:nvPr/>
          </p:nvSpPr>
          <p:spPr>
            <a:xfrm>
              <a:off x="2242566" y="4545329"/>
              <a:ext cx="1615440" cy="615950"/>
            </a:xfrm>
            <a:custGeom>
              <a:avLst/>
              <a:gdLst/>
              <a:ahLst/>
              <a:cxnLst/>
              <a:rect l="l" t="t" r="r" b="b"/>
              <a:pathLst>
                <a:path w="1615439" h="615950">
                  <a:moveTo>
                    <a:pt x="0" y="102616"/>
                  </a:moveTo>
                  <a:lnTo>
                    <a:pt x="8068" y="62686"/>
                  </a:lnTo>
                  <a:lnTo>
                    <a:pt x="30067" y="30067"/>
                  </a:lnTo>
                  <a:lnTo>
                    <a:pt x="62686" y="8068"/>
                  </a:lnTo>
                  <a:lnTo>
                    <a:pt x="102615" y="0"/>
                  </a:lnTo>
                  <a:lnTo>
                    <a:pt x="1512823" y="0"/>
                  </a:lnTo>
                  <a:lnTo>
                    <a:pt x="1552753" y="8068"/>
                  </a:lnTo>
                  <a:lnTo>
                    <a:pt x="1585372" y="30067"/>
                  </a:lnTo>
                  <a:lnTo>
                    <a:pt x="1607371" y="62686"/>
                  </a:lnTo>
                  <a:lnTo>
                    <a:pt x="1615439" y="102616"/>
                  </a:lnTo>
                  <a:lnTo>
                    <a:pt x="1615439" y="513080"/>
                  </a:lnTo>
                  <a:lnTo>
                    <a:pt x="1607371" y="553009"/>
                  </a:lnTo>
                  <a:lnTo>
                    <a:pt x="1585372" y="585628"/>
                  </a:lnTo>
                  <a:lnTo>
                    <a:pt x="1552753" y="607627"/>
                  </a:lnTo>
                  <a:lnTo>
                    <a:pt x="1512823" y="615696"/>
                  </a:lnTo>
                  <a:lnTo>
                    <a:pt x="102615" y="615696"/>
                  </a:lnTo>
                  <a:lnTo>
                    <a:pt x="62686" y="607627"/>
                  </a:lnTo>
                  <a:lnTo>
                    <a:pt x="30067" y="585628"/>
                  </a:lnTo>
                  <a:lnTo>
                    <a:pt x="8068" y="553009"/>
                  </a:lnTo>
                  <a:lnTo>
                    <a:pt x="0" y="513080"/>
                  </a:lnTo>
                  <a:lnTo>
                    <a:pt x="0" y="102616"/>
                  </a:lnTo>
                  <a:close/>
                </a:path>
              </a:pathLst>
            </a:custGeom>
            <a:ln w="19050">
              <a:solidFill>
                <a:srgbClr val="D7D7D7"/>
              </a:solidFill>
            </a:ln>
          </p:spPr>
          <p:txBody>
            <a:bodyPr wrap="square" lIns="0" tIns="0" rIns="0" bIns="0" rtlCol="0"/>
            <a:lstStyle/>
            <a:p>
              <a:endParaRPr sz="2700"/>
            </a:p>
          </p:txBody>
        </p:sp>
      </p:grpSp>
      <p:sp>
        <p:nvSpPr>
          <p:cNvPr id="14" name="object 14"/>
          <p:cNvSpPr txBox="1"/>
          <p:nvPr/>
        </p:nvSpPr>
        <p:spPr>
          <a:xfrm>
            <a:off x="3633977" y="6785420"/>
            <a:ext cx="1879283" cy="950260"/>
          </a:xfrm>
          <a:prstGeom prst="rect">
            <a:avLst/>
          </a:prstGeom>
        </p:spPr>
        <p:txBody>
          <a:bodyPr vert="horz" wrap="square" lIns="0" tIns="19050" rIns="0" bIns="0" rtlCol="0">
            <a:spAutoFit/>
          </a:bodyPr>
          <a:lstStyle/>
          <a:p>
            <a:pPr algn="ctr">
              <a:spcBef>
                <a:spcPts val="150"/>
              </a:spcBef>
            </a:pPr>
            <a:r>
              <a:rPr sz="2100" b="1" spc="-8" dirty="0">
                <a:solidFill>
                  <a:srgbClr val="FFFFFF"/>
                </a:solidFill>
                <a:latin typeface="Calibri"/>
                <a:cs typeface="Calibri"/>
              </a:rPr>
              <a:t>Pe</a:t>
            </a:r>
            <a:r>
              <a:rPr sz="2100" b="1" dirty="0">
                <a:solidFill>
                  <a:srgbClr val="FFFFFF"/>
                </a:solidFill>
                <a:latin typeface="Calibri"/>
                <a:cs typeface="Calibri"/>
              </a:rPr>
              <a:t>lim</a:t>
            </a:r>
            <a:r>
              <a:rPr sz="2100" b="1" spc="8" dirty="0">
                <a:solidFill>
                  <a:srgbClr val="FFFFFF"/>
                </a:solidFill>
                <a:latin typeface="Calibri"/>
                <a:cs typeface="Calibri"/>
              </a:rPr>
              <a:t>p</a:t>
            </a:r>
            <a:r>
              <a:rPr sz="2100" b="1" dirty="0">
                <a:solidFill>
                  <a:srgbClr val="FFFFFF"/>
                </a:solidFill>
                <a:latin typeface="Calibri"/>
                <a:cs typeface="Calibri"/>
              </a:rPr>
              <a:t>ahan</a:t>
            </a:r>
            <a:r>
              <a:rPr sz="2100" b="1" spc="-68" dirty="0">
                <a:solidFill>
                  <a:srgbClr val="FFFFFF"/>
                </a:solidFill>
                <a:latin typeface="Calibri"/>
                <a:cs typeface="Calibri"/>
              </a:rPr>
              <a:t> </a:t>
            </a:r>
            <a:r>
              <a:rPr sz="2100" b="1" dirty="0">
                <a:solidFill>
                  <a:srgbClr val="FFFFFF"/>
                </a:solidFill>
                <a:latin typeface="Calibri"/>
                <a:cs typeface="Calibri"/>
              </a:rPr>
              <a:t>Non</a:t>
            </a:r>
            <a:endParaRPr sz="2100">
              <a:latin typeface="Calibri"/>
              <a:cs typeface="Calibri"/>
            </a:endParaRPr>
          </a:p>
          <a:p>
            <a:pPr algn="ctr">
              <a:spcBef>
                <a:spcPts val="8"/>
              </a:spcBef>
            </a:pPr>
            <a:r>
              <a:rPr sz="2100" b="1" spc="-8" dirty="0">
                <a:solidFill>
                  <a:srgbClr val="FFFFFF"/>
                </a:solidFill>
                <a:latin typeface="Calibri"/>
                <a:cs typeface="Calibri"/>
              </a:rPr>
              <a:t>Tunai</a:t>
            </a:r>
            <a:endParaRPr sz="2100">
              <a:latin typeface="Calibri"/>
              <a:cs typeface="Calibri"/>
            </a:endParaRPr>
          </a:p>
          <a:p>
            <a:pPr marL="1905" algn="ctr">
              <a:spcBef>
                <a:spcPts val="593"/>
              </a:spcBef>
            </a:pPr>
            <a:r>
              <a:rPr sz="1350" dirty="0">
                <a:solidFill>
                  <a:srgbClr val="FFFFFF"/>
                </a:solidFill>
                <a:latin typeface="Calibri"/>
                <a:cs typeface="Calibri"/>
              </a:rPr>
              <a:t>BP</a:t>
            </a:r>
            <a:endParaRPr sz="1350">
              <a:latin typeface="Calibri"/>
              <a:cs typeface="Calibri"/>
            </a:endParaRPr>
          </a:p>
        </p:txBody>
      </p:sp>
      <p:grpSp>
        <p:nvGrpSpPr>
          <p:cNvPr id="15" name="object 15"/>
          <p:cNvGrpSpPr/>
          <p:nvPr/>
        </p:nvGrpSpPr>
        <p:grpSpPr>
          <a:xfrm>
            <a:off x="3342704" y="2928938"/>
            <a:ext cx="2451734" cy="4733925"/>
            <a:chOff x="2228469" y="1952625"/>
            <a:chExt cx="1634489" cy="3155950"/>
          </a:xfrm>
        </p:grpSpPr>
        <p:pic>
          <p:nvPicPr>
            <p:cNvPr id="16" name="object 16"/>
            <p:cNvPicPr/>
            <p:nvPr/>
          </p:nvPicPr>
          <p:blipFill>
            <a:blip r:embed="rId4" cstate="print"/>
            <a:stretch>
              <a:fillRect/>
            </a:stretch>
          </p:blipFill>
          <p:spPr>
            <a:xfrm>
              <a:off x="2727960" y="4981955"/>
              <a:ext cx="124968" cy="126492"/>
            </a:xfrm>
            <a:prstGeom prst="rect">
              <a:avLst/>
            </a:prstGeom>
          </p:spPr>
        </p:pic>
        <p:sp>
          <p:nvSpPr>
            <p:cNvPr id="17" name="object 17"/>
            <p:cNvSpPr/>
            <p:nvPr/>
          </p:nvSpPr>
          <p:spPr>
            <a:xfrm>
              <a:off x="2237994" y="1962150"/>
              <a:ext cx="1615440" cy="617220"/>
            </a:xfrm>
            <a:custGeom>
              <a:avLst/>
              <a:gdLst/>
              <a:ahLst/>
              <a:cxnLst/>
              <a:rect l="l" t="t" r="r" b="b"/>
              <a:pathLst>
                <a:path w="1615439" h="617219">
                  <a:moveTo>
                    <a:pt x="1512570" y="0"/>
                  </a:moveTo>
                  <a:lnTo>
                    <a:pt x="102869" y="0"/>
                  </a:lnTo>
                  <a:lnTo>
                    <a:pt x="62847" y="8090"/>
                  </a:lnTo>
                  <a:lnTo>
                    <a:pt x="30146" y="30146"/>
                  </a:lnTo>
                  <a:lnTo>
                    <a:pt x="8090" y="62847"/>
                  </a:lnTo>
                  <a:lnTo>
                    <a:pt x="0" y="102870"/>
                  </a:lnTo>
                  <a:lnTo>
                    <a:pt x="0" y="514350"/>
                  </a:lnTo>
                  <a:lnTo>
                    <a:pt x="8090" y="554372"/>
                  </a:lnTo>
                  <a:lnTo>
                    <a:pt x="30146" y="587073"/>
                  </a:lnTo>
                  <a:lnTo>
                    <a:pt x="62847" y="609129"/>
                  </a:lnTo>
                  <a:lnTo>
                    <a:pt x="102869" y="617220"/>
                  </a:lnTo>
                  <a:lnTo>
                    <a:pt x="1512570" y="617220"/>
                  </a:lnTo>
                  <a:lnTo>
                    <a:pt x="1552592" y="609129"/>
                  </a:lnTo>
                  <a:lnTo>
                    <a:pt x="1585293" y="587073"/>
                  </a:lnTo>
                  <a:lnTo>
                    <a:pt x="1607349" y="554372"/>
                  </a:lnTo>
                  <a:lnTo>
                    <a:pt x="1615440" y="514350"/>
                  </a:lnTo>
                  <a:lnTo>
                    <a:pt x="1615440" y="102870"/>
                  </a:lnTo>
                  <a:lnTo>
                    <a:pt x="1607349" y="62847"/>
                  </a:lnTo>
                  <a:lnTo>
                    <a:pt x="1585293" y="30146"/>
                  </a:lnTo>
                  <a:lnTo>
                    <a:pt x="1552592" y="8090"/>
                  </a:lnTo>
                  <a:lnTo>
                    <a:pt x="1512570" y="0"/>
                  </a:lnTo>
                  <a:close/>
                </a:path>
              </a:pathLst>
            </a:custGeom>
            <a:solidFill>
              <a:srgbClr val="95A952"/>
            </a:solidFill>
          </p:spPr>
          <p:txBody>
            <a:bodyPr wrap="square" lIns="0" tIns="0" rIns="0" bIns="0" rtlCol="0"/>
            <a:lstStyle/>
            <a:p>
              <a:endParaRPr sz="2700"/>
            </a:p>
          </p:txBody>
        </p:sp>
        <p:sp>
          <p:nvSpPr>
            <p:cNvPr id="18" name="object 18"/>
            <p:cNvSpPr/>
            <p:nvPr/>
          </p:nvSpPr>
          <p:spPr>
            <a:xfrm>
              <a:off x="2237994" y="1962150"/>
              <a:ext cx="1615440" cy="617220"/>
            </a:xfrm>
            <a:custGeom>
              <a:avLst/>
              <a:gdLst/>
              <a:ahLst/>
              <a:cxnLst/>
              <a:rect l="l" t="t" r="r" b="b"/>
              <a:pathLst>
                <a:path w="1615439" h="617219">
                  <a:moveTo>
                    <a:pt x="0" y="102870"/>
                  </a:moveTo>
                  <a:lnTo>
                    <a:pt x="8090" y="62847"/>
                  </a:lnTo>
                  <a:lnTo>
                    <a:pt x="30146" y="30146"/>
                  </a:lnTo>
                  <a:lnTo>
                    <a:pt x="62847" y="8090"/>
                  </a:lnTo>
                  <a:lnTo>
                    <a:pt x="102869" y="0"/>
                  </a:lnTo>
                  <a:lnTo>
                    <a:pt x="1512570" y="0"/>
                  </a:lnTo>
                  <a:lnTo>
                    <a:pt x="1552592" y="8090"/>
                  </a:lnTo>
                  <a:lnTo>
                    <a:pt x="1585293" y="30146"/>
                  </a:lnTo>
                  <a:lnTo>
                    <a:pt x="1607349" y="62847"/>
                  </a:lnTo>
                  <a:lnTo>
                    <a:pt x="1615440" y="102870"/>
                  </a:lnTo>
                  <a:lnTo>
                    <a:pt x="1615440" y="514350"/>
                  </a:lnTo>
                  <a:lnTo>
                    <a:pt x="1607349" y="554372"/>
                  </a:lnTo>
                  <a:lnTo>
                    <a:pt x="1585293" y="587073"/>
                  </a:lnTo>
                  <a:lnTo>
                    <a:pt x="1552592" y="609129"/>
                  </a:lnTo>
                  <a:lnTo>
                    <a:pt x="1512570" y="617220"/>
                  </a:lnTo>
                  <a:lnTo>
                    <a:pt x="102869" y="617220"/>
                  </a:lnTo>
                  <a:lnTo>
                    <a:pt x="62847" y="609129"/>
                  </a:lnTo>
                  <a:lnTo>
                    <a:pt x="30146" y="587073"/>
                  </a:lnTo>
                  <a:lnTo>
                    <a:pt x="8090" y="554372"/>
                  </a:lnTo>
                  <a:lnTo>
                    <a:pt x="0" y="514350"/>
                  </a:lnTo>
                  <a:lnTo>
                    <a:pt x="0" y="102870"/>
                  </a:lnTo>
                  <a:close/>
                </a:path>
              </a:pathLst>
            </a:custGeom>
            <a:ln w="19050">
              <a:solidFill>
                <a:srgbClr val="D7D7D7"/>
              </a:solidFill>
            </a:ln>
          </p:spPr>
          <p:txBody>
            <a:bodyPr wrap="square" lIns="0" tIns="0" rIns="0" bIns="0" rtlCol="0"/>
            <a:lstStyle/>
            <a:p>
              <a:endParaRPr sz="2700"/>
            </a:p>
          </p:txBody>
        </p:sp>
      </p:grpSp>
      <p:sp>
        <p:nvSpPr>
          <p:cNvPr id="19" name="object 19"/>
          <p:cNvSpPr txBox="1"/>
          <p:nvPr/>
        </p:nvSpPr>
        <p:spPr>
          <a:xfrm>
            <a:off x="3848861" y="2985706"/>
            <a:ext cx="1436370" cy="796693"/>
          </a:xfrm>
          <a:prstGeom prst="rect">
            <a:avLst/>
          </a:prstGeom>
        </p:spPr>
        <p:txBody>
          <a:bodyPr vert="horz" wrap="square" lIns="0" tIns="18098" rIns="0" bIns="0" rtlCol="0">
            <a:spAutoFit/>
          </a:bodyPr>
          <a:lstStyle/>
          <a:p>
            <a:pPr algn="ctr">
              <a:spcBef>
                <a:spcPts val="143"/>
              </a:spcBef>
            </a:pPr>
            <a:r>
              <a:rPr sz="2400" b="1" spc="-8" dirty="0">
                <a:solidFill>
                  <a:srgbClr val="FFFFFF"/>
                </a:solidFill>
                <a:latin typeface="Calibri"/>
                <a:cs typeface="Calibri"/>
              </a:rPr>
              <a:t>Tarik</a:t>
            </a:r>
            <a:r>
              <a:rPr sz="2400" b="1" spc="-83" dirty="0">
                <a:solidFill>
                  <a:srgbClr val="FFFFFF"/>
                </a:solidFill>
                <a:latin typeface="Calibri"/>
                <a:cs typeface="Calibri"/>
              </a:rPr>
              <a:t> </a:t>
            </a:r>
            <a:r>
              <a:rPr sz="2400" b="1" spc="-15" dirty="0">
                <a:solidFill>
                  <a:srgbClr val="FFFFFF"/>
                </a:solidFill>
                <a:latin typeface="Calibri"/>
                <a:cs typeface="Calibri"/>
              </a:rPr>
              <a:t>Tunai</a:t>
            </a:r>
            <a:endParaRPr sz="2400">
              <a:latin typeface="Calibri"/>
              <a:cs typeface="Calibri"/>
            </a:endParaRPr>
          </a:p>
          <a:p>
            <a:pPr algn="ctr">
              <a:spcBef>
                <a:spcPts val="1313"/>
              </a:spcBef>
            </a:pPr>
            <a:r>
              <a:rPr sz="1575" dirty="0">
                <a:solidFill>
                  <a:srgbClr val="FFFFFF"/>
                </a:solidFill>
                <a:latin typeface="Calibri"/>
                <a:cs typeface="Calibri"/>
              </a:rPr>
              <a:t>BP</a:t>
            </a:r>
            <a:endParaRPr sz="1575">
              <a:latin typeface="Calibri"/>
              <a:cs typeface="Calibri"/>
            </a:endParaRPr>
          </a:p>
        </p:txBody>
      </p:sp>
      <p:grpSp>
        <p:nvGrpSpPr>
          <p:cNvPr id="20" name="object 20"/>
          <p:cNvGrpSpPr/>
          <p:nvPr/>
        </p:nvGrpSpPr>
        <p:grpSpPr>
          <a:xfrm>
            <a:off x="332042" y="3568447"/>
            <a:ext cx="3943350" cy="2565083"/>
            <a:chOff x="221361" y="2378964"/>
            <a:chExt cx="2628900" cy="1710055"/>
          </a:xfrm>
        </p:grpSpPr>
        <p:pic>
          <p:nvPicPr>
            <p:cNvPr id="21" name="object 21"/>
            <p:cNvPicPr/>
            <p:nvPr/>
          </p:nvPicPr>
          <p:blipFill>
            <a:blip r:embed="rId4" cstate="print"/>
            <a:stretch>
              <a:fillRect/>
            </a:stretch>
          </p:blipFill>
          <p:spPr>
            <a:xfrm>
              <a:off x="2724912" y="2378964"/>
              <a:ext cx="124968" cy="126491"/>
            </a:xfrm>
            <a:prstGeom prst="rect">
              <a:avLst/>
            </a:prstGeom>
          </p:spPr>
        </p:pic>
        <p:sp>
          <p:nvSpPr>
            <p:cNvPr id="22" name="object 22"/>
            <p:cNvSpPr/>
            <p:nvPr/>
          </p:nvSpPr>
          <p:spPr>
            <a:xfrm>
              <a:off x="230886" y="2929890"/>
              <a:ext cx="1615440" cy="1149350"/>
            </a:xfrm>
            <a:custGeom>
              <a:avLst/>
              <a:gdLst/>
              <a:ahLst/>
              <a:cxnLst/>
              <a:rect l="l" t="t" r="r" b="b"/>
              <a:pathLst>
                <a:path w="1615439" h="1149350">
                  <a:moveTo>
                    <a:pt x="1423924" y="0"/>
                  </a:moveTo>
                  <a:lnTo>
                    <a:pt x="191515" y="0"/>
                  </a:lnTo>
                  <a:lnTo>
                    <a:pt x="147604" y="5057"/>
                  </a:lnTo>
                  <a:lnTo>
                    <a:pt x="107294" y="19462"/>
                  </a:lnTo>
                  <a:lnTo>
                    <a:pt x="71734" y="42067"/>
                  </a:lnTo>
                  <a:lnTo>
                    <a:pt x="42075" y="71724"/>
                  </a:lnTo>
                  <a:lnTo>
                    <a:pt x="19466" y="107283"/>
                  </a:lnTo>
                  <a:lnTo>
                    <a:pt x="5058" y="147596"/>
                  </a:lnTo>
                  <a:lnTo>
                    <a:pt x="0" y="191515"/>
                  </a:lnTo>
                  <a:lnTo>
                    <a:pt x="0" y="957580"/>
                  </a:lnTo>
                  <a:lnTo>
                    <a:pt x="5058" y="1001499"/>
                  </a:lnTo>
                  <a:lnTo>
                    <a:pt x="19466" y="1041812"/>
                  </a:lnTo>
                  <a:lnTo>
                    <a:pt x="42075" y="1077371"/>
                  </a:lnTo>
                  <a:lnTo>
                    <a:pt x="71734" y="1107028"/>
                  </a:lnTo>
                  <a:lnTo>
                    <a:pt x="107294" y="1129633"/>
                  </a:lnTo>
                  <a:lnTo>
                    <a:pt x="147604" y="1144038"/>
                  </a:lnTo>
                  <a:lnTo>
                    <a:pt x="191515" y="1149096"/>
                  </a:lnTo>
                  <a:lnTo>
                    <a:pt x="1423924" y="1149096"/>
                  </a:lnTo>
                  <a:lnTo>
                    <a:pt x="1467843" y="1144038"/>
                  </a:lnTo>
                  <a:lnTo>
                    <a:pt x="1508156" y="1129633"/>
                  </a:lnTo>
                  <a:lnTo>
                    <a:pt x="1543715" y="1107028"/>
                  </a:lnTo>
                  <a:lnTo>
                    <a:pt x="1573372" y="1077371"/>
                  </a:lnTo>
                  <a:lnTo>
                    <a:pt x="1595977" y="1041812"/>
                  </a:lnTo>
                  <a:lnTo>
                    <a:pt x="1610382" y="1001499"/>
                  </a:lnTo>
                  <a:lnTo>
                    <a:pt x="1615439" y="957580"/>
                  </a:lnTo>
                  <a:lnTo>
                    <a:pt x="1615439" y="191515"/>
                  </a:lnTo>
                  <a:lnTo>
                    <a:pt x="1610382" y="147596"/>
                  </a:lnTo>
                  <a:lnTo>
                    <a:pt x="1595977" y="107283"/>
                  </a:lnTo>
                  <a:lnTo>
                    <a:pt x="1573372" y="71724"/>
                  </a:lnTo>
                  <a:lnTo>
                    <a:pt x="1543715" y="42067"/>
                  </a:lnTo>
                  <a:lnTo>
                    <a:pt x="1508156" y="19462"/>
                  </a:lnTo>
                  <a:lnTo>
                    <a:pt x="1467843" y="5057"/>
                  </a:lnTo>
                  <a:lnTo>
                    <a:pt x="1423924" y="0"/>
                  </a:lnTo>
                  <a:close/>
                </a:path>
              </a:pathLst>
            </a:custGeom>
            <a:solidFill>
              <a:srgbClr val="004D86"/>
            </a:solidFill>
          </p:spPr>
          <p:txBody>
            <a:bodyPr wrap="square" lIns="0" tIns="0" rIns="0" bIns="0" rtlCol="0"/>
            <a:lstStyle/>
            <a:p>
              <a:endParaRPr sz="2700"/>
            </a:p>
          </p:txBody>
        </p:sp>
        <p:sp>
          <p:nvSpPr>
            <p:cNvPr id="23" name="object 23"/>
            <p:cNvSpPr/>
            <p:nvPr/>
          </p:nvSpPr>
          <p:spPr>
            <a:xfrm>
              <a:off x="230886" y="2929890"/>
              <a:ext cx="1615440" cy="1149350"/>
            </a:xfrm>
            <a:custGeom>
              <a:avLst/>
              <a:gdLst/>
              <a:ahLst/>
              <a:cxnLst/>
              <a:rect l="l" t="t" r="r" b="b"/>
              <a:pathLst>
                <a:path w="1615439" h="1149350">
                  <a:moveTo>
                    <a:pt x="0" y="191515"/>
                  </a:moveTo>
                  <a:lnTo>
                    <a:pt x="5058" y="147596"/>
                  </a:lnTo>
                  <a:lnTo>
                    <a:pt x="19466" y="107283"/>
                  </a:lnTo>
                  <a:lnTo>
                    <a:pt x="42075" y="71724"/>
                  </a:lnTo>
                  <a:lnTo>
                    <a:pt x="71734" y="42067"/>
                  </a:lnTo>
                  <a:lnTo>
                    <a:pt x="107294" y="19462"/>
                  </a:lnTo>
                  <a:lnTo>
                    <a:pt x="147604" y="5057"/>
                  </a:lnTo>
                  <a:lnTo>
                    <a:pt x="191515" y="0"/>
                  </a:lnTo>
                  <a:lnTo>
                    <a:pt x="1423924" y="0"/>
                  </a:lnTo>
                  <a:lnTo>
                    <a:pt x="1467843" y="5057"/>
                  </a:lnTo>
                  <a:lnTo>
                    <a:pt x="1508156" y="19462"/>
                  </a:lnTo>
                  <a:lnTo>
                    <a:pt x="1543715" y="42067"/>
                  </a:lnTo>
                  <a:lnTo>
                    <a:pt x="1573372" y="71724"/>
                  </a:lnTo>
                  <a:lnTo>
                    <a:pt x="1595977" y="107283"/>
                  </a:lnTo>
                  <a:lnTo>
                    <a:pt x="1610382" y="147596"/>
                  </a:lnTo>
                  <a:lnTo>
                    <a:pt x="1615439" y="191515"/>
                  </a:lnTo>
                  <a:lnTo>
                    <a:pt x="1615439" y="957580"/>
                  </a:lnTo>
                  <a:lnTo>
                    <a:pt x="1610382" y="1001499"/>
                  </a:lnTo>
                  <a:lnTo>
                    <a:pt x="1595977" y="1041812"/>
                  </a:lnTo>
                  <a:lnTo>
                    <a:pt x="1573372" y="1077371"/>
                  </a:lnTo>
                  <a:lnTo>
                    <a:pt x="1543715" y="1107028"/>
                  </a:lnTo>
                  <a:lnTo>
                    <a:pt x="1508156" y="1129633"/>
                  </a:lnTo>
                  <a:lnTo>
                    <a:pt x="1467843" y="1144038"/>
                  </a:lnTo>
                  <a:lnTo>
                    <a:pt x="1423924" y="1149096"/>
                  </a:lnTo>
                  <a:lnTo>
                    <a:pt x="191515" y="1149096"/>
                  </a:lnTo>
                  <a:lnTo>
                    <a:pt x="147604" y="1144038"/>
                  </a:lnTo>
                  <a:lnTo>
                    <a:pt x="107294" y="1129633"/>
                  </a:lnTo>
                  <a:lnTo>
                    <a:pt x="71734" y="1107028"/>
                  </a:lnTo>
                  <a:lnTo>
                    <a:pt x="42075" y="1077371"/>
                  </a:lnTo>
                  <a:lnTo>
                    <a:pt x="19466" y="1041812"/>
                  </a:lnTo>
                  <a:lnTo>
                    <a:pt x="5058" y="1001499"/>
                  </a:lnTo>
                  <a:lnTo>
                    <a:pt x="0" y="957580"/>
                  </a:lnTo>
                  <a:lnTo>
                    <a:pt x="0" y="191515"/>
                  </a:lnTo>
                  <a:close/>
                </a:path>
              </a:pathLst>
            </a:custGeom>
            <a:ln w="19050">
              <a:solidFill>
                <a:srgbClr val="D7D7D7"/>
              </a:solidFill>
            </a:ln>
          </p:spPr>
          <p:txBody>
            <a:bodyPr wrap="square" lIns="0" tIns="0" rIns="0" bIns="0" rtlCol="0"/>
            <a:lstStyle/>
            <a:p>
              <a:endParaRPr sz="2700"/>
            </a:p>
          </p:txBody>
        </p:sp>
      </p:grpSp>
      <p:sp>
        <p:nvSpPr>
          <p:cNvPr id="24" name="object 24"/>
          <p:cNvSpPr txBox="1"/>
          <p:nvPr/>
        </p:nvSpPr>
        <p:spPr>
          <a:xfrm>
            <a:off x="690066" y="4551998"/>
            <a:ext cx="1733550" cy="850233"/>
          </a:xfrm>
          <a:prstGeom prst="rect">
            <a:avLst/>
          </a:prstGeom>
        </p:spPr>
        <p:txBody>
          <a:bodyPr vert="horz" wrap="square" lIns="0" tIns="19050" rIns="0" bIns="0" rtlCol="0">
            <a:spAutoFit/>
          </a:bodyPr>
          <a:lstStyle/>
          <a:p>
            <a:pPr marL="288608" marR="7620" indent="-270510">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dirty="0">
                <a:solidFill>
                  <a:srgbClr val="FFFFFF"/>
                </a:solidFill>
                <a:latin typeface="Calibri"/>
                <a:cs typeface="Calibri"/>
              </a:rPr>
              <a:t>lim</a:t>
            </a:r>
            <a:r>
              <a:rPr sz="2700" b="1" spc="8" dirty="0">
                <a:solidFill>
                  <a:srgbClr val="FFFFFF"/>
                </a:solidFill>
                <a:latin typeface="Calibri"/>
                <a:cs typeface="Calibri"/>
              </a:rPr>
              <a:t>p</a:t>
            </a:r>
            <a:r>
              <a:rPr sz="2700" b="1" dirty="0">
                <a:solidFill>
                  <a:srgbClr val="FFFFFF"/>
                </a:solidFill>
                <a:latin typeface="Calibri"/>
                <a:cs typeface="Calibri"/>
              </a:rPr>
              <a:t>a</a:t>
            </a:r>
            <a:r>
              <a:rPr sz="2700" b="1" spc="-15" dirty="0">
                <a:solidFill>
                  <a:srgbClr val="FFFFFF"/>
                </a:solidFill>
                <a:latin typeface="Calibri"/>
                <a:cs typeface="Calibri"/>
              </a:rPr>
              <a:t>h</a:t>
            </a:r>
            <a:r>
              <a:rPr sz="2700" b="1" dirty="0">
                <a:solidFill>
                  <a:srgbClr val="FFFFFF"/>
                </a:solidFill>
                <a:latin typeface="Calibri"/>
                <a:cs typeface="Calibri"/>
              </a:rPr>
              <a:t>an  UP</a:t>
            </a:r>
            <a:r>
              <a:rPr sz="2700" b="1" spc="-30" dirty="0">
                <a:solidFill>
                  <a:srgbClr val="FFFFFF"/>
                </a:solidFill>
                <a:latin typeface="Calibri"/>
                <a:cs typeface="Calibri"/>
              </a:rPr>
              <a:t> </a:t>
            </a:r>
            <a:r>
              <a:rPr sz="2700" b="1" dirty="0">
                <a:solidFill>
                  <a:srgbClr val="FFFFFF"/>
                </a:solidFill>
                <a:latin typeface="Calibri"/>
                <a:cs typeface="Calibri"/>
              </a:rPr>
              <a:t>/</a:t>
            </a:r>
            <a:r>
              <a:rPr sz="2700" b="1" spc="-15" dirty="0">
                <a:solidFill>
                  <a:srgbClr val="FFFFFF"/>
                </a:solidFill>
                <a:latin typeface="Calibri"/>
                <a:cs typeface="Calibri"/>
              </a:rPr>
              <a:t> </a:t>
            </a:r>
            <a:r>
              <a:rPr sz="2700" b="1" spc="-8" dirty="0">
                <a:solidFill>
                  <a:srgbClr val="FFFFFF"/>
                </a:solidFill>
                <a:latin typeface="Calibri"/>
                <a:cs typeface="Calibri"/>
              </a:rPr>
              <a:t>GU</a:t>
            </a:r>
            <a:endParaRPr sz="2700">
              <a:latin typeface="Calibri"/>
              <a:cs typeface="Calibri"/>
            </a:endParaRPr>
          </a:p>
        </p:txBody>
      </p:sp>
      <p:sp>
        <p:nvSpPr>
          <p:cNvPr id="25" name="object 25"/>
          <p:cNvSpPr txBox="1"/>
          <p:nvPr/>
        </p:nvSpPr>
        <p:spPr>
          <a:xfrm>
            <a:off x="1112976" y="5635561"/>
            <a:ext cx="887730"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BP</a:t>
            </a:r>
            <a:r>
              <a:rPr sz="1650" spc="-60" dirty="0">
                <a:solidFill>
                  <a:srgbClr val="FFFFFF"/>
                </a:solidFill>
                <a:latin typeface="Calibri"/>
                <a:cs typeface="Calibri"/>
              </a:rPr>
              <a:t> </a:t>
            </a:r>
            <a:r>
              <a:rPr sz="1650" dirty="0">
                <a:solidFill>
                  <a:srgbClr val="FFFFFF"/>
                </a:solidFill>
                <a:latin typeface="Calibri"/>
                <a:cs typeface="Calibri"/>
              </a:rPr>
              <a:t>ke</a:t>
            </a:r>
            <a:r>
              <a:rPr sz="1650" spc="-68"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26" name="object 26"/>
          <p:cNvGrpSpPr/>
          <p:nvPr/>
        </p:nvGrpSpPr>
        <p:grpSpPr>
          <a:xfrm>
            <a:off x="738377" y="2928938"/>
            <a:ext cx="8101013" cy="2991803"/>
            <a:chOff x="492251" y="1952625"/>
            <a:chExt cx="5400675" cy="1994535"/>
          </a:xfrm>
        </p:grpSpPr>
        <p:pic>
          <p:nvPicPr>
            <p:cNvPr id="27" name="object 27"/>
            <p:cNvPicPr/>
            <p:nvPr/>
          </p:nvPicPr>
          <p:blipFill>
            <a:blip r:embed="rId5" cstate="print"/>
            <a:stretch>
              <a:fillRect/>
            </a:stretch>
          </p:blipFill>
          <p:spPr>
            <a:xfrm>
              <a:off x="492251" y="3735323"/>
              <a:ext cx="211836" cy="211836"/>
            </a:xfrm>
            <a:prstGeom prst="rect">
              <a:avLst/>
            </a:prstGeom>
          </p:spPr>
        </p:pic>
        <p:sp>
          <p:nvSpPr>
            <p:cNvPr id="28" name="object 28"/>
            <p:cNvSpPr/>
            <p:nvPr/>
          </p:nvSpPr>
          <p:spPr>
            <a:xfrm>
              <a:off x="4123181" y="1962150"/>
              <a:ext cx="1760220" cy="617220"/>
            </a:xfrm>
            <a:custGeom>
              <a:avLst/>
              <a:gdLst/>
              <a:ahLst/>
              <a:cxnLst/>
              <a:rect l="l" t="t" r="r" b="b"/>
              <a:pathLst>
                <a:path w="1760220" h="617219">
                  <a:moveTo>
                    <a:pt x="1657350" y="0"/>
                  </a:moveTo>
                  <a:lnTo>
                    <a:pt x="102869" y="0"/>
                  </a:lnTo>
                  <a:lnTo>
                    <a:pt x="62847" y="8090"/>
                  </a:lnTo>
                  <a:lnTo>
                    <a:pt x="30146" y="30146"/>
                  </a:lnTo>
                  <a:lnTo>
                    <a:pt x="8090" y="62847"/>
                  </a:lnTo>
                  <a:lnTo>
                    <a:pt x="0" y="102870"/>
                  </a:lnTo>
                  <a:lnTo>
                    <a:pt x="0" y="514350"/>
                  </a:lnTo>
                  <a:lnTo>
                    <a:pt x="8090" y="554372"/>
                  </a:lnTo>
                  <a:lnTo>
                    <a:pt x="30146" y="587073"/>
                  </a:lnTo>
                  <a:lnTo>
                    <a:pt x="62847" y="609129"/>
                  </a:lnTo>
                  <a:lnTo>
                    <a:pt x="102869" y="617220"/>
                  </a:lnTo>
                  <a:lnTo>
                    <a:pt x="1657350" y="617220"/>
                  </a:lnTo>
                  <a:lnTo>
                    <a:pt x="1697372" y="609129"/>
                  </a:lnTo>
                  <a:lnTo>
                    <a:pt x="1730073" y="587073"/>
                  </a:lnTo>
                  <a:lnTo>
                    <a:pt x="1752129" y="554372"/>
                  </a:lnTo>
                  <a:lnTo>
                    <a:pt x="1760219" y="514350"/>
                  </a:lnTo>
                  <a:lnTo>
                    <a:pt x="1760219" y="102870"/>
                  </a:lnTo>
                  <a:lnTo>
                    <a:pt x="1752129" y="62847"/>
                  </a:lnTo>
                  <a:lnTo>
                    <a:pt x="1730073" y="30146"/>
                  </a:lnTo>
                  <a:lnTo>
                    <a:pt x="1697372" y="8090"/>
                  </a:lnTo>
                  <a:lnTo>
                    <a:pt x="1657350" y="0"/>
                  </a:lnTo>
                  <a:close/>
                </a:path>
              </a:pathLst>
            </a:custGeom>
            <a:solidFill>
              <a:srgbClr val="FFC000"/>
            </a:solidFill>
          </p:spPr>
          <p:txBody>
            <a:bodyPr wrap="square" lIns="0" tIns="0" rIns="0" bIns="0" rtlCol="0"/>
            <a:lstStyle/>
            <a:p>
              <a:endParaRPr sz="2700"/>
            </a:p>
          </p:txBody>
        </p:sp>
        <p:sp>
          <p:nvSpPr>
            <p:cNvPr id="29" name="object 29"/>
            <p:cNvSpPr/>
            <p:nvPr/>
          </p:nvSpPr>
          <p:spPr>
            <a:xfrm>
              <a:off x="4123181" y="1962150"/>
              <a:ext cx="1760220" cy="617220"/>
            </a:xfrm>
            <a:custGeom>
              <a:avLst/>
              <a:gdLst/>
              <a:ahLst/>
              <a:cxnLst/>
              <a:rect l="l" t="t" r="r" b="b"/>
              <a:pathLst>
                <a:path w="1760220" h="617219">
                  <a:moveTo>
                    <a:pt x="0" y="102870"/>
                  </a:moveTo>
                  <a:lnTo>
                    <a:pt x="8090" y="62847"/>
                  </a:lnTo>
                  <a:lnTo>
                    <a:pt x="30146" y="30146"/>
                  </a:lnTo>
                  <a:lnTo>
                    <a:pt x="62847" y="8090"/>
                  </a:lnTo>
                  <a:lnTo>
                    <a:pt x="102869" y="0"/>
                  </a:lnTo>
                  <a:lnTo>
                    <a:pt x="1657350" y="0"/>
                  </a:lnTo>
                  <a:lnTo>
                    <a:pt x="1697372" y="8090"/>
                  </a:lnTo>
                  <a:lnTo>
                    <a:pt x="1730073" y="30146"/>
                  </a:lnTo>
                  <a:lnTo>
                    <a:pt x="1752129" y="62847"/>
                  </a:lnTo>
                  <a:lnTo>
                    <a:pt x="1760219" y="102870"/>
                  </a:lnTo>
                  <a:lnTo>
                    <a:pt x="1760219" y="514350"/>
                  </a:lnTo>
                  <a:lnTo>
                    <a:pt x="1752129" y="554372"/>
                  </a:lnTo>
                  <a:lnTo>
                    <a:pt x="1730073" y="587073"/>
                  </a:lnTo>
                  <a:lnTo>
                    <a:pt x="1697372" y="609129"/>
                  </a:lnTo>
                  <a:lnTo>
                    <a:pt x="1657350" y="617220"/>
                  </a:lnTo>
                  <a:lnTo>
                    <a:pt x="102869" y="617220"/>
                  </a:lnTo>
                  <a:lnTo>
                    <a:pt x="62847" y="609129"/>
                  </a:lnTo>
                  <a:lnTo>
                    <a:pt x="30146" y="587073"/>
                  </a:lnTo>
                  <a:lnTo>
                    <a:pt x="8090" y="554372"/>
                  </a:lnTo>
                  <a:lnTo>
                    <a:pt x="0" y="514350"/>
                  </a:lnTo>
                  <a:lnTo>
                    <a:pt x="0" y="102870"/>
                  </a:lnTo>
                  <a:close/>
                </a:path>
              </a:pathLst>
            </a:custGeom>
            <a:ln w="19049">
              <a:solidFill>
                <a:srgbClr val="D7D7D7"/>
              </a:solidFill>
            </a:ln>
          </p:spPr>
          <p:txBody>
            <a:bodyPr wrap="square" lIns="0" tIns="0" rIns="0" bIns="0" rtlCol="0"/>
            <a:lstStyle/>
            <a:p>
              <a:endParaRPr sz="2700"/>
            </a:p>
          </p:txBody>
        </p:sp>
      </p:grpSp>
      <p:sp>
        <p:nvSpPr>
          <p:cNvPr id="30" name="object 30"/>
          <p:cNvSpPr txBox="1"/>
          <p:nvPr/>
        </p:nvSpPr>
        <p:spPr>
          <a:xfrm>
            <a:off x="6348413" y="2985706"/>
            <a:ext cx="2309813" cy="796693"/>
          </a:xfrm>
          <a:prstGeom prst="rect">
            <a:avLst/>
          </a:prstGeom>
        </p:spPr>
        <p:txBody>
          <a:bodyPr vert="horz" wrap="square" lIns="0" tIns="18098" rIns="0" bIns="0" rtlCol="0">
            <a:spAutoFit/>
          </a:bodyPr>
          <a:lstStyle/>
          <a:p>
            <a:pPr algn="ctr">
              <a:spcBef>
                <a:spcPts val="143"/>
              </a:spcBef>
            </a:pPr>
            <a:r>
              <a:rPr sz="2400" b="1" spc="-8" dirty="0">
                <a:solidFill>
                  <a:srgbClr val="663300"/>
                </a:solidFill>
                <a:latin typeface="Calibri"/>
                <a:cs typeface="Calibri"/>
              </a:rPr>
              <a:t>Pelimpahan</a:t>
            </a:r>
            <a:r>
              <a:rPr sz="2400" b="1" spc="-60" dirty="0">
                <a:solidFill>
                  <a:srgbClr val="663300"/>
                </a:solidFill>
                <a:latin typeface="Calibri"/>
                <a:cs typeface="Calibri"/>
              </a:rPr>
              <a:t> </a:t>
            </a:r>
            <a:r>
              <a:rPr sz="2400" b="1" spc="-15" dirty="0">
                <a:solidFill>
                  <a:srgbClr val="663300"/>
                </a:solidFill>
                <a:latin typeface="Calibri"/>
                <a:cs typeface="Calibri"/>
              </a:rPr>
              <a:t>Tunai</a:t>
            </a:r>
            <a:endParaRPr sz="2400">
              <a:latin typeface="Calibri"/>
              <a:cs typeface="Calibri"/>
            </a:endParaRPr>
          </a:p>
          <a:p>
            <a:pPr marL="4763" algn="ctr">
              <a:spcBef>
                <a:spcPts val="1313"/>
              </a:spcBef>
            </a:pPr>
            <a:r>
              <a:rPr sz="1575" dirty="0">
                <a:solidFill>
                  <a:srgbClr val="663300"/>
                </a:solidFill>
                <a:latin typeface="Calibri"/>
                <a:cs typeface="Calibri"/>
              </a:rPr>
              <a:t>BP</a:t>
            </a:r>
            <a:endParaRPr sz="1575">
              <a:latin typeface="Calibri"/>
              <a:cs typeface="Calibri"/>
            </a:endParaRPr>
          </a:p>
        </p:txBody>
      </p:sp>
      <p:grpSp>
        <p:nvGrpSpPr>
          <p:cNvPr id="31" name="object 31"/>
          <p:cNvGrpSpPr/>
          <p:nvPr/>
        </p:nvGrpSpPr>
        <p:grpSpPr>
          <a:xfrm>
            <a:off x="2769490" y="3342893"/>
            <a:ext cx="12141518" cy="4433888"/>
            <a:chOff x="1846326" y="2228595"/>
            <a:chExt cx="8094345" cy="2955925"/>
          </a:xfrm>
        </p:grpSpPr>
        <p:sp>
          <p:nvSpPr>
            <p:cNvPr id="32" name="object 32"/>
            <p:cNvSpPr/>
            <p:nvPr/>
          </p:nvSpPr>
          <p:spPr>
            <a:xfrm>
              <a:off x="1846326" y="2228595"/>
              <a:ext cx="2278380" cy="2667635"/>
            </a:xfrm>
            <a:custGeom>
              <a:avLst/>
              <a:gdLst/>
              <a:ahLst/>
              <a:cxnLst/>
              <a:rect l="l" t="t" r="r" b="b"/>
              <a:pathLst>
                <a:path w="2278379" h="2667635">
                  <a:moveTo>
                    <a:pt x="396748" y="2624455"/>
                  </a:moveTo>
                  <a:lnTo>
                    <a:pt x="368084" y="2610104"/>
                  </a:lnTo>
                  <a:lnTo>
                    <a:pt x="311023" y="2581529"/>
                  </a:lnTo>
                  <a:lnTo>
                    <a:pt x="311023" y="2610104"/>
                  </a:lnTo>
                  <a:lnTo>
                    <a:pt x="212598" y="2610104"/>
                  </a:lnTo>
                  <a:lnTo>
                    <a:pt x="212598" y="1290066"/>
                  </a:lnTo>
                  <a:lnTo>
                    <a:pt x="212598" y="1275842"/>
                  </a:lnTo>
                  <a:lnTo>
                    <a:pt x="212598" y="1261491"/>
                  </a:lnTo>
                  <a:lnTo>
                    <a:pt x="210185" y="1261491"/>
                  </a:lnTo>
                  <a:lnTo>
                    <a:pt x="210185" y="57150"/>
                  </a:lnTo>
                  <a:lnTo>
                    <a:pt x="306197" y="57150"/>
                  </a:lnTo>
                  <a:lnTo>
                    <a:pt x="306197" y="85725"/>
                  </a:lnTo>
                  <a:lnTo>
                    <a:pt x="363423" y="57150"/>
                  </a:lnTo>
                  <a:lnTo>
                    <a:pt x="391922" y="42926"/>
                  </a:lnTo>
                  <a:lnTo>
                    <a:pt x="363258" y="28575"/>
                  </a:lnTo>
                  <a:lnTo>
                    <a:pt x="306197" y="0"/>
                  </a:lnTo>
                  <a:lnTo>
                    <a:pt x="306197" y="28575"/>
                  </a:lnTo>
                  <a:lnTo>
                    <a:pt x="181610" y="28575"/>
                  </a:lnTo>
                  <a:lnTo>
                    <a:pt x="181610" y="1261491"/>
                  </a:lnTo>
                  <a:lnTo>
                    <a:pt x="0" y="1261491"/>
                  </a:lnTo>
                  <a:lnTo>
                    <a:pt x="0" y="1262507"/>
                  </a:lnTo>
                  <a:lnTo>
                    <a:pt x="0" y="1290066"/>
                  </a:lnTo>
                  <a:lnTo>
                    <a:pt x="0" y="1291082"/>
                  </a:lnTo>
                  <a:lnTo>
                    <a:pt x="184023" y="1291082"/>
                  </a:lnTo>
                  <a:lnTo>
                    <a:pt x="184023" y="2638679"/>
                  </a:lnTo>
                  <a:lnTo>
                    <a:pt x="311023" y="2638679"/>
                  </a:lnTo>
                  <a:lnTo>
                    <a:pt x="311023" y="2667254"/>
                  </a:lnTo>
                  <a:lnTo>
                    <a:pt x="368249" y="2638679"/>
                  </a:lnTo>
                  <a:lnTo>
                    <a:pt x="396748" y="2624455"/>
                  </a:lnTo>
                  <a:close/>
                </a:path>
                <a:path w="2278379" h="2667635">
                  <a:moveTo>
                    <a:pt x="2278126" y="42926"/>
                  </a:moveTo>
                  <a:lnTo>
                    <a:pt x="2249462" y="28575"/>
                  </a:lnTo>
                  <a:lnTo>
                    <a:pt x="2192401" y="0"/>
                  </a:lnTo>
                  <a:lnTo>
                    <a:pt x="2192401" y="28575"/>
                  </a:lnTo>
                  <a:lnTo>
                    <a:pt x="2007108" y="28575"/>
                  </a:lnTo>
                  <a:lnTo>
                    <a:pt x="2007108" y="57150"/>
                  </a:lnTo>
                  <a:lnTo>
                    <a:pt x="2192401" y="57150"/>
                  </a:lnTo>
                  <a:lnTo>
                    <a:pt x="2192401" y="85725"/>
                  </a:lnTo>
                  <a:lnTo>
                    <a:pt x="2249627" y="57150"/>
                  </a:lnTo>
                  <a:lnTo>
                    <a:pt x="2278126" y="42926"/>
                  </a:lnTo>
                  <a:close/>
                </a:path>
              </a:pathLst>
            </a:custGeom>
            <a:solidFill>
              <a:srgbClr val="FAC30E"/>
            </a:solidFill>
          </p:spPr>
          <p:txBody>
            <a:bodyPr wrap="square" lIns="0" tIns="0" rIns="0" bIns="0" rtlCol="0"/>
            <a:lstStyle/>
            <a:p>
              <a:endParaRPr sz="2700"/>
            </a:p>
          </p:txBody>
        </p:sp>
        <p:pic>
          <p:nvPicPr>
            <p:cNvPr id="33" name="object 33"/>
            <p:cNvPicPr/>
            <p:nvPr/>
          </p:nvPicPr>
          <p:blipFill>
            <a:blip r:embed="rId5" cstate="print"/>
            <a:stretch>
              <a:fillRect/>
            </a:stretch>
          </p:blipFill>
          <p:spPr>
            <a:xfrm>
              <a:off x="4597908" y="2302763"/>
              <a:ext cx="211836" cy="211836"/>
            </a:xfrm>
            <a:prstGeom prst="rect">
              <a:avLst/>
            </a:prstGeom>
          </p:spPr>
        </p:pic>
        <p:sp>
          <p:nvSpPr>
            <p:cNvPr id="34" name="object 34"/>
            <p:cNvSpPr/>
            <p:nvPr/>
          </p:nvSpPr>
          <p:spPr>
            <a:xfrm>
              <a:off x="8317229" y="4559045"/>
              <a:ext cx="1614170" cy="615950"/>
            </a:xfrm>
            <a:custGeom>
              <a:avLst/>
              <a:gdLst/>
              <a:ahLst/>
              <a:cxnLst/>
              <a:rect l="l" t="t" r="r" b="b"/>
              <a:pathLst>
                <a:path w="1614170" h="615950">
                  <a:moveTo>
                    <a:pt x="1511300" y="0"/>
                  </a:moveTo>
                  <a:lnTo>
                    <a:pt x="102616" y="0"/>
                  </a:lnTo>
                  <a:lnTo>
                    <a:pt x="62686" y="8068"/>
                  </a:lnTo>
                  <a:lnTo>
                    <a:pt x="30067" y="30067"/>
                  </a:lnTo>
                  <a:lnTo>
                    <a:pt x="8068" y="62686"/>
                  </a:lnTo>
                  <a:lnTo>
                    <a:pt x="0" y="102615"/>
                  </a:lnTo>
                  <a:lnTo>
                    <a:pt x="0" y="513079"/>
                  </a:lnTo>
                  <a:lnTo>
                    <a:pt x="8068" y="553009"/>
                  </a:lnTo>
                  <a:lnTo>
                    <a:pt x="30067" y="585628"/>
                  </a:lnTo>
                  <a:lnTo>
                    <a:pt x="62686" y="607627"/>
                  </a:lnTo>
                  <a:lnTo>
                    <a:pt x="102616" y="615695"/>
                  </a:lnTo>
                  <a:lnTo>
                    <a:pt x="1511300" y="615695"/>
                  </a:lnTo>
                  <a:lnTo>
                    <a:pt x="1551229" y="607627"/>
                  </a:lnTo>
                  <a:lnTo>
                    <a:pt x="1583848" y="585628"/>
                  </a:lnTo>
                  <a:lnTo>
                    <a:pt x="1605847" y="553009"/>
                  </a:lnTo>
                  <a:lnTo>
                    <a:pt x="1613916" y="513079"/>
                  </a:lnTo>
                  <a:lnTo>
                    <a:pt x="1613916" y="102615"/>
                  </a:lnTo>
                  <a:lnTo>
                    <a:pt x="1605847" y="62686"/>
                  </a:lnTo>
                  <a:lnTo>
                    <a:pt x="1583848" y="30067"/>
                  </a:lnTo>
                  <a:lnTo>
                    <a:pt x="1551229" y="8068"/>
                  </a:lnTo>
                  <a:lnTo>
                    <a:pt x="1511300" y="0"/>
                  </a:lnTo>
                  <a:close/>
                </a:path>
              </a:pathLst>
            </a:custGeom>
            <a:solidFill>
              <a:srgbClr val="95A952"/>
            </a:solidFill>
          </p:spPr>
          <p:txBody>
            <a:bodyPr wrap="square" lIns="0" tIns="0" rIns="0" bIns="0" rtlCol="0"/>
            <a:lstStyle/>
            <a:p>
              <a:endParaRPr sz="2700"/>
            </a:p>
          </p:txBody>
        </p:sp>
        <p:sp>
          <p:nvSpPr>
            <p:cNvPr id="35" name="object 35"/>
            <p:cNvSpPr/>
            <p:nvPr/>
          </p:nvSpPr>
          <p:spPr>
            <a:xfrm>
              <a:off x="8317229" y="4559045"/>
              <a:ext cx="1614170" cy="615950"/>
            </a:xfrm>
            <a:custGeom>
              <a:avLst/>
              <a:gdLst/>
              <a:ahLst/>
              <a:cxnLst/>
              <a:rect l="l" t="t" r="r" b="b"/>
              <a:pathLst>
                <a:path w="1614170" h="615950">
                  <a:moveTo>
                    <a:pt x="0" y="102615"/>
                  </a:moveTo>
                  <a:lnTo>
                    <a:pt x="8068" y="62686"/>
                  </a:lnTo>
                  <a:lnTo>
                    <a:pt x="30067" y="30067"/>
                  </a:lnTo>
                  <a:lnTo>
                    <a:pt x="62686" y="8068"/>
                  </a:lnTo>
                  <a:lnTo>
                    <a:pt x="102616" y="0"/>
                  </a:lnTo>
                  <a:lnTo>
                    <a:pt x="1511300" y="0"/>
                  </a:lnTo>
                  <a:lnTo>
                    <a:pt x="1551229" y="8068"/>
                  </a:lnTo>
                  <a:lnTo>
                    <a:pt x="1583848" y="30067"/>
                  </a:lnTo>
                  <a:lnTo>
                    <a:pt x="1605847" y="62686"/>
                  </a:lnTo>
                  <a:lnTo>
                    <a:pt x="1613916" y="102615"/>
                  </a:lnTo>
                  <a:lnTo>
                    <a:pt x="1613916" y="513079"/>
                  </a:lnTo>
                  <a:lnTo>
                    <a:pt x="1605847" y="553009"/>
                  </a:lnTo>
                  <a:lnTo>
                    <a:pt x="1583848" y="585628"/>
                  </a:lnTo>
                  <a:lnTo>
                    <a:pt x="1551229" y="607627"/>
                  </a:lnTo>
                  <a:lnTo>
                    <a:pt x="1511300" y="615695"/>
                  </a:lnTo>
                  <a:lnTo>
                    <a:pt x="102616" y="615695"/>
                  </a:lnTo>
                  <a:lnTo>
                    <a:pt x="62686" y="607627"/>
                  </a:lnTo>
                  <a:lnTo>
                    <a:pt x="30067" y="585628"/>
                  </a:lnTo>
                  <a:lnTo>
                    <a:pt x="8068" y="553009"/>
                  </a:lnTo>
                  <a:lnTo>
                    <a:pt x="0" y="513079"/>
                  </a:lnTo>
                  <a:lnTo>
                    <a:pt x="0" y="102615"/>
                  </a:lnTo>
                  <a:close/>
                </a:path>
              </a:pathLst>
            </a:custGeom>
            <a:ln w="19050">
              <a:solidFill>
                <a:srgbClr val="D7D7D7"/>
              </a:solidFill>
            </a:ln>
          </p:spPr>
          <p:txBody>
            <a:bodyPr wrap="square" lIns="0" tIns="0" rIns="0" bIns="0" rtlCol="0"/>
            <a:lstStyle/>
            <a:p>
              <a:endParaRPr sz="2700"/>
            </a:p>
          </p:txBody>
        </p:sp>
      </p:grpSp>
      <p:sp>
        <p:nvSpPr>
          <p:cNvPr id="36" name="object 36"/>
          <p:cNvSpPr txBox="1"/>
          <p:nvPr/>
        </p:nvSpPr>
        <p:spPr>
          <a:xfrm>
            <a:off x="12746354" y="6806564"/>
            <a:ext cx="1878330" cy="950260"/>
          </a:xfrm>
          <a:prstGeom prst="rect">
            <a:avLst/>
          </a:prstGeom>
        </p:spPr>
        <p:txBody>
          <a:bodyPr vert="horz" wrap="square" lIns="0" tIns="19050" rIns="0" bIns="0" rtlCol="0">
            <a:spAutoFit/>
          </a:bodyPr>
          <a:lstStyle/>
          <a:p>
            <a:pPr marL="19050" marR="7620" algn="ctr">
              <a:spcBef>
                <a:spcPts val="150"/>
              </a:spcBef>
            </a:pPr>
            <a:r>
              <a:rPr sz="2100" b="1" spc="-8" dirty="0">
                <a:solidFill>
                  <a:srgbClr val="FFFFFF"/>
                </a:solidFill>
                <a:latin typeface="Calibri"/>
                <a:cs typeface="Calibri"/>
              </a:rPr>
              <a:t>Pelimpahan</a:t>
            </a:r>
            <a:r>
              <a:rPr sz="2100" b="1" spc="-113" dirty="0">
                <a:solidFill>
                  <a:srgbClr val="FFFFFF"/>
                </a:solidFill>
                <a:latin typeface="Calibri"/>
                <a:cs typeface="Calibri"/>
              </a:rPr>
              <a:t> </a:t>
            </a:r>
            <a:r>
              <a:rPr sz="2100" b="1" dirty="0">
                <a:solidFill>
                  <a:srgbClr val="FFFFFF"/>
                </a:solidFill>
                <a:latin typeface="Calibri"/>
                <a:cs typeface="Calibri"/>
              </a:rPr>
              <a:t>Non </a:t>
            </a:r>
            <a:r>
              <a:rPr sz="2100" b="1" spc="-450" dirty="0">
                <a:solidFill>
                  <a:srgbClr val="FFFFFF"/>
                </a:solidFill>
                <a:latin typeface="Calibri"/>
                <a:cs typeface="Calibri"/>
              </a:rPr>
              <a:t> </a:t>
            </a:r>
            <a:r>
              <a:rPr sz="2100" b="1" spc="-8" dirty="0">
                <a:solidFill>
                  <a:srgbClr val="FFFFFF"/>
                </a:solidFill>
                <a:latin typeface="Calibri"/>
                <a:cs typeface="Calibri"/>
              </a:rPr>
              <a:t>Tunai</a:t>
            </a:r>
            <a:endParaRPr sz="2100">
              <a:latin typeface="Calibri"/>
              <a:cs typeface="Calibri"/>
            </a:endParaRPr>
          </a:p>
          <a:p>
            <a:pPr algn="ctr">
              <a:spcBef>
                <a:spcPts val="593"/>
              </a:spcBef>
            </a:pPr>
            <a:r>
              <a:rPr sz="1350" dirty="0">
                <a:solidFill>
                  <a:srgbClr val="FFFFFF"/>
                </a:solidFill>
                <a:latin typeface="Calibri"/>
                <a:cs typeface="Calibri"/>
              </a:rPr>
              <a:t>BPP</a:t>
            </a:r>
            <a:endParaRPr sz="1350">
              <a:latin typeface="Calibri"/>
              <a:cs typeface="Calibri"/>
            </a:endParaRPr>
          </a:p>
        </p:txBody>
      </p:sp>
      <p:grpSp>
        <p:nvGrpSpPr>
          <p:cNvPr id="37" name="object 37"/>
          <p:cNvGrpSpPr/>
          <p:nvPr/>
        </p:nvGrpSpPr>
        <p:grpSpPr>
          <a:xfrm>
            <a:off x="12452413" y="2951796"/>
            <a:ext cx="2451734" cy="4732020"/>
            <a:chOff x="8301608" y="1967864"/>
            <a:chExt cx="1634489" cy="3154680"/>
          </a:xfrm>
        </p:grpSpPr>
        <p:pic>
          <p:nvPicPr>
            <p:cNvPr id="38" name="object 38"/>
            <p:cNvPicPr/>
            <p:nvPr/>
          </p:nvPicPr>
          <p:blipFill>
            <a:blip r:embed="rId6" cstate="print"/>
            <a:stretch>
              <a:fillRect/>
            </a:stretch>
          </p:blipFill>
          <p:spPr>
            <a:xfrm>
              <a:off x="8801099" y="4995672"/>
              <a:ext cx="126490" cy="126492"/>
            </a:xfrm>
            <a:prstGeom prst="rect">
              <a:avLst/>
            </a:prstGeom>
          </p:spPr>
        </p:pic>
        <p:sp>
          <p:nvSpPr>
            <p:cNvPr id="39" name="object 39"/>
            <p:cNvSpPr/>
            <p:nvPr/>
          </p:nvSpPr>
          <p:spPr>
            <a:xfrm>
              <a:off x="8311133" y="1977389"/>
              <a:ext cx="1615440" cy="615950"/>
            </a:xfrm>
            <a:custGeom>
              <a:avLst/>
              <a:gdLst/>
              <a:ahLst/>
              <a:cxnLst/>
              <a:rect l="l" t="t" r="r" b="b"/>
              <a:pathLst>
                <a:path w="1615440" h="615950">
                  <a:moveTo>
                    <a:pt x="1512824" y="0"/>
                  </a:moveTo>
                  <a:lnTo>
                    <a:pt x="102616" y="0"/>
                  </a:lnTo>
                  <a:lnTo>
                    <a:pt x="62686" y="8068"/>
                  </a:lnTo>
                  <a:lnTo>
                    <a:pt x="30067" y="30067"/>
                  </a:lnTo>
                  <a:lnTo>
                    <a:pt x="8068" y="62686"/>
                  </a:lnTo>
                  <a:lnTo>
                    <a:pt x="0" y="102615"/>
                  </a:lnTo>
                  <a:lnTo>
                    <a:pt x="0" y="513080"/>
                  </a:lnTo>
                  <a:lnTo>
                    <a:pt x="8068" y="553009"/>
                  </a:lnTo>
                  <a:lnTo>
                    <a:pt x="30067" y="585628"/>
                  </a:lnTo>
                  <a:lnTo>
                    <a:pt x="62686" y="607627"/>
                  </a:lnTo>
                  <a:lnTo>
                    <a:pt x="102616" y="615696"/>
                  </a:lnTo>
                  <a:lnTo>
                    <a:pt x="1512824" y="615696"/>
                  </a:lnTo>
                  <a:lnTo>
                    <a:pt x="1552753" y="607627"/>
                  </a:lnTo>
                  <a:lnTo>
                    <a:pt x="1585372" y="585628"/>
                  </a:lnTo>
                  <a:lnTo>
                    <a:pt x="1607371" y="553009"/>
                  </a:lnTo>
                  <a:lnTo>
                    <a:pt x="1615440" y="513080"/>
                  </a:lnTo>
                  <a:lnTo>
                    <a:pt x="1615440" y="102615"/>
                  </a:lnTo>
                  <a:lnTo>
                    <a:pt x="1607371" y="62686"/>
                  </a:lnTo>
                  <a:lnTo>
                    <a:pt x="1585372" y="30067"/>
                  </a:lnTo>
                  <a:lnTo>
                    <a:pt x="1552753" y="8068"/>
                  </a:lnTo>
                  <a:lnTo>
                    <a:pt x="1512824" y="0"/>
                  </a:lnTo>
                  <a:close/>
                </a:path>
              </a:pathLst>
            </a:custGeom>
            <a:solidFill>
              <a:srgbClr val="95A952"/>
            </a:solidFill>
          </p:spPr>
          <p:txBody>
            <a:bodyPr wrap="square" lIns="0" tIns="0" rIns="0" bIns="0" rtlCol="0"/>
            <a:lstStyle/>
            <a:p>
              <a:endParaRPr sz="2700"/>
            </a:p>
          </p:txBody>
        </p:sp>
        <p:sp>
          <p:nvSpPr>
            <p:cNvPr id="40" name="object 40"/>
            <p:cNvSpPr/>
            <p:nvPr/>
          </p:nvSpPr>
          <p:spPr>
            <a:xfrm>
              <a:off x="8311133" y="1977389"/>
              <a:ext cx="1615440" cy="615950"/>
            </a:xfrm>
            <a:custGeom>
              <a:avLst/>
              <a:gdLst/>
              <a:ahLst/>
              <a:cxnLst/>
              <a:rect l="l" t="t" r="r" b="b"/>
              <a:pathLst>
                <a:path w="1615440" h="615950">
                  <a:moveTo>
                    <a:pt x="0" y="102615"/>
                  </a:moveTo>
                  <a:lnTo>
                    <a:pt x="8068" y="62686"/>
                  </a:lnTo>
                  <a:lnTo>
                    <a:pt x="30067" y="30067"/>
                  </a:lnTo>
                  <a:lnTo>
                    <a:pt x="62686" y="8068"/>
                  </a:lnTo>
                  <a:lnTo>
                    <a:pt x="102616" y="0"/>
                  </a:lnTo>
                  <a:lnTo>
                    <a:pt x="1512824" y="0"/>
                  </a:lnTo>
                  <a:lnTo>
                    <a:pt x="1552753" y="8068"/>
                  </a:lnTo>
                  <a:lnTo>
                    <a:pt x="1585372" y="30067"/>
                  </a:lnTo>
                  <a:lnTo>
                    <a:pt x="1607371" y="62686"/>
                  </a:lnTo>
                  <a:lnTo>
                    <a:pt x="1615440" y="102615"/>
                  </a:lnTo>
                  <a:lnTo>
                    <a:pt x="1615440" y="513080"/>
                  </a:lnTo>
                  <a:lnTo>
                    <a:pt x="1607371" y="553009"/>
                  </a:lnTo>
                  <a:lnTo>
                    <a:pt x="1585372" y="585628"/>
                  </a:lnTo>
                  <a:lnTo>
                    <a:pt x="1552753" y="607627"/>
                  </a:lnTo>
                  <a:lnTo>
                    <a:pt x="1512824" y="615696"/>
                  </a:lnTo>
                  <a:lnTo>
                    <a:pt x="102616" y="615696"/>
                  </a:lnTo>
                  <a:lnTo>
                    <a:pt x="62686" y="607627"/>
                  </a:lnTo>
                  <a:lnTo>
                    <a:pt x="30067" y="585628"/>
                  </a:lnTo>
                  <a:lnTo>
                    <a:pt x="8068" y="553009"/>
                  </a:lnTo>
                  <a:lnTo>
                    <a:pt x="0" y="513080"/>
                  </a:lnTo>
                  <a:lnTo>
                    <a:pt x="0" y="102615"/>
                  </a:lnTo>
                  <a:close/>
                </a:path>
              </a:pathLst>
            </a:custGeom>
            <a:ln w="19050">
              <a:solidFill>
                <a:srgbClr val="D7D7D7"/>
              </a:solidFill>
            </a:ln>
          </p:spPr>
          <p:txBody>
            <a:bodyPr wrap="square" lIns="0" tIns="0" rIns="0" bIns="0" rtlCol="0"/>
            <a:lstStyle/>
            <a:p>
              <a:endParaRPr sz="2700"/>
            </a:p>
          </p:txBody>
        </p:sp>
      </p:grpSp>
      <p:sp>
        <p:nvSpPr>
          <p:cNvPr id="41" name="object 41"/>
          <p:cNvSpPr txBox="1"/>
          <p:nvPr/>
        </p:nvSpPr>
        <p:spPr>
          <a:xfrm>
            <a:off x="13043153" y="3029139"/>
            <a:ext cx="1269683" cy="752450"/>
          </a:xfrm>
          <a:prstGeom prst="rect">
            <a:avLst/>
          </a:prstGeom>
        </p:spPr>
        <p:txBody>
          <a:bodyPr vert="horz" wrap="square" lIns="0" tIns="20003" rIns="0" bIns="0" rtlCol="0">
            <a:spAutoFit/>
          </a:bodyPr>
          <a:lstStyle/>
          <a:p>
            <a:pPr algn="ctr">
              <a:spcBef>
                <a:spcPts val="158"/>
              </a:spcBef>
            </a:pPr>
            <a:r>
              <a:rPr sz="2100" b="1" dirty="0">
                <a:solidFill>
                  <a:srgbClr val="FFFFFF"/>
                </a:solidFill>
                <a:latin typeface="Calibri"/>
                <a:cs typeface="Calibri"/>
              </a:rPr>
              <a:t>Tarik</a:t>
            </a:r>
            <a:r>
              <a:rPr sz="2100" b="1" spc="-90" dirty="0">
                <a:solidFill>
                  <a:srgbClr val="FFFFFF"/>
                </a:solidFill>
                <a:latin typeface="Calibri"/>
                <a:cs typeface="Calibri"/>
              </a:rPr>
              <a:t> </a:t>
            </a:r>
            <a:r>
              <a:rPr sz="2100" b="1" spc="-8" dirty="0">
                <a:solidFill>
                  <a:srgbClr val="FFFFFF"/>
                </a:solidFill>
                <a:latin typeface="Calibri"/>
                <a:cs typeface="Calibri"/>
              </a:rPr>
              <a:t>Tunai</a:t>
            </a:r>
            <a:endParaRPr sz="2100">
              <a:latin typeface="Calibri"/>
              <a:cs typeface="Calibri"/>
            </a:endParaRPr>
          </a:p>
          <a:p>
            <a:pPr marL="3810" algn="ctr">
              <a:spcBef>
                <a:spcPts val="1298"/>
              </a:spcBef>
            </a:pPr>
            <a:r>
              <a:rPr sz="1575" dirty="0">
                <a:solidFill>
                  <a:srgbClr val="FFFFFF"/>
                </a:solidFill>
                <a:latin typeface="Calibri"/>
                <a:cs typeface="Calibri"/>
              </a:rPr>
              <a:t>BPP</a:t>
            </a:r>
            <a:endParaRPr sz="1575">
              <a:latin typeface="Calibri"/>
              <a:cs typeface="Calibri"/>
            </a:endParaRPr>
          </a:p>
        </p:txBody>
      </p:sp>
      <p:grpSp>
        <p:nvGrpSpPr>
          <p:cNvPr id="42" name="object 42"/>
          <p:cNvGrpSpPr/>
          <p:nvPr/>
        </p:nvGrpSpPr>
        <p:grpSpPr>
          <a:xfrm>
            <a:off x="9444038" y="3589019"/>
            <a:ext cx="3943350" cy="2565083"/>
            <a:chOff x="6296025" y="2392679"/>
            <a:chExt cx="2628900" cy="1710055"/>
          </a:xfrm>
        </p:grpSpPr>
        <p:pic>
          <p:nvPicPr>
            <p:cNvPr id="43" name="object 43"/>
            <p:cNvPicPr/>
            <p:nvPr/>
          </p:nvPicPr>
          <p:blipFill>
            <a:blip r:embed="rId6" cstate="print"/>
            <a:stretch>
              <a:fillRect/>
            </a:stretch>
          </p:blipFill>
          <p:spPr>
            <a:xfrm>
              <a:off x="8798051" y="2392679"/>
              <a:ext cx="126490" cy="126491"/>
            </a:xfrm>
            <a:prstGeom prst="rect">
              <a:avLst/>
            </a:prstGeom>
          </p:spPr>
        </p:pic>
        <p:sp>
          <p:nvSpPr>
            <p:cNvPr id="44" name="object 44"/>
            <p:cNvSpPr/>
            <p:nvPr/>
          </p:nvSpPr>
          <p:spPr>
            <a:xfrm>
              <a:off x="6305550" y="2943605"/>
              <a:ext cx="1614170" cy="1149350"/>
            </a:xfrm>
            <a:custGeom>
              <a:avLst/>
              <a:gdLst/>
              <a:ahLst/>
              <a:cxnLst/>
              <a:rect l="l" t="t" r="r" b="b"/>
              <a:pathLst>
                <a:path w="1614170" h="1149350">
                  <a:moveTo>
                    <a:pt x="1422400" y="0"/>
                  </a:moveTo>
                  <a:lnTo>
                    <a:pt x="191515" y="0"/>
                  </a:lnTo>
                  <a:lnTo>
                    <a:pt x="147596" y="5057"/>
                  </a:lnTo>
                  <a:lnTo>
                    <a:pt x="107283" y="19462"/>
                  </a:lnTo>
                  <a:lnTo>
                    <a:pt x="71724" y="42067"/>
                  </a:lnTo>
                  <a:lnTo>
                    <a:pt x="42067" y="71724"/>
                  </a:lnTo>
                  <a:lnTo>
                    <a:pt x="19462" y="107283"/>
                  </a:lnTo>
                  <a:lnTo>
                    <a:pt x="5057" y="147596"/>
                  </a:lnTo>
                  <a:lnTo>
                    <a:pt x="0" y="191516"/>
                  </a:lnTo>
                  <a:lnTo>
                    <a:pt x="0" y="957580"/>
                  </a:lnTo>
                  <a:lnTo>
                    <a:pt x="5057" y="1001499"/>
                  </a:lnTo>
                  <a:lnTo>
                    <a:pt x="19462" y="1041812"/>
                  </a:lnTo>
                  <a:lnTo>
                    <a:pt x="42067" y="1077371"/>
                  </a:lnTo>
                  <a:lnTo>
                    <a:pt x="71724" y="1107028"/>
                  </a:lnTo>
                  <a:lnTo>
                    <a:pt x="107283" y="1129633"/>
                  </a:lnTo>
                  <a:lnTo>
                    <a:pt x="147596" y="1144038"/>
                  </a:lnTo>
                  <a:lnTo>
                    <a:pt x="191515" y="1149096"/>
                  </a:lnTo>
                  <a:lnTo>
                    <a:pt x="1422400" y="1149096"/>
                  </a:lnTo>
                  <a:lnTo>
                    <a:pt x="1466319" y="1144038"/>
                  </a:lnTo>
                  <a:lnTo>
                    <a:pt x="1506632" y="1129633"/>
                  </a:lnTo>
                  <a:lnTo>
                    <a:pt x="1542191" y="1107028"/>
                  </a:lnTo>
                  <a:lnTo>
                    <a:pt x="1571848" y="1077371"/>
                  </a:lnTo>
                  <a:lnTo>
                    <a:pt x="1594453" y="1041812"/>
                  </a:lnTo>
                  <a:lnTo>
                    <a:pt x="1608858" y="1001499"/>
                  </a:lnTo>
                  <a:lnTo>
                    <a:pt x="1613916" y="957580"/>
                  </a:lnTo>
                  <a:lnTo>
                    <a:pt x="1613916" y="191516"/>
                  </a:lnTo>
                  <a:lnTo>
                    <a:pt x="1608858" y="147596"/>
                  </a:lnTo>
                  <a:lnTo>
                    <a:pt x="1594453" y="107283"/>
                  </a:lnTo>
                  <a:lnTo>
                    <a:pt x="1571848" y="71724"/>
                  </a:lnTo>
                  <a:lnTo>
                    <a:pt x="1542191" y="42067"/>
                  </a:lnTo>
                  <a:lnTo>
                    <a:pt x="1506632" y="19462"/>
                  </a:lnTo>
                  <a:lnTo>
                    <a:pt x="1466319" y="5057"/>
                  </a:lnTo>
                  <a:lnTo>
                    <a:pt x="1422400" y="0"/>
                  </a:lnTo>
                  <a:close/>
                </a:path>
              </a:pathLst>
            </a:custGeom>
            <a:solidFill>
              <a:srgbClr val="004D86"/>
            </a:solidFill>
          </p:spPr>
          <p:txBody>
            <a:bodyPr wrap="square" lIns="0" tIns="0" rIns="0" bIns="0" rtlCol="0"/>
            <a:lstStyle/>
            <a:p>
              <a:endParaRPr sz="2700"/>
            </a:p>
          </p:txBody>
        </p:sp>
        <p:sp>
          <p:nvSpPr>
            <p:cNvPr id="45" name="object 45"/>
            <p:cNvSpPr/>
            <p:nvPr/>
          </p:nvSpPr>
          <p:spPr>
            <a:xfrm>
              <a:off x="6305550" y="2943605"/>
              <a:ext cx="1614170" cy="1149350"/>
            </a:xfrm>
            <a:custGeom>
              <a:avLst/>
              <a:gdLst/>
              <a:ahLst/>
              <a:cxnLst/>
              <a:rect l="l" t="t" r="r" b="b"/>
              <a:pathLst>
                <a:path w="1614170" h="1149350">
                  <a:moveTo>
                    <a:pt x="0" y="191516"/>
                  </a:moveTo>
                  <a:lnTo>
                    <a:pt x="5057" y="147596"/>
                  </a:lnTo>
                  <a:lnTo>
                    <a:pt x="19462" y="107283"/>
                  </a:lnTo>
                  <a:lnTo>
                    <a:pt x="42067" y="71724"/>
                  </a:lnTo>
                  <a:lnTo>
                    <a:pt x="71724" y="42067"/>
                  </a:lnTo>
                  <a:lnTo>
                    <a:pt x="107283" y="19462"/>
                  </a:lnTo>
                  <a:lnTo>
                    <a:pt x="147596" y="5057"/>
                  </a:lnTo>
                  <a:lnTo>
                    <a:pt x="191515" y="0"/>
                  </a:lnTo>
                  <a:lnTo>
                    <a:pt x="1422400" y="0"/>
                  </a:lnTo>
                  <a:lnTo>
                    <a:pt x="1466319" y="5057"/>
                  </a:lnTo>
                  <a:lnTo>
                    <a:pt x="1506632" y="19462"/>
                  </a:lnTo>
                  <a:lnTo>
                    <a:pt x="1542191" y="42067"/>
                  </a:lnTo>
                  <a:lnTo>
                    <a:pt x="1571848" y="71724"/>
                  </a:lnTo>
                  <a:lnTo>
                    <a:pt x="1594453" y="107283"/>
                  </a:lnTo>
                  <a:lnTo>
                    <a:pt x="1608858" y="147596"/>
                  </a:lnTo>
                  <a:lnTo>
                    <a:pt x="1613916" y="191516"/>
                  </a:lnTo>
                  <a:lnTo>
                    <a:pt x="1613916" y="957580"/>
                  </a:lnTo>
                  <a:lnTo>
                    <a:pt x="1608858" y="1001499"/>
                  </a:lnTo>
                  <a:lnTo>
                    <a:pt x="1594453" y="1041812"/>
                  </a:lnTo>
                  <a:lnTo>
                    <a:pt x="1571848" y="1077371"/>
                  </a:lnTo>
                  <a:lnTo>
                    <a:pt x="1542191" y="1107028"/>
                  </a:lnTo>
                  <a:lnTo>
                    <a:pt x="1506632" y="1129633"/>
                  </a:lnTo>
                  <a:lnTo>
                    <a:pt x="1466319" y="1144038"/>
                  </a:lnTo>
                  <a:lnTo>
                    <a:pt x="1422400" y="1149096"/>
                  </a:lnTo>
                  <a:lnTo>
                    <a:pt x="191515" y="1149096"/>
                  </a:lnTo>
                  <a:lnTo>
                    <a:pt x="147596" y="1144038"/>
                  </a:lnTo>
                  <a:lnTo>
                    <a:pt x="107283" y="1129633"/>
                  </a:lnTo>
                  <a:lnTo>
                    <a:pt x="71724" y="1107028"/>
                  </a:lnTo>
                  <a:lnTo>
                    <a:pt x="42067" y="1077371"/>
                  </a:lnTo>
                  <a:lnTo>
                    <a:pt x="19462" y="1041812"/>
                  </a:lnTo>
                  <a:lnTo>
                    <a:pt x="5057" y="1001499"/>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46" name="object 46"/>
          <p:cNvSpPr txBox="1"/>
          <p:nvPr/>
        </p:nvSpPr>
        <p:spPr>
          <a:xfrm>
            <a:off x="9685401" y="4572571"/>
            <a:ext cx="1964055" cy="850233"/>
          </a:xfrm>
          <a:prstGeom prst="rect">
            <a:avLst/>
          </a:prstGeom>
        </p:spPr>
        <p:txBody>
          <a:bodyPr vert="horz" wrap="square" lIns="0" tIns="19050" rIns="0" bIns="0" rtlCol="0">
            <a:spAutoFit/>
          </a:bodyPr>
          <a:lstStyle/>
          <a:p>
            <a:pPr marL="19050" marR="7620" indent="116205">
              <a:spcBef>
                <a:spcPts val="150"/>
              </a:spcBef>
            </a:pPr>
            <a:r>
              <a:rPr sz="2700" b="1" spc="-8" dirty="0">
                <a:solidFill>
                  <a:srgbClr val="FFFFFF"/>
                </a:solidFill>
                <a:latin typeface="Calibri"/>
                <a:cs typeface="Calibri"/>
              </a:rPr>
              <a:t>Pelimpahan </a:t>
            </a:r>
            <a:r>
              <a:rPr sz="2700" b="1" dirty="0">
                <a:solidFill>
                  <a:srgbClr val="FFFFFF"/>
                </a:solidFill>
                <a:latin typeface="Calibri"/>
                <a:cs typeface="Calibri"/>
              </a:rPr>
              <a:t> Balik</a:t>
            </a:r>
            <a:r>
              <a:rPr sz="2700" b="1" spc="-75" dirty="0">
                <a:solidFill>
                  <a:srgbClr val="FFFFFF"/>
                </a:solidFill>
                <a:latin typeface="Calibri"/>
                <a:cs typeface="Calibri"/>
              </a:rPr>
              <a:t> </a:t>
            </a:r>
            <a:r>
              <a:rPr sz="2700" b="1" dirty="0">
                <a:solidFill>
                  <a:srgbClr val="FFFFFF"/>
                </a:solidFill>
                <a:latin typeface="Calibri"/>
                <a:cs typeface="Calibri"/>
              </a:rPr>
              <a:t>UP</a:t>
            </a:r>
            <a:r>
              <a:rPr sz="2700" b="1" spc="-30" dirty="0">
                <a:solidFill>
                  <a:srgbClr val="FFFFFF"/>
                </a:solidFill>
                <a:latin typeface="Calibri"/>
                <a:cs typeface="Calibri"/>
              </a:rPr>
              <a:t> </a:t>
            </a:r>
            <a:r>
              <a:rPr sz="2700" b="1" dirty="0">
                <a:solidFill>
                  <a:srgbClr val="FFFFFF"/>
                </a:solidFill>
                <a:latin typeface="Calibri"/>
                <a:cs typeface="Calibri"/>
              </a:rPr>
              <a:t>/</a:t>
            </a:r>
            <a:r>
              <a:rPr sz="2700" b="1" spc="-45" dirty="0">
                <a:solidFill>
                  <a:srgbClr val="FFFFFF"/>
                </a:solidFill>
                <a:latin typeface="Calibri"/>
                <a:cs typeface="Calibri"/>
              </a:rPr>
              <a:t> </a:t>
            </a:r>
            <a:r>
              <a:rPr sz="2700" b="1" spc="-8" dirty="0">
                <a:solidFill>
                  <a:srgbClr val="FFFFFF"/>
                </a:solidFill>
                <a:latin typeface="Calibri"/>
                <a:cs typeface="Calibri"/>
              </a:rPr>
              <a:t>GU</a:t>
            </a:r>
            <a:endParaRPr sz="2700">
              <a:latin typeface="Calibri"/>
              <a:cs typeface="Calibri"/>
            </a:endParaRPr>
          </a:p>
        </p:txBody>
      </p:sp>
      <p:sp>
        <p:nvSpPr>
          <p:cNvPr id="47" name="object 47"/>
          <p:cNvSpPr txBox="1"/>
          <p:nvPr/>
        </p:nvSpPr>
        <p:spPr>
          <a:xfrm>
            <a:off x="10224896" y="5655679"/>
            <a:ext cx="885825"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BPP</a:t>
            </a:r>
            <a:r>
              <a:rPr sz="1650" spc="-75" dirty="0">
                <a:solidFill>
                  <a:srgbClr val="FFFFFF"/>
                </a:solidFill>
                <a:latin typeface="Calibri"/>
                <a:cs typeface="Calibri"/>
              </a:rPr>
              <a:t> </a:t>
            </a:r>
            <a:r>
              <a:rPr sz="1650" dirty="0">
                <a:solidFill>
                  <a:srgbClr val="FFFFFF"/>
                </a:solidFill>
                <a:latin typeface="Calibri"/>
                <a:cs typeface="Calibri"/>
              </a:rPr>
              <a:t>ke</a:t>
            </a:r>
            <a:r>
              <a:rPr sz="1650" spc="-60" dirty="0">
                <a:solidFill>
                  <a:srgbClr val="FFFFFF"/>
                </a:solidFill>
                <a:latin typeface="Calibri"/>
                <a:cs typeface="Calibri"/>
              </a:rPr>
              <a:t> </a:t>
            </a:r>
            <a:r>
              <a:rPr sz="1650" spc="-8" dirty="0">
                <a:solidFill>
                  <a:srgbClr val="FFFFFF"/>
                </a:solidFill>
                <a:latin typeface="Calibri"/>
                <a:cs typeface="Calibri"/>
              </a:rPr>
              <a:t>BP</a:t>
            </a:r>
            <a:endParaRPr sz="1650">
              <a:latin typeface="Calibri"/>
              <a:cs typeface="Calibri"/>
            </a:endParaRPr>
          </a:p>
        </p:txBody>
      </p:sp>
      <p:grpSp>
        <p:nvGrpSpPr>
          <p:cNvPr id="48" name="object 48"/>
          <p:cNvGrpSpPr/>
          <p:nvPr/>
        </p:nvGrpSpPr>
        <p:grpSpPr>
          <a:xfrm>
            <a:off x="9850375" y="2951796"/>
            <a:ext cx="8099108" cy="2989896"/>
            <a:chOff x="6566916" y="1967864"/>
            <a:chExt cx="5399405" cy="1993264"/>
          </a:xfrm>
        </p:grpSpPr>
        <p:pic>
          <p:nvPicPr>
            <p:cNvPr id="49" name="object 49"/>
            <p:cNvPicPr/>
            <p:nvPr/>
          </p:nvPicPr>
          <p:blipFill>
            <a:blip r:embed="rId5" cstate="print"/>
            <a:stretch>
              <a:fillRect/>
            </a:stretch>
          </p:blipFill>
          <p:spPr>
            <a:xfrm>
              <a:off x="6566916" y="3749039"/>
              <a:ext cx="211835" cy="211836"/>
            </a:xfrm>
            <a:prstGeom prst="rect">
              <a:avLst/>
            </a:prstGeom>
          </p:spPr>
        </p:pic>
        <p:sp>
          <p:nvSpPr>
            <p:cNvPr id="50" name="object 50"/>
            <p:cNvSpPr/>
            <p:nvPr/>
          </p:nvSpPr>
          <p:spPr>
            <a:xfrm>
              <a:off x="10197846" y="1977389"/>
              <a:ext cx="1758950" cy="615950"/>
            </a:xfrm>
            <a:custGeom>
              <a:avLst/>
              <a:gdLst/>
              <a:ahLst/>
              <a:cxnLst/>
              <a:rect l="l" t="t" r="r" b="b"/>
              <a:pathLst>
                <a:path w="1758950" h="615950">
                  <a:moveTo>
                    <a:pt x="1656079" y="0"/>
                  </a:moveTo>
                  <a:lnTo>
                    <a:pt x="102615" y="0"/>
                  </a:lnTo>
                  <a:lnTo>
                    <a:pt x="62686" y="8068"/>
                  </a:lnTo>
                  <a:lnTo>
                    <a:pt x="30067" y="30067"/>
                  </a:lnTo>
                  <a:lnTo>
                    <a:pt x="8068" y="62686"/>
                  </a:lnTo>
                  <a:lnTo>
                    <a:pt x="0" y="102615"/>
                  </a:lnTo>
                  <a:lnTo>
                    <a:pt x="0" y="513080"/>
                  </a:lnTo>
                  <a:lnTo>
                    <a:pt x="8068" y="553009"/>
                  </a:lnTo>
                  <a:lnTo>
                    <a:pt x="30067" y="585628"/>
                  </a:lnTo>
                  <a:lnTo>
                    <a:pt x="62686" y="607627"/>
                  </a:lnTo>
                  <a:lnTo>
                    <a:pt x="102615" y="615696"/>
                  </a:lnTo>
                  <a:lnTo>
                    <a:pt x="1656079" y="615696"/>
                  </a:lnTo>
                  <a:lnTo>
                    <a:pt x="1696009" y="607627"/>
                  </a:lnTo>
                  <a:lnTo>
                    <a:pt x="1728628" y="585628"/>
                  </a:lnTo>
                  <a:lnTo>
                    <a:pt x="1750627" y="553009"/>
                  </a:lnTo>
                  <a:lnTo>
                    <a:pt x="1758696" y="513080"/>
                  </a:lnTo>
                  <a:lnTo>
                    <a:pt x="1758696" y="102615"/>
                  </a:lnTo>
                  <a:lnTo>
                    <a:pt x="1750627" y="62686"/>
                  </a:lnTo>
                  <a:lnTo>
                    <a:pt x="1728628" y="30067"/>
                  </a:lnTo>
                  <a:lnTo>
                    <a:pt x="1696009" y="8068"/>
                  </a:lnTo>
                  <a:lnTo>
                    <a:pt x="1656079" y="0"/>
                  </a:lnTo>
                  <a:close/>
                </a:path>
              </a:pathLst>
            </a:custGeom>
            <a:solidFill>
              <a:srgbClr val="FFC000"/>
            </a:solidFill>
          </p:spPr>
          <p:txBody>
            <a:bodyPr wrap="square" lIns="0" tIns="0" rIns="0" bIns="0" rtlCol="0"/>
            <a:lstStyle/>
            <a:p>
              <a:endParaRPr sz="2700"/>
            </a:p>
          </p:txBody>
        </p:sp>
        <p:sp>
          <p:nvSpPr>
            <p:cNvPr id="51" name="object 51"/>
            <p:cNvSpPr/>
            <p:nvPr/>
          </p:nvSpPr>
          <p:spPr>
            <a:xfrm>
              <a:off x="10197846" y="1977389"/>
              <a:ext cx="1758950" cy="615950"/>
            </a:xfrm>
            <a:custGeom>
              <a:avLst/>
              <a:gdLst/>
              <a:ahLst/>
              <a:cxnLst/>
              <a:rect l="l" t="t" r="r" b="b"/>
              <a:pathLst>
                <a:path w="1758950" h="615950">
                  <a:moveTo>
                    <a:pt x="0" y="102615"/>
                  </a:moveTo>
                  <a:lnTo>
                    <a:pt x="8068" y="62686"/>
                  </a:lnTo>
                  <a:lnTo>
                    <a:pt x="30067" y="30067"/>
                  </a:lnTo>
                  <a:lnTo>
                    <a:pt x="62686" y="8068"/>
                  </a:lnTo>
                  <a:lnTo>
                    <a:pt x="102615" y="0"/>
                  </a:lnTo>
                  <a:lnTo>
                    <a:pt x="1656079" y="0"/>
                  </a:lnTo>
                  <a:lnTo>
                    <a:pt x="1696009" y="8068"/>
                  </a:lnTo>
                  <a:lnTo>
                    <a:pt x="1728628" y="30067"/>
                  </a:lnTo>
                  <a:lnTo>
                    <a:pt x="1750627" y="62686"/>
                  </a:lnTo>
                  <a:lnTo>
                    <a:pt x="1758696" y="102615"/>
                  </a:lnTo>
                  <a:lnTo>
                    <a:pt x="1758696" y="513080"/>
                  </a:lnTo>
                  <a:lnTo>
                    <a:pt x="1750627" y="553009"/>
                  </a:lnTo>
                  <a:lnTo>
                    <a:pt x="1728628" y="585628"/>
                  </a:lnTo>
                  <a:lnTo>
                    <a:pt x="1696009" y="607627"/>
                  </a:lnTo>
                  <a:lnTo>
                    <a:pt x="1656079" y="615696"/>
                  </a:lnTo>
                  <a:lnTo>
                    <a:pt x="102615" y="615696"/>
                  </a:lnTo>
                  <a:lnTo>
                    <a:pt x="62686" y="607627"/>
                  </a:lnTo>
                  <a:lnTo>
                    <a:pt x="30067" y="585628"/>
                  </a:lnTo>
                  <a:lnTo>
                    <a:pt x="8068" y="553009"/>
                  </a:lnTo>
                  <a:lnTo>
                    <a:pt x="0" y="513080"/>
                  </a:lnTo>
                  <a:lnTo>
                    <a:pt x="0" y="102615"/>
                  </a:lnTo>
                  <a:close/>
                </a:path>
              </a:pathLst>
            </a:custGeom>
            <a:ln w="19050">
              <a:solidFill>
                <a:srgbClr val="D7D7D7"/>
              </a:solidFill>
            </a:ln>
          </p:spPr>
          <p:txBody>
            <a:bodyPr wrap="square" lIns="0" tIns="0" rIns="0" bIns="0" rtlCol="0"/>
            <a:lstStyle/>
            <a:p>
              <a:endParaRPr sz="2700"/>
            </a:p>
          </p:txBody>
        </p:sp>
      </p:grpSp>
      <p:sp>
        <p:nvSpPr>
          <p:cNvPr id="52" name="object 52"/>
          <p:cNvSpPr txBox="1"/>
          <p:nvPr/>
        </p:nvSpPr>
        <p:spPr>
          <a:xfrm>
            <a:off x="15460409" y="3006280"/>
            <a:ext cx="2309813" cy="796693"/>
          </a:xfrm>
          <a:prstGeom prst="rect">
            <a:avLst/>
          </a:prstGeom>
        </p:spPr>
        <p:txBody>
          <a:bodyPr vert="horz" wrap="square" lIns="0" tIns="18098" rIns="0" bIns="0" rtlCol="0">
            <a:spAutoFit/>
          </a:bodyPr>
          <a:lstStyle/>
          <a:p>
            <a:pPr algn="ctr">
              <a:spcBef>
                <a:spcPts val="143"/>
              </a:spcBef>
            </a:pPr>
            <a:r>
              <a:rPr sz="2400" b="1" spc="-8" dirty="0">
                <a:solidFill>
                  <a:srgbClr val="663300"/>
                </a:solidFill>
                <a:latin typeface="Calibri"/>
                <a:cs typeface="Calibri"/>
              </a:rPr>
              <a:t>Pelimpahan</a:t>
            </a:r>
            <a:r>
              <a:rPr sz="2400" b="1" spc="-68" dirty="0">
                <a:solidFill>
                  <a:srgbClr val="663300"/>
                </a:solidFill>
                <a:latin typeface="Calibri"/>
                <a:cs typeface="Calibri"/>
              </a:rPr>
              <a:t> </a:t>
            </a:r>
            <a:r>
              <a:rPr sz="2400" b="1" spc="-15" dirty="0">
                <a:solidFill>
                  <a:srgbClr val="663300"/>
                </a:solidFill>
                <a:latin typeface="Calibri"/>
                <a:cs typeface="Calibri"/>
              </a:rPr>
              <a:t>Tunai</a:t>
            </a:r>
            <a:endParaRPr sz="2400">
              <a:latin typeface="Calibri"/>
              <a:cs typeface="Calibri"/>
            </a:endParaRPr>
          </a:p>
          <a:p>
            <a:pPr marL="2858" algn="ctr">
              <a:spcBef>
                <a:spcPts val="1313"/>
              </a:spcBef>
            </a:pPr>
            <a:r>
              <a:rPr sz="1575" dirty="0">
                <a:solidFill>
                  <a:srgbClr val="663300"/>
                </a:solidFill>
                <a:latin typeface="Calibri"/>
                <a:cs typeface="Calibri"/>
              </a:rPr>
              <a:t>BPP</a:t>
            </a:r>
            <a:endParaRPr sz="1575">
              <a:latin typeface="Calibri"/>
              <a:cs typeface="Calibri"/>
            </a:endParaRPr>
          </a:p>
        </p:txBody>
      </p:sp>
      <p:grpSp>
        <p:nvGrpSpPr>
          <p:cNvPr id="53" name="object 53"/>
          <p:cNvGrpSpPr/>
          <p:nvPr/>
        </p:nvGrpSpPr>
        <p:grpSpPr>
          <a:xfrm>
            <a:off x="9137427" y="2668905"/>
            <a:ext cx="7187565" cy="5354955"/>
            <a:chOff x="6091618" y="1779270"/>
            <a:chExt cx="4791710" cy="3569970"/>
          </a:xfrm>
        </p:grpSpPr>
        <p:sp>
          <p:nvSpPr>
            <p:cNvPr id="54" name="object 54"/>
            <p:cNvSpPr/>
            <p:nvPr/>
          </p:nvSpPr>
          <p:spPr>
            <a:xfrm>
              <a:off x="7919466" y="2242311"/>
              <a:ext cx="2278380" cy="2667635"/>
            </a:xfrm>
            <a:custGeom>
              <a:avLst/>
              <a:gdLst/>
              <a:ahLst/>
              <a:cxnLst/>
              <a:rect l="l" t="t" r="r" b="b"/>
              <a:pathLst>
                <a:path w="2278379" h="2667635">
                  <a:moveTo>
                    <a:pt x="396748" y="2624455"/>
                  </a:moveTo>
                  <a:lnTo>
                    <a:pt x="368084" y="2610116"/>
                  </a:lnTo>
                  <a:lnTo>
                    <a:pt x="311023" y="2581529"/>
                  </a:lnTo>
                  <a:lnTo>
                    <a:pt x="311023" y="2610116"/>
                  </a:lnTo>
                  <a:lnTo>
                    <a:pt x="212598" y="2610116"/>
                  </a:lnTo>
                  <a:lnTo>
                    <a:pt x="212598" y="1290066"/>
                  </a:lnTo>
                  <a:lnTo>
                    <a:pt x="212598" y="1275842"/>
                  </a:lnTo>
                  <a:lnTo>
                    <a:pt x="212598" y="1261491"/>
                  </a:lnTo>
                  <a:lnTo>
                    <a:pt x="210185" y="1261491"/>
                  </a:lnTo>
                  <a:lnTo>
                    <a:pt x="210185" y="57150"/>
                  </a:lnTo>
                  <a:lnTo>
                    <a:pt x="306197" y="57150"/>
                  </a:lnTo>
                  <a:lnTo>
                    <a:pt x="306197" y="85725"/>
                  </a:lnTo>
                  <a:lnTo>
                    <a:pt x="363423" y="57150"/>
                  </a:lnTo>
                  <a:lnTo>
                    <a:pt x="391922" y="42926"/>
                  </a:lnTo>
                  <a:lnTo>
                    <a:pt x="363258" y="28575"/>
                  </a:lnTo>
                  <a:lnTo>
                    <a:pt x="306197" y="0"/>
                  </a:lnTo>
                  <a:lnTo>
                    <a:pt x="306197" y="28575"/>
                  </a:lnTo>
                  <a:lnTo>
                    <a:pt x="181610" y="28575"/>
                  </a:lnTo>
                  <a:lnTo>
                    <a:pt x="181610" y="1261491"/>
                  </a:lnTo>
                  <a:lnTo>
                    <a:pt x="0" y="1261491"/>
                  </a:lnTo>
                  <a:lnTo>
                    <a:pt x="0" y="1262507"/>
                  </a:lnTo>
                  <a:lnTo>
                    <a:pt x="0" y="1290066"/>
                  </a:lnTo>
                  <a:lnTo>
                    <a:pt x="0" y="1291094"/>
                  </a:lnTo>
                  <a:lnTo>
                    <a:pt x="184023" y="1291094"/>
                  </a:lnTo>
                  <a:lnTo>
                    <a:pt x="184023" y="2638679"/>
                  </a:lnTo>
                  <a:lnTo>
                    <a:pt x="311023" y="2638679"/>
                  </a:lnTo>
                  <a:lnTo>
                    <a:pt x="311023" y="2667254"/>
                  </a:lnTo>
                  <a:lnTo>
                    <a:pt x="368249" y="2638679"/>
                  </a:lnTo>
                  <a:lnTo>
                    <a:pt x="396748" y="2624455"/>
                  </a:lnTo>
                  <a:close/>
                </a:path>
                <a:path w="2278379" h="2667635">
                  <a:moveTo>
                    <a:pt x="2278126" y="42926"/>
                  </a:moveTo>
                  <a:lnTo>
                    <a:pt x="2249462" y="28575"/>
                  </a:lnTo>
                  <a:lnTo>
                    <a:pt x="2192401" y="0"/>
                  </a:lnTo>
                  <a:lnTo>
                    <a:pt x="2192401" y="28575"/>
                  </a:lnTo>
                  <a:lnTo>
                    <a:pt x="2007108" y="28575"/>
                  </a:lnTo>
                  <a:lnTo>
                    <a:pt x="2007108" y="57150"/>
                  </a:lnTo>
                  <a:lnTo>
                    <a:pt x="2192401" y="57150"/>
                  </a:lnTo>
                  <a:lnTo>
                    <a:pt x="2192401" y="85725"/>
                  </a:lnTo>
                  <a:lnTo>
                    <a:pt x="2249627" y="57150"/>
                  </a:lnTo>
                  <a:lnTo>
                    <a:pt x="2278126" y="42926"/>
                  </a:lnTo>
                  <a:close/>
                </a:path>
              </a:pathLst>
            </a:custGeom>
            <a:solidFill>
              <a:srgbClr val="FAC30E"/>
            </a:solidFill>
          </p:spPr>
          <p:txBody>
            <a:bodyPr wrap="square" lIns="0" tIns="0" rIns="0" bIns="0" rtlCol="0"/>
            <a:lstStyle/>
            <a:p>
              <a:endParaRPr sz="2700"/>
            </a:p>
          </p:txBody>
        </p:sp>
        <p:pic>
          <p:nvPicPr>
            <p:cNvPr id="55" name="object 55"/>
            <p:cNvPicPr/>
            <p:nvPr/>
          </p:nvPicPr>
          <p:blipFill>
            <a:blip r:embed="rId5" cstate="print"/>
            <a:stretch>
              <a:fillRect/>
            </a:stretch>
          </p:blipFill>
          <p:spPr>
            <a:xfrm>
              <a:off x="10671047" y="2316480"/>
              <a:ext cx="211835" cy="211836"/>
            </a:xfrm>
            <a:prstGeom prst="rect">
              <a:avLst/>
            </a:prstGeom>
          </p:spPr>
        </p:pic>
        <p:sp>
          <p:nvSpPr>
            <p:cNvPr id="56" name="object 56"/>
            <p:cNvSpPr/>
            <p:nvPr/>
          </p:nvSpPr>
          <p:spPr>
            <a:xfrm>
              <a:off x="6105905" y="1779270"/>
              <a:ext cx="0" cy="3569970"/>
            </a:xfrm>
            <a:custGeom>
              <a:avLst/>
              <a:gdLst/>
              <a:ahLst/>
              <a:cxnLst/>
              <a:rect l="l" t="t" r="r" b="b"/>
              <a:pathLst>
                <a:path h="3569970">
                  <a:moveTo>
                    <a:pt x="0" y="0"/>
                  </a:moveTo>
                  <a:lnTo>
                    <a:pt x="0" y="3569461"/>
                  </a:lnTo>
                </a:path>
              </a:pathLst>
            </a:custGeom>
            <a:ln w="28575">
              <a:solidFill>
                <a:srgbClr val="D9D9D9"/>
              </a:solidFill>
              <a:prstDash val="dash"/>
            </a:ln>
          </p:spPr>
          <p:txBody>
            <a:bodyPr wrap="square" lIns="0" tIns="0" rIns="0" bIns="0" rtlCol="0"/>
            <a:lstStyle/>
            <a:p>
              <a:endParaRPr sz="2700"/>
            </a:p>
          </p:txBody>
        </p:sp>
      </p:grpSp>
    </p:spTree>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5611"/>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916685" y="1154897"/>
            <a:ext cx="7875270" cy="573234"/>
          </a:xfrm>
          <a:prstGeom prst="rect">
            <a:avLst/>
          </a:prstGeom>
        </p:spPr>
        <p:txBody>
          <a:bodyPr vert="horz" wrap="square" lIns="0" tIns="19050" rIns="0" bIns="0" rtlCol="0" anchor="ctr">
            <a:spAutoFit/>
          </a:bodyPr>
          <a:lstStyle/>
          <a:p>
            <a:pPr marL="19050">
              <a:lnSpc>
                <a:spcPct val="100000"/>
              </a:lnSpc>
              <a:spcBef>
                <a:spcPts val="150"/>
              </a:spcBef>
              <a:tabLst>
                <a:tab pos="7855268" algn="l"/>
              </a:tabLst>
            </a:pPr>
            <a:r>
              <a:rPr sz="3600" u="heavy" dirty="0">
                <a:solidFill>
                  <a:srgbClr val="000000"/>
                </a:solidFill>
                <a:uFill>
                  <a:solidFill>
                    <a:srgbClr val="D7D7D7"/>
                  </a:solidFill>
                </a:uFill>
                <a:latin typeface="Arial Black"/>
                <a:cs typeface="Arial Black"/>
              </a:rPr>
              <a:t>3.2.</a:t>
            </a:r>
            <a:r>
              <a:rPr sz="3600" u="heavy" spc="-3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NPD</a:t>
            </a:r>
            <a:r>
              <a:rPr sz="3600" u="heavy" spc="-38"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Non</a:t>
            </a:r>
            <a:r>
              <a:rPr sz="3600" u="heavy" spc="-2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Panjar	</a:t>
            </a:r>
            <a:endParaRPr sz="3600">
              <a:latin typeface="Arial Black"/>
              <a:cs typeface="Arial Black"/>
            </a:endParaRPr>
          </a:p>
        </p:txBody>
      </p:sp>
      <p:grpSp>
        <p:nvGrpSpPr>
          <p:cNvPr id="8" name="object 8"/>
          <p:cNvGrpSpPr/>
          <p:nvPr/>
        </p:nvGrpSpPr>
        <p:grpSpPr>
          <a:xfrm>
            <a:off x="224028" y="1243583"/>
            <a:ext cx="8574405" cy="4983480"/>
            <a:chOff x="149352" y="829055"/>
            <a:chExt cx="5716270" cy="3322320"/>
          </a:xfrm>
        </p:grpSpPr>
        <p:sp>
          <p:nvSpPr>
            <p:cNvPr id="9" name="object 9"/>
            <p:cNvSpPr/>
            <p:nvPr/>
          </p:nvSpPr>
          <p:spPr>
            <a:xfrm>
              <a:off x="149352" y="870203"/>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sp>
          <p:nvSpPr>
            <p:cNvPr id="12" name="object 12"/>
            <p:cNvSpPr/>
            <p:nvPr/>
          </p:nvSpPr>
          <p:spPr>
            <a:xfrm>
              <a:off x="1172718" y="3060954"/>
              <a:ext cx="1800225" cy="1080770"/>
            </a:xfrm>
            <a:custGeom>
              <a:avLst/>
              <a:gdLst/>
              <a:ahLst/>
              <a:cxnLst/>
              <a:rect l="l" t="t" r="r" b="b"/>
              <a:pathLst>
                <a:path w="1800225" h="1080770">
                  <a:moveTo>
                    <a:pt x="1619758" y="0"/>
                  </a:moveTo>
                  <a:lnTo>
                    <a:pt x="180085" y="0"/>
                  </a:lnTo>
                  <a:lnTo>
                    <a:pt x="132213" y="6434"/>
                  </a:lnTo>
                  <a:lnTo>
                    <a:pt x="89195" y="24590"/>
                  </a:lnTo>
                  <a:lnTo>
                    <a:pt x="52747" y="52752"/>
                  </a:lnTo>
                  <a:lnTo>
                    <a:pt x="24588" y="89201"/>
                  </a:lnTo>
                  <a:lnTo>
                    <a:pt x="6433" y="132218"/>
                  </a:lnTo>
                  <a:lnTo>
                    <a:pt x="0" y="180086"/>
                  </a:lnTo>
                  <a:lnTo>
                    <a:pt x="0" y="900430"/>
                  </a:lnTo>
                  <a:lnTo>
                    <a:pt x="6433" y="948297"/>
                  </a:lnTo>
                  <a:lnTo>
                    <a:pt x="24588" y="991314"/>
                  </a:lnTo>
                  <a:lnTo>
                    <a:pt x="52747" y="1027763"/>
                  </a:lnTo>
                  <a:lnTo>
                    <a:pt x="89195" y="1055925"/>
                  </a:lnTo>
                  <a:lnTo>
                    <a:pt x="132213" y="1074081"/>
                  </a:lnTo>
                  <a:lnTo>
                    <a:pt x="180085" y="1080516"/>
                  </a:lnTo>
                  <a:lnTo>
                    <a:pt x="1619758" y="1080516"/>
                  </a:lnTo>
                  <a:lnTo>
                    <a:pt x="1667625" y="1074081"/>
                  </a:lnTo>
                  <a:lnTo>
                    <a:pt x="1710642" y="1055925"/>
                  </a:lnTo>
                  <a:lnTo>
                    <a:pt x="1747091" y="1027763"/>
                  </a:lnTo>
                  <a:lnTo>
                    <a:pt x="1775253" y="991314"/>
                  </a:lnTo>
                  <a:lnTo>
                    <a:pt x="1793409" y="948297"/>
                  </a:lnTo>
                  <a:lnTo>
                    <a:pt x="1799844" y="900430"/>
                  </a:lnTo>
                  <a:lnTo>
                    <a:pt x="1799844" y="180086"/>
                  </a:lnTo>
                  <a:lnTo>
                    <a:pt x="1793409" y="132218"/>
                  </a:lnTo>
                  <a:lnTo>
                    <a:pt x="1775253" y="89201"/>
                  </a:lnTo>
                  <a:lnTo>
                    <a:pt x="1747091" y="52752"/>
                  </a:lnTo>
                  <a:lnTo>
                    <a:pt x="1710642" y="24590"/>
                  </a:lnTo>
                  <a:lnTo>
                    <a:pt x="1667625" y="6434"/>
                  </a:lnTo>
                  <a:lnTo>
                    <a:pt x="1619758" y="0"/>
                  </a:lnTo>
                  <a:close/>
                </a:path>
              </a:pathLst>
            </a:custGeom>
            <a:solidFill>
              <a:srgbClr val="004D86"/>
            </a:solidFill>
          </p:spPr>
          <p:txBody>
            <a:bodyPr wrap="square" lIns="0" tIns="0" rIns="0" bIns="0" rtlCol="0"/>
            <a:lstStyle/>
            <a:p>
              <a:endParaRPr sz="2700"/>
            </a:p>
          </p:txBody>
        </p:sp>
        <p:sp>
          <p:nvSpPr>
            <p:cNvPr id="13" name="object 13"/>
            <p:cNvSpPr/>
            <p:nvPr/>
          </p:nvSpPr>
          <p:spPr>
            <a:xfrm>
              <a:off x="1172718" y="3060954"/>
              <a:ext cx="1800225" cy="1080770"/>
            </a:xfrm>
            <a:custGeom>
              <a:avLst/>
              <a:gdLst/>
              <a:ahLst/>
              <a:cxnLst/>
              <a:rect l="l" t="t" r="r" b="b"/>
              <a:pathLst>
                <a:path w="1800225" h="1080770">
                  <a:moveTo>
                    <a:pt x="0" y="180086"/>
                  </a:moveTo>
                  <a:lnTo>
                    <a:pt x="6433" y="132218"/>
                  </a:lnTo>
                  <a:lnTo>
                    <a:pt x="24588" y="89201"/>
                  </a:lnTo>
                  <a:lnTo>
                    <a:pt x="52747" y="52752"/>
                  </a:lnTo>
                  <a:lnTo>
                    <a:pt x="89195" y="24590"/>
                  </a:lnTo>
                  <a:lnTo>
                    <a:pt x="132213" y="6434"/>
                  </a:lnTo>
                  <a:lnTo>
                    <a:pt x="180085" y="0"/>
                  </a:lnTo>
                  <a:lnTo>
                    <a:pt x="1619758" y="0"/>
                  </a:lnTo>
                  <a:lnTo>
                    <a:pt x="1667625" y="6434"/>
                  </a:lnTo>
                  <a:lnTo>
                    <a:pt x="1710642" y="24590"/>
                  </a:lnTo>
                  <a:lnTo>
                    <a:pt x="1747091" y="52752"/>
                  </a:lnTo>
                  <a:lnTo>
                    <a:pt x="1775253" y="89201"/>
                  </a:lnTo>
                  <a:lnTo>
                    <a:pt x="1793409" y="132218"/>
                  </a:lnTo>
                  <a:lnTo>
                    <a:pt x="1799844" y="180086"/>
                  </a:lnTo>
                  <a:lnTo>
                    <a:pt x="1799844" y="900430"/>
                  </a:lnTo>
                  <a:lnTo>
                    <a:pt x="1793409" y="948297"/>
                  </a:lnTo>
                  <a:lnTo>
                    <a:pt x="1775253" y="991314"/>
                  </a:lnTo>
                  <a:lnTo>
                    <a:pt x="1747091" y="1027763"/>
                  </a:lnTo>
                  <a:lnTo>
                    <a:pt x="1710642" y="1055925"/>
                  </a:lnTo>
                  <a:lnTo>
                    <a:pt x="1667625" y="1074081"/>
                  </a:lnTo>
                  <a:lnTo>
                    <a:pt x="1619758" y="1080516"/>
                  </a:lnTo>
                  <a:lnTo>
                    <a:pt x="180085" y="1080516"/>
                  </a:lnTo>
                  <a:lnTo>
                    <a:pt x="132213" y="1074081"/>
                  </a:lnTo>
                  <a:lnTo>
                    <a:pt x="89195" y="1055925"/>
                  </a:lnTo>
                  <a:lnTo>
                    <a:pt x="52747" y="1027763"/>
                  </a:lnTo>
                  <a:lnTo>
                    <a:pt x="24588" y="991314"/>
                  </a:lnTo>
                  <a:lnTo>
                    <a:pt x="6433" y="948297"/>
                  </a:lnTo>
                  <a:lnTo>
                    <a:pt x="0" y="900430"/>
                  </a:lnTo>
                  <a:lnTo>
                    <a:pt x="0" y="180086"/>
                  </a:lnTo>
                  <a:close/>
                </a:path>
              </a:pathLst>
            </a:custGeom>
            <a:ln w="19050">
              <a:solidFill>
                <a:srgbClr val="D7D7D7"/>
              </a:solidFill>
            </a:ln>
          </p:spPr>
          <p:txBody>
            <a:bodyPr wrap="square" lIns="0" tIns="0" rIns="0" bIns="0" rtlCol="0"/>
            <a:lstStyle/>
            <a:p>
              <a:endParaRPr sz="2700"/>
            </a:p>
          </p:txBody>
        </p:sp>
      </p:grpSp>
      <p:sp>
        <p:nvSpPr>
          <p:cNvPr id="14" name="object 14"/>
          <p:cNvSpPr txBox="1"/>
          <p:nvPr/>
        </p:nvSpPr>
        <p:spPr>
          <a:xfrm>
            <a:off x="2046161" y="4775072"/>
            <a:ext cx="2123123" cy="1217321"/>
          </a:xfrm>
          <a:prstGeom prst="rect">
            <a:avLst/>
          </a:prstGeom>
        </p:spPr>
        <p:txBody>
          <a:bodyPr vert="horz" wrap="square" lIns="0" tIns="18098" rIns="0" bIns="0" rtlCol="0">
            <a:spAutoFit/>
          </a:bodyPr>
          <a:lstStyle/>
          <a:p>
            <a:pPr marL="19050" marR="7620" algn="ctr">
              <a:spcBef>
                <a:spcPts val="143"/>
              </a:spcBef>
            </a:pPr>
            <a:r>
              <a:rPr sz="2400" b="1" spc="-8" dirty="0">
                <a:solidFill>
                  <a:srgbClr val="FFFFFF"/>
                </a:solidFill>
                <a:latin typeface="Calibri"/>
                <a:cs typeface="Calibri"/>
              </a:rPr>
              <a:t>Pembuatan</a:t>
            </a:r>
            <a:r>
              <a:rPr sz="2400" b="1" spc="-90" dirty="0">
                <a:solidFill>
                  <a:srgbClr val="FFFFFF"/>
                </a:solidFill>
                <a:latin typeface="Calibri"/>
                <a:cs typeface="Calibri"/>
              </a:rPr>
              <a:t> </a:t>
            </a:r>
            <a:r>
              <a:rPr sz="2400" b="1" spc="-8" dirty="0">
                <a:solidFill>
                  <a:srgbClr val="FFFFFF"/>
                </a:solidFill>
                <a:latin typeface="Calibri"/>
                <a:cs typeface="Calibri"/>
              </a:rPr>
              <a:t>NPD </a:t>
            </a:r>
            <a:r>
              <a:rPr sz="2400" b="1" spc="-525" dirty="0">
                <a:solidFill>
                  <a:srgbClr val="FFFFFF"/>
                </a:solidFill>
                <a:latin typeface="Calibri"/>
                <a:cs typeface="Calibri"/>
              </a:rPr>
              <a:t> </a:t>
            </a:r>
            <a:r>
              <a:rPr sz="2400" b="1" spc="-8" dirty="0">
                <a:solidFill>
                  <a:srgbClr val="FFFFFF"/>
                </a:solidFill>
                <a:latin typeface="Calibri"/>
                <a:cs typeface="Calibri"/>
              </a:rPr>
              <a:t>Non</a:t>
            </a:r>
            <a:r>
              <a:rPr sz="2400" b="1" spc="-23" dirty="0">
                <a:solidFill>
                  <a:srgbClr val="FFFFFF"/>
                </a:solidFill>
                <a:latin typeface="Calibri"/>
                <a:cs typeface="Calibri"/>
              </a:rPr>
              <a:t> </a:t>
            </a:r>
            <a:r>
              <a:rPr sz="2400" b="1" spc="-15" dirty="0">
                <a:solidFill>
                  <a:srgbClr val="FFFFFF"/>
                </a:solidFill>
                <a:latin typeface="Calibri"/>
                <a:cs typeface="Calibri"/>
              </a:rPr>
              <a:t>Panjar</a:t>
            </a:r>
            <a:endParaRPr sz="2400">
              <a:latin typeface="Calibri"/>
              <a:cs typeface="Calibri"/>
            </a:endParaRPr>
          </a:p>
          <a:p>
            <a:pPr algn="ctr">
              <a:spcBef>
                <a:spcPts val="1673"/>
              </a:spcBef>
            </a:pPr>
            <a:r>
              <a:rPr sz="1575" spc="-8" dirty="0">
                <a:solidFill>
                  <a:srgbClr val="FFFFFF"/>
                </a:solidFill>
                <a:latin typeface="Calibri"/>
                <a:cs typeface="Calibri"/>
              </a:rPr>
              <a:t>PPTK</a:t>
            </a:r>
            <a:endParaRPr sz="1575">
              <a:latin typeface="Calibri"/>
              <a:cs typeface="Calibri"/>
            </a:endParaRPr>
          </a:p>
        </p:txBody>
      </p:sp>
      <p:grpSp>
        <p:nvGrpSpPr>
          <p:cNvPr id="15" name="object 15"/>
          <p:cNvGrpSpPr/>
          <p:nvPr/>
        </p:nvGrpSpPr>
        <p:grpSpPr>
          <a:xfrm>
            <a:off x="2473451" y="4577144"/>
            <a:ext cx="5755956" cy="1649730"/>
            <a:chOff x="1648967" y="3051429"/>
            <a:chExt cx="3837304" cy="1099820"/>
          </a:xfrm>
        </p:grpSpPr>
        <p:pic>
          <p:nvPicPr>
            <p:cNvPr id="16" name="object 16"/>
            <p:cNvPicPr/>
            <p:nvPr/>
          </p:nvPicPr>
          <p:blipFill>
            <a:blip r:embed="rId4" cstate="print"/>
            <a:stretch>
              <a:fillRect/>
            </a:stretch>
          </p:blipFill>
          <p:spPr>
            <a:xfrm>
              <a:off x="1648967" y="3793236"/>
              <a:ext cx="217931" cy="216407"/>
            </a:xfrm>
            <a:prstGeom prst="rect">
              <a:avLst/>
            </a:prstGeom>
          </p:spPr>
        </p:pic>
        <p:sp>
          <p:nvSpPr>
            <p:cNvPr id="17" name="object 17"/>
            <p:cNvSpPr/>
            <p:nvPr/>
          </p:nvSpPr>
          <p:spPr>
            <a:xfrm>
              <a:off x="3676650" y="3060954"/>
              <a:ext cx="1800225" cy="1080770"/>
            </a:xfrm>
            <a:custGeom>
              <a:avLst/>
              <a:gdLst/>
              <a:ahLst/>
              <a:cxnLst/>
              <a:rect l="l" t="t" r="r" b="b"/>
              <a:pathLst>
                <a:path w="1800225" h="1080770">
                  <a:moveTo>
                    <a:pt x="1619758" y="0"/>
                  </a:moveTo>
                  <a:lnTo>
                    <a:pt x="180086" y="0"/>
                  </a:lnTo>
                  <a:lnTo>
                    <a:pt x="132218" y="6434"/>
                  </a:lnTo>
                  <a:lnTo>
                    <a:pt x="89201" y="24590"/>
                  </a:lnTo>
                  <a:lnTo>
                    <a:pt x="52752" y="52752"/>
                  </a:lnTo>
                  <a:lnTo>
                    <a:pt x="24590" y="89201"/>
                  </a:lnTo>
                  <a:lnTo>
                    <a:pt x="6434" y="132218"/>
                  </a:lnTo>
                  <a:lnTo>
                    <a:pt x="0" y="180086"/>
                  </a:lnTo>
                  <a:lnTo>
                    <a:pt x="0" y="900430"/>
                  </a:lnTo>
                  <a:lnTo>
                    <a:pt x="6434" y="948297"/>
                  </a:lnTo>
                  <a:lnTo>
                    <a:pt x="24590" y="991314"/>
                  </a:lnTo>
                  <a:lnTo>
                    <a:pt x="52752" y="1027763"/>
                  </a:lnTo>
                  <a:lnTo>
                    <a:pt x="89201" y="1055925"/>
                  </a:lnTo>
                  <a:lnTo>
                    <a:pt x="132218" y="1074081"/>
                  </a:lnTo>
                  <a:lnTo>
                    <a:pt x="180086" y="1080516"/>
                  </a:lnTo>
                  <a:lnTo>
                    <a:pt x="1619758" y="1080516"/>
                  </a:lnTo>
                  <a:lnTo>
                    <a:pt x="1667625" y="1074081"/>
                  </a:lnTo>
                  <a:lnTo>
                    <a:pt x="1710642" y="1055925"/>
                  </a:lnTo>
                  <a:lnTo>
                    <a:pt x="1747091" y="1027763"/>
                  </a:lnTo>
                  <a:lnTo>
                    <a:pt x="1775253" y="991314"/>
                  </a:lnTo>
                  <a:lnTo>
                    <a:pt x="1793409" y="948297"/>
                  </a:lnTo>
                  <a:lnTo>
                    <a:pt x="1799844" y="900430"/>
                  </a:lnTo>
                  <a:lnTo>
                    <a:pt x="1799844" y="180086"/>
                  </a:lnTo>
                  <a:lnTo>
                    <a:pt x="1793409" y="132218"/>
                  </a:lnTo>
                  <a:lnTo>
                    <a:pt x="1775253" y="89201"/>
                  </a:lnTo>
                  <a:lnTo>
                    <a:pt x="1747091" y="52752"/>
                  </a:lnTo>
                  <a:lnTo>
                    <a:pt x="1710642" y="24590"/>
                  </a:lnTo>
                  <a:lnTo>
                    <a:pt x="1667625" y="6434"/>
                  </a:lnTo>
                  <a:lnTo>
                    <a:pt x="1619758" y="0"/>
                  </a:lnTo>
                  <a:close/>
                </a:path>
              </a:pathLst>
            </a:custGeom>
            <a:solidFill>
              <a:srgbClr val="0085C6"/>
            </a:solidFill>
          </p:spPr>
          <p:txBody>
            <a:bodyPr wrap="square" lIns="0" tIns="0" rIns="0" bIns="0" rtlCol="0"/>
            <a:lstStyle/>
            <a:p>
              <a:endParaRPr sz="2700"/>
            </a:p>
          </p:txBody>
        </p:sp>
        <p:sp>
          <p:nvSpPr>
            <p:cNvPr id="18" name="object 18"/>
            <p:cNvSpPr/>
            <p:nvPr/>
          </p:nvSpPr>
          <p:spPr>
            <a:xfrm>
              <a:off x="3676650" y="3060954"/>
              <a:ext cx="1800225" cy="1080770"/>
            </a:xfrm>
            <a:custGeom>
              <a:avLst/>
              <a:gdLst/>
              <a:ahLst/>
              <a:cxnLst/>
              <a:rect l="l" t="t" r="r" b="b"/>
              <a:pathLst>
                <a:path w="1800225" h="1080770">
                  <a:moveTo>
                    <a:pt x="0" y="180086"/>
                  </a:moveTo>
                  <a:lnTo>
                    <a:pt x="6434" y="132218"/>
                  </a:lnTo>
                  <a:lnTo>
                    <a:pt x="24590" y="89201"/>
                  </a:lnTo>
                  <a:lnTo>
                    <a:pt x="52752" y="52752"/>
                  </a:lnTo>
                  <a:lnTo>
                    <a:pt x="89201" y="24590"/>
                  </a:lnTo>
                  <a:lnTo>
                    <a:pt x="132218" y="6434"/>
                  </a:lnTo>
                  <a:lnTo>
                    <a:pt x="180086" y="0"/>
                  </a:lnTo>
                  <a:lnTo>
                    <a:pt x="1619758" y="0"/>
                  </a:lnTo>
                  <a:lnTo>
                    <a:pt x="1667625" y="6434"/>
                  </a:lnTo>
                  <a:lnTo>
                    <a:pt x="1710642" y="24590"/>
                  </a:lnTo>
                  <a:lnTo>
                    <a:pt x="1747091" y="52752"/>
                  </a:lnTo>
                  <a:lnTo>
                    <a:pt x="1775253" y="89201"/>
                  </a:lnTo>
                  <a:lnTo>
                    <a:pt x="1793409" y="132218"/>
                  </a:lnTo>
                  <a:lnTo>
                    <a:pt x="1799844" y="180086"/>
                  </a:lnTo>
                  <a:lnTo>
                    <a:pt x="1799844" y="900430"/>
                  </a:lnTo>
                  <a:lnTo>
                    <a:pt x="1793409" y="948297"/>
                  </a:lnTo>
                  <a:lnTo>
                    <a:pt x="1775253" y="991314"/>
                  </a:lnTo>
                  <a:lnTo>
                    <a:pt x="1747091" y="1027763"/>
                  </a:lnTo>
                  <a:lnTo>
                    <a:pt x="1710642" y="1055925"/>
                  </a:lnTo>
                  <a:lnTo>
                    <a:pt x="1667625" y="1074081"/>
                  </a:lnTo>
                  <a:lnTo>
                    <a:pt x="1619758" y="1080516"/>
                  </a:lnTo>
                  <a:lnTo>
                    <a:pt x="180086" y="1080516"/>
                  </a:lnTo>
                  <a:lnTo>
                    <a:pt x="132218" y="1074081"/>
                  </a:lnTo>
                  <a:lnTo>
                    <a:pt x="89201" y="1055925"/>
                  </a:lnTo>
                  <a:lnTo>
                    <a:pt x="52752" y="1027763"/>
                  </a:lnTo>
                  <a:lnTo>
                    <a:pt x="24590" y="991314"/>
                  </a:lnTo>
                  <a:lnTo>
                    <a:pt x="6434" y="948297"/>
                  </a:lnTo>
                  <a:lnTo>
                    <a:pt x="0" y="900430"/>
                  </a:lnTo>
                  <a:lnTo>
                    <a:pt x="0" y="180086"/>
                  </a:lnTo>
                  <a:close/>
                </a:path>
              </a:pathLst>
            </a:custGeom>
            <a:ln w="19050">
              <a:solidFill>
                <a:srgbClr val="D7D7D7"/>
              </a:solidFill>
            </a:ln>
          </p:spPr>
          <p:txBody>
            <a:bodyPr wrap="square" lIns="0" tIns="0" rIns="0" bIns="0" rtlCol="0"/>
            <a:lstStyle/>
            <a:p>
              <a:endParaRPr sz="2700"/>
            </a:p>
          </p:txBody>
        </p:sp>
      </p:grpSp>
      <p:sp>
        <p:nvSpPr>
          <p:cNvPr id="19" name="object 19"/>
          <p:cNvSpPr txBox="1"/>
          <p:nvPr/>
        </p:nvSpPr>
        <p:spPr>
          <a:xfrm>
            <a:off x="5771769" y="4775072"/>
            <a:ext cx="2186940" cy="1217321"/>
          </a:xfrm>
          <a:prstGeom prst="rect">
            <a:avLst/>
          </a:prstGeom>
        </p:spPr>
        <p:txBody>
          <a:bodyPr vert="horz" wrap="square" lIns="0" tIns="18098" rIns="0" bIns="0" rtlCol="0">
            <a:spAutoFit/>
          </a:bodyPr>
          <a:lstStyle/>
          <a:p>
            <a:pPr marL="18098" marR="7620" algn="ctr">
              <a:spcBef>
                <a:spcPts val="143"/>
              </a:spcBef>
            </a:pPr>
            <a:r>
              <a:rPr sz="2400" b="1" spc="-15" dirty="0">
                <a:solidFill>
                  <a:srgbClr val="FFFFFF"/>
                </a:solidFill>
                <a:latin typeface="Calibri"/>
                <a:cs typeface="Calibri"/>
              </a:rPr>
              <a:t>Persetujuan </a:t>
            </a:r>
            <a:r>
              <a:rPr sz="2400" b="1" spc="-8" dirty="0">
                <a:solidFill>
                  <a:srgbClr val="FFFFFF"/>
                </a:solidFill>
                <a:latin typeface="Calibri"/>
                <a:cs typeface="Calibri"/>
              </a:rPr>
              <a:t>NPD </a:t>
            </a:r>
            <a:r>
              <a:rPr sz="2400" b="1" spc="-525" dirty="0">
                <a:solidFill>
                  <a:srgbClr val="FFFFFF"/>
                </a:solidFill>
                <a:latin typeface="Calibri"/>
                <a:cs typeface="Calibri"/>
              </a:rPr>
              <a:t> </a:t>
            </a:r>
            <a:r>
              <a:rPr sz="2400" b="1" spc="-8" dirty="0">
                <a:solidFill>
                  <a:srgbClr val="FFFFFF"/>
                </a:solidFill>
                <a:latin typeface="Calibri"/>
                <a:cs typeface="Calibri"/>
              </a:rPr>
              <a:t>Non</a:t>
            </a:r>
            <a:r>
              <a:rPr sz="2400" b="1" spc="-23" dirty="0">
                <a:solidFill>
                  <a:srgbClr val="FFFFFF"/>
                </a:solidFill>
                <a:latin typeface="Calibri"/>
                <a:cs typeface="Calibri"/>
              </a:rPr>
              <a:t> </a:t>
            </a:r>
            <a:r>
              <a:rPr sz="2400" b="1" spc="-15" dirty="0">
                <a:solidFill>
                  <a:srgbClr val="FFFFFF"/>
                </a:solidFill>
                <a:latin typeface="Calibri"/>
                <a:cs typeface="Calibri"/>
              </a:rPr>
              <a:t>Pajar</a:t>
            </a:r>
            <a:endParaRPr sz="2400">
              <a:latin typeface="Calibri"/>
              <a:cs typeface="Calibri"/>
            </a:endParaRPr>
          </a:p>
          <a:p>
            <a:pPr algn="ctr">
              <a:spcBef>
                <a:spcPts val="1673"/>
              </a:spcBef>
            </a:pPr>
            <a:r>
              <a:rPr sz="1575" spc="-8" dirty="0">
                <a:solidFill>
                  <a:srgbClr val="FFFFFF"/>
                </a:solidFill>
                <a:latin typeface="Calibri"/>
                <a:cs typeface="Calibri"/>
              </a:rPr>
              <a:t>PA</a:t>
            </a:r>
            <a:r>
              <a:rPr sz="1575" spc="-38" dirty="0">
                <a:solidFill>
                  <a:srgbClr val="FFFFFF"/>
                </a:solidFill>
                <a:latin typeface="Calibri"/>
                <a:cs typeface="Calibri"/>
              </a:rPr>
              <a:t> </a:t>
            </a:r>
            <a:r>
              <a:rPr sz="1575" dirty="0">
                <a:solidFill>
                  <a:srgbClr val="FFFFFF"/>
                </a:solidFill>
                <a:latin typeface="Calibri"/>
                <a:cs typeface="Calibri"/>
              </a:rPr>
              <a:t>/</a:t>
            </a:r>
            <a:r>
              <a:rPr sz="1575" spc="-53" dirty="0">
                <a:solidFill>
                  <a:srgbClr val="FFFFFF"/>
                </a:solidFill>
                <a:latin typeface="Calibri"/>
                <a:cs typeface="Calibri"/>
              </a:rPr>
              <a:t> </a:t>
            </a:r>
            <a:r>
              <a:rPr sz="1575" dirty="0">
                <a:solidFill>
                  <a:srgbClr val="FFFFFF"/>
                </a:solidFill>
                <a:latin typeface="Calibri"/>
                <a:cs typeface="Calibri"/>
              </a:rPr>
              <a:t>KPA</a:t>
            </a:r>
            <a:endParaRPr sz="1575">
              <a:latin typeface="Calibri"/>
              <a:cs typeface="Calibri"/>
            </a:endParaRPr>
          </a:p>
        </p:txBody>
      </p:sp>
      <p:grpSp>
        <p:nvGrpSpPr>
          <p:cNvPr id="20" name="object 20"/>
          <p:cNvGrpSpPr/>
          <p:nvPr/>
        </p:nvGrpSpPr>
        <p:grpSpPr>
          <a:xfrm>
            <a:off x="6073901" y="4577144"/>
            <a:ext cx="5956935" cy="1649730"/>
            <a:chOff x="4049267" y="3051429"/>
            <a:chExt cx="3971290" cy="1099820"/>
          </a:xfrm>
        </p:grpSpPr>
        <p:pic>
          <p:nvPicPr>
            <p:cNvPr id="21" name="object 21"/>
            <p:cNvPicPr/>
            <p:nvPr/>
          </p:nvPicPr>
          <p:blipFill>
            <a:blip r:embed="rId5" cstate="print"/>
            <a:stretch>
              <a:fillRect/>
            </a:stretch>
          </p:blipFill>
          <p:spPr>
            <a:xfrm>
              <a:off x="4049267" y="3803904"/>
              <a:ext cx="224027" cy="224028"/>
            </a:xfrm>
            <a:prstGeom prst="rect">
              <a:avLst/>
            </a:prstGeom>
          </p:spPr>
        </p:pic>
        <p:sp>
          <p:nvSpPr>
            <p:cNvPr id="22" name="object 22"/>
            <p:cNvSpPr/>
            <p:nvPr/>
          </p:nvSpPr>
          <p:spPr>
            <a:xfrm>
              <a:off x="6211061" y="3060954"/>
              <a:ext cx="1800225" cy="1080770"/>
            </a:xfrm>
            <a:custGeom>
              <a:avLst/>
              <a:gdLst/>
              <a:ahLst/>
              <a:cxnLst/>
              <a:rect l="l" t="t" r="r" b="b"/>
              <a:pathLst>
                <a:path w="1800225" h="1080770">
                  <a:moveTo>
                    <a:pt x="1619758" y="0"/>
                  </a:moveTo>
                  <a:lnTo>
                    <a:pt x="180086" y="0"/>
                  </a:lnTo>
                  <a:lnTo>
                    <a:pt x="132218" y="6434"/>
                  </a:lnTo>
                  <a:lnTo>
                    <a:pt x="89201" y="24590"/>
                  </a:lnTo>
                  <a:lnTo>
                    <a:pt x="52752" y="52752"/>
                  </a:lnTo>
                  <a:lnTo>
                    <a:pt x="24590" y="89201"/>
                  </a:lnTo>
                  <a:lnTo>
                    <a:pt x="6434" y="132218"/>
                  </a:lnTo>
                  <a:lnTo>
                    <a:pt x="0" y="180086"/>
                  </a:lnTo>
                  <a:lnTo>
                    <a:pt x="0" y="900430"/>
                  </a:lnTo>
                  <a:lnTo>
                    <a:pt x="6434" y="948297"/>
                  </a:lnTo>
                  <a:lnTo>
                    <a:pt x="24590" y="991314"/>
                  </a:lnTo>
                  <a:lnTo>
                    <a:pt x="52752" y="1027763"/>
                  </a:lnTo>
                  <a:lnTo>
                    <a:pt x="89201" y="1055925"/>
                  </a:lnTo>
                  <a:lnTo>
                    <a:pt x="132218" y="1074081"/>
                  </a:lnTo>
                  <a:lnTo>
                    <a:pt x="180086" y="1080516"/>
                  </a:lnTo>
                  <a:lnTo>
                    <a:pt x="1619758" y="1080516"/>
                  </a:lnTo>
                  <a:lnTo>
                    <a:pt x="1667625" y="1074081"/>
                  </a:lnTo>
                  <a:lnTo>
                    <a:pt x="1710642" y="1055925"/>
                  </a:lnTo>
                  <a:lnTo>
                    <a:pt x="1747091" y="1027763"/>
                  </a:lnTo>
                  <a:lnTo>
                    <a:pt x="1775253" y="991314"/>
                  </a:lnTo>
                  <a:lnTo>
                    <a:pt x="1793409" y="948297"/>
                  </a:lnTo>
                  <a:lnTo>
                    <a:pt x="1799843" y="900430"/>
                  </a:lnTo>
                  <a:lnTo>
                    <a:pt x="1799843" y="180086"/>
                  </a:lnTo>
                  <a:lnTo>
                    <a:pt x="1793409" y="132218"/>
                  </a:lnTo>
                  <a:lnTo>
                    <a:pt x="1775253" y="89201"/>
                  </a:lnTo>
                  <a:lnTo>
                    <a:pt x="1747091" y="52752"/>
                  </a:lnTo>
                  <a:lnTo>
                    <a:pt x="1710642" y="24590"/>
                  </a:lnTo>
                  <a:lnTo>
                    <a:pt x="1667625" y="6434"/>
                  </a:lnTo>
                  <a:lnTo>
                    <a:pt x="1619758" y="0"/>
                  </a:lnTo>
                  <a:close/>
                </a:path>
              </a:pathLst>
            </a:custGeom>
            <a:solidFill>
              <a:srgbClr val="95A952"/>
            </a:solidFill>
          </p:spPr>
          <p:txBody>
            <a:bodyPr wrap="square" lIns="0" tIns="0" rIns="0" bIns="0" rtlCol="0"/>
            <a:lstStyle/>
            <a:p>
              <a:endParaRPr sz="2700"/>
            </a:p>
          </p:txBody>
        </p:sp>
        <p:sp>
          <p:nvSpPr>
            <p:cNvPr id="23" name="object 23"/>
            <p:cNvSpPr/>
            <p:nvPr/>
          </p:nvSpPr>
          <p:spPr>
            <a:xfrm>
              <a:off x="6211061" y="3060954"/>
              <a:ext cx="1800225" cy="1080770"/>
            </a:xfrm>
            <a:custGeom>
              <a:avLst/>
              <a:gdLst/>
              <a:ahLst/>
              <a:cxnLst/>
              <a:rect l="l" t="t" r="r" b="b"/>
              <a:pathLst>
                <a:path w="1800225" h="1080770">
                  <a:moveTo>
                    <a:pt x="0" y="180086"/>
                  </a:moveTo>
                  <a:lnTo>
                    <a:pt x="6434" y="132218"/>
                  </a:lnTo>
                  <a:lnTo>
                    <a:pt x="24590" y="89201"/>
                  </a:lnTo>
                  <a:lnTo>
                    <a:pt x="52752" y="52752"/>
                  </a:lnTo>
                  <a:lnTo>
                    <a:pt x="89201" y="24590"/>
                  </a:lnTo>
                  <a:lnTo>
                    <a:pt x="132218" y="6434"/>
                  </a:lnTo>
                  <a:lnTo>
                    <a:pt x="180086" y="0"/>
                  </a:lnTo>
                  <a:lnTo>
                    <a:pt x="1619758" y="0"/>
                  </a:lnTo>
                  <a:lnTo>
                    <a:pt x="1667625" y="6434"/>
                  </a:lnTo>
                  <a:lnTo>
                    <a:pt x="1710642" y="24590"/>
                  </a:lnTo>
                  <a:lnTo>
                    <a:pt x="1747091" y="52752"/>
                  </a:lnTo>
                  <a:lnTo>
                    <a:pt x="1775253" y="89201"/>
                  </a:lnTo>
                  <a:lnTo>
                    <a:pt x="1793409" y="132218"/>
                  </a:lnTo>
                  <a:lnTo>
                    <a:pt x="1799843" y="180086"/>
                  </a:lnTo>
                  <a:lnTo>
                    <a:pt x="1799843" y="900430"/>
                  </a:lnTo>
                  <a:lnTo>
                    <a:pt x="1793409" y="948297"/>
                  </a:lnTo>
                  <a:lnTo>
                    <a:pt x="1775253" y="991314"/>
                  </a:lnTo>
                  <a:lnTo>
                    <a:pt x="1747091" y="1027763"/>
                  </a:lnTo>
                  <a:lnTo>
                    <a:pt x="1710642" y="1055925"/>
                  </a:lnTo>
                  <a:lnTo>
                    <a:pt x="1667625" y="1074081"/>
                  </a:lnTo>
                  <a:lnTo>
                    <a:pt x="1619758" y="1080516"/>
                  </a:lnTo>
                  <a:lnTo>
                    <a:pt x="180086" y="1080516"/>
                  </a:lnTo>
                  <a:lnTo>
                    <a:pt x="132218" y="1074081"/>
                  </a:lnTo>
                  <a:lnTo>
                    <a:pt x="89201" y="1055925"/>
                  </a:lnTo>
                  <a:lnTo>
                    <a:pt x="52752" y="1027763"/>
                  </a:lnTo>
                  <a:lnTo>
                    <a:pt x="24590" y="991314"/>
                  </a:lnTo>
                  <a:lnTo>
                    <a:pt x="6434" y="948297"/>
                  </a:lnTo>
                  <a:lnTo>
                    <a:pt x="0" y="900430"/>
                  </a:lnTo>
                  <a:lnTo>
                    <a:pt x="0" y="180086"/>
                  </a:lnTo>
                  <a:close/>
                </a:path>
              </a:pathLst>
            </a:custGeom>
            <a:ln w="19050">
              <a:solidFill>
                <a:srgbClr val="D7D7D7"/>
              </a:solidFill>
            </a:ln>
          </p:spPr>
          <p:txBody>
            <a:bodyPr wrap="square" lIns="0" tIns="0" rIns="0" bIns="0" rtlCol="0"/>
            <a:lstStyle/>
            <a:p>
              <a:endParaRPr sz="2700"/>
            </a:p>
          </p:txBody>
        </p:sp>
      </p:grpSp>
      <p:sp>
        <p:nvSpPr>
          <p:cNvPr id="24" name="object 24"/>
          <p:cNvSpPr txBox="1"/>
          <p:nvPr/>
        </p:nvSpPr>
        <p:spPr>
          <a:xfrm>
            <a:off x="9544241" y="4775072"/>
            <a:ext cx="2246948" cy="1217321"/>
          </a:xfrm>
          <a:prstGeom prst="rect">
            <a:avLst/>
          </a:prstGeom>
        </p:spPr>
        <p:txBody>
          <a:bodyPr vert="horz" wrap="square" lIns="0" tIns="18098" rIns="0" bIns="0" rtlCol="0">
            <a:spAutoFit/>
          </a:bodyPr>
          <a:lstStyle/>
          <a:p>
            <a:pPr marL="18098" marR="7620" algn="ctr">
              <a:spcBef>
                <a:spcPts val="143"/>
              </a:spcBef>
            </a:pPr>
            <a:r>
              <a:rPr sz="2400" b="1" spc="-8" dirty="0">
                <a:solidFill>
                  <a:srgbClr val="FFFFFF"/>
                </a:solidFill>
                <a:latin typeface="Calibri"/>
                <a:cs typeface="Calibri"/>
              </a:rPr>
              <a:t>Validasi</a:t>
            </a:r>
            <a:r>
              <a:rPr sz="2400" b="1" spc="-60" dirty="0">
                <a:solidFill>
                  <a:srgbClr val="FFFFFF"/>
                </a:solidFill>
                <a:latin typeface="Calibri"/>
                <a:cs typeface="Calibri"/>
              </a:rPr>
              <a:t> </a:t>
            </a:r>
            <a:r>
              <a:rPr sz="2400" b="1" spc="-8" dirty="0">
                <a:solidFill>
                  <a:srgbClr val="FFFFFF"/>
                </a:solidFill>
                <a:latin typeface="Calibri"/>
                <a:cs typeface="Calibri"/>
              </a:rPr>
              <a:t>NPD</a:t>
            </a:r>
            <a:r>
              <a:rPr sz="2400" b="1" spc="-38" dirty="0">
                <a:solidFill>
                  <a:srgbClr val="FFFFFF"/>
                </a:solidFill>
                <a:latin typeface="Calibri"/>
                <a:cs typeface="Calibri"/>
              </a:rPr>
              <a:t> </a:t>
            </a:r>
            <a:r>
              <a:rPr sz="2400" b="1" spc="-8" dirty="0">
                <a:solidFill>
                  <a:srgbClr val="FFFFFF"/>
                </a:solidFill>
                <a:latin typeface="Calibri"/>
                <a:cs typeface="Calibri"/>
              </a:rPr>
              <a:t>Non </a:t>
            </a:r>
            <a:r>
              <a:rPr sz="2400" b="1" spc="-525" dirty="0">
                <a:solidFill>
                  <a:srgbClr val="FFFFFF"/>
                </a:solidFill>
                <a:latin typeface="Calibri"/>
                <a:cs typeface="Calibri"/>
              </a:rPr>
              <a:t> </a:t>
            </a:r>
            <a:r>
              <a:rPr sz="2400" b="1" spc="-8" dirty="0">
                <a:solidFill>
                  <a:srgbClr val="FFFFFF"/>
                </a:solidFill>
                <a:latin typeface="Calibri"/>
                <a:cs typeface="Calibri"/>
              </a:rPr>
              <a:t>Panjar</a:t>
            </a:r>
            <a:endParaRPr sz="2400">
              <a:latin typeface="Calibri"/>
              <a:cs typeface="Calibri"/>
            </a:endParaRPr>
          </a:p>
          <a:p>
            <a:pPr marL="953" algn="ctr">
              <a:spcBef>
                <a:spcPts val="1673"/>
              </a:spcBef>
            </a:pPr>
            <a:r>
              <a:rPr sz="1575" dirty="0">
                <a:solidFill>
                  <a:srgbClr val="FFFFFF"/>
                </a:solidFill>
                <a:latin typeface="Calibri"/>
                <a:cs typeface="Calibri"/>
              </a:rPr>
              <a:t>BP</a:t>
            </a:r>
            <a:r>
              <a:rPr sz="1575" spc="-60" dirty="0">
                <a:solidFill>
                  <a:srgbClr val="FFFFFF"/>
                </a:solidFill>
                <a:latin typeface="Calibri"/>
                <a:cs typeface="Calibri"/>
              </a:rPr>
              <a:t> </a:t>
            </a:r>
            <a:r>
              <a:rPr sz="1575" dirty="0">
                <a:solidFill>
                  <a:srgbClr val="FFFFFF"/>
                </a:solidFill>
                <a:latin typeface="Calibri"/>
                <a:cs typeface="Calibri"/>
              </a:rPr>
              <a:t>/</a:t>
            </a:r>
            <a:r>
              <a:rPr sz="1575" spc="-30" dirty="0">
                <a:solidFill>
                  <a:srgbClr val="FFFFFF"/>
                </a:solidFill>
                <a:latin typeface="Calibri"/>
                <a:cs typeface="Calibri"/>
              </a:rPr>
              <a:t> </a:t>
            </a:r>
            <a:r>
              <a:rPr sz="1575" spc="-8" dirty="0">
                <a:solidFill>
                  <a:srgbClr val="FFFFFF"/>
                </a:solidFill>
                <a:latin typeface="Calibri"/>
                <a:cs typeface="Calibri"/>
              </a:rPr>
              <a:t>BPP</a:t>
            </a:r>
            <a:endParaRPr sz="1575">
              <a:latin typeface="Calibri"/>
              <a:cs typeface="Calibri"/>
            </a:endParaRPr>
          </a:p>
        </p:txBody>
      </p:sp>
      <p:grpSp>
        <p:nvGrpSpPr>
          <p:cNvPr id="25" name="object 25"/>
          <p:cNvGrpSpPr/>
          <p:nvPr/>
        </p:nvGrpSpPr>
        <p:grpSpPr>
          <a:xfrm>
            <a:off x="9886951" y="2709481"/>
            <a:ext cx="6535103" cy="3319463"/>
            <a:chOff x="6591300" y="1806320"/>
            <a:chExt cx="4356735" cy="2212975"/>
          </a:xfrm>
        </p:grpSpPr>
        <p:pic>
          <p:nvPicPr>
            <p:cNvPr id="26" name="object 26"/>
            <p:cNvPicPr/>
            <p:nvPr/>
          </p:nvPicPr>
          <p:blipFill>
            <a:blip r:embed="rId6" cstate="print"/>
            <a:stretch>
              <a:fillRect/>
            </a:stretch>
          </p:blipFill>
          <p:spPr>
            <a:xfrm>
              <a:off x="6591300" y="3794760"/>
              <a:ext cx="224027" cy="224027"/>
            </a:xfrm>
            <a:prstGeom prst="rect">
              <a:avLst/>
            </a:prstGeom>
          </p:spPr>
        </p:pic>
        <p:sp>
          <p:nvSpPr>
            <p:cNvPr id="27" name="object 27"/>
            <p:cNvSpPr/>
            <p:nvPr/>
          </p:nvSpPr>
          <p:spPr>
            <a:xfrm>
              <a:off x="9138666" y="1815845"/>
              <a:ext cx="1800225" cy="899160"/>
            </a:xfrm>
            <a:custGeom>
              <a:avLst/>
              <a:gdLst/>
              <a:ahLst/>
              <a:cxnLst/>
              <a:rect l="l" t="t" r="r" b="b"/>
              <a:pathLst>
                <a:path w="1800225" h="899160">
                  <a:moveTo>
                    <a:pt x="1649983" y="0"/>
                  </a:moveTo>
                  <a:lnTo>
                    <a:pt x="149859" y="0"/>
                  </a:lnTo>
                  <a:lnTo>
                    <a:pt x="102477" y="7636"/>
                  </a:lnTo>
                  <a:lnTo>
                    <a:pt x="61337" y="28903"/>
                  </a:lnTo>
                  <a:lnTo>
                    <a:pt x="28903" y="61337"/>
                  </a:lnTo>
                  <a:lnTo>
                    <a:pt x="7636" y="102477"/>
                  </a:lnTo>
                  <a:lnTo>
                    <a:pt x="0" y="149859"/>
                  </a:lnTo>
                  <a:lnTo>
                    <a:pt x="0" y="749300"/>
                  </a:lnTo>
                  <a:lnTo>
                    <a:pt x="7636" y="796682"/>
                  </a:lnTo>
                  <a:lnTo>
                    <a:pt x="28903" y="837822"/>
                  </a:lnTo>
                  <a:lnTo>
                    <a:pt x="61337" y="870256"/>
                  </a:lnTo>
                  <a:lnTo>
                    <a:pt x="102477" y="891523"/>
                  </a:lnTo>
                  <a:lnTo>
                    <a:pt x="149859" y="899159"/>
                  </a:lnTo>
                  <a:lnTo>
                    <a:pt x="1649983" y="899159"/>
                  </a:lnTo>
                  <a:lnTo>
                    <a:pt x="1697366" y="891523"/>
                  </a:lnTo>
                  <a:lnTo>
                    <a:pt x="1738506" y="870256"/>
                  </a:lnTo>
                  <a:lnTo>
                    <a:pt x="1770940" y="837822"/>
                  </a:lnTo>
                  <a:lnTo>
                    <a:pt x="1792207" y="796682"/>
                  </a:lnTo>
                  <a:lnTo>
                    <a:pt x="1799843" y="749300"/>
                  </a:lnTo>
                  <a:lnTo>
                    <a:pt x="1799843" y="149859"/>
                  </a:lnTo>
                  <a:lnTo>
                    <a:pt x="1792207" y="102477"/>
                  </a:lnTo>
                  <a:lnTo>
                    <a:pt x="1770940" y="61337"/>
                  </a:lnTo>
                  <a:lnTo>
                    <a:pt x="1738506" y="28903"/>
                  </a:lnTo>
                  <a:lnTo>
                    <a:pt x="1697366" y="7636"/>
                  </a:lnTo>
                  <a:lnTo>
                    <a:pt x="1649983" y="0"/>
                  </a:lnTo>
                  <a:close/>
                </a:path>
              </a:pathLst>
            </a:custGeom>
            <a:solidFill>
              <a:srgbClr val="FFC000"/>
            </a:solidFill>
          </p:spPr>
          <p:txBody>
            <a:bodyPr wrap="square" lIns="0" tIns="0" rIns="0" bIns="0" rtlCol="0"/>
            <a:lstStyle/>
            <a:p>
              <a:endParaRPr sz="2700"/>
            </a:p>
          </p:txBody>
        </p:sp>
        <p:sp>
          <p:nvSpPr>
            <p:cNvPr id="28" name="object 28"/>
            <p:cNvSpPr/>
            <p:nvPr/>
          </p:nvSpPr>
          <p:spPr>
            <a:xfrm>
              <a:off x="9138666" y="1815845"/>
              <a:ext cx="1800225" cy="899160"/>
            </a:xfrm>
            <a:custGeom>
              <a:avLst/>
              <a:gdLst/>
              <a:ahLst/>
              <a:cxnLst/>
              <a:rect l="l" t="t" r="r" b="b"/>
              <a:pathLst>
                <a:path w="1800225" h="899160">
                  <a:moveTo>
                    <a:pt x="0" y="149859"/>
                  </a:moveTo>
                  <a:lnTo>
                    <a:pt x="7636" y="102477"/>
                  </a:lnTo>
                  <a:lnTo>
                    <a:pt x="28903" y="61337"/>
                  </a:lnTo>
                  <a:lnTo>
                    <a:pt x="61337" y="28903"/>
                  </a:lnTo>
                  <a:lnTo>
                    <a:pt x="102477" y="7636"/>
                  </a:lnTo>
                  <a:lnTo>
                    <a:pt x="149859" y="0"/>
                  </a:lnTo>
                  <a:lnTo>
                    <a:pt x="1649983" y="0"/>
                  </a:lnTo>
                  <a:lnTo>
                    <a:pt x="1697366" y="7636"/>
                  </a:lnTo>
                  <a:lnTo>
                    <a:pt x="1738506" y="28903"/>
                  </a:lnTo>
                  <a:lnTo>
                    <a:pt x="1770940" y="61337"/>
                  </a:lnTo>
                  <a:lnTo>
                    <a:pt x="1792207" y="102477"/>
                  </a:lnTo>
                  <a:lnTo>
                    <a:pt x="1799843" y="149859"/>
                  </a:lnTo>
                  <a:lnTo>
                    <a:pt x="1799843" y="749300"/>
                  </a:lnTo>
                  <a:lnTo>
                    <a:pt x="1792207" y="796682"/>
                  </a:lnTo>
                  <a:lnTo>
                    <a:pt x="1770940" y="837822"/>
                  </a:lnTo>
                  <a:lnTo>
                    <a:pt x="1738506" y="870256"/>
                  </a:lnTo>
                  <a:lnTo>
                    <a:pt x="1697366" y="891523"/>
                  </a:lnTo>
                  <a:lnTo>
                    <a:pt x="1649983" y="899159"/>
                  </a:lnTo>
                  <a:lnTo>
                    <a:pt x="149859" y="899159"/>
                  </a:lnTo>
                  <a:lnTo>
                    <a:pt x="102477" y="891523"/>
                  </a:lnTo>
                  <a:lnTo>
                    <a:pt x="61337" y="870256"/>
                  </a:lnTo>
                  <a:lnTo>
                    <a:pt x="28903" y="837822"/>
                  </a:lnTo>
                  <a:lnTo>
                    <a:pt x="7636" y="796682"/>
                  </a:lnTo>
                  <a:lnTo>
                    <a:pt x="0" y="749300"/>
                  </a:lnTo>
                  <a:lnTo>
                    <a:pt x="0" y="149859"/>
                  </a:lnTo>
                  <a:close/>
                </a:path>
              </a:pathLst>
            </a:custGeom>
            <a:ln w="19050">
              <a:solidFill>
                <a:srgbClr val="D7D7D7"/>
              </a:solidFill>
            </a:ln>
          </p:spPr>
          <p:txBody>
            <a:bodyPr wrap="square" lIns="0" tIns="0" rIns="0" bIns="0" rtlCol="0"/>
            <a:lstStyle/>
            <a:p>
              <a:endParaRPr sz="2700"/>
            </a:p>
          </p:txBody>
        </p:sp>
      </p:grpSp>
      <p:sp>
        <p:nvSpPr>
          <p:cNvPr id="29" name="object 29"/>
          <p:cNvSpPr txBox="1"/>
          <p:nvPr/>
        </p:nvSpPr>
        <p:spPr>
          <a:xfrm>
            <a:off x="14411133" y="2799206"/>
            <a:ext cx="1291590" cy="387607"/>
          </a:xfrm>
          <a:prstGeom prst="rect">
            <a:avLst/>
          </a:prstGeom>
        </p:spPr>
        <p:txBody>
          <a:bodyPr vert="horz" wrap="square" lIns="0" tIns="18098" rIns="0" bIns="0" rtlCol="0">
            <a:spAutoFit/>
          </a:bodyPr>
          <a:lstStyle/>
          <a:p>
            <a:pPr marL="19050">
              <a:spcBef>
                <a:spcPts val="143"/>
              </a:spcBef>
            </a:pPr>
            <a:r>
              <a:rPr sz="2400" b="1" spc="-8" dirty="0">
                <a:solidFill>
                  <a:srgbClr val="663300"/>
                </a:solidFill>
                <a:latin typeface="Calibri"/>
                <a:cs typeface="Calibri"/>
              </a:rPr>
              <a:t>TBP</a:t>
            </a:r>
            <a:r>
              <a:rPr sz="2400" b="1" spc="-90" dirty="0">
                <a:solidFill>
                  <a:srgbClr val="663300"/>
                </a:solidFill>
                <a:latin typeface="Calibri"/>
                <a:cs typeface="Calibri"/>
              </a:rPr>
              <a:t> </a:t>
            </a:r>
            <a:r>
              <a:rPr sz="2400" b="1" spc="-15" dirty="0">
                <a:solidFill>
                  <a:srgbClr val="663300"/>
                </a:solidFill>
                <a:latin typeface="Calibri"/>
                <a:cs typeface="Calibri"/>
              </a:rPr>
              <a:t>Tunai</a:t>
            </a:r>
            <a:endParaRPr sz="2400">
              <a:latin typeface="Calibri"/>
              <a:cs typeface="Calibri"/>
            </a:endParaRPr>
          </a:p>
        </p:txBody>
      </p:sp>
      <p:sp>
        <p:nvSpPr>
          <p:cNvPr id="30" name="object 30"/>
          <p:cNvSpPr txBox="1"/>
          <p:nvPr/>
        </p:nvSpPr>
        <p:spPr>
          <a:xfrm>
            <a:off x="14690027" y="3619424"/>
            <a:ext cx="734376" cy="262572"/>
          </a:xfrm>
          <a:prstGeom prst="rect">
            <a:avLst/>
          </a:prstGeom>
        </p:spPr>
        <p:txBody>
          <a:bodyPr vert="horz" wrap="square" lIns="0" tIns="20003" rIns="0" bIns="0" rtlCol="0">
            <a:spAutoFit/>
          </a:bodyPr>
          <a:lstStyle/>
          <a:p>
            <a:pPr marL="19050">
              <a:spcBef>
                <a:spcPts val="158"/>
              </a:spcBef>
            </a:pPr>
            <a:r>
              <a:rPr sz="1575" dirty="0">
                <a:solidFill>
                  <a:srgbClr val="663300"/>
                </a:solidFill>
                <a:latin typeface="Calibri"/>
                <a:cs typeface="Calibri"/>
              </a:rPr>
              <a:t>BP</a:t>
            </a:r>
            <a:r>
              <a:rPr sz="1575" spc="-83" dirty="0">
                <a:solidFill>
                  <a:srgbClr val="663300"/>
                </a:solidFill>
                <a:latin typeface="Calibri"/>
                <a:cs typeface="Calibri"/>
              </a:rPr>
              <a:t> </a:t>
            </a:r>
            <a:r>
              <a:rPr sz="1575" dirty="0">
                <a:solidFill>
                  <a:srgbClr val="663300"/>
                </a:solidFill>
                <a:latin typeface="Calibri"/>
                <a:cs typeface="Calibri"/>
              </a:rPr>
              <a:t>/</a:t>
            </a:r>
            <a:r>
              <a:rPr sz="1575" spc="-53" dirty="0">
                <a:solidFill>
                  <a:srgbClr val="663300"/>
                </a:solidFill>
                <a:latin typeface="Calibri"/>
                <a:cs typeface="Calibri"/>
              </a:rPr>
              <a:t> </a:t>
            </a:r>
            <a:r>
              <a:rPr sz="1575" dirty="0">
                <a:solidFill>
                  <a:srgbClr val="663300"/>
                </a:solidFill>
                <a:latin typeface="Calibri"/>
                <a:cs typeface="Calibri"/>
              </a:rPr>
              <a:t>BPP</a:t>
            </a:r>
            <a:endParaRPr sz="1575">
              <a:latin typeface="Calibri"/>
              <a:cs typeface="Calibri"/>
            </a:endParaRPr>
          </a:p>
        </p:txBody>
      </p:sp>
      <p:grpSp>
        <p:nvGrpSpPr>
          <p:cNvPr id="31" name="object 31"/>
          <p:cNvGrpSpPr/>
          <p:nvPr/>
        </p:nvGrpSpPr>
        <p:grpSpPr>
          <a:xfrm>
            <a:off x="13702855" y="3593591"/>
            <a:ext cx="2728913" cy="4348163"/>
            <a:chOff x="9135236" y="2395727"/>
            <a:chExt cx="1819275" cy="2898775"/>
          </a:xfrm>
        </p:grpSpPr>
        <p:pic>
          <p:nvPicPr>
            <p:cNvPr id="32" name="object 32"/>
            <p:cNvPicPr/>
            <p:nvPr/>
          </p:nvPicPr>
          <p:blipFill>
            <a:blip r:embed="rId4" cstate="print"/>
            <a:stretch>
              <a:fillRect/>
            </a:stretch>
          </p:blipFill>
          <p:spPr>
            <a:xfrm>
              <a:off x="9514331" y="2395727"/>
              <a:ext cx="217931" cy="216408"/>
            </a:xfrm>
            <a:prstGeom prst="rect">
              <a:avLst/>
            </a:prstGeom>
          </p:spPr>
        </p:pic>
        <p:sp>
          <p:nvSpPr>
            <p:cNvPr id="33" name="object 33"/>
            <p:cNvSpPr/>
            <p:nvPr/>
          </p:nvSpPr>
          <p:spPr>
            <a:xfrm>
              <a:off x="9144761" y="4385310"/>
              <a:ext cx="1800225" cy="899160"/>
            </a:xfrm>
            <a:custGeom>
              <a:avLst/>
              <a:gdLst/>
              <a:ahLst/>
              <a:cxnLst/>
              <a:rect l="l" t="t" r="r" b="b"/>
              <a:pathLst>
                <a:path w="1800225" h="899160">
                  <a:moveTo>
                    <a:pt x="1649984" y="0"/>
                  </a:moveTo>
                  <a:lnTo>
                    <a:pt x="149860" y="0"/>
                  </a:lnTo>
                  <a:lnTo>
                    <a:pt x="102477" y="7636"/>
                  </a:lnTo>
                  <a:lnTo>
                    <a:pt x="61337" y="28903"/>
                  </a:lnTo>
                  <a:lnTo>
                    <a:pt x="28903" y="61337"/>
                  </a:lnTo>
                  <a:lnTo>
                    <a:pt x="7636" y="102477"/>
                  </a:lnTo>
                  <a:lnTo>
                    <a:pt x="0" y="149859"/>
                  </a:lnTo>
                  <a:lnTo>
                    <a:pt x="0" y="749300"/>
                  </a:lnTo>
                  <a:lnTo>
                    <a:pt x="7636" y="796682"/>
                  </a:lnTo>
                  <a:lnTo>
                    <a:pt x="28903" y="837822"/>
                  </a:lnTo>
                  <a:lnTo>
                    <a:pt x="61337" y="870256"/>
                  </a:lnTo>
                  <a:lnTo>
                    <a:pt x="102477" y="891523"/>
                  </a:lnTo>
                  <a:lnTo>
                    <a:pt x="149860" y="899159"/>
                  </a:lnTo>
                  <a:lnTo>
                    <a:pt x="1649984" y="899159"/>
                  </a:lnTo>
                  <a:lnTo>
                    <a:pt x="1697366" y="891523"/>
                  </a:lnTo>
                  <a:lnTo>
                    <a:pt x="1738506" y="870256"/>
                  </a:lnTo>
                  <a:lnTo>
                    <a:pt x="1770940" y="837822"/>
                  </a:lnTo>
                  <a:lnTo>
                    <a:pt x="1792207" y="796682"/>
                  </a:lnTo>
                  <a:lnTo>
                    <a:pt x="1799844" y="749300"/>
                  </a:lnTo>
                  <a:lnTo>
                    <a:pt x="1799844" y="149859"/>
                  </a:lnTo>
                  <a:lnTo>
                    <a:pt x="1792207" y="102477"/>
                  </a:lnTo>
                  <a:lnTo>
                    <a:pt x="1770940" y="61337"/>
                  </a:lnTo>
                  <a:lnTo>
                    <a:pt x="1738506" y="28903"/>
                  </a:lnTo>
                  <a:lnTo>
                    <a:pt x="1697366" y="7636"/>
                  </a:lnTo>
                  <a:lnTo>
                    <a:pt x="1649984" y="0"/>
                  </a:lnTo>
                  <a:close/>
                </a:path>
              </a:pathLst>
            </a:custGeom>
            <a:solidFill>
              <a:srgbClr val="FFC000"/>
            </a:solidFill>
          </p:spPr>
          <p:txBody>
            <a:bodyPr wrap="square" lIns="0" tIns="0" rIns="0" bIns="0" rtlCol="0"/>
            <a:lstStyle/>
            <a:p>
              <a:endParaRPr sz="2700"/>
            </a:p>
          </p:txBody>
        </p:sp>
        <p:sp>
          <p:nvSpPr>
            <p:cNvPr id="34" name="object 34"/>
            <p:cNvSpPr/>
            <p:nvPr/>
          </p:nvSpPr>
          <p:spPr>
            <a:xfrm>
              <a:off x="9144761" y="4385310"/>
              <a:ext cx="1800225" cy="899160"/>
            </a:xfrm>
            <a:custGeom>
              <a:avLst/>
              <a:gdLst/>
              <a:ahLst/>
              <a:cxnLst/>
              <a:rect l="l" t="t" r="r" b="b"/>
              <a:pathLst>
                <a:path w="1800225" h="899160">
                  <a:moveTo>
                    <a:pt x="0" y="149859"/>
                  </a:moveTo>
                  <a:lnTo>
                    <a:pt x="7636" y="102477"/>
                  </a:lnTo>
                  <a:lnTo>
                    <a:pt x="28903" y="61337"/>
                  </a:lnTo>
                  <a:lnTo>
                    <a:pt x="61337" y="28903"/>
                  </a:lnTo>
                  <a:lnTo>
                    <a:pt x="102477" y="7636"/>
                  </a:lnTo>
                  <a:lnTo>
                    <a:pt x="149860" y="0"/>
                  </a:lnTo>
                  <a:lnTo>
                    <a:pt x="1649984" y="0"/>
                  </a:lnTo>
                  <a:lnTo>
                    <a:pt x="1697366" y="7636"/>
                  </a:lnTo>
                  <a:lnTo>
                    <a:pt x="1738506" y="28903"/>
                  </a:lnTo>
                  <a:lnTo>
                    <a:pt x="1770940" y="61337"/>
                  </a:lnTo>
                  <a:lnTo>
                    <a:pt x="1792207" y="102477"/>
                  </a:lnTo>
                  <a:lnTo>
                    <a:pt x="1799844" y="149859"/>
                  </a:lnTo>
                  <a:lnTo>
                    <a:pt x="1799844" y="749300"/>
                  </a:lnTo>
                  <a:lnTo>
                    <a:pt x="1792207" y="796682"/>
                  </a:lnTo>
                  <a:lnTo>
                    <a:pt x="1770940" y="837822"/>
                  </a:lnTo>
                  <a:lnTo>
                    <a:pt x="1738506" y="870256"/>
                  </a:lnTo>
                  <a:lnTo>
                    <a:pt x="1697366" y="891523"/>
                  </a:lnTo>
                  <a:lnTo>
                    <a:pt x="1649984" y="899159"/>
                  </a:lnTo>
                  <a:lnTo>
                    <a:pt x="149860" y="899159"/>
                  </a:lnTo>
                  <a:lnTo>
                    <a:pt x="102477" y="891523"/>
                  </a:lnTo>
                  <a:lnTo>
                    <a:pt x="61337" y="870256"/>
                  </a:lnTo>
                  <a:lnTo>
                    <a:pt x="28903" y="837822"/>
                  </a:lnTo>
                  <a:lnTo>
                    <a:pt x="7636" y="796682"/>
                  </a:lnTo>
                  <a:lnTo>
                    <a:pt x="0" y="749300"/>
                  </a:lnTo>
                  <a:lnTo>
                    <a:pt x="0" y="149859"/>
                  </a:lnTo>
                  <a:close/>
                </a:path>
              </a:pathLst>
            </a:custGeom>
            <a:ln w="19050">
              <a:solidFill>
                <a:srgbClr val="D7D7D7"/>
              </a:solidFill>
            </a:ln>
          </p:spPr>
          <p:txBody>
            <a:bodyPr wrap="square" lIns="0" tIns="0" rIns="0" bIns="0" rtlCol="0"/>
            <a:lstStyle/>
            <a:p>
              <a:endParaRPr sz="2700"/>
            </a:p>
          </p:txBody>
        </p:sp>
      </p:grpSp>
      <p:sp>
        <p:nvSpPr>
          <p:cNvPr id="35" name="object 35"/>
          <p:cNvSpPr txBox="1"/>
          <p:nvPr/>
        </p:nvSpPr>
        <p:spPr>
          <a:xfrm>
            <a:off x="14120813" y="6653783"/>
            <a:ext cx="1888808" cy="387607"/>
          </a:xfrm>
          <a:prstGeom prst="rect">
            <a:avLst/>
          </a:prstGeom>
        </p:spPr>
        <p:txBody>
          <a:bodyPr vert="horz" wrap="square" lIns="0" tIns="18098" rIns="0" bIns="0" rtlCol="0">
            <a:spAutoFit/>
          </a:bodyPr>
          <a:lstStyle/>
          <a:p>
            <a:pPr marL="19050">
              <a:spcBef>
                <a:spcPts val="143"/>
              </a:spcBef>
            </a:pPr>
            <a:r>
              <a:rPr sz="2400" b="1" spc="-8" dirty="0">
                <a:solidFill>
                  <a:srgbClr val="663300"/>
                </a:solidFill>
                <a:latin typeface="Calibri"/>
                <a:cs typeface="Calibri"/>
              </a:rPr>
              <a:t>TBP</a:t>
            </a:r>
            <a:r>
              <a:rPr sz="2400" b="1" spc="-53" dirty="0">
                <a:solidFill>
                  <a:srgbClr val="663300"/>
                </a:solidFill>
                <a:latin typeface="Calibri"/>
                <a:cs typeface="Calibri"/>
              </a:rPr>
              <a:t> </a:t>
            </a:r>
            <a:r>
              <a:rPr sz="2400" b="1" spc="-8" dirty="0">
                <a:solidFill>
                  <a:srgbClr val="663300"/>
                </a:solidFill>
                <a:latin typeface="Calibri"/>
                <a:cs typeface="Calibri"/>
              </a:rPr>
              <a:t>Non</a:t>
            </a:r>
            <a:r>
              <a:rPr sz="2400" b="1" spc="-38" dirty="0">
                <a:solidFill>
                  <a:srgbClr val="663300"/>
                </a:solidFill>
                <a:latin typeface="Calibri"/>
                <a:cs typeface="Calibri"/>
              </a:rPr>
              <a:t> </a:t>
            </a:r>
            <a:r>
              <a:rPr sz="2400" b="1" spc="-15" dirty="0">
                <a:solidFill>
                  <a:srgbClr val="663300"/>
                </a:solidFill>
                <a:latin typeface="Calibri"/>
                <a:cs typeface="Calibri"/>
              </a:rPr>
              <a:t>Tunai</a:t>
            </a:r>
            <a:endParaRPr sz="2400">
              <a:latin typeface="Calibri"/>
              <a:cs typeface="Calibri"/>
            </a:endParaRPr>
          </a:p>
        </p:txBody>
      </p:sp>
      <p:sp>
        <p:nvSpPr>
          <p:cNvPr id="36" name="object 36"/>
          <p:cNvSpPr txBox="1"/>
          <p:nvPr/>
        </p:nvSpPr>
        <p:spPr>
          <a:xfrm>
            <a:off x="14699552" y="7474457"/>
            <a:ext cx="734376" cy="262572"/>
          </a:xfrm>
          <a:prstGeom prst="rect">
            <a:avLst/>
          </a:prstGeom>
        </p:spPr>
        <p:txBody>
          <a:bodyPr vert="horz" wrap="square" lIns="0" tIns="20003" rIns="0" bIns="0" rtlCol="0">
            <a:spAutoFit/>
          </a:bodyPr>
          <a:lstStyle/>
          <a:p>
            <a:pPr marL="19050">
              <a:spcBef>
                <a:spcPts val="158"/>
              </a:spcBef>
            </a:pPr>
            <a:r>
              <a:rPr sz="1575" dirty="0">
                <a:solidFill>
                  <a:srgbClr val="663300"/>
                </a:solidFill>
                <a:latin typeface="Calibri"/>
                <a:cs typeface="Calibri"/>
              </a:rPr>
              <a:t>BP</a:t>
            </a:r>
            <a:r>
              <a:rPr sz="1575" spc="-68" dirty="0">
                <a:solidFill>
                  <a:srgbClr val="663300"/>
                </a:solidFill>
                <a:latin typeface="Calibri"/>
                <a:cs typeface="Calibri"/>
              </a:rPr>
              <a:t> </a:t>
            </a:r>
            <a:r>
              <a:rPr sz="1575" dirty="0">
                <a:solidFill>
                  <a:srgbClr val="663300"/>
                </a:solidFill>
                <a:latin typeface="Calibri"/>
                <a:cs typeface="Calibri"/>
              </a:rPr>
              <a:t>/</a:t>
            </a:r>
            <a:r>
              <a:rPr sz="1575" spc="-53" dirty="0">
                <a:solidFill>
                  <a:srgbClr val="663300"/>
                </a:solidFill>
                <a:latin typeface="Calibri"/>
                <a:cs typeface="Calibri"/>
              </a:rPr>
              <a:t> </a:t>
            </a:r>
            <a:r>
              <a:rPr sz="1575" spc="-8" dirty="0">
                <a:solidFill>
                  <a:srgbClr val="663300"/>
                </a:solidFill>
                <a:latin typeface="Calibri"/>
                <a:cs typeface="Calibri"/>
              </a:rPr>
              <a:t>BPP</a:t>
            </a:r>
            <a:endParaRPr sz="1575">
              <a:latin typeface="Calibri"/>
              <a:cs typeface="Calibri"/>
            </a:endParaRPr>
          </a:p>
        </p:txBody>
      </p:sp>
      <p:grpSp>
        <p:nvGrpSpPr>
          <p:cNvPr id="37" name="object 37"/>
          <p:cNvGrpSpPr/>
          <p:nvPr/>
        </p:nvGrpSpPr>
        <p:grpSpPr>
          <a:xfrm>
            <a:off x="4458842" y="3333750"/>
            <a:ext cx="10140314" cy="4436745"/>
            <a:chOff x="2972561" y="2222500"/>
            <a:chExt cx="6760209" cy="2957830"/>
          </a:xfrm>
        </p:grpSpPr>
        <p:pic>
          <p:nvPicPr>
            <p:cNvPr id="38" name="object 38"/>
            <p:cNvPicPr/>
            <p:nvPr/>
          </p:nvPicPr>
          <p:blipFill>
            <a:blip r:embed="rId4" cstate="print"/>
            <a:stretch>
              <a:fillRect/>
            </a:stretch>
          </p:blipFill>
          <p:spPr>
            <a:xfrm>
              <a:off x="9514331" y="4963667"/>
              <a:ext cx="217931" cy="216407"/>
            </a:xfrm>
            <a:prstGeom prst="rect">
              <a:avLst/>
            </a:prstGeom>
          </p:spPr>
        </p:pic>
        <p:sp>
          <p:nvSpPr>
            <p:cNvPr id="39" name="object 39"/>
            <p:cNvSpPr/>
            <p:nvPr/>
          </p:nvSpPr>
          <p:spPr>
            <a:xfrm>
              <a:off x="2972562" y="2222499"/>
              <a:ext cx="6171565" cy="2654935"/>
            </a:xfrm>
            <a:custGeom>
              <a:avLst/>
              <a:gdLst/>
              <a:ahLst/>
              <a:cxnLst/>
              <a:rect l="l" t="t" r="r" b="b"/>
              <a:pathLst>
                <a:path w="6171565" h="2654935">
                  <a:moveTo>
                    <a:pt x="704850" y="1377950"/>
                  </a:moveTo>
                  <a:lnTo>
                    <a:pt x="676186" y="1363599"/>
                  </a:lnTo>
                  <a:lnTo>
                    <a:pt x="619125" y="1335024"/>
                  </a:lnTo>
                  <a:lnTo>
                    <a:pt x="619125" y="1363599"/>
                  </a:lnTo>
                  <a:lnTo>
                    <a:pt x="0" y="1363599"/>
                  </a:lnTo>
                  <a:lnTo>
                    <a:pt x="0" y="1392174"/>
                  </a:lnTo>
                  <a:lnTo>
                    <a:pt x="619125" y="1392174"/>
                  </a:lnTo>
                  <a:lnTo>
                    <a:pt x="619125" y="1420749"/>
                  </a:lnTo>
                  <a:lnTo>
                    <a:pt x="676351" y="1392174"/>
                  </a:lnTo>
                  <a:lnTo>
                    <a:pt x="704850" y="1377950"/>
                  </a:lnTo>
                  <a:close/>
                </a:path>
                <a:path w="6171565" h="2654935">
                  <a:moveTo>
                    <a:pt x="3238246" y="1377950"/>
                  </a:moveTo>
                  <a:lnTo>
                    <a:pt x="3209582" y="1363599"/>
                  </a:lnTo>
                  <a:lnTo>
                    <a:pt x="3152521" y="1335024"/>
                  </a:lnTo>
                  <a:lnTo>
                    <a:pt x="3152521" y="1363599"/>
                  </a:lnTo>
                  <a:lnTo>
                    <a:pt x="2503932" y="1363599"/>
                  </a:lnTo>
                  <a:lnTo>
                    <a:pt x="2503932" y="1392174"/>
                  </a:lnTo>
                  <a:lnTo>
                    <a:pt x="3152521" y="1392174"/>
                  </a:lnTo>
                  <a:lnTo>
                    <a:pt x="3152521" y="1420749"/>
                  </a:lnTo>
                  <a:lnTo>
                    <a:pt x="3209747" y="1392174"/>
                  </a:lnTo>
                  <a:lnTo>
                    <a:pt x="3238246" y="1377950"/>
                  </a:lnTo>
                  <a:close/>
                </a:path>
                <a:path w="6171565" h="2654935">
                  <a:moveTo>
                    <a:pt x="6171184" y="2611882"/>
                  </a:moveTo>
                  <a:lnTo>
                    <a:pt x="6142685" y="2597658"/>
                  </a:lnTo>
                  <a:lnTo>
                    <a:pt x="6085459" y="2569083"/>
                  </a:lnTo>
                  <a:lnTo>
                    <a:pt x="6085459" y="2597658"/>
                  </a:lnTo>
                  <a:lnTo>
                    <a:pt x="5619115" y="2597658"/>
                  </a:lnTo>
                  <a:lnTo>
                    <a:pt x="5619115" y="1392174"/>
                  </a:lnTo>
                  <a:lnTo>
                    <a:pt x="5619115" y="1377950"/>
                  </a:lnTo>
                  <a:lnTo>
                    <a:pt x="5619115" y="1363599"/>
                  </a:lnTo>
                  <a:lnTo>
                    <a:pt x="5615940" y="1363599"/>
                  </a:lnTo>
                  <a:lnTo>
                    <a:pt x="5615940" y="57150"/>
                  </a:lnTo>
                  <a:lnTo>
                    <a:pt x="6079363" y="57150"/>
                  </a:lnTo>
                  <a:lnTo>
                    <a:pt x="6079363" y="85725"/>
                  </a:lnTo>
                  <a:lnTo>
                    <a:pt x="6136589" y="57150"/>
                  </a:lnTo>
                  <a:lnTo>
                    <a:pt x="6165088" y="42926"/>
                  </a:lnTo>
                  <a:lnTo>
                    <a:pt x="6136424" y="28575"/>
                  </a:lnTo>
                  <a:lnTo>
                    <a:pt x="6079363" y="0"/>
                  </a:lnTo>
                  <a:lnTo>
                    <a:pt x="6079363" y="28575"/>
                  </a:lnTo>
                  <a:lnTo>
                    <a:pt x="5587365" y="28575"/>
                  </a:lnTo>
                  <a:lnTo>
                    <a:pt x="5587365" y="1363599"/>
                  </a:lnTo>
                  <a:lnTo>
                    <a:pt x="5038344" y="1363599"/>
                  </a:lnTo>
                  <a:lnTo>
                    <a:pt x="5038344" y="1363853"/>
                  </a:lnTo>
                  <a:lnTo>
                    <a:pt x="5038344" y="1392174"/>
                  </a:lnTo>
                  <a:lnTo>
                    <a:pt x="5038344" y="1392428"/>
                  </a:lnTo>
                  <a:lnTo>
                    <a:pt x="5590540" y="1392428"/>
                  </a:lnTo>
                  <a:lnTo>
                    <a:pt x="5590540" y="2626233"/>
                  </a:lnTo>
                  <a:lnTo>
                    <a:pt x="6085459" y="2626233"/>
                  </a:lnTo>
                  <a:lnTo>
                    <a:pt x="6085459" y="2654808"/>
                  </a:lnTo>
                  <a:lnTo>
                    <a:pt x="6142520" y="2626233"/>
                  </a:lnTo>
                  <a:lnTo>
                    <a:pt x="6171184" y="2611882"/>
                  </a:lnTo>
                  <a:close/>
                </a:path>
              </a:pathLst>
            </a:custGeom>
            <a:solidFill>
              <a:srgbClr val="FAC30E"/>
            </a:solidFill>
          </p:spPr>
          <p:txBody>
            <a:bodyPr wrap="square" lIns="0" tIns="0" rIns="0" bIns="0" rtlCol="0"/>
            <a:lstStyle/>
            <a:p>
              <a:endParaRPr sz="2700"/>
            </a:p>
          </p:txBody>
        </p:sp>
      </p:grpSp>
    </p:spTree>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Rectangle 13">
            <a:extLst>
              <a:ext uri="{FF2B5EF4-FFF2-40B4-BE49-F238E27FC236}">
                <a16:creationId xmlns:a16="http://schemas.microsoft.com/office/drawing/2014/main" id="{908E65F5-29FE-AE68-05EF-A68AAEDCA879}"/>
              </a:ext>
            </a:extLst>
          </p:cNvPr>
          <p:cNvSpPr>
            <a:spLocks noChangeArrowheads="1"/>
          </p:cNvSpPr>
          <p:nvPr/>
        </p:nvSpPr>
        <p:spPr bwMode="auto">
          <a:xfrm>
            <a:off x="3960022" y="2"/>
            <a:ext cx="11844338" cy="1312070"/>
          </a:xfrm>
          <a:prstGeom prst="rect">
            <a:avLst/>
          </a:prstGeom>
          <a:solidFill>
            <a:schemeClr val="accent4"/>
          </a:solidFill>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id-ID" sz="2400" b="1" dirty="0">
                <a:solidFill>
                  <a:prstClr val="black"/>
                </a:solidFill>
                <a:highlight>
                  <a:srgbClr val="FFFF00"/>
                </a:highlight>
                <a:latin typeface="Gill Sans MT"/>
              </a:rPr>
              <a:t>GUBERNUR, BUPATI/WALIKOTA selaku PKPKD dan </a:t>
            </a:r>
            <a:r>
              <a:rPr lang="en-US" altLang="en-US" sz="2400" b="1" dirty="0">
                <a:solidFill>
                  <a:srgbClr val="003399"/>
                </a:solidFill>
                <a:highlight>
                  <a:srgbClr val="FFFF00"/>
                </a:highlight>
                <a:latin typeface="Gill Sans MT"/>
              </a:rPr>
              <a:t>WAKIL PEM</a:t>
            </a:r>
            <a:r>
              <a:rPr lang="id-ID" altLang="en-US" sz="2400" b="1" dirty="0">
                <a:solidFill>
                  <a:srgbClr val="003399"/>
                </a:solidFill>
                <a:highlight>
                  <a:srgbClr val="FFFF00"/>
                </a:highlight>
                <a:latin typeface="Gill Sans MT"/>
              </a:rPr>
              <a:t>DA</a:t>
            </a:r>
            <a:r>
              <a:rPr lang="en-US" altLang="en-US" sz="2400" b="1" dirty="0">
                <a:solidFill>
                  <a:srgbClr val="003399"/>
                </a:solidFill>
                <a:highlight>
                  <a:srgbClr val="FFFF00"/>
                </a:highlight>
                <a:latin typeface="Gill Sans MT"/>
              </a:rPr>
              <a:t> DLM </a:t>
            </a:r>
            <a:endParaRPr lang="id-ID" altLang="en-US" sz="2400" b="1" dirty="0">
              <a:solidFill>
                <a:srgbClr val="003399"/>
              </a:solidFill>
              <a:highlight>
                <a:srgbClr val="FFFF00"/>
              </a:highlight>
              <a:latin typeface="Gill Sans MT"/>
            </a:endParaRPr>
          </a:p>
          <a:p>
            <a:pPr algn="ctr" eaLnBrk="0" fontAlgn="base" hangingPunct="0">
              <a:spcBef>
                <a:spcPct val="0"/>
              </a:spcBef>
              <a:spcAft>
                <a:spcPct val="0"/>
              </a:spcAft>
              <a:defRPr/>
            </a:pPr>
            <a:r>
              <a:rPr lang="en-US" altLang="en-US" sz="2400" b="1" dirty="0">
                <a:solidFill>
                  <a:srgbClr val="003399"/>
                </a:solidFill>
                <a:highlight>
                  <a:srgbClr val="FFFF00"/>
                </a:highlight>
                <a:latin typeface="Gill Sans MT"/>
              </a:rPr>
              <a:t>KEPEM KEKAYAAN </a:t>
            </a:r>
            <a:r>
              <a:rPr lang="id-ID" altLang="en-US" sz="2400" b="1" dirty="0">
                <a:solidFill>
                  <a:srgbClr val="003399"/>
                </a:solidFill>
                <a:highlight>
                  <a:srgbClr val="FFFF00"/>
                </a:highlight>
                <a:latin typeface="Gill Sans MT"/>
              </a:rPr>
              <a:t>DAERAH </a:t>
            </a:r>
            <a:r>
              <a:rPr lang="en-US" altLang="en-US" sz="2400" b="1" dirty="0">
                <a:solidFill>
                  <a:srgbClr val="003399"/>
                </a:solidFill>
                <a:highlight>
                  <a:srgbClr val="FFFF00"/>
                </a:highlight>
                <a:latin typeface="Gill Sans MT"/>
              </a:rPr>
              <a:t>Y</a:t>
            </a:r>
            <a:r>
              <a:rPr lang="id-ID" altLang="en-US" sz="2400" b="1" dirty="0">
                <a:solidFill>
                  <a:srgbClr val="003399"/>
                </a:solidFill>
                <a:highlight>
                  <a:srgbClr val="FFFF00"/>
                </a:highlight>
                <a:latin typeface="Gill Sans MT"/>
              </a:rPr>
              <a:t>AN</a:t>
            </a:r>
            <a:r>
              <a:rPr lang="en-US" altLang="en-US" sz="2400" b="1" dirty="0">
                <a:solidFill>
                  <a:srgbClr val="003399"/>
                </a:solidFill>
                <a:highlight>
                  <a:srgbClr val="FFFF00"/>
                </a:highlight>
                <a:latin typeface="Gill Sans MT"/>
              </a:rPr>
              <a:t>G</a:t>
            </a:r>
            <a:r>
              <a:rPr lang="id-ID" altLang="en-US" sz="2400" b="1" dirty="0">
                <a:solidFill>
                  <a:srgbClr val="003399"/>
                </a:solidFill>
                <a:highlight>
                  <a:srgbClr val="FFFF00"/>
                </a:highlight>
                <a:latin typeface="Gill Sans MT"/>
              </a:rPr>
              <a:t> </a:t>
            </a:r>
            <a:r>
              <a:rPr lang="en-US" altLang="en-US" sz="2400" b="1" dirty="0">
                <a:solidFill>
                  <a:srgbClr val="003399"/>
                </a:solidFill>
                <a:highlight>
                  <a:srgbClr val="FFFF00"/>
                </a:highlight>
                <a:latin typeface="Gill Sans MT"/>
              </a:rPr>
              <a:t>DIPISAHKAN</a:t>
            </a:r>
            <a:r>
              <a:rPr lang="id-ID" altLang="en-US" sz="2400" b="1" dirty="0">
                <a:solidFill>
                  <a:srgbClr val="003399"/>
                </a:solidFill>
                <a:highlight>
                  <a:srgbClr val="FFFF00"/>
                </a:highlight>
                <a:latin typeface="Gill Sans MT"/>
              </a:rPr>
              <a:t> </a:t>
            </a:r>
            <a:endParaRPr lang="id-ID" sz="3000" b="1" dirty="0">
              <a:solidFill>
                <a:prstClr val="black"/>
              </a:solidFill>
              <a:highlight>
                <a:srgbClr val="FFFF00"/>
              </a:highlight>
              <a:latin typeface="Gill Sans MT"/>
            </a:endParaRPr>
          </a:p>
          <a:p>
            <a:pPr algn="ctr" eaLnBrk="0" fontAlgn="base" hangingPunct="0">
              <a:spcBef>
                <a:spcPct val="0"/>
              </a:spcBef>
              <a:spcAft>
                <a:spcPct val="0"/>
              </a:spcAft>
              <a:defRPr/>
            </a:pPr>
            <a:r>
              <a:rPr lang="en-US" sz="2400" b="1" dirty="0" err="1">
                <a:solidFill>
                  <a:srgbClr val="003399"/>
                </a:solidFill>
                <a:latin typeface="Gill Sans MT"/>
              </a:rPr>
              <a:t>Pasal</a:t>
            </a:r>
            <a:r>
              <a:rPr lang="en-US" sz="2400" b="1" dirty="0">
                <a:solidFill>
                  <a:srgbClr val="003399"/>
                </a:solidFill>
                <a:latin typeface="Gill Sans MT"/>
              </a:rPr>
              <a:t> 6 </a:t>
            </a:r>
            <a:r>
              <a:rPr lang="en-US" sz="2400" b="1" dirty="0" err="1">
                <a:solidFill>
                  <a:srgbClr val="003399"/>
                </a:solidFill>
                <a:latin typeface="Gill Sans MT"/>
              </a:rPr>
              <a:t>ayat</a:t>
            </a:r>
            <a:r>
              <a:rPr lang="en-US" sz="2400" b="1" dirty="0">
                <a:solidFill>
                  <a:srgbClr val="003399"/>
                </a:solidFill>
                <a:latin typeface="Gill Sans MT"/>
              </a:rPr>
              <a:t> (1) </a:t>
            </a:r>
            <a:r>
              <a:rPr lang="en-US" sz="2400" b="1" dirty="0" err="1">
                <a:solidFill>
                  <a:srgbClr val="003399"/>
                </a:solidFill>
                <a:latin typeface="Gill Sans MT"/>
              </a:rPr>
              <a:t>dan</a:t>
            </a:r>
            <a:r>
              <a:rPr lang="en-US" sz="2400" b="1" dirty="0">
                <a:solidFill>
                  <a:srgbClr val="003399"/>
                </a:solidFill>
                <a:latin typeface="Gill Sans MT"/>
              </a:rPr>
              <a:t> </a:t>
            </a:r>
            <a:r>
              <a:rPr lang="en-US" sz="2400" b="1" dirty="0" err="1">
                <a:solidFill>
                  <a:srgbClr val="003399"/>
                </a:solidFill>
                <a:latin typeface="Gill Sans MT"/>
              </a:rPr>
              <a:t>ayat</a:t>
            </a:r>
            <a:r>
              <a:rPr lang="en-US" sz="2400" b="1" dirty="0">
                <a:solidFill>
                  <a:srgbClr val="003399"/>
                </a:solidFill>
                <a:latin typeface="Gill Sans MT"/>
              </a:rPr>
              <a:t>  (2) UU 17/2003</a:t>
            </a:r>
          </a:p>
        </p:txBody>
      </p:sp>
      <p:cxnSp>
        <p:nvCxnSpPr>
          <p:cNvPr id="6" name="Straight Arrow Connector 5">
            <a:extLst>
              <a:ext uri="{FF2B5EF4-FFF2-40B4-BE49-F238E27FC236}">
                <a16:creationId xmlns:a16="http://schemas.microsoft.com/office/drawing/2014/main" id="{FF717C64-E5A1-3FC9-A4F1-B87545D65FF2}"/>
              </a:ext>
            </a:extLst>
          </p:cNvPr>
          <p:cNvCxnSpPr/>
          <p:nvPr/>
        </p:nvCxnSpPr>
        <p:spPr>
          <a:xfrm>
            <a:off x="9468038" y="1330425"/>
            <a:ext cx="2" cy="83204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8C45D4C4-58AB-FB23-1D57-739B6C829097}"/>
              </a:ext>
            </a:extLst>
          </p:cNvPr>
          <p:cNvSpPr/>
          <p:nvPr/>
        </p:nvSpPr>
        <p:spPr>
          <a:xfrm>
            <a:off x="4174332" y="2226470"/>
            <a:ext cx="11341893" cy="151209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0" fontAlgn="base" hangingPunct="0">
              <a:spcBef>
                <a:spcPct val="0"/>
              </a:spcBef>
              <a:spcAft>
                <a:spcPct val="0"/>
              </a:spcAft>
              <a:defRPr/>
            </a:pPr>
            <a:r>
              <a:rPr lang="id-ID" sz="2700" b="1" dirty="0">
                <a:solidFill>
                  <a:prstClr val="black"/>
                </a:solidFill>
                <a:latin typeface="Gill Sans MT"/>
              </a:rPr>
              <a:t>SEKRETARIS DAERAH</a:t>
            </a:r>
            <a:r>
              <a:rPr lang="id-ID" sz="2700" dirty="0">
                <a:solidFill>
                  <a:prstClr val="black"/>
                </a:solidFill>
                <a:latin typeface="Gill Sans MT"/>
              </a:rPr>
              <a:t> selaku </a:t>
            </a:r>
            <a:r>
              <a:rPr lang="id-ID" sz="2700" b="1" dirty="0">
                <a:solidFill>
                  <a:prstClr val="black"/>
                </a:solidFill>
                <a:latin typeface="Gill Sans MT"/>
              </a:rPr>
              <a:t>KOORDINATOR PENGELOLAAN KEUANGAN DAERAH</a:t>
            </a:r>
          </a:p>
          <a:p>
            <a:pPr algn="ctr" eaLnBrk="0" fontAlgn="base" hangingPunct="0">
              <a:spcBef>
                <a:spcPct val="0"/>
              </a:spcBef>
              <a:spcAft>
                <a:spcPct val="0"/>
              </a:spcAft>
              <a:defRPr/>
            </a:pPr>
            <a:r>
              <a:rPr lang="id-ID" sz="2700" b="1" dirty="0">
                <a:solidFill>
                  <a:srgbClr val="003399"/>
                </a:solidFill>
                <a:latin typeface="Gill Sans MT"/>
              </a:rPr>
              <a:t>Pasal </a:t>
            </a:r>
            <a:r>
              <a:rPr lang="en-US" sz="2700" b="1" dirty="0">
                <a:solidFill>
                  <a:srgbClr val="003399"/>
                </a:solidFill>
                <a:latin typeface="Gill Sans MT"/>
              </a:rPr>
              <a:t>6</a:t>
            </a:r>
            <a:r>
              <a:rPr lang="id-ID" sz="2700" b="1" dirty="0">
                <a:solidFill>
                  <a:srgbClr val="003399"/>
                </a:solidFill>
                <a:latin typeface="Gill Sans MT"/>
              </a:rPr>
              <a:t> ayat (</a:t>
            </a:r>
            <a:r>
              <a:rPr lang="en-US" sz="2700" b="1" dirty="0">
                <a:solidFill>
                  <a:srgbClr val="003399"/>
                </a:solidFill>
                <a:latin typeface="Gill Sans MT"/>
              </a:rPr>
              <a:t>1</a:t>
            </a:r>
            <a:r>
              <a:rPr lang="id-ID" sz="2700" b="1" dirty="0">
                <a:solidFill>
                  <a:srgbClr val="003399"/>
                </a:solidFill>
                <a:latin typeface="Gill Sans MT"/>
              </a:rPr>
              <a:t>) PP </a:t>
            </a:r>
            <a:r>
              <a:rPr lang="en-US" sz="2700" b="1" dirty="0">
                <a:solidFill>
                  <a:srgbClr val="003399"/>
                </a:solidFill>
                <a:latin typeface="Gill Sans MT"/>
              </a:rPr>
              <a:t>12</a:t>
            </a:r>
            <a:r>
              <a:rPr lang="id-ID" sz="2700" b="1" dirty="0">
                <a:solidFill>
                  <a:srgbClr val="003399"/>
                </a:solidFill>
                <a:latin typeface="Gill Sans MT"/>
              </a:rPr>
              <a:t>/20</a:t>
            </a:r>
            <a:r>
              <a:rPr lang="en-US" sz="2700" b="1" dirty="0">
                <a:solidFill>
                  <a:srgbClr val="003399"/>
                </a:solidFill>
                <a:latin typeface="Gill Sans MT"/>
              </a:rPr>
              <a:t>19</a:t>
            </a:r>
            <a:r>
              <a:rPr lang="id-ID" sz="2700" b="1" dirty="0">
                <a:solidFill>
                  <a:srgbClr val="003399"/>
                </a:solidFill>
                <a:latin typeface="Gill Sans MT"/>
              </a:rPr>
              <a:t> tentang Pengelolaan Keuangan Daerah</a:t>
            </a:r>
          </a:p>
        </p:txBody>
      </p:sp>
      <p:sp>
        <p:nvSpPr>
          <p:cNvPr id="31" name="Rectangle 30">
            <a:extLst>
              <a:ext uri="{FF2B5EF4-FFF2-40B4-BE49-F238E27FC236}">
                <a16:creationId xmlns:a16="http://schemas.microsoft.com/office/drawing/2014/main" id="{72624D51-D392-E35E-1E57-E737661A7624}"/>
              </a:ext>
            </a:extLst>
          </p:cNvPr>
          <p:cNvSpPr/>
          <p:nvPr/>
        </p:nvSpPr>
        <p:spPr>
          <a:xfrm>
            <a:off x="155276" y="7581902"/>
            <a:ext cx="10722275" cy="24431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just" eaLnBrk="0" fontAlgn="base" hangingPunct="0">
              <a:spcBef>
                <a:spcPct val="0"/>
              </a:spcBef>
              <a:spcAft>
                <a:spcPct val="0"/>
              </a:spcAft>
              <a:defRPr/>
            </a:pPr>
            <a:r>
              <a:rPr lang="id-ID" sz="2400" dirty="0">
                <a:solidFill>
                  <a:prstClr val="black"/>
                </a:solidFill>
                <a:latin typeface="Gill Sans MT"/>
              </a:rPr>
              <a:t>CATATAN :</a:t>
            </a:r>
          </a:p>
          <a:p>
            <a:pPr algn="just" eaLnBrk="0" fontAlgn="base" hangingPunct="0">
              <a:spcBef>
                <a:spcPct val="0"/>
              </a:spcBef>
              <a:spcAft>
                <a:spcPct val="0"/>
              </a:spcAft>
              <a:defRPr/>
            </a:pPr>
            <a:r>
              <a:rPr lang="id-ID" sz="2400" dirty="0">
                <a:solidFill>
                  <a:prstClr val="black"/>
                </a:solidFill>
                <a:latin typeface="Gill Sans MT"/>
              </a:rPr>
              <a:t>Berbeda dengan pengelolaan APBN, dalam pengelolaan APBD:</a:t>
            </a:r>
          </a:p>
          <a:p>
            <a:pPr marL="514350" indent="-514350" algn="just" eaLnBrk="0" fontAlgn="base" hangingPunct="0">
              <a:spcBef>
                <a:spcPct val="0"/>
              </a:spcBef>
              <a:spcAft>
                <a:spcPct val="0"/>
              </a:spcAft>
              <a:buFontTx/>
              <a:buAutoNum type="arabicPeriod"/>
              <a:defRPr/>
            </a:pPr>
            <a:r>
              <a:rPr lang="id-ID" sz="2400" dirty="0">
                <a:solidFill>
                  <a:prstClr val="black"/>
                </a:solidFill>
                <a:latin typeface="Gill Sans MT"/>
              </a:rPr>
              <a:t>Fungsi </a:t>
            </a:r>
            <a:r>
              <a:rPr lang="id-ID" sz="2400" dirty="0">
                <a:solidFill>
                  <a:srgbClr val="9900FF"/>
                </a:solidFill>
                <a:latin typeface="Gill Sans MT"/>
              </a:rPr>
              <a:t>Menteri Keuangan</a:t>
            </a:r>
            <a:r>
              <a:rPr lang="id-ID" sz="2400" dirty="0">
                <a:solidFill>
                  <a:prstClr val="black"/>
                </a:solidFill>
                <a:latin typeface="Gill Sans MT"/>
              </a:rPr>
              <a:t> sebagai wakil pemerintah dalam kepemilikan kekayaan yang dipisahan melekat pada fungsi </a:t>
            </a:r>
            <a:r>
              <a:rPr lang="id-ID" sz="2400" dirty="0">
                <a:solidFill>
                  <a:srgbClr val="9900FF"/>
                </a:solidFill>
                <a:latin typeface="Gill Sans MT"/>
              </a:rPr>
              <a:t>Gub/Bupati/Walikota</a:t>
            </a:r>
            <a:endParaRPr lang="id-ID" sz="2400" dirty="0">
              <a:solidFill>
                <a:prstClr val="black"/>
              </a:solidFill>
              <a:latin typeface="Gill Sans MT"/>
            </a:endParaRPr>
          </a:p>
          <a:p>
            <a:pPr marL="514350" indent="-514350" algn="just" eaLnBrk="0" fontAlgn="base" hangingPunct="0">
              <a:spcBef>
                <a:spcPct val="0"/>
              </a:spcBef>
              <a:spcAft>
                <a:spcPct val="0"/>
              </a:spcAft>
              <a:buFontTx/>
              <a:buAutoNum type="arabicPeriod"/>
              <a:defRPr/>
            </a:pPr>
            <a:r>
              <a:rPr lang="id-ID" sz="2400" dirty="0">
                <a:solidFill>
                  <a:prstClr val="black"/>
                </a:solidFill>
                <a:latin typeface="Gill Sans MT"/>
              </a:rPr>
              <a:t>Fungsi Pejabat Pembuat Komitmen melekat pada Pengguna Anggaran</a:t>
            </a:r>
            <a:r>
              <a:rPr lang="en-US" sz="2400" dirty="0">
                <a:solidFill>
                  <a:prstClr val="black"/>
                </a:solidFill>
                <a:latin typeface="Gill Sans MT"/>
              </a:rPr>
              <a:t> (PA)</a:t>
            </a:r>
            <a:r>
              <a:rPr lang="id-ID" sz="2400" dirty="0">
                <a:solidFill>
                  <a:prstClr val="black"/>
                </a:solidFill>
                <a:latin typeface="Gill Sans MT"/>
              </a:rPr>
              <a:t>. </a:t>
            </a:r>
            <a:r>
              <a:rPr lang="id-ID" sz="2400" b="1" dirty="0">
                <a:solidFill>
                  <a:srgbClr val="003399"/>
                </a:solidFill>
                <a:latin typeface="Gill Sans MT"/>
              </a:rPr>
              <a:t>Pasal 10 huruf g</a:t>
            </a:r>
            <a:r>
              <a:rPr lang="id-ID" sz="2400" dirty="0">
                <a:solidFill>
                  <a:srgbClr val="00B0F0"/>
                </a:solidFill>
                <a:latin typeface="Gill Sans MT"/>
              </a:rPr>
              <a:t> </a:t>
            </a:r>
            <a:r>
              <a:rPr lang="id-ID" sz="2400" b="1" dirty="0">
                <a:solidFill>
                  <a:srgbClr val="003399"/>
                </a:solidFill>
                <a:latin typeface="Gill Sans MT"/>
              </a:rPr>
              <a:t>PP </a:t>
            </a:r>
            <a:r>
              <a:rPr lang="en-US" sz="2400" b="1" dirty="0">
                <a:solidFill>
                  <a:srgbClr val="003399"/>
                </a:solidFill>
                <a:latin typeface="Gill Sans MT"/>
              </a:rPr>
              <a:t>12</a:t>
            </a:r>
            <a:r>
              <a:rPr lang="id-ID" sz="2400" b="1" dirty="0">
                <a:solidFill>
                  <a:srgbClr val="003399"/>
                </a:solidFill>
                <a:latin typeface="Gill Sans MT"/>
              </a:rPr>
              <a:t>/20</a:t>
            </a:r>
            <a:r>
              <a:rPr lang="en-US" sz="2400" b="1" dirty="0">
                <a:solidFill>
                  <a:srgbClr val="003399"/>
                </a:solidFill>
                <a:latin typeface="Gill Sans MT"/>
              </a:rPr>
              <a:t>19</a:t>
            </a:r>
            <a:r>
              <a:rPr lang="id-ID" sz="2400" b="1" dirty="0">
                <a:solidFill>
                  <a:srgbClr val="003399"/>
                </a:solidFill>
                <a:latin typeface="Gill Sans MT"/>
              </a:rPr>
              <a:t> tentang Pengelolaan Keuangan Daerah</a:t>
            </a:r>
            <a:endParaRPr lang="id-ID" b="1" dirty="0">
              <a:solidFill>
                <a:srgbClr val="003399"/>
              </a:solidFill>
              <a:latin typeface="Gill Sans MT"/>
            </a:endParaRPr>
          </a:p>
        </p:txBody>
      </p:sp>
      <p:sp>
        <p:nvSpPr>
          <p:cNvPr id="3" name="Rectangle 2">
            <a:extLst>
              <a:ext uri="{FF2B5EF4-FFF2-40B4-BE49-F238E27FC236}">
                <a16:creationId xmlns:a16="http://schemas.microsoft.com/office/drawing/2014/main" id="{9ED41875-5901-661B-A2E1-AF968258EAEE}"/>
              </a:ext>
            </a:extLst>
          </p:cNvPr>
          <p:cNvSpPr/>
          <p:nvPr/>
        </p:nvSpPr>
        <p:spPr>
          <a:xfrm>
            <a:off x="2231234" y="5274472"/>
            <a:ext cx="6281738" cy="1621631"/>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id-ID" sz="2700" dirty="0">
                <a:solidFill>
                  <a:prstClr val="black"/>
                </a:solidFill>
                <a:latin typeface="Gill Sans MT"/>
              </a:rPr>
              <a:t>Satuan Kerja Pengelola Keuangan Daerah (SKPKD) selaku </a:t>
            </a:r>
            <a:r>
              <a:rPr lang="id-ID" sz="2700" b="1" dirty="0">
                <a:solidFill>
                  <a:srgbClr val="003399"/>
                </a:solidFill>
                <a:latin typeface="Gill Sans MT"/>
              </a:rPr>
              <a:t>Pejabat </a:t>
            </a:r>
            <a:r>
              <a:rPr lang="id-ID" sz="2700" b="1" dirty="0">
                <a:solidFill>
                  <a:srgbClr val="9900FF"/>
                </a:solidFill>
                <a:latin typeface="Gill Sans MT"/>
              </a:rPr>
              <a:t>Pengelola APBD (Bendahara Umum Daerah)</a:t>
            </a:r>
          </a:p>
          <a:p>
            <a:pPr algn="ctr" eaLnBrk="0" fontAlgn="base" hangingPunct="0">
              <a:spcBef>
                <a:spcPct val="0"/>
              </a:spcBef>
              <a:spcAft>
                <a:spcPct val="0"/>
              </a:spcAft>
              <a:defRPr/>
            </a:pPr>
            <a:r>
              <a:rPr lang="id-ID" sz="2700" b="1" dirty="0">
                <a:solidFill>
                  <a:srgbClr val="003399"/>
                </a:solidFill>
                <a:latin typeface="Gill Sans MT"/>
              </a:rPr>
              <a:t>Pasal 10 ayat (1) huruf a UU 17/2003</a:t>
            </a:r>
          </a:p>
        </p:txBody>
      </p:sp>
      <p:sp>
        <p:nvSpPr>
          <p:cNvPr id="23" name="Rectangle 22">
            <a:extLst>
              <a:ext uri="{FF2B5EF4-FFF2-40B4-BE49-F238E27FC236}">
                <a16:creationId xmlns:a16="http://schemas.microsoft.com/office/drawing/2014/main" id="{26ED109F-9D34-F78F-B0CF-CC4F2D513EFF}"/>
              </a:ext>
            </a:extLst>
          </p:cNvPr>
          <p:cNvSpPr/>
          <p:nvPr/>
        </p:nvSpPr>
        <p:spPr>
          <a:xfrm>
            <a:off x="9956007" y="5264945"/>
            <a:ext cx="6210300" cy="160734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id-ID" sz="2700" dirty="0">
                <a:solidFill>
                  <a:prstClr val="black"/>
                </a:solidFill>
                <a:highlight>
                  <a:srgbClr val="FFFF00"/>
                </a:highlight>
                <a:latin typeface="Gill Sans MT"/>
              </a:rPr>
              <a:t>Satuan Kerja Perangkat Daerah (SKPD) selaku </a:t>
            </a:r>
            <a:r>
              <a:rPr lang="id-ID" sz="2700" b="1" dirty="0">
                <a:solidFill>
                  <a:srgbClr val="003399"/>
                </a:solidFill>
                <a:highlight>
                  <a:srgbClr val="FFFF00"/>
                </a:highlight>
                <a:latin typeface="Gill Sans MT"/>
              </a:rPr>
              <a:t>Pejabat </a:t>
            </a:r>
            <a:r>
              <a:rPr lang="id-ID" sz="2700" b="1" dirty="0">
                <a:solidFill>
                  <a:srgbClr val="9900FF"/>
                </a:solidFill>
                <a:highlight>
                  <a:srgbClr val="FFFF00"/>
                </a:highlight>
                <a:latin typeface="Gill Sans MT"/>
              </a:rPr>
              <a:t>Pengguna Anggaran/Barang</a:t>
            </a:r>
            <a:r>
              <a:rPr lang="id-ID" sz="2700" b="1" dirty="0">
                <a:solidFill>
                  <a:srgbClr val="003399"/>
                </a:solidFill>
                <a:highlight>
                  <a:srgbClr val="FFFF00"/>
                </a:highlight>
                <a:latin typeface="Gill Sans MT"/>
              </a:rPr>
              <a:t> Daerah</a:t>
            </a:r>
          </a:p>
          <a:p>
            <a:pPr algn="ctr" eaLnBrk="0" fontAlgn="base" hangingPunct="0">
              <a:spcBef>
                <a:spcPct val="0"/>
              </a:spcBef>
              <a:spcAft>
                <a:spcPct val="0"/>
              </a:spcAft>
              <a:defRPr/>
            </a:pPr>
            <a:r>
              <a:rPr lang="id-ID" sz="2700" b="1" dirty="0">
                <a:solidFill>
                  <a:srgbClr val="003399"/>
                </a:solidFill>
                <a:latin typeface="Gill Sans MT"/>
              </a:rPr>
              <a:t>Pasal 10 ayat (1) huruf b UU 17/2003</a:t>
            </a:r>
          </a:p>
        </p:txBody>
      </p:sp>
      <p:cxnSp>
        <p:nvCxnSpPr>
          <p:cNvPr id="8" name="Straight Connector 7">
            <a:extLst>
              <a:ext uri="{FF2B5EF4-FFF2-40B4-BE49-F238E27FC236}">
                <a16:creationId xmlns:a16="http://schemas.microsoft.com/office/drawing/2014/main" id="{D975606E-EFD2-39A0-007C-CAB0A74F58A8}"/>
              </a:ext>
            </a:extLst>
          </p:cNvPr>
          <p:cNvCxnSpPr/>
          <p:nvPr/>
        </p:nvCxnSpPr>
        <p:spPr>
          <a:xfrm>
            <a:off x="9144000" y="1312072"/>
            <a:ext cx="0" cy="433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F65DEC0-06F0-73E2-B5D4-27642D177B93}"/>
              </a:ext>
            </a:extLst>
          </p:cNvPr>
          <p:cNvCxnSpPr/>
          <p:nvPr/>
        </p:nvCxnSpPr>
        <p:spPr>
          <a:xfrm flipH="1">
            <a:off x="3419475" y="1745457"/>
            <a:ext cx="57245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FAE0F16-A112-1AA3-1719-BF07F15332B3}"/>
              </a:ext>
            </a:extLst>
          </p:cNvPr>
          <p:cNvCxnSpPr/>
          <p:nvPr/>
        </p:nvCxnSpPr>
        <p:spPr>
          <a:xfrm>
            <a:off x="3419475" y="1757365"/>
            <a:ext cx="0" cy="25217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4937526-D50C-D022-5AED-859175422E74}"/>
              </a:ext>
            </a:extLst>
          </p:cNvPr>
          <p:cNvCxnSpPr/>
          <p:nvPr/>
        </p:nvCxnSpPr>
        <p:spPr>
          <a:xfrm>
            <a:off x="3419475" y="4279107"/>
            <a:ext cx="35647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7753587-F26F-3BFB-7F2F-FB6618FFFF37}"/>
              </a:ext>
            </a:extLst>
          </p:cNvPr>
          <p:cNvCxnSpPr/>
          <p:nvPr/>
        </p:nvCxnSpPr>
        <p:spPr>
          <a:xfrm>
            <a:off x="6984207" y="4279107"/>
            <a:ext cx="0" cy="8643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E27A8BE-672D-A5D7-9FDA-B81806473976}"/>
              </a:ext>
            </a:extLst>
          </p:cNvPr>
          <p:cNvCxnSpPr/>
          <p:nvPr/>
        </p:nvCxnSpPr>
        <p:spPr>
          <a:xfrm>
            <a:off x="9906000" y="1323977"/>
            <a:ext cx="0" cy="433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051A2D-CB5B-3314-A5CB-6C7AC75BF05C}"/>
              </a:ext>
            </a:extLst>
          </p:cNvPr>
          <p:cNvCxnSpPr/>
          <p:nvPr/>
        </p:nvCxnSpPr>
        <p:spPr>
          <a:xfrm flipH="1">
            <a:off x="9882188" y="1738313"/>
            <a:ext cx="59150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E7E1C99-E6E7-6EBB-A4E3-54C1FB95155A}"/>
              </a:ext>
            </a:extLst>
          </p:cNvPr>
          <p:cNvCxnSpPr/>
          <p:nvPr/>
        </p:nvCxnSpPr>
        <p:spPr>
          <a:xfrm>
            <a:off x="15797213" y="1731170"/>
            <a:ext cx="0" cy="25217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8A0B1EE-6DAC-D8B8-1CC0-A732746B9452}"/>
              </a:ext>
            </a:extLst>
          </p:cNvPr>
          <p:cNvCxnSpPr/>
          <p:nvPr/>
        </p:nvCxnSpPr>
        <p:spPr>
          <a:xfrm>
            <a:off x="12256295" y="4271963"/>
            <a:ext cx="35623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8BFE423-4679-F8C9-7403-EE1735FB306D}"/>
              </a:ext>
            </a:extLst>
          </p:cNvPr>
          <p:cNvCxnSpPr/>
          <p:nvPr/>
        </p:nvCxnSpPr>
        <p:spPr>
          <a:xfrm>
            <a:off x="12232482" y="4271965"/>
            <a:ext cx="0" cy="8715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4A05F1A5-5A66-435F-2B2F-2E01DD825FE6}"/>
              </a:ext>
            </a:extLst>
          </p:cNvPr>
          <p:cNvSpPr/>
          <p:nvPr/>
        </p:nvSpPr>
        <p:spPr>
          <a:xfrm>
            <a:off x="2881315" y="1038225"/>
            <a:ext cx="300038" cy="41052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id-ID" sz="1575" b="1" dirty="0">
                <a:solidFill>
                  <a:srgbClr val="FF0000"/>
                </a:solidFill>
                <a:latin typeface="Gill Sans MT"/>
              </a:rPr>
              <a:t>DIL</a:t>
            </a:r>
          </a:p>
          <a:p>
            <a:pPr algn="ctr" eaLnBrk="0" fontAlgn="base" hangingPunct="0">
              <a:spcBef>
                <a:spcPct val="0"/>
              </a:spcBef>
              <a:spcAft>
                <a:spcPct val="0"/>
              </a:spcAft>
              <a:defRPr/>
            </a:pPr>
            <a:r>
              <a:rPr lang="id-ID" sz="1575" b="1" dirty="0">
                <a:solidFill>
                  <a:srgbClr val="FF0000"/>
                </a:solidFill>
                <a:latin typeface="Gill Sans MT"/>
              </a:rPr>
              <a:t>A</a:t>
            </a:r>
          </a:p>
          <a:p>
            <a:pPr algn="ctr" eaLnBrk="0" fontAlgn="base" hangingPunct="0">
              <a:spcBef>
                <a:spcPct val="0"/>
              </a:spcBef>
              <a:spcAft>
                <a:spcPct val="0"/>
              </a:spcAft>
              <a:defRPr/>
            </a:pPr>
            <a:r>
              <a:rPr lang="id-ID" sz="1575" b="1" dirty="0">
                <a:solidFill>
                  <a:srgbClr val="FF0000"/>
                </a:solidFill>
                <a:latin typeface="Gill Sans MT"/>
              </a:rPr>
              <a:t>K</a:t>
            </a:r>
          </a:p>
          <a:p>
            <a:pPr algn="ctr" eaLnBrk="0" fontAlgn="base" hangingPunct="0">
              <a:spcBef>
                <a:spcPct val="0"/>
              </a:spcBef>
              <a:spcAft>
                <a:spcPct val="0"/>
              </a:spcAft>
              <a:defRPr/>
            </a:pPr>
            <a:r>
              <a:rPr lang="id-ID" sz="1575" b="1" dirty="0">
                <a:solidFill>
                  <a:srgbClr val="FF0000"/>
                </a:solidFill>
                <a:latin typeface="Gill Sans MT"/>
              </a:rPr>
              <a:t>S</a:t>
            </a:r>
          </a:p>
          <a:p>
            <a:pPr algn="ctr" eaLnBrk="0" fontAlgn="base" hangingPunct="0">
              <a:spcBef>
                <a:spcPct val="0"/>
              </a:spcBef>
              <a:spcAft>
                <a:spcPct val="0"/>
              </a:spcAft>
              <a:defRPr/>
            </a:pPr>
            <a:r>
              <a:rPr lang="id-ID" sz="1575" b="1" dirty="0">
                <a:solidFill>
                  <a:srgbClr val="FF0000"/>
                </a:solidFill>
                <a:latin typeface="Gill Sans MT"/>
              </a:rPr>
              <a:t>A</a:t>
            </a:r>
          </a:p>
          <a:p>
            <a:pPr algn="ctr" eaLnBrk="0" fontAlgn="base" hangingPunct="0">
              <a:spcBef>
                <a:spcPct val="0"/>
              </a:spcBef>
              <a:spcAft>
                <a:spcPct val="0"/>
              </a:spcAft>
              <a:defRPr/>
            </a:pPr>
            <a:r>
              <a:rPr lang="id-ID" sz="1575" b="1" dirty="0">
                <a:solidFill>
                  <a:srgbClr val="FF0000"/>
                </a:solidFill>
                <a:latin typeface="Gill Sans MT"/>
              </a:rPr>
              <a:t>N</a:t>
            </a:r>
          </a:p>
          <a:p>
            <a:pPr algn="ctr" eaLnBrk="0" fontAlgn="base" hangingPunct="0">
              <a:spcBef>
                <a:spcPct val="0"/>
              </a:spcBef>
              <a:spcAft>
                <a:spcPct val="0"/>
              </a:spcAft>
              <a:defRPr/>
            </a:pPr>
            <a:r>
              <a:rPr lang="id-ID" sz="1575" b="1" dirty="0">
                <a:solidFill>
                  <a:srgbClr val="FF0000"/>
                </a:solidFill>
                <a:latin typeface="Gill Sans MT"/>
              </a:rPr>
              <a:t>A</a:t>
            </a:r>
          </a:p>
          <a:p>
            <a:pPr algn="ctr" eaLnBrk="0" fontAlgn="base" hangingPunct="0">
              <a:spcBef>
                <a:spcPct val="0"/>
              </a:spcBef>
              <a:spcAft>
                <a:spcPct val="0"/>
              </a:spcAft>
              <a:defRPr/>
            </a:pPr>
            <a:r>
              <a:rPr lang="id-ID" sz="1575" b="1" dirty="0">
                <a:solidFill>
                  <a:srgbClr val="FF0000"/>
                </a:solidFill>
                <a:latin typeface="Gill Sans MT"/>
              </a:rPr>
              <a:t>KA</a:t>
            </a:r>
          </a:p>
          <a:p>
            <a:pPr algn="ctr" eaLnBrk="0" fontAlgn="base" hangingPunct="0">
              <a:spcBef>
                <a:spcPct val="0"/>
              </a:spcBef>
              <a:spcAft>
                <a:spcPct val="0"/>
              </a:spcAft>
              <a:defRPr/>
            </a:pPr>
            <a:r>
              <a:rPr lang="id-ID" sz="1575" b="1" dirty="0">
                <a:solidFill>
                  <a:srgbClr val="FF0000"/>
                </a:solidFill>
                <a:latin typeface="Gill Sans MT"/>
              </a:rPr>
              <a:t>N</a:t>
            </a:r>
            <a:endParaRPr lang="id-ID" b="1" dirty="0">
              <a:solidFill>
                <a:srgbClr val="FF0000"/>
              </a:solidFill>
              <a:latin typeface="Gill Sans MT"/>
            </a:endParaRPr>
          </a:p>
        </p:txBody>
      </p:sp>
      <p:sp>
        <p:nvSpPr>
          <p:cNvPr id="49" name="Rectangle 48">
            <a:extLst>
              <a:ext uri="{FF2B5EF4-FFF2-40B4-BE49-F238E27FC236}">
                <a16:creationId xmlns:a16="http://schemas.microsoft.com/office/drawing/2014/main" id="{E8BB38A2-91F8-1ABE-EC28-2F1EA99A121D}"/>
              </a:ext>
            </a:extLst>
          </p:cNvPr>
          <p:cNvSpPr/>
          <p:nvPr/>
        </p:nvSpPr>
        <p:spPr>
          <a:xfrm>
            <a:off x="15906752" y="1040607"/>
            <a:ext cx="300038" cy="41052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0" fontAlgn="base" hangingPunct="0">
              <a:spcBef>
                <a:spcPct val="0"/>
              </a:spcBef>
              <a:spcAft>
                <a:spcPct val="0"/>
              </a:spcAft>
              <a:defRPr/>
            </a:pPr>
            <a:r>
              <a:rPr lang="id-ID" sz="1575" b="1" dirty="0">
                <a:solidFill>
                  <a:srgbClr val="FF0000"/>
                </a:solidFill>
                <a:latin typeface="Gill Sans MT"/>
              </a:rPr>
              <a:t>DIL</a:t>
            </a:r>
          </a:p>
          <a:p>
            <a:pPr algn="ctr" eaLnBrk="0" fontAlgn="base" hangingPunct="0">
              <a:spcBef>
                <a:spcPct val="0"/>
              </a:spcBef>
              <a:spcAft>
                <a:spcPct val="0"/>
              </a:spcAft>
              <a:defRPr/>
            </a:pPr>
            <a:r>
              <a:rPr lang="id-ID" sz="1575" b="1" dirty="0">
                <a:solidFill>
                  <a:srgbClr val="FF0000"/>
                </a:solidFill>
                <a:latin typeface="Gill Sans MT"/>
              </a:rPr>
              <a:t>A</a:t>
            </a:r>
          </a:p>
          <a:p>
            <a:pPr algn="ctr" eaLnBrk="0" fontAlgn="base" hangingPunct="0">
              <a:spcBef>
                <a:spcPct val="0"/>
              </a:spcBef>
              <a:spcAft>
                <a:spcPct val="0"/>
              </a:spcAft>
              <a:defRPr/>
            </a:pPr>
            <a:r>
              <a:rPr lang="id-ID" sz="1575" b="1" dirty="0">
                <a:solidFill>
                  <a:srgbClr val="FF0000"/>
                </a:solidFill>
                <a:latin typeface="Gill Sans MT"/>
              </a:rPr>
              <a:t>K</a:t>
            </a:r>
          </a:p>
          <a:p>
            <a:pPr algn="ctr" eaLnBrk="0" fontAlgn="base" hangingPunct="0">
              <a:spcBef>
                <a:spcPct val="0"/>
              </a:spcBef>
              <a:spcAft>
                <a:spcPct val="0"/>
              </a:spcAft>
              <a:defRPr/>
            </a:pPr>
            <a:r>
              <a:rPr lang="id-ID" sz="1575" b="1" dirty="0">
                <a:solidFill>
                  <a:srgbClr val="FF0000"/>
                </a:solidFill>
                <a:latin typeface="Gill Sans MT"/>
              </a:rPr>
              <a:t>S</a:t>
            </a:r>
          </a:p>
          <a:p>
            <a:pPr algn="ctr" eaLnBrk="0" fontAlgn="base" hangingPunct="0">
              <a:spcBef>
                <a:spcPct val="0"/>
              </a:spcBef>
              <a:spcAft>
                <a:spcPct val="0"/>
              </a:spcAft>
              <a:defRPr/>
            </a:pPr>
            <a:r>
              <a:rPr lang="id-ID" sz="1575" b="1" dirty="0">
                <a:solidFill>
                  <a:srgbClr val="FF0000"/>
                </a:solidFill>
                <a:latin typeface="Gill Sans MT"/>
              </a:rPr>
              <a:t>A</a:t>
            </a:r>
          </a:p>
          <a:p>
            <a:pPr algn="ctr" eaLnBrk="0" fontAlgn="base" hangingPunct="0">
              <a:spcBef>
                <a:spcPct val="0"/>
              </a:spcBef>
              <a:spcAft>
                <a:spcPct val="0"/>
              </a:spcAft>
              <a:defRPr/>
            </a:pPr>
            <a:r>
              <a:rPr lang="id-ID" sz="1575" b="1" dirty="0">
                <a:solidFill>
                  <a:srgbClr val="FF0000"/>
                </a:solidFill>
                <a:latin typeface="Gill Sans MT"/>
              </a:rPr>
              <a:t>N</a:t>
            </a:r>
          </a:p>
          <a:p>
            <a:pPr algn="ctr" eaLnBrk="0" fontAlgn="base" hangingPunct="0">
              <a:spcBef>
                <a:spcPct val="0"/>
              </a:spcBef>
              <a:spcAft>
                <a:spcPct val="0"/>
              </a:spcAft>
              <a:defRPr/>
            </a:pPr>
            <a:r>
              <a:rPr lang="id-ID" sz="1575" b="1" dirty="0">
                <a:solidFill>
                  <a:srgbClr val="FF0000"/>
                </a:solidFill>
                <a:latin typeface="Gill Sans MT"/>
              </a:rPr>
              <a:t>A</a:t>
            </a:r>
          </a:p>
          <a:p>
            <a:pPr algn="ctr" eaLnBrk="0" fontAlgn="base" hangingPunct="0">
              <a:spcBef>
                <a:spcPct val="0"/>
              </a:spcBef>
              <a:spcAft>
                <a:spcPct val="0"/>
              </a:spcAft>
              <a:defRPr/>
            </a:pPr>
            <a:r>
              <a:rPr lang="id-ID" sz="1575" b="1" dirty="0">
                <a:solidFill>
                  <a:srgbClr val="FF0000"/>
                </a:solidFill>
                <a:latin typeface="Gill Sans MT"/>
              </a:rPr>
              <a:t>KA</a:t>
            </a:r>
          </a:p>
          <a:p>
            <a:pPr algn="ctr" eaLnBrk="0" fontAlgn="base" hangingPunct="0">
              <a:spcBef>
                <a:spcPct val="0"/>
              </a:spcBef>
              <a:spcAft>
                <a:spcPct val="0"/>
              </a:spcAft>
              <a:defRPr/>
            </a:pPr>
            <a:r>
              <a:rPr lang="id-ID" sz="1575" b="1" dirty="0">
                <a:solidFill>
                  <a:srgbClr val="FF0000"/>
                </a:solidFill>
                <a:latin typeface="Gill Sans MT"/>
              </a:rPr>
              <a:t>N</a:t>
            </a:r>
            <a:endParaRPr lang="id-ID" b="1" dirty="0">
              <a:solidFill>
                <a:srgbClr val="FF0000"/>
              </a:solidFill>
              <a:latin typeface="Gill Sans MT"/>
            </a:endParaRPr>
          </a:p>
        </p:txBody>
      </p:sp>
      <p:sp>
        <p:nvSpPr>
          <p:cNvPr id="56" name="Rectangle 7">
            <a:extLst>
              <a:ext uri="{FF2B5EF4-FFF2-40B4-BE49-F238E27FC236}">
                <a16:creationId xmlns:a16="http://schemas.microsoft.com/office/drawing/2014/main" id="{1B288F1C-3DED-0BE8-D29C-63D3DD60A562}"/>
              </a:ext>
            </a:extLst>
          </p:cNvPr>
          <p:cNvSpPr>
            <a:spLocks noChangeArrowheads="1"/>
          </p:cNvSpPr>
          <p:nvPr/>
        </p:nvSpPr>
        <p:spPr bwMode="auto">
          <a:xfrm>
            <a:off x="11481197" y="7935360"/>
            <a:ext cx="3721895" cy="42862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id-ID" altLang="en-US" sz="2100" b="1" dirty="0">
                <a:solidFill>
                  <a:prstClr val="black"/>
                </a:solidFill>
                <a:latin typeface="Gill Sans MT"/>
              </a:rPr>
              <a:t>Pejabat Pembuat Komitmen</a:t>
            </a:r>
            <a:endParaRPr lang="en-US" altLang="en-US" sz="2700" b="1" dirty="0">
              <a:solidFill>
                <a:srgbClr val="003399"/>
              </a:solidFill>
              <a:latin typeface="Gill Sans MT"/>
            </a:endParaRPr>
          </a:p>
        </p:txBody>
      </p:sp>
      <p:cxnSp>
        <p:nvCxnSpPr>
          <p:cNvPr id="34" name="Straight Arrow Connector 33">
            <a:extLst>
              <a:ext uri="{FF2B5EF4-FFF2-40B4-BE49-F238E27FC236}">
                <a16:creationId xmlns:a16="http://schemas.microsoft.com/office/drawing/2014/main" id="{EA067707-4002-41BA-70B6-F6E00A30BCB0}"/>
              </a:ext>
            </a:extLst>
          </p:cNvPr>
          <p:cNvCxnSpPr/>
          <p:nvPr/>
        </p:nvCxnSpPr>
        <p:spPr>
          <a:xfrm flipV="1">
            <a:off x="12744450" y="6896100"/>
            <a:ext cx="0" cy="9239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BE5E925-328C-9932-3F85-7DE920A0A431}"/>
              </a:ext>
            </a:extLst>
          </p:cNvPr>
          <p:cNvSpPr/>
          <p:nvPr/>
        </p:nvSpPr>
        <p:spPr>
          <a:xfrm>
            <a:off x="12189620" y="7131845"/>
            <a:ext cx="2305050" cy="540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id-ID" sz="2400" b="1" dirty="0">
                <a:solidFill>
                  <a:srgbClr val="FF0000"/>
                </a:solidFill>
                <a:latin typeface="Gill Sans MT"/>
              </a:rPr>
              <a:t>Melekat</a:t>
            </a:r>
          </a:p>
        </p:txBody>
      </p:sp>
      <p:sp>
        <p:nvSpPr>
          <p:cNvPr id="59" name="Rectangle 7">
            <a:extLst>
              <a:ext uri="{FF2B5EF4-FFF2-40B4-BE49-F238E27FC236}">
                <a16:creationId xmlns:a16="http://schemas.microsoft.com/office/drawing/2014/main" id="{1B529CC3-7D4A-78B5-97BF-F3D70A073CEE}"/>
              </a:ext>
            </a:extLst>
          </p:cNvPr>
          <p:cNvSpPr>
            <a:spLocks noChangeArrowheads="1"/>
          </p:cNvSpPr>
          <p:nvPr/>
        </p:nvSpPr>
        <p:spPr bwMode="auto">
          <a:xfrm>
            <a:off x="4317209" y="7027070"/>
            <a:ext cx="3348038" cy="685800"/>
          </a:xfrm>
          <a:prstGeom prst="rect">
            <a:avLst/>
          </a:prstGeom>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id-ID" altLang="en-US" sz="2700" b="1" dirty="0">
                <a:solidFill>
                  <a:srgbClr val="FF0000"/>
                </a:solidFill>
                <a:latin typeface="Gill Sans MT"/>
              </a:rPr>
              <a:t>Entitas Akuntansi</a:t>
            </a:r>
            <a:endParaRPr lang="en-US" altLang="en-US" sz="2700" b="1" dirty="0">
              <a:solidFill>
                <a:srgbClr val="FF0000"/>
              </a:solidFill>
              <a:latin typeface="Gill Sans MT"/>
            </a:endParaRPr>
          </a:p>
        </p:txBody>
      </p:sp>
      <p:cxnSp>
        <p:nvCxnSpPr>
          <p:cNvPr id="60" name="Straight Arrow Connector 59">
            <a:extLst>
              <a:ext uri="{FF2B5EF4-FFF2-40B4-BE49-F238E27FC236}">
                <a16:creationId xmlns:a16="http://schemas.microsoft.com/office/drawing/2014/main" id="{CAE61035-160A-9EA2-5788-60EDB5A30C1B}"/>
              </a:ext>
            </a:extLst>
          </p:cNvPr>
          <p:cNvCxnSpPr/>
          <p:nvPr/>
        </p:nvCxnSpPr>
        <p:spPr>
          <a:xfrm flipV="1">
            <a:off x="7772400" y="6405565"/>
            <a:ext cx="2097882" cy="1007270"/>
          </a:xfrm>
          <a:prstGeom prst="straightConnector1">
            <a:avLst/>
          </a:prstGeom>
          <a:ln w="127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1" name="Rectangle 7">
            <a:extLst>
              <a:ext uri="{FF2B5EF4-FFF2-40B4-BE49-F238E27FC236}">
                <a16:creationId xmlns:a16="http://schemas.microsoft.com/office/drawing/2014/main" id="{E8A396F7-0A4A-8C63-51AC-7D59A273EAC8}"/>
              </a:ext>
            </a:extLst>
          </p:cNvPr>
          <p:cNvSpPr>
            <a:spLocks noChangeArrowheads="1"/>
          </p:cNvSpPr>
          <p:nvPr/>
        </p:nvSpPr>
        <p:spPr bwMode="auto">
          <a:xfrm>
            <a:off x="8536784" y="4252913"/>
            <a:ext cx="3348038" cy="685800"/>
          </a:xfrm>
          <a:prstGeom prst="rect">
            <a:avLst/>
          </a:prstGeom>
          <a:ln>
            <a:solidFill>
              <a:schemeClr val="tx1"/>
            </a:solidFill>
            <a:headEnd/>
            <a:tailEnd/>
          </a:ln>
        </p:spPr>
        <p:style>
          <a:lnRef idx="2">
            <a:schemeClr val="dk1"/>
          </a:lnRef>
          <a:fillRef idx="1">
            <a:schemeClr val="lt1"/>
          </a:fillRef>
          <a:effectRef idx="0">
            <a:schemeClr val="dk1"/>
          </a:effectRef>
          <a:fontRef idx="minor">
            <a:schemeClr val="dk1"/>
          </a:fontRef>
        </p:style>
        <p:txBody>
          <a:bodyPr wrap="none" anchor="ctr"/>
          <a:lstStyle/>
          <a:p>
            <a:pPr algn="ctr" eaLnBrk="0" fontAlgn="base" hangingPunct="0">
              <a:spcBef>
                <a:spcPct val="0"/>
              </a:spcBef>
              <a:spcAft>
                <a:spcPct val="0"/>
              </a:spcAft>
              <a:defRPr/>
            </a:pPr>
            <a:r>
              <a:rPr lang="id-ID" altLang="en-US" sz="2700" b="1" dirty="0">
                <a:solidFill>
                  <a:srgbClr val="FF0000"/>
                </a:solidFill>
                <a:latin typeface="Gill Sans MT"/>
              </a:rPr>
              <a:t>Entitas Pelaporan</a:t>
            </a:r>
            <a:endParaRPr lang="en-US" altLang="en-US" sz="2700" b="1" dirty="0">
              <a:solidFill>
                <a:srgbClr val="FF0000"/>
              </a:solidFill>
              <a:latin typeface="Gill Sans MT"/>
            </a:endParaRPr>
          </a:p>
        </p:txBody>
      </p:sp>
      <p:cxnSp>
        <p:nvCxnSpPr>
          <p:cNvPr id="38" name="Straight Arrow Connector 37">
            <a:extLst>
              <a:ext uri="{FF2B5EF4-FFF2-40B4-BE49-F238E27FC236}">
                <a16:creationId xmlns:a16="http://schemas.microsoft.com/office/drawing/2014/main" id="{8E055097-AAA8-4499-4DD4-B4109D5DF03C}"/>
              </a:ext>
            </a:extLst>
          </p:cNvPr>
          <p:cNvCxnSpPr>
            <a:stCxn id="61" idx="1"/>
          </p:cNvCxnSpPr>
          <p:nvPr/>
        </p:nvCxnSpPr>
        <p:spPr>
          <a:xfrm flipH="1">
            <a:off x="7155657" y="4595815"/>
            <a:ext cx="1381125" cy="550070"/>
          </a:xfrm>
          <a:prstGeom prst="straightConnector1">
            <a:avLst/>
          </a:prstGeom>
          <a:ln w="127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object 31">
            <a:extLst>
              <a:ext uri="{FF2B5EF4-FFF2-40B4-BE49-F238E27FC236}">
                <a16:creationId xmlns:a16="http://schemas.microsoft.com/office/drawing/2014/main" id="{29C30890-BA1F-9C4C-6912-91106E85060E}"/>
              </a:ext>
            </a:extLst>
          </p:cNvPr>
          <p:cNvSpPr txBox="1">
            <a:spLocks/>
          </p:cNvSpPr>
          <p:nvPr/>
        </p:nvSpPr>
        <p:spPr>
          <a:xfrm>
            <a:off x="17213960" y="9752484"/>
            <a:ext cx="946785" cy="469359"/>
          </a:xfrm>
          <a:prstGeom prst="rect">
            <a:avLst/>
          </a:prstGeom>
        </p:spPr>
        <p:txBody>
          <a:bodyPr vert="horz" wrap="square" lIns="0" tIns="533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13385">
              <a:spcBef>
                <a:spcPts val="420"/>
              </a:spcBef>
              <a:defRPr/>
            </a:pPr>
            <a:fld id="{81D60167-4931-47E6-BA6A-407CBD079E47}" type="slidenum">
              <a:rPr lang="en-ID" sz="2700" kern="0" spc="-75">
                <a:latin typeface="Arial Black"/>
              </a:rPr>
              <a:pPr marL="413385">
                <a:spcBef>
                  <a:spcPts val="420"/>
                </a:spcBef>
                <a:defRPr/>
              </a:pPr>
              <a:t>4</a:t>
            </a:fld>
            <a:endParaRPr lang="en-ID" sz="2700" kern="0" spc="-75" dirty="0">
              <a:latin typeface="Arial Black"/>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5611"/>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grpSp>
      <p:sp>
        <p:nvSpPr>
          <p:cNvPr id="7" name="object 7"/>
          <p:cNvSpPr txBox="1"/>
          <p:nvPr/>
        </p:nvSpPr>
        <p:spPr>
          <a:xfrm>
            <a:off x="916685" y="1148143"/>
            <a:ext cx="7875270" cy="573234"/>
          </a:xfrm>
          <a:prstGeom prst="rect">
            <a:avLst/>
          </a:prstGeom>
        </p:spPr>
        <p:txBody>
          <a:bodyPr vert="horz" wrap="square" lIns="0" tIns="19050" rIns="0" bIns="0" rtlCol="0">
            <a:spAutoFit/>
          </a:bodyPr>
          <a:lstStyle/>
          <a:p>
            <a:pPr marL="19050">
              <a:spcBef>
                <a:spcPts val="150"/>
              </a:spcBef>
              <a:tabLst>
                <a:tab pos="7855268" algn="l"/>
              </a:tabLst>
            </a:pPr>
            <a:r>
              <a:rPr sz="3600" u="heavy" dirty="0">
                <a:uFill>
                  <a:solidFill>
                    <a:srgbClr val="D7D7D7"/>
                  </a:solidFill>
                </a:uFill>
                <a:latin typeface="Arial Black"/>
                <a:cs typeface="Arial Black"/>
              </a:rPr>
              <a:t>3.3.</a:t>
            </a:r>
            <a:r>
              <a:rPr sz="3600" u="heavy" spc="-53" dirty="0">
                <a:uFill>
                  <a:solidFill>
                    <a:srgbClr val="D7D7D7"/>
                  </a:solidFill>
                </a:uFill>
                <a:latin typeface="Arial Black"/>
                <a:cs typeface="Arial Black"/>
              </a:rPr>
              <a:t> </a:t>
            </a:r>
            <a:r>
              <a:rPr sz="3600" u="heavy" dirty="0">
                <a:uFill>
                  <a:solidFill>
                    <a:srgbClr val="D7D7D7"/>
                  </a:solidFill>
                </a:uFill>
                <a:latin typeface="Arial Black"/>
                <a:cs typeface="Arial Black"/>
              </a:rPr>
              <a:t>NPD</a:t>
            </a:r>
            <a:r>
              <a:rPr sz="3600" u="heavy" spc="-53" dirty="0">
                <a:uFill>
                  <a:solidFill>
                    <a:srgbClr val="D7D7D7"/>
                  </a:solidFill>
                </a:uFill>
                <a:latin typeface="Arial Black"/>
                <a:cs typeface="Arial Black"/>
              </a:rPr>
              <a:t> </a:t>
            </a:r>
            <a:r>
              <a:rPr sz="3600" u="heavy" spc="-8" dirty="0">
                <a:uFill>
                  <a:solidFill>
                    <a:srgbClr val="D7D7D7"/>
                  </a:solidFill>
                </a:uFill>
                <a:latin typeface="Arial Black"/>
                <a:cs typeface="Arial Black"/>
              </a:rPr>
              <a:t>Panjar	</a:t>
            </a:r>
            <a:endParaRPr sz="3600">
              <a:latin typeface="Arial Black"/>
              <a:cs typeface="Arial Black"/>
            </a:endParaRPr>
          </a:p>
        </p:txBody>
      </p:sp>
      <p:grpSp>
        <p:nvGrpSpPr>
          <p:cNvPr id="8" name="object 8"/>
          <p:cNvGrpSpPr/>
          <p:nvPr/>
        </p:nvGrpSpPr>
        <p:grpSpPr>
          <a:xfrm>
            <a:off x="224029" y="1243583"/>
            <a:ext cx="17812703" cy="6400800"/>
            <a:chOff x="149352" y="829055"/>
            <a:chExt cx="11875135" cy="4267200"/>
          </a:xfrm>
        </p:grpSpPr>
        <p:sp>
          <p:nvSpPr>
            <p:cNvPr id="9" name="object 9"/>
            <p:cNvSpPr/>
            <p:nvPr/>
          </p:nvSpPr>
          <p:spPr>
            <a:xfrm>
              <a:off x="149352" y="870203"/>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pic>
          <p:nvPicPr>
            <p:cNvPr id="12" name="object 12"/>
            <p:cNvPicPr/>
            <p:nvPr/>
          </p:nvPicPr>
          <p:blipFill>
            <a:blip r:embed="rId4" cstate="print"/>
            <a:stretch>
              <a:fillRect/>
            </a:stretch>
          </p:blipFill>
          <p:spPr>
            <a:xfrm>
              <a:off x="176784" y="1761744"/>
              <a:ext cx="11847576" cy="3334511"/>
            </a:xfrm>
            <a:prstGeom prst="rect">
              <a:avLst/>
            </a:prstGeom>
          </p:spPr>
        </p:pic>
      </p:grpSp>
    </p:spTree>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916685" y="1154897"/>
            <a:ext cx="7875270" cy="573234"/>
          </a:xfrm>
          <a:prstGeom prst="rect">
            <a:avLst/>
          </a:prstGeom>
        </p:spPr>
        <p:txBody>
          <a:bodyPr vert="horz" wrap="square" lIns="0" tIns="19050" rIns="0" bIns="0" rtlCol="0" anchor="ctr">
            <a:spAutoFit/>
          </a:bodyPr>
          <a:lstStyle/>
          <a:p>
            <a:pPr marL="19050">
              <a:lnSpc>
                <a:spcPct val="100000"/>
              </a:lnSpc>
              <a:spcBef>
                <a:spcPts val="150"/>
              </a:spcBef>
              <a:tabLst>
                <a:tab pos="7855268" algn="l"/>
              </a:tabLst>
            </a:pPr>
            <a:r>
              <a:rPr sz="3600" u="heavy" spc="-31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LPJ</a:t>
            </a:r>
            <a:r>
              <a:rPr sz="3600" u="heavy" spc="-6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UP/GU	</a:t>
            </a:r>
            <a:endParaRPr sz="3600">
              <a:latin typeface="Arial Black"/>
              <a:cs typeface="Arial Black"/>
            </a:endParaRPr>
          </a:p>
        </p:txBody>
      </p:sp>
      <p:grpSp>
        <p:nvGrpSpPr>
          <p:cNvPr id="6" name="object 6"/>
          <p:cNvGrpSpPr/>
          <p:nvPr/>
        </p:nvGrpSpPr>
        <p:grpSpPr>
          <a:xfrm>
            <a:off x="224028" y="1058419"/>
            <a:ext cx="8574405" cy="2900363"/>
            <a:chOff x="149352" y="705612"/>
            <a:chExt cx="5716270" cy="1933575"/>
          </a:xfrm>
        </p:grpSpPr>
        <p:sp>
          <p:nvSpPr>
            <p:cNvPr id="7" name="object 7"/>
            <p:cNvSpPr/>
            <p:nvPr/>
          </p:nvSpPr>
          <p:spPr>
            <a:xfrm>
              <a:off x="149352" y="705612"/>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607314" y="1178813"/>
              <a:ext cx="5257800" cy="99060"/>
            </a:xfrm>
            <a:prstGeom prst="rect">
              <a:avLst/>
            </a:prstGeom>
          </p:spPr>
        </p:pic>
        <p:sp>
          <p:nvSpPr>
            <p:cNvPr id="11" name="object 11"/>
            <p:cNvSpPr/>
            <p:nvPr/>
          </p:nvSpPr>
          <p:spPr>
            <a:xfrm>
              <a:off x="3877817" y="1549145"/>
              <a:ext cx="1800225" cy="1080770"/>
            </a:xfrm>
            <a:custGeom>
              <a:avLst/>
              <a:gdLst/>
              <a:ahLst/>
              <a:cxnLst/>
              <a:rect l="l" t="t" r="r" b="b"/>
              <a:pathLst>
                <a:path w="1800225" h="1080770">
                  <a:moveTo>
                    <a:pt x="1619758" y="0"/>
                  </a:moveTo>
                  <a:lnTo>
                    <a:pt x="180086" y="0"/>
                  </a:lnTo>
                  <a:lnTo>
                    <a:pt x="132218" y="6434"/>
                  </a:lnTo>
                  <a:lnTo>
                    <a:pt x="89201" y="24590"/>
                  </a:lnTo>
                  <a:lnTo>
                    <a:pt x="52752" y="52752"/>
                  </a:lnTo>
                  <a:lnTo>
                    <a:pt x="24590" y="89201"/>
                  </a:lnTo>
                  <a:lnTo>
                    <a:pt x="6434" y="132218"/>
                  </a:lnTo>
                  <a:lnTo>
                    <a:pt x="0" y="180086"/>
                  </a:lnTo>
                  <a:lnTo>
                    <a:pt x="0" y="900429"/>
                  </a:lnTo>
                  <a:lnTo>
                    <a:pt x="6434" y="948297"/>
                  </a:lnTo>
                  <a:lnTo>
                    <a:pt x="24590" y="991314"/>
                  </a:lnTo>
                  <a:lnTo>
                    <a:pt x="52752" y="1027763"/>
                  </a:lnTo>
                  <a:lnTo>
                    <a:pt x="89201" y="1055925"/>
                  </a:lnTo>
                  <a:lnTo>
                    <a:pt x="132218" y="1074081"/>
                  </a:lnTo>
                  <a:lnTo>
                    <a:pt x="180086" y="1080515"/>
                  </a:lnTo>
                  <a:lnTo>
                    <a:pt x="1619758" y="1080515"/>
                  </a:lnTo>
                  <a:lnTo>
                    <a:pt x="1667625" y="1074081"/>
                  </a:lnTo>
                  <a:lnTo>
                    <a:pt x="1710642" y="1055925"/>
                  </a:lnTo>
                  <a:lnTo>
                    <a:pt x="1747091" y="1027763"/>
                  </a:lnTo>
                  <a:lnTo>
                    <a:pt x="1775253" y="991314"/>
                  </a:lnTo>
                  <a:lnTo>
                    <a:pt x="1793409" y="948297"/>
                  </a:lnTo>
                  <a:lnTo>
                    <a:pt x="1799844" y="900429"/>
                  </a:lnTo>
                  <a:lnTo>
                    <a:pt x="1799844" y="180086"/>
                  </a:lnTo>
                  <a:lnTo>
                    <a:pt x="1793409" y="132218"/>
                  </a:lnTo>
                  <a:lnTo>
                    <a:pt x="1775253" y="89201"/>
                  </a:lnTo>
                  <a:lnTo>
                    <a:pt x="1747091" y="52752"/>
                  </a:lnTo>
                  <a:lnTo>
                    <a:pt x="1710642" y="24590"/>
                  </a:lnTo>
                  <a:lnTo>
                    <a:pt x="1667625" y="6434"/>
                  </a:lnTo>
                  <a:lnTo>
                    <a:pt x="1619758" y="0"/>
                  </a:lnTo>
                  <a:close/>
                </a:path>
              </a:pathLst>
            </a:custGeom>
            <a:solidFill>
              <a:srgbClr val="BEBEBE"/>
            </a:solidFill>
          </p:spPr>
          <p:txBody>
            <a:bodyPr wrap="square" lIns="0" tIns="0" rIns="0" bIns="0" rtlCol="0"/>
            <a:lstStyle/>
            <a:p>
              <a:endParaRPr sz="2700"/>
            </a:p>
          </p:txBody>
        </p:sp>
        <p:sp>
          <p:nvSpPr>
            <p:cNvPr id="12" name="object 12"/>
            <p:cNvSpPr/>
            <p:nvPr/>
          </p:nvSpPr>
          <p:spPr>
            <a:xfrm>
              <a:off x="3877817" y="1549145"/>
              <a:ext cx="1800225" cy="1080770"/>
            </a:xfrm>
            <a:custGeom>
              <a:avLst/>
              <a:gdLst/>
              <a:ahLst/>
              <a:cxnLst/>
              <a:rect l="l" t="t" r="r" b="b"/>
              <a:pathLst>
                <a:path w="1800225" h="1080770">
                  <a:moveTo>
                    <a:pt x="0" y="180086"/>
                  </a:moveTo>
                  <a:lnTo>
                    <a:pt x="6434" y="132218"/>
                  </a:lnTo>
                  <a:lnTo>
                    <a:pt x="24590" y="89201"/>
                  </a:lnTo>
                  <a:lnTo>
                    <a:pt x="52752" y="52752"/>
                  </a:lnTo>
                  <a:lnTo>
                    <a:pt x="89201" y="24590"/>
                  </a:lnTo>
                  <a:lnTo>
                    <a:pt x="132218" y="6434"/>
                  </a:lnTo>
                  <a:lnTo>
                    <a:pt x="180086" y="0"/>
                  </a:lnTo>
                  <a:lnTo>
                    <a:pt x="1619758" y="0"/>
                  </a:lnTo>
                  <a:lnTo>
                    <a:pt x="1667625" y="6434"/>
                  </a:lnTo>
                  <a:lnTo>
                    <a:pt x="1710642" y="24590"/>
                  </a:lnTo>
                  <a:lnTo>
                    <a:pt x="1747091" y="52752"/>
                  </a:lnTo>
                  <a:lnTo>
                    <a:pt x="1775253" y="89201"/>
                  </a:lnTo>
                  <a:lnTo>
                    <a:pt x="1793409" y="132218"/>
                  </a:lnTo>
                  <a:lnTo>
                    <a:pt x="1799844" y="180086"/>
                  </a:lnTo>
                  <a:lnTo>
                    <a:pt x="1799844" y="900429"/>
                  </a:lnTo>
                  <a:lnTo>
                    <a:pt x="1793409" y="948297"/>
                  </a:lnTo>
                  <a:lnTo>
                    <a:pt x="1775253" y="991314"/>
                  </a:lnTo>
                  <a:lnTo>
                    <a:pt x="1747091" y="1027763"/>
                  </a:lnTo>
                  <a:lnTo>
                    <a:pt x="1710642" y="1055925"/>
                  </a:lnTo>
                  <a:lnTo>
                    <a:pt x="1667625" y="1074081"/>
                  </a:lnTo>
                  <a:lnTo>
                    <a:pt x="1619758" y="1080515"/>
                  </a:lnTo>
                  <a:lnTo>
                    <a:pt x="180086" y="1080515"/>
                  </a:lnTo>
                  <a:lnTo>
                    <a:pt x="132218" y="1074081"/>
                  </a:lnTo>
                  <a:lnTo>
                    <a:pt x="89201" y="1055925"/>
                  </a:lnTo>
                  <a:lnTo>
                    <a:pt x="52752" y="1027763"/>
                  </a:lnTo>
                  <a:lnTo>
                    <a:pt x="24590" y="991314"/>
                  </a:lnTo>
                  <a:lnTo>
                    <a:pt x="6434" y="948297"/>
                  </a:lnTo>
                  <a:lnTo>
                    <a:pt x="0" y="900429"/>
                  </a:lnTo>
                  <a:lnTo>
                    <a:pt x="0" y="180086"/>
                  </a:lnTo>
                  <a:close/>
                </a:path>
              </a:pathLst>
            </a:custGeom>
            <a:ln w="19050">
              <a:solidFill>
                <a:srgbClr val="D7D7D7"/>
              </a:solidFill>
            </a:ln>
          </p:spPr>
          <p:txBody>
            <a:bodyPr wrap="square" lIns="0" tIns="0" rIns="0" bIns="0" rtlCol="0"/>
            <a:lstStyle/>
            <a:p>
              <a:endParaRPr sz="2700"/>
            </a:p>
          </p:txBody>
        </p:sp>
      </p:grpSp>
      <p:sp>
        <p:nvSpPr>
          <p:cNvPr id="13" name="object 13"/>
          <p:cNvSpPr txBox="1"/>
          <p:nvPr/>
        </p:nvSpPr>
        <p:spPr>
          <a:xfrm>
            <a:off x="6188393" y="2518790"/>
            <a:ext cx="1959293" cy="387607"/>
          </a:xfrm>
          <a:prstGeom prst="rect">
            <a:avLst/>
          </a:prstGeom>
        </p:spPr>
        <p:txBody>
          <a:bodyPr vert="horz" wrap="square" lIns="0" tIns="18098" rIns="0" bIns="0" rtlCol="0">
            <a:spAutoFit/>
          </a:bodyPr>
          <a:lstStyle/>
          <a:p>
            <a:pPr marL="19050">
              <a:spcBef>
                <a:spcPts val="143"/>
              </a:spcBef>
            </a:pPr>
            <a:r>
              <a:rPr sz="2400" b="1" spc="-15" dirty="0">
                <a:latin typeface="Calibri"/>
                <a:cs typeface="Calibri"/>
              </a:rPr>
              <a:t>Pembuatan</a:t>
            </a:r>
            <a:r>
              <a:rPr sz="2400" b="1" spc="-30" dirty="0">
                <a:latin typeface="Calibri"/>
                <a:cs typeface="Calibri"/>
              </a:rPr>
              <a:t> </a:t>
            </a:r>
            <a:r>
              <a:rPr sz="2400" b="1" spc="-8" dirty="0">
                <a:latin typeface="Calibri"/>
                <a:cs typeface="Calibri"/>
              </a:rPr>
              <a:t>LPJ</a:t>
            </a:r>
            <a:endParaRPr sz="2400">
              <a:latin typeface="Calibri"/>
              <a:cs typeface="Calibri"/>
            </a:endParaRPr>
          </a:p>
        </p:txBody>
      </p:sp>
      <p:sp>
        <p:nvSpPr>
          <p:cNvPr id="14" name="object 14"/>
          <p:cNvSpPr txBox="1"/>
          <p:nvPr/>
        </p:nvSpPr>
        <p:spPr>
          <a:xfrm>
            <a:off x="6801041" y="3437762"/>
            <a:ext cx="734376" cy="262572"/>
          </a:xfrm>
          <a:prstGeom prst="rect">
            <a:avLst/>
          </a:prstGeom>
        </p:spPr>
        <p:txBody>
          <a:bodyPr vert="horz" wrap="square" lIns="0" tIns="20003" rIns="0" bIns="0" rtlCol="0">
            <a:spAutoFit/>
          </a:bodyPr>
          <a:lstStyle/>
          <a:p>
            <a:pPr marL="19050">
              <a:spcBef>
                <a:spcPts val="158"/>
              </a:spcBef>
            </a:pPr>
            <a:r>
              <a:rPr sz="1575" dirty="0">
                <a:latin typeface="Calibri"/>
                <a:cs typeface="Calibri"/>
              </a:rPr>
              <a:t>BP</a:t>
            </a:r>
            <a:r>
              <a:rPr sz="1575" spc="-68" dirty="0">
                <a:latin typeface="Calibri"/>
                <a:cs typeface="Calibri"/>
              </a:rPr>
              <a:t> </a:t>
            </a:r>
            <a:r>
              <a:rPr sz="1575" dirty="0">
                <a:latin typeface="Calibri"/>
                <a:cs typeface="Calibri"/>
              </a:rPr>
              <a:t>/</a:t>
            </a:r>
            <a:r>
              <a:rPr sz="1575" spc="-53" dirty="0">
                <a:latin typeface="Calibri"/>
                <a:cs typeface="Calibri"/>
              </a:rPr>
              <a:t> </a:t>
            </a:r>
            <a:r>
              <a:rPr sz="1575" spc="-8" dirty="0">
                <a:latin typeface="Calibri"/>
                <a:cs typeface="Calibri"/>
              </a:rPr>
              <a:t>BPP</a:t>
            </a:r>
            <a:endParaRPr sz="1575">
              <a:latin typeface="Calibri"/>
              <a:cs typeface="Calibri"/>
            </a:endParaRPr>
          </a:p>
        </p:txBody>
      </p:sp>
      <p:grpSp>
        <p:nvGrpSpPr>
          <p:cNvPr id="15" name="object 15"/>
          <p:cNvGrpSpPr/>
          <p:nvPr/>
        </p:nvGrpSpPr>
        <p:grpSpPr>
          <a:xfrm>
            <a:off x="13117640" y="2309432"/>
            <a:ext cx="2728913" cy="1649730"/>
            <a:chOff x="8745093" y="1539621"/>
            <a:chExt cx="1819275" cy="1099820"/>
          </a:xfrm>
        </p:grpSpPr>
        <p:sp>
          <p:nvSpPr>
            <p:cNvPr id="16" name="object 16"/>
            <p:cNvSpPr/>
            <p:nvPr/>
          </p:nvSpPr>
          <p:spPr>
            <a:xfrm>
              <a:off x="8754618" y="1549146"/>
              <a:ext cx="1800225" cy="1080770"/>
            </a:xfrm>
            <a:custGeom>
              <a:avLst/>
              <a:gdLst/>
              <a:ahLst/>
              <a:cxnLst/>
              <a:rect l="l" t="t" r="r" b="b"/>
              <a:pathLst>
                <a:path w="1800225" h="1080770">
                  <a:moveTo>
                    <a:pt x="1619757" y="0"/>
                  </a:moveTo>
                  <a:lnTo>
                    <a:pt x="180085" y="0"/>
                  </a:lnTo>
                  <a:lnTo>
                    <a:pt x="132218" y="6434"/>
                  </a:lnTo>
                  <a:lnTo>
                    <a:pt x="89201" y="24590"/>
                  </a:lnTo>
                  <a:lnTo>
                    <a:pt x="52752" y="52752"/>
                  </a:lnTo>
                  <a:lnTo>
                    <a:pt x="24590" y="89201"/>
                  </a:lnTo>
                  <a:lnTo>
                    <a:pt x="6434" y="132218"/>
                  </a:lnTo>
                  <a:lnTo>
                    <a:pt x="0" y="180086"/>
                  </a:lnTo>
                  <a:lnTo>
                    <a:pt x="0" y="900429"/>
                  </a:lnTo>
                  <a:lnTo>
                    <a:pt x="6434" y="948297"/>
                  </a:lnTo>
                  <a:lnTo>
                    <a:pt x="24590" y="991314"/>
                  </a:lnTo>
                  <a:lnTo>
                    <a:pt x="52752" y="1027763"/>
                  </a:lnTo>
                  <a:lnTo>
                    <a:pt x="89201" y="1055925"/>
                  </a:lnTo>
                  <a:lnTo>
                    <a:pt x="132218" y="1074081"/>
                  </a:lnTo>
                  <a:lnTo>
                    <a:pt x="180085" y="1080515"/>
                  </a:lnTo>
                  <a:lnTo>
                    <a:pt x="1619757" y="1080515"/>
                  </a:lnTo>
                  <a:lnTo>
                    <a:pt x="1667625" y="1074081"/>
                  </a:lnTo>
                  <a:lnTo>
                    <a:pt x="1710642" y="1055925"/>
                  </a:lnTo>
                  <a:lnTo>
                    <a:pt x="1747091" y="1027763"/>
                  </a:lnTo>
                  <a:lnTo>
                    <a:pt x="1775253" y="991314"/>
                  </a:lnTo>
                  <a:lnTo>
                    <a:pt x="1793409" y="948297"/>
                  </a:lnTo>
                  <a:lnTo>
                    <a:pt x="1799843" y="900429"/>
                  </a:lnTo>
                  <a:lnTo>
                    <a:pt x="1799843" y="180086"/>
                  </a:lnTo>
                  <a:lnTo>
                    <a:pt x="1793409" y="132218"/>
                  </a:lnTo>
                  <a:lnTo>
                    <a:pt x="1775253" y="89201"/>
                  </a:lnTo>
                  <a:lnTo>
                    <a:pt x="1747091" y="52752"/>
                  </a:lnTo>
                  <a:lnTo>
                    <a:pt x="1710642" y="24590"/>
                  </a:lnTo>
                  <a:lnTo>
                    <a:pt x="1667625" y="6434"/>
                  </a:lnTo>
                  <a:lnTo>
                    <a:pt x="1619757" y="0"/>
                  </a:lnTo>
                  <a:close/>
                </a:path>
              </a:pathLst>
            </a:custGeom>
            <a:solidFill>
              <a:srgbClr val="BEBEBE"/>
            </a:solidFill>
          </p:spPr>
          <p:txBody>
            <a:bodyPr wrap="square" lIns="0" tIns="0" rIns="0" bIns="0" rtlCol="0"/>
            <a:lstStyle/>
            <a:p>
              <a:endParaRPr sz="2700"/>
            </a:p>
          </p:txBody>
        </p:sp>
        <p:sp>
          <p:nvSpPr>
            <p:cNvPr id="17" name="object 17"/>
            <p:cNvSpPr/>
            <p:nvPr/>
          </p:nvSpPr>
          <p:spPr>
            <a:xfrm>
              <a:off x="8754618" y="1549146"/>
              <a:ext cx="1800225" cy="1080770"/>
            </a:xfrm>
            <a:custGeom>
              <a:avLst/>
              <a:gdLst/>
              <a:ahLst/>
              <a:cxnLst/>
              <a:rect l="l" t="t" r="r" b="b"/>
              <a:pathLst>
                <a:path w="1800225" h="1080770">
                  <a:moveTo>
                    <a:pt x="0" y="180086"/>
                  </a:moveTo>
                  <a:lnTo>
                    <a:pt x="6434" y="132218"/>
                  </a:lnTo>
                  <a:lnTo>
                    <a:pt x="24590" y="89201"/>
                  </a:lnTo>
                  <a:lnTo>
                    <a:pt x="52752" y="52752"/>
                  </a:lnTo>
                  <a:lnTo>
                    <a:pt x="89201" y="24590"/>
                  </a:lnTo>
                  <a:lnTo>
                    <a:pt x="132218" y="6434"/>
                  </a:lnTo>
                  <a:lnTo>
                    <a:pt x="180085" y="0"/>
                  </a:lnTo>
                  <a:lnTo>
                    <a:pt x="1619757" y="0"/>
                  </a:lnTo>
                  <a:lnTo>
                    <a:pt x="1667625" y="6434"/>
                  </a:lnTo>
                  <a:lnTo>
                    <a:pt x="1710642" y="24590"/>
                  </a:lnTo>
                  <a:lnTo>
                    <a:pt x="1747091" y="52752"/>
                  </a:lnTo>
                  <a:lnTo>
                    <a:pt x="1775253" y="89201"/>
                  </a:lnTo>
                  <a:lnTo>
                    <a:pt x="1793409" y="132218"/>
                  </a:lnTo>
                  <a:lnTo>
                    <a:pt x="1799843" y="180086"/>
                  </a:lnTo>
                  <a:lnTo>
                    <a:pt x="1799843" y="900429"/>
                  </a:lnTo>
                  <a:lnTo>
                    <a:pt x="1793409" y="948297"/>
                  </a:lnTo>
                  <a:lnTo>
                    <a:pt x="1775253" y="991314"/>
                  </a:lnTo>
                  <a:lnTo>
                    <a:pt x="1747091" y="1027763"/>
                  </a:lnTo>
                  <a:lnTo>
                    <a:pt x="1710642" y="1055925"/>
                  </a:lnTo>
                  <a:lnTo>
                    <a:pt x="1667625" y="1074081"/>
                  </a:lnTo>
                  <a:lnTo>
                    <a:pt x="1619757" y="1080515"/>
                  </a:lnTo>
                  <a:lnTo>
                    <a:pt x="180085" y="1080515"/>
                  </a:lnTo>
                  <a:lnTo>
                    <a:pt x="132218" y="1074081"/>
                  </a:lnTo>
                  <a:lnTo>
                    <a:pt x="89201" y="1055925"/>
                  </a:lnTo>
                  <a:lnTo>
                    <a:pt x="52752" y="1027763"/>
                  </a:lnTo>
                  <a:lnTo>
                    <a:pt x="24590" y="991314"/>
                  </a:lnTo>
                  <a:lnTo>
                    <a:pt x="6434" y="948297"/>
                  </a:lnTo>
                  <a:lnTo>
                    <a:pt x="0" y="900429"/>
                  </a:lnTo>
                  <a:lnTo>
                    <a:pt x="0" y="180086"/>
                  </a:lnTo>
                  <a:close/>
                </a:path>
              </a:pathLst>
            </a:custGeom>
            <a:ln w="19050">
              <a:solidFill>
                <a:srgbClr val="D7D7D7"/>
              </a:solidFill>
            </a:ln>
          </p:spPr>
          <p:txBody>
            <a:bodyPr wrap="square" lIns="0" tIns="0" rIns="0" bIns="0" rtlCol="0"/>
            <a:lstStyle/>
            <a:p>
              <a:endParaRPr sz="2700"/>
            </a:p>
          </p:txBody>
        </p:sp>
      </p:grpSp>
      <p:sp>
        <p:nvSpPr>
          <p:cNvPr id="18" name="object 18"/>
          <p:cNvSpPr txBox="1"/>
          <p:nvPr/>
        </p:nvSpPr>
        <p:spPr>
          <a:xfrm>
            <a:off x="13469684" y="2518790"/>
            <a:ext cx="2025015" cy="387607"/>
          </a:xfrm>
          <a:prstGeom prst="rect">
            <a:avLst/>
          </a:prstGeom>
        </p:spPr>
        <p:txBody>
          <a:bodyPr vert="horz" wrap="square" lIns="0" tIns="18098" rIns="0" bIns="0" rtlCol="0">
            <a:spAutoFit/>
          </a:bodyPr>
          <a:lstStyle/>
          <a:p>
            <a:pPr marL="19050">
              <a:spcBef>
                <a:spcPts val="143"/>
              </a:spcBef>
            </a:pPr>
            <a:r>
              <a:rPr sz="2400" b="1" spc="-15" dirty="0">
                <a:latin typeface="Calibri"/>
                <a:cs typeface="Calibri"/>
              </a:rPr>
              <a:t>Pengesahan</a:t>
            </a:r>
            <a:r>
              <a:rPr sz="2400" b="1" spc="-30" dirty="0">
                <a:latin typeface="Calibri"/>
                <a:cs typeface="Calibri"/>
              </a:rPr>
              <a:t> </a:t>
            </a:r>
            <a:r>
              <a:rPr sz="2400" b="1" spc="-8" dirty="0">
                <a:latin typeface="Calibri"/>
                <a:cs typeface="Calibri"/>
              </a:rPr>
              <a:t>LPJ</a:t>
            </a:r>
            <a:endParaRPr sz="2400">
              <a:latin typeface="Calibri"/>
              <a:cs typeface="Calibri"/>
            </a:endParaRPr>
          </a:p>
        </p:txBody>
      </p:sp>
      <p:sp>
        <p:nvSpPr>
          <p:cNvPr id="19" name="object 19"/>
          <p:cNvSpPr txBox="1"/>
          <p:nvPr/>
        </p:nvSpPr>
        <p:spPr>
          <a:xfrm>
            <a:off x="14107477" y="3437762"/>
            <a:ext cx="749618" cy="262572"/>
          </a:xfrm>
          <a:prstGeom prst="rect">
            <a:avLst/>
          </a:prstGeom>
        </p:spPr>
        <p:txBody>
          <a:bodyPr vert="horz" wrap="square" lIns="0" tIns="20003" rIns="0" bIns="0" rtlCol="0">
            <a:spAutoFit/>
          </a:bodyPr>
          <a:lstStyle/>
          <a:p>
            <a:pPr marL="19050">
              <a:spcBef>
                <a:spcPts val="158"/>
              </a:spcBef>
            </a:pPr>
            <a:r>
              <a:rPr sz="1575" spc="-8" dirty="0">
                <a:latin typeface="Calibri"/>
                <a:cs typeface="Calibri"/>
              </a:rPr>
              <a:t>PA</a:t>
            </a:r>
            <a:r>
              <a:rPr sz="1575" spc="-53" dirty="0">
                <a:latin typeface="Calibri"/>
                <a:cs typeface="Calibri"/>
              </a:rPr>
              <a:t> </a:t>
            </a:r>
            <a:r>
              <a:rPr sz="1575" dirty="0">
                <a:latin typeface="Calibri"/>
                <a:cs typeface="Calibri"/>
              </a:rPr>
              <a:t>/</a:t>
            </a:r>
            <a:r>
              <a:rPr sz="1575" spc="-68" dirty="0">
                <a:latin typeface="Calibri"/>
                <a:cs typeface="Calibri"/>
              </a:rPr>
              <a:t> </a:t>
            </a:r>
            <a:r>
              <a:rPr sz="1575" dirty="0">
                <a:latin typeface="Calibri"/>
                <a:cs typeface="Calibri"/>
              </a:rPr>
              <a:t>KPA</a:t>
            </a:r>
            <a:endParaRPr sz="1575">
              <a:latin typeface="Calibri"/>
              <a:cs typeface="Calibri"/>
            </a:endParaRPr>
          </a:p>
        </p:txBody>
      </p:sp>
      <p:grpSp>
        <p:nvGrpSpPr>
          <p:cNvPr id="20" name="object 20"/>
          <p:cNvGrpSpPr/>
          <p:nvPr/>
        </p:nvGrpSpPr>
        <p:grpSpPr>
          <a:xfrm>
            <a:off x="2752343" y="2307146"/>
            <a:ext cx="9461183" cy="1679258"/>
            <a:chOff x="1834895" y="1538097"/>
            <a:chExt cx="6307455" cy="1119505"/>
          </a:xfrm>
        </p:grpSpPr>
        <p:sp>
          <p:nvSpPr>
            <p:cNvPr id="21" name="object 21"/>
            <p:cNvSpPr/>
            <p:nvPr/>
          </p:nvSpPr>
          <p:spPr>
            <a:xfrm>
              <a:off x="3245357" y="2045716"/>
              <a:ext cx="633730" cy="85725"/>
            </a:xfrm>
            <a:custGeom>
              <a:avLst/>
              <a:gdLst/>
              <a:ahLst/>
              <a:cxnLst/>
              <a:rect l="l" t="t" r="r" b="b"/>
              <a:pathLst>
                <a:path w="633729" h="85725">
                  <a:moveTo>
                    <a:pt x="547454" y="57235"/>
                  </a:moveTo>
                  <a:lnTo>
                    <a:pt x="547369" y="85725"/>
                  </a:lnTo>
                  <a:lnTo>
                    <a:pt x="604775" y="57276"/>
                  </a:lnTo>
                  <a:lnTo>
                    <a:pt x="561720" y="57276"/>
                  </a:lnTo>
                  <a:lnTo>
                    <a:pt x="547454" y="57235"/>
                  </a:lnTo>
                  <a:close/>
                </a:path>
                <a:path w="633729" h="85725">
                  <a:moveTo>
                    <a:pt x="547539" y="28659"/>
                  </a:moveTo>
                  <a:lnTo>
                    <a:pt x="547454" y="57235"/>
                  </a:lnTo>
                  <a:lnTo>
                    <a:pt x="561720" y="57276"/>
                  </a:lnTo>
                  <a:lnTo>
                    <a:pt x="561847" y="28701"/>
                  </a:lnTo>
                  <a:lnTo>
                    <a:pt x="547539" y="28659"/>
                  </a:lnTo>
                  <a:close/>
                </a:path>
                <a:path w="633729" h="85725">
                  <a:moveTo>
                    <a:pt x="547624" y="0"/>
                  </a:moveTo>
                  <a:lnTo>
                    <a:pt x="547539" y="28659"/>
                  </a:lnTo>
                  <a:lnTo>
                    <a:pt x="561847" y="28701"/>
                  </a:lnTo>
                  <a:lnTo>
                    <a:pt x="561720" y="57276"/>
                  </a:lnTo>
                  <a:lnTo>
                    <a:pt x="604775" y="57276"/>
                  </a:lnTo>
                  <a:lnTo>
                    <a:pt x="633221" y="43180"/>
                  </a:lnTo>
                  <a:lnTo>
                    <a:pt x="547624" y="0"/>
                  </a:lnTo>
                  <a:close/>
                </a:path>
                <a:path w="633729" h="85725">
                  <a:moveTo>
                    <a:pt x="0" y="27050"/>
                  </a:moveTo>
                  <a:lnTo>
                    <a:pt x="0" y="55625"/>
                  </a:lnTo>
                  <a:lnTo>
                    <a:pt x="547454" y="57235"/>
                  </a:lnTo>
                  <a:lnTo>
                    <a:pt x="547539" y="28659"/>
                  </a:lnTo>
                  <a:lnTo>
                    <a:pt x="0" y="27050"/>
                  </a:lnTo>
                  <a:close/>
                </a:path>
              </a:pathLst>
            </a:custGeom>
            <a:solidFill>
              <a:srgbClr val="BEBEBE"/>
            </a:solidFill>
          </p:spPr>
          <p:txBody>
            <a:bodyPr wrap="square" lIns="0" tIns="0" rIns="0" bIns="0" rtlCol="0"/>
            <a:lstStyle/>
            <a:p>
              <a:endParaRPr sz="2700"/>
            </a:p>
          </p:txBody>
        </p:sp>
        <p:pic>
          <p:nvPicPr>
            <p:cNvPr id="22" name="object 22"/>
            <p:cNvPicPr/>
            <p:nvPr/>
          </p:nvPicPr>
          <p:blipFill>
            <a:blip r:embed="rId4" cstate="print"/>
            <a:stretch>
              <a:fillRect/>
            </a:stretch>
          </p:blipFill>
          <p:spPr>
            <a:xfrm>
              <a:off x="1834895" y="2232659"/>
              <a:ext cx="269748" cy="265175"/>
            </a:xfrm>
            <a:prstGeom prst="rect">
              <a:avLst/>
            </a:prstGeom>
          </p:spPr>
        </p:pic>
        <p:sp>
          <p:nvSpPr>
            <p:cNvPr id="23" name="object 23"/>
            <p:cNvSpPr/>
            <p:nvPr/>
          </p:nvSpPr>
          <p:spPr>
            <a:xfrm>
              <a:off x="6322313" y="1547622"/>
              <a:ext cx="1811020" cy="1100455"/>
            </a:xfrm>
            <a:custGeom>
              <a:avLst/>
              <a:gdLst/>
              <a:ahLst/>
              <a:cxnLst/>
              <a:rect l="l" t="t" r="r" b="b"/>
              <a:pathLst>
                <a:path w="1811020" h="1100455">
                  <a:moveTo>
                    <a:pt x="1627124" y="0"/>
                  </a:moveTo>
                  <a:lnTo>
                    <a:pt x="183387" y="0"/>
                  </a:lnTo>
                  <a:lnTo>
                    <a:pt x="134658" y="6555"/>
                  </a:lnTo>
                  <a:lnTo>
                    <a:pt x="90856" y="25051"/>
                  </a:lnTo>
                  <a:lnTo>
                    <a:pt x="53736" y="53736"/>
                  </a:lnTo>
                  <a:lnTo>
                    <a:pt x="25051" y="90856"/>
                  </a:lnTo>
                  <a:lnTo>
                    <a:pt x="6555" y="134658"/>
                  </a:lnTo>
                  <a:lnTo>
                    <a:pt x="0" y="183387"/>
                  </a:lnTo>
                  <a:lnTo>
                    <a:pt x="0" y="916939"/>
                  </a:lnTo>
                  <a:lnTo>
                    <a:pt x="6555" y="965669"/>
                  </a:lnTo>
                  <a:lnTo>
                    <a:pt x="25051" y="1009471"/>
                  </a:lnTo>
                  <a:lnTo>
                    <a:pt x="53736" y="1046591"/>
                  </a:lnTo>
                  <a:lnTo>
                    <a:pt x="90856" y="1075276"/>
                  </a:lnTo>
                  <a:lnTo>
                    <a:pt x="134658" y="1093772"/>
                  </a:lnTo>
                  <a:lnTo>
                    <a:pt x="183387" y="1100327"/>
                  </a:lnTo>
                  <a:lnTo>
                    <a:pt x="1627124" y="1100327"/>
                  </a:lnTo>
                  <a:lnTo>
                    <a:pt x="1675853" y="1093772"/>
                  </a:lnTo>
                  <a:lnTo>
                    <a:pt x="1719655" y="1075276"/>
                  </a:lnTo>
                  <a:lnTo>
                    <a:pt x="1756775" y="1046591"/>
                  </a:lnTo>
                  <a:lnTo>
                    <a:pt x="1785460" y="1009471"/>
                  </a:lnTo>
                  <a:lnTo>
                    <a:pt x="1803956" y="965669"/>
                  </a:lnTo>
                  <a:lnTo>
                    <a:pt x="1810512" y="916939"/>
                  </a:lnTo>
                  <a:lnTo>
                    <a:pt x="1810512" y="183387"/>
                  </a:lnTo>
                  <a:lnTo>
                    <a:pt x="1803956" y="134658"/>
                  </a:lnTo>
                  <a:lnTo>
                    <a:pt x="1785460" y="90856"/>
                  </a:lnTo>
                  <a:lnTo>
                    <a:pt x="1756775" y="53736"/>
                  </a:lnTo>
                  <a:lnTo>
                    <a:pt x="1719655" y="25051"/>
                  </a:lnTo>
                  <a:lnTo>
                    <a:pt x="1675853" y="6555"/>
                  </a:lnTo>
                  <a:lnTo>
                    <a:pt x="1627124" y="0"/>
                  </a:lnTo>
                  <a:close/>
                </a:path>
              </a:pathLst>
            </a:custGeom>
            <a:solidFill>
              <a:srgbClr val="BEBEBE"/>
            </a:solidFill>
          </p:spPr>
          <p:txBody>
            <a:bodyPr wrap="square" lIns="0" tIns="0" rIns="0" bIns="0" rtlCol="0"/>
            <a:lstStyle/>
            <a:p>
              <a:endParaRPr sz="2700"/>
            </a:p>
          </p:txBody>
        </p:sp>
        <p:sp>
          <p:nvSpPr>
            <p:cNvPr id="24" name="object 24"/>
            <p:cNvSpPr/>
            <p:nvPr/>
          </p:nvSpPr>
          <p:spPr>
            <a:xfrm>
              <a:off x="6322313" y="1547622"/>
              <a:ext cx="1811020" cy="1100455"/>
            </a:xfrm>
            <a:custGeom>
              <a:avLst/>
              <a:gdLst/>
              <a:ahLst/>
              <a:cxnLst/>
              <a:rect l="l" t="t" r="r" b="b"/>
              <a:pathLst>
                <a:path w="1811020" h="1100455">
                  <a:moveTo>
                    <a:pt x="0" y="183387"/>
                  </a:moveTo>
                  <a:lnTo>
                    <a:pt x="6555" y="134658"/>
                  </a:lnTo>
                  <a:lnTo>
                    <a:pt x="25051" y="90856"/>
                  </a:lnTo>
                  <a:lnTo>
                    <a:pt x="53736" y="53736"/>
                  </a:lnTo>
                  <a:lnTo>
                    <a:pt x="90856" y="25051"/>
                  </a:lnTo>
                  <a:lnTo>
                    <a:pt x="134658" y="6555"/>
                  </a:lnTo>
                  <a:lnTo>
                    <a:pt x="183387" y="0"/>
                  </a:lnTo>
                  <a:lnTo>
                    <a:pt x="1627124" y="0"/>
                  </a:lnTo>
                  <a:lnTo>
                    <a:pt x="1675853" y="6555"/>
                  </a:lnTo>
                  <a:lnTo>
                    <a:pt x="1719655" y="25051"/>
                  </a:lnTo>
                  <a:lnTo>
                    <a:pt x="1756775" y="53736"/>
                  </a:lnTo>
                  <a:lnTo>
                    <a:pt x="1785460" y="90856"/>
                  </a:lnTo>
                  <a:lnTo>
                    <a:pt x="1803956" y="134658"/>
                  </a:lnTo>
                  <a:lnTo>
                    <a:pt x="1810512" y="183387"/>
                  </a:lnTo>
                  <a:lnTo>
                    <a:pt x="1810512" y="916939"/>
                  </a:lnTo>
                  <a:lnTo>
                    <a:pt x="1803956" y="965669"/>
                  </a:lnTo>
                  <a:lnTo>
                    <a:pt x="1785460" y="1009471"/>
                  </a:lnTo>
                  <a:lnTo>
                    <a:pt x="1756775" y="1046591"/>
                  </a:lnTo>
                  <a:lnTo>
                    <a:pt x="1719655" y="1075276"/>
                  </a:lnTo>
                  <a:lnTo>
                    <a:pt x="1675853" y="1093772"/>
                  </a:lnTo>
                  <a:lnTo>
                    <a:pt x="1627124" y="1100327"/>
                  </a:lnTo>
                  <a:lnTo>
                    <a:pt x="183387" y="1100327"/>
                  </a:lnTo>
                  <a:lnTo>
                    <a:pt x="134658" y="1093772"/>
                  </a:lnTo>
                  <a:lnTo>
                    <a:pt x="90856" y="1075276"/>
                  </a:lnTo>
                  <a:lnTo>
                    <a:pt x="53736" y="1046591"/>
                  </a:lnTo>
                  <a:lnTo>
                    <a:pt x="25051" y="1009471"/>
                  </a:lnTo>
                  <a:lnTo>
                    <a:pt x="6555" y="965669"/>
                  </a:lnTo>
                  <a:lnTo>
                    <a:pt x="0" y="916939"/>
                  </a:lnTo>
                  <a:lnTo>
                    <a:pt x="0" y="183387"/>
                  </a:lnTo>
                  <a:close/>
                </a:path>
              </a:pathLst>
            </a:custGeom>
            <a:ln w="19050">
              <a:solidFill>
                <a:srgbClr val="D7D7D7"/>
              </a:solidFill>
            </a:ln>
          </p:spPr>
          <p:txBody>
            <a:bodyPr wrap="square" lIns="0" tIns="0" rIns="0" bIns="0" rtlCol="0"/>
            <a:lstStyle/>
            <a:p>
              <a:endParaRPr sz="2700"/>
            </a:p>
          </p:txBody>
        </p:sp>
      </p:grpSp>
      <p:sp>
        <p:nvSpPr>
          <p:cNvPr id="25" name="object 25"/>
          <p:cNvSpPr txBox="1"/>
          <p:nvPr/>
        </p:nvSpPr>
        <p:spPr>
          <a:xfrm>
            <a:off x="9706926" y="2498218"/>
            <a:ext cx="2266950" cy="434734"/>
          </a:xfrm>
          <a:prstGeom prst="rect">
            <a:avLst/>
          </a:prstGeom>
        </p:spPr>
        <p:txBody>
          <a:bodyPr vert="horz" wrap="square" lIns="0" tIns="19050" rIns="0" bIns="0" rtlCol="0">
            <a:spAutoFit/>
          </a:bodyPr>
          <a:lstStyle/>
          <a:p>
            <a:pPr marL="19050">
              <a:spcBef>
                <a:spcPts val="150"/>
              </a:spcBef>
            </a:pPr>
            <a:r>
              <a:rPr sz="2700" b="1" spc="-8" dirty="0">
                <a:latin typeface="Calibri"/>
                <a:cs typeface="Calibri"/>
              </a:rPr>
              <a:t>Persetujuan</a:t>
            </a:r>
            <a:r>
              <a:rPr sz="2700" b="1" spc="-98" dirty="0">
                <a:latin typeface="Calibri"/>
                <a:cs typeface="Calibri"/>
              </a:rPr>
              <a:t> </a:t>
            </a:r>
            <a:r>
              <a:rPr sz="2700" b="1" spc="-15" dirty="0">
                <a:latin typeface="Calibri"/>
                <a:cs typeface="Calibri"/>
              </a:rPr>
              <a:t>LPJ</a:t>
            </a:r>
            <a:endParaRPr sz="2700">
              <a:latin typeface="Calibri"/>
              <a:cs typeface="Calibri"/>
            </a:endParaRPr>
          </a:p>
        </p:txBody>
      </p:sp>
      <p:sp>
        <p:nvSpPr>
          <p:cNvPr id="26" name="object 26"/>
          <p:cNvSpPr txBox="1"/>
          <p:nvPr/>
        </p:nvSpPr>
        <p:spPr>
          <a:xfrm>
            <a:off x="10413302" y="3467482"/>
            <a:ext cx="852488" cy="274114"/>
          </a:xfrm>
          <a:prstGeom prst="rect">
            <a:avLst/>
          </a:prstGeom>
        </p:spPr>
        <p:txBody>
          <a:bodyPr vert="horz" wrap="square" lIns="0" tIns="20003" rIns="0" bIns="0" rtlCol="0">
            <a:spAutoFit/>
          </a:bodyPr>
          <a:lstStyle/>
          <a:p>
            <a:pPr marL="19050">
              <a:spcBef>
                <a:spcPts val="158"/>
              </a:spcBef>
            </a:pPr>
            <a:r>
              <a:rPr sz="1650" dirty="0">
                <a:latin typeface="Calibri"/>
                <a:cs typeface="Calibri"/>
              </a:rPr>
              <a:t>PPK</a:t>
            </a:r>
            <a:r>
              <a:rPr sz="1650" spc="-53" dirty="0">
                <a:latin typeface="Calibri"/>
                <a:cs typeface="Calibri"/>
              </a:rPr>
              <a:t> </a:t>
            </a:r>
            <a:r>
              <a:rPr sz="1650" spc="-8" dirty="0">
                <a:latin typeface="Calibri"/>
                <a:cs typeface="Calibri"/>
              </a:rPr>
              <a:t>SK</a:t>
            </a:r>
            <a:r>
              <a:rPr sz="1650" dirty="0">
                <a:latin typeface="Calibri"/>
                <a:cs typeface="Calibri"/>
              </a:rPr>
              <a:t>PD</a:t>
            </a:r>
            <a:endParaRPr sz="1650">
              <a:latin typeface="Calibri"/>
              <a:cs typeface="Calibri"/>
            </a:endParaRPr>
          </a:p>
        </p:txBody>
      </p:sp>
      <p:grpSp>
        <p:nvGrpSpPr>
          <p:cNvPr id="27" name="object 27"/>
          <p:cNvGrpSpPr/>
          <p:nvPr/>
        </p:nvGrpSpPr>
        <p:grpSpPr>
          <a:xfrm>
            <a:off x="1906524" y="2318004"/>
            <a:ext cx="12127230" cy="1758315"/>
            <a:chOff x="1271016" y="1545336"/>
            <a:chExt cx="8084820" cy="1172210"/>
          </a:xfrm>
        </p:grpSpPr>
        <p:pic>
          <p:nvPicPr>
            <p:cNvPr id="28" name="object 28"/>
            <p:cNvPicPr/>
            <p:nvPr/>
          </p:nvPicPr>
          <p:blipFill>
            <a:blip r:embed="rId5" cstate="print"/>
            <a:stretch>
              <a:fillRect/>
            </a:stretch>
          </p:blipFill>
          <p:spPr>
            <a:xfrm>
              <a:off x="9038844" y="2237231"/>
              <a:ext cx="316992" cy="316991"/>
            </a:xfrm>
            <a:prstGeom prst="rect">
              <a:avLst/>
            </a:prstGeom>
          </p:spPr>
        </p:pic>
        <p:pic>
          <p:nvPicPr>
            <p:cNvPr id="29" name="object 29"/>
            <p:cNvPicPr/>
            <p:nvPr/>
          </p:nvPicPr>
          <p:blipFill>
            <a:blip r:embed="rId6" cstate="print"/>
            <a:stretch>
              <a:fillRect/>
            </a:stretch>
          </p:blipFill>
          <p:spPr>
            <a:xfrm>
              <a:off x="4169664" y="2229612"/>
              <a:ext cx="271272" cy="265175"/>
            </a:xfrm>
            <a:prstGeom prst="rect">
              <a:avLst/>
            </a:prstGeom>
          </p:spPr>
        </p:pic>
        <p:pic>
          <p:nvPicPr>
            <p:cNvPr id="30" name="object 30"/>
            <p:cNvPicPr/>
            <p:nvPr/>
          </p:nvPicPr>
          <p:blipFill>
            <a:blip r:embed="rId7" cstate="print"/>
            <a:stretch>
              <a:fillRect/>
            </a:stretch>
          </p:blipFill>
          <p:spPr>
            <a:xfrm>
              <a:off x="6563868" y="2247900"/>
              <a:ext cx="294131" cy="294132"/>
            </a:xfrm>
            <a:prstGeom prst="rect">
              <a:avLst/>
            </a:prstGeom>
          </p:spPr>
        </p:pic>
        <p:sp>
          <p:nvSpPr>
            <p:cNvPr id="31" name="object 31"/>
            <p:cNvSpPr/>
            <p:nvPr/>
          </p:nvSpPr>
          <p:spPr>
            <a:xfrm>
              <a:off x="5677535" y="2046985"/>
              <a:ext cx="3078480" cy="92075"/>
            </a:xfrm>
            <a:custGeom>
              <a:avLst/>
              <a:gdLst/>
              <a:ahLst/>
              <a:cxnLst/>
              <a:rect l="l" t="t" r="r" b="b"/>
              <a:pathLst>
                <a:path w="3078479" h="92075">
                  <a:moveTo>
                    <a:pt x="615861" y="63373"/>
                  </a:moveTo>
                  <a:lnTo>
                    <a:pt x="571881" y="63373"/>
                  </a:lnTo>
                  <a:lnTo>
                    <a:pt x="557517" y="63373"/>
                  </a:lnTo>
                  <a:lnTo>
                    <a:pt x="557149" y="91694"/>
                  </a:lnTo>
                  <a:lnTo>
                    <a:pt x="615861" y="63373"/>
                  </a:lnTo>
                  <a:close/>
                </a:path>
                <a:path w="3078479" h="92075">
                  <a:moveTo>
                    <a:pt x="643509" y="50038"/>
                  </a:moveTo>
                  <a:lnTo>
                    <a:pt x="558292" y="5969"/>
                  </a:lnTo>
                  <a:lnTo>
                    <a:pt x="557898" y="34620"/>
                  </a:lnTo>
                  <a:lnTo>
                    <a:pt x="254" y="27432"/>
                  </a:lnTo>
                  <a:lnTo>
                    <a:pt x="0" y="55880"/>
                  </a:lnTo>
                  <a:lnTo>
                    <a:pt x="557517" y="63195"/>
                  </a:lnTo>
                  <a:lnTo>
                    <a:pt x="571881" y="63195"/>
                  </a:lnTo>
                  <a:lnTo>
                    <a:pt x="616242" y="63195"/>
                  </a:lnTo>
                  <a:lnTo>
                    <a:pt x="643509" y="50038"/>
                  </a:lnTo>
                  <a:close/>
                </a:path>
                <a:path w="3078479" h="92075">
                  <a:moveTo>
                    <a:pt x="3077972" y="41656"/>
                  </a:moveTo>
                  <a:lnTo>
                    <a:pt x="3050362" y="28321"/>
                  </a:lnTo>
                  <a:lnTo>
                    <a:pt x="2991739" y="0"/>
                  </a:lnTo>
                  <a:lnTo>
                    <a:pt x="2992107" y="28511"/>
                  </a:lnTo>
                  <a:lnTo>
                    <a:pt x="2455037" y="35687"/>
                  </a:lnTo>
                  <a:lnTo>
                    <a:pt x="2455418" y="64262"/>
                  </a:lnTo>
                  <a:lnTo>
                    <a:pt x="2992488" y="57086"/>
                  </a:lnTo>
                  <a:lnTo>
                    <a:pt x="2992882" y="85725"/>
                  </a:lnTo>
                  <a:lnTo>
                    <a:pt x="3077972" y="41656"/>
                  </a:lnTo>
                  <a:close/>
                </a:path>
              </a:pathLst>
            </a:custGeom>
            <a:solidFill>
              <a:srgbClr val="BEBEBE"/>
            </a:solidFill>
          </p:spPr>
          <p:txBody>
            <a:bodyPr wrap="square" lIns="0" tIns="0" rIns="0" bIns="0" rtlCol="0"/>
            <a:lstStyle/>
            <a:p>
              <a:endParaRPr sz="2700"/>
            </a:p>
          </p:txBody>
        </p:sp>
        <p:pic>
          <p:nvPicPr>
            <p:cNvPr id="32" name="object 32"/>
            <p:cNvPicPr/>
            <p:nvPr/>
          </p:nvPicPr>
          <p:blipFill>
            <a:blip r:embed="rId8" cstate="print"/>
            <a:stretch>
              <a:fillRect/>
            </a:stretch>
          </p:blipFill>
          <p:spPr>
            <a:xfrm>
              <a:off x="1271016" y="1545336"/>
              <a:ext cx="1988820" cy="1136903"/>
            </a:xfrm>
            <a:prstGeom prst="rect">
              <a:avLst/>
            </a:prstGeom>
          </p:spPr>
        </p:pic>
        <p:pic>
          <p:nvPicPr>
            <p:cNvPr id="33" name="object 33"/>
            <p:cNvPicPr/>
            <p:nvPr/>
          </p:nvPicPr>
          <p:blipFill>
            <a:blip r:embed="rId9" cstate="print"/>
            <a:stretch>
              <a:fillRect/>
            </a:stretch>
          </p:blipFill>
          <p:spPr>
            <a:xfrm>
              <a:off x="1316736" y="1574279"/>
              <a:ext cx="1897380" cy="1143012"/>
            </a:xfrm>
            <a:prstGeom prst="rect">
              <a:avLst/>
            </a:prstGeom>
          </p:spPr>
        </p:pic>
        <p:sp>
          <p:nvSpPr>
            <p:cNvPr id="34" name="object 34"/>
            <p:cNvSpPr/>
            <p:nvPr/>
          </p:nvSpPr>
          <p:spPr>
            <a:xfrm>
              <a:off x="1330706" y="1585214"/>
              <a:ext cx="1874520" cy="1023619"/>
            </a:xfrm>
            <a:custGeom>
              <a:avLst/>
              <a:gdLst/>
              <a:ahLst/>
              <a:cxnLst/>
              <a:rect l="l" t="t" r="r" b="b"/>
              <a:pathLst>
                <a:path w="1874520" h="1023619">
                  <a:moveTo>
                    <a:pt x="1746250" y="0"/>
                  </a:moveTo>
                  <a:lnTo>
                    <a:pt x="126237" y="0"/>
                  </a:lnTo>
                  <a:lnTo>
                    <a:pt x="112903" y="1269"/>
                  </a:lnTo>
                  <a:lnTo>
                    <a:pt x="65659" y="16509"/>
                  </a:lnTo>
                  <a:lnTo>
                    <a:pt x="36703" y="39369"/>
                  </a:lnTo>
                  <a:lnTo>
                    <a:pt x="28193" y="48259"/>
                  </a:lnTo>
                  <a:lnTo>
                    <a:pt x="5206" y="92709"/>
                  </a:lnTo>
                  <a:lnTo>
                    <a:pt x="0" y="897889"/>
                  </a:lnTo>
                  <a:lnTo>
                    <a:pt x="888" y="911859"/>
                  </a:lnTo>
                  <a:lnTo>
                    <a:pt x="16128" y="958849"/>
                  </a:lnTo>
                  <a:lnTo>
                    <a:pt x="47752" y="995679"/>
                  </a:lnTo>
                  <a:lnTo>
                    <a:pt x="91312" y="1018539"/>
                  </a:lnTo>
                  <a:lnTo>
                    <a:pt x="116459" y="1023619"/>
                  </a:lnTo>
                  <a:lnTo>
                    <a:pt x="1760727" y="1023619"/>
                  </a:lnTo>
                  <a:lnTo>
                    <a:pt x="1785874" y="1018539"/>
                  </a:lnTo>
                  <a:lnTo>
                    <a:pt x="1797431" y="1013459"/>
                  </a:lnTo>
                  <a:lnTo>
                    <a:pt x="1808480" y="1008379"/>
                  </a:lnTo>
                  <a:lnTo>
                    <a:pt x="1816912" y="1003299"/>
                  </a:lnTo>
                  <a:lnTo>
                    <a:pt x="127762" y="1003299"/>
                  </a:lnTo>
                  <a:lnTo>
                    <a:pt x="106806" y="1000759"/>
                  </a:lnTo>
                  <a:lnTo>
                    <a:pt x="68706" y="985519"/>
                  </a:lnTo>
                  <a:lnTo>
                    <a:pt x="52831" y="971549"/>
                  </a:lnTo>
                  <a:lnTo>
                    <a:pt x="45846" y="965199"/>
                  </a:lnTo>
                  <a:lnTo>
                    <a:pt x="26162" y="928369"/>
                  </a:lnTo>
                  <a:lnTo>
                    <a:pt x="21265" y="897889"/>
                  </a:lnTo>
                  <a:lnTo>
                    <a:pt x="21272" y="127000"/>
                  </a:lnTo>
                  <a:lnTo>
                    <a:pt x="29337" y="87629"/>
                  </a:lnTo>
                  <a:lnTo>
                    <a:pt x="52196" y="53339"/>
                  </a:lnTo>
                  <a:lnTo>
                    <a:pt x="85725" y="30479"/>
                  </a:lnTo>
                  <a:lnTo>
                    <a:pt x="127253" y="21589"/>
                  </a:lnTo>
                  <a:lnTo>
                    <a:pt x="1816354" y="21589"/>
                  </a:lnTo>
                  <a:lnTo>
                    <a:pt x="1805939" y="15239"/>
                  </a:lnTo>
                  <a:lnTo>
                    <a:pt x="1794637" y="10159"/>
                  </a:lnTo>
                  <a:lnTo>
                    <a:pt x="1782445" y="6350"/>
                  </a:lnTo>
                  <a:lnTo>
                    <a:pt x="1770633" y="2539"/>
                  </a:lnTo>
                  <a:lnTo>
                    <a:pt x="1757552" y="1269"/>
                  </a:lnTo>
                  <a:lnTo>
                    <a:pt x="1746250" y="0"/>
                  </a:lnTo>
                  <a:close/>
                </a:path>
                <a:path w="1874520" h="1023619">
                  <a:moveTo>
                    <a:pt x="1816354" y="21589"/>
                  </a:moveTo>
                  <a:lnTo>
                    <a:pt x="1746250" y="21589"/>
                  </a:lnTo>
                  <a:lnTo>
                    <a:pt x="1767205" y="24129"/>
                  </a:lnTo>
                  <a:lnTo>
                    <a:pt x="1777364" y="26669"/>
                  </a:lnTo>
                  <a:lnTo>
                    <a:pt x="1813687" y="45719"/>
                  </a:lnTo>
                  <a:lnTo>
                    <a:pt x="1821307" y="53339"/>
                  </a:lnTo>
                  <a:lnTo>
                    <a:pt x="1828164" y="59689"/>
                  </a:lnTo>
                  <a:lnTo>
                    <a:pt x="1847977" y="96519"/>
                  </a:lnTo>
                  <a:lnTo>
                    <a:pt x="1852746" y="127000"/>
                  </a:lnTo>
                  <a:lnTo>
                    <a:pt x="1852739" y="897889"/>
                  </a:lnTo>
                  <a:lnTo>
                    <a:pt x="1844675" y="937259"/>
                  </a:lnTo>
                  <a:lnTo>
                    <a:pt x="1834895" y="955039"/>
                  </a:lnTo>
                  <a:lnTo>
                    <a:pt x="1828800" y="963929"/>
                  </a:lnTo>
                  <a:lnTo>
                    <a:pt x="1797558" y="990599"/>
                  </a:lnTo>
                  <a:lnTo>
                    <a:pt x="1746758" y="1003299"/>
                  </a:lnTo>
                  <a:lnTo>
                    <a:pt x="1816912" y="1003299"/>
                  </a:lnTo>
                  <a:lnTo>
                    <a:pt x="1845691" y="976629"/>
                  </a:lnTo>
                  <a:lnTo>
                    <a:pt x="1868677" y="933449"/>
                  </a:lnTo>
                  <a:lnTo>
                    <a:pt x="1874012" y="127000"/>
                  </a:lnTo>
                  <a:lnTo>
                    <a:pt x="1873123" y="114300"/>
                  </a:lnTo>
                  <a:lnTo>
                    <a:pt x="1863217" y="77469"/>
                  </a:lnTo>
                  <a:lnTo>
                    <a:pt x="1835658" y="36829"/>
                  </a:lnTo>
                  <a:lnTo>
                    <a:pt x="1826387" y="29209"/>
                  </a:lnTo>
                  <a:lnTo>
                    <a:pt x="1816354" y="21589"/>
                  </a:lnTo>
                  <a:close/>
                </a:path>
                <a:path w="1874520" h="1023619">
                  <a:moveTo>
                    <a:pt x="1755520" y="43179"/>
                  </a:moveTo>
                  <a:lnTo>
                    <a:pt x="119634" y="43179"/>
                  </a:lnTo>
                  <a:lnTo>
                    <a:pt x="110997" y="44450"/>
                  </a:lnTo>
                  <a:lnTo>
                    <a:pt x="73913" y="62229"/>
                  </a:lnTo>
                  <a:lnTo>
                    <a:pt x="49275" y="95250"/>
                  </a:lnTo>
                  <a:lnTo>
                    <a:pt x="42363" y="127000"/>
                  </a:lnTo>
                  <a:lnTo>
                    <a:pt x="42399" y="897889"/>
                  </a:lnTo>
                  <a:lnTo>
                    <a:pt x="52450" y="937259"/>
                  </a:lnTo>
                  <a:lnTo>
                    <a:pt x="79628" y="966469"/>
                  </a:lnTo>
                  <a:lnTo>
                    <a:pt x="86740" y="971549"/>
                  </a:lnTo>
                  <a:lnTo>
                    <a:pt x="94106" y="975359"/>
                  </a:lnTo>
                  <a:lnTo>
                    <a:pt x="109981" y="980439"/>
                  </a:lnTo>
                  <a:lnTo>
                    <a:pt x="118490" y="981709"/>
                  </a:lnTo>
                  <a:lnTo>
                    <a:pt x="1754505" y="981709"/>
                  </a:lnTo>
                  <a:lnTo>
                    <a:pt x="1793620" y="967739"/>
                  </a:lnTo>
                  <a:lnTo>
                    <a:pt x="1803272" y="960119"/>
                  </a:lnTo>
                  <a:lnTo>
                    <a:pt x="119506" y="960119"/>
                  </a:lnTo>
                  <a:lnTo>
                    <a:pt x="113156" y="958849"/>
                  </a:lnTo>
                  <a:lnTo>
                    <a:pt x="77088" y="935989"/>
                  </a:lnTo>
                  <a:lnTo>
                    <a:pt x="63525" y="896619"/>
                  </a:lnTo>
                  <a:lnTo>
                    <a:pt x="63563" y="127000"/>
                  </a:lnTo>
                  <a:lnTo>
                    <a:pt x="79121" y="86359"/>
                  </a:lnTo>
                  <a:lnTo>
                    <a:pt x="83184" y="82550"/>
                  </a:lnTo>
                  <a:lnTo>
                    <a:pt x="88265" y="77469"/>
                  </a:lnTo>
                  <a:lnTo>
                    <a:pt x="93090" y="73659"/>
                  </a:lnTo>
                  <a:lnTo>
                    <a:pt x="98425" y="71119"/>
                  </a:lnTo>
                  <a:lnTo>
                    <a:pt x="110235" y="66039"/>
                  </a:lnTo>
                  <a:lnTo>
                    <a:pt x="116078" y="64769"/>
                  </a:lnTo>
                  <a:lnTo>
                    <a:pt x="122935" y="64769"/>
                  </a:lnTo>
                  <a:lnTo>
                    <a:pt x="129285" y="63500"/>
                  </a:lnTo>
                  <a:lnTo>
                    <a:pt x="1802180" y="63500"/>
                  </a:lnTo>
                  <a:lnTo>
                    <a:pt x="1800987" y="62229"/>
                  </a:lnTo>
                  <a:lnTo>
                    <a:pt x="1763902" y="44450"/>
                  </a:lnTo>
                  <a:lnTo>
                    <a:pt x="1755520" y="43179"/>
                  </a:lnTo>
                  <a:close/>
                </a:path>
                <a:path w="1874520" h="1023619">
                  <a:moveTo>
                    <a:pt x="1802180" y="63500"/>
                  </a:moveTo>
                  <a:lnTo>
                    <a:pt x="1746250" y="63500"/>
                  </a:lnTo>
                  <a:lnTo>
                    <a:pt x="1754505" y="64769"/>
                  </a:lnTo>
                  <a:lnTo>
                    <a:pt x="1760601" y="66039"/>
                  </a:lnTo>
                  <a:lnTo>
                    <a:pt x="1767205" y="67309"/>
                  </a:lnTo>
                  <a:lnTo>
                    <a:pt x="1772539" y="69850"/>
                  </a:lnTo>
                  <a:lnTo>
                    <a:pt x="1778254" y="72389"/>
                  </a:lnTo>
                  <a:lnTo>
                    <a:pt x="1806194" y="105409"/>
                  </a:lnTo>
                  <a:lnTo>
                    <a:pt x="1810448" y="897889"/>
                  </a:lnTo>
                  <a:lnTo>
                    <a:pt x="1810131" y="904239"/>
                  </a:lnTo>
                  <a:lnTo>
                    <a:pt x="1790573" y="943609"/>
                  </a:lnTo>
                  <a:lnTo>
                    <a:pt x="1757680" y="960119"/>
                  </a:lnTo>
                  <a:lnTo>
                    <a:pt x="1803272" y="960119"/>
                  </a:lnTo>
                  <a:lnTo>
                    <a:pt x="1827783" y="922019"/>
                  </a:lnTo>
                  <a:lnTo>
                    <a:pt x="1831657" y="127000"/>
                  </a:lnTo>
                  <a:lnTo>
                    <a:pt x="1831339" y="120650"/>
                  </a:lnTo>
                  <a:lnTo>
                    <a:pt x="1817370" y="81279"/>
                  </a:lnTo>
                  <a:lnTo>
                    <a:pt x="1806956" y="68579"/>
                  </a:lnTo>
                  <a:lnTo>
                    <a:pt x="1802180" y="63500"/>
                  </a:lnTo>
                  <a:close/>
                </a:path>
              </a:pathLst>
            </a:custGeom>
            <a:solidFill>
              <a:srgbClr val="BEBEBE"/>
            </a:solidFill>
          </p:spPr>
          <p:txBody>
            <a:bodyPr wrap="square" lIns="0" tIns="0" rIns="0" bIns="0" rtlCol="0"/>
            <a:lstStyle/>
            <a:p>
              <a:endParaRPr sz="2700"/>
            </a:p>
          </p:txBody>
        </p:sp>
      </p:grpSp>
      <p:sp>
        <p:nvSpPr>
          <p:cNvPr id="35" name="object 35"/>
          <p:cNvSpPr txBox="1"/>
          <p:nvPr/>
        </p:nvSpPr>
        <p:spPr>
          <a:xfrm>
            <a:off x="2251900" y="2486788"/>
            <a:ext cx="2302193" cy="434734"/>
          </a:xfrm>
          <a:prstGeom prst="rect">
            <a:avLst/>
          </a:prstGeom>
        </p:spPr>
        <p:txBody>
          <a:bodyPr vert="horz" wrap="square" lIns="0" tIns="19050" rIns="0" bIns="0" rtlCol="0">
            <a:spAutoFit/>
          </a:bodyPr>
          <a:lstStyle/>
          <a:p>
            <a:pPr marL="19050">
              <a:spcBef>
                <a:spcPts val="150"/>
              </a:spcBef>
            </a:pPr>
            <a:r>
              <a:rPr sz="2700" b="1" spc="-8" dirty="0">
                <a:latin typeface="Calibri"/>
                <a:cs typeface="Calibri"/>
              </a:rPr>
              <a:t>Pembuatan</a:t>
            </a:r>
            <a:r>
              <a:rPr sz="2700" b="1" spc="-105" dirty="0">
                <a:latin typeface="Calibri"/>
                <a:cs typeface="Calibri"/>
              </a:rPr>
              <a:t> </a:t>
            </a:r>
            <a:r>
              <a:rPr sz="2700" b="1" spc="-8" dirty="0">
                <a:latin typeface="Calibri"/>
                <a:cs typeface="Calibri"/>
              </a:rPr>
              <a:t>TBP</a:t>
            </a:r>
            <a:endParaRPr sz="2700">
              <a:latin typeface="Calibri"/>
              <a:cs typeface="Calibri"/>
            </a:endParaRPr>
          </a:p>
        </p:txBody>
      </p:sp>
      <p:sp>
        <p:nvSpPr>
          <p:cNvPr id="36" name="object 36"/>
          <p:cNvSpPr txBox="1"/>
          <p:nvPr/>
        </p:nvSpPr>
        <p:spPr>
          <a:xfrm>
            <a:off x="2763964" y="3309746"/>
            <a:ext cx="1277303" cy="434734"/>
          </a:xfrm>
          <a:prstGeom prst="rect">
            <a:avLst/>
          </a:prstGeom>
        </p:spPr>
        <p:txBody>
          <a:bodyPr vert="horz" wrap="square" lIns="0" tIns="19050" rIns="0" bIns="0" rtlCol="0">
            <a:spAutoFit/>
          </a:bodyPr>
          <a:lstStyle/>
          <a:p>
            <a:pPr marL="19050">
              <a:spcBef>
                <a:spcPts val="150"/>
              </a:spcBef>
            </a:pPr>
            <a:r>
              <a:rPr sz="2700" b="1" dirty="0">
                <a:latin typeface="Calibri"/>
                <a:cs typeface="Calibri"/>
              </a:rPr>
              <a:t>BP</a:t>
            </a:r>
            <a:r>
              <a:rPr sz="2700" b="1" spc="-53" dirty="0">
                <a:latin typeface="Calibri"/>
                <a:cs typeface="Calibri"/>
              </a:rPr>
              <a:t> </a:t>
            </a:r>
            <a:r>
              <a:rPr sz="2700" b="1" dirty="0">
                <a:latin typeface="Calibri"/>
                <a:cs typeface="Calibri"/>
              </a:rPr>
              <a:t>/</a:t>
            </a:r>
            <a:r>
              <a:rPr sz="2700" b="1" spc="-60" dirty="0">
                <a:latin typeface="Calibri"/>
                <a:cs typeface="Calibri"/>
              </a:rPr>
              <a:t> </a:t>
            </a:r>
            <a:r>
              <a:rPr sz="2700" b="1" dirty="0">
                <a:latin typeface="Calibri"/>
                <a:cs typeface="Calibri"/>
              </a:rPr>
              <a:t>BPP</a:t>
            </a:r>
            <a:endParaRPr sz="2700">
              <a:latin typeface="Calibri"/>
              <a:cs typeface="Calibri"/>
            </a:endParaRPr>
          </a:p>
        </p:txBody>
      </p:sp>
      <p:grpSp>
        <p:nvGrpSpPr>
          <p:cNvPr id="37" name="object 37"/>
          <p:cNvGrpSpPr/>
          <p:nvPr/>
        </p:nvGrpSpPr>
        <p:grpSpPr>
          <a:xfrm>
            <a:off x="7770115" y="4299928"/>
            <a:ext cx="2151698" cy="1147763"/>
            <a:chOff x="5180076" y="2866618"/>
            <a:chExt cx="1434465" cy="765175"/>
          </a:xfrm>
        </p:grpSpPr>
        <p:pic>
          <p:nvPicPr>
            <p:cNvPr id="38" name="object 38"/>
            <p:cNvPicPr/>
            <p:nvPr/>
          </p:nvPicPr>
          <p:blipFill>
            <a:blip r:embed="rId10" cstate="print"/>
            <a:stretch>
              <a:fillRect/>
            </a:stretch>
          </p:blipFill>
          <p:spPr>
            <a:xfrm>
              <a:off x="5180076" y="2866618"/>
              <a:ext cx="1432559" cy="678205"/>
            </a:xfrm>
            <a:prstGeom prst="rect">
              <a:avLst/>
            </a:prstGeom>
          </p:spPr>
        </p:pic>
        <p:pic>
          <p:nvPicPr>
            <p:cNvPr id="39" name="object 39"/>
            <p:cNvPicPr/>
            <p:nvPr/>
          </p:nvPicPr>
          <p:blipFill>
            <a:blip r:embed="rId11" cstate="print"/>
            <a:stretch>
              <a:fillRect/>
            </a:stretch>
          </p:blipFill>
          <p:spPr>
            <a:xfrm>
              <a:off x="5180076" y="2877312"/>
              <a:ext cx="1434083" cy="754380"/>
            </a:xfrm>
            <a:prstGeom prst="rect">
              <a:avLst/>
            </a:prstGeom>
          </p:spPr>
        </p:pic>
        <p:sp>
          <p:nvSpPr>
            <p:cNvPr id="40" name="object 40"/>
            <p:cNvSpPr/>
            <p:nvPr/>
          </p:nvSpPr>
          <p:spPr>
            <a:xfrm>
              <a:off x="5239512" y="2906268"/>
              <a:ext cx="1318260" cy="565785"/>
            </a:xfrm>
            <a:custGeom>
              <a:avLst/>
              <a:gdLst/>
              <a:ahLst/>
              <a:cxnLst/>
              <a:rect l="l" t="t" r="r" b="b"/>
              <a:pathLst>
                <a:path w="1318259" h="565785">
                  <a:moveTo>
                    <a:pt x="1261745" y="0"/>
                  </a:moveTo>
                  <a:lnTo>
                    <a:pt x="56514" y="0"/>
                  </a:lnTo>
                  <a:lnTo>
                    <a:pt x="34504" y="4437"/>
                  </a:lnTo>
                  <a:lnTo>
                    <a:pt x="16541" y="16541"/>
                  </a:lnTo>
                  <a:lnTo>
                    <a:pt x="4437" y="34504"/>
                  </a:lnTo>
                  <a:lnTo>
                    <a:pt x="0" y="56515"/>
                  </a:lnTo>
                  <a:lnTo>
                    <a:pt x="0" y="508889"/>
                  </a:lnTo>
                  <a:lnTo>
                    <a:pt x="4437" y="530899"/>
                  </a:lnTo>
                  <a:lnTo>
                    <a:pt x="16541" y="548862"/>
                  </a:lnTo>
                  <a:lnTo>
                    <a:pt x="34504" y="560966"/>
                  </a:lnTo>
                  <a:lnTo>
                    <a:pt x="56514" y="565404"/>
                  </a:lnTo>
                  <a:lnTo>
                    <a:pt x="1261745" y="565404"/>
                  </a:lnTo>
                  <a:lnTo>
                    <a:pt x="1283755" y="560966"/>
                  </a:lnTo>
                  <a:lnTo>
                    <a:pt x="1301718" y="548862"/>
                  </a:lnTo>
                  <a:lnTo>
                    <a:pt x="1313822" y="530899"/>
                  </a:lnTo>
                  <a:lnTo>
                    <a:pt x="1318260" y="508889"/>
                  </a:lnTo>
                  <a:lnTo>
                    <a:pt x="1318260" y="56515"/>
                  </a:lnTo>
                  <a:lnTo>
                    <a:pt x="1313822" y="34504"/>
                  </a:lnTo>
                  <a:lnTo>
                    <a:pt x="1301718" y="16541"/>
                  </a:lnTo>
                  <a:lnTo>
                    <a:pt x="1283755" y="4437"/>
                  </a:lnTo>
                  <a:lnTo>
                    <a:pt x="1261745" y="0"/>
                  </a:lnTo>
                  <a:close/>
                </a:path>
              </a:pathLst>
            </a:custGeom>
            <a:solidFill>
              <a:srgbClr val="0085C6"/>
            </a:solidFill>
          </p:spPr>
          <p:txBody>
            <a:bodyPr wrap="square" lIns="0" tIns="0" rIns="0" bIns="0" rtlCol="0"/>
            <a:lstStyle/>
            <a:p>
              <a:endParaRPr sz="2700"/>
            </a:p>
          </p:txBody>
        </p:sp>
      </p:grpSp>
      <p:sp>
        <p:nvSpPr>
          <p:cNvPr id="41" name="object 41"/>
          <p:cNvSpPr txBox="1"/>
          <p:nvPr/>
        </p:nvSpPr>
        <p:spPr>
          <a:xfrm>
            <a:off x="8114537" y="4465625"/>
            <a:ext cx="1471613" cy="573234"/>
          </a:xfrm>
          <a:prstGeom prst="rect">
            <a:avLst/>
          </a:prstGeom>
        </p:spPr>
        <p:txBody>
          <a:bodyPr vert="horz" wrap="square" lIns="0" tIns="19050" rIns="0" bIns="0" rtlCol="0">
            <a:spAutoFit/>
          </a:bodyPr>
          <a:lstStyle/>
          <a:p>
            <a:pPr marL="19050">
              <a:spcBef>
                <a:spcPts val="150"/>
              </a:spcBef>
            </a:pPr>
            <a:r>
              <a:rPr sz="3600" b="1" dirty="0">
                <a:solidFill>
                  <a:srgbClr val="FFFFFF"/>
                </a:solidFill>
                <a:latin typeface="Calibri"/>
                <a:cs typeface="Calibri"/>
              </a:rPr>
              <a:t>LPJ</a:t>
            </a:r>
            <a:r>
              <a:rPr sz="3600" b="1" spc="-127" dirty="0">
                <a:solidFill>
                  <a:srgbClr val="FFFFFF"/>
                </a:solidFill>
                <a:latin typeface="Calibri"/>
                <a:cs typeface="Calibri"/>
              </a:rPr>
              <a:t> </a:t>
            </a:r>
            <a:r>
              <a:rPr sz="3600" b="1" spc="-8" dirty="0">
                <a:solidFill>
                  <a:srgbClr val="FFFFFF"/>
                </a:solidFill>
                <a:latin typeface="Calibri"/>
                <a:cs typeface="Calibri"/>
              </a:rPr>
              <a:t>BPP</a:t>
            </a:r>
            <a:endParaRPr sz="3600">
              <a:latin typeface="Calibri"/>
              <a:cs typeface="Calibri"/>
            </a:endParaRPr>
          </a:p>
        </p:txBody>
      </p:sp>
      <p:grpSp>
        <p:nvGrpSpPr>
          <p:cNvPr id="42" name="object 42"/>
          <p:cNvGrpSpPr/>
          <p:nvPr/>
        </p:nvGrpSpPr>
        <p:grpSpPr>
          <a:xfrm>
            <a:off x="2462402" y="5546995"/>
            <a:ext cx="1832610" cy="1296353"/>
            <a:chOff x="1641601" y="3697996"/>
            <a:chExt cx="1221740" cy="864235"/>
          </a:xfrm>
        </p:grpSpPr>
        <p:sp>
          <p:nvSpPr>
            <p:cNvPr id="43" name="object 43"/>
            <p:cNvSpPr/>
            <p:nvPr/>
          </p:nvSpPr>
          <p:spPr>
            <a:xfrm>
              <a:off x="2015489" y="3710696"/>
              <a:ext cx="637540" cy="429259"/>
            </a:xfrm>
            <a:custGeom>
              <a:avLst/>
              <a:gdLst/>
              <a:ahLst/>
              <a:cxnLst/>
              <a:rect l="l" t="t" r="r" b="b"/>
              <a:pathLst>
                <a:path w="637539" h="429260">
                  <a:moveTo>
                    <a:pt x="134111" y="0"/>
                  </a:moveTo>
                  <a:lnTo>
                    <a:pt x="100583" y="2839"/>
                  </a:lnTo>
                  <a:lnTo>
                    <a:pt x="67055" y="11831"/>
                  </a:lnTo>
                  <a:lnTo>
                    <a:pt x="33527" y="27922"/>
                  </a:lnTo>
                  <a:lnTo>
                    <a:pt x="0" y="52059"/>
                  </a:lnTo>
                  <a:lnTo>
                    <a:pt x="0" y="376671"/>
                  </a:lnTo>
                  <a:lnTo>
                    <a:pt x="33528" y="352534"/>
                  </a:lnTo>
                  <a:lnTo>
                    <a:pt x="67056" y="336443"/>
                  </a:lnTo>
                  <a:lnTo>
                    <a:pt x="100584" y="327451"/>
                  </a:lnTo>
                  <a:lnTo>
                    <a:pt x="134112" y="324611"/>
                  </a:lnTo>
                  <a:lnTo>
                    <a:pt x="167639" y="326978"/>
                  </a:lnTo>
                  <a:lnTo>
                    <a:pt x="234695" y="343542"/>
                  </a:lnTo>
                  <a:lnTo>
                    <a:pt x="301751" y="369572"/>
                  </a:lnTo>
                  <a:lnTo>
                    <a:pt x="335279" y="383770"/>
                  </a:lnTo>
                  <a:lnTo>
                    <a:pt x="368807" y="397494"/>
                  </a:lnTo>
                  <a:lnTo>
                    <a:pt x="402335" y="409799"/>
                  </a:lnTo>
                  <a:lnTo>
                    <a:pt x="435863" y="419738"/>
                  </a:lnTo>
                  <a:lnTo>
                    <a:pt x="469391" y="426363"/>
                  </a:lnTo>
                  <a:lnTo>
                    <a:pt x="502919" y="428730"/>
                  </a:lnTo>
                  <a:lnTo>
                    <a:pt x="536447" y="425890"/>
                  </a:lnTo>
                  <a:lnTo>
                    <a:pt x="569976" y="416898"/>
                  </a:lnTo>
                  <a:lnTo>
                    <a:pt x="603504" y="400807"/>
                  </a:lnTo>
                  <a:lnTo>
                    <a:pt x="637032" y="376671"/>
                  </a:lnTo>
                  <a:lnTo>
                    <a:pt x="637032" y="52059"/>
                  </a:lnTo>
                  <a:lnTo>
                    <a:pt x="603503" y="76195"/>
                  </a:lnTo>
                  <a:lnTo>
                    <a:pt x="569975" y="92286"/>
                  </a:lnTo>
                  <a:lnTo>
                    <a:pt x="536447" y="101278"/>
                  </a:lnTo>
                  <a:lnTo>
                    <a:pt x="502919" y="104118"/>
                  </a:lnTo>
                  <a:lnTo>
                    <a:pt x="469391" y="101751"/>
                  </a:lnTo>
                  <a:lnTo>
                    <a:pt x="402335" y="85187"/>
                  </a:lnTo>
                  <a:lnTo>
                    <a:pt x="335279" y="59158"/>
                  </a:lnTo>
                  <a:lnTo>
                    <a:pt x="301751" y="44960"/>
                  </a:lnTo>
                  <a:lnTo>
                    <a:pt x="268223" y="31235"/>
                  </a:lnTo>
                  <a:lnTo>
                    <a:pt x="234695" y="18930"/>
                  </a:lnTo>
                  <a:lnTo>
                    <a:pt x="201167" y="8992"/>
                  </a:lnTo>
                  <a:lnTo>
                    <a:pt x="167639" y="2366"/>
                  </a:lnTo>
                  <a:lnTo>
                    <a:pt x="134111" y="0"/>
                  </a:lnTo>
                  <a:close/>
                </a:path>
              </a:pathLst>
            </a:custGeom>
            <a:solidFill>
              <a:srgbClr val="FBC000"/>
            </a:solidFill>
          </p:spPr>
          <p:txBody>
            <a:bodyPr wrap="square" lIns="0" tIns="0" rIns="0" bIns="0" rtlCol="0"/>
            <a:lstStyle/>
            <a:p>
              <a:endParaRPr sz="2700"/>
            </a:p>
          </p:txBody>
        </p:sp>
        <p:sp>
          <p:nvSpPr>
            <p:cNvPr id="44" name="object 44"/>
            <p:cNvSpPr/>
            <p:nvPr/>
          </p:nvSpPr>
          <p:spPr>
            <a:xfrm>
              <a:off x="2015489" y="3710696"/>
              <a:ext cx="637540" cy="429259"/>
            </a:xfrm>
            <a:custGeom>
              <a:avLst/>
              <a:gdLst/>
              <a:ahLst/>
              <a:cxnLst/>
              <a:rect l="l" t="t" r="r" b="b"/>
              <a:pathLst>
                <a:path w="637539" h="429260">
                  <a:moveTo>
                    <a:pt x="0" y="52059"/>
                  </a:moveTo>
                  <a:lnTo>
                    <a:pt x="33527" y="27922"/>
                  </a:lnTo>
                  <a:lnTo>
                    <a:pt x="67055" y="11831"/>
                  </a:lnTo>
                  <a:lnTo>
                    <a:pt x="100583" y="2839"/>
                  </a:lnTo>
                  <a:lnTo>
                    <a:pt x="134111" y="0"/>
                  </a:lnTo>
                  <a:lnTo>
                    <a:pt x="167639" y="2366"/>
                  </a:lnTo>
                  <a:lnTo>
                    <a:pt x="234695" y="18930"/>
                  </a:lnTo>
                  <a:lnTo>
                    <a:pt x="301751" y="44960"/>
                  </a:lnTo>
                  <a:lnTo>
                    <a:pt x="335279" y="59158"/>
                  </a:lnTo>
                  <a:lnTo>
                    <a:pt x="368807" y="72882"/>
                  </a:lnTo>
                  <a:lnTo>
                    <a:pt x="402335" y="85187"/>
                  </a:lnTo>
                  <a:lnTo>
                    <a:pt x="435863" y="95126"/>
                  </a:lnTo>
                  <a:lnTo>
                    <a:pt x="469391" y="101751"/>
                  </a:lnTo>
                  <a:lnTo>
                    <a:pt x="502919" y="104118"/>
                  </a:lnTo>
                  <a:lnTo>
                    <a:pt x="536447" y="101278"/>
                  </a:lnTo>
                  <a:lnTo>
                    <a:pt x="569975" y="92286"/>
                  </a:lnTo>
                  <a:lnTo>
                    <a:pt x="603503" y="76195"/>
                  </a:lnTo>
                  <a:lnTo>
                    <a:pt x="637032" y="52059"/>
                  </a:lnTo>
                  <a:lnTo>
                    <a:pt x="637032" y="376671"/>
                  </a:lnTo>
                  <a:lnTo>
                    <a:pt x="603504" y="400807"/>
                  </a:lnTo>
                  <a:lnTo>
                    <a:pt x="569976" y="416898"/>
                  </a:lnTo>
                  <a:lnTo>
                    <a:pt x="536447" y="425890"/>
                  </a:lnTo>
                  <a:lnTo>
                    <a:pt x="502919" y="428730"/>
                  </a:lnTo>
                  <a:lnTo>
                    <a:pt x="469391" y="426363"/>
                  </a:lnTo>
                  <a:lnTo>
                    <a:pt x="402335" y="409799"/>
                  </a:lnTo>
                  <a:lnTo>
                    <a:pt x="335279" y="383770"/>
                  </a:lnTo>
                  <a:lnTo>
                    <a:pt x="301751" y="369572"/>
                  </a:lnTo>
                  <a:lnTo>
                    <a:pt x="268223" y="355847"/>
                  </a:lnTo>
                  <a:lnTo>
                    <a:pt x="234695" y="343542"/>
                  </a:lnTo>
                  <a:lnTo>
                    <a:pt x="201167" y="333604"/>
                  </a:lnTo>
                  <a:lnTo>
                    <a:pt x="167639" y="326978"/>
                  </a:lnTo>
                  <a:lnTo>
                    <a:pt x="134112" y="324611"/>
                  </a:lnTo>
                  <a:lnTo>
                    <a:pt x="100584" y="327451"/>
                  </a:lnTo>
                  <a:lnTo>
                    <a:pt x="67056" y="336443"/>
                  </a:lnTo>
                  <a:lnTo>
                    <a:pt x="33528" y="352534"/>
                  </a:lnTo>
                  <a:lnTo>
                    <a:pt x="0" y="376671"/>
                  </a:lnTo>
                  <a:lnTo>
                    <a:pt x="0" y="52059"/>
                  </a:lnTo>
                  <a:close/>
                </a:path>
              </a:pathLst>
            </a:custGeom>
            <a:ln w="25400">
              <a:solidFill>
                <a:srgbClr val="172C51"/>
              </a:solidFill>
            </a:ln>
          </p:spPr>
          <p:txBody>
            <a:bodyPr wrap="square" lIns="0" tIns="0" rIns="0" bIns="0" rtlCol="0"/>
            <a:lstStyle/>
            <a:p>
              <a:endParaRPr sz="2700"/>
            </a:p>
          </p:txBody>
        </p:sp>
        <p:sp>
          <p:nvSpPr>
            <p:cNvPr id="45" name="object 45"/>
            <p:cNvSpPr/>
            <p:nvPr/>
          </p:nvSpPr>
          <p:spPr>
            <a:xfrm>
              <a:off x="1654301" y="3919428"/>
              <a:ext cx="635635" cy="430530"/>
            </a:xfrm>
            <a:custGeom>
              <a:avLst/>
              <a:gdLst/>
              <a:ahLst/>
              <a:cxnLst/>
              <a:rect l="l" t="t" r="r" b="b"/>
              <a:pathLst>
                <a:path w="635635" h="430529">
                  <a:moveTo>
                    <a:pt x="133791" y="0"/>
                  </a:moveTo>
                  <a:lnTo>
                    <a:pt x="100343" y="2849"/>
                  </a:lnTo>
                  <a:lnTo>
                    <a:pt x="66895" y="11873"/>
                  </a:lnTo>
                  <a:lnTo>
                    <a:pt x="33447" y="28020"/>
                  </a:lnTo>
                  <a:lnTo>
                    <a:pt x="0" y="52242"/>
                  </a:lnTo>
                  <a:lnTo>
                    <a:pt x="0" y="377997"/>
                  </a:lnTo>
                  <a:lnTo>
                    <a:pt x="33447" y="353775"/>
                  </a:lnTo>
                  <a:lnTo>
                    <a:pt x="66895" y="337628"/>
                  </a:lnTo>
                  <a:lnTo>
                    <a:pt x="100343" y="328604"/>
                  </a:lnTo>
                  <a:lnTo>
                    <a:pt x="133791" y="325754"/>
                  </a:lnTo>
                  <a:lnTo>
                    <a:pt x="167238" y="328129"/>
                  </a:lnTo>
                  <a:lnTo>
                    <a:pt x="234134" y="344752"/>
                  </a:lnTo>
                  <a:lnTo>
                    <a:pt x="301030" y="370873"/>
                  </a:lnTo>
                  <a:lnTo>
                    <a:pt x="334477" y="385121"/>
                  </a:lnTo>
                  <a:lnTo>
                    <a:pt x="367925" y="398894"/>
                  </a:lnTo>
                  <a:lnTo>
                    <a:pt x="401373" y="411242"/>
                  </a:lnTo>
                  <a:lnTo>
                    <a:pt x="434821" y="421216"/>
                  </a:lnTo>
                  <a:lnTo>
                    <a:pt x="468269" y="427865"/>
                  </a:lnTo>
                  <a:lnTo>
                    <a:pt x="501716" y="430239"/>
                  </a:lnTo>
                  <a:lnTo>
                    <a:pt x="535164" y="427390"/>
                  </a:lnTo>
                  <a:lnTo>
                    <a:pt x="568612" y="418366"/>
                  </a:lnTo>
                  <a:lnTo>
                    <a:pt x="602060" y="402218"/>
                  </a:lnTo>
                  <a:lnTo>
                    <a:pt x="635508" y="377997"/>
                  </a:lnTo>
                  <a:lnTo>
                    <a:pt x="635508" y="52242"/>
                  </a:lnTo>
                  <a:lnTo>
                    <a:pt x="602060" y="76463"/>
                  </a:lnTo>
                  <a:lnTo>
                    <a:pt x="568612" y="92611"/>
                  </a:lnTo>
                  <a:lnTo>
                    <a:pt x="535164" y="101635"/>
                  </a:lnTo>
                  <a:lnTo>
                    <a:pt x="501716" y="104484"/>
                  </a:lnTo>
                  <a:lnTo>
                    <a:pt x="468269" y="102110"/>
                  </a:lnTo>
                  <a:lnTo>
                    <a:pt x="401373" y="85487"/>
                  </a:lnTo>
                  <a:lnTo>
                    <a:pt x="334477" y="59366"/>
                  </a:lnTo>
                  <a:lnTo>
                    <a:pt x="301030" y="45118"/>
                  </a:lnTo>
                  <a:lnTo>
                    <a:pt x="267582" y="31345"/>
                  </a:lnTo>
                  <a:lnTo>
                    <a:pt x="234134" y="18997"/>
                  </a:lnTo>
                  <a:lnTo>
                    <a:pt x="200686" y="9023"/>
                  </a:lnTo>
                  <a:lnTo>
                    <a:pt x="167238" y="2374"/>
                  </a:lnTo>
                  <a:lnTo>
                    <a:pt x="133791" y="0"/>
                  </a:lnTo>
                  <a:close/>
                </a:path>
              </a:pathLst>
            </a:custGeom>
            <a:solidFill>
              <a:srgbClr val="FBC000"/>
            </a:solidFill>
          </p:spPr>
          <p:txBody>
            <a:bodyPr wrap="square" lIns="0" tIns="0" rIns="0" bIns="0" rtlCol="0"/>
            <a:lstStyle/>
            <a:p>
              <a:endParaRPr sz="2700"/>
            </a:p>
          </p:txBody>
        </p:sp>
        <p:sp>
          <p:nvSpPr>
            <p:cNvPr id="46" name="object 46"/>
            <p:cNvSpPr/>
            <p:nvPr/>
          </p:nvSpPr>
          <p:spPr>
            <a:xfrm>
              <a:off x="1654301" y="3919428"/>
              <a:ext cx="635635" cy="430530"/>
            </a:xfrm>
            <a:custGeom>
              <a:avLst/>
              <a:gdLst/>
              <a:ahLst/>
              <a:cxnLst/>
              <a:rect l="l" t="t" r="r" b="b"/>
              <a:pathLst>
                <a:path w="635635" h="430529">
                  <a:moveTo>
                    <a:pt x="0" y="52242"/>
                  </a:moveTo>
                  <a:lnTo>
                    <a:pt x="33447" y="28020"/>
                  </a:lnTo>
                  <a:lnTo>
                    <a:pt x="66895" y="11873"/>
                  </a:lnTo>
                  <a:lnTo>
                    <a:pt x="100343" y="2849"/>
                  </a:lnTo>
                  <a:lnTo>
                    <a:pt x="133791" y="0"/>
                  </a:lnTo>
                  <a:lnTo>
                    <a:pt x="167238" y="2374"/>
                  </a:lnTo>
                  <a:lnTo>
                    <a:pt x="234134" y="18997"/>
                  </a:lnTo>
                  <a:lnTo>
                    <a:pt x="301030" y="45118"/>
                  </a:lnTo>
                  <a:lnTo>
                    <a:pt x="334477" y="59366"/>
                  </a:lnTo>
                  <a:lnTo>
                    <a:pt x="367925" y="73139"/>
                  </a:lnTo>
                  <a:lnTo>
                    <a:pt x="401373" y="85487"/>
                  </a:lnTo>
                  <a:lnTo>
                    <a:pt x="434821" y="95461"/>
                  </a:lnTo>
                  <a:lnTo>
                    <a:pt x="468269" y="102110"/>
                  </a:lnTo>
                  <a:lnTo>
                    <a:pt x="501716" y="104484"/>
                  </a:lnTo>
                  <a:lnTo>
                    <a:pt x="535164" y="101635"/>
                  </a:lnTo>
                  <a:lnTo>
                    <a:pt x="568612" y="92611"/>
                  </a:lnTo>
                  <a:lnTo>
                    <a:pt x="602060" y="76463"/>
                  </a:lnTo>
                  <a:lnTo>
                    <a:pt x="635508" y="52242"/>
                  </a:lnTo>
                  <a:lnTo>
                    <a:pt x="635508" y="377997"/>
                  </a:lnTo>
                  <a:lnTo>
                    <a:pt x="602060" y="402218"/>
                  </a:lnTo>
                  <a:lnTo>
                    <a:pt x="568612" y="418366"/>
                  </a:lnTo>
                  <a:lnTo>
                    <a:pt x="535164" y="427390"/>
                  </a:lnTo>
                  <a:lnTo>
                    <a:pt x="501716" y="430239"/>
                  </a:lnTo>
                  <a:lnTo>
                    <a:pt x="468269" y="427865"/>
                  </a:lnTo>
                  <a:lnTo>
                    <a:pt x="401373" y="411242"/>
                  </a:lnTo>
                  <a:lnTo>
                    <a:pt x="334477" y="385121"/>
                  </a:lnTo>
                  <a:lnTo>
                    <a:pt x="301030" y="370873"/>
                  </a:lnTo>
                  <a:lnTo>
                    <a:pt x="267582" y="357100"/>
                  </a:lnTo>
                  <a:lnTo>
                    <a:pt x="234134" y="344752"/>
                  </a:lnTo>
                  <a:lnTo>
                    <a:pt x="200686" y="334778"/>
                  </a:lnTo>
                  <a:lnTo>
                    <a:pt x="167238" y="328129"/>
                  </a:lnTo>
                  <a:lnTo>
                    <a:pt x="133791" y="325754"/>
                  </a:lnTo>
                  <a:lnTo>
                    <a:pt x="100343" y="328604"/>
                  </a:lnTo>
                  <a:lnTo>
                    <a:pt x="66895" y="337628"/>
                  </a:lnTo>
                  <a:lnTo>
                    <a:pt x="33447" y="353775"/>
                  </a:lnTo>
                  <a:lnTo>
                    <a:pt x="0" y="377997"/>
                  </a:lnTo>
                  <a:lnTo>
                    <a:pt x="0" y="52242"/>
                  </a:lnTo>
                  <a:close/>
                </a:path>
              </a:pathLst>
            </a:custGeom>
            <a:ln w="25400">
              <a:solidFill>
                <a:srgbClr val="172C51"/>
              </a:solidFill>
            </a:ln>
          </p:spPr>
          <p:txBody>
            <a:bodyPr wrap="square" lIns="0" tIns="0" rIns="0" bIns="0" rtlCol="0"/>
            <a:lstStyle/>
            <a:p>
              <a:endParaRPr sz="2700"/>
            </a:p>
          </p:txBody>
        </p:sp>
        <p:sp>
          <p:nvSpPr>
            <p:cNvPr id="47" name="object 47"/>
            <p:cNvSpPr/>
            <p:nvPr/>
          </p:nvSpPr>
          <p:spPr>
            <a:xfrm>
              <a:off x="2215133" y="4120652"/>
              <a:ext cx="635635" cy="429259"/>
            </a:xfrm>
            <a:custGeom>
              <a:avLst/>
              <a:gdLst/>
              <a:ahLst/>
              <a:cxnLst/>
              <a:rect l="l" t="t" r="r" b="b"/>
              <a:pathLst>
                <a:path w="635635" h="429260">
                  <a:moveTo>
                    <a:pt x="133791" y="0"/>
                  </a:moveTo>
                  <a:lnTo>
                    <a:pt x="100343" y="2839"/>
                  </a:lnTo>
                  <a:lnTo>
                    <a:pt x="66895" y="11831"/>
                  </a:lnTo>
                  <a:lnTo>
                    <a:pt x="33447" y="27922"/>
                  </a:lnTo>
                  <a:lnTo>
                    <a:pt x="0" y="52059"/>
                  </a:lnTo>
                  <a:lnTo>
                    <a:pt x="0" y="376671"/>
                  </a:lnTo>
                  <a:lnTo>
                    <a:pt x="33447" y="352534"/>
                  </a:lnTo>
                  <a:lnTo>
                    <a:pt x="66895" y="336443"/>
                  </a:lnTo>
                  <a:lnTo>
                    <a:pt x="100343" y="327451"/>
                  </a:lnTo>
                  <a:lnTo>
                    <a:pt x="133791" y="324611"/>
                  </a:lnTo>
                  <a:lnTo>
                    <a:pt x="167238" y="326978"/>
                  </a:lnTo>
                  <a:lnTo>
                    <a:pt x="234134" y="343542"/>
                  </a:lnTo>
                  <a:lnTo>
                    <a:pt x="301030" y="369572"/>
                  </a:lnTo>
                  <a:lnTo>
                    <a:pt x="334477" y="383770"/>
                  </a:lnTo>
                  <a:lnTo>
                    <a:pt x="367925" y="397494"/>
                  </a:lnTo>
                  <a:lnTo>
                    <a:pt x="401373" y="409799"/>
                  </a:lnTo>
                  <a:lnTo>
                    <a:pt x="434821" y="419738"/>
                  </a:lnTo>
                  <a:lnTo>
                    <a:pt x="468269" y="426363"/>
                  </a:lnTo>
                  <a:lnTo>
                    <a:pt x="501716" y="428730"/>
                  </a:lnTo>
                  <a:lnTo>
                    <a:pt x="535164" y="425890"/>
                  </a:lnTo>
                  <a:lnTo>
                    <a:pt x="568612" y="416898"/>
                  </a:lnTo>
                  <a:lnTo>
                    <a:pt x="602060" y="400807"/>
                  </a:lnTo>
                  <a:lnTo>
                    <a:pt x="635508" y="376671"/>
                  </a:lnTo>
                  <a:lnTo>
                    <a:pt x="635508" y="52059"/>
                  </a:lnTo>
                  <a:lnTo>
                    <a:pt x="602060" y="76195"/>
                  </a:lnTo>
                  <a:lnTo>
                    <a:pt x="568612" y="92286"/>
                  </a:lnTo>
                  <a:lnTo>
                    <a:pt x="535164" y="101278"/>
                  </a:lnTo>
                  <a:lnTo>
                    <a:pt x="501716" y="104118"/>
                  </a:lnTo>
                  <a:lnTo>
                    <a:pt x="468269" y="101751"/>
                  </a:lnTo>
                  <a:lnTo>
                    <a:pt x="401373" y="85187"/>
                  </a:lnTo>
                  <a:lnTo>
                    <a:pt x="334477" y="59158"/>
                  </a:lnTo>
                  <a:lnTo>
                    <a:pt x="301030" y="44960"/>
                  </a:lnTo>
                  <a:lnTo>
                    <a:pt x="267582" y="31235"/>
                  </a:lnTo>
                  <a:lnTo>
                    <a:pt x="234134" y="18930"/>
                  </a:lnTo>
                  <a:lnTo>
                    <a:pt x="200686" y="8992"/>
                  </a:lnTo>
                  <a:lnTo>
                    <a:pt x="167238" y="2366"/>
                  </a:lnTo>
                  <a:lnTo>
                    <a:pt x="133791" y="0"/>
                  </a:lnTo>
                  <a:close/>
                </a:path>
              </a:pathLst>
            </a:custGeom>
            <a:solidFill>
              <a:srgbClr val="FBC000"/>
            </a:solidFill>
          </p:spPr>
          <p:txBody>
            <a:bodyPr wrap="square" lIns="0" tIns="0" rIns="0" bIns="0" rtlCol="0"/>
            <a:lstStyle/>
            <a:p>
              <a:endParaRPr sz="2700"/>
            </a:p>
          </p:txBody>
        </p:sp>
        <p:sp>
          <p:nvSpPr>
            <p:cNvPr id="48" name="object 48"/>
            <p:cNvSpPr/>
            <p:nvPr/>
          </p:nvSpPr>
          <p:spPr>
            <a:xfrm>
              <a:off x="2215133" y="4120652"/>
              <a:ext cx="635635" cy="429259"/>
            </a:xfrm>
            <a:custGeom>
              <a:avLst/>
              <a:gdLst/>
              <a:ahLst/>
              <a:cxnLst/>
              <a:rect l="l" t="t" r="r" b="b"/>
              <a:pathLst>
                <a:path w="635635" h="429260">
                  <a:moveTo>
                    <a:pt x="0" y="52059"/>
                  </a:moveTo>
                  <a:lnTo>
                    <a:pt x="33447" y="27922"/>
                  </a:lnTo>
                  <a:lnTo>
                    <a:pt x="66895" y="11831"/>
                  </a:lnTo>
                  <a:lnTo>
                    <a:pt x="100343" y="2839"/>
                  </a:lnTo>
                  <a:lnTo>
                    <a:pt x="133791" y="0"/>
                  </a:lnTo>
                  <a:lnTo>
                    <a:pt x="167238" y="2366"/>
                  </a:lnTo>
                  <a:lnTo>
                    <a:pt x="234134" y="18930"/>
                  </a:lnTo>
                  <a:lnTo>
                    <a:pt x="301030" y="44960"/>
                  </a:lnTo>
                  <a:lnTo>
                    <a:pt x="334477" y="59158"/>
                  </a:lnTo>
                  <a:lnTo>
                    <a:pt x="367925" y="72882"/>
                  </a:lnTo>
                  <a:lnTo>
                    <a:pt x="401373" y="85187"/>
                  </a:lnTo>
                  <a:lnTo>
                    <a:pt x="434821" y="95126"/>
                  </a:lnTo>
                  <a:lnTo>
                    <a:pt x="468269" y="101751"/>
                  </a:lnTo>
                  <a:lnTo>
                    <a:pt x="501716" y="104118"/>
                  </a:lnTo>
                  <a:lnTo>
                    <a:pt x="535164" y="101278"/>
                  </a:lnTo>
                  <a:lnTo>
                    <a:pt x="568612" y="92286"/>
                  </a:lnTo>
                  <a:lnTo>
                    <a:pt x="602060" y="76195"/>
                  </a:lnTo>
                  <a:lnTo>
                    <a:pt x="635508" y="52059"/>
                  </a:lnTo>
                  <a:lnTo>
                    <a:pt x="635508" y="376671"/>
                  </a:lnTo>
                  <a:lnTo>
                    <a:pt x="602060" y="400807"/>
                  </a:lnTo>
                  <a:lnTo>
                    <a:pt x="568612" y="416898"/>
                  </a:lnTo>
                  <a:lnTo>
                    <a:pt x="535164" y="425890"/>
                  </a:lnTo>
                  <a:lnTo>
                    <a:pt x="501716" y="428730"/>
                  </a:lnTo>
                  <a:lnTo>
                    <a:pt x="468269" y="426363"/>
                  </a:lnTo>
                  <a:lnTo>
                    <a:pt x="401373" y="409799"/>
                  </a:lnTo>
                  <a:lnTo>
                    <a:pt x="334477" y="383770"/>
                  </a:lnTo>
                  <a:lnTo>
                    <a:pt x="301030" y="369572"/>
                  </a:lnTo>
                  <a:lnTo>
                    <a:pt x="267582" y="355847"/>
                  </a:lnTo>
                  <a:lnTo>
                    <a:pt x="234134" y="343542"/>
                  </a:lnTo>
                  <a:lnTo>
                    <a:pt x="200686" y="333604"/>
                  </a:lnTo>
                  <a:lnTo>
                    <a:pt x="167238" y="326978"/>
                  </a:lnTo>
                  <a:lnTo>
                    <a:pt x="133791" y="324611"/>
                  </a:lnTo>
                  <a:lnTo>
                    <a:pt x="100343" y="327451"/>
                  </a:lnTo>
                  <a:lnTo>
                    <a:pt x="66895" y="336443"/>
                  </a:lnTo>
                  <a:lnTo>
                    <a:pt x="33447" y="352534"/>
                  </a:lnTo>
                  <a:lnTo>
                    <a:pt x="0" y="376671"/>
                  </a:lnTo>
                  <a:lnTo>
                    <a:pt x="0" y="52059"/>
                  </a:lnTo>
                  <a:close/>
                </a:path>
              </a:pathLst>
            </a:custGeom>
            <a:ln w="25400">
              <a:solidFill>
                <a:srgbClr val="172C51"/>
              </a:solidFill>
            </a:ln>
          </p:spPr>
          <p:txBody>
            <a:bodyPr wrap="square" lIns="0" tIns="0" rIns="0" bIns="0" rtlCol="0"/>
            <a:lstStyle/>
            <a:p>
              <a:endParaRPr sz="2700"/>
            </a:p>
          </p:txBody>
        </p:sp>
      </p:grpSp>
      <p:sp>
        <p:nvSpPr>
          <p:cNvPr id="49" name="object 49"/>
          <p:cNvSpPr txBox="1"/>
          <p:nvPr/>
        </p:nvSpPr>
        <p:spPr>
          <a:xfrm>
            <a:off x="2603945" y="5653392"/>
            <a:ext cx="1548765" cy="1057982"/>
          </a:xfrm>
          <a:prstGeom prst="rect">
            <a:avLst/>
          </a:prstGeom>
        </p:spPr>
        <p:txBody>
          <a:bodyPr vert="horz" wrap="square" lIns="0" tIns="19050" rIns="0" bIns="0" rtlCol="0">
            <a:spAutoFit/>
          </a:bodyPr>
          <a:lstStyle/>
          <a:p>
            <a:pPr marL="561975">
              <a:lnSpc>
                <a:spcPts val="2858"/>
              </a:lnSpc>
              <a:spcBef>
                <a:spcPts val="150"/>
              </a:spcBef>
            </a:pPr>
            <a:r>
              <a:rPr sz="2700" spc="8" dirty="0">
                <a:latin typeface="Arial MT"/>
                <a:cs typeface="Arial MT"/>
              </a:rPr>
              <a:t>TBP</a:t>
            </a:r>
            <a:endParaRPr sz="2700">
              <a:latin typeface="Arial MT"/>
              <a:cs typeface="Arial MT"/>
            </a:endParaRPr>
          </a:p>
          <a:p>
            <a:pPr marL="19050">
              <a:lnSpc>
                <a:spcPts val="2421"/>
              </a:lnSpc>
            </a:pPr>
            <a:r>
              <a:rPr sz="2700" dirty="0">
                <a:latin typeface="Arial MT"/>
                <a:cs typeface="Arial MT"/>
              </a:rPr>
              <a:t>TBP</a:t>
            </a:r>
            <a:endParaRPr sz="2700">
              <a:latin typeface="Arial MT"/>
              <a:cs typeface="Arial MT"/>
            </a:endParaRPr>
          </a:p>
          <a:p>
            <a:pPr marL="859155">
              <a:lnSpc>
                <a:spcPts val="2805"/>
              </a:lnSpc>
            </a:pPr>
            <a:r>
              <a:rPr sz="2700" spc="23" dirty="0">
                <a:latin typeface="Arial MT"/>
                <a:cs typeface="Arial MT"/>
              </a:rPr>
              <a:t>T</a:t>
            </a:r>
            <a:r>
              <a:rPr sz="2700" dirty="0">
                <a:latin typeface="Arial MT"/>
                <a:cs typeface="Arial MT"/>
              </a:rPr>
              <a:t>BP</a:t>
            </a:r>
            <a:endParaRPr sz="2700">
              <a:latin typeface="Arial MT"/>
              <a:cs typeface="Arial MT"/>
            </a:endParaRPr>
          </a:p>
        </p:txBody>
      </p:sp>
      <p:grpSp>
        <p:nvGrpSpPr>
          <p:cNvPr id="50" name="object 50"/>
          <p:cNvGrpSpPr/>
          <p:nvPr/>
        </p:nvGrpSpPr>
        <p:grpSpPr>
          <a:xfrm>
            <a:off x="2448686" y="4200540"/>
            <a:ext cx="1832610" cy="1299210"/>
            <a:chOff x="1632457" y="2800360"/>
            <a:chExt cx="1221740" cy="866140"/>
          </a:xfrm>
        </p:grpSpPr>
        <p:sp>
          <p:nvSpPr>
            <p:cNvPr id="51" name="object 51"/>
            <p:cNvSpPr/>
            <p:nvPr/>
          </p:nvSpPr>
          <p:spPr>
            <a:xfrm>
              <a:off x="2007869" y="2813060"/>
              <a:ext cx="635635" cy="429259"/>
            </a:xfrm>
            <a:custGeom>
              <a:avLst/>
              <a:gdLst/>
              <a:ahLst/>
              <a:cxnLst/>
              <a:rect l="l" t="t" r="r" b="b"/>
              <a:pathLst>
                <a:path w="635635" h="429260">
                  <a:moveTo>
                    <a:pt x="133791" y="0"/>
                  </a:moveTo>
                  <a:lnTo>
                    <a:pt x="100343" y="2839"/>
                  </a:lnTo>
                  <a:lnTo>
                    <a:pt x="66895" y="11831"/>
                  </a:lnTo>
                  <a:lnTo>
                    <a:pt x="33447" y="27922"/>
                  </a:lnTo>
                  <a:lnTo>
                    <a:pt x="0" y="52059"/>
                  </a:lnTo>
                  <a:lnTo>
                    <a:pt x="0" y="376671"/>
                  </a:lnTo>
                  <a:lnTo>
                    <a:pt x="33447" y="352534"/>
                  </a:lnTo>
                  <a:lnTo>
                    <a:pt x="66895" y="336443"/>
                  </a:lnTo>
                  <a:lnTo>
                    <a:pt x="100343" y="327451"/>
                  </a:lnTo>
                  <a:lnTo>
                    <a:pt x="133791" y="324612"/>
                  </a:lnTo>
                  <a:lnTo>
                    <a:pt x="167238" y="326978"/>
                  </a:lnTo>
                  <a:lnTo>
                    <a:pt x="234134" y="343542"/>
                  </a:lnTo>
                  <a:lnTo>
                    <a:pt x="301030" y="369572"/>
                  </a:lnTo>
                  <a:lnTo>
                    <a:pt x="334477" y="383770"/>
                  </a:lnTo>
                  <a:lnTo>
                    <a:pt x="367925" y="397494"/>
                  </a:lnTo>
                  <a:lnTo>
                    <a:pt x="401373" y="409799"/>
                  </a:lnTo>
                  <a:lnTo>
                    <a:pt x="434821" y="419738"/>
                  </a:lnTo>
                  <a:lnTo>
                    <a:pt x="468269" y="426363"/>
                  </a:lnTo>
                  <a:lnTo>
                    <a:pt x="501716" y="428730"/>
                  </a:lnTo>
                  <a:lnTo>
                    <a:pt x="535164" y="425890"/>
                  </a:lnTo>
                  <a:lnTo>
                    <a:pt x="568612" y="416898"/>
                  </a:lnTo>
                  <a:lnTo>
                    <a:pt x="602060" y="400807"/>
                  </a:lnTo>
                  <a:lnTo>
                    <a:pt x="635507" y="376671"/>
                  </a:lnTo>
                  <a:lnTo>
                    <a:pt x="635507" y="52059"/>
                  </a:lnTo>
                  <a:lnTo>
                    <a:pt x="602060" y="76195"/>
                  </a:lnTo>
                  <a:lnTo>
                    <a:pt x="568612" y="92286"/>
                  </a:lnTo>
                  <a:lnTo>
                    <a:pt x="535164" y="101278"/>
                  </a:lnTo>
                  <a:lnTo>
                    <a:pt x="501716" y="104118"/>
                  </a:lnTo>
                  <a:lnTo>
                    <a:pt x="468269" y="101751"/>
                  </a:lnTo>
                  <a:lnTo>
                    <a:pt x="401373" y="85187"/>
                  </a:lnTo>
                  <a:lnTo>
                    <a:pt x="334477" y="59158"/>
                  </a:lnTo>
                  <a:lnTo>
                    <a:pt x="301030" y="44960"/>
                  </a:lnTo>
                  <a:lnTo>
                    <a:pt x="267582" y="31235"/>
                  </a:lnTo>
                  <a:lnTo>
                    <a:pt x="234134" y="18930"/>
                  </a:lnTo>
                  <a:lnTo>
                    <a:pt x="200686" y="8992"/>
                  </a:lnTo>
                  <a:lnTo>
                    <a:pt x="167238" y="2366"/>
                  </a:lnTo>
                  <a:lnTo>
                    <a:pt x="133791" y="0"/>
                  </a:lnTo>
                  <a:close/>
                </a:path>
              </a:pathLst>
            </a:custGeom>
            <a:solidFill>
              <a:srgbClr val="FBC000"/>
            </a:solidFill>
          </p:spPr>
          <p:txBody>
            <a:bodyPr wrap="square" lIns="0" tIns="0" rIns="0" bIns="0" rtlCol="0"/>
            <a:lstStyle/>
            <a:p>
              <a:endParaRPr sz="2700"/>
            </a:p>
          </p:txBody>
        </p:sp>
        <p:sp>
          <p:nvSpPr>
            <p:cNvPr id="52" name="object 52"/>
            <p:cNvSpPr/>
            <p:nvPr/>
          </p:nvSpPr>
          <p:spPr>
            <a:xfrm>
              <a:off x="2007869" y="2813060"/>
              <a:ext cx="635635" cy="429259"/>
            </a:xfrm>
            <a:custGeom>
              <a:avLst/>
              <a:gdLst/>
              <a:ahLst/>
              <a:cxnLst/>
              <a:rect l="l" t="t" r="r" b="b"/>
              <a:pathLst>
                <a:path w="635635" h="429260">
                  <a:moveTo>
                    <a:pt x="0" y="52059"/>
                  </a:moveTo>
                  <a:lnTo>
                    <a:pt x="33447" y="27922"/>
                  </a:lnTo>
                  <a:lnTo>
                    <a:pt x="66895" y="11831"/>
                  </a:lnTo>
                  <a:lnTo>
                    <a:pt x="100343" y="2839"/>
                  </a:lnTo>
                  <a:lnTo>
                    <a:pt x="133791" y="0"/>
                  </a:lnTo>
                  <a:lnTo>
                    <a:pt x="167238" y="2366"/>
                  </a:lnTo>
                  <a:lnTo>
                    <a:pt x="234134" y="18930"/>
                  </a:lnTo>
                  <a:lnTo>
                    <a:pt x="301030" y="44960"/>
                  </a:lnTo>
                  <a:lnTo>
                    <a:pt x="334477" y="59158"/>
                  </a:lnTo>
                  <a:lnTo>
                    <a:pt x="367925" y="72882"/>
                  </a:lnTo>
                  <a:lnTo>
                    <a:pt x="401373" y="85187"/>
                  </a:lnTo>
                  <a:lnTo>
                    <a:pt x="434821" y="95126"/>
                  </a:lnTo>
                  <a:lnTo>
                    <a:pt x="468269" y="101751"/>
                  </a:lnTo>
                  <a:lnTo>
                    <a:pt x="501716" y="104118"/>
                  </a:lnTo>
                  <a:lnTo>
                    <a:pt x="535164" y="101278"/>
                  </a:lnTo>
                  <a:lnTo>
                    <a:pt x="568612" y="92286"/>
                  </a:lnTo>
                  <a:lnTo>
                    <a:pt x="602060" y="76195"/>
                  </a:lnTo>
                  <a:lnTo>
                    <a:pt x="635507" y="52059"/>
                  </a:lnTo>
                  <a:lnTo>
                    <a:pt x="635507" y="376671"/>
                  </a:lnTo>
                  <a:lnTo>
                    <a:pt x="602060" y="400807"/>
                  </a:lnTo>
                  <a:lnTo>
                    <a:pt x="568612" y="416898"/>
                  </a:lnTo>
                  <a:lnTo>
                    <a:pt x="535164" y="425890"/>
                  </a:lnTo>
                  <a:lnTo>
                    <a:pt x="501716" y="428730"/>
                  </a:lnTo>
                  <a:lnTo>
                    <a:pt x="468269" y="426363"/>
                  </a:lnTo>
                  <a:lnTo>
                    <a:pt x="401373" y="409799"/>
                  </a:lnTo>
                  <a:lnTo>
                    <a:pt x="334477" y="383770"/>
                  </a:lnTo>
                  <a:lnTo>
                    <a:pt x="301030" y="369572"/>
                  </a:lnTo>
                  <a:lnTo>
                    <a:pt x="267582" y="355847"/>
                  </a:lnTo>
                  <a:lnTo>
                    <a:pt x="234134" y="343542"/>
                  </a:lnTo>
                  <a:lnTo>
                    <a:pt x="200686" y="333604"/>
                  </a:lnTo>
                  <a:lnTo>
                    <a:pt x="167238" y="326978"/>
                  </a:lnTo>
                  <a:lnTo>
                    <a:pt x="133791" y="324612"/>
                  </a:lnTo>
                  <a:lnTo>
                    <a:pt x="100343" y="327451"/>
                  </a:lnTo>
                  <a:lnTo>
                    <a:pt x="66895" y="336443"/>
                  </a:lnTo>
                  <a:lnTo>
                    <a:pt x="33447" y="352534"/>
                  </a:lnTo>
                  <a:lnTo>
                    <a:pt x="0" y="376671"/>
                  </a:lnTo>
                  <a:lnTo>
                    <a:pt x="0" y="52059"/>
                  </a:lnTo>
                  <a:close/>
                </a:path>
              </a:pathLst>
            </a:custGeom>
            <a:ln w="25400">
              <a:solidFill>
                <a:srgbClr val="172C51"/>
              </a:solidFill>
            </a:ln>
          </p:spPr>
          <p:txBody>
            <a:bodyPr wrap="square" lIns="0" tIns="0" rIns="0" bIns="0" rtlCol="0"/>
            <a:lstStyle/>
            <a:p>
              <a:endParaRPr sz="2700"/>
            </a:p>
          </p:txBody>
        </p:sp>
        <p:sp>
          <p:nvSpPr>
            <p:cNvPr id="53" name="object 53"/>
            <p:cNvSpPr/>
            <p:nvPr/>
          </p:nvSpPr>
          <p:spPr>
            <a:xfrm>
              <a:off x="1645157" y="3021792"/>
              <a:ext cx="637540" cy="430530"/>
            </a:xfrm>
            <a:custGeom>
              <a:avLst/>
              <a:gdLst/>
              <a:ahLst/>
              <a:cxnLst/>
              <a:rect l="l" t="t" r="r" b="b"/>
              <a:pathLst>
                <a:path w="637539" h="430529">
                  <a:moveTo>
                    <a:pt x="134111" y="0"/>
                  </a:moveTo>
                  <a:lnTo>
                    <a:pt x="100583" y="2849"/>
                  </a:lnTo>
                  <a:lnTo>
                    <a:pt x="67055" y="11873"/>
                  </a:lnTo>
                  <a:lnTo>
                    <a:pt x="33527" y="28020"/>
                  </a:lnTo>
                  <a:lnTo>
                    <a:pt x="0" y="52242"/>
                  </a:lnTo>
                  <a:lnTo>
                    <a:pt x="0" y="377997"/>
                  </a:lnTo>
                  <a:lnTo>
                    <a:pt x="33528" y="353775"/>
                  </a:lnTo>
                  <a:lnTo>
                    <a:pt x="67056" y="337628"/>
                  </a:lnTo>
                  <a:lnTo>
                    <a:pt x="100584" y="328604"/>
                  </a:lnTo>
                  <a:lnTo>
                    <a:pt x="134112" y="325755"/>
                  </a:lnTo>
                  <a:lnTo>
                    <a:pt x="167640" y="328129"/>
                  </a:lnTo>
                  <a:lnTo>
                    <a:pt x="234696" y="344752"/>
                  </a:lnTo>
                  <a:lnTo>
                    <a:pt x="301752" y="370873"/>
                  </a:lnTo>
                  <a:lnTo>
                    <a:pt x="335280" y="385121"/>
                  </a:lnTo>
                  <a:lnTo>
                    <a:pt x="368808" y="398894"/>
                  </a:lnTo>
                  <a:lnTo>
                    <a:pt x="402336" y="411242"/>
                  </a:lnTo>
                  <a:lnTo>
                    <a:pt x="435864" y="421216"/>
                  </a:lnTo>
                  <a:lnTo>
                    <a:pt x="469392" y="427865"/>
                  </a:lnTo>
                  <a:lnTo>
                    <a:pt x="502920" y="430239"/>
                  </a:lnTo>
                  <a:lnTo>
                    <a:pt x="536448" y="427390"/>
                  </a:lnTo>
                  <a:lnTo>
                    <a:pt x="569976" y="418366"/>
                  </a:lnTo>
                  <a:lnTo>
                    <a:pt x="603504" y="402218"/>
                  </a:lnTo>
                  <a:lnTo>
                    <a:pt x="637032" y="377997"/>
                  </a:lnTo>
                  <a:lnTo>
                    <a:pt x="637032" y="52242"/>
                  </a:lnTo>
                  <a:lnTo>
                    <a:pt x="603503" y="76463"/>
                  </a:lnTo>
                  <a:lnTo>
                    <a:pt x="569975" y="92611"/>
                  </a:lnTo>
                  <a:lnTo>
                    <a:pt x="536447" y="101635"/>
                  </a:lnTo>
                  <a:lnTo>
                    <a:pt x="502919" y="104484"/>
                  </a:lnTo>
                  <a:lnTo>
                    <a:pt x="469391" y="102110"/>
                  </a:lnTo>
                  <a:lnTo>
                    <a:pt x="402335" y="85487"/>
                  </a:lnTo>
                  <a:lnTo>
                    <a:pt x="335279" y="59366"/>
                  </a:lnTo>
                  <a:lnTo>
                    <a:pt x="301751" y="45118"/>
                  </a:lnTo>
                  <a:lnTo>
                    <a:pt x="268223" y="31345"/>
                  </a:lnTo>
                  <a:lnTo>
                    <a:pt x="234695" y="18997"/>
                  </a:lnTo>
                  <a:lnTo>
                    <a:pt x="201167" y="9023"/>
                  </a:lnTo>
                  <a:lnTo>
                    <a:pt x="167639" y="2374"/>
                  </a:lnTo>
                  <a:lnTo>
                    <a:pt x="134111" y="0"/>
                  </a:lnTo>
                  <a:close/>
                </a:path>
              </a:pathLst>
            </a:custGeom>
            <a:solidFill>
              <a:srgbClr val="FBC000"/>
            </a:solidFill>
          </p:spPr>
          <p:txBody>
            <a:bodyPr wrap="square" lIns="0" tIns="0" rIns="0" bIns="0" rtlCol="0"/>
            <a:lstStyle/>
            <a:p>
              <a:endParaRPr sz="2700"/>
            </a:p>
          </p:txBody>
        </p:sp>
        <p:sp>
          <p:nvSpPr>
            <p:cNvPr id="54" name="object 54"/>
            <p:cNvSpPr/>
            <p:nvPr/>
          </p:nvSpPr>
          <p:spPr>
            <a:xfrm>
              <a:off x="1645157" y="3021792"/>
              <a:ext cx="637540" cy="430530"/>
            </a:xfrm>
            <a:custGeom>
              <a:avLst/>
              <a:gdLst/>
              <a:ahLst/>
              <a:cxnLst/>
              <a:rect l="l" t="t" r="r" b="b"/>
              <a:pathLst>
                <a:path w="637539" h="430529">
                  <a:moveTo>
                    <a:pt x="0" y="52242"/>
                  </a:moveTo>
                  <a:lnTo>
                    <a:pt x="33527" y="28020"/>
                  </a:lnTo>
                  <a:lnTo>
                    <a:pt x="67055" y="11873"/>
                  </a:lnTo>
                  <a:lnTo>
                    <a:pt x="100583" y="2849"/>
                  </a:lnTo>
                  <a:lnTo>
                    <a:pt x="134111" y="0"/>
                  </a:lnTo>
                  <a:lnTo>
                    <a:pt x="167639" y="2374"/>
                  </a:lnTo>
                  <a:lnTo>
                    <a:pt x="234695" y="18997"/>
                  </a:lnTo>
                  <a:lnTo>
                    <a:pt x="301751" y="45118"/>
                  </a:lnTo>
                  <a:lnTo>
                    <a:pt x="335279" y="59366"/>
                  </a:lnTo>
                  <a:lnTo>
                    <a:pt x="368807" y="73139"/>
                  </a:lnTo>
                  <a:lnTo>
                    <a:pt x="402335" y="85487"/>
                  </a:lnTo>
                  <a:lnTo>
                    <a:pt x="435863" y="95461"/>
                  </a:lnTo>
                  <a:lnTo>
                    <a:pt x="469391" y="102110"/>
                  </a:lnTo>
                  <a:lnTo>
                    <a:pt x="502919" y="104484"/>
                  </a:lnTo>
                  <a:lnTo>
                    <a:pt x="536447" y="101635"/>
                  </a:lnTo>
                  <a:lnTo>
                    <a:pt x="569975" y="92611"/>
                  </a:lnTo>
                  <a:lnTo>
                    <a:pt x="603503" y="76463"/>
                  </a:lnTo>
                  <a:lnTo>
                    <a:pt x="637032" y="52242"/>
                  </a:lnTo>
                  <a:lnTo>
                    <a:pt x="637032" y="377997"/>
                  </a:lnTo>
                  <a:lnTo>
                    <a:pt x="603504" y="402218"/>
                  </a:lnTo>
                  <a:lnTo>
                    <a:pt x="569976" y="418366"/>
                  </a:lnTo>
                  <a:lnTo>
                    <a:pt x="536448" y="427390"/>
                  </a:lnTo>
                  <a:lnTo>
                    <a:pt x="502920" y="430239"/>
                  </a:lnTo>
                  <a:lnTo>
                    <a:pt x="469392" y="427865"/>
                  </a:lnTo>
                  <a:lnTo>
                    <a:pt x="402336" y="411242"/>
                  </a:lnTo>
                  <a:lnTo>
                    <a:pt x="335280" y="385121"/>
                  </a:lnTo>
                  <a:lnTo>
                    <a:pt x="301752" y="370873"/>
                  </a:lnTo>
                  <a:lnTo>
                    <a:pt x="268224" y="357100"/>
                  </a:lnTo>
                  <a:lnTo>
                    <a:pt x="234696" y="344752"/>
                  </a:lnTo>
                  <a:lnTo>
                    <a:pt x="201168" y="334778"/>
                  </a:lnTo>
                  <a:lnTo>
                    <a:pt x="167640" y="328129"/>
                  </a:lnTo>
                  <a:lnTo>
                    <a:pt x="134112" y="325755"/>
                  </a:lnTo>
                  <a:lnTo>
                    <a:pt x="100584" y="328604"/>
                  </a:lnTo>
                  <a:lnTo>
                    <a:pt x="67056" y="337628"/>
                  </a:lnTo>
                  <a:lnTo>
                    <a:pt x="33528" y="353775"/>
                  </a:lnTo>
                  <a:lnTo>
                    <a:pt x="0" y="377997"/>
                  </a:lnTo>
                  <a:lnTo>
                    <a:pt x="0" y="52242"/>
                  </a:lnTo>
                  <a:close/>
                </a:path>
              </a:pathLst>
            </a:custGeom>
            <a:ln w="25400">
              <a:solidFill>
                <a:srgbClr val="172C51"/>
              </a:solidFill>
            </a:ln>
          </p:spPr>
          <p:txBody>
            <a:bodyPr wrap="square" lIns="0" tIns="0" rIns="0" bIns="0" rtlCol="0"/>
            <a:lstStyle/>
            <a:p>
              <a:endParaRPr sz="2700"/>
            </a:p>
          </p:txBody>
        </p:sp>
        <p:sp>
          <p:nvSpPr>
            <p:cNvPr id="55" name="object 55"/>
            <p:cNvSpPr/>
            <p:nvPr/>
          </p:nvSpPr>
          <p:spPr>
            <a:xfrm>
              <a:off x="2205989" y="3222960"/>
              <a:ext cx="635635" cy="430530"/>
            </a:xfrm>
            <a:custGeom>
              <a:avLst/>
              <a:gdLst/>
              <a:ahLst/>
              <a:cxnLst/>
              <a:rect l="l" t="t" r="r" b="b"/>
              <a:pathLst>
                <a:path w="635635" h="430529">
                  <a:moveTo>
                    <a:pt x="133791" y="0"/>
                  </a:moveTo>
                  <a:lnTo>
                    <a:pt x="100343" y="2849"/>
                  </a:lnTo>
                  <a:lnTo>
                    <a:pt x="66895" y="11873"/>
                  </a:lnTo>
                  <a:lnTo>
                    <a:pt x="33447" y="28020"/>
                  </a:lnTo>
                  <a:lnTo>
                    <a:pt x="0" y="52242"/>
                  </a:lnTo>
                  <a:lnTo>
                    <a:pt x="0" y="377997"/>
                  </a:lnTo>
                  <a:lnTo>
                    <a:pt x="33447" y="353775"/>
                  </a:lnTo>
                  <a:lnTo>
                    <a:pt x="66895" y="337628"/>
                  </a:lnTo>
                  <a:lnTo>
                    <a:pt x="100343" y="328604"/>
                  </a:lnTo>
                  <a:lnTo>
                    <a:pt x="133791" y="325755"/>
                  </a:lnTo>
                  <a:lnTo>
                    <a:pt x="167238" y="328129"/>
                  </a:lnTo>
                  <a:lnTo>
                    <a:pt x="234134" y="344752"/>
                  </a:lnTo>
                  <a:lnTo>
                    <a:pt x="301030" y="370873"/>
                  </a:lnTo>
                  <a:lnTo>
                    <a:pt x="334477" y="385121"/>
                  </a:lnTo>
                  <a:lnTo>
                    <a:pt x="367925" y="398894"/>
                  </a:lnTo>
                  <a:lnTo>
                    <a:pt x="401373" y="411242"/>
                  </a:lnTo>
                  <a:lnTo>
                    <a:pt x="434821" y="421216"/>
                  </a:lnTo>
                  <a:lnTo>
                    <a:pt x="468269" y="427865"/>
                  </a:lnTo>
                  <a:lnTo>
                    <a:pt x="501716" y="430239"/>
                  </a:lnTo>
                  <a:lnTo>
                    <a:pt x="535164" y="427390"/>
                  </a:lnTo>
                  <a:lnTo>
                    <a:pt x="568612" y="418366"/>
                  </a:lnTo>
                  <a:lnTo>
                    <a:pt x="602060" y="402218"/>
                  </a:lnTo>
                  <a:lnTo>
                    <a:pt x="635508" y="377997"/>
                  </a:lnTo>
                  <a:lnTo>
                    <a:pt x="635508" y="52242"/>
                  </a:lnTo>
                  <a:lnTo>
                    <a:pt x="602060" y="76463"/>
                  </a:lnTo>
                  <a:lnTo>
                    <a:pt x="568612" y="92611"/>
                  </a:lnTo>
                  <a:lnTo>
                    <a:pt x="535164" y="101635"/>
                  </a:lnTo>
                  <a:lnTo>
                    <a:pt x="501716" y="104484"/>
                  </a:lnTo>
                  <a:lnTo>
                    <a:pt x="468269" y="102110"/>
                  </a:lnTo>
                  <a:lnTo>
                    <a:pt x="401373" y="85487"/>
                  </a:lnTo>
                  <a:lnTo>
                    <a:pt x="334477" y="59366"/>
                  </a:lnTo>
                  <a:lnTo>
                    <a:pt x="301030" y="45118"/>
                  </a:lnTo>
                  <a:lnTo>
                    <a:pt x="267582" y="31345"/>
                  </a:lnTo>
                  <a:lnTo>
                    <a:pt x="234134" y="18997"/>
                  </a:lnTo>
                  <a:lnTo>
                    <a:pt x="200686" y="9023"/>
                  </a:lnTo>
                  <a:lnTo>
                    <a:pt x="167238" y="2374"/>
                  </a:lnTo>
                  <a:lnTo>
                    <a:pt x="133791" y="0"/>
                  </a:lnTo>
                  <a:close/>
                </a:path>
              </a:pathLst>
            </a:custGeom>
            <a:solidFill>
              <a:srgbClr val="FBC000"/>
            </a:solidFill>
          </p:spPr>
          <p:txBody>
            <a:bodyPr wrap="square" lIns="0" tIns="0" rIns="0" bIns="0" rtlCol="0"/>
            <a:lstStyle/>
            <a:p>
              <a:endParaRPr sz="2700"/>
            </a:p>
          </p:txBody>
        </p:sp>
        <p:sp>
          <p:nvSpPr>
            <p:cNvPr id="56" name="object 56"/>
            <p:cNvSpPr/>
            <p:nvPr/>
          </p:nvSpPr>
          <p:spPr>
            <a:xfrm>
              <a:off x="2205989" y="3222960"/>
              <a:ext cx="635635" cy="430530"/>
            </a:xfrm>
            <a:custGeom>
              <a:avLst/>
              <a:gdLst/>
              <a:ahLst/>
              <a:cxnLst/>
              <a:rect l="l" t="t" r="r" b="b"/>
              <a:pathLst>
                <a:path w="635635" h="430529">
                  <a:moveTo>
                    <a:pt x="0" y="52242"/>
                  </a:moveTo>
                  <a:lnTo>
                    <a:pt x="33447" y="28020"/>
                  </a:lnTo>
                  <a:lnTo>
                    <a:pt x="66895" y="11873"/>
                  </a:lnTo>
                  <a:lnTo>
                    <a:pt x="100343" y="2849"/>
                  </a:lnTo>
                  <a:lnTo>
                    <a:pt x="133791" y="0"/>
                  </a:lnTo>
                  <a:lnTo>
                    <a:pt x="167238" y="2374"/>
                  </a:lnTo>
                  <a:lnTo>
                    <a:pt x="234134" y="18997"/>
                  </a:lnTo>
                  <a:lnTo>
                    <a:pt x="301030" y="45118"/>
                  </a:lnTo>
                  <a:lnTo>
                    <a:pt x="334477" y="59366"/>
                  </a:lnTo>
                  <a:lnTo>
                    <a:pt x="367925" y="73139"/>
                  </a:lnTo>
                  <a:lnTo>
                    <a:pt x="401373" y="85487"/>
                  </a:lnTo>
                  <a:lnTo>
                    <a:pt x="434821" y="95461"/>
                  </a:lnTo>
                  <a:lnTo>
                    <a:pt x="468269" y="102110"/>
                  </a:lnTo>
                  <a:lnTo>
                    <a:pt x="501716" y="104484"/>
                  </a:lnTo>
                  <a:lnTo>
                    <a:pt x="535164" y="101635"/>
                  </a:lnTo>
                  <a:lnTo>
                    <a:pt x="568612" y="92611"/>
                  </a:lnTo>
                  <a:lnTo>
                    <a:pt x="602060" y="76463"/>
                  </a:lnTo>
                  <a:lnTo>
                    <a:pt x="635508" y="52242"/>
                  </a:lnTo>
                  <a:lnTo>
                    <a:pt x="635508" y="377997"/>
                  </a:lnTo>
                  <a:lnTo>
                    <a:pt x="602060" y="402218"/>
                  </a:lnTo>
                  <a:lnTo>
                    <a:pt x="568612" y="418366"/>
                  </a:lnTo>
                  <a:lnTo>
                    <a:pt x="535164" y="427390"/>
                  </a:lnTo>
                  <a:lnTo>
                    <a:pt x="501716" y="430239"/>
                  </a:lnTo>
                  <a:lnTo>
                    <a:pt x="468269" y="427865"/>
                  </a:lnTo>
                  <a:lnTo>
                    <a:pt x="401373" y="411242"/>
                  </a:lnTo>
                  <a:lnTo>
                    <a:pt x="334477" y="385121"/>
                  </a:lnTo>
                  <a:lnTo>
                    <a:pt x="301030" y="370873"/>
                  </a:lnTo>
                  <a:lnTo>
                    <a:pt x="267582" y="357100"/>
                  </a:lnTo>
                  <a:lnTo>
                    <a:pt x="234134" y="344752"/>
                  </a:lnTo>
                  <a:lnTo>
                    <a:pt x="200686" y="334778"/>
                  </a:lnTo>
                  <a:lnTo>
                    <a:pt x="167238" y="328129"/>
                  </a:lnTo>
                  <a:lnTo>
                    <a:pt x="133791" y="325755"/>
                  </a:lnTo>
                  <a:lnTo>
                    <a:pt x="100343" y="328604"/>
                  </a:lnTo>
                  <a:lnTo>
                    <a:pt x="66895" y="337628"/>
                  </a:lnTo>
                  <a:lnTo>
                    <a:pt x="33447" y="353775"/>
                  </a:lnTo>
                  <a:lnTo>
                    <a:pt x="0" y="377997"/>
                  </a:lnTo>
                  <a:lnTo>
                    <a:pt x="0" y="52242"/>
                  </a:lnTo>
                  <a:close/>
                </a:path>
              </a:pathLst>
            </a:custGeom>
            <a:ln w="25400">
              <a:solidFill>
                <a:srgbClr val="172C51"/>
              </a:solidFill>
            </a:ln>
          </p:spPr>
          <p:txBody>
            <a:bodyPr wrap="square" lIns="0" tIns="0" rIns="0" bIns="0" rtlCol="0"/>
            <a:lstStyle/>
            <a:p>
              <a:endParaRPr sz="2700"/>
            </a:p>
          </p:txBody>
        </p:sp>
      </p:grpSp>
      <p:sp>
        <p:nvSpPr>
          <p:cNvPr id="57" name="object 57"/>
          <p:cNvSpPr txBox="1"/>
          <p:nvPr/>
        </p:nvSpPr>
        <p:spPr>
          <a:xfrm>
            <a:off x="2590610" y="4307394"/>
            <a:ext cx="1548765" cy="1057982"/>
          </a:xfrm>
          <a:prstGeom prst="rect">
            <a:avLst/>
          </a:prstGeom>
        </p:spPr>
        <p:txBody>
          <a:bodyPr vert="horz" wrap="square" lIns="0" tIns="19050" rIns="0" bIns="0" rtlCol="0">
            <a:spAutoFit/>
          </a:bodyPr>
          <a:lstStyle/>
          <a:p>
            <a:pPr marL="561975">
              <a:lnSpc>
                <a:spcPts val="2858"/>
              </a:lnSpc>
              <a:spcBef>
                <a:spcPts val="150"/>
              </a:spcBef>
            </a:pPr>
            <a:r>
              <a:rPr sz="2700" dirty="0">
                <a:latin typeface="Arial MT"/>
                <a:cs typeface="Arial MT"/>
              </a:rPr>
              <a:t>TBP</a:t>
            </a:r>
            <a:endParaRPr sz="2700">
              <a:latin typeface="Arial MT"/>
              <a:cs typeface="Arial MT"/>
            </a:endParaRPr>
          </a:p>
          <a:p>
            <a:pPr marL="19050">
              <a:lnSpc>
                <a:spcPts val="2421"/>
              </a:lnSpc>
            </a:pPr>
            <a:r>
              <a:rPr sz="2700" spc="8" dirty="0">
                <a:latin typeface="Arial MT"/>
                <a:cs typeface="Arial MT"/>
              </a:rPr>
              <a:t>TBP</a:t>
            </a:r>
            <a:endParaRPr sz="2700">
              <a:latin typeface="Arial MT"/>
              <a:cs typeface="Arial MT"/>
            </a:endParaRPr>
          </a:p>
          <a:p>
            <a:pPr marL="859155">
              <a:lnSpc>
                <a:spcPts val="2805"/>
              </a:lnSpc>
            </a:pPr>
            <a:r>
              <a:rPr sz="2700" spc="15" dirty="0">
                <a:latin typeface="Arial MT"/>
                <a:cs typeface="Arial MT"/>
              </a:rPr>
              <a:t>T</a:t>
            </a:r>
            <a:r>
              <a:rPr sz="2700" dirty="0">
                <a:latin typeface="Arial MT"/>
                <a:cs typeface="Arial MT"/>
              </a:rPr>
              <a:t>BP</a:t>
            </a:r>
            <a:endParaRPr sz="2700">
              <a:latin typeface="Arial MT"/>
              <a:cs typeface="Arial MT"/>
            </a:endParaRPr>
          </a:p>
        </p:txBody>
      </p:sp>
      <p:grpSp>
        <p:nvGrpSpPr>
          <p:cNvPr id="58" name="object 58"/>
          <p:cNvGrpSpPr/>
          <p:nvPr/>
        </p:nvGrpSpPr>
        <p:grpSpPr>
          <a:xfrm>
            <a:off x="2540126" y="4669155"/>
            <a:ext cx="7381875" cy="3550920"/>
            <a:chOff x="1693417" y="3112770"/>
            <a:chExt cx="4921250" cy="2367280"/>
          </a:xfrm>
        </p:grpSpPr>
        <p:sp>
          <p:nvSpPr>
            <p:cNvPr id="59" name="object 59"/>
            <p:cNvSpPr/>
            <p:nvPr/>
          </p:nvSpPr>
          <p:spPr>
            <a:xfrm>
              <a:off x="2067305" y="4628145"/>
              <a:ext cx="637540" cy="429259"/>
            </a:xfrm>
            <a:custGeom>
              <a:avLst/>
              <a:gdLst/>
              <a:ahLst/>
              <a:cxnLst/>
              <a:rect l="l" t="t" r="r" b="b"/>
              <a:pathLst>
                <a:path w="637539" h="429260">
                  <a:moveTo>
                    <a:pt x="134111" y="0"/>
                  </a:moveTo>
                  <a:lnTo>
                    <a:pt x="100583" y="2839"/>
                  </a:lnTo>
                  <a:lnTo>
                    <a:pt x="67055" y="11831"/>
                  </a:lnTo>
                  <a:lnTo>
                    <a:pt x="33527" y="27922"/>
                  </a:lnTo>
                  <a:lnTo>
                    <a:pt x="0" y="52059"/>
                  </a:lnTo>
                  <a:lnTo>
                    <a:pt x="0" y="376671"/>
                  </a:lnTo>
                  <a:lnTo>
                    <a:pt x="33528" y="352534"/>
                  </a:lnTo>
                  <a:lnTo>
                    <a:pt x="67056" y="336443"/>
                  </a:lnTo>
                  <a:lnTo>
                    <a:pt x="100584" y="327451"/>
                  </a:lnTo>
                  <a:lnTo>
                    <a:pt x="134112" y="324611"/>
                  </a:lnTo>
                  <a:lnTo>
                    <a:pt x="167640" y="326978"/>
                  </a:lnTo>
                  <a:lnTo>
                    <a:pt x="234696" y="343542"/>
                  </a:lnTo>
                  <a:lnTo>
                    <a:pt x="301752" y="369572"/>
                  </a:lnTo>
                  <a:lnTo>
                    <a:pt x="335280" y="383770"/>
                  </a:lnTo>
                  <a:lnTo>
                    <a:pt x="368808" y="397494"/>
                  </a:lnTo>
                  <a:lnTo>
                    <a:pt x="402336" y="409799"/>
                  </a:lnTo>
                  <a:lnTo>
                    <a:pt x="435864" y="419738"/>
                  </a:lnTo>
                  <a:lnTo>
                    <a:pt x="469392" y="426363"/>
                  </a:lnTo>
                  <a:lnTo>
                    <a:pt x="502920" y="428730"/>
                  </a:lnTo>
                  <a:lnTo>
                    <a:pt x="536448" y="425890"/>
                  </a:lnTo>
                  <a:lnTo>
                    <a:pt x="569976" y="416898"/>
                  </a:lnTo>
                  <a:lnTo>
                    <a:pt x="603504" y="400807"/>
                  </a:lnTo>
                  <a:lnTo>
                    <a:pt x="637032" y="376671"/>
                  </a:lnTo>
                  <a:lnTo>
                    <a:pt x="637032" y="52059"/>
                  </a:lnTo>
                  <a:lnTo>
                    <a:pt x="603503" y="76195"/>
                  </a:lnTo>
                  <a:lnTo>
                    <a:pt x="569975" y="92286"/>
                  </a:lnTo>
                  <a:lnTo>
                    <a:pt x="536447" y="101278"/>
                  </a:lnTo>
                  <a:lnTo>
                    <a:pt x="502919" y="104118"/>
                  </a:lnTo>
                  <a:lnTo>
                    <a:pt x="469391" y="101751"/>
                  </a:lnTo>
                  <a:lnTo>
                    <a:pt x="402335" y="85187"/>
                  </a:lnTo>
                  <a:lnTo>
                    <a:pt x="335279" y="59158"/>
                  </a:lnTo>
                  <a:lnTo>
                    <a:pt x="301751" y="44960"/>
                  </a:lnTo>
                  <a:lnTo>
                    <a:pt x="268223" y="31235"/>
                  </a:lnTo>
                  <a:lnTo>
                    <a:pt x="234695" y="18930"/>
                  </a:lnTo>
                  <a:lnTo>
                    <a:pt x="201167" y="8992"/>
                  </a:lnTo>
                  <a:lnTo>
                    <a:pt x="167639" y="2366"/>
                  </a:lnTo>
                  <a:lnTo>
                    <a:pt x="134111" y="0"/>
                  </a:lnTo>
                  <a:close/>
                </a:path>
              </a:pathLst>
            </a:custGeom>
            <a:solidFill>
              <a:srgbClr val="FBC000"/>
            </a:solidFill>
          </p:spPr>
          <p:txBody>
            <a:bodyPr wrap="square" lIns="0" tIns="0" rIns="0" bIns="0" rtlCol="0"/>
            <a:lstStyle/>
            <a:p>
              <a:endParaRPr sz="2700"/>
            </a:p>
          </p:txBody>
        </p:sp>
        <p:sp>
          <p:nvSpPr>
            <p:cNvPr id="60" name="object 60"/>
            <p:cNvSpPr/>
            <p:nvPr/>
          </p:nvSpPr>
          <p:spPr>
            <a:xfrm>
              <a:off x="2067305" y="4628145"/>
              <a:ext cx="637540" cy="429259"/>
            </a:xfrm>
            <a:custGeom>
              <a:avLst/>
              <a:gdLst/>
              <a:ahLst/>
              <a:cxnLst/>
              <a:rect l="l" t="t" r="r" b="b"/>
              <a:pathLst>
                <a:path w="637539" h="429260">
                  <a:moveTo>
                    <a:pt x="0" y="52059"/>
                  </a:moveTo>
                  <a:lnTo>
                    <a:pt x="33527" y="27922"/>
                  </a:lnTo>
                  <a:lnTo>
                    <a:pt x="67055" y="11831"/>
                  </a:lnTo>
                  <a:lnTo>
                    <a:pt x="100583" y="2839"/>
                  </a:lnTo>
                  <a:lnTo>
                    <a:pt x="134111" y="0"/>
                  </a:lnTo>
                  <a:lnTo>
                    <a:pt x="167639" y="2366"/>
                  </a:lnTo>
                  <a:lnTo>
                    <a:pt x="234695" y="18930"/>
                  </a:lnTo>
                  <a:lnTo>
                    <a:pt x="301751" y="44960"/>
                  </a:lnTo>
                  <a:lnTo>
                    <a:pt x="335279" y="59158"/>
                  </a:lnTo>
                  <a:lnTo>
                    <a:pt x="368807" y="72882"/>
                  </a:lnTo>
                  <a:lnTo>
                    <a:pt x="402335" y="85187"/>
                  </a:lnTo>
                  <a:lnTo>
                    <a:pt x="435863" y="95126"/>
                  </a:lnTo>
                  <a:lnTo>
                    <a:pt x="469391" y="101751"/>
                  </a:lnTo>
                  <a:lnTo>
                    <a:pt x="502919" y="104118"/>
                  </a:lnTo>
                  <a:lnTo>
                    <a:pt x="536447" y="101278"/>
                  </a:lnTo>
                  <a:lnTo>
                    <a:pt x="569975" y="92286"/>
                  </a:lnTo>
                  <a:lnTo>
                    <a:pt x="603503" y="76195"/>
                  </a:lnTo>
                  <a:lnTo>
                    <a:pt x="637032" y="52059"/>
                  </a:lnTo>
                  <a:lnTo>
                    <a:pt x="637032" y="376671"/>
                  </a:lnTo>
                  <a:lnTo>
                    <a:pt x="603504" y="400807"/>
                  </a:lnTo>
                  <a:lnTo>
                    <a:pt x="569976" y="416898"/>
                  </a:lnTo>
                  <a:lnTo>
                    <a:pt x="536448" y="425890"/>
                  </a:lnTo>
                  <a:lnTo>
                    <a:pt x="502920" y="428730"/>
                  </a:lnTo>
                  <a:lnTo>
                    <a:pt x="469392" y="426363"/>
                  </a:lnTo>
                  <a:lnTo>
                    <a:pt x="402336" y="409799"/>
                  </a:lnTo>
                  <a:lnTo>
                    <a:pt x="335280" y="383770"/>
                  </a:lnTo>
                  <a:lnTo>
                    <a:pt x="301752" y="369572"/>
                  </a:lnTo>
                  <a:lnTo>
                    <a:pt x="268224" y="355847"/>
                  </a:lnTo>
                  <a:lnTo>
                    <a:pt x="234696" y="343542"/>
                  </a:lnTo>
                  <a:lnTo>
                    <a:pt x="201168" y="333604"/>
                  </a:lnTo>
                  <a:lnTo>
                    <a:pt x="167640" y="326978"/>
                  </a:lnTo>
                  <a:lnTo>
                    <a:pt x="134112" y="324611"/>
                  </a:lnTo>
                  <a:lnTo>
                    <a:pt x="100584" y="327451"/>
                  </a:lnTo>
                  <a:lnTo>
                    <a:pt x="67056" y="336443"/>
                  </a:lnTo>
                  <a:lnTo>
                    <a:pt x="33528" y="352534"/>
                  </a:lnTo>
                  <a:lnTo>
                    <a:pt x="0" y="376671"/>
                  </a:lnTo>
                  <a:lnTo>
                    <a:pt x="0" y="52059"/>
                  </a:lnTo>
                  <a:close/>
                </a:path>
              </a:pathLst>
            </a:custGeom>
            <a:ln w="25400">
              <a:solidFill>
                <a:srgbClr val="172C51"/>
              </a:solidFill>
            </a:ln>
          </p:spPr>
          <p:txBody>
            <a:bodyPr wrap="square" lIns="0" tIns="0" rIns="0" bIns="0" rtlCol="0"/>
            <a:lstStyle/>
            <a:p>
              <a:endParaRPr sz="2700"/>
            </a:p>
          </p:txBody>
        </p:sp>
        <p:sp>
          <p:nvSpPr>
            <p:cNvPr id="61" name="object 61"/>
            <p:cNvSpPr/>
            <p:nvPr/>
          </p:nvSpPr>
          <p:spPr>
            <a:xfrm>
              <a:off x="1706117" y="4836876"/>
              <a:ext cx="635635" cy="430530"/>
            </a:xfrm>
            <a:custGeom>
              <a:avLst/>
              <a:gdLst/>
              <a:ahLst/>
              <a:cxnLst/>
              <a:rect l="l" t="t" r="r" b="b"/>
              <a:pathLst>
                <a:path w="635635" h="430529">
                  <a:moveTo>
                    <a:pt x="133791" y="0"/>
                  </a:moveTo>
                  <a:lnTo>
                    <a:pt x="100343" y="2849"/>
                  </a:lnTo>
                  <a:lnTo>
                    <a:pt x="66895" y="11873"/>
                  </a:lnTo>
                  <a:lnTo>
                    <a:pt x="33447" y="28020"/>
                  </a:lnTo>
                  <a:lnTo>
                    <a:pt x="0" y="52242"/>
                  </a:lnTo>
                  <a:lnTo>
                    <a:pt x="0" y="377997"/>
                  </a:lnTo>
                  <a:lnTo>
                    <a:pt x="33447" y="353775"/>
                  </a:lnTo>
                  <a:lnTo>
                    <a:pt x="66895" y="337628"/>
                  </a:lnTo>
                  <a:lnTo>
                    <a:pt x="100343" y="328604"/>
                  </a:lnTo>
                  <a:lnTo>
                    <a:pt x="133791" y="325754"/>
                  </a:lnTo>
                  <a:lnTo>
                    <a:pt x="167238" y="328129"/>
                  </a:lnTo>
                  <a:lnTo>
                    <a:pt x="234134" y="344752"/>
                  </a:lnTo>
                  <a:lnTo>
                    <a:pt x="301030" y="370873"/>
                  </a:lnTo>
                  <a:lnTo>
                    <a:pt x="334477" y="385121"/>
                  </a:lnTo>
                  <a:lnTo>
                    <a:pt x="367925" y="398894"/>
                  </a:lnTo>
                  <a:lnTo>
                    <a:pt x="401373" y="411242"/>
                  </a:lnTo>
                  <a:lnTo>
                    <a:pt x="434821" y="421216"/>
                  </a:lnTo>
                  <a:lnTo>
                    <a:pt x="468269" y="427865"/>
                  </a:lnTo>
                  <a:lnTo>
                    <a:pt x="501716" y="430239"/>
                  </a:lnTo>
                  <a:lnTo>
                    <a:pt x="535164" y="427390"/>
                  </a:lnTo>
                  <a:lnTo>
                    <a:pt x="568612" y="418366"/>
                  </a:lnTo>
                  <a:lnTo>
                    <a:pt x="602060" y="402218"/>
                  </a:lnTo>
                  <a:lnTo>
                    <a:pt x="635507" y="377997"/>
                  </a:lnTo>
                  <a:lnTo>
                    <a:pt x="635507" y="52242"/>
                  </a:lnTo>
                  <a:lnTo>
                    <a:pt x="602060" y="76463"/>
                  </a:lnTo>
                  <a:lnTo>
                    <a:pt x="568612" y="92611"/>
                  </a:lnTo>
                  <a:lnTo>
                    <a:pt x="535164" y="101635"/>
                  </a:lnTo>
                  <a:lnTo>
                    <a:pt x="501716" y="104484"/>
                  </a:lnTo>
                  <a:lnTo>
                    <a:pt x="468269" y="102110"/>
                  </a:lnTo>
                  <a:lnTo>
                    <a:pt x="401373" y="85487"/>
                  </a:lnTo>
                  <a:lnTo>
                    <a:pt x="334477" y="59366"/>
                  </a:lnTo>
                  <a:lnTo>
                    <a:pt x="301030" y="45118"/>
                  </a:lnTo>
                  <a:lnTo>
                    <a:pt x="267582" y="31345"/>
                  </a:lnTo>
                  <a:lnTo>
                    <a:pt x="234134" y="18997"/>
                  </a:lnTo>
                  <a:lnTo>
                    <a:pt x="200686" y="9023"/>
                  </a:lnTo>
                  <a:lnTo>
                    <a:pt x="167238" y="2374"/>
                  </a:lnTo>
                  <a:lnTo>
                    <a:pt x="133791" y="0"/>
                  </a:lnTo>
                  <a:close/>
                </a:path>
              </a:pathLst>
            </a:custGeom>
            <a:solidFill>
              <a:srgbClr val="FBC000"/>
            </a:solidFill>
          </p:spPr>
          <p:txBody>
            <a:bodyPr wrap="square" lIns="0" tIns="0" rIns="0" bIns="0" rtlCol="0"/>
            <a:lstStyle/>
            <a:p>
              <a:endParaRPr sz="2700"/>
            </a:p>
          </p:txBody>
        </p:sp>
        <p:sp>
          <p:nvSpPr>
            <p:cNvPr id="62" name="object 62"/>
            <p:cNvSpPr/>
            <p:nvPr/>
          </p:nvSpPr>
          <p:spPr>
            <a:xfrm>
              <a:off x="1706117" y="4836876"/>
              <a:ext cx="635635" cy="430530"/>
            </a:xfrm>
            <a:custGeom>
              <a:avLst/>
              <a:gdLst/>
              <a:ahLst/>
              <a:cxnLst/>
              <a:rect l="l" t="t" r="r" b="b"/>
              <a:pathLst>
                <a:path w="635635" h="430529">
                  <a:moveTo>
                    <a:pt x="0" y="52242"/>
                  </a:moveTo>
                  <a:lnTo>
                    <a:pt x="33447" y="28020"/>
                  </a:lnTo>
                  <a:lnTo>
                    <a:pt x="66895" y="11873"/>
                  </a:lnTo>
                  <a:lnTo>
                    <a:pt x="100343" y="2849"/>
                  </a:lnTo>
                  <a:lnTo>
                    <a:pt x="133791" y="0"/>
                  </a:lnTo>
                  <a:lnTo>
                    <a:pt x="167238" y="2374"/>
                  </a:lnTo>
                  <a:lnTo>
                    <a:pt x="234134" y="18997"/>
                  </a:lnTo>
                  <a:lnTo>
                    <a:pt x="301030" y="45118"/>
                  </a:lnTo>
                  <a:lnTo>
                    <a:pt x="334477" y="59366"/>
                  </a:lnTo>
                  <a:lnTo>
                    <a:pt x="367925" y="73139"/>
                  </a:lnTo>
                  <a:lnTo>
                    <a:pt x="401373" y="85487"/>
                  </a:lnTo>
                  <a:lnTo>
                    <a:pt x="434821" y="95461"/>
                  </a:lnTo>
                  <a:lnTo>
                    <a:pt x="468269" y="102110"/>
                  </a:lnTo>
                  <a:lnTo>
                    <a:pt x="501716" y="104484"/>
                  </a:lnTo>
                  <a:lnTo>
                    <a:pt x="535164" y="101635"/>
                  </a:lnTo>
                  <a:lnTo>
                    <a:pt x="568612" y="92611"/>
                  </a:lnTo>
                  <a:lnTo>
                    <a:pt x="602060" y="76463"/>
                  </a:lnTo>
                  <a:lnTo>
                    <a:pt x="635507" y="52242"/>
                  </a:lnTo>
                  <a:lnTo>
                    <a:pt x="635507" y="377997"/>
                  </a:lnTo>
                  <a:lnTo>
                    <a:pt x="602060" y="402218"/>
                  </a:lnTo>
                  <a:lnTo>
                    <a:pt x="568612" y="418366"/>
                  </a:lnTo>
                  <a:lnTo>
                    <a:pt x="535164" y="427390"/>
                  </a:lnTo>
                  <a:lnTo>
                    <a:pt x="501716" y="430239"/>
                  </a:lnTo>
                  <a:lnTo>
                    <a:pt x="468269" y="427865"/>
                  </a:lnTo>
                  <a:lnTo>
                    <a:pt x="401373" y="411242"/>
                  </a:lnTo>
                  <a:lnTo>
                    <a:pt x="334477" y="385121"/>
                  </a:lnTo>
                  <a:lnTo>
                    <a:pt x="301030" y="370873"/>
                  </a:lnTo>
                  <a:lnTo>
                    <a:pt x="267582" y="357100"/>
                  </a:lnTo>
                  <a:lnTo>
                    <a:pt x="234134" y="344752"/>
                  </a:lnTo>
                  <a:lnTo>
                    <a:pt x="200686" y="334778"/>
                  </a:lnTo>
                  <a:lnTo>
                    <a:pt x="167238" y="328129"/>
                  </a:lnTo>
                  <a:lnTo>
                    <a:pt x="133791" y="325754"/>
                  </a:lnTo>
                  <a:lnTo>
                    <a:pt x="100343" y="328604"/>
                  </a:lnTo>
                  <a:lnTo>
                    <a:pt x="66895" y="337628"/>
                  </a:lnTo>
                  <a:lnTo>
                    <a:pt x="33447" y="353775"/>
                  </a:lnTo>
                  <a:lnTo>
                    <a:pt x="0" y="377997"/>
                  </a:lnTo>
                  <a:lnTo>
                    <a:pt x="0" y="52242"/>
                  </a:lnTo>
                  <a:close/>
                </a:path>
              </a:pathLst>
            </a:custGeom>
            <a:ln w="25400">
              <a:solidFill>
                <a:srgbClr val="172C51"/>
              </a:solidFill>
            </a:ln>
          </p:spPr>
          <p:txBody>
            <a:bodyPr wrap="square" lIns="0" tIns="0" rIns="0" bIns="0" rtlCol="0"/>
            <a:lstStyle/>
            <a:p>
              <a:endParaRPr sz="2700"/>
            </a:p>
          </p:txBody>
        </p:sp>
        <p:sp>
          <p:nvSpPr>
            <p:cNvPr id="63" name="object 63"/>
            <p:cNvSpPr/>
            <p:nvPr/>
          </p:nvSpPr>
          <p:spPr>
            <a:xfrm>
              <a:off x="2265425" y="5038101"/>
              <a:ext cx="637540" cy="429259"/>
            </a:xfrm>
            <a:custGeom>
              <a:avLst/>
              <a:gdLst/>
              <a:ahLst/>
              <a:cxnLst/>
              <a:rect l="l" t="t" r="r" b="b"/>
              <a:pathLst>
                <a:path w="637539" h="429260">
                  <a:moveTo>
                    <a:pt x="134111" y="0"/>
                  </a:moveTo>
                  <a:lnTo>
                    <a:pt x="100583" y="2839"/>
                  </a:lnTo>
                  <a:lnTo>
                    <a:pt x="67055" y="11831"/>
                  </a:lnTo>
                  <a:lnTo>
                    <a:pt x="33527" y="27922"/>
                  </a:lnTo>
                  <a:lnTo>
                    <a:pt x="0" y="52059"/>
                  </a:lnTo>
                  <a:lnTo>
                    <a:pt x="0" y="376671"/>
                  </a:lnTo>
                  <a:lnTo>
                    <a:pt x="33528" y="352534"/>
                  </a:lnTo>
                  <a:lnTo>
                    <a:pt x="67056" y="336443"/>
                  </a:lnTo>
                  <a:lnTo>
                    <a:pt x="100584" y="327451"/>
                  </a:lnTo>
                  <a:lnTo>
                    <a:pt x="134112" y="324611"/>
                  </a:lnTo>
                  <a:lnTo>
                    <a:pt x="167640" y="326978"/>
                  </a:lnTo>
                  <a:lnTo>
                    <a:pt x="234696" y="343542"/>
                  </a:lnTo>
                  <a:lnTo>
                    <a:pt x="301752" y="369572"/>
                  </a:lnTo>
                  <a:lnTo>
                    <a:pt x="335280" y="383770"/>
                  </a:lnTo>
                  <a:lnTo>
                    <a:pt x="368808" y="397494"/>
                  </a:lnTo>
                  <a:lnTo>
                    <a:pt x="402336" y="409799"/>
                  </a:lnTo>
                  <a:lnTo>
                    <a:pt x="435864" y="419738"/>
                  </a:lnTo>
                  <a:lnTo>
                    <a:pt x="469392" y="426363"/>
                  </a:lnTo>
                  <a:lnTo>
                    <a:pt x="502920" y="428730"/>
                  </a:lnTo>
                  <a:lnTo>
                    <a:pt x="536448" y="425890"/>
                  </a:lnTo>
                  <a:lnTo>
                    <a:pt x="569976" y="416898"/>
                  </a:lnTo>
                  <a:lnTo>
                    <a:pt x="603504" y="400807"/>
                  </a:lnTo>
                  <a:lnTo>
                    <a:pt x="637032" y="376671"/>
                  </a:lnTo>
                  <a:lnTo>
                    <a:pt x="637032" y="52059"/>
                  </a:lnTo>
                  <a:lnTo>
                    <a:pt x="603503" y="76195"/>
                  </a:lnTo>
                  <a:lnTo>
                    <a:pt x="569975" y="92286"/>
                  </a:lnTo>
                  <a:lnTo>
                    <a:pt x="536447" y="101278"/>
                  </a:lnTo>
                  <a:lnTo>
                    <a:pt x="502919" y="104118"/>
                  </a:lnTo>
                  <a:lnTo>
                    <a:pt x="469391" y="101751"/>
                  </a:lnTo>
                  <a:lnTo>
                    <a:pt x="402335" y="85187"/>
                  </a:lnTo>
                  <a:lnTo>
                    <a:pt x="335279" y="59158"/>
                  </a:lnTo>
                  <a:lnTo>
                    <a:pt x="301751" y="44960"/>
                  </a:lnTo>
                  <a:lnTo>
                    <a:pt x="268223" y="31235"/>
                  </a:lnTo>
                  <a:lnTo>
                    <a:pt x="234695" y="18930"/>
                  </a:lnTo>
                  <a:lnTo>
                    <a:pt x="201167" y="8992"/>
                  </a:lnTo>
                  <a:lnTo>
                    <a:pt x="167639" y="2366"/>
                  </a:lnTo>
                  <a:lnTo>
                    <a:pt x="134111" y="0"/>
                  </a:lnTo>
                  <a:close/>
                </a:path>
              </a:pathLst>
            </a:custGeom>
            <a:solidFill>
              <a:srgbClr val="FBC000"/>
            </a:solidFill>
          </p:spPr>
          <p:txBody>
            <a:bodyPr wrap="square" lIns="0" tIns="0" rIns="0" bIns="0" rtlCol="0"/>
            <a:lstStyle/>
            <a:p>
              <a:endParaRPr sz="2700"/>
            </a:p>
          </p:txBody>
        </p:sp>
        <p:sp>
          <p:nvSpPr>
            <p:cNvPr id="64" name="object 64"/>
            <p:cNvSpPr/>
            <p:nvPr/>
          </p:nvSpPr>
          <p:spPr>
            <a:xfrm>
              <a:off x="2265425" y="5038101"/>
              <a:ext cx="637540" cy="429259"/>
            </a:xfrm>
            <a:custGeom>
              <a:avLst/>
              <a:gdLst/>
              <a:ahLst/>
              <a:cxnLst/>
              <a:rect l="l" t="t" r="r" b="b"/>
              <a:pathLst>
                <a:path w="637539" h="429260">
                  <a:moveTo>
                    <a:pt x="0" y="52059"/>
                  </a:moveTo>
                  <a:lnTo>
                    <a:pt x="33527" y="27922"/>
                  </a:lnTo>
                  <a:lnTo>
                    <a:pt x="67055" y="11831"/>
                  </a:lnTo>
                  <a:lnTo>
                    <a:pt x="100583" y="2839"/>
                  </a:lnTo>
                  <a:lnTo>
                    <a:pt x="134111" y="0"/>
                  </a:lnTo>
                  <a:lnTo>
                    <a:pt x="167639" y="2366"/>
                  </a:lnTo>
                  <a:lnTo>
                    <a:pt x="234695" y="18930"/>
                  </a:lnTo>
                  <a:lnTo>
                    <a:pt x="301751" y="44960"/>
                  </a:lnTo>
                  <a:lnTo>
                    <a:pt x="335279" y="59158"/>
                  </a:lnTo>
                  <a:lnTo>
                    <a:pt x="368807" y="72882"/>
                  </a:lnTo>
                  <a:lnTo>
                    <a:pt x="402335" y="85187"/>
                  </a:lnTo>
                  <a:lnTo>
                    <a:pt x="435863" y="95126"/>
                  </a:lnTo>
                  <a:lnTo>
                    <a:pt x="469391" y="101751"/>
                  </a:lnTo>
                  <a:lnTo>
                    <a:pt x="502919" y="104118"/>
                  </a:lnTo>
                  <a:lnTo>
                    <a:pt x="536447" y="101278"/>
                  </a:lnTo>
                  <a:lnTo>
                    <a:pt x="569975" y="92286"/>
                  </a:lnTo>
                  <a:lnTo>
                    <a:pt x="603503" y="76195"/>
                  </a:lnTo>
                  <a:lnTo>
                    <a:pt x="637032" y="52059"/>
                  </a:lnTo>
                  <a:lnTo>
                    <a:pt x="637032" y="376671"/>
                  </a:lnTo>
                  <a:lnTo>
                    <a:pt x="603504" y="400807"/>
                  </a:lnTo>
                  <a:lnTo>
                    <a:pt x="569976" y="416898"/>
                  </a:lnTo>
                  <a:lnTo>
                    <a:pt x="536448" y="425890"/>
                  </a:lnTo>
                  <a:lnTo>
                    <a:pt x="502920" y="428730"/>
                  </a:lnTo>
                  <a:lnTo>
                    <a:pt x="469392" y="426363"/>
                  </a:lnTo>
                  <a:lnTo>
                    <a:pt x="402336" y="409799"/>
                  </a:lnTo>
                  <a:lnTo>
                    <a:pt x="335280" y="383770"/>
                  </a:lnTo>
                  <a:lnTo>
                    <a:pt x="301752" y="369572"/>
                  </a:lnTo>
                  <a:lnTo>
                    <a:pt x="268224" y="355847"/>
                  </a:lnTo>
                  <a:lnTo>
                    <a:pt x="234696" y="343542"/>
                  </a:lnTo>
                  <a:lnTo>
                    <a:pt x="201168" y="333604"/>
                  </a:lnTo>
                  <a:lnTo>
                    <a:pt x="167640" y="326978"/>
                  </a:lnTo>
                  <a:lnTo>
                    <a:pt x="134112" y="324611"/>
                  </a:lnTo>
                  <a:lnTo>
                    <a:pt x="100584" y="327451"/>
                  </a:lnTo>
                  <a:lnTo>
                    <a:pt x="67056" y="336443"/>
                  </a:lnTo>
                  <a:lnTo>
                    <a:pt x="33528" y="352534"/>
                  </a:lnTo>
                  <a:lnTo>
                    <a:pt x="0" y="376671"/>
                  </a:lnTo>
                  <a:lnTo>
                    <a:pt x="0" y="52059"/>
                  </a:lnTo>
                  <a:close/>
                </a:path>
              </a:pathLst>
            </a:custGeom>
            <a:ln w="25400">
              <a:solidFill>
                <a:srgbClr val="172C51"/>
              </a:solidFill>
            </a:ln>
          </p:spPr>
          <p:txBody>
            <a:bodyPr wrap="square" lIns="0" tIns="0" rIns="0" bIns="0" rtlCol="0"/>
            <a:lstStyle/>
            <a:p>
              <a:endParaRPr sz="2700"/>
            </a:p>
          </p:txBody>
        </p:sp>
        <p:sp>
          <p:nvSpPr>
            <p:cNvPr id="65" name="object 65"/>
            <p:cNvSpPr/>
            <p:nvPr/>
          </p:nvSpPr>
          <p:spPr>
            <a:xfrm>
              <a:off x="3187446" y="3112769"/>
              <a:ext cx="1663064" cy="2028825"/>
            </a:xfrm>
            <a:custGeom>
              <a:avLst/>
              <a:gdLst/>
              <a:ahLst/>
              <a:cxnLst/>
              <a:rect l="l" t="t" r="r" b="b"/>
              <a:pathLst>
                <a:path w="1663064" h="2028825">
                  <a:moveTo>
                    <a:pt x="1643126" y="990600"/>
                  </a:moveTo>
                  <a:lnTo>
                    <a:pt x="1592326" y="965200"/>
                  </a:lnTo>
                  <a:lnTo>
                    <a:pt x="1490726" y="914400"/>
                  </a:lnTo>
                  <a:lnTo>
                    <a:pt x="1490726" y="965200"/>
                  </a:lnTo>
                  <a:lnTo>
                    <a:pt x="39624" y="965200"/>
                  </a:lnTo>
                  <a:lnTo>
                    <a:pt x="39624" y="1016000"/>
                  </a:lnTo>
                  <a:lnTo>
                    <a:pt x="1490726" y="1016000"/>
                  </a:lnTo>
                  <a:lnTo>
                    <a:pt x="1490726" y="1066800"/>
                  </a:lnTo>
                  <a:lnTo>
                    <a:pt x="1592326" y="1016000"/>
                  </a:lnTo>
                  <a:lnTo>
                    <a:pt x="1643126" y="990600"/>
                  </a:lnTo>
                  <a:close/>
                </a:path>
                <a:path w="1663064" h="2028825">
                  <a:moveTo>
                    <a:pt x="1646301" y="76200"/>
                  </a:moveTo>
                  <a:lnTo>
                    <a:pt x="1595501" y="50800"/>
                  </a:lnTo>
                  <a:lnTo>
                    <a:pt x="1493901" y="0"/>
                  </a:lnTo>
                  <a:lnTo>
                    <a:pt x="1493901" y="50800"/>
                  </a:lnTo>
                  <a:lnTo>
                    <a:pt x="0" y="50800"/>
                  </a:lnTo>
                  <a:lnTo>
                    <a:pt x="0" y="101600"/>
                  </a:lnTo>
                  <a:lnTo>
                    <a:pt x="1493901" y="101600"/>
                  </a:lnTo>
                  <a:lnTo>
                    <a:pt x="1493901" y="152400"/>
                  </a:lnTo>
                  <a:lnTo>
                    <a:pt x="1595501" y="101600"/>
                  </a:lnTo>
                  <a:lnTo>
                    <a:pt x="1646301" y="76200"/>
                  </a:lnTo>
                  <a:close/>
                </a:path>
                <a:path w="1663064" h="2028825">
                  <a:moveTo>
                    <a:pt x="1662684" y="1952244"/>
                  </a:moveTo>
                  <a:lnTo>
                    <a:pt x="1611884" y="1926844"/>
                  </a:lnTo>
                  <a:lnTo>
                    <a:pt x="1510284" y="1876044"/>
                  </a:lnTo>
                  <a:lnTo>
                    <a:pt x="1510284" y="1926844"/>
                  </a:lnTo>
                  <a:lnTo>
                    <a:pt x="97536" y="1926844"/>
                  </a:lnTo>
                  <a:lnTo>
                    <a:pt x="97536" y="1977644"/>
                  </a:lnTo>
                  <a:lnTo>
                    <a:pt x="1510284" y="1977644"/>
                  </a:lnTo>
                  <a:lnTo>
                    <a:pt x="1510284" y="2028444"/>
                  </a:lnTo>
                  <a:lnTo>
                    <a:pt x="1611884" y="1977644"/>
                  </a:lnTo>
                  <a:lnTo>
                    <a:pt x="1662684" y="1952244"/>
                  </a:lnTo>
                  <a:close/>
                </a:path>
              </a:pathLst>
            </a:custGeom>
            <a:solidFill>
              <a:srgbClr val="C00000"/>
            </a:solidFill>
          </p:spPr>
          <p:txBody>
            <a:bodyPr wrap="square" lIns="0" tIns="0" rIns="0" bIns="0" rtlCol="0"/>
            <a:lstStyle/>
            <a:p>
              <a:endParaRPr sz="2700"/>
            </a:p>
          </p:txBody>
        </p:sp>
        <p:pic>
          <p:nvPicPr>
            <p:cNvPr id="66" name="object 66"/>
            <p:cNvPicPr/>
            <p:nvPr/>
          </p:nvPicPr>
          <p:blipFill>
            <a:blip r:embed="rId12" cstate="print"/>
            <a:stretch>
              <a:fillRect/>
            </a:stretch>
          </p:blipFill>
          <p:spPr>
            <a:xfrm>
              <a:off x="5180076" y="3803891"/>
              <a:ext cx="1432559" cy="679716"/>
            </a:xfrm>
            <a:prstGeom prst="rect">
              <a:avLst/>
            </a:prstGeom>
          </p:spPr>
        </p:pic>
        <p:pic>
          <p:nvPicPr>
            <p:cNvPr id="67" name="object 67"/>
            <p:cNvPicPr/>
            <p:nvPr/>
          </p:nvPicPr>
          <p:blipFill>
            <a:blip r:embed="rId13" cstate="print"/>
            <a:stretch>
              <a:fillRect/>
            </a:stretch>
          </p:blipFill>
          <p:spPr>
            <a:xfrm>
              <a:off x="5180076" y="3814572"/>
              <a:ext cx="1434083" cy="754380"/>
            </a:xfrm>
            <a:prstGeom prst="rect">
              <a:avLst/>
            </a:prstGeom>
          </p:spPr>
        </p:pic>
        <p:sp>
          <p:nvSpPr>
            <p:cNvPr id="68" name="object 68"/>
            <p:cNvSpPr/>
            <p:nvPr/>
          </p:nvSpPr>
          <p:spPr>
            <a:xfrm>
              <a:off x="5239511" y="3843528"/>
              <a:ext cx="1318260" cy="567055"/>
            </a:xfrm>
            <a:custGeom>
              <a:avLst/>
              <a:gdLst/>
              <a:ahLst/>
              <a:cxnLst/>
              <a:rect l="l" t="t" r="r" b="b"/>
              <a:pathLst>
                <a:path w="1318259" h="567054">
                  <a:moveTo>
                    <a:pt x="1261617" y="0"/>
                  </a:moveTo>
                  <a:lnTo>
                    <a:pt x="56641" y="0"/>
                  </a:lnTo>
                  <a:lnTo>
                    <a:pt x="34611" y="4456"/>
                  </a:lnTo>
                  <a:lnTo>
                    <a:pt x="16605" y="16605"/>
                  </a:lnTo>
                  <a:lnTo>
                    <a:pt x="4456" y="34611"/>
                  </a:lnTo>
                  <a:lnTo>
                    <a:pt x="0" y="56642"/>
                  </a:lnTo>
                  <a:lnTo>
                    <a:pt x="0" y="510286"/>
                  </a:lnTo>
                  <a:lnTo>
                    <a:pt x="4456" y="532316"/>
                  </a:lnTo>
                  <a:lnTo>
                    <a:pt x="16605" y="550322"/>
                  </a:lnTo>
                  <a:lnTo>
                    <a:pt x="34611" y="562471"/>
                  </a:lnTo>
                  <a:lnTo>
                    <a:pt x="56641" y="566928"/>
                  </a:lnTo>
                  <a:lnTo>
                    <a:pt x="1261617" y="566928"/>
                  </a:lnTo>
                  <a:lnTo>
                    <a:pt x="1283648" y="562471"/>
                  </a:lnTo>
                  <a:lnTo>
                    <a:pt x="1301654" y="550322"/>
                  </a:lnTo>
                  <a:lnTo>
                    <a:pt x="1313803" y="532316"/>
                  </a:lnTo>
                  <a:lnTo>
                    <a:pt x="1318260" y="510286"/>
                  </a:lnTo>
                  <a:lnTo>
                    <a:pt x="1318260" y="56642"/>
                  </a:lnTo>
                  <a:lnTo>
                    <a:pt x="1313803" y="34611"/>
                  </a:lnTo>
                  <a:lnTo>
                    <a:pt x="1301654" y="16605"/>
                  </a:lnTo>
                  <a:lnTo>
                    <a:pt x="1283648" y="4456"/>
                  </a:lnTo>
                  <a:lnTo>
                    <a:pt x="1261617" y="0"/>
                  </a:lnTo>
                  <a:close/>
                </a:path>
              </a:pathLst>
            </a:custGeom>
            <a:solidFill>
              <a:srgbClr val="0085C6"/>
            </a:solidFill>
          </p:spPr>
          <p:txBody>
            <a:bodyPr wrap="square" lIns="0" tIns="0" rIns="0" bIns="0" rtlCol="0"/>
            <a:lstStyle/>
            <a:p>
              <a:endParaRPr sz="2700"/>
            </a:p>
          </p:txBody>
        </p:sp>
      </p:grpSp>
      <p:sp>
        <p:nvSpPr>
          <p:cNvPr id="69" name="object 69"/>
          <p:cNvSpPr txBox="1"/>
          <p:nvPr/>
        </p:nvSpPr>
        <p:spPr>
          <a:xfrm>
            <a:off x="8114537" y="5873304"/>
            <a:ext cx="1471613" cy="573234"/>
          </a:xfrm>
          <a:prstGeom prst="rect">
            <a:avLst/>
          </a:prstGeom>
        </p:spPr>
        <p:txBody>
          <a:bodyPr vert="horz" wrap="square" lIns="0" tIns="19050" rIns="0" bIns="0" rtlCol="0">
            <a:spAutoFit/>
          </a:bodyPr>
          <a:lstStyle/>
          <a:p>
            <a:pPr marL="19050">
              <a:spcBef>
                <a:spcPts val="150"/>
              </a:spcBef>
            </a:pPr>
            <a:r>
              <a:rPr sz="3600" b="1" dirty="0">
                <a:solidFill>
                  <a:srgbClr val="FFFFFF"/>
                </a:solidFill>
                <a:latin typeface="Calibri"/>
                <a:cs typeface="Calibri"/>
              </a:rPr>
              <a:t>LPJ</a:t>
            </a:r>
            <a:r>
              <a:rPr sz="3600" b="1" spc="-113" dirty="0">
                <a:solidFill>
                  <a:srgbClr val="FFFFFF"/>
                </a:solidFill>
                <a:latin typeface="Calibri"/>
                <a:cs typeface="Calibri"/>
              </a:rPr>
              <a:t> </a:t>
            </a:r>
            <a:r>
              <a:rPr sz="3600" b="1" spc="-15" dirty="0">
                <a:solidFill>
                  <a:srgbClr val="FFFFFF"/>
                </a:solidFill>
                <a:latin typeface="Calibri"/>
                <a:cs typeface="Calibri"/>
              </a:rPr>
              <a:t>BPP</a:t>
            </a:r>
            <a:endParaRPr sz="3600">
              <a:latin typeface="Calibri"/>
              <a:cs typeface="Calibri"/>
            </a:endParaRPr>
          </a:p>
        </p:txBody>
      </p:sp>
      <p:grpSp>
        <p:nvGrpSpPr>
          <p:cNvPr id="70" name="object 70"/>
          <p:cNvGrpSpPr/>
          <p:nvPr/>
        </p:nvGrpSpPr>
        <p:grpSpPr>
          <a:xfrm>
            <a:off x="7728967" y="7143712"/>
            <a:ext cx="2151698" cy="1147763"/>
            <a:chOff x="5152644" y="4762474"/>
            <a:chExt cx="1434465" cy="765175"/>
          </a:xfrm>
        </p:grpSpPr>
        <p:pic>
          <p:nvPicPr>
            <p:cNvPr id="71" name="object 71"/>
            <p:cNvPicPr/>
            <p:nvPr/>
          </p:nvPicPr>
          <p:blipFill>
            <a:blip r:embed="rId10" cstate="print"/>
            <a:stretch>
              <a:fillRect/>
            </a:stretch>
          </p:blipFill>
          <p:spPr>
            <a:xfrm>
              <a:off x="5152644" y="4762474"/>
              <a:ext cx="1432559" cy="678205"/>
            </a:xfrm>
            <a:prstGeom prst="rect">
              <a:avLst/>
            </a:prstGeom>
          </p:spPr>
        </p:pic>
        <p:pic>
          <p:nvPicPr>
            <p:cNvPr id="72" name="object 72"/>
            <p:cNvPicPr/>
            <p:nvPr/>
          </p:nvPicPr>
          <p:blipFill>
            <a:blip r:embed="rId14" cstate="print"/>
            <a:stretch>
              <a:fillRect/>
            </a:stretch>
          </p:blipFill>
          <p:spPr>
            <a:xfrm>
              <a:off x="5152644" y="4773167"/>
              <a:ext cx="1434083" cy="754379"/>
            </a:xfrm>
            <a:prstGeom prst="rect">
              <a:avLst/>
            </a:prstGeom>
          </p:spPr>
        </p:pic>
        <p:sp>
          <p:nvSpPr>
            <p:cNvPr id="73" name="object 73"/>
            <p:cNvSpPr/>
            <p:nvPr/>
          </p:nvSpPr>
          <p:spPr>
            <a:xfrm>
              <a:off x="5212080" y="4802123"/>
              <a:ext cx="1318260" cy="565785"/>
            </a:xfrm>
            <a:custGeom>
              <a:avLst/>
              <a:gdLst/>
              <a:ahLst/>
              <a:cxnLst/>
              <a:rect l="l" t="t" r="r" b="b"/>
              <a:pathLst>
                <a:path w="1318259" h="565785">
                  <a:moveTo>
                    <a:pt x="1261745" y="0"/>
                  </a:moveTo>
                  <a:lnTo>
                    <a:pt x="56515" y="0"/>
                  </a:lnTo>
                  <a:lnTo>
                    <a:pt x="34504" y="4437"/>
                  </a:lnTo>
                  <a:lnTo>
                    <a:pt x="16541" y="16541"/>
                  </a:lnTo>
                  <a:lnTo>
                    <a:pt x="4437" y="34504"/>
                  </a:lnTo>
                  <a:lnTo>
                    <a:pt x="0" y="56514"/>
                  </a:lnTo>
                  <a:lnTo>
                    <a:pt x="0" y="508888"/>
                  </a:lnTo>
                  <a:lnTo>
                    <a:pt x="4437" y="530899"/>
                  </a:lnTo>
                  <a:lnTo>
                    <a:pt x="16541" y="548862"/>
                  </a:lnTo>
                  <a:lnTo>
                    <a:pt x="34504" y="560966"/>
                  </a:lnTo>
                  <a:lnTo>
                    <a:pt x="56515" y="565404"/>
                  </a:lnTo>
                  <a:lnTo>
                    <a:pt x="1261745" y="565404"/>
                  </a:lnTo>
                  <a:lnTo>
                    <a:pt x="1283755" y="560966"/>
                  </a:lnTo>
                  <a:lnTo>
                    <a:pt x="1301718" y="548862"/>
                  </a:lnTo>
                  <a:lnTo>
                    <a:pt x="1313822" y="530899"/>
                  </a:lnTo>
                  <a:lnTo>
                    <a:pt x="1318260" y="508888"/>
                  </a:lnTo>
                  <a:lnTo>
                    <a:pt x="1318260" y="56514"/>
                  </a:lnTo>
                  <a:lnTo>
                    <a:pt x="1313822" y="34504"/>
                  </a:lnTo>
                  <a:lnTo>
                    <a:pt x="1301718" y="16541"/>
                  </a:lnTo>
                  <a:lnTo>
                    <a:pt x="1283755" y="4437"/>
                  </a:lnTo>
                  <a:lnTo>
                    <a:pt x="1261745" y="0"/>
                  </a:lnTo>
                  <a:close/>
                </a:path>
              </a:pathLst>
            </a:custGeom>
            <a:solidFill>
              <a:srgbClr val="0085C6"/>
            </a:solidFill>
          </p:spPr>
          <p:txBody>
            <a:bodyPr wrap="square" lIns="0" tIns="0" rIns="0" bIns="0" rtlCol="0"/>
            <a:lstStyle/>
            <a:p>
              <a:endParaRPr sz="2700"/>
            </a:p>
          </p:txBody>
        </p:sp>
      </p:grpSp>
      <p:sp>
        <p:nvSpPr>
          <p:cNvPr id="74" name="object 74"/>
          <p:cNvSpPr txBox="1"/>
          <p:nvPr/>
        </p:nvSpPr>
        <p:spPr>
          <a:xfrm>
            <a:off x="8073389" y="7309028"/>
            <a:ext cx="1471613" cy="573234"/>
          </a:xfrm>
          <a:prstGeom prst="rect">
            <a:avLst/>
          </a:prstGeom>
        </p:spPr>
        <p:txBody>
          <a:bodyPr vert="horz" wrap="square" lIns="0" tIns="19050" rIns="0" bIns="0" rtlCol="0">
            <a:spAutoFit/>
          </a:bodyPr>
          <a:lstStyle/>
          <a:p>
            <a:pPr marL="19050">
              <a:spcBef>
                <a:spcPts val="150"/>
              </a:spcBef>
            </a:pPr>
            <a:r>
              <a:rPr sz="3600" b="1" dirty="0">
                <a:solidFill>
                  <a:srgbClr val="FFFFFF"/>
                </a:solidFill>
                <a:latin typeface="Calibri"/>
                <a:cs typeface="Calibri"/>
              </a:rPr>
              <a:t>LPJ</a:t>
            </a:r>
            <a:r>
              <a:rPr sz="3600" b="1" spc="-127" dirty="0">
                <a:solidFill>
                  <a:srgbClr val="FFFFFF"/>
                </a:solidFill>
                <a:latin typeface="Calibri"/>
                <a:cs typeface="Calibri"/>
              </a:rPr>
              <a:t> </a:t>
            </a:r>
            <a:r>
              <a:rPr sz="3600" b="1" spc="-8" dirty="0">
                <a:solidFill>
                  <a:srgbClr val="FFFFFF"/>
                </a:solidFill>
                <a:latin typeface="Calibri"/>
                <a:cs typeface="Calibri"/>
              </a:rPr>
              <a:t>BPP</a:t>
            </a:r>
            <a:endParaRPr sz="3600">
              <a:latin typeface="Calibri"/>
              <a:cs typeface="Calibri"/>
            </a:endParaRPr>
          </a:p>
        </p:txBody>
      </p:sp>
      <p:grpSp>
        <p:nvGrpSpPr>
          <p:cNvPr id="75" name="object 75"/>
          <p:cNvGrpSpPr/>
          <p:nvPr/>
        </p:nvGrpSpPr>
        <p:grpSpPr>
          <a:xfrm>
            <a:off x="13041629" y="5554980"/>
            <a:ext cx="2871788" cy="1337310"/>
            <a:chOff x="8694419" y="3703320"/>
            <a:chExt cx="1914525" cy="891540"/>
          </a:xfrm>
        </p:grpSpPr>
        <p:pic>
          <p:nvPicPr>
            <p:cNvPr id="76" name="object 76"/>
            <p:cNvPicPr/>
            <p:nvPr/>
          </p:nvPicPr>
          <p:blipFill>
            <a:blip r:embed="rId15" cstate="print"/>
            <a:stretch>
              <a:fillRect/>
            </a:stretch>
          </p:blipFill>
          <p:spPr>
            <a:xfrm>
              <a:off x="8694419" y="3703320"/>
              <a:ext cx="1914144" cy="891539"/>
            </a:xfrm>
            <a:prstGeom prst="rect">
              <a:avLst/>
            </a:prstGeom>
          </p:spPr>
        </p:pic>
        <p:pic>
          <p:nvPicPr>
            <p:cNvPr id="77" name="object 77"/>
            <p:cNvPicPr/>
            <p:nvPr/>
          </p:nvPicPr>
          <p:blipFill>
            <a:blip r:embed="rId16" cstate="print"/>
            <a:stretch>
              <a:fillRect/>
            </a:stretch>
          </p:blipFill>
          <p:spPr>
            <a:xfrm>
              <a:off x="9015983" y="3820668"/>
              <a:ext cx="1272540" cy="754380"/>
            </a:xfrm>
            <a:prstGeom prst="rect">
              <a:avLst/>
            </a:prstGeom>
          </p:spPr>
        </p:pic>
        <p:sp>
          <p:nvSpPr>
            <p:cNvPr id="78" name="object 78"/>
            <p:cNvSpPr/>
            <p:nvPr/>
          </p:nvSpPr>
          <p:spPr>
            <a:xfrm>
              <a:off x="8753855" y="3742944"/>
              <a:ext cx="1800225" cy="779145"/>
            </a:xfrm>
            <a:custGeom>
              <a:avLst/>
              <a:gdLst/>
              <a:ahLst/>
              <a:cxnLst/>
              <a:rect l="l" t="t" r="r" b="b"/>
              <a:pathLst>
                <a:path w="1800225" h="779145">
                  <a:moveTo>
                    <a:pt x="1721993" y="0"/>
                  </a:moveTo>
                  <a:lnTo>
                    <a:pt x="77850" y="0"/>
                  </a:lnTo>
                  <a:lnTo>
                    <a:pt x="47577" y="6127"/>
                  </a:lnTo>
                  <a:lnTo>
                    <a:pt x="22828" y="22828"/>
                  </a:lnTo>
                  <a:lnTo>
                    <a:pt x="6127" y="47577"/>
                  </a:lnTo>
                  <a:lnTo>
                    <a:pt x="0" y="77850"/>
                  </a:lnTo>
                  <a:lnTo>
                    <a:pt x="0" y="700912"/>
                  </a:lnTo>
                  <a:lnTo>
                    <a:pt x="6127" y="731186"/>
                  </a:lnTo>
                  <a:lnTo>
                    <a:pt x="22828" y="755935"/>
                  </a:lnTo>
                  <a:lnTo>
                    <a:pt x="47577" y="772636"/>
                  </a:lnTo>
                  <a:lnTo>
                    <a:pt x="77850" y="778763"/>
                  </a:lnTo>
                  <a:lnTo>
                    <a:pt x="1721993" y="778763"/>
                  </a:lnTo>
                  <a:lnTo>
                    <a:pt x="1752266" y="772636"/>
                  </a:lnTo>
                  <a:lnTo>
                    <a:pt x="1777015" y="755935"/>
                  </a:lnTo>
                  <a:lnTo>
                    <a:pt x="1793716" y="731186"/>
                  </a:lnTo>
                  <a:lnTo>
                    <a:pt x="1799844" y="700912"/>
                  </a:lnTo>
                  <a:lnTo>
                    <a:pt x="1799844" y="77850"/>
                  </a:lnTo>
                  <a:lnTo>
                    <a:pt x="1793716" y="47577"/>
                  </a:lnTo>
                  <a:lnTo>
                    <a:pt x="1777015" y="22828"/>
                  </a:lnTo>
                  <a:lnTo>
                    <a:pt x="1752266" y="6127"/>
                  </a:lnTo>
                  <a:lnTo>
                    <a:pt x="1721993" y="0"/>
                  </a:lnTo>
                  <a:close/>
                </a:path>
              </a:pathLst>
            </a:custGeom>
            <a:solidFill>
              <a:srgbClr val="FAC30E"/>
            </a:solidFill>
          </p:spPr>
          <p:txBody>
            <a:bodyPr wrap="square" lIns="0" tIns="0" rIns="0" bIns="0" rtlCol="0"/>
            <a:lstStyle/>
            <a:p>
              <a:endParaRPr sz="2700"/>
            </a:p>
          </p:txBody>
        </p:sp>
      </p:grpSp>
      <p:sp>
        <p:nvSpPr>
          <p:cNvPr id="79" name="object 79"/>
          <p:cNvSpPr txBox="1"/>
          <p:nvPr/>
        </p:nvSpPr>
        <p:spPr>
          <a:xfrm>
            <a:off x="13869351" y="5881496"/>
            <a:ext cx="1228725" cy="573234"/>
          </a:xfrm>
          <a:prstGeom prst="rect">
            <a:avLst/>
          </a:prstGeom>
        </p:spPr>
        <p:txBody>
          <a:bodyPr vert="horz" wrap="square" lIns="0" tIns="19050" rIns="0" bIns="0" rtlCol="0">
            <a:spAutoFit/>
          </a:bodyPr>
          <a:lstStyle/>
          <a:p>
            <a:pPr marL="19050">
              <a:spcBef>
                <a:spcPts val="150"/>
              </a:spcBef>
            </a:pPr>
            <a:r>
              <a:rPr sz="3600" b="1" dirty="0">
                <a:solidFill>
                  <a:srgbClr val="572C00"/>
                </a:solidFill>
                <a:latin typeface="Calibri"/>
                <a:cs typeface="Calibri"/>
              </a:rPr>
              <a:t>LPJ</a:t>
            </a:r>
            <a:r>
              <a:rPr sz="3600" b="1" spc="-127" dirty="0">
                <a:solidFill>
                  <a:srgbClr val="572C00"/>
                </a:solidFill>
                <a:latin typeface="Calibri"/>
                <a:cs typeface="Calibri"/>
              </a:rPr>
              <a:t> </a:t>
            </a:r>
            <a:r>
              <a:rPr sz="3600" b="1" spc="-8" dirty="0">
                <a:solidFill>
                  <a:srgbClr val="572C00"/>
                </a:solidFill>
                <a:latin typeface="Calibri"/>
                <a:cs typeface="Calibri"/>
              </a:rPr>
              <a:t>BP</a:t>
            </a:r>
            <a:endParaRPr sz="3600">
              <a:latin typeface="Calibri"/>
              <a:cs typeface="Calibri"/>
            </a:endParaRPr>
          </a:p>
        </p:txBody>
      </p:sp>
      <p:grpSp>
        <p:nvGrpSpPr>
          <p:cNvPr id="80" name="object 80"/>
          <p:cNvGrpSpPr/>
          <p:nvPr/>
        </p:nvGrpSpPr>
        <p:grpSpPr>
          <a:xfrm>
            <a:off x="2016633" y="4078605"/>
            <a:ext cx="14257020" cy="5625465"/>
            <a:chOff x="1344422" y="2719070"/>
            <a:chExt cx="9504680" cy="3750310"/>
          </a:xfrm>
        </p:grpSpPr>
        <p:sp>
          <p:nvSpPr>
            <p:cNvPr id="81" name="object 81"/>
            <p:cNvSpPr/>
            <p:nvPr/>
          </p:nvSpPr>
          <p:spPr>
            <a:xfrm>
              <a:off x="6531102" y="3165093"/>
              <a:ext cx="2223770" cy="1946275"/>
            </a:xfrm>
            <a:custGeom>
              <a:avLst/>
              <a:gdLst/>
              <a:ahLst/>
              <a:cxnLst/>
              <a:rect l="l" t="t" r="r" b="b"/>
              <a:pathLst>
                <a:path w="2223770" h="1946275">
                  <a:moveTo>
                    <a:pt x="2223262" y="968248"/>
                  </a:moveTo>
                  <a:lnTo>
                    <a:pt x="2070989" y="891667"/>
                  </a:lnTo>
                  <a:lnTo>
                    <a:pt x="2070976" y="892492"/>
                  </a:lnTo>
                  <a:lnTo>
                    <a:pt x="2070862" y="892683"/>
                  </a:lnTo>
                  <a:lnTo>
                    <a:pt x="2070608" y="892556"/>
                  </a:lnTo>
                  <a:lnTo>
                    <a:pt x="2070608" y="942403"/>
                  </a:lnTo>
                  <a:lnTo>
                    <a:pt x="1140841" y="940066"/>
                  </a:lnTo>
                  <a:lnTo>
                    <a:pt x="1140841" y="50800"/>
                  </a:lnTo>
                  <a:lnTo>
                    <a:pt x="1140841" y="25400"/>
                  </a:lnTo>
                  <a:lnTo>
                    <a:pt x="1138847" y="15544"/>
                  </a:lnTo>
                  <a:lnTo>
                    <a:pt x="1133424" y="7467"/>
                  </a:lnTo>
                  <a:lnTo>
                    <a:pt x="1125347" y="2006"/>
                  </a:lnTo>
                  <a:lnTo>
                    <a:pt x="1115441" y="0"/>
                  </a:lnTo>
                  <a:lnTo>
                    <a:pt x="27419" y="0"/>
                  </a:lnTo>
                  <a:lnTo>
                    <a:pt x="27419" y="50800"/>
                  </a:lnTo>
                  <a:lnTo>
                    <a:pt x="1090041" y="50800"/>
                  </a:lnTo>
                  <a:lnTo>
                    <a:pt x="1090041" y="939939"/>
                  </a:lnTo>
                  <a:lnTo>
                    <a:pt x="27419" y="937260"/>
                  </a:lnTo>
                  <a:lnTo>
                    <a:pt x="27292" y="988060"/>
                  </a:lnTo>
                  <a:lnTo>
                    <a:pt x="1086104" y="990739"/>
                  </a:lnTo>
                  <a:lnTo>
                    <a:pt x="1086104" y="1895221"/>
                  </a:lnTo>
                  <a:lnTo>
                    <a:pt x="0" y="1895221"/>
                  </a:lnTo>
                  <a:lnTo>
                    <a:pt x="0" y="1946021"/>
                  </a:lnTo>
                  <a:lnTo>
                    <a:pt x="1111504" y="1946021"/>
                  </a:lnTo>
                  <a:lnTo>
                    <a:pt x="1121410" y="1944039"/>
                  </a:lnTo>
                  <a:lnTo>
                    <a:pt x="1129487" y="1938616"/>
                  </a:lnTo>
                  <a:lnTo>
                    <a:pt x="1134910" y="1930539"/>
                  </a:lnTo>
                  <a:lnTo>
                    <a:pt x="1136904" y="1920621"/>
                  </a:lnTo>
                  <a:lnTo>
                    <a:pt x="1136904" y="1895221"/>
                  </a:lnTo>
                  <a:lnTo>
                    <a:pt x="1136904" y="994156"/>
                  </a:lnTo>
                  <a:lnTo>
                    <a:pt x="2070608" y="994156"/>
                  </a:lnTo>
                  <a:lnTo>
                    <a:pt x="2070608" y="1043940"/>
                  </a:lnTo>
                  <a:lnTo>
                    <a:pt x="2070608" y="1044956"/>
                  </a:lnTo>
                  <a:lnTo>
                    <a:pt x="2223262" y="968629"/>
                  </a:lnTo>
                  <a:lnTo>
                    <a:pt x="2222868" y="968438"/>
                  </a:lnTo>
                  <a:lnTo>
                    <a:pt x="2223262" y="968248"/>
                  </a:lnTo>
                  <a:close/>
                </a:path>
              </a:pathLst>
            </a:custGeom>
            <a:solidFill>
              <a:srgbClr val="C00000"/>
            </a:solidFill>
          </p:spPr>
          <p:txBody>
            <a:bodyPr wrap="square" lIns="0" tIns="0" rIns="0" bIns="0" rtlCol="0"/>
            <a:lstStyle/>
            <a:p>
              <a:endParaRPr sz="2700"/>
            </a:p>
          </p:txBody>
        </p:sp>
        <p:sp>
          <p:nvSpPr>
            <p:cNvPr id="82" name="object 82"/>
            <p:cNvSpPr/>
            <p:nvPr/>
          </p:nvSpPr>
          <p:spPr>
            <a:xfrm>
              <a:off x="1357122" y="2731770"/>
              <a:ext cx="9479280" cy="3724910"/>
            </a:xfrm>
            <a:custGeom>
              <a:avLst/>
              <a:gdLst/>
              <a:ahLst/>
              <a:cxnLst/>
              <a:rect l="l" t="t" r="r" b="b"/>
              <a:pathLst>
                <a:path w="9479280" h="3724910">
                  <a:moveTo>
                    <a:pt x="0" y="299465"/>
                  </a:moveTo>
                  <a:lnTo>
                    <a:pt x="3920" y="250899"/>
                  </a:lnTo>
                  <a:lnTo>
                    <a:pt x="15270" y="204825"/>
                  </a:lnTo>
                  <a:lnTo>
                    <a:pt x="33432" y="161860"/>
                  </a:lnTo>
                  <a:lnTo>
                    <a:pt x="57790" y="122621"/>
                  </a:lnTo>
                  <a:lnTo>
                    <a:pt x="87725" y="87725"/>
                  </a:lnTo>
                  <a:lnTo>
                    <a:pt x="122621" y="57790"/>
                  </a:lnTo>
                  <a:lnTo>
                    <a:pt x="161860" y="33432"/>
                  </a:lnTo>
                  <a:lnTo>
                    <a:pt x="204825" y="15270"/>
                  </a:lnTo>
                  <a:lnTo>
                    <a:pt x="250899" y="3920"/>
                  </a:lnTo>
                  <a:lnTo>
                    <a:pt x="299466" y="0"/>
                  </a:lnTo>
                  <a:lnTo>
                    <a:pt x="9179814" y="0"/>
                  </a:lnTo>
                  <a:lnTo>
                    <a:pt x="9228380" y="3920"/>
                  </a:lnTo>
                  <a:lnTo>
                    <a:pt x="9274454" y="15270"/>
                  </a:lnTo>
                  <a:lnTo>
                    <a:pt x="9317419" y="33432"/>
                  </a:lnTo>
                  <a:lnTo>
                    <a:pt x="9356658" y="57790"/>
                  </a:lnTo>
                  <a:lnTo>
                    <a:pt x="9391554" y="87725"/>
                  </a:lnTo>
                  <a:lnTo>
                    <a:pt x="9421489" y="122621"/>
                  </a:lnTo>
                  <a:lnTo>
                    <a:pt x="9445847" y="161860"/>
                  </a:lnTo>
                  <a:lnTo>
                    <a:pt x="9464009" y="204825"/>
                  </a:lnTo>
                  <a:lnTo>
                    <a:pt x="9475359" y="250899"/>
                  </a:lnTo>
                  <a:lnTo>
                    <a:pt x="9479280" y="299465"/>
                  </a:lnTo>
                  <a:lnTo>
                    <a:pt x="9479280" y="3425190"/>
                  </a:lnTo>
                  <a:lnTo>
                    <a:pt x="9475359" y="3473765"/>
                  </a:lnTo>
                  <a:lnTo>
                    <a:pt x="9464009" y="3519845"/>
                  </a:lnTo>
                  <a:lnTo>
                    <a:pt x="9445847" y="3562812"/>
                  </a:lnTo>
                  <a:lnTo>
                    <a:pt x="9421489" y="3602051"/>
                  </a:lnTo>
                  <a:lnTo>
                    <a:pt x="9391554" y="3636945"/>
                  </a:lnTo>
                  <a:lnTo>
                    <a:pt x="9356658" y="3666876"/>
                  </a:lnTo>
                  <a:lnTo>
                    <a:pt x="9317419" y="3691230"/>
                  </a:lnTo>
                  <a:lnTo>
                    <a:pt x="9274454" y="3709389"/>
                  </a:lnTo>
                  <a:lnTo>
                    <a:pt x="9228380" y="3720736"/>
                  </a:lnTo>
                  <a:lnTo>
                    <a:pt x="9179814" y="3724655"/>
                  </a:lnTo>
                  <a:lnTo>
                    <a:pt x="299466" y="3724655"/>
                  </a:lnTo>
                  <a:lnTo>
                    <a:pt x="250899" y="3720736"/>
                  </a:lnTo>
                  <a:lnTo>
                    <a:pt x="204825" y="3709389"/>
                  </a:lnTo>
                  <a:lnTo>
                    <a:pt x="161860" y="3691230"/>
                  </a:lnTo>
                  <a:lnTo>
                    <a:pt x="122621" y="3666876"/>
                  </a:lnTo>
                  <a:lnTo>
                    <a:pt x="87725" y="3636945"/>
                  </a:lnTo>
                  <a:lnTo>
                    <a:pt x="57790" y="3602051"/>
                  </a:lnTo>
                  <a:lnTo>
                    <a:pt x="33432" y="3562812"/>
                  </a:lnTo>
                  <a:lnTo>
                    <a:pt x="15270" y="3519845"/>
                  </a:lnTo>
                  <a:lnTo>
                    <a:pt x="3920" y="3473765"/>
                  </a:lnTo>
                  <a:lnTo>
                    <a:pt x="0" y="3425190"/>
                  </a:lnTo>
                  <a:lnTo>
                    <a:pt x="0" y="299465"/>
                  </a:lnTo>
                  <a:close/>
                </a:path>
              </a:pathLst>
            </a:custGeom>
            <a:ln w="25400">
              <a:solidFill>
                <a:srgbClr val="D9D9D9"/>
              </a:solidFill>
            </a:ln>
          </p:spPr>
          <p:txBody>
            <a:bodyPr wrap="square" lIns="0" tIns="0" rIns="0" bIns="0" rtlCol="0"/>
            <a:lstStyle/>
            <a:p>
              <a:endParaRPr sz="2700"/>
            </a:p>
          </p:txBody>
        </p:sp>
        <p:sp>
          <p:nvSpPr>
            <p:cNvPr id="83" name="object 83"/>
            <p:cNvSpPr/>
            <p:nvPr/>
          </p:nvSpPr>
          <p:spPr>
            <a:xfrm>
              <a:off x="2062734" y="5518161"/>
              <a:ext cx="635635" cy="429259"/>
            </a:xfrm>
            <a:custGeom>
              <a:avLst/>
              <a:gdLst/>
              <a:ahLst/>
              <a:cxnLst/>
              <a:rect l="l" t="t" r="r" b="b"/>
              <a:pathLst>
                <a:path w="635635" h="429260">
                  <a:moveTo>
                    <a:pt x="133791" y="0"/>
                  </a:moveTo>
                  <a:lnTo>
                    <a:pt x="100343" y="2839"/>
                  </a:lnTo>
                  <a:lnTo>
                    <a:pt x="66895" y="11831"/>
                  </a:lnTo>
                  <a:lnTo>
                    <a:pt x="33447" y="27922"/>
                  </a:lnTo>
                  <a:lnTo>
                    <a:pt x="0" y="52059"/>
                  </a:lnTo>
                  <a:lnTo>
                    <a:pt x="0" y="376671"/>
                  </a:lnTo>
                  <a:lnTo>
                    <a:pt x="33447" y="352534"/>
                  </a:lnTo>
                  <a:lnTo>
                    <a:pt x="66895" y="336443"/>
                  </a:lnTo>
                  <a:lnTo>
                    <a:pt x="100343" y="327451"/>
                  </a:lnTo>
                  <a:lnTo>
                    <a:pt x="133791" y="324611"/>
                  </a:lnTo>
                  <a:lnTo>
                    <a:pt x="167238" y="326978"/>
                  </a:lnTo>
                  <a:lnTo>
                    <a:pt x="234134" y="343542"/>
                  </a:lnTo>
                  <a:lnTo>
                    <a:pt x="301030" y="369572"/>
                  </a:lnTo>
                  <a:lnTo>
                    <a:pt x="334477" y="383770"/>
                  </a:lnTo>
                  <a:lnTo>
                    <a:pt x="367925" y="397494"/>
                  </a:lnTo>
                  <a:lnTo>
                    <a:pt x="401373" y="409799"/>
                  </a:lnTo>
                  <a:lnTo>
                    <a:pt x="434821" y="419738"/>
                  </a:lnTo>
                  <a:lnTo>
                    <a:pt x="468269" y="426363"/>
                  </a:lnTo>
                  <a:lnTo>
                    <a:pt x="501716" y="428730"/>
                  </a:lnTo>
                  <a:lnTo>
                    <a:pt x="535164" y="425890"/>
                  </a:lnTo>
                  <a:lnTo>
                    <a:pt x="568612" y="416898"/>
                  </a:lnTo>
                  <a:lnTo>
                    <a:pt x="602060" y="400807"/>
                  </a:lnTo>
                  <a:lnTo>
                    <a:pt x="635508" y="376671"/>
                  </a:lnTo>
                  <a:lnTo>
                    <a:pt x="635508" y="52059"/>
                  </a:lnTo>
                  <a:lnTo>
                    <a:pt x="602060" y="76195"/>
                  </a:lnTo>
                  <a:lnTo>
                    <a:pt x="568612" y="92286"/>
                  </a:lnTo>
                  <a:lnTo>
                    <a:pt x="535164" y="101278"/>
                  </a:lnTo>
                  <a:lnTo>
                    <a:pt x="501716" y="104118"/>
                  </a:lnTo>
                  <a:lnTo>
                    <a:pt x="468269" y="101751"/>
                  </a:lnTo>
                  <a:lnTo>
                    <a:pt x="401373" y="85187"/>
                  </a:lnTo>
                  <a:lnTo>
                    <a:pt x="334477" y="59158"/>
                  </a:lnTo>
                  <a:lnTo>
                    <a:pt x="301030" y="44960"/>
                  </a:lnTo>
                  <a:lnTo>
                    <a:pt x="267582" y="31235"/>
                  </a:lnTo>
                  <a:lnTo>
                    <a:pt x="234134" y="18930"/>
                  </a:lnTo>
                  <a:lnTo>
                    <a:pt x="200686" y="8992"/>
                  </a:lnTo>
                  <a:lnTo>
                    <a:pt x="167238" y="2366"/>
                  </a:lnTo>
                  <a:lnTo>
                    <a:pt x="133791" y="0"/>
                  </a:lnTo>
                  <a:close/>
                </a:path>
              </a:pathLst>
            </a:custGeom>
            <a:solidFill>
              <a:srgbClr val="FBC000"/>
            </a:solidFill>
          </p:spPr>
          <p:txBody>
            <a:bodyPr wrap="square" lIns="0" tIns="0" rIns="0" bIns="0" rtlCol="0"/>
            <a:lstStyle/>
            <a:p>
              <a:endParaRPr sz="2700"/>
            </a:p>
          </p:txBody>
        </p:sp>
        <p:sp>
          <p:nvSpPr>
            <p:cNvPr id="84" name="object 84"/>
            <p:cNvSpPr/>
            <p:nvPr/>
          </p:nvSpPr>
          <p:spPr>
            <a:xfrm>
              <a:off x="2062734" y="5518161"/>
              <a:ext cx="635635" cy="429259"/>
            </a:xfrm>
            <a:custGeom>
              <a:avLst/>
              <a:gdLst/>
              <a:ahLst/>
              <a:cxnLst/>
              <a:rect l="l" t="t" r="r" b="b"/>
              <a:pathLst>
                <a:path w="635635" h="429260">
                  <a:moveTo>
                    <a:pt x="0" y="52059"/>
                  </a:moveTo>
                  <a:lnTo>
                    <a:pt x="33447" y="27922"/>
                  </a:lnTo>
                  <a:lnTo>
                    <a:pt x="66895" y="11831"/>
                  </a:lnTo>
                  <a:lnTo>
                    <a:pt x="100343" y="2839"/>
                  </a:lnTo>
                  <a:lnTo>
                    <a:pt x="133791" y="0"/>
                  </a:lnTo>
                  <a:lnTo>
                    <a:pt x="167238" y="2366"/>
                  </a:lnTo>
                  <a:lnTo>
                    <a:pt x="234134" y="18930"/>
                  </a:lnTo>
                  <a:lnTo>
                    <a:pt x="301030" y="44960"/>
                  </a:lnTo>
                  <a:lnTo>
                    <a:pt x="334477" y="59158"/>
                  </a:lnTo>
                  <a:lnTo>
                    <a:pt x="367925" y="72882"/>
                  </a:lnTo>
                  <a:lnTo>
                    <a:pt x="401373" y="85187"/>
                  </a:lnTo>
                  <a:lnTo>
                    <a:pt x="434821" y="95126"/>
                  </a:lnTo>
                  <a:lnTo>
                    <a:pt x="468269" y="101751"/>
                  </a:lnTo>
                  <a:lnTo>
                    <a:pt x="501716" y="104118"/>
                  </a:lnTo>
                  <a:lnTo>
                    <a:pt x="535164" y="101278"/>
                  </a:lnTo>
                  <a:lnTo>
                    <a:pt x="568612" y="92286"/>
                  </a:lnTo>
                  <a:lnTo>
                    <a:pt x="602060" y="76195"/>
                  </a:lnTo>
                  <a:lnTo>
                    <a:pt x="635508" y="52059"/>
                  </a:lnTo>
                  <a:lnTo>
                    <a:pt x="635508" y="376671"/>
                  </a:lnTo>
                  <a:lnTo>
                    <a:pt x="602060" y="400807"/>
                  </a:lnTo>
                  <a:lnTo>
                    <a:pt x="568612" y="416898"/>
                  </a:lnTo>
                  <a:lnTo>
                    <a:pt x="535164" y="425890"/>
                  </a:lnTo>
                  <a:lnTo>
                    <a:pt x="501716" y="428730"/>
                  </a:lnTo>
                  <a:lnTo>
                    <a:pt x="468269" y="426363"/>
                  </a:lnTo>
                  <a:lnTo>
                    <a:pt x="401373" y="409799"/>
                  </a:lnTo>
                  <a:lnTo>
                    <a:pt x="334477" y="383770"/>
                  </a:lnTo>
                  <a:lnTo>
                    <a:pt x="301030" y="369572"/>
                  </a:lnTo>
                  <a:lnTo>
                    <a:pt x="267582" y="355847"/>
                  </a:lnTo>
                  <a:lnTo>
                    <a:pt x="234134" y="343542"/>
                  </a:lnTo>
                  <a:lnTo>
                    <a:pt x="200686" y="333604"/>
                  </a:lnTo>
                  <a:lnTo>
                    <a:pt x="167238" y="326978"/>
                  </a:lnTo>
                  <a:lnTo>
                    <a:pt x="133791" y="324611"/>
                  </a:lnTo>
                  <a:lnTo>
                    <a:pt x="100343" y="327451"/>
                  </a:lnTo>
                  <a:lnTo>
                    <a:pt x="66895" y="336443"/>
                  </a:lnTo>
                  <a:lnTo>
                    <a:pt x="33447" y="352534"/>
                  </a:lnTo>
                  <a:lnTo>
                    <a:pt x="0" y="376671"/>
                  </a:lnTo>
                  <a:lnTo>
                    <a:pt x="0" y="52059"/>
                  </a:lnTo>
                  <a:close/>
                </a:path>
              </a:pathLst>
            </a:custGeom>
            <a:ln w="25400">
              <a:solidFill>
                <a:srgbClr val="172C51"/>
              </a:solidFill>
            </a:ln>
          </p:spPr>
          <p:txBody>
            <a:bodyPr wrap="square" lIns="0" tIns="0" rIns="0" bIns="0" rtlCol="0"/>
            <a:lstStyle/>
            <a:p>
              <a:endParaRPr sz="2700"/>
            </a:p>
          </p:txBody>
        </p:sp>
        <p:sp>
          <p:nvSpPr>
            <p:cNvPr id="85" name="object 85"/>
            <p:cNvSpPr/>
            <p:nvPr/>
          </p:nvSpPr>
          <p:spPr>
            <a:xfrm>
              <a:off x="1701546" y="5726949"/>
              <a:ext cx="635635" cy="429259"/>
            </a:xfrm>
            <a:custGeom>
              <a:avLst/>
              <a:gdLst/>
              <a:ahLst/>
              <a:cxnLst/>
              <a:rect l="l" t="t" r="r" b="b"/>
              <a:pathLst>
                <a:path w="635635" h="429260">
                  <a:moveTo>
                    <a:pt x="133791" y="0"/>
                  </a:moveTo>
                  <a:lnTo>
                    <a:pt x="100343" y="2839"/>
                  </a:lnTo>
                  <a:lnTo>
                    <a:pt x="66895" y="11831"/>
                  </a:lnTo>
                  <a:lnTo>
                    <a:pt x="33447" y="27922"/>
                  </a:lnTo>
                  <a:lnTo>
                    <a:pt x="0" y="52059"/>
                  </a:lnTo>
                  <a:lnTo>
                    <a:pt x="0" y="376671"/>
                  </a:lnTo>
                  <a:lnTo>
                    <a:pt x="33447" y="352534"/>
                  </a:lnTo>
                  <a:lnTo>
                    <a:pt x="66895" y="336443"/>
                  </a:lnTo>
                  <a:lnTo>
                    <a:pt x="100343" y="327451"/>
                  </a:lnTo>
                  <a:lnTo>
                    <a:pt x="133791" y="324612"/>
                  </a:lnTo>
                  <a:lnTo>
                    <a:pt x="167238" y="326978"/>
                  </a:lnTo>
                  <a:lnTo>
                    <a:pt x="234134" y="343542"/>
                  </a:lnTo>
                  <a:lnTo>
                    <a:pt x="301030" y="369572"/>
                  </a:lnTo>
                  <a:lnTo>
                    <a:pt x="334477" y="383770"/>
                  </a:lnTo>
                  <a:lnTo>
                    <a:pt x="367925" y="397494"/>
                  </a:lnTo>
                  <a:lnTo>
                    <a:pt x="401373" y="409799"/>
                  </a:lnTo>
                  <a:lnTo>
                    <a:pt x="434821" y="419738"/>
                  </a:lnTo>
                  <a:lnTo>
                    <a:pt x="468269" y="426363"/>
                  </a:lnTo>
                  <a:lnTo>
                    <a:pt x="501716" y="428730"/>
                  </a:lnTo>
                  <a:lnTo>
                    <a:pt x="535164" y="425890"/>
                  </a:lnTo>
                  <a:lnTo>
                    <a:pt x="568612" y="416898"/>
                  </a:lnTo>
                  <a:lnTo>
                    <a:pt x="602060" y="400807"/>
                  </a:lnTo>
                  <a:lnTo>
                    <a:pt x="635508" y="376671"/>
                  </a:lnTo>
                  <a:lnTo>
                    <a:pt x="635508" y="52059"/>
                  </a:lnTo>
                  <a:lnTo>
                    <a:pt x="602060" y="76195"/>
                  </a:lnTo>
                  <a:lnTo>
                    <a:pt x="568612" y="92286"/>
                  </a:lnTo>
                  <a:lnTo>
                    <a:pt x="535164" y="101278"/>
                  </a:lnTo>
                  <a:lnTo>
                    <a:pt x="501716" y="104118"/>
                  </a:lnTo>
                  <a:lnTo>
                    <a:pt x="468269" y="101751"/>
                  </a:lnTo>
                  <a:lnTo>
                    <a:pt x="401373" y="85187"/>
                  </a:lnTo>
                  <a:lnTo>
                    <a:pt x="334477" y="59158"/>
                  </a:lnTo>
                  <a:lnTo>
                    <a:pt x="301030" y="44960"/>
                  </a:lnTo>
                  <a:lnTo>
                    <a:pt x="267582" y="31235"/>
                  </a:lnTo>
                  <a:lnTo>
                    <a:pt x="234134" y="18930"/>
                  </a:lnTo>
                  <a:lnTo>
                    <a:pt x="200686" y="8992"/>
                  </a:lnTo>
                  <a:lnTo>
                    <a:pt x="167238" y="2366"/>
                  </a:lnTo>
                  <a:lnTo>
                    <a:pt x="133791" y="0"/>
                  </a:lnTo>
                  <a:close/>
                </a:path>
              </a:pathLst>
            </a:custGeom>
            <a:solidFill>
              <a:srgbClr val="FBC000"/>
            </a:solidFill>
          </p:spPr>
          <p:txBody>
            <a:bodyPr wrap="square" lIns="0" tIns="0" rIns="0" bIns="0" rtlCol="0"/>
            <a:lstStyle/>
            <a:p>
              <a:endParaRPr sz="2700"/>
            </a:p>
          </p:txBody>
        </p:sp>
        <p:sp>
          <p:nvSpPr>
            <p:cNvPr id="86" name="object 86"/>
            <p:cNvSpPr/>
            <p:nvPr/>
          </p:nvSpPr>
          <p:spPr>
            <a:xfrm>
              <a:off x="1701546" y="5726949"/>
              <a:ext cx="635635" cy="429259"/>
            </a:xfrm>
            <a:custGeom>
              <a:avLst/>
              <a:gdLst/>
              <a:ahLst/>
              <a:cxnLst/>
              <a:rect l="l" t="t" r="r" b="b"/>
              <a:pathLst>
                <a:path w="635635" h="429260">
                  <a:moveTo>
                    <a:pt x="0" y="52059"/>
                  </a:moveTo>
                  <a:lnTo>
                    <a:pt x="33447" y="27922"/>
                  </a:lnTo>
                  <a:lnTo>
                    <a:pt x="66895" y="11831"/>
                  </a:lnTo>
                  <a:lnTo>
                    <a:pt x="100343" y="2839"/>
                  </a:lnTo>
                  <a:lnTo>
                    <a:pt x="133791" y="0"/>
                  </a:lnTo>
                  <a:lnTo>
                    <a:pt x="167238" y="2366"/>
                  </a:lnTo>
                  <a:lnTo>
                    <a:pt x="234134" y="18930"/>
                  </a:lnTo>
                  <a:lnTo>
                    <a:pt x="301030" y="44960"/>
                  </a:lnTo>
                  <a:lnTo>
                    <a:pt x="334477" y="59158"/>
                  </a:lnTo>
                  <a:lnTo>
                    <a:pt x="367925" y="72882"/>
                  </a:lnTo>
                  <a:lnTo>
                    <a:pt x="401373" y="85187"/>
                  </a:lnTo>
                  <a:lnTo>
                    <a:pt x="434821" y="95126"/>
                  </a:lnTo>
                  <a:lnTo>
                    <a:pt x="468269" y="101751"/>
                  </a:lnTo>
                  <a:lnTo>
                    <a:pt x="501716" y="104118"/>
                  </a:lnTo>
                  <a:lnTo>
                    <a:pt x="535164" y="101278"/>
                  </a:lnTo>
                  <a:lnTo>
                    <a:pt x="568612" y="92286"/>
                  </a:lnTo>
                  <a:lnTo>
                    <a:pt x="602060" y="76195"/>
                  </a:lnTo>
                  <a:lnTo>
                    <a:pt x="635508" y="52059"/>
                  </a:lnTo>
                  <a:lnTo>
                    <a:pt x="635508" y="376671"/>
                  </a:lnTo>
                  <a:lnTo>
                    <a:pt x="602060" y="400807"/>
                  </a:lnTo>
                  <a:lnTo>
                    <a:pt x="568612" y="416898"/>
                  </a:lnTo>
                  <a:lnTo>
                    <a:pt x="535164" y="425890"/>
                  </a:lnTo>
                  <a:lnTo>
                    <a:pt x="501716" y="428730"/>
                  </a:lnTo>
                  <a:lnTo>
                    <a:pt x="468269" y="426363"/>
                  </a:lnTo>
                  <a:lnTo>
                    <a:pt x="401373" y="409799"/>
                  </a:lnTo>
                  <a:lnTo>
                    <a:pt x="334477" y="383770"/>
                  </a:lnTo>
                  <a:lnTo>
                    <a:pt x="301030" y="369572"/>
                  </a:lnTo>
                  <a:lnTo>
                    <a:pt x="267582" y="355847"/>
                  </a:lnTo>
                  <a:lnTo>
                    <a:pt x="234134" y="343542"/>
                  </a:lnTo>
                  <a:lnTo>
                    <a:pt x="200686" y="333604"/>
                  </a:lnTo>
                  <a:lnTo>
                    <a:pt x="167238" y="326978"/>
                  </a:lnTo>
                  <a:lnTo>
                    <a:pt x="133791" y="324612"/>
                  </a:lnTo>
                  <a:lnTo>
                    <a:pt x="100343" y="327451"/>
                  </a:lnTo>
                  <a:lnTo>
                    <a:pt x="66895" y="336443"/>
                  </a:lnTo>
                  <a:lnTo>
                    <a:pt x="33447" y="352534"/>
                  </a:lnTo>
                  <a:lnTo>
                    <a:pt x="0" y="376671"/>
                  </a:lnTo>
                  <a:lnTo>
                    <a:pt x="0" y="52059"/>
                  </a:lnTo>
                  <a:close/>
                </a:path>
              </a:pathLst>
            </a:custGeom>
            <a:ln w="25400">
              <a:solidFill>
                <a:srgbClr val="172C51"/>
              </a:solidFill>
            </a:ln>
          </p:spPr>
          <p:txBody>
            <a:bodyPr wrap="square" lIns="0" tIns="0" rIns="0" bIns="0" rtlCol="0"/>
            <a:lstStyle/>
            <a:p>
              <a:endParaRPr sz="2700"/>
            </a:p>
          </p:txBody>
        </p:sp>
        <p:sp>
          <p:nvSpPr>
            <p:cNvPr id="87" name="object 87"/>
            <p:cNvSpPr/>
            <p:nvPr/>
          </p:nvSpPr>
          <p:spPr>
            <a:xfrm>
              <a:off x="2260854" y="5928117"/>
              <a:ext cx="637540" cy="429259"/>
            </a:xfrm>
            <a:custGeom>
              <a:avLst/>
              <a:gdLst/>
              <a:ahLst/>
              <a:cxnLst/>
              <a:rect l="l" t="t" r="r" b="b"/>
              <a:pathLst>
                <a:path w="637539" h="429260">
                  <a:moveTo>
                    <a:pt x="134111" y="0"/>
                  </a:moveTo>
                  <a:lnTo>
                    <a:pt x="100583" y="2839"/>
                  </a:lnTo>
                  <a:lnTo>
                    <a:pt x="67055" y="11831"/>
                  </a:lnTo>
                  <a:lnTo>
                    <a:pt x="33527" y="27922"/>
                  </a:lnTo>
                  <a:lnTo>
                    <a:pt x="0" y="52059"/>
                  </a:lnTo>
                  <a:lnTo>
                    <a:pt x="0" y="376671"/>
                  </a:lnTo>
                  <a:lnTo>
                    <a:pt x="33528" y="352534"/>
                  </a:lnTo>
                  <a:lnTo>
                    <a:pt x="67056" y="336443"/>
                  </a:lnTo>
                  <a:lnTo>
                    <a:pt x="100584" y="327451"/>
                  </a:lnTo>
                  <a:lnTo>
                    <a:pt x="134112" y="324611"/>
                  </a:lnTo>
                  <a:lnTo>
                    <a:pt x="167640" y="326978"/>
                  </a:lnTo>
                  <a:lnTo>
                    <a:pt x="234696" y="343542"/>
                  </a:lnTo>
                  <a:lnTo>
                    <a:pt x="301752" y="369572"/>
                  </a:lnTo>
                  <a:lnTo>
                    <a:pt x="335280" y="383770"/>
                  </a:lnTo>
                  <a:lnTo>
                    <a:pt x="368808" y="397494"/>
                  </a:lnTo>
                  <a:lnTo>
                    <a:pt x="402336" y="409799"/>
                  </a:lnTo>
                  <a:lnTo>
                    <a:pt x="435864" y="419738"/>
                  </a:lnTo>
                  <a:lnTo>
                    <a:pt x="469392" y="426363"/>
                  </a:lnTo>
                  <a:lnTo>
                    <a:pt x="502920" y="428730"/>
                  </a:lnTo>
                  <a:lnTo>
                    <a:pt x="536448" y="425890"/>
                  </a:lnTo>
                  <a:lnTo>
                    <a:pt x="569976" y="416898"/>
                  </a:lnTo>
                  <a:lnTo>
                    <a:pt x="603504" y="400807"/>
                  </a:lnTo>
                  <a:lnTo>
                    <a:pt x="637032" y="376671"/>
                  </a:lnTo>
                  <a:lnTo>
                    <a:pt x="637032" y="52059"/>
                  </a:lnTo>
                  <a:lnTo>
                    <a:pt x="603503" y="76195"/>
                  </a:lnTo>
                  <a:lnTo>
                    <a:pt x="569975" y="92286"/>
                  </a:lnTo>
                  <a:lnTo>
                    <a:pt x="536447" y="101278"/>
                  </a:lnTo>
                  <a:lnTo>
                    <a:pt x="502919" y="104118"/>
                  </a:lnTo>
                  <a:lnTo>
                    <a:pt x="469391" y="101751"/>
                  </a:lnTo>
                  <a:lnTo>
                    <a:pt x="402335" y="85187"/>
                  </a:lnTo>
                  <a:lnTo>
                    <a:pt x="335279" y="59158"/>
                  </a:lnTo>
                  <a:lnTo>
                    <a:pt x="301751" y="44960"/>
                  </a:lnTo>
                  <a:lnTo>
                    <a:pt x="268223" y="31235"/>
                  </a:lnTo>
                  <a:lnTo>
                    <a:pt x="234695" y="18930"/>
                  </a:lnTo>
                  <a:lnTo>
                    <a:pt x="201167" y="8992"/>
                  </a:lnTo>
                  <a:lnTo>
                    <a:pt x="167639" y="2366"/>
                  </a:lnTo>
                  <a:lnTo>
                    <a:pt x="134111" y="0"/>
                  </a:lnTo>
                  <a:close/>
                </a:path>
              </a:pathLst>
            </a:custGeom>
            <a:solidFill>
              <a:srgbClr val="FBC000"/>
            </a:solidFill>
          </p:spPr>
          <p:txBody>
            <a:bodyPr wrap="square" lIns="0" tIns="0" rIns="0" bIns="0" rtlCol="0"/>
            <a:lstStyle/>
            <a:p>
              <a:endParaRPr sz="2700"/>
            </a:p>
          </p:txBody>
        </p:sp>
        <p:sp>
          <p:nvSpPr>
            <p:cNvPr id="88" name="object 88"/>
            <p:cNvSpPr/>
            <p:nvPr/>
          </p:nvSpPr>
          <p:spPr>
            <a:xfrm>
              <a:off x="2260854" y="5928117"/>
              <a:ext cx="637540" cy="429259"/>
            </a:xfrm>
            <a:custGeom>
              <a:avLst/>
              <a:gdLst/>
              <a:ahLst/>
              <a:cxnLst/>
              <a:rect l="l" t="t" r="r" b="b"/>
              <a:pathLst>
                <a:path w="637539" h="429260">
                  <a:moveTo>
                    <a:pt x="0" y="52059"/>
                  </a:moveTo>
                  <a:lnTo>
                    <a:pt x="33527" y="27922"/>
                  </a:lnTo>
                  <a:lnTo>
                    <a:pt x="67055" y="11831"/>
                  </a:lnTo>
                  <a:lnTo>
                    <a:pt x="100583" y="2839"/>
                  </a:lnTo>
                  <a:lnTo>
                    <a:pt x="134111" y="0"/>
                  </a:lnTo>
                  <a:lnTo>
                    <a:pt x="167639" y="2366"/>
                  </a:lnTo>
                  <a:lnTo>
                    <a:pt x="234695" y="18930"/>
                  </a:lnTo>
                  <a:lnTo>
                    <a:pt x="301751" y="44960"/>
                  </a:lnTo>
                  <a:lnTo>
                    <a:pt x="335279" y="59158"/>
                  </a:lnTo>
                  <a:lnTo>
                    <a:pt x="368807" y="72882"/>
                  </a:lnTo>
                  <a:lnTo>
                    <a:pt x="402335" y="85187"/>
                  </a:lnTo>
                  <a:lnTo>
                    <a:pt x="435863" y="95126"/>
                  </a:lnTo>
                  <a:lnTo>
                    <a:pt x="469391" y="101751"/>
                  </a:lnTo>
                  <a:lnTo>
                    <a:pt x="502919" y="104118"/>
                  </a:lnTo>
                  <a:lnTo>
                    <a:pt x="536447" y="101278"/>
                  </a:lnTo>
                  <a:lnTo>
                    <a:pt x="569975" y="92286"/>
                  </a:lnTo>
                  <a:lnTo>
                    <a:pt x="603503" y="76195"/>
                  </a:lnTo>
                  <a:lnTo>
                    <a:pt x="637032" y="52059"/>
                  </a:lnTo>
                  <a:lnTo>
                    <a:pt x="637032" y="376671"/>
                  </a:lnTo>
                  <a:lnTo>
                    <a:pt x="603504" y="400807"/>
                  </a:lnTo>
                  <a:lnTo>
                    <a:pt x="569976" y="416898"/>
                  </a:lnTo>
                  <a:lnTo>
                    <a:pt x="536448" y="425890"/>
                  </a:lnTo>
                  <a:lnTo>
                    <a:pt x="502920" y="428730"/>
                  </a:lnTo>
                  <a:lnTo>
                    <a:pt x="469392" y="426363"/>
                  </a:lnTo>
                  <a:lnTo>
                    <a:pt x="402336" y="409799"/>
                  </a:lnTo>
                  <a:lnTo>
                    <a:pt x="335280" y="383770"/>
                  </a:lnTo>
                  <a:lnTo>
                    <a:pt x="301752" y="369572"/>
                  </a:lnTo>
                  <a:lnTo>
                    <a:pt x="268224" y="355847"/>
                  </a:lnTo>
                  <a:lnTo>
                    <a:pt x="234696" y="343542"/>
                  </a:lnTo>
                  <a:lnTo>
                    <a:pt x="201168" y="333604"/>
                  </a:lnTo>
                  <a:lnTo>
                    <a:pt x="167640" y="326978"/>
                  </a:lnTo>
                  <a:lnTo>
                    <a:pt x="134112" y="324611"/>
                  </a:lnTo>
                  <a:lnTo>
                    <a:pt x="100584" y="327451"/>
                  </a:lnTo>
                  <a:lnTo>
                    <a:pt x="67056" y="336443"/>
                  </a:lnTo>
                  <a:lnTo>
                    <a:pt x="33528" y="352534"/>
                  </a:lnTo>
                  <a:lnTo>
                    <a:pt x="0" y="376671"/>
                  </a:lnTo>
                  <a:lnTo>
                    <a:pt x="0" y="52059"/>
                  </a:lnTo>
                  <a:close/>
                </a:path>
              </a:pathLst>
            </a:custGeom>
            <a:ln w="25400">
              <a:solidFill>
                <a:srgbClr val="172C51"/>
              </a:solidFill>
            </a:ln>
          </p:spPr>
          <p:txBody>
            <a:bodyPr wrap="square" lIns="0" tIns="0" rIns="0" bIns="0" rtlCol="0"/>
            <a:lstStyle/>
            <a:p>
              <a:endParaRPr sz="2700"/>
            </a:p>
          </p:txBody>
        </p:sp>
      </p:grpSp>
      <p:sp>
        <p:nvSpPr>
          <p:cNvPr id="89" name="object 89"/>
          <p:cNvSpPr txBox="1"/>
          <p:nvPr/>
        </p:nvSpPr>
        <p:spPr>
          <a:xfrm>
            <a:off x="2673858" y="7030021"/>
            <a:ext cx="1556385" cy="2424959"/>
          </a:xfrm>
          <a:prstGeom prst="rect">
            <a:avLst/>
          </a:prstGeom>
        </p:spPr>
        <p:txBody>
          <a:bodyPr vert="horz" wrap="square" lIns="0" tIns="116205" rIns="0" bIns="0" rtlCol="0">
            <a:spAutoFit/>
          </a:bodyPr>
          <a:lstStyle/>
          <a:p>
            <a:pPr marL="25718" marR="305753" indent="541973">
              <a:lnSpc>
                <a:spcPct val="76300"/>
              </a:lnSpc>
              <a:spcBef>
                <a:spcPts val="915"/>
              </a:spcBef>
            </a:pPr>
            <a:r>
              <a:rPr sz="2700" spc="15" dirty="0">
                <a:latin typeface="Arial MT"/>
                <a:cs typeface="Arial MT"/>
              </a:rPr>
              <a:t>T</a:t>
            </a:r>
            <a:r>
              <a:rPr sz="2700" dirty="0">
                <a:latin typeface="Arial MT"/>
                <a:cs typeface="Arial MT"/>
              </a:rPr>
              <a:t>BP  TBP</a:t>
            </a:r>
            <a:endParaRPr sz="2700">
              <a:latin typeface="Arial MT"/>
              <a:cs typeface="Arial MT"/>
            </a:endParaRPr>
          </a:p>
          <a:p>
            <a:pPr marL="866775">
              <a:lnSpc>
                <a:spcPts val="2370"/>
              </a:lnSpc>
            </a:pPr>
            <a:r>
              <a:rPr sz="2700" spc="15" dirty="0">
                <a:latin typeface="Arial MT"/>
                <a:cs typeface="Arial MT"/>
              </a:rPr>
              <a:t>T</a:t>
            </a:r>
            <a:r>
              <a:rPr sz="2700" dirty="0">
                <a:latin typeface="Arial MT"/>
                <a:cs typeface="Arial MT"/>
              </a:rPr>
              <a:t>BP</a:t>
            </a:r>
            <a:endParaRPr sz="2700">
              <a:latin typeface="Arial MT"/>
              <a:cs typeface="Arial MT"/>
            </a:endParaRPr>
          </a:p>
          <a:p>
            <a:pPr>
              <a:spcBef>
                <a:spcPts val="8"/>
              </a:spcBef>
            </a:pPr>
            <a:endParaRPr sz="2775">
              <a:latin typeface="Arial MT"/>
              <a:cs typeface="Arial MT"/>
            </a:endParaRPr>
          </a:p>
          <a:p>
            <a:pPr marL="19050" marR="312419" indent="541973">
              <a:lnSpc>
                <a:spcPct val="76300"/>
              </a:lnSpc>
            </a:pPr>
            <a:r>
              <a:rPr sz="2700" spc="15" dirty="0">
                <a:latin typeface="Arial MT"/>
                <a:cs typeface="Arial MT"/>
              </a:rPr>
              <a:t>T</a:t>
            </a:r>
            <a:r>
              <a:rPr sz="2700" dirty="0">
                <a:latin typeface="Arial MT"/>
                <a:cs typeface="Arial MT"/>
              </a:rPr>
              <a:t>BP  TBP</a:t>
            </a:r>
            <a:endParaRPr sz="2700">
              <a:latin typeface="Arial MT"/>
              <a:cs typeface="Arial MT"/>
            </a:endParaRPr>
          </a:p>
          <a:p>
            <a:pPr marL="859155">
              <a:lnSpc>
                <a:spcPts val="2370"/>
              </a:lnSpc>
            </a:pPr>
            <a:r>
              <a:rPr sz="2700" dirty="0">
                <a:latin typeface="Arial MT"/>
                <a:cs typeface="Arial MT"/>
              </a:rPr>
              <a:t>TBP</a:t>
            </a:r>
            <a:endParaRPr sz="2700">
              <a:latin typeface="Arial MT"/>
              <a:cs typeface="Arial MT"/>
            </a:endParaRPr>
          </a:p>
        </p:txBody>
      </p:sp>
      <p:sp>
        <p:nvSpPr>
          <p:cNvPr id="90" name="object 90"/>
          <p:cNvSpPr/>
          <p:nvPr/>
        </p:nvSpPr>
        <p:spPr>
          <a:xfrm>
            <a:off x="4968621" y="6086475"/>
            <a:ext cx="8164830" cy="2886075"/>
          </a:xfrm>
          <a:custGeom>
            <a:avLst/>
            <a:gdLst/>
            <a:ahLst/>
            <a:cxnLst/>
            <a:rect l="l" t="t" r="r" b="b"/>
            <a:pathLst>
              <a:path w="5443220" h="1924050">
                <a:moveTo>
                  <a:pt x="4308602" y="1872856"/>
                </a:moveTo>
                <a:lnTo>
                  <a:pt x="0" y="1872856"/>
                </a:lnTo>
                <a:lnTo>
                  <a:pt x="0" y="1923656"/>
                </a:lnTo>
                <a:lnTo>
                  <a:pt x="4334002" y="1923656"/>
                </a:lnTo>
                <a:lnTo>
                  <a:pt x="4343917" y="1921661"/>
                </a:lnTo>
                <a:lnTo>
                  <a:pt x="4351988" y="1916218"/>
                </a:lnTo>
                <a:lnTo>
                  <a:pt x="4357415" y="1908145"/>
                </a:lnTo>
                <a:lnTo>
                  <a:pt x="4359402" y="1898256"/>
                </a:lnTo>
                <a:lnTo>
                  <a:pt x="4308602" y="1898256"/>
                </a:lnTo>
                <a:lnTo>
                  <a:pt x="4308602" y="1872856"/>
                </a:lnTo>
                <a:close/>
              </a:path>
              <a:path w="5443220" h="1924050">
                <a:moveTo>
                  <a:pt x="5290693" y="50800"/>
                </a:moveTo>
                <a:lnTo>
                  <a:pt x="4334002" y="50800"/>
                </a:lnTo>
                <a:lnTo>
                  <a:pt x="4324139" y="52804"/>
                </a:lnTo>
                <a:lnTo>
                  <a:pt x="4316063" y="58261"/>
                </a:lnTo>
                <a:lnTo>
                  <a:pt x="4310606" y="66337"/>
                </a:lnTo>
                <a:lnTo>
                  <a:pt x="4308602" y="76200"/>
                </a:lnTo>
                <a:lnTo>
                  <a:pt x="4308602" y="1898256"/>
                </a:lnTo>
                <a:lnTo>
                  <a:pt x="4334002" y="1872856"/>
                </a:lnTo>
                <a:lnTo>
                  <a:pt x="4359402" y="1872856"/>
                </a:lnTo>
                <a:lnTo>
                  <a:pt x="4359402" y="101600"/>
                </a:lnTo>
                <a:lnTo>
                  <a:pt x="4334002" y="101600"/>
                </a:lnTo>
                <a:lnTo>
                  <a:pt x="4359402" y="76200"/>
                </a:lnTo>
                <a:lnTo>
                  <a:pt x="5290693" y="76200"/>
                </a:lnTo>
                <a:lnTo>
                  <a:pt x="5290693" y="50800"/>
                </a:lnTo>
                <a:close/>
              </a:path>
              <a:path w="5443220" h="1924050">
                <a:moveTo>
                  <a:pt x="4359402" y="1872856"/>
                </a:moveTo>
                <a:lnTo>
                  <a:pt x="4334002" y="1872856"/>
                </a:lnTo>
                <a:lnTo>
                  <a:pt x="4308602" y="1898256"/>
                </a:lnTo>
                <a:lnTo>
                  <a:pt x="4359402" y="1898256"/>
                </a:lnTo>
                <a:lnTo>
                  <a:pt x="4359402" y="1872856"/>
                </a:lnTo>
                <a:close/>
              </a:path>
              <a:path w="5443220" h="1924050">
                <a:moveTo>
                  <a:pt x="5290693" y="0"/>
                </a:moveTo>
                <a:lnTo>
                  <a:pt x="5290693" y="152400"/>
                </a:lnTo>
                <a:lnTo>
                  <a:pt x="5392293" y="101600"/>
                </a:lnTo>
                <a:lnTo>
                  <a:pt x="5316093" y="101600"/>
                </a:lnTo>
                <a:lnTo>
                  <a:pt x="5316093" y="50800"/>
                </a:lnTo>
                <a:lnTo>
                  <a:pt x="5392293" y="50800"/>
                </a:lnTo>
                <a:lnTo>
                  <a:pt x="5290693" y="0"/>
                </a:lnTo>
                <a:close/>
              </a:path>
              <a:path w="5443220" h="1924050">
                <a:moveTo>
                  <a:pt x="4359402" y="76200"/>
                </a:moveTo>
                <a:lnTo>
                  <a:pt x="4334002" y="101600"/>
                </a:lnTo>
                <a:lnTo>
                  <a:pt x="4359402" y="101600"/>
                </a:lnTo>
                <a:lnTo>
                  <a:pt x="4359402" y="76200"/>
                </a:lnTo>
                <a:close/>
              </a:path>
              <a:path w="5443220" h="1924050">
                <a:moveTo>
                  <a:pt x="5290693" y="76200"/>
                </a:moveTo>
                <a:lnTo>
                  <a:pt x="4359402" y="76200"/>
                </a:lnTo>
                <a:lnTo>
                  <a:pt x="4359402" y="101600"/>
                </a:lnTo>
                <a:lnTo>
                  <a:pt x="5290693" y="101600"/>
                </a:lnTo>
                <a:lnTo>
                  <a:pt x="5290693" y="76200"/>
                </a:lnTo>
                <a:close/>
              </a:path>
              <a:path w="5443220" h="1924050">
                <a:moveTo>
                  <a:pt x="5392293" y="50800"/>
                </a:moveTo>
                <a:lnTo>
                  <a:pt x="5316093" y="50800"/>
                </a:lnTo>
                <a:lnTo>
                  <a:pt x="5316093" y="101600"/>
                </a:lnTo>
                <a:lnTo>
                  <a:pt x="5392293" y="101600"/>
                </a:lnTo>
                <a:lnTo>
                  <a:pt x="5443093" y="76200"/>
                </a:lnTo>
                <a:lnTo>
                  <a:pt x="5392293" y="50800"/>
                </a:lnTo>
                <a:close/>
              </a:path>
            </a:pathLst>
          </a:custGeom>
          <a:solidFill>
            <a:srgbClr val="C00000"/>
          </a:solidFill>
        </p:spPr>
        <p:txBody>
          <a:bodyPr wrap="square" lIns="0" tIns="0" rIns="0" bIns="0" rtlCol="0"/>
          <a:lstStyle/>
          <a:p>
            <a:endParaRPr sz="2700"/>
          </a:p>
        </p:txBody>
      </p:sp>
    </p:spTree>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5611"/>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916685" y="1154897"/>
            <a:ext cx="7875270" cy="573234"/>
          </a:xfrm>
          <a:prstGeom prst="rect">
            <a:avLst/>
          </a:prstGeom>
        </p:spPr>
        <p:txBody>
          <a:bodyPr vert="horz" wrap="square" lIns="0" tIns="19050" rIns="0" bIns="0" rtlCol="0" anchor="ctr">
            <a:spAutoFit/>
          </a:bodyPr>
          <a:lstStyle/>
          <a:p>
            <a:pPr marL="19050">
              <a:lnSpc>
                <a:spcPct val="100000"/>
              </a:lnSpc>
              <a:spcBef>
                <a:spcPts val="150"/>
              </a:spcBef>
              <a:tabLst>
                <a:tab pos="7855268" algn="l"/>
              </a:tabLst>
            </a:pPr>
            <a:r>
              <a:rPr sz="3600" u="heavy" dirty="0">
                <a:solidFill>
                  <a:srgbClr val="000000"/>
                </a:solidFill>
                <a:uFill>
                  <a:solidFill>
                    <a:srgbClr val="D7D7D7"/>
                  </a:solidFill>
                </a:uFill>
                <a:latin typeface="Arial Black"/>
                <a:cs typeface="Arial Black"/>
              </a:rPr>
              <a:t>4.</a:t>
            </a:r>
            <a:r>
              <a:rPr sz="3600" u="heavy" spc="-5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SIKLUS</a:t>
            </a:r>
            <a:r>
              <a:rPr sz="3600" u="heavy" spc="-30"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GU	</a:t>
            </a:r>
            <a:endParaRPr sz="3600">
              <a:latin typeface="Arial Black"/>
              <a:cs typeface="Arial Black"/>
            </a:endParaRPr>
          </a:p>
        </p:txBody>
      </p:sp>
      <p:grpSp>
        <p:nvGrpSpPr>
          <p:cNvPr id="8" name="object 8"/>
          <p:cNvGrpSpPr/>
          <p:nvPr/>
        </p:nvGrpSpPr>
        <p:grpSpPr>
          <a:xfrm>
            <a:off x="224028" y="1243583"/>
            <a:ext cx="10380345" cy="2985134"/>
            <a:chOff x="149352" y="829055"/>
            <a:chExt cx="6920230" cy="1990089"/>
          </a:xfrm>
        </p:grpSpPr>
        <p:sp>
          <p:nvSpPr>
            <p:cNvPr id="9" name="object 9"/>
            <p:cNvSpPr/>
            <p:nvPr/>
          </p:nvSpPr>
          <p:spPr>
            <a:xfrm>
              <a:off x="149352" y="870203"/>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sp>
          <p:nvSpPr>
            <p:cNvPr id="12" name="object 12"/>
            <p:cNvSpPr/>
            <p:nvPr/>
          </p:nvSpPr>
          <p:spPr>
            <a:xfrm>
              <a:off x="5249417" y="1651253"/>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40"/>
                  </a:lnTo>
                  <a:lnTo>
                    <a:pt x="0" y="965200"/>
                  </a:lnTo>
                  <a:lnTo>
                    <a:pt x="5101" y="1009443"/>
                  </a:lnTo>
                  <a:lnTo>
                    <a:pt x="19631" y="1050067"/>
                  </a:lnTo>
                  <a:lnTo>
                    <a:pt x="42427" y="1085911"/>
                  </a:lnTo>
                  <a:lnTo>
                    <a:pt x="72328" y="1115812"/>
                  </a:lnTo>
                  <a:lnTo>
                    <a:pt x="108172" y="1138608"/>
                  </a:lnTo>
                  <a:lnTo>
                    <a:pt x="148796" y="1153138"/>
                  </a:lnTo>
                  <a:lnTo>
                    <a:pt x="193040"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40"/>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58A2"/>
            </a:solidFill>
          </p:spPr>
          <p:txBody>
            <a:bodyPr wrap="square" lIns="0" tIns="0" rIns="0" bIns="0" rtlCol="0"/>
            <a:lstStyle/>
            <a:p>
              <a:endParaRPr sz="2700"/>
            </a:p>
          </p:txBody>
        </p:sp>
        <p:sp>
          <p:nvSpPr>
            <p:cNvPr id="13" name="object 13"/>
            <p:cNvSpPr/>
            <p:nvPr/>
          </p:nvSpPr>
          <p:spPr>
            <a:xfrm>
              <a:off x="5249417" y="1651253"/>
              <a:ext cx="1811020" cy="1158240"/>
            </a:xfrm>
            <a:custGeom>
              <a:avLst/>
              <a:gdLst/>
              <a:ahLst/>
              <a:cxnLst/>
              <a:rect l="l" t="t" r="r" b="b"/>
              <a:pathLst>
                <a:path w="1811020" h="1158239">
                  <a:moveTo>
                    <a:pt x="0" y="193040"/>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40"/>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40" y="1158240"/>
                  </a:lnTo>
                  <a:lnTo>
                    <a:pt x="148796" y="1153138"/>
                  </a:lnTo>
                  <a:lnTo>
                    <a:pt x="108172" y="1138608"/>
                  </a:lnTo>
                  <a:lnTo>
                    <a:pt x="72328" y="1115812"/>
                  </a:lnTo>
                  <a:lnTo>
                    <a:pt x="42427" y="1085911"/>
                  </a:lnTo>
                  <a:lnTo>
                    <a:pt x="19631" y="1050067"/>
                  </a:lnTo>
                  <a:lnTo>
                    <a:pt x="5101" y="1009443"/>
                  </a:lnTo>
                  <a:lnTo>
                    <a:pt x="0" y="965200"/>
                  </a:lnTo>
                  <a:lnTo>
                    <a:pt x="0" y="193040"/>
                  </a:lnTo>
                  <a:close/>
                </a:path>
              </a:pathLst>
            </a:custGeom>
            <a:ln w="19050">
              <a:solidFill>
                <a:srgbClr val="D7D7D7"/>
              </a:solidFill>
            </a:ln>
          </p:spPr>
          <p:txBody>
            <a:bodyPr wrap="square" lIns="0" tIns="0" rIns="0" bIns="0" rtlCol="0"/>
            <a:lstStyle/>
            <a:p>
              <a:endParaRPr sz="2700"/>
            </a:p>
          </p:txBody>
        </p:sp>
      </p:grpSp>
      <p:sp>
        <p:nvSpPr>
          <p:cNvPr id="14" name="object 14"/>
          <p:cNvSpPr txBox="1"/>
          <p:nvPr/>
        </p:nvSpPr>
        <p:spPr>
          <a:xfrm>
            <a:off x="8247126" y="2698052"/>
            <a:ext cx="196977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15" name="object 15"/>
          <p:cNvSpPr txBox="1"/>
          <p:nvPr/>
        </p:nvSpPr>
        <p:spPr>
          <a:xfrm>
            <a:off x="8804911" y="3667315"/>
            <a:ext cx="852488"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16" name="object 16"/>
          <p:cNvGrpSpPr/>
          <p:nvPr/>
        </p:nvGrpSpPr>
        <p:grpSpPr>
          <a:xfrm>
            <a:off x="11471720" y="5233224"/>
            <a:ext cx="2745105" cy="1750695"/>
            <a:chOff x="7647813" y="3488816"/>
            <a:chExt cx="1830070" cy="1167130"/>
          </a:xfrm>
        </p:grpSpPr>
        <p:sp>
          <p:nvSpPr>
            <p:cNvPr id="17" name="object 17"/>
            <p:cNvSpPr/>
            <p:nvPr/>
          </p:nvSpPr>
          <p:spPr>
            <a:xfrm>
              <a:off x="7657338" y="3498341"/>
              <a:ext cx="1811020" cy="1148080"/>
            </a:xfrm>
            <a:custGeom>
              <a:avLst/>
              <a:gdLst/>
              <a:ahLst/>
              <a:cxnLst/>
              <a:rect l="l" t="t" r="r" b="b"/>
              <a:pathLst>
                <a:path w="1811020" h="1148079">
                  <a:moveTo>
                    <a:pt x="1619250" y="0"/>
                  </a:moveTo>
                  <a:lnTo>
                    <a:pt x="191261" y="0"/>
                  </a:lnTo>
                  <a:lnTo>
                    <a:pt x="147397" y="5049"/>
                  </a:lnTo>
                  <a:lnTo>
                    <a:pt x="107135" y="19434"/>
                  </a:lnTo>
                  <a:lnTo>
                    <a:pt x="71623" y="42007"/>
                  </a:lnTo>
                  <a:lnTo>
                    <a:pt x="42007" y="71623"/>
                  </a:lnTo>
                  <a:lnTo>
                    <a:pt x="19434" y="107135"/>
                  </a:lnTo>
                  <a:lnTo>
                    <a:pt x="5049" y="147397"/>
                  </a:lnTo>
                  <a:lnTo>
                    <a:pt x="0" y="191262"/>
                  </a:lnTo>
                  <a:lnTo>
                    <a:pt x="0" y="956310"/>
                  </a:lnTo>
                  <a:lnTo>
                    <a:pt x="5049" y="1000174"/>
                  </a:lnTo>
                  <a:lnTo>
                    <a:pt x="19434" y="1040436"/>
                  </a:lnTo>
                  <a:lnTo>
                    <a:pt x="42007" y="1075948"/>
                  </a:lnTo>
                  <a:lnTo>
                    <a:pt x="71623" y="1105564"/>
                  </a:lnTo>
                  <a:lnTo>
                    <a:pt x="107135" y="1128137"/>
                  </a:lnTo>
                  <a:lnTo>
                    <a:pt x="147397" y="1142522"/>
                  </a:lnTo>
                  <a:lnTo>
                    <a:pt x="191261" y="1147572"/>
                  </a:lnTo>
                  <a:lnTo>
                    <a:pt x="1619250" y="1147572"/>
                  </a:lnTo>
                  <a:lnTo>
                    <a:pt x="1663114" y="1142522"/>
                  </a:lnTo>
                  <a:lnTo>
                    <a:pt x="1703376" y="1128137"/>
                  </a:lnTo>
                  <a:lnTo>
                    <a:pt x="1738888" y="1105564"/>
                  </a:lnTo>
                  <a:lnTo>
                    <a:pt x="1768504" y="1075948"/>
                  </a:lnTo>
                  <a:lnTo>
                    <a:pt x="1791077" y="1040436"/>
                  </a:lnTo>
                  <a:lnTo>
                    <a:pt x="1805462" y="1000174"/>
                  </a:lnTo>
                  <a:lnTo>
                    <a:pt x="1810511" y="956310"/>
                  </a:lnTo>
                  <a:lnTo>
                    <a:pt x="1810511" y="191262"/>
                  </a:lnTo>
                  <a:lnTo>
                    <a:pt x="1805462" y="147397"/>
                  </a:lnTo>
                  <a:lnTo>
                    <a:pt x="1791077" y="107135"/>
                  </a:lnTo>
                  <a:lnTo>
                    <a:pt x="1768504" y="71623"/>
                  </a:lnTo>
                  <a:lnTo>
                    <a:pt x="1738888" y="42007"/>
                  </a:lnTo>
                  <a:lnTo>
                    <a:pt x="1703376" y="19434"/>
                  </a:lnTo>
                  <a:lnTo>
                    <a:pt x="1663114" y="5049"/>
                  </a:lnTo>
                  <a:lnTo>
                    <a:pt x="1619250" y="0"/>
                  </a:lnTo>
                  <a:close/>
                </a:path>
              </a:pathLst>
            </a:custGeom>
            <a:solidFill>
              <a:srgbClr val="48A95F"/>
            </a:solidFill>
          </p:spPr>
          <p:txBody>
            <a:bodyPr wrap="square" lIns="0" tIns="0" rIns="0" bIns="0" rtlCol="0"/>
            <a:lstStyle/>
            <a:p>
              <a:endParaRPr sz="2700"/>
            </a:p>
          </p:txBody>
        </p:sp>
        <p:sp>
          <p:nvSpPr>
            <p:cNvPr id="18" name="object 18"/>
            <p:cNvSpPr/>
            <p:nvPr/>
          </p:nvSpPr>
          <p:spPr>
            <a:xfrm>
              <a:off x="7657338" y="3498341"/>
              <a:ext cx="1811020" cy="1148080"/>
            </a:xfrm>
            <a:custGeom>
              <a:avLst/>
              <a:gdLst/>
              <a:ahLst/>
              <a:cxnLst/>
              <a:rect l="l" t="t" r="r" b="b"/>
              <a:pathLst>
                <a:path w="1811020" h="1148079">
                  <a:moveTo>
                    <a:pt x="0" y="191262"/>
                  </a:moveTo>
                  <a:lnTo>
                    <a:pt x="5049" y="147397"/>
                  </a:lnTo>
                  <a:lnTo>
                    <a:pt x="19434" y="107135"/>
                  </a:lnTo>
                  <a:lnTo>
                    <a:pt x="42007" y="71623"/>
                  </a:lnTo>
                  <a:lnTo>
                    <a:pt x="71623" y="42007"/>
                  </a:lnTo>
                  <a:lnTo>
                    <a:pt x="107135" y="19434"/>
                  </a:lnTo>
                  <a:lnTo>
                    <a:pt x="147397" y="5049"/>
                  </a:lnTo>
                  <a:lnTo>
                    <a:pt x="191261" y="0"/>
                  </a:lnTo>
                  <a:lnTo>
                    <a:pt x="1619250" y="0"/>
                  </a:lnTo>
                  <a:lnTo>
                    <a:pt x="1663114" y="5049"/>
                  </a:lnTo>
                  <a:lnTo>
                    <a:pt x="1703376" y="19434"/>
                  </a:lnTo>
                  <a:lnTo>
                    <a:pt x="1738888" y="42007"/>
                  </a:lnTo>
                  <a:lnTo>
                    <a:pt x="1768504" y="71623"/>
                  </a:lnTo>
                  <a:lnTo>
                    <a:pt x="1791077" y="107135"/>
                  </a:lnTo>
                  <a:lnTo>
                    <a:pt x="1805462" y="147397"/>
                  </a:lnTo>
                  <a:lnTo>
                    <a:pt x="1810511" y="191262"/>
                  </a:lnTo>
                  <a:lnTo>
                    <a:pt x="1810511" y="956310"/>
                  </a:lnTo>
                  <a:lnTo>
                    <a:pt x="1805462" y="1000174"/>
                  </a:lnTo>
                  <a:lnTo>
                    <a:pt x="1791077" y="1040436"/>
                  </a:lnTo>
                  <a:lnTo>
                    <a:pt x="1768504" y="1075948"/>
                  </a:lnTo>
                  <a:lnTo>
                    <a:pt x="1738888" y="1105564"/>
                  </a:lnTo>
                  <a:lnTo>
                    <a:pt x="1703376" y="1128137"/>
                  </a:lnTo>
                  <a:lnTo>
                    <a:pt x="1663114" y="1142522"/>
                  </a:lnTo>
                  <a:lnTo>
                    <a:pt x="1619250" y="1147572"/>
                  </a:lnTo>
                  <a:lnTo>
                    <a:pt x="191261" y="1147572"/>
                  </a:lnTo>
                  <a:lnTo>
                    <a:pt x="147397" y="1142522"/>
                  </a:lnTo>
                  <a:lnTo>
                    <a:pt x="107135" y="1128137"/>
                  </a:lnTo>
                  <a:lnTo>
                    <a:pt x="71623" y="1105564"/>
                  </a:lnTo>
                  <a:lnTo>
                    <a:pt x="42007" y="1075948"/>
                  </a:lnTo>
                  <a:lnTo>
                    <a:pt x="19434" y="1040436"/>
                  </a:lnTo>
                  <a:lnTo>
                    <a:pt x="5049" y="1000174"/>
                  </a:lnTo>
                  <a:lnTo>
                    <a:pt x="0" y="956310"/>
                  </a:lnTo>
                  <a:lnTo>
                    <a:pt x="0" y="191262"/>
                  </a:lnTo>
                  <a:close/>
                </a:path>
              </a:pathLst>
            </a:custGeom>
            <a:ln w="19050">
              <a:solidFill>
                <a:srgbClr val="D7D7D7"/>
              </a:solidFill>
            </a:ln>
          </p:spPr>
          <p:txBody>
            <a:bodyPr wrap="square" lIns="0" tIns="0" rIns="0" bIns="0" rtlCol="0"/>
            <a:lstStyle/>
            <a:p>
              <a:endParaRPr sz="2700"/>
            </a:p>
          </p:txBody>
        </p:sp>
      </p:grpSp>
      <p:sp>
        <p:nvSpPr>
          <p:cNvPr id="19" name="object 19"/>
          <p:cNvSpPr txBox="1"/>
          <p:nvPr/>
        </p:nvSpPr>
        <p:spPr>
          <a:xfrm>
            <a:off x="12001118" y="5403343"/>
            <a:ext cx="1684973" cy="850233"/>
          </a:xfrm>
          <a:prstGeom prst="rect">
            <a:avLst/>
          </a:prstGeom>
        </p:spPr>
        <p:txBody>
          <a:bodyPr vert="horz" wrap="square" lIns="0" tIns="19050" rIns="0" bIns="0" rtlCol="0">
            <a:spAutoFit/>
          </a:bodyPr>
          <a:lstStyle/>
          <a:p>
            <a:pPr marL="476250" marR="7620" indent="-457200">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SP2D</a:t>
            </a:r>
            <a:endParaRPr sz="2700">
              <a:latin typeface="Calibri"/>
              <a:cs typeface="Calibri"/>
            </a:endParaRPr>
          </a:p>
        </p:txBody>
      </p:sp>
      <p:sp>
        <p:nvSpPr>
          <p:cNvPr id="20" name="object 20"/>
          <p:cNvSpPr txBox="1"/>
          <p:nvPr/>
        </p:nvSpPr>
        <p:spPr>
          <a:xfrm>
            <a:off x="12362307" y="6486449"/>
            <a:ext cx="965835"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K</a:t>
            </a:r>
            <a:r>
              <a:rPr sz="1650" spc="-8" dirty="0">
                <a:solidFill>
                  <a:srgbClr val="FFFFFF"/>
                </a:solidFill>
                <a:latin typeface="Calibri"/>
                <a:cs typeface="Calibri"/>
              </a:rPr>
              <a:t>u</a:t>
            </a:r>
            <a:r>
              <a:rPr sz="1650" dirty="0">
                <a:solidFill>
                  <a:srgbClr val="FFFFFF"/>
                </a:solidFill>
                <a:latin typeface="Calibri"/>
                <a:cs typeface="Calibri"/>
              </a:rPr>
              <a:t>asa</a:t>
            </a:r>
            <a:r>
              <a:rPr sz="1650" spc="-23" dirty="0">
                <a:solidFill>
                  <a:srgbClr val="FFFFFF"/>
                </a:solidFill>
                <a:latin typeface="Calibri"/>
                <a:cs typeface="Calibri"/>
              </a:rPr>
              <a:t> </a:t>
            </a:r>
            <a:r>
              <a:rPr sz="1650" dirty="0">
                <a:solidFill>
                  <a:srgbClr val="FFFFFF"/>
                </a:solidFill>
                <a:latin typeface="Calibri"/>
                <a:cs typeface="Calibri"/>
              </a:rPr>
              <a:t>B</a:t>
            </a:r>
            <a:r>
              <a:rPr sz="1650" spc="-8" dirty="0">
                <a:solidFill>
                  <a:srgbClr val="FFFFFF"/>
                </a:solidFill>
                <a:latin typeface="Calibri"/>
                <a:cs typeface="Calibri"/>
              </a:rPr>
              <a:t>U</a:t>
            </a:r>
            <a:r>
              <a:rPr sz="1650" dirty="0">
                <a:solidFill>
                  <a:srgbClr val="FFFFFF"/>
                </a:solidFill>
                <a:latin typeface="Calibri"/>
                <a:cs typeface="Calibri"/>
              </a:rPr>
              <a:t>D</a:t>
            </a:r>
            <a:endParaRPr sz="1650">
              <a:latin typeface="Calibri"/>
              <a:cs typeface="Calibri"/>
            </a:endParaRPr>
          </a:p>
        </p:txBody>
      </p:sp>
      <p:grpSp>
        <p:nvGrpSpPr>
          <p:cNvPr id="21" name="object 21"/>
          <p:cNvGrpSpPr/>
          <p:nvPr/>
        </p:nvGrpSpPr>
        <p:grpSpPr>
          <a:xfrm>
            <a:off x="4247960" y="2464878"/>
            <a:ext cx="8110538" cy="4311015"/>
            <a:chOff x="2831973" y="1643252"/>
            <a:chExt cx="5407025" cy="2874010"/>
          </a:xfrm>
        </p:grpSpPr>
        <p:pic>
          <p:nvPicPr>
            <p:cNvPr id="22" name="object 22"/>
            <p:cNvPicPr/>
            <p:nvPr/>
          </p:nvPicPr>
          <p:blipFill>
            <a:blip r:embed="rId4" cstate="print"/>
            <a:stretch>
              <a:fillRect/>
            </a:stretch>
          </p:blipFill>
          <p:spPr>
            <a:xfrm>
              <a:off x="8025383" y="4303776"/>
              <a:ext cx="213359" cy="213360"/>
            </a:xfrm>
            <a:prstGeom prst="rect">
              <a:avLst/>
            </a:prstGeom>
          </p:spPr>
        </p:pic>
        <p:sp>
          <p:nvSpPr>
            <p:cNvPr id="23" name="object 23"/>
            <p:cNvSpPr/>
            <p:nvPr/>
          </p:nvSpPr>
          <p:spPr>
            <a:xfrm>
              <a:off x="2841498" y="1652777"/>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4D86"/>
            </a:solidFill>
          </p:spPr>
          <p:txBody>
            <a:bodyPr wrap="square" lIns="0" tIns="0" rIns="0" bIns="0" rtlCol="0"/>
            <a:lstStyle/>
            <a:p>
              <a:endParaRPr sz="2700"/>
            </a:p>
          </p:txBody>
        </p:sp>
        <p:sp>
          <p:nvSpPr>
            <p:cNvPr id="24" name="object 24"/>
            <p:cNvSpPr/>
            <p:nvPr/>
          </p:nvSpPr>
          <p:spPr>
            <a:xfrm>
              <a:off x="2841498" y="1652777"/>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5" name="object 25"/>
          <p:cNvSpPr txBox="1"/>
          <p:nvPr/>
        </p:nvSpPr>
        <p:spPr>
          <a:xfrm>
            <a:off x="4476179" y="2699957"/>
            <a:ext cx="228504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a:t>
            </a:r>
            <a:r>
              <a:rPr sz="2700" b="1" spc="15" dirty="0">
                <a:solidFill>
                  <a:srgbClr val="FFFFFF"/>
                </a:solidFill>
                <a:latin typeface="Calibri"/>
                <a:cs typeface="Calibri"/>
              </a:rPr>
              <a:t>e</a:t>
            </a:r>
            <a:r>
              <a:rPr sz="2700" b="1" spc="-8" dirty="0">
                <a:solidFill>
                  <a:srgbClr val="FFFFFF"/>
                </a:solidFill>
                <a:latin typeface="Calibri"/>
                <a:cs typeface="Calibri"/>
              </a:rPr>
              <a:t>m</a:t>
            </a:r>
            <a:r>
              <a:rPr sz="2700" b="1" spc="8" dirty="0">
                <a:solidFill>
                  <a:srgbClr val="FFFFFF"/>
                </a:solidFill>
                <a:latin typeface="Calibri"/>
                <a:cs typeface="Calibri"/>
              </a:rPr>
              <a:t>bu</a:t>
            </a:r>
            <a:r>
              <a:rPr sz="2700" b="1" dirty="0">
                <a:solidFill>
                  <a:srgbClr val="FFFFFF"/>
                </a:solidFill>
                <a:latin typeface="Calibri"/>
                <a:cs typeface="Calibri"/>
              </a:rPr>
              <a:t>atan</a:t>
            </a:r>
            <a:r>
              <a:rPr sz="2700" b="1" spc="-60"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26" name="object 26"/>
          <p:cNvSpPr txBox="1"/>
          <p:nvPr/>
        </p:nvSpPr>
        <p:spPr>
          <a:xfrm>
            <a:off x="5489256" y="3671506"/>
            <a:ext cx="260985"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BP</a:t>
            </a:r>
            <a:endParaRPr sz="1650">
              <a:latin typeface="Calibri"/>
              <a:cs typeface="Calibri"/>
            </a:endParaRPr>
          </a:p>
        </p:txBody>
      </p:sp>
      <p:grpSp>
        <p:nvGrpSpPr>
          <p:cNvPr id="27" name="object 27"/>
          <p:cNvGrpSpPr/>
          <p:nvPr/>
        </p:nvGrpSpPr>
        <p:grpSpPr>
          <a:xfrm>
            <a:off x="7859838" y="5212652"/>
            <a:ext cx="2745105" cy="1752600"/>
            <a:chOff x="5239892" y="3475101"/>
            <a:chExt cx="1830070" cy="1168400"/>
          </a:xfrm>
        </p:grpSpPr>
        <p:sp>
          <p:nvSpPr>
            <p:cNvPr id="28" name="object 28"/>
            <p:cNvSpPr/>
            <p:nvPr/>
          </p:nvSpPr>
          <p:spPr>
            <a:xfrm>
              <a:off x="5249417" y="3484626"/>
              <a:ext cx="1811020" cy="1149350"/>
            </a:xfrm>
            <a:custGeom>
              <a:avLst/>
              <a:gdLst/>
              <a:ahLst/>
              <a:cxnLst/>
              <a:rect l="l" t="t" r="r" b="b"/>
              <a:pathLst>
                <a:path w="1811020" h="1149350">
                  <a:moveTo>
                    <a:pt x="1618996" y="0"/>
                  </a:moveTo>
                  <a:lnTo>
                    <a:pt x="191516" y="0"/>
                  </a:lnTo>
                  <a:lnTo>
                    <a:pt x="147596" y="5057"/>
                  </a:lnTo>
                  <a:lnTo>
                    <a:pt x="107283" y="19462"/>
                  </a:lnTo>
                  <a:lnTo>
                    <a:pt x="71724" y="42067"/>
                  </a:lnTo>
                  <a:lnTo>
                    <a:pt x="42067" y="71724"/>
                  </a:lnTo>
                  <a:lnTo>
                    <a:pt x="19462" y="107283"/>
                  </a:lnTo>
                  <a:lnTo>
                    <a:pt x="5057" y="147596"/>
                  </a:lnTo>
                  <a:lnTo>
                    <a:pt x="0" y="191516"/>
                  </a:lnTo>
                  <a:lnTo>
                    <a:pt x="0" y="957580"/>
                  </a:lnTo>
                  <a:lnTo>
                    <a:pt x="5057" y="1001499"/>
                  </a:lnTo>
                  <a:lnTo>
                    <a:pt x="19462" y="1041812"/>
                  </a:lnTo>
                  <a:lnTo>
                    <a:pt x="42067" y="1077371"/>
                  </a:lnTo>
                  <a:lnTo>
                    <a:pt x="71724" y="1107028"/>
                  </a:lnTo>
                  <a:lnTo>
                    <a:pt x="107283" y="1129633"/>
                  </a:lnTo>
                  <a:lnTo>
                    <a:pt x="147596" y="1144038"/>
                  </a:lnTo>
                  <a:lnTo>
                    <a:pt x="191516" y="1149096"/>
                  </a:lnTo>
                  <a:lnTo>
                    <a:pt x="1618996" y="1149096"/>
                  </a:lnTo>
                  <a:lnTo>
                    <a:pt x="1662915" y="1144038"/>
                  </a:lnTo>
                  <a:lnTo>
                    <a:pt x="1703228" y="1129633"/>
                  </a:lnTo>
                  <a:lnTo>
                    <a:pt x="1738787" y="1107028"/>
                  </a:lnTo>
                  <a:lnTo>
                    <a:pt x="1768444" y="1077371"/>
                  </a:lnTo>
                  <a:lnTo>
                    <a:pt x="1791049" y="1041812"/>
                  </a:lnTo>
                  <a:lnTo>
                    <a:pt x="1805454" y="1001499"/>
                  </a:lnTo>
                  <a:lnTo>
                    <a:pt x="1810512" y="957580"/>
                  </a:lnTo>
                  <a:lnTo>
                    <a:pt x="1810512" y="191516"/>
                  </a:lnTo>
                  <a:lnTo>
                    <a:pt x="1805454" y="147596"/>
                  </a:lnTo>
                  <a:lnTo>
                    <a:pt x="1791049" y="107283"/>
                  </a:lnTo>
                  <a:lnTo>
                    <a:pt x="1768444" y="71724"/>
                  </a:lnTo>
                  <a:lnTo>
                    <a:pt x="1738787" y="42067"/>
                  </a:lnTo>
                  <a:lnTo>
                    <a:pt x="1703228" y="19462"/>
                  </a:lnTo>
                  <a:lnTo>
                    <a:pt x="1662915" y="5057"/>
                  </a:lnTo>
                  <a:lnTo>
                    <a:pt x="1618996" y="0"/>
                  </a:lnTo>
                  <a:close/>
                </a:path>
              </a:pathLst>
            </a:custGeom>
            <a:solidFill>
              <a:srgbClr val="49A68E"/>
            </a:solidFill>
          </p:spPr>
          <p:txBody>
            <a:bodyPr wrap="square" lIns="0" tIns="0" rIns="0" bIns="0" rtlCol="0"/>
            <a:lstStyle/>
            <a:p>
              <a:endParaRPr sz="2700"/>
            </a:p>
          </p:txBody>
        </p:sp>
        <p:sp>
          <p:nvSpPr>
            <p:cNvPr id="29" name="object 29"/>
            <p:cNvSpPr/>
            <p:nvPr/>
          </p:nvSpPr>
          <p:spPr>
            <a:xfrm>
              <a:off x="5249417" y="3484626"/>
              <a:ext cx="1811020" cy="1149350"/>
            </a:xfrm>
            <a:custGeom>
              <a:avLst/>
              <a:gdLst/>
              <a:ahLst/>
              <a:cxnLst/>
              <a:rect l="l" t="t" r="r" b="b"/>
              <a:pathLst>
                <a:path w="1811020" h="1149350">
                  <a:moveTo>
                    <a:pt x="0" y="191516"/>
                  </a:moveTo>
                  <a:lnTo>
                    <a:pt x="5057" y="147596"/>
                  </a:lnTo>
                  <a:lnTo>
                    <a:pt x="19462" y="107283"/>
                  </a:lnTo>
                  <a:lnTo>
                    <a:pt x="42067" y="71724"/>
                  </a:lnTo>
                  <a:lnTo>
                    <a:pt x="71724" y="42067"/>
                  </a:lnTo>
                  <a:lnTo>
                    <a:pt x="107283" y="19462"/>
                  </a:lnTo>
                  <a:lnTo>
                    <a:pt x="147596" y="5057"/>
                  </a:lnTo>
                  <a:lnTo>
                    <a:pt x="191516" y="0"/>
                  </a:lnTo>
                  <a:lnTo>
                    <a:pt x="1618996" y="0"/>
                  </a:lnTo>
                  <a:lnTo>
                    <a:pt x="1662915" y="5057"/>
                  </a:lnTo>
                  <a:lnTo>
                    <a:pt x="1703228" y="19462"/>
                  </a:lnTo>
                  <a:lnTo>
                    <a:pt x="1738787" y="42067"/>
                  </a:lnTo>
                  <a:lnTo>
                    <a:pt x="1768444" y="71724"/>
                  </a:lnTo>
                  <a:lnTo>
                    <a:pt x="1791049" y="107283"/>
                  </a:lnTo>
                  <a:lnTo>
                    <a:pt x="1805454" y="147596"/>
                  </a:lnTo>
                  <a:lnTo>
                    <a:pt x="1810512" y="191516"/>
                  </a:lnTo>
                  <a:lnTo>
                    <a:pt x="1810512" y="957580"/>
                  </a:lnTo>
                  <a:lnTo>
                    <a:pt x="1805454" y="1001499"/>
                  </a:lnTo>
                  <a:lnTo>
                    <a:pt x="1791049" y="1041812"/>
                  </a:lnTo>
                  <a:lnTo>
                    <a:pt x="1768444" y="1077371"/>
                  </a:lnTo>
                  <a:lnTo>
                    <a:pt x="1738787" y="1107028"/>
                  </a:lnTo>
                  <a:lnTo>
                    <a:pt x="1703228" y="1129633"/>
                  </a:lnTo>
                  <a:lnTo>
                    <a:pt x="1662915" y="1144038"/>
                  </a:lnTo>
                  <a:lnTo>
                    <a:pt x="1618996" y="1149096"/>
                  </a:lnTo>
                  <a:lnTo>
                    <a:pt x="191516" y="1149096"/>
                  </a:lnTo>
                  <a:lnTo>
                    <a:pt x="147596" y="1144038"/>
                  </a:lnTo>
                  <a:lnTo>
                    <a:pt x="107283" y="1129633"/>
                  </a:lnTo>
                  <a:lnTo>
                    <a:pt x="71724" y="1107028"/>
                  </a:lnTo>
                  <a:lnTo>
                    <a:pt x="42067" y="1077371"/>
                  </a:lnTo>
                  <a:lnTo>
                    <a:pt x="19462" y="1041812"/>
                  </a:lnTo>
                  <a:lnTo>
                    <a:pt x="5057" y="1001499"/>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30" name="object 30"/>
          <p:cNvSpPr txBox="1"/>
          <p:nvPr/>
        </p:nvSpPr>
        <p:spPr>
          <a:xfrm>
            <a:off x="8144255" y="5395531"/>
            <a:ext cx="2177415"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31" name="object 31"/>
          <p:cNvSpPr txBox="1"/>
          <p:nvPr/>
        </p:nvSpPr>
        <p:spPr>
          <a:xfrm>
            <a:off x="8473439" y="6456236"/>
            <a:ext cx="1517333"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60" dirty="0">
                <a:solidFill>
                  <a:srgbClr val="FFFFFF"/>
                </a:solidFill>
                <a:latin typeface="Calibri"/>
                <a:cs typeface="Calibri"/>
              </a:rPr>
              <a:t> </a:t>
            </a:r>
            <a:r>
              <a:rPr sz="1650" dirty="0">
                <a:solidFill>
                  <a:srgbClr val="FFFFFF"/>
                </a:solidFill>
                <a:latin typeface="Calibri"/>
                <a:cs typeface="Calibri"/>
              </a:rPr>
              <a:t>BUD</a:t>
            </a:r>
            <a:r>
              <a:rPr sz="1650" spc="-60" dirty="0">
                <a:solidFill>
                  <a:srgbClr val="FFFFFF"/>
                </a:solidFill>
                <a:latin typeface="Calibri"/>
                <a:cs typeface="Calibri"/>
              </a:rPr>
              <a:t> </a:t>
            </a:r>
            <a:r>
              <a:rPr sz="1650" dirty="0">
                <a:solidFill>
                  <a:srgbClr val="FFFFFF"/>
                </a:solidFill>
                <a:latin typeface="Calibri"/>
                <a:cs typeface="Calibri"/>
              </a:rPr>
              <a:t>/</a:t>
            </a:r>
            <a:r>
              <a:rPr sz="1650" spc="-38"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32" name="object 32"/>
          <p:cNvGrpSpPr/>
          <p:nvPr/>
        </p:nvGrpSpPr>
        <p:grpSpPr>
          <a:xfrm>
            <a:off x="4275391" y="3038664"/>
            <a:ext cx="7131368" cy="3926205"/>
            <a:chOff x="2850260" y="2025776"/>
            <a:chExt cx="4754245" cy="2617470"/>
          </a:xfrm>
        </p:grpSpPr>
        <p:pic>
          <p:nvPicPr>
            <p:cNvPr id="33" name="object 33"/>
            <p:cNvPicPr/>
            <p:nvPr/>
          </p:nvPicPr>
          <p:blipFill>
            <a:blip r:embed="rId5" cstate="print"/>
            <a:stretch>
              <a:fillRect/>
            </a:stretch>
          </p:blipFill>
          <p:spPr>
            <a:xfrm>
              <a:off x="5419343" y="4293107"/>
              <a:ext cx="211836" cy="213360"/>
            </a:xfrm>
            <a:prstGeom prst="rect">
              <a:avLst/>
            </a:prstGeom>
          </p:spPr>
        </p:pic>
        <p:sp>
          <p:nvSpPr>
            <p:cNvPr id="34" name="object 34"/>
            <p:cNvSpPr/>
            <p:nvPr/>
          </p:nvSpPr>
          <p:spPr>
            <a:xfrm>
              <a:off x="4735829" y="2035301"/>
              <a:ext cx="448309" cy="353695"/>
            </a:xfrm>
            <a:custGeom>
              <a:avLst/>
              <a:gdLst/>
              <a:ahLst/>
              <a:cxnLst/>
              <a:rect l="l" t="t" r="r" b="b"/>
              <a:pathLst>
                <a:path w="448310" h="353694">
                  <a:moveTo>
                    <a:pt x="271272" y="0"/>
                  </a:moveTo>
                  <a:lnTo>
                    <a:pt x="271272" y="88392"/>
                  </a:lnTo>
                  <a:lnTo>
                    <a:pt x="0" y="88392"/>
                  </a:lnTo>
                  <a:lnTo>
                    <a:pt x="0" y="265175"/>
                  </a:lnTo>
                  <a:lnTo>
                    <a:pt x="271272" y="265175"/>
                  </a:lnTo>
                  <a:lnTo>
                    <a:pt x="271272" y="353568"/>
                  </a:lnTo>
                  <a:lnTo>
                    <a:pt x="448056" y="176784"/>
                  </a:lnTo>
                  <a:lnTo>
                    <a:pt x="271272" y="0"/>
                  </a:lnTo>
                  <a:close/>
                </a:path>
              </a:pathLst>
            </a:custGeom>
            <a:solidFill>
              <a:srgbClr val="0058A2"/>
            </a:solidFill>
          </p:spPr>
          <p:txBody>
            <a:bodyPr wrap="square" lIns="0" tIns="0" rIns="0" bIns="0" rtlCol="0"/>
            <a:lstStyle/>
            <a:p>
              <a:endParaRPr sz="2700"/>
            </a:p>
          </p:txBody>
        </p:sp>
        <p:sp>
          <p:nvSpPr>
            <p:cNvPr id="35" name="object 35"/>
            <p:cNvSpPr/>
            <p:nvPr/>
          </p:nvSpPr>
          <p:spPr>
            <a:xfrm>
              <a:off x="4735829" y="2035301"/>
              <a:ext cx="448309" cy="353695"/>
            </a:xfrm>
            <a:custGeom>
              <a:avLst/>
              <a:gdLst/>
              <a:ahLst/>
              <a:cxnLst/>
              <a:rect l="l" t="t" r="r" b="b"/>
              <a:pathLst>
                <a:path w="448310" h="353694">
                  <a:moveTo>
                    <a:pt x="0" y="88392"/>
                  </a:moveTo>
                  <a:lnTo>
                    <a:pt x="271272" y="88392"/>
                  </a:lnTo>
                  <a:lnTo>
                    <a:pt x="271272" y="0"/>
                  </a:lnTo>
                  <a:lnTo>
                    <a:pt x="448056" y="176784"/>
                  </a:lnTo>
                  <a:lnTo>
                    <a:pt x="271272" y="353568"/>
                  </a:lnTo>
                  <a:lnTo>
                    <a:pt x="271272" y="265175"/>
                  </a:lnTo>
                  <a:lnTo>
                    <a:pt x="0" y="265175"/>
                  </a:lnTo>
                  <a:lnTo>
                    <a:pt x="0" y="88392"/>
                  </a:lnTo>
                  <a:close/>
                </a:path>
              </a:pathLst>
            </a:custGeom>
            <a:ln w="19050">
              <a:solidFill>
                <a:srgbClr val="D7D7D7"/>
              </a:solidFill>
            </a:ln>
          </p:spPr>
          <p:txBody>
            <a:bodyPr wrap="square" lIns="0" tIns="0" rIns="0" bIns="0" rtlCol="0"/>
            <a:lstStyle/>
            <a:p>
              <a:endParaRPr sz="2700"/>
            </a:p>
          </p:txBody>
        </p:sp>
        <p:sp>
          <p:nvSpPr>
            <p:cNvPr id="36" name="object 36"/>
            <p:cNvSpPr/>
            <p:nvPr/>
          </p:nvSpPr>
          <p:spPr>
            <a:xfrm>
              <a:off x="4743450" y="3882389"/>
              <a:ext cx="449580" cy="353695"/>
            </a:xfrm>
            <a:custGeom>
              <a:avLst/>
              <a:gdLst/>
              <a:ahLst/>
              <a:cxnLst/>
              <a:rect l="l" t="t" r="r" b="b"/>
              <a:pathLst>
                <a:path w="449579" h="353695">
                  <a:moveTo>
                    <a:pt x="176784" y="0"/>
                  </a:moveTo>
                  <a:lnTo>
                    <a:pt x="0" y="176784"/>
                  </a:lnTo>
                  <a:lnTo>
                    <a:pt x="176784" y="353568"/>
                  </a:lnTo>
                  <a:lnTo>
                    <a:pt x="176784" y="265176"/>
                  </a:lnTo>
                  <a:lnTo>
                    <a:pt x="449579" y="265176"/>
                  </a:lnTo>
                  <a:lnTo>
                    <a:pt x="449579" y="88392"/>
                  </a:lnTo>
                  <a:lnTo>
                    <a:pt x="176784" y="88392"/>
                  </a:lnTo>
                  <a:lnTo>
                    <a:pt x="176784" y="0"/>
                  </a:lnTo>
                  <a:close/>
                </a:path>
              </a:pathLst>
            </a:custGeom>
            <a:solidFill>
              <a:srgbClr val="82A962"/>
            </a:solidFill>
          </p:spPr>
          <p:txBody>
            <a:bodyPr wrap="square" lIns="0" tIns="0" rIns="0" bIns="0" rtlCol="0"/>
            <a:lstStyle/>
            <a:p>
              <a:endParaRPr sz="2700"/>
            </a:p>
          </p:txBody>
        </p:sp>
        <p:sp>
          <p:nvSpPr>
            <p:cNvPr id="37" name="object 37"/>
            <p:cNvSpPr/>
            <p:nvPr/>
          </p:nvSpPr>
          <p:spPr>
            <a:xfrm>
              <a:off x="4743450" y="3882389"/>
              <a:ext cx="449580" cy="353695"/>
            </a:xfrm>
            <a:custGeom>
              <a:avLst/>
              <a:gdLst/>
              <a:ahLst/>
              <a:cxnLst/>
              <a:rect l="l" t="t" r="r" b="b"/>
              <a:pathLst>
                <a:path w="449579" h="353695">
                  <a:moveTo>
                    <a:pt x="449579" y="265176"/>
                  </a:moveTo>
                  <a:lnTo>
                    <a:pt x="176784" y="265176"/>
                  </a:lnTo>
                  <a:lnTo>
                    <a:pt x="176784" y="353568"/>
                  </a:lnTo>
                  <a:lnTo>
                    <a:pt x="0" y="176784"/>
                  </a:lnTo>
                  <a:lnTo>
                    <a:pt x="176784" y="0"/>
                  </a:lnTo>
                  <a:lnTo>
                    <a:pt x="176784" y="88392"/>
                  </a:lnTo>
                  <a:lnTo>
                    <a:pt x="449579" y="88392"/>
                  </a:lnTo>
                  <a:lnTo>
                    <a:pt x="449579" y="265176"/>
                  </a:lnTo>
                  <a:close/>
                </a:path>
              </a:pathLst>
            </a:custGeom>
            <a:ln w="19050">
              <a:solidFill>
                <a:srgbClr val="D7D7D7"/>
              </a:solidFill>
            </a:ln>
          </p:spPr>
          <p:txBody>
            <a:bodyPr wrap="square" lIns="0" tIns="0" rIns="0" bIns="0" rtlCol="0"/>
            <a:lstStyle/>
            <a:p>
              <a:endParaRPr sz="2700"/>
            </a:p>
          </p:txBody>
        </p:sp>
        <p:sp>
          <p:nvSpPr>
            <p:cNvPr id="38" name="object 38"/>
            <p:cNvSpPr/>
            <p:nvPr/>
          </p:nvSpPr>
          <p:spPr>
            <a:xfrm>
              <a:off x="7146797" y="3890009"/>
              <a:ext cx="448309" cy="353695"/>
            </a:xfrm>
            <a:custGeom>
              <a:avLst/>
              <a:gdLst/>
              <a:ahLst/>
              <a:cxnLst/>
              <a:rect l="l" t="t" r="r" b="b"/>
              <a:pathLst>
                <a:path w="448309" h="353695">
                  <a:moveTo>
                    <a:pt x="176783" y="0"/>
                  </a:moveTo>
                  <a:lnTo>
                    <a:pt x="0" y="176783"/>
                  </a:lnTo>
                  <a:lnTo>
                    <a:pt x="176783" y="353567"/>
                  </a:lnTo>
                  <a:lnTo>
                    <a:pt x="176783" y="265175"/>
                  </a:lnTo>
                  <a:lnTo>
                    <a:pt x="448055" y="265175"/>
                  </a:lnTo>
                  <a:lnTo>
                    <a:pt x="448055" y="88391"/>
                  </a:lnTo>
                  <a:lnTo>
                    <a:pt x="176783" y="88391"/>
                  </a:lnTo>
                  <a:lnTo>
                    <a:pt x="176783" y="0"/>
                  </a:lnTo>
                  <a:close/>
                </a:path>
              </a:pathLst>
            </a:custGeom>
            <a:solidFill>
              <a:srgbClr val="49A68E"/>
            </a:solidFill>
          </p:spPr>
          <p:txBody>
            <a:bodyPr wrap="square" lIns="0" tIns="0" rIns="0" bIns="0" rtlCol="0"/>
            <a:lstStyle/>
            <a:p>
              <a:endParaRPr sz="2700"/>
            </a:p>
          </p:txBody>
        </p:sp>
        <p:sp>
          <p:nvSpPr>
            <p:cNvPr id="39" name="object 39"/>
            <p:cNvSpPr/>
            <p:nvPr/>
          </p:nvSpPr>
          <p:spPr>
            <a:xfrm>
              <a:off x="7146797" y="3890009"/>
              <a:ext cx="448309" cy="353695"/>
            </a:xfrm>
            <a:custGeom>
              <a:avLst/>
              <a:gdLst/>
              <a:ahLst/>
              <a:cxnLst/>
              <a:rect l="l" t="t" r="r" b="b"/>
              <a:pathLst>
                <a:path w="448309" h="353695">
                  <a:moveTo>
                    <a:pt x="448055" y="265175"/>
                  </a:moveTo>
                  <a:lnTo>
                    <a:pt x="176783" y="265175"/>
                  </a:lnTo>
                  <a:lnTo>
                    <a:pt x="176783" y="353567"/>
                  </a:lnTo>
                  <a:lnTo>
                    <a:pt x="0" y="176783"/>
                  </a:lnTo>
                  <a:lnTo>
                    <a:pt x="176783" y="0"/>
                  </a:lnTo>
                  <a:lnTo>
                    <a:pt x="176783" y="88391"/>
                  </a:lnTo>
                  <a:lnTo>
                    <a:pt x="448055" y="88391"/>
                  </a:lnTo>
                  <a:lnTo>
                    <a:pt x="448055" y="265175"/>
                  </a:lnTo>
                  <a:close/>
                </a:path>
              </a:pathLst>
            </a:custGeom>
            <a:ln w="19050">
              <a:solidFill>
                <a:srgbClr val="D7D7D7"/>
              </a:solidFill>
            </a:ln>
          </p:spPr>
          <p:txBody>
            <a:bodyPr wrap="square" lIns="0" tIns="0" rIns="0" bIns="0" rtlCol="0"/>
            <a:lstStyle/>
            <a:p>
              <a:endParaRPr sz="2700"/>
            </a:p>
          </p:txBody>
        </p:sp>
        <p:pic>
          <p:nvPicPr>
            <p:cNvPr id="40" name="object 40"/>
            <p:cNvPicPr/>
            <p:nvPr/>
          </p:nvPicPr>
          <p:blipFill>
            <a:blip r:embed="rId6" cstate="print"/>
            <a:stretch>
              <a:fillRect/>
            </a:stretch>
          </p:blipFill>
          <p:spPr>
            <a:xfrm>
              <a:off x="5615939" y="2459735"/>
              <a:ext cx="175260" cy="176784"/>
            </a:xfrm>
            <a:prstGeom prst="rect">
              <a:avLst/>
            </a:prstGeom>
          </p:spPr>
        </p:pic>
        <p:sp>
          <p:nvSpPr>
            <p:cNvPr id="41" name="object 41"/>
            <p:cNvSpPr/>
            <p:nvPr/>
          </p:nvSpPr>
          <p:spPr>
            <a:xfrm>
              <a:off x="2859785" y="3484625"/>
              <a:ext cx="1811020" cy="1149350"/>
            </a:xfrm>
            <a:custGeom>
              <a:avLst/>
              <a:gdLst/>
              <a:ahLst/>
              <a:cxnLst/>
              <a:rect l="l" t="t" r="r" b="b"/>
              <a:pathLst>
                <a:path w="1811020" h="1149350">
                  <a:moveTo>
                    <a:pt x="1618996" y="0"/>
                  </a:moveTo>
                  <a:lnTo>
                    <a:pt x="191515" y="0"/>
                  </a:lnTo>
                  <a:lnTo>
                    <a:pt x="147596" y="5057"/>
                  </a:lnTo>
                  <a:lnTo>
                    <a:pt x="107283" y="19462"/>
                  </a:lnTo>
                  <a:lnTo>
                    <a:pt x="71724" y="42067"/>
                  </a:lnTo>
                  <a:lnTo>
                    <a:pt x="42067" y="71724"/>
                  </a:lnTo>
                  <a:lnTo>
                    <a:pt x="19462" y="107283"/>
                  </a:lnTo>
                  <a:lnTo>
                    <a:pt x="5057" y="147596"/>
                  </a:lnTo>
                  <a:lnTo>
                    <a:pt x="0" y="191516"/>
                  </a:lnTo>
                  <a:lnTo>
                    <a:pt x="0" y="957580"/>
                  </a:lnTo>
                  <a:lnTo>
                    <a:pt x="5057" y="1001499"/>
                  </a:lnTo>
                  <a:lnTo>
                    <a:pt x="19462" y="1041812"/>
                  </a:lnTo>
                  <a:lnTo>
                    <a:pt x="42067" y="1077371"/>
                  </a:lnTo>
                  <a:lnTo>
                    <a:pt x="71724" y="1107028"/>
                  </a:lnTo>
                  <a:lnTo>
                    <a:pt x="107283" y="1129633"/>
                  </a:lnTo>
                  <a:lnTo>
                    <a:pt x="147596" y="1144038"/>
                  </a:lnTo>
                  <a:lnTo>
                    <a:pt x="191515" y="1149096"/>
                  </a:lnTo>
                  <a:lnTo>
                    <a:pt x="1618996" y="1149096"/>
                  </a:lnTo>
                  <a:lnTo>
                    <a:pt x="1662915" y="1144038"/>
                  </a:lnTo>
                  <a:lnTo>
                    <a:pt x="1703228" y="1129633"/>
                  </a:lnTo>
                  <a:lnTo>
                    <a:pt x="1738787" y="1107028"/>
                  </a:lnTo>
                  <a:lnTo>
                    <a:pt x="1768444" y="1077371"/>
                  </a:lnTo>
                  <a:lnTo>
                    <a:pt x="1791049" y="1041812"/>
                  </a:lnTo>
                  <a:lnTo>
                    <a:pt x="1805454" y="1001499"/>
                  </a:lnTo>
                  <a:lnTo>
                    <a:pt x="1810512" y="957580"/>
                  </a:lnTo>
                  <a:lnTo>
                    <a:pt x="1810512" y="191516"/>
                  </a:lnTo>
                  <a:lnTo>
                    <a:pt x="1805454" y="147596"/>
                  </a:lnTo>
                  <a:lnTo>
                    <a:pt x="1791049" y="107283"/>
                  </a:lnTo>
                  <a:lnTo>
                    <a:pt x="1768444" y="71724"/>
                  </a:lnTo>
                  <a:lnTo>
                    <a:pt x="1738787" y="42067"/>
                  </a:lnTo>
                  <a:lnTo>
                    <a:pt x="1703228" y="19462"/>
                  </a:lnTo>
                  <a:lnTo>
                    <a:pt x="1662915" y="5057"/>
                  </a:lnTo>
                  <a:lnTo>
                    <a:pt x="1618996" y="0"/>
                  </a:lnTo>
                  <a:close/>
                </a:path>
              </a:pathLst>
            </a:custGeom>
            <a:solidFill>
              <a:srgbClr val="82A962"/>
            </a:solidFill>
          </p:spPr>
          <p:txBody>
            <a:bodyPr wrap="square" lIns="0" tIns="0" rIns="0" bIns="0" rtlCol="0"/>
            <a:lstStyle/>
            <a:p>
              <a:endParaRPr sz="2700"/>
            </a:p>
          </p:txBody>
        </p:sp>
        <p:sp>
          <p:nvSpPr>
            <p:cNvPr id="42" name="object 42"/>
            <p:cNvSpPr/>
            <p:nvPr/>
          </p:nvSpPr>
          <p:spPr>
            <a:xfrm>
              <a:off x="2859785" y="3484625"/>
              <a:ext cx="1811020" cy="1149350"/>
            </a:xfrm>
            <a:custGeom>
              <a:avLst/>
              <a:gdLst/>
              <a:ahLst/>
              <a:cxnLst/>
              <a:rect l="l" t="t" r="r" b="b"/>
              <a:pathLst>
                <a:path w="1811020" h="1149350">
                  <a:moveTo>
                    <a:pt x="0" y="191516"/>
                  </a:moveTo>
                  <a:lnTo>
                    <a:pt x="5057" y="147596"/>
                  </a:lnTo>
                  <a:lnTo>
                    <a:pt x="19462" y="107283"/>
                  </a:lnTo>
                  <a:lnTo>
                    <a:pt x="42067" y="71724"/>
                  </a:lnTo>
                  <a:lnTo>
                    <a:pt x="71724" y="42067"/>
                  </a:lnTo>
                  <a:lnTo>
                    <a:pt x="107283" y="19462"/>
                  </a:lnTo>
                  <a:lnTo>
                    <a:pt x="147596" y="5057"/>
                  </a:lnTo>
                  <a:lnTo>
                    <a:pt x="191515" y="0"/>
                  </a:lnTo>
                  <a:lnTo>
                    <a:pt x="1618996" y="0"/>
                  </a:lnTo>
                  <a:lnTo>
                    <a:pt x="1662915" y="5057"/>
                  </a:lnTo>
                  <a:lnTo>
                    <a:pt x="1703228" y="19462"/>
                  </a:lnTo>
                  <a:lnTo>
                    <a:pt x="1738787" y="42067"/>
                  </a:lnTo>
                  <a:lnTo>
                    <a:pt x="1768444" y="71724"/>
                  </a:lnTo>
                  <a:lnTo>
                    <a:pt x="1791049" y="107283"/>
                  </a:lnTo>
                  <a:lnTo>
                    <a:pt x="1805454" y="147596"/>
                  </a:lnTo>
                  <a:lnTo>
                    <a:pt x="1810512" y="191516"/>
                  </a:lnTo>
                  <a:lnTo>
                    <a:pt x="1810512" y="957580"/>
                  </a:lnTo>
                  <a:lnTo>
                    <a:pt x="1805454" y="1001499"/>
                  </a:lnTo>
                  <a:lnTo>
                    <a:pt x="1791049" y="1041812"/>
                  </a:lnTo>
                  <a:lnTo>
                    <a:pt x="1768444" y="1077371"/>
                  </a:lnTo>
                  <a:lnTo>
                    <a:pt x="1738787" y="1107028"/>
                  </a:lnTo>
                  <a:lnTo>
                    <a:pt x="1703228" y="1129633"/>
                  </a:lnTo>
                  <a:lnTo>
                    <a:pt x="1662915" y="1144038"/>
                  </a:lnTo>
                  <a:lnTo>
                    <a:pt x="1618996" y="1149096"/>
                  </a:lnTo>
                  <a:lnTo>
                    <a:pt x="191515" y="1149096"/>
                  </a:lnTo>
                  <a:lnTo>
                    <a:pt x="147596" y="1144038"/>
                  </a:lnTo>
                  <a:lnTo>
                    <a:pt x="107283" y="1129633"/>
                  </a:lnTo>
                  <a:lnTo>
                    <a:pt x="71724" y="1107028"/>
                  </a:lnTo>
                  <a:lnTo>
                    <a:pt x="42067" y="1077371"/>
                  </a:lnTo>
                  <a:lnTo>
                    <a:pt x="19462" y="1041812"/>
                  </a:lnTo>
                  <a:lnTo>
                    <a:pt x="5057" y="1001499"/>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43" name="object 43"/>
          <p:cNvSpPr txBox="1"/>
          <p:nvPr/>
        </p:nvSpPr>
        <p:spPr>
          <a:xfrm>
            <a:off x="4518278" y="5395531"/>
            <a:ext cx="2260283"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Pencairan</a:t>
            </a:r>
            <a:r>
              <a:rPr sz="2700" b="1" spc="-120"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44" name="object 44"/>
          <p:cNvSpPr txBox="1"/>
          <p:nvPr/>
        </p:nvSpPr>
        <p:spPr>
          <a:xfrm>
            <a:off x="5165218" y="6456236"/>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45" name="object 45"/>
          <p:cNvGrpSpPr/>
          <p:nvPr/>
        </p:nvGrpSpPr>
        <p:grpSpPr>
          <a:xfrm>
            <a:off x="608648" y="5233225"/>
            <a:ext cx="4553903" cy="1768793"/>
            <a:chOff x="405765" y="3488816"/>
            <a:chExt cx="3035935" cy="1179195"/>
          </a:xfrm>
        </p:grpSpPr>
        <p:pic>
          <p:nvPicPr>
            <p:cNvPr id="46" name="object 46"/>
            <p:cNvPicPr/>
            <p:nvPr/>
          </p:nvPicPr>
          <p:blipFill>
            <a:blip r:embed="rId7" cstate="print"/>
            <a:stretch>
              <a:fillRect/>
            </a:stretch>
          </p:blipFill>
          <p:spPr>
            <a:xfrm>
              <a:off x="3229356" y="4285487"/>
              <a:ext cx="211835" cy="211836"/>
            </a:xfrm>
            <a:prstGeom prst="rect">
              <a:avLst/>
            </a:prstGeom>
          </p:spPr>
        </p:pic>
        <p:sp>
          <p:nvSpPr>
            <p:cNvPr id="47" name="object 47"/>
            <p:cNvSpPr/>
            <p:nvPr/>
          </p:nvSpPr>
          <p:spPr>
            <a:xfrm>
              <a:off x="2297429" y="3882389"/>
              <a:ext cx="449580" cy="353695"/>
            </a:xfrm>
            <a:custGeom>
              <a:avLst/>
              <a:gdLst/>
              <a:ahLst/>
              <a:cxnLst/>
              <a:rect l="l" t="t" r="r" b="b"/>
              <a:pathLst>
                <a:path w="449580" h="353695">
                  <a:moveTo>
                    <a:pt x="176783" y="0"/>
                  </a:moveTo>
                  <a:lnTo>
                    <a:pt x="0" y="176784"/>
                  </a:lnTo>
                  <a:lnTo>
                    <a:pt x="176783" y="353568"/>
                  </a:lnTo>
                  <a:lnTo>
                    <a:pt x="176783" y="265176"/>
                  </a:lnTo>
                  <a:lnTo>
                    <a:pt x="449580" y="265176"/>
                  </a:lnTo>
                  <a:lnTo>
                    <a:pt x="449580" y="88392"/>
                  </a:lnTo>
                  <a:lnTo>
                    <a:pt x="176783" y="88392"/>
                  </a:lnTo>
                  <a:lnTo>
                    <a:pt x="176783" y="0"/>
                  </a:lnTo>
                  <a:close/>
                </a:path>
              </a:pathLst>
            </a:custGeom>
            <a:solidFill>
              <a:srgbClr val="A89B0D"/>
            </a:solidFill>
          </p:spPr>
          <p:txBody>
            <a:bodyPr wrap="square" lIns="0" tIns="0" rIns="0" bIns="0" rtlCol="0"/>
            <a:lstStyle/>
            <a:p>
              <a:endParaRPr sz="2700"/>
            </a:p>
          </p:txBody>
        </p:sp>
        <p:sp>
          <p:nvSpPr>
            <p:cNvPr id="48" name="object 48"/>
            <p:cNvSpPr/>
            <p:nvPr/>
          </p:nvSpPr>
          <p:spPr>
            <a:xfrm>
              <a:off x="2297429" y="3882389"/>
              <a:ext cx="449580" cy="353695"/>
            </a:xfrm>
            <a:custGeom>
              <a:avLst/>
              <a:gdLst/>
              <a:ahLst/>
              <a:cxnLst/>
              <a:rect l="l" t="t" r="r" b="b"/>
              <a:pathLst>
                <a:path w="449580" h="353695">
                  <a:moveTo>
                    <a:pt x="449580" y="265176"/>
                  </a:moveTo>
                  <a:lnTo>
                    <a:pt x="176783" y="265176"/>
                  </a:lnTo>
                  <a:lnTo>
                    <a:pt x="176783" y="353568"/>
                  </a:lnTo>
                  <a:lnTo>
                    <a:pt x="0" y="176784"/>
                  </a:lnTo>
                  <a:lnTo>
                    <a:pt x="176783" y="0"/>
                  </a:lnTo>
                  <a:lnTo>
                    <a:pt x="176783" y="88392"/>
                  </a:lnTo>
                  <a:lnTo>
                    <a:pt x="449580" y="88392"/>
                  </a:lnTo>
                  <a:lnTo>
                    <a:pt x="449580" y="265176"/>
                  </a:lnTo>
                  <a:close/>
                </a:path>
              </a:pathLst>
            </a:custGeom>
            <a:ln w="19050">
              <a:solidFill>
                <a:srgbClr val="D7D7D7"/>
              </a:solidFill>
            </a:ln>
          </p:spPr>
          <p:txBody>
            <a:bodyPr wrap="square" lIns="0" tIns="0" rIns="0" bIns="0" rtlCol="0"/>
            <a:lstStyle/>
            <a:p>
              <a:endParaRPr sz="2700"/>
            </a:p>
          </p:txBody>
        </p:sp>
        <p:sp>
          <p:nvSpPr>
            <p:cNvPr id="49" name="object 49"/>
            <p:cNvSpPr/>
            <p:nvPr/>
          </p:nvSpPr>
          <p:spPr>
            <a:xfrm>
              <a:off x="415290" y="3498341"/>
              <a:ext cx="1811020" cy="1160145"/>
            </a:xfrm>
            <a:custGeom>
              <a:avLst/>
              <a:gdLst/>
              <a:ahLst/>
              <a:cxnLst/>
              <a:rect l="l" t="t" r="r" b="b"/>
              <a:pathLst>
                <a:path w="1811020" h="1160145">
                  <a:moveTo>
                    <a:pt x="1617217" y="0"/>
                  </a:moveTo>
                  <a:lnTo>
                    <a:pt x="193294" y="0"/>
                  </a:lnTo>
                  <a:lnTo>
                    <a:pt x="148972" y="5102"/>
                  </a:lnTo>
                  <a:lnTo>
                    <a:pt x="108286" y="19637"/>
                  </a:lnTo>
                  <a:lnTo>
                    <a:pt x="72397" y="42447"/>
                  </a:lnTo>
                  <a:lnTo>
                    <a:pt x="42463" y="72375"/>
                  </a:lnTo>
                  <a:lnTo>
                    <a:pt x="19646" y="108264"/>
                  </a:lnTo>
                  <a:lnTo>
                    <a:pt x="5104" y="148956"/>
                  </a:lnTo>
                  <a:lnTo>
                    <a:pt x="0" y="193294"/>
                  </a:lnTo>
                  <a:lnTo>
                    <a:pt x="0" y="966470"/>
                  </a:lnTo>
                  <a:lnTo>
                    <a:pt x="5104" y="1010807"/>
                  </a:lnTo>
                  <a:lnTo>
                    <a:pt x="19646" y="1051499"/>
                  </a:lnTo>
                  <a:lnTo>
                    <a:pt x="42463" y="1087388"/>
                  </a:lnTo>
                  <a:lnTo>
                    <a:pt x="72397" y="1117316"/>
                  </a:lnTo>
                  <a:lnTo>
                    <a:pt x="108286" y="1140126"/>
                  </a:lnTo>
                  <a:lnTo>
                    <a:pt x="148972" y="1154661"/>
                  </a:lnTo>
                  <a:lnTo>
                    <a:pt x="193294" y="1159764"/>
                  </a:lnTo>
                  <a:lnTo>
                    <a:pt x="1617217" y="1159764"/>
                  </a:lnTo>
                  <a:lnTo>
                    <a:pt x="1661555" y="1154661"/>
                  </a:lnTo>
                  <a:lnTo>
                    <a:pt x="1702247" y="1140126"/>
                  </a:lnTo>
                  <a:lnTo>
                    <a:pt x="1738136" y="1117316"/>
                  </a:lnTo>
                  <a:lnTo>
                    <a:pt x="1768064" y="1087388"/>
                  </a:lnTo>
                  <a:lnTo>
                    <a:pt x="1790874" y="1051499"/>
                  </a:lnTo>
                  <a:lnTo>
                    <a:pt x="1805409" y="1010807"/>
                  </a:lnTo>
                  <a:lnTo>
                    <a:pt x="1810512" y="966470"/>
                  </a:lnTo>
                  <a:lnTo>
                    <a:pt x="1810512" y="193294"/>
                  </a:lnTo>
                  <a:lnTo>
                    <a:pt x="1805409" y="148956"/>
                  </a:lnTo>
                  <a:lnTo>
                    <a:pt x="1790874" y="108264"/>
                  </a:lnTo>
                  <a:lnTo>
                    <a:pt x="1768064" y="72375"/>
                  </a:lnTo>
                  <a:lnTo>
                    <a:pt x="1738136" y="42447"/>
                  </a:lnTo>
                  <a:lnTo>
                    <a:pt x="1702247" y="19637"/>
                  </a:lnTo>
                  <a:lnTo>
                    <a:pt x="1661555" y="5102"/>
                  </a:lnTo>
                  <a:lnTo>
                    <a:pt x="1617217" y="0"/>
                  </a:lnTo>
                  <a:close/>
                </a:path>
              </a:pathLst>
            </a:custGeom>
            <a:solidFill>
              <a:srgbClr val="D2AC23"/>
            </a:solidFill>
          </p:spPr>
          <p:txBody>
            <a:bodyPr wrap="square" lIns="0" tIns="0" rIns="0" bIns="0" rtlCol="0"/>
            <a:lstStyle/>
            <a:p>
              <a:endParaRPr sz="2700"/>
            </a:p>
          </p:txBody>
        </p:sp>
        <p:sp>
          <p:nvSpPr>
            <p:cNvPr id="50" name="object 50"/>
            <p:cNvSpPr/>
            <p:nvPr/>
          </p:nvSpPr>
          <p:spPr>
            <a:xfrm>
              <a:off x="415290" y="3498341"/>
              <a:ext cx="1811020" cy="1160145"/>
            </a:xfrm>
            <a:custGeom>
              <a:avLst/>
              <a:gdLst/>
              <a:ahLst/>
              <a:cxnLst/>
              <a:rect l="l" t="t" r="r" b="b"/>
              <a:pathLst>
                <a:path w="1811020" h="1160145">
                  <a:moveTo>
                    <a:pt x="0" y="193294"/>
                  </a:moveTo>
                  <a:lnTo>
                    <a:pt x="5104" y="148956"/>
                  </a:lnTo>
                  <a:lnTo>
                    <a:pt x="19646" y="108264"/>
                  </a:lnTo>
                  <a:lnTo>
                    <a:pt x="42463" y="72375"/>
                  </a:lnTo>
                  <a:lnTo>
                    <a:pt x="72397" y="42447"/>
                  </a:lnTo>
                  <a:lnTo>
                    <a:pt x="108286" y="19637"/>
                  </a:lnTo>
                  <a:lnTo>
                    <a:pt x="148972" y="5102"/>
                  </a:lnTo>
                  <a:lnTo>
                    <a:pt x="193294" y="0"/>
                  </a:lnTo>
                  <a:lnTo>
                    <a:pt x="1617217" y="0"/>
                  </a:lnTo>
                  <a:lnTo>
                    <a:pt x="1661555" y="5102"/>
                  </a:lnTo>
                  <a:lnTo>
                    <a:pt x="1702247" y="19637"/>
                  </a:lnTo>
                  <a:lnTo>
                    <a:pt x="1738136" y="42447"/>
                  </a:lnTo>
                  <a:lnTo>
                    <a:pt x="1768064" y="72375"/>
                  </a:lnTo>
                  <a:lnTo>
                    <a:pt x="1790874" y="108264"/>
                  </a:lnTo>
                  <a:lnTo>
                    <a:pt x="1805409" y="148956"/>
                  </a:lnTo>
                  <a:lnTo>
                    <a:pt x="1810512" y="193294"/>
                  </a:lnTo>
                  <a:lnTo>
                    <a:pt x="1810512" y="966470"/>
                  </a:lnTo>
                  <a:lnTo>
                    <a:pt x="1805409" y="1010807"/>
                  </a:lnTo>
                  <a:lnTo>
                    <a:pt x="1790874" y="1051499"/>
                  </a:lnTo>
                  <a:lnTo>
                    <a:pt x="1768064" y="1087388"/>
                  </a:lnTo>
                  <a:lnTo>
                    <a:pt x="1738136" y="1117316"/>
                  </a:lnTo>
                  <a:lnTo>
                    <a:pt x="1702247" y="1140126"/>
                  </a:lnTo>
                  <a:lnTo>
                    <a:pt x="1661555" y="1154661"/>
                  </a:lnTo>
                  <a:lnTo>
                    <a:pt x="1617217" y="1159764"/>
                  </a:lnTo>
                  <a:lnTo>
                    <a:pt x="193294" y="1159764"/>
                  </a:lnTo>
                  <a:lnTo>
                    <a:pt x="148972" y="1154661"/>
                  </a:lnTo>
                  <a:lnTo>
                    <a:pt x="108286" y="1140126"/>
                  </a:lnTo>
                  <a:lnTo>
                    <a:pt x="72397" y="1117316"/>
                  </a:lnTo>
                  <a:lnTo>
                    <a:pt x="42463" y="1087388"/>
                  </a:lnTo>
                  <a:lnTo>
                    <a:pt x="19646" y="1051499"/>
                  </a:lnTo>
                  <a:lnTo>
                    <a:pt x="5104" y="1010807"/>
                  </a:lnTo>
                  <a:lnTo>
                    <a:pt x="0" y="966470"/>
                  </a:lnTo>
                  <a:lnTo>
                    <a:pt x="0" y="193294"/>
                  </a:lnTo>
                  <a:close/>
                </a:path>
              </a:pathLst>
            </a:custGeom>
            <a:ln w="19050">
              <a:solidFill>
                <a:srgbClr val="D7D7D7"/>
              </a:solidFill>
            </a:ln>
          </p:spPr>
          <p:txBody>
            <a:bodyPr wrap="square" lIns="0" tIns="0" rIns="0" bIns="0" rtlCol="0"/>
            <a:lstStyle/>
            <a:p>
              <a:endParaRPr sz="2700"/>
            </a:p>
          </p:txBody>
        </p:sp>
      </p:grpSp>
      <p:sp>
        <p:nvSpPr>
          <p:cNvPr id="51" name="object 51"/>
          <p:cNvSpPr txBox="1"/>
          <p:nvPr/>
        </p:nvSpPr>
        <p:spPr>
          <a:xfrm>
            <a:off x="1055370" y="5606414"/>
            <a:ext cx="1851660" cy="724557"/>
          </a:xfrm>
          <a:prstGeom prst="rect">
            <a:avLst/>
          </a:prstGeom>
        </p:spPr>
        <p:txBody>
          <a:bodyPr vert="horz" wrap="square" lIns="0" tIns="19050" rIns="0" bIns="0" rtlCol="0">
            <a:spAutoFit/>
          </a:bodyPr>
          <a:lstStyle/>
          <a:p>
            <a:pPr algn="ctr">
              <a:spcBef>
                <a:spcPts val="150"/>
              </a:spcBef>
            </a:pPr>
            <a:r>
              <a:rPr sz="2700" b="1" dirty="0">
                <a:solidFill>
                  <a:srgbClr val="FFFFFF"/>
                </a:solidFill>
                <a:latin typeface="Calibri"/>
                <a:cs typeface="Calibri"/>
              </a:rPr>
              <a:t>History</a:t>
            </a:r>
            <a:endParaRPr sz="2700">
              <a:latin typeface="Calibri"/>
              <a:cs typeface="Calibri"/>
            </a:endParaRPr>
          </a:p>
          <a:p>
            <a:pPr algn="ctr">
              <a:spcBef>
                <a:spcPts val="68"/>
              </a:spcBef>
            </a:pPr>
            <a:r>
              <a:rPr b="1" spc="-8" dirty="0">
                <a:solidFill>
                  <a:srgbClr val="FFFFFF"/>
                </a:solidFill>
                <a:latin typeface="Calibri"/>
                <a:cs typeface="Calibri"/>
              </a:rPr>
              <a:t>(Transaksi</a:t>
            </a:r>
            <a:r>
              <a:rPr b="1" spc="-30" dirty="0">
                <a:solidFill>
                  <a:srgbClr val="FFFFFF"/>
                </a:solidFill>
                <a:latin typeface="Calibri"/>
                <a:cs typeface="Calibri"/>
              </a:rPr>
              <a:t> </a:t>
            </a:r>
            <a:r>
              <a:rPr b="1" dirty="0">
                <a:solidFill>
                  <a:srgbClr val="FFFFFF"/>
                </a:solidFill>
                <a:latin typeface="Calibri"/>
                <a:cs typeface="Calibri"/>
              </a:rPr>
              <a:t>&amp;</a:t>
            </a:r>
            <a:r>
              <a:rPr b="1" spc="-38" dirty="0">
                <a:solidFill>
                  <a:srgbClr val="FFFFFF"/>
                </a:solidFill>
                <a:latin typeface="Calibri"/>
                <a:cs typeface="Calibri"/>
              </a:rPr>
              <a:t> </a:t>
            </a:r>
            <a:r>
              <a:rPr b="1" spc="-8" dirty="0">
                <a:solidFill>
                  <a:srgbClr val="FFFFFF"/>
                </a:solidFill>
                <a:latin typeface="Calibri"/>
                <a:cs typeface="Calibri"/>
              </a:rPr>
              <a:t>Pajak)</a:t>
            </a:r>
            <a:endParaRPr>
              <a:latin typeface="Calibri"/>
              <a:cs typeface="Calibri"/>
            </a:endParaRPr>
          </a:p>
        </p:txBody>
      </p:sp>
      <p:grpSp>
        <p:nvGrpSpPr>
          <p:cNvPr id="52" name="object 52"/>
          <p:cNvGrpSpPr/>
          <p:nvPr/>
        </p:nvGrpSpPr>
        <p:grpSpPr>
          <a:xfrm>
            <a:off x="608648" y="7964994"/>
            <a:ext cx="2745105" cy="1750695"/>
            <a:chOff x="405765" y="5309996"/>
            <a:chExt cx="1830070" cy="1167130"/>
          </a:xfrm>
        </p:grpSpPr>
        <p:sp>
          <p:nvSpPr>
            <p:cNvPr id="53" name="object 53"/>
            <p:cNvSpPr/>
            <p:nvPr/>
          </p:nvSpPr>
          <p:spPr>
            <a:xfrm>
              <a:off x="415290" y="5319521"/>
              <a:ext cx="1811020" cy="1148080"/>
            </a:xfrm>
            <a:custGeom>
              <a:avLst/>
              <a:gdLst/>
              <a:ahLst/>
              <a:cxnLst/>
              <a:rect l="l" t="t" r="r" b="b"/>
              <a:pathLst>
                <a:path w="1811020" h="1148079">
                  <a:moveTo>
                    <a:pt x="1619249" y="0"/>
                  </a:moveTo>
                  <a:lnTo>
                    <a:pt x="191261" y="0"/>
                  </a:lnTo>
                  <a:lnTo>
                    <a:pt x="147409" y="5049"/>
                  </a:lnTo>
                  <a:lnTo>
                    <a:pt x="107152" y="19434"/>
                  </a:lnTo>
                  <a:lnTo>
                    <a:pt x="71639" y="42007"/>
                  </a:lnTo>
                  <a:lnTo>
                    <a:pt x="42019" y="71623"/>
                  </a:lnTo>
                  <a:lnTo>
                    <a:pt x="19440" y="107135"/>
                  </a:lnTo>
                  <a:lnTo>
                    <a:pt x="5051" y="147397"/>
                  </a:lnTo>
                  <a:lnTo>
                    <a:pt x="0" y="191261"/>
                  </a:lnTo>
                  <a:lnTo>
                    <a:pt x="0" y="956309"/>
                  </a:lnTo>
                  <a:lnTo>
                    <a:pt x="5051" y="1000162"/>
                  </a:lnTo>
                  <a:lnTo>
                    <a:pt x="19440" y="1040419"/>
                  </a:lnTo>
                  <a:lnTo>
                    <a:pt x="42019" y="1075932"/>
                  </a:lnTo>
                  <a:lnTo>
                    <a:pt x="71639" y="1105552"/>
                  </a:lnTo>
                  <a:lnTo>
                    <a:pt x="107152" y="1128131"/>
                  </a:lnTo>
                  <a:lnTo>
                    <a:pt x="147409" y="1142520"/>
                  </a:lnTo>
                  <a:lnTo>
                    <a:pt x="191261" y="1147571"/>
                  </a:lnTo>
                  <a:lnTo>
                    <a:pt x="1619249" y="1147571"/>
                  </a:lnTo>
                  <a:lnTo>
                    <a:pt x="1663114" y="1142520"/>
                  </a:lnTo>
                  <a:lnTo>
                    <a:pt x="1703376" y="1128131"/>
                  </a:lnTo>
                  <a:lnTo>
                    <a:pt x="1738888" y="1105552"/>
                  </a:lnTo>
                  <a:lnTo>
                    <a:pt x="1768504" y="1075932"/>
                  </a:lnTo>
                  <a:lnTo>
                    <a:pt x="1791077" y="1040419"/>
                  </a:lnTo>
                  <a:lnTo>
                    <a:pt x="1805462" y="1000162"/>
                  </a:lnTo>
                  <a:lnTo>
                    <a:pt x="1810512" y="956309"/>
                  </a:lnTo>
                  <a:lnTo>
                    <a:pt x="1810512" y="191261"/>
                  </a:lnTo>
                  <a:lnTo>
                    <a:pt x="1805462" y="147397"/>
                  </a:lnTo>
                  <a:lnTo>
                    <a:pt x="1791077" y="107135"/>
                  </a:lnTo>
                  <a:lnTo>
                    <a:pt x="1768504" y="71623"/>
                  </a:lnTo>
                  <a:lnTo>
                    <a:pt x="1738888" y="42007"/>
                  </a:lnTo>
                  <a:lnTo>
                    <a:pt x="1703376" y="19434"/>
                  </a:lnTo>
                  <a:lnTo>
                    <a:pt x="1663114" y="5049"/>
                  </a:lnTo>
                  <a:lnTo>
                    <a:pt x="1619249" y="0"/>
                  </a:lnTo>
                  <a:close/>
                </a:path>
              </a:pathLst>
            </a:custGeom>
            <a:solidFill>
              <a:srgbClr val="FBC000"/>
            </a:solidFill>
          </p:spPr>
          <p:txBody>
            <a:bodyPr wrap="square" lIns="0" tIns="0" rIns="0" bIns="0" rtlCol="0"/>
            <a:lstStyle/>
            <a:p>
              <a:endParaRPr sz="2700"/>
            </a:p>
          </p:txBody>
        </p:sp>
        <p:sp>
          <p:nvSpPr>
            <p:cNvPr id="54" name="object 54"/>
            <p:cNvSpPr/>
            <p:nvPr/>
          </p:nvSpPr>
          <p:spPr>
            <a:xfrm>
              <a:off x="415290" y="5319521"/>
              <a:ext cx="1811020" cy="1148080"/>
            </a:xfrm>
            <a:custGeom>
              <a:avLst/>
              <a:gdLst/>
              <a:ahLst/>
              <a:cxnLst/>
              <a:rect l="l" t="t" r="r" b="b"/>
              <a:pathLst>
                <a:path w="1811020" h="1148079">
                  <a:moveTo>
                    <a:pt x="0" y="191261"/>
                  </a:moveTo>
                  <a:lnTo>
                    <a:pt x="5051" y="147397"/>
                  </a:lnTo>
                  <a:lnTo>
                    <a:pt x="19440" y="107135"/>
                  </a:lnTo>
                  <a:lnTo>
                    <a:pt x="42019" y="71623"/>
                  </a:lnTo>
                  <a:lnTo>
                    <a:pt x="71639" y="42007"/>
                  </a:lnTo>
                  <a:lnTo>
                    <a:pt x="107152" y="19434"/>
                  </a:lnTo>
                  <a:lnTo>
                    <a:pt x="147409" y="5049"/>
                  </a:lnTo>
                  <a:lnTo>
                    <a:pt x="191261" y="0"/>
                  </a:lnTo>
                  <a:lnTo>
                    <a:pt x="1619249" y="0"/>
                  </a:lnTo>
                  <a:lnTo>
                    <a:pt x="1663114" y="5049"/>
                  </a:lnTo>
                  <a:lnTo>
                    <a:pt x="1703376" y="19434"/>
                  </a:lnTo>
                  <a:lnTo>
                    <a:pt x="1738888" y="42007"/>
                  </a:lnTo>
                  <a:lnTo>
                    <a:pt x="1768504" y="71623"/>
                  </a:lnTo>
                  <a:lnTo>
                    <a:pt x="1791077" y="107135"/>
                  </a:lnTo>
                  <a:lnTo>
                    <a:pt x="1805462" y="147397"/>
                  </a:lnTo>
                  <a:lnTo>
                    <a:pt x="1810512" y="191261"/>
                  </a:lnTo>
                  <a:lnTo>
                    <a:pt x="1810512" y="956309"/>
                  </a:lnTo>
                  <a:lnTo>
                    <a:pt x="1805462" y="1000162"/>
                  </a:lnTo>
                  <a:lnTo>
                    <a:pt x="1791077" y="1040419"/>
                  </a:lnTo>
                  <a:lnTo>
                    <a:pt x="1768504" y="1075932"/>
                  </a:lnTo>
                  <a:lnTo>
                    <a:pt x="1738888" y="1105552"/>
                  </a:lnTo>
                  <a:lnTo>
                    <a:pt x="1703376" y="1128131"/>
                  </a:lnTo>
                  <a:lnTo>
                    <a:pt x="1663114" y="1142520"/>
                  </a:lnTo>
                  <a:lnTo>
                    <a:pt x="1619249" y="1147571"/>
                  </a:lnTo>
                  <a:lnTo>
                    <a:pt x="191261" y="1147571"/>
                  </a:lnTo>
                  <a:lnTo>
                    <a:pt x="147409" y="1142520"/>
                  </a:lnTo>
                  <a:lnTo>
                    <a:pt x="107152" y="1128131"/>
                  </a:lnTo>
                  <a:lnTo>
                    <a:pt x="71639" y="1105552"/>
                  </a:lnTo>
                  <a:lnTo>
                    <a:pt x="42019" y="1075932"/>
                  </a:lnTo>
                  <a:lnTo>
                    <a:pt x="19440" y="1040419"/>
                  </a:lnTo>
                  <a:lnTo>
                    <a:pt x="5051" y="1000162"/>
                  </a:lnTo>
                  <a:lnTo>
                    <a:pt x="0" y="956309"/>
                  </a:lnTo>
                  <a:lnTo>
                    <a:pt x="0" y="191261"/>
                  </a:lnTo>
                  <a:close/>
                </a:path>
              </a:pathLst>
            </a:custGeom>
            <a:ln w="19050">
              <a:solidFill>
                <a:srgbClr val="D7D7D7"/>
              </a:solidFill>
            </a:ln>
          </p:spPr>
          <p:txBody>
            <a:bodyPr wrap="square" lIns="0" tIns="0" rIns="0" bIns="0" rtlCol="0"/>
            <a:lstStyle/>
            <a:p>
              <a:endParaRPr sz="2700"/>
            </a:p>
          </p:txBody>
        </p:sp>
      </p:grpSp>
      <p:sp>
        <p:nvSpPr>
          <p:cNvPr id="55" name="object 55"/>
          <p:cNvSpPr txBox="1"/>
          <p:nvPr/>
        </p:nvSpPr>
        <p:spPr>
          <a:xfrm>
            <a:off x="1136294" y="8141513"/>
            <a:ext cx="1684973" cy="1360629"/>
          </a:xfrm>
          <a:prstGeom prst="rect">
            <a:avLst/>
          </a:prstGeom>
        </p:spPr>
        <p:txBody>
          <a:bodyPr vert="horz" wrap="square" lIns="0" tIns="19050" rIns="0" bIns="0" rtlCol="0">
            <a:spAutoFit/>
          </a:bodyPr>
          <a:lstStyle/>
          <a:p>
            <a:pPr marL="18098" marR="7620" algn="ctr">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BKU</a:t>
            </a:r>
            <a:endParaRPr sz="2700">
              <a:latin typeface="Calibri"/>
              <a:cs typeface="Calibri"/>
            </a:endParaRPr>
          </a:p>
          <a:p>
            <a:pPr marL="2858" algn="ctr">
              <a:spcBef>
                <a:spcPts val="1965"/>
              </a:spcBef>
            </a:pPr>
            <a:r>
              <a:rPr sz="1650" spc="-8" dirty="0">
                <a:solidFill>
                  <a:srgbClr val="FFFFFF"/>
                </a:solidFill>
                <a:latin typeface="Calibri"/>
                <a:cs typeface="Calibri"/>
              </a:rPr>
              <a:t>BUD</a:t>
            </a:r>
            <a:endParaRPr sz="1650">
              <a:latin typeface="Calibri"/>
              <a:cs typeface="Calibri"/>
            </a:endParaRPr>
          </a:p>
        </p:txBody>
      </p:sp>
      <p:grpSp>
        <p:nvGrpSpPr>
          <p:cNvPr id="56" name="object 56"/>
          <p:cNvGrpSpPr/>
          <p:nvPr/>
        </p:nvGrpSpPr>
        <p:grpSpPr>
          <a:xfrm>
            <a:off x="608648" y="2503741"/>
            <a:ext cx="2745105" cy="7026593"/>
            <a:chOff x="405765" y="1669160"/>
            <a:chExt cx="1830070" cy="4684395"/>
          </a:xfrm>
        </p:grpSpPr>
        <p:pic>
          <p:nvPicPr>
            <p:cNvPr id="57" name="object 57"/>
            <p:cNvPicPr/>
            <p:nvPr/>
          </p:nvPicPr>
          <p:blipFill>
            <a:blip r:embed="rId8" cstate="print"/>
            <a:stretch>
              <a:fillRect/>
            </a:stretch>
          </p:blipFill>
          <p:spPr>
            <a:xfrm>
              <a:off x="940308" y="6140195"/>
              <a:ext cx="213359" cy="213359"/>
            </a:xfrm>
            <a:prstGeom prst="rect">
              <a:avLst/>
            </a:prstGeom>
          </p:spPr>
        </p:pic>
        <p:sp>
          <p:nvSpPr>
            <p:cNvPr id="58" name="object 58"/>
            <p:cNvSpPr/>
            <p:nvPr/>
          </p:nvSpPr>
          <p:spPr>
            <a:xfrm>
              <a:off x="1162050" y="4810505"/>
              <a:ext cx="355600" cy="448309"/>
            </a:xfrm>
            <a:custGeom>
              <a:avLst/>
              <a:gdLst/>
              <a:ahLst/>
              <a:cxnLst/>
              <a:rect l="l" t="t" r="r" b="b"/>
              <a:pathLst>
                <a:path w="355600" h="448310">
                  <a:moveTo>
                    <a:pt x="266319" y="0"/>
                  </a:moveTo>
                  <a:lnTo>
                    <a:pt x="88772" y="0"/>
                  </a:lnTo>
                  <a:lnTo>
                    <a:pt x="88772" y="270510"/>
                  </a:lnTo>
                  <a:lnTo>
                    <a:pt x="0" y="270510"/>
                  </a:lnTo>
                  <a:lnTo>
                    <a:pt x="177546" y="448056"/>
                  </a:lnTo>
                  <a:lnTo>
                    <a:pt x="355091" y="270510"/>
                  </a:lnTo>
                  <a:lnTo>
                    <a:pt x="266319" y="270510"/>
                  </a:lnTo>
                  <a:lnTo>
                    <a:pt x="266319" y="0"/>
                  </a:lnTo>
                  <a:close/>
                </a:path>
              </a:pathLst>
            </a:custGeom>
            <a:solidFill>
              <a:srgbClr val="FBC000"/>
            </a:solidFill>
          </p:spPr>
          <p:txBody>
            <a:bodyPr wrap="square" lIns="0" tIns="0" rIns="0" bIns="0" rtlCol="0"/>
            <a:lstStyle/>
            <a:p>
              <a:endParaRPr sz="2700"/>
            </a:p>
          </p:txBody>
        </p:sp>
        <p:sp>
          <p:nvSpPr>
            <p:cNvPr id="59" name="object 59"/>
            <p:cNvSpPr/>
            <p:nvPr/>
          </p:nvSpPr>
          <p:spPr>
            <a:xfrm>
              <a:off x="1162050" y="4810505"/>
              <a:ext cx="355600" cy="448309"/>
            </a:xfrm>
            <a:custGeom>
              <a:avLst/>
              <a:gdLst/>
              <a:ahLst/>
              <a:cxnLst/>
              <a:rect l="l" t="t" r="r" b="b"/>
              <a:pathLst>
                <a:path w="355600" h="448310">
                  <a:moveTo>
                    <a:pt x="266319" y="0"/>
                  </a:moveTo>
                  <a:lnTo>
                    <a:pt x="266319" y="270510"/>
                  </a:lnTo>
                  <a:lnTo>
                    <a:pt x="355091" y="270510"/>
                  </a:lnTo>
                  <a:lnTo>
                    <a:pt x="177546" y="448056"/>
                  </a:lnTo>
                  <a:lnTo>
                    <a:pt x="0" y="270510"/>
                  </a:lnTo>
                  <a:lnTo>
                    <a:pt x="88772" y="270510"/>
                  </a:lnTo>
                  <a:lnTo>
                    <a:pt x="88772" y="0"/>
                  </a:lnTo>
                  <a:lnTo>
                    <a:pt x="266319" y="0"/>
                  </a:lnTo>
                  <a:close/>
                </a:path>
              </a:pathLst>
            </a:custGeom>
            <a:ln w="19050">
              <a:solidFill>
                <a:srgbClr val="FFF1CC"/>
              </a:solidFill>
            </a:ln>
          </p:spPr>
          <p:txBody>
            <a:bodyPr wrap="square" lIns="0" tIns="0" rIns="0" bIns="0" rtlCol="0"/>
            <a:lstStyle/>
            <a:p>
              <a:endParaRPr sz="2700"/>
            </a:p>
          </p:txBody>
        </p:sp>
        <p:sp>
          <p:nvSpPr>
            <p:cNvPr id="60" name="object 60"/>
            <p:cNvSpPr/>
            <p:nvPr/>
          </p:nvSpPr>
          <p:spPr>
            <a:xfrm>
              <a:off x="415290" y="1678685"/>
              <a:ext cx="1811020" cy="1158240"/>
            </a:xfrm>
            <a:custGeom>
              <a:avLst/>
              <a:gdLst/>
              <a:ahLst/>
              <a:cxnLst/>
              <a:rect l="l" t="t" r="r" b="b"/>
              <a:pathLst>
                <a:path w="1811020" h="1158239">
                  <a:moveTo>
                    <a:pt x="1617472" y="0"/>
                  </a:moveTo>
                  <a:lnTo>
                    <a:pt x="193039" y="0"/>
                  </a:lnTo>
                  <a:lnTo>
                    <a:pt x="148776" y="5101"/>
                  </a:lnTo>
                  <a:lnTo>
                    <a:pt x="108144" y="19631"/>
                  </a:lnTo>
                  <a:lnTo>
                    <a:pt x="72301" y="42427"/>
                  </a:lnTo>
                  <a:lnTo>
                    <a:pt x="42407" y="72328"/>
                  </a:lnTo>
                  <a:lnTo>
                    <a:pt x="19620" y="108172"/>
                  </a:lnTo>
                  <a:lnTo>
                    <a:pt x="5098" y="148796"/>
                  </a:lnTo>
                  <a:lnTo>
                    <a:pt x="0" y="193039"/>
                  </a:lnTo>
                  <a:lnTo>
                    <a:pt x="0" y="965200"/>
                  </a:lnTo>
                  <a:lnTo>
                    <a:pt x="5098" y="1009443"/>
                  </a:lnTo>
                  <a:lnTo>
                    <a:pt x="19620" y="1050067"/>
                  </a:lnTo>
                  <a:lnTo>
                    <a:pt x="42407" y="1085911"/>
                  </a:lnTo>
                  <a:lnTo>
                    <a:pt x="72301" y="1115812"/>
                  </a:lnTo>
                  <a:lnTo>
                    <a:pt x="108144" y="1138608"/>
                  </a:lnTo>
                  <a:lnTo>
                    <a:pt x="14877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4D86"/>
            </a:solidFill>
          </p:spPr>
          <p:txBody>
            <a:bodyPr wrap="square" lIns="0" tIns="0" rIns="0" bIns="0" rtlCol="0"/>
            <a:lstStyle/>
            <a:p>
              <a:endParaRPr sz="2700"/>
            </a:p>
          </p:txBody>
        </p:sp>
        <p:sp>
          <p:nvSpPr>
            <p:cNvPr id="61" name="object 61"/>
            <p:cNvSpPr/>
            <p:nvPr/>
          </p:nvSpPr>
          <p:spPr>
            <a:xfrm>
              <a:off x="415290" y="1678685"/>
              <a:ext cx="1811020" cy="1158240"/>
            </a:xfrm>
            <a:custGeom>
              <a:avLst/>
              <a:gdLst/>
              <a:ahLst/>
              <a:cxnLst/>
              <a:rect l="l" t="t" r="r" b="b"/>
              <a:pathLst>
                <a:path w="1811020" h="1158239">
                  <a:moveTo>
                    <a:pt x="0" y="193039"/>
                  </a:moveTo>
                  <a:lnTo>
                    <a:pt x="5098" y="148796"/>
                  </a:lnTo>
                  <a:lnTo>
                    <a:pt x="19620" y="108172"/>
                  </a:lnTo>
                  <a:lnTo>
                    <a:pt x="42407" y="72328"/>
                  </a:lnTo>
                  <a:lnTo>
                    <a:pt x="72301" y="42427"/>
                  </a:lnTo>
                  <a:lnTo>
                    <a:pt x="108144" y="19631"/>
                  </a:lnTo>
                  <a:lnTo>
                    <a:pt x="14877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76" y="1153138"/>
                  </a:lnTo>
                  <a:lnTo>
                    <a:pt x="108144" y="1138608"/>
                  </a:lnTo>
                  <a:lnTo>
                    <a:pt x="72301" y="1115812"/>
                  </a:lnTo>
                  <a:lnTo>
                    <a:pt x="42407" y="1085911"/>
                  </a:lnTo>
                  <a:lnTo>
                    <a:pt x="19620" y="1050067"/>
                  </a:lnTo>
                  <a:lnTo>
                    <a:pt x="5098"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62" name="object 62"/>
          <p:cNvSpPr txBox="1"/>
          <p:nvPr/>
        </p:nvSpPr>
        <p:spPr>
          <a:xfrm>
            <a:off x="845972" y="2737867"/>
            <a:ext cx="226980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Pengesahan</a:t>
            </a:r>
            <a:r>
              <a:rPr sz="2700" b="1" spc="-135" dirty="0">
                <a:solidFill>
                  <a:srgbClr val="FFFFFF"/>
                </a:solidFill>
                <a:latin typeface="Calibri"/>
                <a:cs typeface="Calibri"/>
              </a:rPr>
              <a:t> </a:t>
            </a:r>
            <a:r>
              <a:rPr sz="2700" b="1" dirty="0">
                <a:solidFill>
                  <a:srgbClr val="FFFFFF"/>
                </a:solidFill>
                <a:latin typeface="Calibri"/>
                <a:cs typeface="Calibri"/>
              </a:rPr>
              <a:t>LPJ</a:t>
            </a:r>
            <a:endParaRPr sz="2700">
              <a:latin typeface="Calibri"/>
              <a:cs typeface="Calibri"/>
            </a:endParaRPr>
          </a:p>
        </p:txBody>
      </p:sp>
      <p:sp>
        <p:nvSpPr>
          <p:cNvPr id="63" name="object 63"/>
          <p:cNvSpPr txBox="1"/>
          <p:nvPr/>
        </p:nvSpPr>
        <p:spPr>
          <a:xfrm>
            <a:off x="1844954" y="3709417"/>
            <a:ext cx="271463"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PA</a:t>
            </a:r>
            <a:endParaRPr sz="1650">
              <a:latin typeface="Calibri"/>
              <a:cs typeface="Calibri"/>
            </a:endParaRPr>
          </a:p>
        </p:txBody>
      </p:sp>
      <p:grpSp>
        <p:nvGrpSpPr>
          <p:cNvPr id="64" name="object 64"/>
          <p:cNvGrpSpPr/>
          <p:nvPr/>
        </p:nvGrpSpPr>
        <p:grpSpPr>
          <a:xfrm>
            <a:off x="1421891" y="2508312"/>
            <a:ext cx="12794933" cy="1720215"/>
            <a:chOff x="947927" y="1672208"/>
            <a:chExt cx="8529955" cy="1146810"/>
          </a:xfrm>
        </p:grpSpPr>
        <p:sp>
          <p:nvSpPr>
            <p:cNvPr id="65" name="object 65"/>
            <p:cNvSpPr/>
            <p:nvPr/>
          </p:nvSpPr>
          <p:spPr>
            <a:xfrm>
              <a:off x="2309622" y="2059685"/>
              <a:ext cx="448309" cy="355600"/>
            </a:xfrm>
            <a:custGeom>
              <a:avLst/>
              <a:gdLst/>
              <a:ahLst/>
              <a:cxnLst/>
              <a:rect l="l" t="t" r="r" b="b"/>
              <a:pathLst>
                <a:path w="448310" h="355600">
                  <a:moveTo>
                    <a:pt x="270509" y="0"/>
                  </a:moveTo>
                  <a:lnTo>
                    <a:pt x="270509" y="88773"/>
                  </a:lnTo>
                  <a:lnTo>
                    <a:pt x="0" y="88773"/>
                  </a:lnTo>
                  <a:lnTo>
                    <a:pt x="0" y="266318"/>
                  </a:lnTo>
                  <a:lnTo>
                    <a:pt x="270509" y="266318"/>
                  </a:lnTo>
                  <a:lnTo>
                    <a:pt x="270509" y="355091"/>
                  </a:lnTo>
                  <a:lnTo>
                    <a:pt x="448055" y="177546"/>
                  </a:lnTo>
                  <a:lnTo>
                    <a:pt x="270509" y="0"/>
                  </a:lnTo>
                  <a:close/>
                </a:path>
              </a:pathLst>
            </a:custGeom>
            <a:solidFill>
              <a:srgbClr val="0058A2"/>
            </a:solidFill>
          </p:spPr>
          <p:txBody>
            <a:bodyPr wrap="square" lIns="0" tIns="0" rIns="0" bIns="0" rtlCol="0"/>
            <a:lstStyle/>
            <a:p>
              <a:endParaRPr sz="2700"/>
            </a:p>
          </p:txBody>
        </p:sp>
        <p:sp>
          <p:nvSpPr>
            <p:cNvPr id="66" name="object 66"/>
            <p:cNvSpPr/>
            <p:nvPr/>
          </p:nvSpPr>
          <p:spPr>
            <a:xfrm>
              <a:off x="2309622" y="2059685"/>
              <a:ext cx="448309" cy="355600"/>
            </a:xfrm>
            <a:custGeom>
              <a:avLst/>
              <a:gdLst/>
              <a:ahLst/>
              <a:cxnLst/>
              <a:rect l="l" t="t" r="r" b="b"/>
              <a:pathLst>
                <a:path w="448310" h="355600">
                  <a:moveTo>
                    <a:pt x="0" y="88773"/>
                  </a:moveTo>
                  <a:lnTo>
                    <a:pt x="270509" y="88773"/>
                  </a:lnTo>
                  <a:lnTo>
                    <a:pt x="270509" y="0"/>
                  </a:lnTo>
                  <a:lnTo>
                    <a:pt x="448055" y="177546"/>
                  </a:lnTo>
                  <a:lnTo>
                    <a:pt x="270509" y="355091"/>
                  </a:lnTo>
                  <a:lnTo>
                    <a:pt x="270509" y="266318"/>
                  </a:lnTo>
                  <a:lnTo>
                    <a:pt x="0" y="266318"/>
                  </a:lnTo>
                  <a:lnTo>
                    <a:pt x="0" y="88773"/>
                  </a:lnTo>
                  <a:close/>
                </a:path>
              </a:pathLst>
            </a:custGeom>
            <a:ln w="19050">
              <a:solidFill>
                <a:srgbClr val="D7D7D7"/>
              </a:solidFill>
            </a:ln>
          </p:spPr>
          <p:txBody>
            <a:bodyPr wrap="square" lIns="0" tIns="0" rIns="0" bIns="0" rtlCol="0"/>
            <a:lstStyle/>
            <a:p>
              <a:endParaRPr sz="2700"/>
            </a:p>
          </p:txBody>
        </p:sp>
        <p:pic>
          <p:nvPicPr>
            <p:cNvPr id="67" name="object 67"/>
            <p:cNvPicPr/>
            <p:nvPr/>
          </p:nvPicPr>
          <p:blipFill>
            <a:blip r:embed="rId9" cstate="print"/>
            <a:stretch>
              <a:fillRect/>
            </a:stretch>
          </p:blipFill>
          <p:spPr>
            <a:xfrm>
              <a:off x="947927" y="2470403"/>
              <a:ext cx="213359" cy="211836"/>
            </a:xfrm>
            <a:prstGeom prst="rect">
              <a:avLst/>
            </a:prstGeom>
          </p:spPr>
        </p:pic>
        <p:pic>
          <p:nvPicPr>
            <p:cNvPr id="68" name="object 68"/>
            <p:cNvPicPr/>
            <p:nvPr/>
          </p:nvPicPr>
          <p:blipFill>
            <a:blip r:embed="rId10" cstate="print"/>
            <a:stretch>
              <a:fillRect/>
            </a:stretch>
          </p:blipFill>
          <p:spPr>
            <a:xfrm>
              <a:off x="3372611" y="2474975"/>
              <a:ext cx="213360" cy="213360"/>
            </a:xfrm>
            <a:prstGeom prst="rect">
              <a:avLst/>
            </a:prstGeom>
          </p:spPr>
        </p:pic>
        <p:sp>
          <p:nvSpPr>
            <p:cNvPr id="69" name="object 69"/>
            <p:cNvSpPr/>
            <p:nvPr/>
          </p:nvSpPr>
          <p:spPr>
            <a:xfrm>
              <a:off x="7140701" y="2090165"/>
              <a:ext cx="449580" cy="355600"/>
            </a:xfrm>
            <a:custGeom>
              <a:avLst/>
              <a:gdLst/>
              <a:ahLst/>
              <a:cxnLst/>
              <a:rect l="l" t="t" r="r" b="b"/>
              <a:pathLst>
                <a:path w="449579" h="355600">
                  <a:moveTo>
                    <a:pt x="272033" y="0"/>
                  </a:moveTo>
                  <a:lnTo>
                    <a:pt x="272033" y="88773"/>
                  </a:lnTo>
                  <a:lnTo>
                    <a:pt x="0" y="88773"/>
                  </a:lnTo>
                  <a:lnTo>
                    <a:pt x="0" y="266319"/>
                  </a:lnTo>
                  <a:lnTo>
                    <a:pt x="272033" y="266319"/>
                  </a:lnTo>
                  <a:lnTo>
                    <a:pt x="272033" y="355092"/>
                  </a:lnTo>
                  <a:lnTo>
                    <a:pt x="449579" y="177546"/>
                  </a:lnTo>
                  <a:lnTo>
                    <a:pt x="272033" y="0"/>
                  </a:lnTo>
                  <a:close/>
                </a:path>
              </a:pathLst>
            </a:custGeom>
            <a:solidFill>
              <a:srgbClr val="0083C5"/>
            </a:solidFill>
          </p:spPr>
          <p:txBody>
            <a:bodyPr wrap="square" lIns="0" tIns="0" rIns="0" bIns="0" rtlCol="0"/>
            <a:lstStyle/>
            <a:p>
              <a:endParaRPr sz="2700"/>
            </a:p>
          </p:txBody>
        </p:sp>
        <p:sp>
          <p:nvSpPr>
            <p:cNvPr id="70" name="object 70"/>
            <p:cNvSpPr/>
            <p:nvPr/>
          </p:nvSpPr>
          <p:spPr>
            <a:xfrm>
              <a:off x="7140701" y="2090165"/>
              <a:ext cx="449580" cy="355600"/>
            </a:xfrm>
            <a:custGeom>
              <a:avLst/>
              <a:gdLst/>
              <a:ahLst/>
              <a:cxnLst/>
              <a:rect l="l" t="t" r="r" b="b"/>
              <a:pathLst>
                <a:path w="449579" h="355600">
                  <a:moveTo>
                    <a:pt x="0" y="88773"/>
                  </a:moveTo>
                  <a:lnTo>
                    <a:pt x="272033" y="88773"/>
                  </a:lnTo>
                  <a:lnTo>
                    <a:pt x="272033" y="0"/>
                  </a:lnTo>
                  <a:lnTo>
                    <a:pt x="449579" y="177546"/>
                  </a:lnTo>
                  <a:lnTo>
                    <a:pt x="272033" y="355092"/>
                  </a:lnTo>
                  <a:lnTo>
                    <a:pt x="272033" y="266319"/>
                  </a:lnTo>
                  <a:lnTo>
                    <a:pt x="0" y="266319"/>
                  </a:lnTo>
                  <a:lnTo>
                    <a:pt x="0" y="88773"/>
                  </a:lnTo>
                  <a:close/>
                </a:path>
              </a:pathLst>
            </a:custGeom>
            <a:ln w="19050">
              <a:solidFill>
                <a:srgbClr val="D7D7D7"/>
              </a:solidFill>
            </a:ln>
          </p:spPr>
          <p:txBody>
            <a:bodyPr wrap="square" lIns="0" tIns="0" rIns="0" bIns="0" rtlCol="0"/>
            <a:lstStyle/>
            <a:p>
              <a:endParaRPr sz="2700"/>
            </a:p>
          </p:txBody>
        </p:sp>
        <p:sp>
          <p:nvSpPr>
            <p:cNvPr id="71" name="object 71"/>
            <p:cNvSpPr/>
            <p:nvPr/>
          </p:nvSpPr>
          <p:spPr>
            <a:xfrm>
              <a:off x="7657337" y="1681733"/>
              <a:ext cx="1811020" cy="1127760"/>
            </a:xfrm>
            <a:custGeom>
              <a:avLst/>
              <a:gdLst/>
              <a:ahLst/>
              <a:cxnLst/>
              <a:rect l="l" t="t" r="r" b="b"/>
              <a:pathLst>
                <a:path w="1811020" h="1127760">
                  <a:moveTo>
                    <a:pt x="1622552" y="0"/>
                  </a:moveTo>
                  <a:lnTo>
                    <a:pt x="187959" y="0"/>
                  </a:lnTo>
                  <a:lnTo>
                    <a:pt x="138009" y="6717"/>
                  </a:lnTo>
                  <a:lnTo>
                    <a:pt x="93114" y="25672"/>
                  </a:lnTo>
                  <a:lnTo>
                    <a:pt x="55070" y="55070"/>
                  </a:lnTo>
                  <a:lnTo>
                    <a:pt x="25672" y="93114"/>
                  </a:lnTo>
                  <a:lnTo>
                    <a:pt x="6717" y="138009"/>
                  </a:lnTo>
                  <a:lnTo>
                    <a:pt x="0" y="187960"/>
                  </a:lnTo>
                  <a:lnTo>
                    <a:pt x="0" y="939800"/>
                  </a:lnTo>
                  <a:lnTo>
                    <a:pt x="6717" y="989750"/>
                  </a:lnTo>
                  <a:lnTo>
                    <a:pt x="25672" y="1034645"/>
                  </a:lnTo>
                  <a:lnTo>
                    <a:pt x="55070" y="1072689"/>
                  </a:lnTo>
                  <a:lnTo>
                    <a:pt x="93114" y="1102087"/>
                  </a:lnTo>
                  <a:lnTo>
                    <a:pt x="138009" y="1121042"/>
                  </a:lnTo>
                  <a:lnTo>
                    <a:pt x="187959" y="1127760"/>
                  </a:lnTo>
                  <a:lnTo>
                    <a:pt x="1622552" y="1127760"/>
                  </a:lnTo>
                  <a:lnTo>
                    <a:pt x="1672502" y="1121042"/>
                  </a:lnTo>
                  <a:lnTo>
                    <a:pt x="1717397" y="1102087"/>
                  </a:lnTo>
                  <a:lnTo>
                    <a:pt x="1755441" y="1072689"/>
                  </a:lnTo>
                  <a:lnTo>
                    <a:pt x="1784839" y="1034645"/>
                  </a:lnTo>
                  <a:lnTo>
                    <a:pt x="1803794" y="989750"/>
                  </a:lnTo>
                  <a:lnTo>
                    <a:pt x="1810511" y="939800"/>
                  </a:lnTo>
                  <a:lnTo>
                    <a:pt x="1810511" y="187960"/>
                  </a:lnTo>
                  <a:lnTo>
                    <a:pt x="1803794" y="138009"/>
                  </a:lnTo>
                  <a:lnTo>
                    <a:pt x="1784839" y="93114"/>
                  </a:lnTo>
                  <a:lnTo>
                    <a:pt x="1755441" y="55070"/>
                  </a:lnTo>
                  <a:lnTo>
                    <a:pt x="1717397" y="25672"/>
                  </a:lnTo>
                  <a:lnTo>
                    <a:pt x="1672502" y="6717"/>
                  </a:lnTo>
                  <a:lnTo>
                    <a:pt x="1622552" y="0"/>
                  </a:lnTo>
                  <a:close/>
                </a:path>
              </a:pathLst>
            </a:custGeom>
            <a:solidFill>
              <a:srgbClr val="0092C7"/>
            </a:solidFill>
          </p:spPr>
          <p:txBody>
            <a:bodyPr wrap="square" lIns="0" tIns="0" rIns="0" bIns="0" rtlCol="0"/>
            <a:lstStyle/>
            <a:p>
              <a:endParaRPr sz="2700"/>
            </a:p>
          </p:txBody>
        </p:sp>
        <p:sp>
          <p:nvSpPr>
            <p:cNvPr id="72" name="object 72"/>
            <p:cNvSpPr/>
            <p:nvPr/>
          </p:nvSpPr>
          <p:spPr>
            <a:xfrm>
              <a:off x="7657337" y="1681733"/>
              <a:ext cx="1811020" cy="1127760"/>
            </a:xfrm>
            <a:custGeom>
              <a:avLst/>
              <a:gdLst/>
              <a:ahLst/>
              <a:cxnLst/>
              <a:rect l="l" t="t" r="r" b="b"/>
              <a:pathLst>
                <a:path w="1811020" h="1127760">
                  <a:moveTo>
                    <a:pt x="0" y="187960"/>
                  </a:moveTo>
                  <a:lnTo>
                    <a:pt x="6717" y="138009"/>
                  </a:lnTo>
                  <a:lnTo>
                    <a:pt x="25672" y="93114"/>
                  </a:lnTo>
                  <a:lnTo>
                    <a:pt x="55070" y="55070"/>
                  </a:lnTo>
                  <a:lnTo>
                    <a:pt x="93114" y="25672"/>
                  </a:lnTo>
                  <a:lnTo>
                    <a:pt x="138009" y="6717"/>
                  </a:lnTo>
                  <a:lnTo>
                    <a:pt x="187959" y="0"/>
                  </a:lnTo>
                  <a:lnTo>
                    <a:pt x="1622552" y="0"/>
                  </a:lnTo>
                  <a:lnTo>
                    <a:pt x="1672502" y="6717"/>
                  </a:lnTo>
                  <a:lnTo>
                    <a:pt x="1717397" y="25672"/>
                  </a:lnTo>
                  <a:lnTo>
                    <a:pt x="1755441" y="55070"/>
                  </a:lnTo>
                  <a:lnTo>
                    <a:pt x="1784839" y="93114"/>
                  </a:lnTo>
                  <a:lnTo>
                    <a:pt x="1803794" y="138009"/>
                  </a:lnTo>
                  <a:lnTo>
                    <a:pt x="1810511" y="187960"/>
                  </a:lnTo>
                  <a:lnTo>
                    <a:pt x="1810511" y="939800"/>
                  </a:lnTo>
                  <a:lnTo>
                    <a:pt x="1803794" y="989750"/>
                  </a:lnTo>
                  <a:lnTo>
                    <a:pt x="1784839" y="1034645"/>
                  </a:lnTo>
                  <a:lnTo>
                    <a:pt x="1755441" y="1072689"/>
                  </a:lnTo>
                  <a:lnTo>
                    <a:pt x="1717397" y="1102087"/>
                  </a:lnTo>
                  <a:lnTo>
                    <a:pt x="1672502" y="1121042"/>
                  </a:lnTo>
                  <a:lnTo>
                    <a:pt x="1622552" y="1127760"/>
                  </a:lnTo>
                  <a:lnTo>
                    <a:pt x="187959" y="1127760"/>
                  </a:lnTo>
                  <a:lnTo>
                    <a:pt x="138009" y="1121042"/>
                  </a:lnTo>
                  <a:lnTo>
                    <a:pt x="93114" y="1102087"/>
                  </a:lnTo>
                  <a:lnTo>
                    <a:pt x="55070" y="1072689"/>
                  </a:lnTo>
                  <a:lnTo>
                    <a:pt x="25672" y="1034645"/>
                  </a:lnTo>
                  <a:lnTo>
                    <a:pt x="6717" y="989750"/>
                  </a:lnTo>
                  <a:lnTo>
                    <a:pt x="0" y="939800"/>
                  </a:lnTo>
                  <a:lnTo>
                    <a:pt x="0" y="187960"/>
                  </a:lnTo>
                  <a:close/>
                </a:path>
              </a:pathLst>
            </a:custGeom>
            <a:ln w="19050">
              <a:solidFill>
                <a:srgbClr val="D7D7D7"/>
              </a:solidFill>
            </a:ln>
          </p:spPr>
          <p:txBody>
            <a:bodyPr wrap="square" lIns="0" tIns="0" rIns="0" bIns="0" rtlCol="0"/>
            <a:lstStyle/>
            <a:p>
              <a:endParaRPr sz="2700"/>
            </a:p>
          </p:txBody>
        </p:sp>
      </p:grpSp>
      <p:sp>
        <p:nvSpPr>
          <p:cNvPr id="73" name="object 73"/>
          <p:cNvSpPr txBox="1"/>
          <p:nvPr/>
        </p:nvSpPr>
        <p:spPr>
          <a:xfrm>
            <a:off x="11833478" y="2617661"/>
            <a:ext cx="1859280" cy="865622"/>
          </a:xfrm>
          <a:prstGeom prst="rect">
            <a:avLst/>
          </a:prstGeom>
        </p:spPr>
        <p:txBody>
          <a:bodyPr vert="horz" wrap="square" lIns="0" tIns="19050" rIns="0" bIns="0" rtlCol="0">
            <a:spAutoFit/>
          </a:bodyPr>
          <a:lstStyle/>
          <a:p>
            <a:pPr marL="343853">
              <a:lnSpc>
                <a:spcPts val="3045"/>
              </a:lnSpc>
              <a:spcBef>
                <a:spcPts val="150"/>
              </a:spcBef>
            </a:pPr>
            <a:r>
              <a:rPr sz="2700" b="1" spc="-8" dirty="0">
                <a:solidFill>
                  <a:srgbClr val="FFFFFF"/>
                </a:solidFill>
                <a:latin typeface="Calibri"/>
                <a:cs typeface="Calibri"/>
              </a:rPr>
              <a:t>Generate</a:t>
            </a:r>
            <a:endParaRPr sz="2700">
              <a:latin typeface="Calibri"/>
              <a:cs typeface="Calibri"/>
            </a:endParaRPr>
          </a:p>
          <a:p>
            <a:pPr marL="197168" indent="-179070">
              <a:lnSpc>
                <a:spcPts val="1748"/>
              </a:lnSpc>
              <a:buSzPct val="91666"/>
              <a:buAutoNum type="arabicPeriod"/>
              <a:tabLst>
                <a:tab pos="198120" algn="l"/>
              </a:tabLst>
            </a:pPr>
            <a:r>
              <a:rPr b="1" spc="-8" dirty="0">
                <a:solidFill>
                  <a:srgbClr val="FFFFFF"/>
                </a:solidFill>
                <a:latin typeface="Calibri"/>
                <a:cs typeface="Calibri"/>
              </a:rPr>
              <a:t>SPM</a:t>
            </a:r>
            <a:endParaRPr>
              <a:latin typeface="Calibri"/>
              <a:cs typeface="Calibri"/>
            </a:endParaRPr>
          </a:p>
          <a:p>
            <a:pPr marL="197168" indent="-179070">
              <a:lnSpc>
                <a:spcPts val="1943"/>
              </a:lnSpc>
              <a:buSzPct val="91666"/>
              <a:buAutoNum type="arabicPeriod"/>
              <a:tabLst>
                <a:tab pos="198120" algn="l"/>
              </a:tabLst>
            </a:pPr>
            <a:r>
              <a:rPr b="1" dirty="0">
                <a:solidFill>
                  <a:srgbClr val="FFFFFF"/>
                </a:solidFill>
                <a:latin typeface="Calibri"/>
                <a:cs typeface="Calibri"/>
              </a:rPr>
              <a:t>Surat</a:t>
            </a:r>
            <a:r>
              <a:rPr b="1" spc="-98" dirty="0">
                <a:solidFill>
                  <a:srgbClr val="FFFFFF"/>
                </a:solidFill>
                <a:latin typeface="Calibri"/>
                <a:cs typeface="Calibri"/>
              </a:rPr>
              <a:t> </a:t>
            </a:r>
            <a:r>
              <a:rPr b="1" spc="-8" dirty="0">
                <a:solidFill>
                  <a:srgbClr val="FFFFFF"/>
                </a:solidFill>
                <a:latin typeface="Calibri"/>
                <a:cs typeface="Calibri"/>
              </a:rPr>
              <a:t>Pernyataan</a:t>
            </a:r>
            <a:endParaRPr>
              <a:latin typeface="Calibri"/>
              <a:cs typeface="Calibri"/>
            </a:endParaRPr>
          </a:p>
        </p:txBody>
      </p:sp>
      <p:sp>
        <p:nvSpPr>
          <p:cNvPr id="74" name="object 74"/>
          <p:cNvSpPr txBox="1"/>
          <p:nvPr/>
        </p:nvSpPr>
        <p:spPr>
          <a:xfrm>
            <a:off x="12416789" y="3719513"/>
            <a:ext cx="852488"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75" name="object 75"/>
          <p:cNvGrpSpPr/>
          <p:nvPr/>
        </p:nvGrpSpPr>
        <p:grpSpPr>
          <a:xfrm>
            <a:off x="12054079" y="3095814"/>
            <a:ext cx="5723573" cy="3865245"/>
            <a:chOff x="8036052" y="2063876"/>
            <a:chExt cx="3815715" cy="2576830"/>
          </a:xfrm>
        </p:grpSpPr>
        <p:pic>
          <p:nvPicPr>
            <p:cNvPr id="76" name="object 76"/>
            <p:cNvPicPr/>
            <p:nvPr/>
          </p:nvPicPr>
          <p:blipFill>
            <a:blip r:embed="rId11" cstate="print"/>
            <a:stretch>
              <a:fillRect/>
            </a:stretch>
          </p:blipFill>
          <p:spPr>
            <a:xfrm>
              <a:off x="8036052" y="2488691"/>
              <a:ext cx="175259" cy="175260"/>
            </a:xfrm>
            <a:prstGeom prst="rect">
              <a:avLst/>
            </a:prstGeom>
          </p:spPr>
        </p:pic>
        <p:sp>
          <p:nvSpPr>
            <p:cNvPr id="77" name="object 77"/>
            <p:cNvSpPr/>
            <p:nvPr/>
          </p:nvSpPr>
          <p:spPr>
            <a:xfrm>
              <a:off x="9536430" y="2073401"/>
              <a:ext cx="449580" cy="355600"/>
            </a:xfrm>
            <a:custGeom>
              <a:avLst/>
              <a:gdLst/>
              <a:ahLst/>
              <a:cxnLst/>
              <a:rect l="l" t="t" r="r" b="b"/>
              <a:pathLst>
                <a:path w="449579" h="355600">
                  <a:moveTo>
                    <a:pt x="272034" y="0"/>
                  </a:moveTo>
                  <a:lnTo>
                    <a:pt x="272034" y="88773"/>
                  </a:lnTo>
                  <a:lnTo>
                    <a:pt x="0" y="88773"/>
                  </a:lnTo>
                  <a:lnTo>
                    <a:pt x="0" y="266319"/>
                  </a:lnTo>
                  <a:lnTo>
                    <a:pt x="272034" y="266319"/>
                  </a:lnTo>
                  <a:lnTo>
                    <a:pt x="272034" y="355092"/>
                  </a:lnTo>
                  <a:lnTo>
                    <a:pt x="449579" y="177546"/>
                  </a:lnTo>
                  <a:lnTo>
                    <a:pt x="272034" y="0"/>
                  </a:lnTo>
                  <a:close/>
                </a:path>
              </a:pathLst>
            </a:custGeom>
            <a:solidFill>
              <a:srgbClr val="08A2C3"/>
            </a:solidFill>
          </p:spPr>
          <p:txBody>
            <a:bodyPr wrap="square" lIns="0" tIns="0" rIns="0" bIns="0" rtlCol="0"/>
            <a:lstStyle/>
            <a:p>
              <a:endParaRPr sz="2700"/>
            </a:p>
          </p:txBody>
        </p:sp>
        <p:sp>
          <p:nvSpPr>
            <p:cNvPr id="78" name="object 78"/>
            <p:cNvSpPr/>
            <p:nvPr/>
          </p:nvSpPr>
          <p:spPr>
            <a:xfrm>
              <a:off x="9536430" y="2073401"/>
              <a:ext cx="449580" cy="355600"/>
            </a:xfrm>
            <a:custGeom>
              <a:avLst/>
              <a:gdLst/>
              <a:ahLst/>
              <a:cxnLst/>
              <a:rect l="l" t="t" r="r" b="b"/>
              <a:pathLst>
                <a:path w="449579" h="355600">
                  <a:moveTo>
                    <a:pt x="0" y="88773"/>
                  </a:moveTo>
                  <a:lnTo>
                    <a:pt x="272034" y="88773"/>
                  </a:lnTo>
                  <a:lnTo>
                    <a:pt x="272034" y="0"/>
                  </a:lnTo>
                  <a:lnTo>
                    <a:pt x="449579" y="177546"/>
                  </a:lnTo>
                  <a:lnTo>
                    <a:pt x="272034" y="355092"/>
                  </a:lnTo>
                  <a:lnTo>
                    <a:pt x="272034" y="266319"/>
                  </a:lnTo>
                  <a:lnTo>
                    <a:pt x="0" y="266319"/>
                  </a:lnTo>
                  <a:lnTo>
                    <a:pt x="0" y="88773"/>
                  </a:lnTo>
                  <a:close/>
                </a:path>
              </a:pathLst>
            </a:custGeom>
            <a:ln w="19050">
              <a:solidFill>
                <a:srgbClr val="FFF1CC"/>
              </a:solidFill>
            </a:ln>
          </p:spPr>
          <p:txBody>
            <a:bodyPr wrap="square" lIns="0" tIns="0" rIns="0" bIns="0" rtlCol="0"/>
            <a:lstStyle/>
            <a:p>
              <a:endParaRPr sz="2700"/>
            </a:p>
          </p:txBody>
        </p:sp>
        <p:sp>
          <p:nvSpPr>
            <p:cNvPr id="79" name="object 79"/>
            <p:cNvSpPr/>
            <p:nvPr/>
          </p:nvSpPr>
          <p:spPr>
            <a:xfrm>
              <a:off x="10031730" y="3502913"/>
              <a:ext cx="1811020" cy="1127760"/>
            </a:xfrm>
            <a:custGeom>
              <a:avLst/>
              <a:gdLst/>
              <a:ahLst/>
              <a:cxnLst/>
              <a:rect l="l" t="t" r="r" b="b"/>
              <a:pathLst>
                <a:path w="1811020" h="1127760">
                  <a:moveTo>
                    <a:pt x="1622552" y="0"/>
                  </a:moveTo>
                  <a:lnTo>
                    <a:pt x="187960" y="0"/>
                  </a:lnTo>
                  <a:lnTo>
                    <a:pt x="138009" y="6717"/>
                  </a:lnTo>
                  <a:lnTo>
                    <a:pt x="93114" y="25672"/>
                  </a:lnTo>
                  <a:lnTo>
                    <a:pt x="55070" y="55070"/>
                  </a:lnTo>
                  <a:lnTo>
                    <a:pt x="25672" y="93114"/>
                  </a:lnTo>
                  <a:lnTo>
                    <a:pt x="6717" y="138009"/>
                  </a:lnTo>
                  <a:lnTo>
                    <a:pt x="0" y="187960"/>
                  </a:lnTo>
                  <a:lnTo>
                    <a:pt x="0" y="939800"/>
                  </a:lnTo>
                  <a:lnTo>
                    <a:pt x="6717" y="989750"/>
                  </a:lnTo>
                  <a:lnTo>
                    <a:pt x="25672" y="1034645"/>
                  </a:lnTo>
                  <a:lnTo>
                    <a:pt x="55070" y="1072689"/>
                  </a:lnTo>
                  <a:lnTo>
                    <a:pt x="93114" y="1102087"/>
                  </a:lnTo>
                  <a:lnTo>
                    <a:pt x="138009" y="1121042"/>
                  </a:lnTo>
                  <a:lnTo>
                    <a:pt x="187960" y="1127760"/>
                  </a:lnTo>
                  <a:lnTo>
                    <a:pt x="1622552" y="1127760"/>
                  </a:lnTo>
                  <a:lnTo>
                    <a:pt x="1672502" y="1121042"/>
                  </a:lnTo>
                  <a:lnTo>
                    <a:pt x="1717397" y="1102087"/>
                  </a:lnTo>
                  <a:lnTo>
                    <a:pt x="1755441" y="1072689"/>
                  </a:lnTo>
                  <a:lnTo>
                    <a:pt x="1784839" y="1034645"/>
                  </a:lnTo>
                  <a:lnTo>
                    <a:pt x="1803794" y="989750"/>
                  </a:lnTo>
                  <a:lnTo>
                    <a:pt x="1810512" y="939800"/>
                  </a:lnTo>
                  <a:lnTo>
                    <a:pt x="1810512" y="187960"/>
                  </a:lnTo>
                  <a:lnTo>
                    <a:pt x="1803794" y="138009"/>
                  </a:lnTo>
                  <a:lnTo>
                    <a:pt x="1784839" y="93114"/>
                  </a:lnTo>
                  <a:lnTo>
                    <a:pt x="1755441" y="55070"/>
                  </a:lnTo>
                  <a:lnTo>
                    <a:pt x="1717397" y="25672"/>
                  </a:lnTo>
                  <a:lnTo>
                    <a:pt x="1672502" y="6717"/>
                  </a:lnTo>
                  <a:lnTo>
                    <a:pt x="1622552" y="0"/>
                  </a:lnTo>
                  <a:close/>
                </a:path>
              </a:pathLst>
            </a:custGeom>
            <a:solidFill>
              <a:srgbClr val="369C92"/>
            </a:solidFill>
          </p:spPr>
          <p:txBody>
            <a:bodyPr wrap="square" lIns="0" tIns="0" rIns="0" bIns="0" rtlCol="0"/>
            <a:lstStyle/>
            <a:p>
              <a:endParaRPr sz="2700"/>
            </a:p>
          </p:txBody>
        </p:sp>
        <p:sp>
          <p:nvSpPr>
            <p:cNvPr id="80" name="object 80"/>
            <p:cNvSpPr/>
            <p:nvPr/>
          </p:nvSpPr>
          <p:spPr>
            <a:xfrm>
              <a:off x="10031730" y="3502913"/>
              <a:ext cx="1811020" cy="1127760"/>
            </a:xfrm>
            <a:custGeom>
              <a:avLst/>
              <a:gdLst/>
              <a:ahLst/>
              <a:cxnLst/>
              <a:rect l="l" t="t" r="r" b="b"/>
              <a:pathLst>
                <a:path w="1811020" h="1127760">
                  <a:moveTo>
                    <a:pt x="0" y="187960"/>
                  </a:moveTo>
                  <a:lnTo>
                    <a:pt x="6717" y="138009"/>
                  </a:lnTo>
                  <a:lnTo>
                    <a:pt x="25672" y="93114"/>
                  </a:lnTo>
                  <a:lnTo>
                    <a:pt x="55070" y="55070"/>
                  </a:lnTo>
                  <a:lnTo>
                    <a:pt x="93114" y="25672"/>
                  </a:lnTo>
                  <a:lnTo>
                    <a:pt x="138009" y="6717"/>
                  </a:lnTo>
                  <a:lnTo>
                    <a:pt x="187960" y="0"/>
                  </a:lnTo>
                  <a:lnTo>
                    <a:pt x="1622552" y="0"/>
                  </a:lnTo>
                  <a:lnTo>
                    <a:pt x="1672502" y="6717"/>
                  </a:lnTo>
                  <a:lnTo>
                    <a:pt x="1717397" y="25672"/>
                  </a:lnTo>
                  <a:lnTo>
                    <a:pt x="1755441" y="55070"/>
                  </a:lnTo>
                  <a:lnTo>
                    <a:pt x="1784839" y="93114"/>
                  </a:lnTo>
                  <a:lnTo>
                    <a:pt x="1803794" y="138009"/>
                  </a:lnTo>
                  <a:lnTo>
                    <a:pt x="1810512" y="187960"/>
                  </a:lnTo>
                  <a:lnTo>
                    <a:pt x="1810512" y="939800"/>
                  </a:lnTo>
                  <a:lnTo>
                    <a:pt x="1803794" y="989750"/>
                  </a:lnTo>
                  <a:lnTo>
                    <a:pt x="1784839" y="1034645"/>
                  </a:lnTo>
                  <a:lnTo>
                    <a:pt x="1755441" y="1072689"/>
                  </a:lnTo>
                  <a:lnTo>
                    <a:pt x="1717397" y="1102087"/>
                  </a:lnTo>
                  <a:lnTo>
                    <a:pt x="1672502" y="1121042"/>
                  </a:lnTo>
                  <a:lnTo>
                    <a:pt x="1622552" y="1127760"/>
                  </a:lnTo>
                  <a:lnTo>
                    <a:pt x="187960" y="1127760"/>
                  </a:lnTo>
                  <a:lnTo>
                    <a:pt x="138009" y="1121042"/>
                  </a:lnTo>
                  <a:lnTo>
                    <a:pt x="93114" y="1102087"/>
                  </a:lnTo>
                  <a:lnTo>
                    <a:pt x="55070" y="1072689"/>
                  </a:lnTo>
                  <a:lnTo>
                    <a:pt x="25672" y="1034645"/>
                  </a:lnTo>
                  <a:lnTo>
                    <a:pt x="6717" y="989750"/>
                  </a:lnTo>
                  <a:lnTo>
                    <a:pt x="0" y="939800"/>
                  </a:lnTo>
                  <a:lnTo>
                    <a:pt x="0" y="187960"/>
                  </a:lnTo>
                  <a:close/>
                </a:path>
              </a:pathLst>
            </a:custGeom>
            <a:ln w="19050">
              <a:solidFill>
                <a:srgbClr val="D7D7D7"/>
              </a:solidFill>
            </a:ln>
          </p:spPr>
          <p:txBody>
            <a:bodyPr wrap="square" lIns="0" tIns="0" rIns="0" bIns="0" rtlCol="0"/>
            <a:lstStyle/>
            <a:p>
              <a:endParaRPr sz="2700"/>
            </a:p>
          </p:txBody>
        </p:sp>
      </p:grpSp>
      <p:sp>
        <p:nvSpPr>
          <p:cNvPr id="81" name="object 81"/>
          <p:cNvSpPr txBox="1"/>
          <p:nvPr/>
        </p:nvSpPr>
        <p:spPr>
          <a:xfrm>
            <a:off x="15361540" y="5452301"/>
            <a:ext cx="208692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05" dirty="0">
                <a:solidFill>
                  <a:srgbClr val="FFFFFF"/>
                </a:solidFill>
                <a:latin typeface="Calibri"/>
                <a:cs typeface="Calibri"/>
              </a:rPr>
              <a:t> </a:t>
            </a:r>
            <a:r>
              <a:rPr sz="2700" b="1" dirty="0">
                <a:solidFill>
                  <a:srgbClr val="FFFFFF"/>
                </a:solidFill>
                <a:latin typeface="Calibri"/>
                <a:cs typeface="Calibri"/>
              </a:rPr>
              <a:t>SPM</a:t>
            </a:r>
            <a:endParaRPr sz="2700">
              <a:latin typeface="Calibri"/>
              <a:cs typeface="Calibri"/>
            </a:endParaRPr>
          </a:p>
        </p:txBody>
      </p:sp>
      <p:sp>
        <p:nvSpPr>
          <p:cNvPr id="82" name="object 82"/>
          <p:cNvSpPr txBox="1"/>
          <p:nvPr/>
        </p:nvSpPr>
        <p:spPr>
          <a:xfrm>
            <a:off x="15921610" y="6421945"/>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83" name="object 83"/>
          <p:cNvGrpSpPr/>
          <p:nvPr/>
        </p:nvGrpSpPr>
        <p:grpSpPr>
          <a:xfrm>
            <a:off x="15033308" y="2501455"/>
            <a:ext cx="2745105" cy="4235768"/>
            <a:chOff x="10022205" y="1667636"/>
            <a:chExt cx="1830070" cy="2823845"/>
          </a:xfrm>
        </p:grpSpPr>
        <p:pic>
          <p:nvPicPr>
            <p:cNvPr id="84" name="object 84"/>
            <p:cNvPicPr/>
            <p:nvPr/>
          </p:nvPicPr>
          <p:blipFill>
            <a:blip r:embed="rId7" cstate="print"/>
            <a:stretch>
              <a:fillRect/>
            </a:stretch>
          </p:blipFill>
          <p:spPr>
            <a:xfrm>
              <a:off x="10358628" y="4279391"/>
              <a:ext cx="211835" cy="211836"/>
            </a:xfrm>
            <a:prstGeom prst="rect">
              <a:avLst/>
            </a:prstGeom>
          </p:spPr>
        </p:pic>
        <p:sp>
          <p:nvSpPr>
            <p:cNvPr id="85" name="object 85"/>
            <p:cNvSpPr/>
            <p:nvPr/>
          </p:nvSpPr>
          <p:spPr>
            <a:xfrm>
              <a:off x="10031730" y="1677161"/>
              <a:ext cx="1811020" cy="1100455"/>
            </a:xfrm>
            <a:custGeom>
              <a:avLst/>
              <a:gdLst/>
              <a:ahLst/>
              <a:cxnLst/>
              <a:rect l="l" t="t" r="r" b="b"/>
              <a:pathLst>
                <a:path w="1811020" h="1100455">
                  <a:moveTo>
                    <a:pt x="1627124" y="0"/>
                  </a:moveTo>
                  <a:lnTo>
                    <a:pt x="183388" y="0"/>
                  </a:lnTo>
                  <a:lnTo>
                    <a:pt x="134658" y="6555"/>
                  </a:lnTo>
                  <a:lnTo>
                    <a:pt x="90856" y="25051"/>
                  </a:lnTo>
                  <a:lnTo>
                    <a:pt x="53736" y="53736"/>
                  </a:lnTo>
                  <a:lnTo>
                    <a:pt x="25051" y="90856"/>
                  </a:lnTo>
                  <a:lnTo>
                    <a:pt x="6555" y="134658"/>
                  </a:lnTo>
                  <a:lnTo>
                    <a:pt x="0" y="183387"/>
                  </a:lnTo>
                  <a:lnTo>
                    <a:pt x="0" y="916939"/>
                  </a:lnTo>
                  <a:lnTo>
                    <a:pt x="6555" y="965669"/>
                  </a:lnTo>
                  <a:lnTo>
                    <a:pt x="25051" y="1009471"/>
                  </a:lnTo>
                  <a:lnTo>
                    <a:pt x="53736" y="1046591"/>
                  </a:lnTo>
                  <a:lnTo>
                    <a:pt x="90856" y="1075276"/>
                  </a:lnTo>
                  <a:lnTo>
                    <a:pt x="134658" y="1093772"/>
                  </a:lnTo>
                  <a:lnTo>
                    <a:pt x="183388" y="1100327"/>
                  </a:lnTo>
                  <a:lnTo>
                    <a:pt x="1627124" y="1100327"/>
                  </a:lnTo>
                  <a:lnTo>
                    <a:pt x="1675853" y="1093772"/>
                  </a:lnTo>
                  <a:lnTo>
                    <a:pt x="1719655" y="1075276"/>
                  </a:lnTo>
                  <a:lnTo>
                    <a:pt x="1756775" y="1046591"/>
                  </a:lnTo>
                  <a:lnTo>
                    <a:pt x="1785460" y="1009471"/>
                  </a:lnTo>
                  <a:lnTo>
                    <a:pt x="1803956" y="965669"/>
                  </a:lnTo>
                  <a:lnTo>
                    <a:pt x="1810512" y="916939"/>
                  </a:lnTo>
                  <a:lnTo>
                    <a:pt x="1810512" y="183387"/>
                  </a:lnTo>
                  <a:lnTo>
                    <a:pt x="1803956" y="134658"/>
                  </a:lnTo>
                  <a:lnTo>
                    <a:pt x="1785460" y="90856"/>
                  </a:lnTo>
                  <a:lnTo>
                    <a:pt x="1756775" y="53736"/>
                  </a:lnTo>
                  <a:lnTo>
                    <a:pt x="1719655" y="25051"/>
                  </a:lnTo>
                  <a:lnTo>
                    <a:pt x="1675853" y="6555"/>
                  </a:lnTo>
                  <a:lnTo>
                    <a:pt x="1627124" y="0"/>
                  </a:lnTo>
                  <a:close/>
                </a:path>
              </a:pathLst>
            </a:custGeom>
            <a:solidFill>
              <a:srgbClr val="08A2C3"/>
            </a:solidFill>
          </p:spPr>
          <p:txBody>
            <a:bodyPr wrap="square" lIns="0" tIns="0" rIns="0" bIns="0" rtlCol="0"/>
            <a:lstStyle/>
            <a:p>
              <a:endParaRPr sz="2700"/>
            </a:p>
          </p:txBody>
        </p:sp>
        <p:sp>
          <p:nvSpPr>
            <p:cNvPr id="86" name="object 86"/>
            <p:cNvSpPr/>
            <p:nvPr/>
          </p:nvSpPr>
          <p:spPr>
            <a:xfrm>
              <a:off x="10031730" y="1677161"/>
              <a:ext cx="1811020" cy="1100455"/>
            </a:xfrm>
            <a:custGeom>
              <a:avLst/>
              <a:gdLst/>
              <a:ahLst/>
              <a:cxnLst/>
              <a:rect l="l" t="t" r="r" b="b"/>
              <a:pathLst>
                <a:path w="1811020" h="1100455">
                  <a:moveTo>
                    <a:pt x="0" y="183387"/>
                  </a:moveTo>
                  <a:lnTo>
                    <a:pt x="6555" y="134658"/>
                  </a:lnTo>
                  <a:lnTo>
                    <a:pt x="25051" y="90856"/>
                  </a:lnTo>
                  <a:lnTo>
                    <a:pt x="53736" y="53736"/>
                  </a:lnTo>
                  <a:lnTo>
                    <a:pt x="90856" y="25051"/>
                  </a:lnTo>
                  <a:lnTo>
                    <a:pt x="134658" y="6555"/>
                  </a:lnTo>
                  <a:lnTo>
                    <a:pt x="183388" y="0"/>
                  </a:lnTo>
                  <a:lnTo>
                    <a:pt x="1627124" y="0"/>
                  </a:lnTo>
                  <a:lnTo>
                    <a:pt x="1675853" y="6555"/>
                  </a:lnTo>
                  <a:lnTo>
                    <a:pt x="1719655" y="25051"/>
                  </a:lnTo>
                  <a:lnTo>
                    <a:pt x="1756775" y="53736"/>
                  </a:lnTo>
                  <a:lnTo>
                    <a:pt x="1785460" y="90856"/>
                  </a:lnTo>
                  <a:lnTo>
                    <a:pt x="1803956" y="134658"/>
                  </a:lnTo>
                  <a:lnTo>
                    <a:pt x="1810512" y="183387"/>
                  </a:lnTo>
                  <a:lnTo>
                    <a:pt x="1810512" y="916939"/>
                  </a:lnTo>
                  <a:lnTo>
                    <a:pt x="1803956" y="965669"/>
                  </a:lnTo>
                  <a:lnTo>
                    <a:pt x="1785460" y="1009471"/>
                  </a:lnTo>
                  <a:lnTo>
                    <a:pt x="1756775" y="1046591"/>
                  </a:lnTo>
                  <a:lnTo>
                    <a:pt x="1719655" y="1075276"/>
                  </a:lnTo>
                  <a:lnTo>
                    <a:pt x="1675853" y="1093772"/>
                  </a:lnTo>
                  <a:lnTo>
                    <a:pt x="1627124" y="1100327"/>
                  </a:lnTo>
                  <a:lnTo>
                    <a:pt x="183388" y="1100327"/>
                  </a:lnTo>
                  <a:lnTo>
                    <a:pt x="134658" y="1093772"/>
                  </a:lnTo>
                  <a:lnTo>
                    <a:pt x="90856" y="1075276"/>
                  </a:lnTo>
                  <a:lnTo>
                    <a:pt x="53736" y="1046591"/>
                  </a:lnTo>
                  <a:lnTo>
                    <a:pt x="25051" y="1009471"/>
                  </a:lnTo>
                  <a:lnTo>
                    <a:pt x="6555" y="965669"/>
                  </a:lnTo>
                  <a:lnTo>
                    <a:pt x="0" y="916939"/>
                  </a:lnTo>
                  <a:lnTo>
                    <a:pt x="0" y="183387"/>
                  </a:lnTo>
                  <a:close/>
                </a:path>
              </a:pathLst>
            </a:custGeom>
            <a:ln w="19050">
              <a:solidFill>
                <a:srgbClr val="D7D7D7"/>
              </a:solidFill>
            </a:ln>
          </p:spPr>
          <p:txBody>
            <a:bodyPr wrap="square" lIns="0" tIns="0" rIns="0" bIns="0" rtlCol="0"/>
            <a:lstStyle/>
            <a:p>
              <a:endParaRPr sz="2700"/>
            </a:p>
          </p:txBody>
        </p:sp>
      </p:grpSp>
      <p:sp>
        <p:nvSpPr>
          <p:cNvPr id="87" name="object 87"/>
          <p:cNvSpPr txBox="1"/>
          <p:nvPr/>
        </p:nvSpPr>
        <p:spPr>
          <a:xfrm>
            <a:off x="15386685" y="2716338"/>
            <a:ext cx="2034540" cy="701474"/>
          </a:xfrm>
          <a:prstGeom prst="rect">
            <a:avLst/>
          </a:prstGeom>
        </p:spPr>
        <p:txBody>
          <a:bodyPr vert="horz" wrap="square" lIns="0" tIns="19050" rIns="0" bIns="0" rtlCol="0">
            <a:spAutoFit/>
          </a:bodyPr>
          <a:lstStyle/>
          <a:p>
            <a:pPr marL="3810" algn="ctr">
              <a:spcBef>
                <a:spcPts val="150"/>
              </a:spcBef>
            </a:pPr>
            <a:r>
              <a:rPr sz="2700" b="1" spc="-8" dirty="0">
                <a:solidFill>
                  <a:srgbClr val="FFFFFF"/>
                </a:solidFill>
                <a:latin typeface="Calibri"/>
                <a:cs typeface="Calibri"/>
              </a:rPr>
              <a:t>Persetujuan</a:t>
            </a:r>
            <a:endParaRPr sz="2700">
              <a:latin typeface="Calibri"/>
              <a:cs typeface="Calibri"/>
            </a:endParaRPr>
          </a:p>
          <a:p>
            <a:pPr algn="ctr">
              <a:spcBef>
                <a:spcPts val="75"/>
              </a:spcBef>
            </a:pPr>
            <a:r>
              <a:rPr sz="1650" b="1" spc="-8" dirty="0">
                <a:solidFill>
                  <a:srgbClr val="FFFFFF"/>
                </a:solidFill>
                <a:latin typeface="Calibri"/>
                <a:cs typeface="Calibri"/>
              </a:rPr>
              <a:t>(Generate</a:t>
            </a:r>
            <a:r>
              <a:rPr sz="1650" b="1" spc="-75" dirty="0">
                <a:solidFill>
                  <a:srgbClr val="FFFFFF"/>
                </a:solidFill>
                <a:latin typeface="Calibri"/>
                <a:cs typeface="Calibri"/>
              </a:rPr>
              <a:t> </a:t>
            </a:r>
            <a:r>
              <a:rPr sz="1650" b="1" spc="-8" dirty="0">
                <a:solidFill>
                  <a:srgbClr val="FFFFFF"/>
                </a:solidFill>
                <a:latin typeface="Calibri"/>
                <a:cs typeface="Calibri"/>
              </a:rPr>
              <a:t>SPTJM</a:t>
            </a:r>
            <a:r>
              <a:rPr sz="1650" b="1" spc="-15" dirty="0">
                <a:solidFill>
                  <a:srgbClr val="FFFFFF"/>
                </a:solidFill>
                <a:latin typeface="Calibri"/>
                <a:cs typeface="Calibri"/>
              </a:rPr>
              <a:t> </a:t>
            </a:r>
            <a:r>
              <a:rPr sz="1650" b="1" spc="-8" dirty="0">
                <a:solidFill>
                  <a:srgbClr val="FFFFFF"/>
                </a:solidFill>
                <a:latin typeface="Calibri"/>
                <a:cs typeface="Calibri"/>
              </a:rPr>
              <a:t>SPM)</a:t>
            </a:r>
            <a:endParaRPr sz="1650">
              <a:latin typeface="Calibri"/>
              <a:cs typeface="Calibri"/>
            </a:endParaRPr>
          </a:p>
        </p:txBody>
      </p:sp>
      <p:sp>
        <p:nvSpPr>
          <p:cNvPr id="88" name="object 88"/>
          <p:cNvSpPr txBox="1"/>
          <p:nvPr/>
        </p:nvSpPr>
        <p:spPr>
          <a:xfrm>
            <a:off x="16271368" y="3639883"/>
            <a:ext cx="271463"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PA</a:t>
            </a:r>
            <a:endParaRPr sz="1650">
              <a:latin typeface="Calibri"/>
              <a:cs typeface="Calibri"/>
            </a:endParaRPr>
          </a:p>
        </p:txBody>
      </p:sp>
      <p:grpSp>
        <p:nvGrpSpPr>
          <p:cNvPr id="89" name="object 89"/>
          <p:cNvGrpSpPr/>
          <p:nvPr/>
        </p:nvGrpSpPr>
        <p:grpSpPr>
          <a:xfrm>
            <a:off x="14274355" y="3602735"/>
            <a:ext cx="2410778" cy="2795588"/>
            <a:chOff x="9516236" y="2401823"/>
            <a:chExt cx="1607185" cy="1863725"/>
          </a:xfrm>
        </p:grpSpPr>
        <p:pic>
          <p:nvPicPr>
            <p:cNvPr id="90" name="object 90"/>
            <p:cNvPicPr/>
            <p:nvPr/>
          </p:nvPicPr>
          <p:blipFill>
            <a:blip r:embed="rId12" cstate="print"/>
            <a:stretch>
              <a:fillRect/>
            </a:stretch>
          </p:blipFill>
          <p:spPr>
            <a:xfrm>
              <a:off x="10378439" y="2401823"/>
              <a:ext cx="225551" cy="224027"/>
            </a:xfrm>
            <a:prstGeom prst="rect">
              <a:avLst/>
            </a:prstGeom>
          </p:spPr>
        </p:pic>
        <p:sp>
          <p:nvSpPr>
            <p:cNvPr id="91" name="object 91"/>
            <p:cNvSpPr/>
            <p:nvPr/>
          </p:nvSpPr>
          <p:spPr>
            <a:xfrm>
              <a:off x="10758677" y="2916173"/>
              <a:ext cx="355600" cy="448309"/>
            </a:xfrm>
            <a:custGeom>
              <a:avLst/>
              <a:gdLst/>
              <a:ahLst/>
              <a:cxnLst/>
              <a:rect l="l" t="t" r="r" b="b"/>
              <a:pathLst>
                <a:path w="355600" h="448310">
                  <a:moveTo>
                    <a:pt x="266319" y="0"/>
                  </a:moveTo>
                  <a:lnTo>
                    <a:pt x="88773" y="0"/>
                  </a:lnTo>
                  <a:lnTo>
                    <a:pt x="88773" y="270510"/>
                  </a:lnTo>
                  <a:lnTo>
                    <a:pt x="0" y="270510"/>
                  </a:lnTo>
                  <a:lnTo>
                    <a:pt x="177546" y="448055"/>
                  </a:lnTo>
                  <a:lnTo>
                    <a:pt x="355092" y="270510"/>
                  </a:lnTo>
                  <a:lnTo>
                    <a:pt x="266319" y="270510"/>
                  </a:lnTo>
                  <a:lnTo>
                    <a:pt x="266319" y="0"/>
                  </a:lnTo>
                  <a:close/>
                </a:path>
              </a:pathLst>
            </a:custGeom>
            <a:solidFill>
              <a:srgbClr val="369C92"/>
            </a:solidFill>
          </p:spPr>
          <p:txBody>
            <a:bodyPr wrap="square" lIns="0" tIns="0" rIns="0" bIns="0" rtlCol="0"/>
            <a:lstStyle/>
            <a:p>
              <a:endParaRPr sz="2700"/>
            </a:p>
          </p:txBody>
        </p:sp>
        <p:sp>
          <p:nvSpPr>
            <p:cNvPr id="92" name="object 92"/>
            <p:cNvSpPr/>
            <p:nvPr/>
          </p:nvSpPr>
          <p:spPr>
            <a:xfrm>
              <a:off x="10758677" y="2916173"/>
              <a:ext cx="355600" cy="448309"/>
            </a:xfrm>
            <a:custGeom>
              <a:avLst/>
              <a:gdLst/>
              <a:ahLst/>
              <a:cxnLst/>
              <a:rect l="l" t="t" r="r" b="b"/>
              <a:pathLst>
                <a:path w="355600" h="448310">
                  <a:moveTo>
                    <a:pt x="266319" y="0"/>
                  </a:moveTo>
                  <a:lnTo>
                    <a:pt x="266319" y="270510"/>
                  </a:lnTo>
                  <a:lnTo>
                    <a:pt x="355092" y="270510"/>
                  </a:lnTo>
                  <a:lnTo>
                    <a:pt x="177546" y="448055"/>
                  </a:lnTo>
                  <a:lnTo>
                    <a:pt x="0" y="270510"/>
                  </a:lnTo>
                  <a:lnTo>
                    <a:pt x="88773" y="270510"/>
                  </a:lnTo>
                  <a:lnTo>
                    <a:pt x="88773" y="0"/>
                  </a:lnTo>
                  <a:lnTo>
                    <a:pt x="266319" y="0"/>
                  </a:lnTo>
                  <a:close/>
                </a:path>
              </a:pathLst>
            </a:custGeom>
            <a:ln w="19050">
              <a:solidFill>
                <a:srgbClr val="D7D7D7"/>
              </a:solidFill>
            </a:ln>
          </p:spPr>
          <p:txBody>
            <a:bodyPr wrap="square" lIns="0" tIns="0" rIns="0" bIns="0" rtlCol="0"/>
            <a:lstStyle/>
            <a:p>
              <a:endParaRPr sz="2700"/>
            </a:p>
          </p:txBody>
        </p:sp>
        <p:sp>
          <p:nvSpPr>
            <p:cNvPr id="93" name="object 93"/>
            <p:cNvSpPr/>
            <p:nvPr/>
          </p:nvSpPr>
          <p:spPr>
            <a:xfrm>
              <a:off x="9525761" y="3900677"/>
              <a:ext cx="448309" cy="355600"/>
            </a:xfrm>
            <a:custGeom>
              <a:avLst/>
              <a:gdLst/>
              <a:ahLst/>
              <a:cxnLst/>
              <a:rect l="l" t="t" r="r" b="b"/>
              <a:pathLst>
                <a:path w="448309" h="355600">
                  <a:moveTo>
                    <a:pt x="177546" y="0"/>
                  </a:moveTo>
                  <a:lnTo>
                    <a:pt x="0" y="177546"/>
                  </a:lnTo>
                  <a:lnTo>
                    <a:pt x="177546" y="355092"/>
                  </a:lnTo>
                  <a:lnTo>
                    <a:pt x="177546" y="266319"/>
                  </a:lnTo>
                  <a:lnTo>
                    <a:pt x="448056" y="266319"/>
                  </a:lnTo>
                  <a:lnTo>
                    <a:pt x="448056" y="88773"/>
                  </a:lnTo>
                  <a:lnTo>
                    <a:pt x="177546" y="88773"/>
                  </a:lnTo>
                  <a:lnTo>
                    <a:pt x="177546" y="0"/>
                  </a:lnTo>
                  <a:close/>
                </a:path>
              </a:pathLst>
            </a:custGeom>
            <a:solidFill>
              <a:srgbClr val="48A95F"/>
            </a:solidFill>
          </p:spPr>
          <p:txBody>
            <a:bodyPr wrap="square" lIns="0" tIns="0" rIns="0" bIns="0" rtlCol="0"/>
            <a:lstStyle/>
            <a:p>
              <a:endParaRPr sz="2700"/>
            </a:p>
          </p:txBody>
        </p:sp>
        <p:sp>
          <p:nvSpPr>
            <p:cNvPr id="94" name="object 94"/>
            <p:cNvSpPr/>
            <p:nvPr/>
          </p:nvSpPr>
          <p:spPr>
            <a:xfrm>
              <a:off x="9525761" y="3900677"/>
              <a:ext cx="448309" cy="355600"/>
            </a:xfrm>
            <a:custGeom>
              <a:avLst/>
              <a:gdLst/>
              <a:ahLst/>
              <a:cxnLst/>
              <a:rect l="l" t="t" r="r" b="b"/>
              <a:pathLst>
                <a:path w="448309" h="355600">
                  <a:moveTo>
                    <a:pt x="448056" y="266319"/>
                  </a:moveTo>
                  <a:lnTo>
                    <a:pt x="177546" y="266319"/>
                  </a:lnTo>
                  <a:lnTo>
                    <a:pt x="177546" y="355092"/>
                  </a:lnTo>
                  <a:lnTo>
                    <a:pt x="0" y="177546"/>
                  </a:lnTo>
                  <a:lnTo>
                    <a:pt x="177546" y="0"/>
                  </a:lnTo>
                  <a:lnTo>
                    <a:pt x="177546" y="88773"/>
                  </a:lnTo>
                  <a:lnTo>
                    <a:pt x="448056" y="88773"/>
                  </a:lnTo>
                  <a:lnTo>
                    <a:pt x="448056" y="266319"/>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24028" y="118871"/>
            <a:ext cx="14742795" cy="1459229"/>
            <a:chOff x="149352" y="79247"/>
            <a:chExt cx="9828530" cy="972819"/>
          </a:xfrm>
        </p:grpSpPr>
        <p:pic>
          <p:nvPicPr>
            <p:cNvPr id="5" name="object 5"/>
            <p:cNvPicPr/>
            <p:nvPr/>
          </p:nvPicPr>
          <p:blipFill>
            <a:blip r:embed="rId2" cstate="print"/>
            <a:stretch>
              <a:fillRect/>
            </a:stretch>
          </p:blipFill>
          <p:spPr>
            <a:xfrm>
              <a:off x="9084563" y="79247"/>
              <a:ext cx="893064" cy="344424"/>
            </a:xfrm>
            <a:prstGeom prst="rect">
              <a:avLst/>
            </a:prstGeom>
          </p:spPr>
        </p:pic>
        <p:sp>
          <p:nvSpPr>
            <p:cNvPr id="6" name="object 6"/>
            <p:cNvSpPr/>
            <p:nvPr/>
          </p:nvSpPr>
          <p:spPr>
            <a:xfrm>
              <a:off x="149352" y="705611"/>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grpSp>
      <p:sp>
        <p:nvSpPr>
          <p:cNvPr id="7" name="object 7"/>
          <p:cNvSpPr txBox="1">
            <a:spLocks noGrp="1"/>
          </p:cNvSpPr>
          <p:nvPr>
            <p:ph type="title"/>
          </p:nvPr>
        </p:nvSpPr>
        <p:spPr>
          <a:xfrm>
            <a:off x="916685" y="1154897"/>
            <a:ext cx="7875270" cy="573234"/>
          </a:xfrm>
          <a:prstGeom prst="rect">
            <a:avLst/>
          </a:prstGeom>
        </p:spPr>
        <p:txBody>
          <a:bodyPr vert="horz" wrap="square" lIns="0" tIns="19050" rIns="0" bIns="0" rtlCol="0" anchor="ctr">
            <a:spAutoFit/>
          </a:bodyPr>
          <a:lstStyle/>
          <a:p>
            <a:pPr marL="19050">
              <a:lnSpc>
                <a:spcPct val="100000"/>
              </a:lnSpc>
              <a:spcBef>
                <a:spcPts val="150"/>
              </a:spcBef>
              <a:tabLst>
                <a:tab pos="7855268" algn="l"/>
              </a:tabLst>
            </a:pPr>
            <a:r>
              <a:rPr sz="3600" u="heavy" dirty="0">
                <a:solidFill>
                  <a:srgbClr val="000000"/>
                </a:solidFill>
                <a:uFill>
                  <a:solidFill>
                    <a:srgbClr val="D7D7D7"/>
                  </a:solidFill>
                </a:uFill>
                <a:latin typeface="Arial Black"/>
                <a:cs typeface="Arial Black"/>
              </a:rPr>
              <a:t>5.</a:t>
            </a:r>
            <a:r>
              <a:rPr sz="3600" u="heavy" spc="-4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SIKLUS</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TU	</a:t>
            </a:r>
            <a:endParaRPr sz="3600">
              <a:latin typeface="Arial Black"/>
              <a:cs typeface="Arial Black"/>
            </a:endParaRPr>
          </a:p>
        </p:txBody>
      </p:sp>
      <p:grpSp>
        <p:nvGrpSpPr>
          <p:cNvPr id="8" name="object 8"/>
          <p:cNvGrpSpPr/>
          <p:nvPr/>
        </p:nvGrpSpPr>
        <p:grpSpPr>
          <a:xfrm>
            <a:off x="224028" y="1243583"/>
            <a:ext cx="8574405" cy="5646419"/>
            <a:chOff x="149352" y="829055"/>
            <a:chExt cx="5716270" cy="3764279"/>
          </a:xfrm>
        </p:grpSpPr>
        <p:sp>
          <p:nvSpPr>
            <p:cNvPr id="9" name="object 9"/>
            <p:cNvSpPr/>
            <p:nvPr/>
          </p:nvSpPr>
          <p:spPr>
            <a:xfrm>
              <a:off x="149352" y="870203"/>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10" name="object 10"/>
            <p:cNvSpPr/>
            <p:nvPr/>
          </p:nvSpPr>
          <p:spPr>
            <a:xfrm>
              <a:off x="149352" y="829055"/>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1" name="object 11"/>
            <p:cNvPicPr/>
            <p:nvPr/>
          </p:nvPicPr>
          <p:blipFill>
            <a:blip r:embed="rId3" cstate="print"/>
            <a:stretch>
              <a:fillRect/>
            </a:stretch>
          </p:blipFill>
          <p:spPr>
            <a:xfrm>
              <a:off x="607314" y="1178813"/>
              <a:ext cx="5257800" cy="99060"/>
            </a:xfrm>
            <a:prstGeom prst="rect">
              <a:avLst/>
            </a:prstGeom>
          </p:spPr>
        </p:pic>
        <p:sp>
          <p:nvSpPr>
            <p:cNvPr id="12" name="object 12"/>
            <p:cNvSpPr/>
            <p:nvPr/>
          </p:nvSpPr>
          <p:spPr>
            <a:xfrm>
              <a:off x="2777490" y="3434333"/>
              <a:ext cx="1811020" cy="1149350"/>
            </a:xfrm>
            <a:custGeom>
              <a:avLst/>
              <a:gdLst/>
              <a:ahLst/>
              <a:cxnLst/>
              <a:rect l="l" t="t" r="r" b="b"/>
              <a:pathLst>
                <a:path w="1811020" h="1149350">
                  <a:moveTo>
                    <a:pt x="1618996" y="0"/>
                  </a:moveTo>
                  <a:lnTo>
                    <a:pt x="191516" y="0"/>
                  </a:lnTo>
                  <a:lnTo>
                    <a:pt x="147596" y="5057"/>
                  </a:lnTo>
                  <a:lnTo>
                    <a:pt x="107283" y="19462"/>
                  </a:lnTo>
                  <a:lnTo>
                    <a:pt x="71724" y="42067"/>
                  </a:lnTo>
                  <a:lnTo>
                    <a:pt x="42067" y="71724"/>
                  </a:lnTo>
                  <a:lnTo>
                    <a:pt x="19462" y="107283"/>
                  </a:lnTo>
                  <a:lnTo>
                    <a:pt x="5057" y="147596"/>
                  </a:lnTo>
                  <a:lnTo>
                    <a:pt x="0" y="191515"/>
                  </a:lnTo>
                  <a:lnTo>
                    <a:pt x="0" y="957579"/>
                  </a:lnTo>
                  <a:lnTo>
                    <a:pt x="5057" y="1001499"/>
                  </a:lnTo>
                  <a:lnTo>
                    <a:pt x="19462" y="1041812"/>
                  </a:lnTo>
                  <a:lnTo>
                    <a:pt x="42067" y="1077371"/>
                  </a:lnTo>
                  <a:lnTo>
                    <a:pt x="71724" y="1107028"/>
                  </a:lnTo>
                  <a:lnTo>
                    <a:pt x="107283" y="1129633"/>
                  </a:lnTo>
                  <a:lnTo>
                    <a:pt x="147596" y="1144038"/>
                  </a:lnTo>
                  <a:lnTo>
                    <a:pt x="191516" y="1149095"/>
                  </a:lnTo>
                  <a:lnTo>
                    <a:pt x="1618996" y="1149095"/>
                  </a:lnTo>
                  <a:lnTo>
                    <a:pt x="1662915" y="1144038"/>
                  </a:lnTo>
                  <a:lnTo>
                    <a:pt x="1703228" y="1129633"/>
                  </a:lnTo>
                  <a:lnTo>
                    <a:pt x="1738787" y="1107028"/>
                  </a:lnTo>
                  <a:lnTo>
                    <a:pt x="1768444" y="1077371"/>
                  </a:lnTo>
                  <a:lnTo>
                    <a:pt x="1791049" y="1041812"/>
                  </a:lnTo>
                  <a:lnTo>
                    <a:pt x="1805454" y="1001499"/>
                  </a:lnTo>
                  <a:lnTo>
                    <a:pt x="1810512" y="957579"/>
                  </a:lnTo>
                  <a:lnTo>
                    <a:pt x="1810512" y="191515"/>
                  </a:lnTo>
                  <a:lnTo>
                    <a:pt x="1805454" y="147596"/>
                  </a:lnTo>
                  <a:lnTo>
                    <a:pt x="1791049" y="107283"/>
                  </a:lnTo>
                  <a:lnTo>
                    <a:pt x="1768444" y="71724"/>
                  </a:lnTo>
                  <a:lnTo>
                    <a:pt x="1738787" y="42067"/>
                  </a:lnTo>
                  <a:lnTo>
                    <a:pt x="1703228" y="19462"/>
                  </a:lnTo>
                  <a:lnTo>
                    <a:pt x="1662915" y="5057"/>
                  </a:lnTo>
                  <a:lnTo>
                    <a:pt x="1618996" y="0"/>
                  </a:lnTo>
                  <a:close/>
                </a:path>
              </a:pathLst>
            </a:custGeom>
            <a:solidFill>
              <a:srgbClr val="82A962"/>
            </a:solidFill>
          </p:spPr>
          <p:txBody>
            <a:bodyPr wrap="square" lIns="0" tIns="0" rIns="0" bIns="0" rtlCol="0"/>
            <a:lstStyle/>
            <a:p>
              <a:endParaRPr sz="2700"/>
            </a:p>
          </p:txBody>
        </p:sp>
        <p:sp>
          <p:nvSpPr>
            <p:cNvPr id="13" name="object 13"/>
            <p:cNvSpPr/>
            <p:nvPr/>
          </p:nvSpPr>
          <p:spPr>
            <a:xfrm>
              <a:off x="2777490" y="3434333"/>
              <a:ext cx="1811020" cy="1149350"/>
            </a:xfrm>
            <a:custGeom>
              <a:avLst/>
              <a:gdLst/>
              <a:ahLst/>
              <a:cxnLst/>
              <a:rect l="l" t="t" r="r" b="b"/>
              <a:pathLst>
                <a:path w="1811020" h="1149350">
                  <a:moveTo>
                    <a:pt x="0" y="191515"/>
                  </a:moveTo>
                  <a:lnTo>
                    <a:pt x="5057" y="147596"/>
                  </a:lnTo>
                  <a:lnTo>
                    <a:pt x="19462" y="107283"/>
                  </a:lnTo>
                  <a:lnTo>
                    <a:pt x="42067" y="71724"/>
                  </a:lnTo>
                  <a:lnTo>
                    <a:pt x="71724" y="42067"/>
                  </a:lnTo>
                  <a:lnTo>
                    <a:pt x="107283" y="19462"/>
                  </a:lnTo>
                  <a:lnTo>
                    <a:pt x="147596" y="5057"/>
                  </a:lnTo>
                  <a:lnTo>
                    <a:pt x="191516" y="0"/>
                  </a:lnTo>
                  <a:lnTo>
                    <a:pt x="1618996" y="0"/>
                  </a:lnTo>
                  <a:lnTo>
                    <a:pt x="1662915" y="5057"/>
                  </a:lnTo>
                  <a:lnTo>
                    <a:pt x="1703228" y="19462"/>
                  </a:lnTo>
                  <a:lnTo>
                    <a:pt x="1738787" y="42067"/>
                  </a:lnTo>
                  <a:lnTo>
                    <a:pt x="1768444" y="71724"/>
                  </a:lnTo>
                  <a:lnTo>
                    <a:pt x="1791049" y="107283"/>
                  </a:lnTo>
                  <a:lnTo>
                    <a:pt x="1805454" y="147596"/>
                  </a:lnTo>
                  <a:lnTo>
                    <a:pt x="1810512" y="191515"/>
                  </a:lnTo>
                  <a:lnTo>
                    <a:pt x="1810512" y="957579"/>
                  </a:lnTo>
                  <a:lnTo>
                    <a:pt x="1805454" y="1001499"/>
                  </a:lnTo>
                  <a:lnTo>
                    <a:pt x="1791049" y="1041812"/>
                  </a:lnTo>
                  <a:lnTo>
                    <a:pt x="1768444" y="1077371"/>
                  </a:lnTo>
                  <a:lnTo>
                    <a:pt x="1738787" y="1107028"/>
                  </a:lnTo>
                  <a:lnTo>
                    <a:pt x="1703228" y="1129633"/>
                  </a:lnTo>
                  <a:lnTo>
                    <a:pt x="1662915" y="1144038"/>
                  </a:lnTo>
                  <a:lnTo>
                    <a:pt x="1618996" y="1149095"/>
                  </a:lnTo>
                  <a:lnTo>
                    <a:pt x="191516" y="1149095"/>
                  </a:lnTo>
                  <a:lnTo>
                    <a:pt x="147596" y="1144038"/>
                  </a:lnTo>
                  <a:lnTo>
                    <a:pt x="107283" y="1129633"/>
                  </a:lnTo>
                  <a:lnTo>
                    <a:pt x="71724" y="1107028"/>
                  </a:lnTo>
                  <a:lnTo>
                    <a:pt x="42067" y="1077371"/>
                  </a:lnTo>
                  <a:lnTo>
                    <a:pt x="19462" y="1041812"/>
                  </a:lnTo>
                  <a:lnTo>
                    <a:pt x="5057" y="1001499"/>
                  </a:lnTo>
                  <a:lnTo>
                    <a:pt x="0" y="957579"/>
                  </a:lnTo>
                  <a:lnTo>
                    <a:pt x="0" y="191515"/>
                  </a:lnTo>
                  <a:close/>
                </a:path>
              </a:pathLst>
            </a:custGeom>
            <a:ln w="19050">
              <a:solidFill>
                <a:srgbClr val="D7D7D7"/>
              </a:solidFill>
            </a:ln>
          </p:spPr>
          <p:txBody>
            <a:bodyPr wrap="square" lIns="0" tIns="0" rIns="0" bIns="0" rtlCol="0"/>
            <a:lstStyle/>
            <a:p>
              <a:endParaRPr sz="2700"/>
            </a:p>
          </p:txBody>
        </p:sp>
      </p:grpSp>
      <p:sp>
        <p:nvSpPr>
          <p:cNvPr id="14" name="object 14"/>
          <p:cNvSpPr txBox="1"/>
          <p:nvPr/>
        </p:nvSpPr>
        <p:spPr>
          <a:xfrm>
            <a:off x="4678681" y="5308282"/>
            <a:ext cx="1684973" cy="1373453"/>
          </a:xfrm>
          <a:prstGeom prst="rect">
            <a:avLst/>
          </a:prstGeom>
        </p:spPr>
        <p:txBody>
          <a:bodyPr vert="horz" wrap="square" lIns="0" tIns="19050" rIns="0" bIns="0" rtlCol="0">
            <a:spAutoFit/>
          </a:bodyPr>
          <a:lstStyle/>
          <a:p>
            <a:pPr marL="19050" marR="7620" algn="ctr">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SP2D</a:t>
            </a:r>
            <a:endParaRPr sz="2700">
              <a:latin typeface="Calibri"/>
              <a:cs typeface="Calibri"/>
            </a:endParaRPr>
          </a:p>
          <a:p>
            <a:pPr marL="953" algn="ctr">
              <a:spcBef>
                <a:spcPts val="2055"/>
              </a:spcBef>
            </a:pPr>
            <a:r>
              <a:rPr sz="1650" dirty="0">
                <a:solidFill>
                  <a:srgbClr val="FFFFFF"/>
                </a:solidFill>
                <a:latin typeface="Calibri"/>
                <a:cs typeface="Calibri"/>
              </a:rPr>
              <a:t>Kuasa</a:t>
            </a:r>
            <a:r>
              <a:rPr sz="1650" spc="-53" dirty="0">
                <a:solidFill>
                  <a:srgbClr val="FFFFFF"/>
                </a:solidFill>
                <a:latin typeface="Calibri"/>
                <a:cs typeface="Calibri"/>
              </a:rPr>
              <a:t> </a:t>
            </a:r>
            <a:r>
              <a:rPr sz="1650" dirty="0">
                <a:solidFill>
                  <a:srgbClr val="FFFFFF"/>
                </a:solidFill>
                <a:latin typeface="Calibri"/>
                <a:cs typeface="Calibri"/>
              </a:rPr>
              <a:t>BUD</a:t>
            </a:r>
            <a:r>
              <a:rPr sz="1650" spc="-53" dirty="0">
                <a:solidFill>
                  <a:srgbClr val="FFFFFF"/>
                </a:solidFill>
                <a:latin typeface="Calibri"/>
                <a:cs typeface="Calibri"/>
              </a:rPr>
              <a:t> </a:t>
            </a:r>
            <a:r>
              <a:rPr sz="1650" dirty="0">
                <a:solidFill>
                  <a:srgbClr val="FFFFFF"/>
                </a:solidFill>
                <a:latin typeface="Calibri"/>
                <a:cs typeface="Calibri"/>
              </a:rPr>
              <a:t>/</a:t>
            </a:r>
            <a:r>
              <a:rPr sz="1650" spc="-30"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15" name="object 15"/>
          <p:cNvGrpSpPr/>
          <p:nvPr/>
        </p:nvGrpSpPr>
        <p:grpSpPr>
          <a:xfrm>
            <a:off x="526350" y="8003856"/>
            <a:ext cx="2745105" cy="1765935"/>
            <a:chOff x="350900" y="5335904"/>
            <a:chExt cx="1830070" cy="1177290"/>
          </a:xfrm>
        </p:grpSpPr>
        <p:sp>
          <p:nvSpPr>
            <p:cNvPr id="16" name="object 16"/>
            <p:cNvSpPr/>
            <p:nvPr/>
          </p:nvSpPr>
          <p:spPr>
            <a:xfrm>
              <a:off x="360425" y="5345429"/>
              <a:ext cx="1811020" cy="1158240"/>
            </a:xfrm>
            <a:custGeom>
              <a:avLst/>
              <a:gdLst/>
              <a:ahLst/>
              <a:cxnLst/>
              <a:rect l="l" t="t" r="r" b="b"/>
              <a:pathLst>
                <a:path w="1811020" h="1158240">
                  <a:moveTo>
                    <a:pt x="1617472" y="0"/>
                  </a:moveTo>
                  <a:lnTo>
                    <a:pt x="193040" y="0"/>
                  </a:lnTo>
                  <a:lnTo>
                    <a:pt x="148776" y="5101"/>
                  </a:lnTo>
                  <a:lnTo>
                    <a:pt x="108144" y="19631"/>
                  </a:lnTo>
                  <a:lnTo>
                    <a:pt x="72301" y="42427"/>
                  </a:lnTo>
                  <a:lnTo>
                    <a:pt x="42407" y="72328"/>
                  </a:lnTo>
                  <a:lnTo>
                    <a:pt x="19620" y="108172"/>
                  </a:lnTo>
                  <a:lnTo>
                    <a:pt x="5098" y="148796"/>
                  </a:lnTo>
                  <a:lnTo>
                    <a:pt x="0" y="193040"/>
                  </a:lnTo>
                  <a:lnTo>
                    <a:pt x="0" y="965200"/>
                  </a:lnTo>
                  <a:lnTo>
                    <a:pt x="5098" y="1009463"/>
                  </a:lnTo>
                  <a:lnTo>
                    <a:pt x="19620" y="1050095"/>
                  </a:lnTo>
                  <a:lnTo>
                    <a:pt x="42407" y="1085938"/>
                  </a:lnTo>
                  <a:lnTo>
                    <a:pt x="72301" y="1115832"/>
                  </a:lnTo>
                  <a:lnTo>
                    <a:pt x="108144" y="1138619"/>
                  </a:lnTo>
                  <a:lnTo>
                    <a:pt x="148776" y="1153141"/>
                  </a:lnTo>
                  <a:lnTo>
                    <a:pt x="193040" y="1158240"/>
                  </a:lnTo>
                  <a:lnTo>
                    <a:pt x="1617472" y="1158240"/>
                  </a:lnTo>
                  <a:lnTo>
                    <a:pt x="1661715" y="1153141"/>
                  </a:lnTo>
                  <a:lnTo>
                    <a:pt x="1702339" y="1138619"/>
                  </a:lnTo>
                  <a:lnTo>
                    <a:pt x="1738183" y="1115832"/>
                  </a:lnTo>
                  <a:lnTo>
                    <a:pt x="1768084" y="1085938"/>
                  </a:lnTo>
                  <a:lnTo>
                    <a:pt x="1790880" y="1050095"/>
                  </a:lnTo>
                  <a:lnTo>
                    <a:pt x="1805410" y="1009463"/>
                  </a:lnTo>
                  <a:lnTo>
                    <a:pt x="1810512" y="965200"/>
                  </a:lnTo>
                  <a:lnTo>
                    <a:pt x="1810512" y="193040"/>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B5AB3A"/>
            </a:solidFill>
          </p:spPr>
          <p:txBody>
            <a:bodyPr wrap="square" lIns="0" tIns="0" rIns="0" bIns="0" rtlCol="0"/>
            <a:lstStyle/>
            <a:p>
              <a:endParaRPr sz="2700"/>
            </a:p>
          </p:txBody>
        </p:sp>
        <p:sp>
          <p:nvSpPr>
            <p:cNvPr id="17" name="object 17"/>
            <p:cNvSpPr/>
            <p:nvPr/>
          </p:nvSpPr>
          <p:spPr>
            <a:xfrm>
              <a:off x="360425" y="5345429"/>
              <a:ext cx="1811020" cy="1158240"/>
            </a:xfrm>
            <a:custGeom>
              <a:avLst/>
              <a:gdLst/>
              <a:ahLst/>
              <a:cxnLst/>
              <a:rect l="l" t="t" r="r" b="b"/>
              <a:pathLst>
                <a:path w="1811020" h="1158240">
                  <a:moveTo>
                    <a:pt x="0" y="193040"/>
                  </a:moveTo>
                  <a:lnTo>
                    <a:pt x="5098" y="148796"/>
                  </a:lnTo>
                  <a:lnTo>
                    <a:pt x="19620" y="108172"/>
                  </a:lnTo>
                  <a:lnTo>
                    <a:pt x="42407" y="72328"/>
                  </a:lnTo>
                  <a:lnTo>
                    <a:pt x="72301" y="42427"/>
                  </a:lnTo>
                  <a:lnTo>
                    <a:pt x="108144" y="19631"/>
                  </a:lnTo>
                  <a:lnTo>
                    <a:pt x="14877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40"/>
                  </a:lnTo>
                  <a:lnTo>
                    <a:pt x="1810512" y="965200"/>
                  </a:lnTo>
                  <a:lnTo>
                    <a:pt x="1805410" y="1009463"/>
                  </a:lnTo>
                  <a:lnTo>
                    <a:pt x="1790880" y="1050095"/>
                  </a:lnTo>
                  <a:lnTo>
                    <a:pt x="1768084" y="1085938"/>
                  </a:lnTo>
                  <a:lnTo>
                    <a:pt x="1738183" y="1115832"/>
                  </a:lnTo>
                  <a:lnTo>
                    <a:pt x="1702339" y="1138619"/>
                  </a:lnTo>
                  <a:lnTo>
                    <a:pt x="1661715" y="1153141"/>
                  </a:lnTo>
                  <a:lnTo>
                    <a:pt x="1617472" y="1158240"/>
                  </a:lnTo>
                  <a:lnTo>
                    <a:pt x="193040" y="1158240"/>
                  </a:lnTo>
                  <a:lnTo>
                    <a:pt x="148776" y="1153141"/>
                  </a:lnTo>
                  <a:lnTo>
                    <a:pt x="108144" y="1138619"/>
                  </a:lnTo>
                  <a:lnTo>
                    <a:pt x="72301" y="1115832"/>
                  </a:lnTo>
                  <a:lnTo>
                    <a:pt x="42407" y="1085938"/>
                  </a:lnTo>
                  <a:lnTo>
                    <a:pt x="19620" y="1050095"/>
                  </a:lnTo>
                  <a:lnTo>
                    <a:pt x="5098" y="1009463"/>
                  </a:lnTo>
                  <a:lnTo>
                    <a:pt x="0" y="965200"/>
                  </a:lnTo>
                  <a:lnTo>
                    <a:pt x="0" y="193040"/>
                  </a:lnTo>
                  <a:close/>
                </a:path>
              </a:pathLst>
            </a:custGeom>
            <a:ln w="19050">
              <a:solidFill>
                <a:srgbClr val="D7D7D7"/>
              </a:solidFill>
            </a:ln>
          </p:spPr>
          <p:txBody>
            <a:bodyPr wrap="square" lIns="0" tIns="0" rIns="0" bIns="0" rtlCol="0"/>
            <a:lstStyle/>
            <a:p>
              <a:endParaRPr sz="2700"/>
            </a:p>
          </p:txBody>
        </p:sp>
      </p:grpSp>
      <p:sp>
        <p:nvSpPr>
          <p:cNvPr id="18" name="object 18"/>
          <p:cNvSpPr txBox="1"/>
          <p:nvPr/>
        </p:nvSpPr>
        <p:spPr>
          <a:xfrm>
            <a:off x="766877" y="8199577"/>
            <a:ext cx="225933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Pencairan</a:t>
            </a:r>
            <a:r>
              <a:rPr sz="2700" b="1" spc="-127"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19" name="object 19"/>
          <p:cNvSpPr txBox="1"/>
          <p:nvPr/>
        </p:nvSpPr>
        <p:spPr>
          <a:xfrm>
            <a:off x="1425245" y="9260281"/>
            <a:ext cx="944880" cy="262572"/>
          </a:xfrm>
          <a:prstGeom prst="rect">
            <a:avLst/>
          </a:prstGeom>
        </p:spPr>
        <p:txBody>
          <a:bodyPr vert="horz" wrap="square" lIns="0" tIns="20003" rIns="0" bIns="0" rtlCol="0">
            <a:spAutoFit/>
          </a:bodyPr>
          <a:lstStyle/>
          <a:p>
            <a:pPr marL="19050">
              <a:spcBef>
                <a:spcPts val="158"/>
              </a:spcBef>
            </a:pPr>
            <a:r>
              <a:rPr sz="1575" b="1" dirty="0">
                <a:solidFill>
                  <a:srgbClr val="FFFFFF"/>
                </a:solidFill>
                <a:latin typeface="Calibri"/>
                <a:cs typeface="Calibri"/>
              </a:rPr>
              <a:t>K</a:t>
            </a:r>
            <a:r>
              <a:rPr sz="1575" b="1" spc="-8" dirty="0">
                <a:solidFill>
                  <a:srgbClr val="FFFFFF"/>
                </a:solidFill>
                <a:latin typeface="Calibri"/>
                <a:cs typeface="Calibri"/>
              </a:rPr>
              <a:t>ua</a:t>
            </a:r>
            <a:r>
              <a:rPr sz="1575" b="1" dirty="0">
                <a:solidFill>
                  <a:srgbClr val="FFFFFF"/>
                </a:solidFill>
                <a:latin typeface="Calibri"/>
                <a:cs typeface="Calibri"/>
              </a:rPr>
              <a:t>sa</a:t>
            </a:r>
            <a:r>
              <a:rPr sz="1575" b="1" spc="-30" dirty="0">
                <a:solidFill>
                  <a:srgbClr val="FFFFFF"/>
                </a:solidFill>
                <a:latin typeface="Calibri"/>
                <a:cs typeface="Calibri"/>
              </a:rPr>
              <a:t> </a:t>
            </a:r>
            <a:r>
              <a:rPr sz="1575" b="1" spc="-8" dirty="0">
                <a:solidFill>
                  <a:srgbClr val="FFFFFF"/>
                </a:solidFill>
                <a:latin typeface="Calibri"/>
                <a:cs typeface="Calibri"/>
              </a:rPr>
              <a:t>B</a:t>
            </a:r>
            <a:r>
              <a:rPr sz="1575" b="1" spc="-15" dirty="0">
                <a:solidFill>
                  <a:srgbClr val="FFFFFF"/>
                </a:solidFill>
                <a:latin typeface="Calibri"/>
                <a:cs typeface="Calibri"/>
              </a:rPr>
              <a:t>U</a:t>
            </a:r>
            <a:r>
              <a:rPr sz="1575" b="1" dirty="0">
                <a:solidFill>
                  <a:srgbClr val="FFFFFF"/>
                </a:solidFill>
                <a:latin typeface="Calibri"/>
                <a:cs typeface="Calibri"/>
              </a:rPr>
              <a:t>D</a:t>
            </a:r>
            <a:endParaRPr sz="1575">
              <a:latin typeface="Calibri"/>
              <a:cs typeface="Calibri"/>
            </a:endParaRPr>
          </a:p>
        </p:txBody>
      </p:sp>
      <p:grpSp>
        <p:nvGrpSpPr>
          <p:cNvPr id="20" name="object 20"/>
          <p:cNvGrpSpPr/>
          <p:nvPr/>
        </p:nvGrpSpPr>
        <p:grpSpPr>
          <a:xfrm>
            <a:off x="4434840" y="2426017"/>
            <a:ext cx="9660255" cy="4224338"/>
            <a:chOff x="2956560" y="1617344"/>
            <a:chExt cx="6440170" cy="2816225"/>
          </a:xfrm>
        </p:grpSpPr>
        <p:pic>
          <p:nvPicPr>
            <p:cNvPr id="21" name="object 21"/>
            <p:cNvPicPr/>
            <p:nvPr/>
          </p:nvPicPr>
          <p:blipFill>
            <a:blip r:embed="rId4" cstate="print"/>
            <a:stretch>
              <a:fillRect/>
            </a:stretch>
          </p:blipFill>
          <p:spPr>
            <a:xfrm>
              <a:off x="2956560" y="4219955"/>
              <a:ext cx="211836" cy="213360"/>
            </a:xfrm>
            <a:prstGeom prst="rect">
              <a:avLst/>
            </a:prstGeom>
          </p:spPr>
        </p:pic>
        <p:sp>
          <p:nvSpPr>
            <p:cNvPr id="22" name="object 22"/>
            <p:cNvSpPr/>
            <p:nvPr/>
          </p:nvSpPr>
          <p:spPr>
            <a:xfrm>
              <a:off x="7578089" y="1626869"/>
              <a:ext cx="1809114" cy="1158240"/>
            </a:xfrm>
            <a:custGeom>
              <a:avLst/>
              <a:gdLst/>
              <a:ahLst/>
              <a:cxnLst/>
              <a:rect l="l" t="t" r="r" b="b"/>
              <a:pathLst>
                <a:path w="1809115" h="1158239">
                  <a:moveTo>
                    <a:pt x="1615948"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5948" y="1158239"/>
                  </a:lnTo>
                  <a:lnTo>
                    <a:pt x="1660191" y="1153138"/>
                  </a:lnTo>
                  <a:lnTo>
                    <a:pt x="1700815" y="1138608"/>
                  </a:lnTo>
                  <a:lnTo>
                    <a:pt x="1736659" y="1115812"/>
                  </a:lnTo>
                  <a:lnTo>
                    <a:pt x="1766560" y="1085911"/>
                  </a:lnTo>
                  <a:lnTo>
                    <a:pt x="1789356" y="1050067"/>
                  </a:lnTo>
                  <a:lnTo>
                    <a:pt x="1803886" y="1009443"/>
                  </a:lnTo>
                  <a:lnTo>
                    <a:pt x="1808987" y="965200"/>
                  </a:lnTo>
                  <a:lnTo>
                    <a:pt x="1808987" y="193039"/>
                  </a:lnTo>
                  <a:lnTo>
                    <a:pt x="1803886" y="148796"/>
                  </a:lnTo>
                  <a:lnTo>
                    <a:pt x="1789356" y="108172"/>
                  </a:lnTo>
                  <a:lnTo>
                    <a:pt x="1766560" y="72328"/>
                  </a:lnTo>
                  <a:lnTo>
                    <a:pt x="1736659" y="42427"/>
                  </a:lnTo>
                  <a:lnTo>
                    <a:pt x="1700815" y="19631"/>
                  </a:lnTo>
                  <a:lnTo>
                    <a:pt x="1660191" y="5101"/>
                  </a:lnTo>
                  <a:lnTo>
                    <a:pt x="1615948" y="0"/>
                  </a:lnTo>
                  <a:close/>
                </a:path>
              </a:pathLst>
            </a:custGeom>
            <a:solidFill>
              <a:srgbClr val="006FD5"/>
            </a:solidFill>
          </p:spPr>
          <p:txBody>
            <a:bodyPr wrap="square" lIns="0" tIns="0" rIns="0" bIns="0" rtlCol="0"/>
            <a:lstStyle/>
            <a:p>
              <a:endParaRPr sz="2700"/>
            </a:p>
          </p:txBody>
        </p:sp>
        <p:sp>
          <p:nvSpPr>
            <p:cNvPr id="23" name="object 23"/>
            <p:cNvSpPr/>
            <p:nvPr/>
          </p:nvSpPr>
          <p:spPr>
            <a:xfrm>
              <a:off x="7578089" y="1626869"/>
              <a:ext cx="1809114" cy="1158240"/>
            </a:xfrm>
            <a:custGeom>
              <a:avLst/>
              <a:gdLst/>
              <a:ahLst/>
              <a:cxnLst/>
              <a:rect l="l" t="t" r="r" b="b"/>
              <a:pathLst>
                <a:path w="1809115" h="1158239">
                  <a:moveTo>
                    <a:pt x="0" y="193039"/>
                  </a:moveTo>
                  <a:lnTo>
                    <a:pt x="5101" y="148796"/>
                  </a:lnTo>
                  <a:lnTo>
                    <a:pt x="19631" y="108172"/>
                  </a:lnTo>
                  <a:lnTo>
                    <a:pt x="42427" y="72328"/>
                  </a:lnTo>
                  <a:lnTo>
                    <a:pt x="72328" y="42427"/>
                  </a:lnTo>
                  <a:lnTo>
                    <a:pt x="108172" y="19631"/>
                  </a:lnTo>
                  <a:lnTo>
                    <a:pt x="148796" y="5101"/>
                  </a:lnTo>
                  <a:lnTo>
                    <a:pt x="193039" y="0"/>
                  </a:lnTo>
                  <a:lnTo>
                    <a:pt x="1615948" y="0"/>
                  </a:lnTo>
                  <a:lnTo>
                    <a:pt x="1660191" y="5101"/>
                  </a:lnTo>
                  <a:lnTo>
                    <a:pt x="1700815" y="19631"/>
                  </a:lnTo>
                  <a:lnTo>
                    <a:pt x="1736659" y="42427"/>
                  </a:lnTo>
                  <a:lnTo>
                    <a:pt x="1766560" y="72328"/>
                  </a:lnTo>
                  <a:lnTo>
                    <a:pt x="1789356" y="108172"/>
                  </a:lnTo>
                  <a:lnTo>
                    <a:pt x="1803886" y="148796"/>
                  </a:lnTo>
                  <a:lnTo>
                    <a:pt x="1808987" y="193039"/>
                  </a:lnTo>
                  <a:lnTo>
                    <a:pt x="1808987" y="965200"/>
                  </a:lnTo>
                  <a:lnTo>
                    <a:pt x="1803886" y="1009443"/>
                  </a:lnTo>
                  <a:lnTo>
                    <a:pt x="1789356" y="1050067"/>
                  </a:lnTo>
                  <a:lnTo>
                    <a:pt x="1766560" y="1085911"/>
                  </a:lnTo>
                  <a:lnTo>
                    <a:pt x="1736659" y="1115812"/>
                  </a:lnTo>
                  <a:lnTo>
                    <a:pt x="1700815" y="1138608"/>
                  </a:lnTo>
                  <a:lnTo>
                    <a:pt x="1660191" y="1153138"/>
                  </a:lnTo>
                  <a:lnTo>
                    <a:pt x="1615948"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4" name="object 24"/>
          <p:cNvSpPr txBox="1"/>
          <p:nvPr/>
        </p:nvSpPr>
        <p:spPr>
          <a:xfrm>
            <a:off x="11580495" y="2660143"/>
            <a:ext cx="228600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Pembuatan</a:t>
            </a:r>
            <a:r>
              <a:rPr sz="2700" b="1" spc="-105"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25" name="object 25"/>
          <p:cNvSpPr txBox="1"/>
          <p:nvPr/>
        </p:nvSpPr>
        <p:spPr>
          <a:xfrm>
            <a:off x="12340019" y="3632074"/>
            <a:ext cx="767714"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BP</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26" name="object 26"/>
          <p:cNvGrpSpPr/>
          <p:nvPr/>
        </p:nvGrpSpPr>
        <p:grpSpPr>
          <a:xfrm>
            <a:off x="526350" y="5137214"/>
            <a:ext cx="2745105" cy="1750695"/>
            <a:chOff x="350900" y="3424809"/>
            <a:chExt cx="1830070" cy="1167130"/>
          </a:xfrm>
        </p:grpSpPr>
        <p:sp>
          <p:nvSpPr>
            <p:cNvPr id="27" name="object 27"/>
            <p:cNvSpPr/>
            <p:nvPr/>
          </p:nvSpPr>
          <p:spPr>
            <a:xfrm>
              <a:off x="360425" y="3434334"/>
              <a:ext cx="1811020" cy="1148080"/>
            </a:xfrm>
            <a:custGeom>
              <a:avLst/>
              <a:gdLst/>
              <a:ahLst/>
              <a:cxnLst/>
              <a:rect l="l" t="t" r="r" b="b"/>
              <a:pathLst>
                <a:path w="1811020" h="1148079">
                  <a:moveTo>
                    <a:pt x="1619250" y="0"/>
                  </a:moveTo>
                  <a:lnTo>
                    <a:pt x="191261" y="0"/>
                  </a:lnTo>
                  <a:lnTo>
                    <a:pt x="147409" y="5049"/>
                  </a:lnTo>
                  <a:lnTo>
                    <a:pt x="107152" y="19434"/>
                  </a:lnTo>
                  <a:lnTo>
                    <a:pt x="71639" y="42007"/>
                  </a:lnTo>
                  <a:lnTo>
                    <a:pt x="42019" y="71623"/>
                  </a:lnTo>
                  <a:lnTo>
                    <a:pt x="19440" y="107135"/>
                  </a:lnTo>
                  <a:lnTo>
                    <a:pt x="5051" y="147397"/>
                  </a:lnTo>
                  <a:lnTo>
                    <a:pt x="0" y="191261"/>
                  </a:lnTo>
                  <a:lnTo>
                    <a:pt x="0" y="956309"/>
                  </a:lnTo>
                  <a:lnTo>
                    <a:pt x="5051" y="1000174"/>
                  </a:lnTo>
                  <a:lnTo>
                    <a:pt x="19440" y="1040436"/>
                  </a:lnTo>
                  <a:lnTo>
                    <a:pt x="42019" y="1075948"/>
                  </a:lnTo>
                  <a:lnTo>
                    <a:pt x="71639" y="1105564"/>
                  </a:lnTo>
                  <a:lnTo>
                    <a:pt x="107152" y="1128137"/>
                  </a:lnTo>
                  <a:lnTo>
                    <a:pt x="147409" y="1142522"/>
                  </a:lnTo>
                  <a:lnTo>
                    <a:pt x="191261" y="1147571"/>
                  </a:lnTo>
                  <a:lnTo>
                    <a:pt x="1619250" y="1147571"/>
                  </a:lnTo>
                  <a:lnTo>
                    <a:pt x="1663114" y="1142522"/>
                  </a:lnTo>
                  <a:lnTo>
                    <a:pt x="1703376" y="1128137"/>
                  </a:lnTo>
                  <a:lnTo>
                    <a:pt x="1738888" y="1105564"/>
                  </a:lnTo>
                  <a:lnTo>
                    <a:pt x="1768504" y="1075948"/>
                  </a:lnTo>
                  <a:lnTo>
                    <a:pt x="1791077" y="1040436"/>
                  </a:lnTo>
                  <a:lnTo>
                    <a:pt x="1805462" y="1000174"/>
                  </a:lnTo>
                  <a:lnTo>
                    <a:pt x="1810512" y="956309"/>
                  </a:lnTo>
                  <a:lnTo>
                    <a:pt x="1810512" y="191261"/>
                  </a:lnTo>
                  <a:lnTo>
                    <a:pt x="1805462" y="147397"/>
                  </a:lnTo>
                  <a:lnTo>
                    <a:pt x="1791077" y="107135"/>
                  </a:lnTo>
                  <a:lnTo>
                    <a:pt x="1768504" y="71623"/>
                  </a:lnTo>
                  <a:lnTo>
                    <a:pt x="1738888" y="42007"/>
                  </a:lnTo>
                  <a:lnTo>
                    <a:pt x="1703376" y="19434"/>
                  </a:lnTo>
                  <a:lnTo>
                    <a:pt x="1663114" y="5049"/>
                  </a:lnTo>
                  <a:lnTo>
                    <a:pt x="1619250" y="0"/>
                  </a:lnTo>
                  <a:close/>
                </a:path>
              </a:pathLst>
            </a:custGeom>
            <a:solidFill>
              <a:srgbClr val="A2AA49"/>
            </a:solidFill>
          </p:spPr>
          <p:txBody>
            <a:bodyPr wrap="square" lIns="0" tIns="0" rIns="0" bIns="0" rtlCol="0"/>
            <a:lstStyle/>
            <a:p>
              <a:endParaRPr sz="2700"/>
            </a:p>
          </p:txBody>
        </p:sp>
        <p:sp>
          <p:nvSpPr>
            <p:cNvPr id="28" name="object 28"/>
            <p:cNvSpPr/>
            <p:nvPr/>
          </p:nvSpPr>
          <p:spPr>
            <a:xfrm>
              <a:off x="360425" y="3434334"/>
              <a:ext cx="1811020" cy="1148080"/>
            </a:xfrm>
            <a:custGeom>
              <a:avLst/>
              <a:gdLst/>
              <a:ahLst/>
              <a:cxnLst/>
              <a:rect l="l" t="t" r="r" b="b"/>
              <a:pathLst>
                <a:path w="1811020" h="1148079">
                  <a:moveTo>
                    <a:pt x="0" y="191261"/>
                  </a:moveTo>
                  <a:lnTo>
                    <a:pt x="5051" y="147397"/>
                  </a:lnTo>
                  <a:lnTo>
                    <a:pt x="19440" y="107135"/>
                  </a:lnTo>
                  <a:lnTo>
                    <a:pt x="42019" y="71623"/>
                  </a:lnTo>
                  <a:lnTo>
                    <a:pt x="71639" y="42007"/>
                  </a:lnTo>
                  <a:lnTo>
                    <a:pt x="107152" y="19434"/>
                  </a:lnTo>
                  <a:lnTo>
                    <a:pt x="147409" y="5049"/>
                  </a:lnTo>
                  <a:lnTo>
                    <a:pt x="191261" y="0"/>
                  </a:lnTo>
                  <a:lnTo>
                    <a:pt x="1619250" y="0"/>
                  </a:lnTo>
                  <a:lnTo>
                    <a:pt x="1663114" y="5049"/>
                  </a:lnTo>
                  <a:lnTo>
                    <a:pt x="1703376" y="19434"/>
                  </a:lnTo>
                  <a:lnTo>
                    <a:pt x="1738888" y="42007"/>
                  </a:lnTo>
                  <a:lnTo>
                    <a:pt x="1768504" y="71623"/>
                  </a:lnTo>
                  <a:lnTo>
                    <a:pt x="1791077" y="107135"/>
                  </a:lnTo>
                  <a:lnTo>
                    <a:pt x="1805462" y="147397"/>
                  </a:lnTo>
                  <a:lnTo>
                    <a:pt x="1810512" y="191261"/>
                  </a:lnTo>
                  <a:lnTo>
                    <a:pt x="1810512" y="956309"/>
                  </a:lnTo>
                  <a:lnTo>
                    <a:pt x="1805462" y="1000174"/>
                  </a:lnTo>
                  <a:lnTo>
                    <a:pt x="1791077" y="1040436"/>
                  </a:lnTo>
                  <a:lnTo>
                    <a:pt x="1768504" y="1075948"/>
                  </a:lnTo>
                  <a:lnTo>
                    <a:pt x="1738888" y="1105564"/>
                  </a:lnTo>
                  <a:lnTo>
                    <a:pt x="1703376" y="1128137"/>
                  </a:lnTo>
                  <a:lnTo>
                    <a:pt x="1663114" y="1142522"/>
                  </a:lnTo>
                  <a:lnTo>
                    <a:pt x="1619250" y="1147571"/>
                  </a:lnTo>
                  <a:lnTo>
                    <a:pt x="191261" y="1147571"/>
                  </a:lnTo>
                  <a:lnTo>
                    <a:pt x="147409" y="1142522"/>
                  </a:lnTo>
                  <a:lnTo>
                    <a:pt x="107152" y="1128137"/>
                  </a:lnTo>
                  <a:lnTo>
                    <a:pt x="71639" y="1105564"/>
                  </a:lnTo>
                  <a:lnTo>
                    <a:pt x="42019" y="1075948"/>
                  </a:lnTo>
                  <a:lnTo>
                    <a:pt x="19440" y="1040436"/>
                  </a:lnTo>
                  <a:lnTo>
                    <a:pt x="5051" y="1000174"/>
                  </a:lnTo>
                  <a:lnTo>
                    <a:pt x="0" y="956309"/>
                  </a:lnTo>
                  <a:lnTo>
                    <a:pt x="0" y="191261"/>
                  </a:lnTo>
                  <a:close/>
                </a:path>
              </a:pathLst>
            </a:custGeom>
            <a:ln w="19050">
              <a:solidFill>
                <a:srgbClr val="D7D7D7"/>
              </a:solidFill>
            </a:ln>
          </p:spPr>
          <p:txBody>
            <a:bodyPr wrap="square" lIns="0" tIns="0" rIns="0" bIns="0" rtlCol="0"/>
            <a:lstStyle/>
            <a:p>
              <a:endParaRPr sz="2700"/>
            </a:p>
          </p:txBody>
        </p:sp>
      </p:grpSp>
      <p:sp>
        <p:nvSpPr>
          <p:cNvPr id="29" name="object 29"/>
          <p:cNvSpPr txBox="1"/>
          <p:nvPr/>
        </p:nvSpPr>
        <p:spPr>
          <a:xfrm>
            <a:off x="913181" y="5318761"/>
            <a:ext cx="1966913"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Validasi</a:t>
            </a:r>
            <a:r>
              <a:rPr sz="2700" b="1" spc="-98"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30" name="object 30"/>
          <p:cNvSpPr txBox="1"/>
          <p:nvPr/>
        </p:nvSpPr>
        <p:spPr>
          <a:xfrm>
            <a:off x="1413815" y="6379465"/>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31" name="object 31"/>
          <p:cNvGrpSpPr/>
          <p:nvPr/>
        </p:nvGrpSpPr>
        <p:grpSpPr>
          <a:xfrm>
            <a:off x="4135946" y="8010716"/>
            <a:ext cx="2745105" cy="1752600"/>
            <a:chOff x="2757297" y="5340477"/>
            <a:chExt cx="1830070" cy="1168400"/>
          </a:xfrm>
        </p:grpSpPr>
        <p:sp>
          <p:nvSpPr>
            <p:cNvPr id="32" name="object 32"/>
            <p:cNvSpPr/>
            <p:nvPr/>
          </p:nvSpPr>
          <p:spPr>
            <a:xfrm>
              <a:off x="2766822" y="5350002"/>
              <a:ext cx="1811020" cy="1149350"/>
            </a:xfrm>
            <a:custGeom>
              <a:avLst/>
              <a:gdLst/>
              <a:ahLst/>
              <a:cxnLst/>
              <a:rect l="l" t="t" r="r" b="b"/>
              <a:pathLst>
                <a:path w="1811020" h="1149350">
                  <a:moveTo>
                    <a:pt x="1618995" y="0"/>
                  </a:moveTo>
                  <a:lnTo>
                    <a:pt x="191515" y="0"/>
                  </a:lnTo>
                  <a:lnTo>
                    <a:pt x="147596" y="5057"/>
                  </a:lnTo>
                  <a:lnTo>
                    <a:pt x="107283" y="19462"/>
                  </a:lnTo>
                  <a:lnTo>
                    <a:pt x="71724" y="42067"/>
                  </a:lnTo>
                  <a:lnTo>
                    <a:pt x="42067" y="71724"/>
                  </a:lnTo>
                  <a:lnTo>
                    <a:pt x="19462" y="107283"/>
                  </a:lnTo>
                  <a:lnTo>
                    <a:pt x="5057" y="147596"/>
                  </a:lnTo>
                  <a:lnTo>
                    <a:pt x="0" y="191516"/>
                  </a:lnTo>
                  <a:lnTo>
                    <a:pt x="0" y="957580"/>
                  </a:lnTo>
                  <a:lnTo>
                    <a:pt x="5057" y="1001491"/>
                  </a:lnTo>
                  <a:lnTo>
                    <a:pt x="19462" y="1041801"/>
                  </a:lnTo>
                  <a:lnTo>
                    <a:pt x="42067" y="1077361"/>
                  </a:lnTo>
                  <a:lnTo>
                    <a:pt x="71724" y="1107020"/>
                  </a:lnTo>
                  <a:lnTo>
                    <a:pt x="107283" y="1129629"/>
                  </a:lnTo>
                  <a:lnTo>
                    <a:pt x="147596" y="1144037"/>
                  </a:lnTo>
                  <a:lnTo>
                    <a:pt x="191515" y="1149096"/>
                  </a:lnTo>
                  <a:lnTo>
                    <a:pt x="1618995" y="1149096"/>
                  </a:lnTo>
                  <a:lnTo>
                    <a:pt x="1662915" y="1144037"/>
                  </a:lnTo>
                  <a:lnTo>
                    <a:pt x="1703228" y="1129629"/>
                  </a:lnTo>
                  <a:lnTo>
                    <a:pt x="1738787" y="1107020"/>
                  </a:lnTo>
                  <a:lnTo>
                    <a:pt x="1768444" y="1077361"/>
                  </a:lnTo>
                  <a:lnTo>
                    <a:pt x="1791049" y="1041801"/>
                  </a:lnTo>
                  <a:lnTo>
                    <a:pt x="1805454" y="1001491"/>
                  </a:lnTo>
                  <a:lnTo>
                    <a:pt x="1810512" y="957580"/>
                  </a:lnTo>
                  <a:lnTo>
                    <a:pt x="1810512" y="191516"/>
                  </a:lnTo>
                  <a:lnTo>
                    <a:pt x="1805454" y="147596"/>
                  </a:lnTo>
                  <a:lnTo>
                    <a:pt x="1791049" y="107283"/>
                  </a:lnTo>
                  <a:lnTo>
                    <a:pt x="1768444" y="71724"/>
                  </a:lnTo>
                  <a:lnTo>
                    <a:pt x="1738787" y="42067"/>
                  </a:lnTo>
                  <a:lnTo>
                    <a:pt x="1703228" y="19462"/>
                  </a:lnTo>
                  <a:lnTo>
                    <a:pt x="1662915" y="5057"/>
                  </a:lnTo>
                  <a:lnTo>
                    <a:pt x="1618995" y="0"/>
                  </a:lnTo>
                  <a:close/>
                </a:path>
              </a:pathLst>
            </a:custGeom>
            <a:solidFill>
              <a:srgbClr val="D2AC23"/>
            </a:solidFill>
          </p:spPr>
          <p:txBody>
            <a:bodyPr wrap="square" lIns="0" tIns="0" rIns="0" bIns="0" rtlCol="0"/>
            <a:lstStyle/>
            <a:p>
              <a:endParaRPr sz="2700"/>
            </a:p>
          </p:txBody>
        </p:sp>
        <p:sp>
          <p:nvSpPr>
            <p:cNvPr id="33" name="object 33"/>
            <p:cNvSpPr/>
            <p:nvPr/>
          </p:nvSpPr>
          <p:spPr>
            <a:xfrm>
              <a:off x="2766822" y="5350002"/>
              <a:ext cx="1811020" cy="1149350"/>
            </a:xfrm>
            <a:custGeom>
              <a:avLst/>
              <a:gdLst/>
              <a:ahLst/>
              <a:cxnLst/>
              <a:rect l="l" t="t" r="r" b="b"/>
              <a:pathLst>
                <a:path w="1811020" h="1149350">
                  <a:moveTo>
                    <a:pt x="0" y="191516"/>
                  </a:moveTo>
                  <a:lnTo>
                    <a:pt x="5057" y="147596"/>
                  </a:lnTo>
                  <a:lnTo>
                    <a:pt x="19462" y="107283"/>
                  </a:lnTo>
                  <a:lnTo>
                    <a:pt x="42067" y="71724"/>
                  </a:lnTo>
                  <a:lnTo>
                    <a:pt x="71724" y="42067"/>
                  </a:lnTo>
                  <a:lnTo>
                    <a:pt x="107283" y="19462"/>
                  </a:lnTo>
                  <a:lnTo>
                    <a:pt x="147596" y="5057"/>
                  </a:lnTo>
                  <a:lnTo>
                    <a:pt x="191515" y="0"/>
                  </a:lnTo>
                  <a:lnTo>
                    <a:pt x="1618995" y="0"/>
                  </a:lnTo>
                  <a:lnTo>
                    <a:pt x="1662915" y="5057"/>
                  </a:lnTo>
                  <a:lnTo>
                    <a:pt x="1703228" y="19462"/>
                  </a:lnTo>
                  <a:lnTo>
                    <a:pt x="1738787" y="42067"/>
                  </a:lnTo>
                  <a:lnTo>
                    <a:pt x="1768444" y="71724"/>
                  </a:lnTo>
                  <a:lnTo>
                    <a:pt x="1791049" y="107283"/>
                  </a:lnTo>
                  <a:lnTo>
                    <a:pt x="1805454" y="147596"/>
                  </a:lnTo>
                  <a:lnTo>
                    <a:pt x="1810512" y="191516"/>
                  </a:lnTo>
                  <a:lnTo>
                    <a:pt x="1810512" y="957580"/>
                  </a:lnTo>
                  <a:lnTo>
                    <a:pt x="1805454" y="1001491"/>
                  </a:lnTo>
                  <a:lnTo>
                    <a:pt x="1791049" y="1041801"/>
                  </a:lnTo>
                  <a:lnTo>
                    <a:pt x="1768444" y="1077361"/>
                  </a:lnTo>
                  <a:lnTo>
                    <a:pt x="1738787" y="1107020"/>
                  </a:lnTo>
                  <a:lnTo>
                    <a:pt x="1703228" y="1129629"/>
                  </a:lnTo>
                  <a:lnTo>
                    <a:pt x="1662915" y="1144037"/>
                  </a:lnTo>
                  <a:lnTo>
                    <a:pt x="1618995" y="1149096"/>
                  </a:lnTo>
                  <a:lnTo>
                    <a:pt x="191515" y="1149096"/>
                  </a:lnTo>
                  <a:lnTo>
                    <a:pt x="147596" y="1144037"/>
                  </a:lnTo>
                  <a:lnTo>
                    <a:pt x="107283" y="1129629"/>
                  </a:lnTo>
                  <a:lnTo>
                    <a:pt x="71724" y="1107020"/>
                  </a:lnTo>
                  <a:lnTo>
                    <a:pt x="42067" y="1077361"/>
                  </a:lnTo>
                  <a:lnTo>
                    <a:pt x="19462" y="1041801"/>
                  </a:lnTo>
                  <a:lnTo>
                    <a:pt x="5057" y="1001491"/>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34" name="object 34"/>
          <p:cNvSpPr txBox="1"/>
          <p:nvPr/>
        </p:nvSpPr>
        <p:spPr>
          <a:xfrm>
            <a:off x="4656200" y="8488985"/>
            <a:ext cx="1699260" cy="747641"/>
          </a:xfrm>
          <a:prstGeom prst="rect">
            <a:avLst/>
          </a:prstGeom>
        </p:spPr>
        <p:txBody>
          <a:bodyPr vert="horz" wrap="square" lIns="0" tIns="19050" rIns="0" bIns="0" rtlCol="0">
            <a:spAutoFit/>
          </a:bodyPr>
          <a:lstStyle/>
          <a:p>
            <a:pPr marL="953" algn="ctr">
              <a:spcBef>
                <a:spcPts val="150"/>
              </a:spcBef>
            </a:pPr>
            <a:r>
              <a:rPr sz="3000" b="1" dirty="0">
                <a:solidFill>
                  <a:srgbClr val="FFFFFF"/>
                </a:solidFill>
                <a:latin typeface="Calibri"/>
                <a:cs typeface="Calibri"/>
              </a:rPr>
              <a:t>History</a:t>
            </a:r>
            <a:endParaRPr sz="3000">
              <a:latin typeface="Calibri"/>
              <a:cs typeface="Calibri"/>
            </a:endParaRPr>
          </a:p>
          <a:p>
            <a:pPr algn="ctr">
              <a:spcBef>
                <a:spcPts val="98"/>
              </a:spcBef>
            </a:pPr>
            <a:r>
              <a:rPr sz="1650" b="1" spc="-8" dirty="0">
                <a:solidFill>
                  <a:srgbClr val="FFFFFF"/>
                </a:solidFill>
                <a:latin typeface="Calibri"/>
                <a:cs typeface="Calibri"/>
              </a:rPr>
              <a:t>(Transaksi</a:t>
            </a:r>
            <a:r>
              <a:rPr sz="1650" b="1" spc="-68" dirty="0">
                <a:solidFill>
                  <a:srgbClr val="FFFFFF"/>
                </a:solidFill>
                <a:latin typeface="Calibri"/>
                <a:cs typeface="Calibri"/>
              </a:rPr>
              <a:t> </a:t>
            </a:r>
            <a:r>
              <a:rPr sz="1650" b="1" dirty="0">
                <a:solidFill>
                  <a:srgbClr val="FFFFFF"/>
                </a:solidFill>
                <a:latin typeface="Calibri"/>
                <a:cs typeface="Calibri"/>
              </a:rPr>
              <a:t>&amp;</a:t>
            </a:r>
            <a:r>
              <a:rPr sz="1650" b="1" spc="-15" dirty="0">
                <a:solidFill>
                  <a:srgbClr val="FFFFFF"/>
                </a:solidFill>
                <a:latin typeface="Calibri"/>
                <a:cs typeface="Calibri"/>
              </a:rPr>
              <a:t> </a:t>
            </a:r>
            <a:r>
              <a:rPr sz="1650" b="1" spc="-8" dirty="0">
                <a:solidFill>
                  <a:srgbClr val="FFFFFF"/>
                </a:solidFill>
                <a:latin typeface="Calibri"/>
                <a:cs typeface="Calibri"/>
              </a:rPr>
              <a:t>Pajak)</a:t>
            </a:r>
            <a:endParaRPr sz="1650">
              <a:latin typeface="Calibri"/>
              <a:cs typeface="Calibri"/>
            </a:endParaRPr>
          </a:p>
        </p:txBody>
      </p:sp>
      <p:grpSp>
        <p:nvGrpSpPr>
          <p:cNvPr id="35" name="object 35"/>
          <p:cNvGrpSpPr/>
          <p:nvPr/>
        </p:nvGrpSpPr>
        <p:grpSpPr>
          <a:xfrm>
            <a:off x="1092709" y="2423732"/>
            <a:ext cx="16616363" cy="4247198"/>
            <a:chOff x="728472" y="1615821"/>
            <a:chExt cx="11077575" cy="2831465"/>
          </a:xfrm>
        </p:grpSpPr>
        <p:pic>
          <p:nvPicPr>
            <p:cNvPr id="36" name="object 36"/>
            <p:cNvPicPr/>
            <p:nvPr/>
          </p:nvPicPr>
          <p:blipFill>
            <a:blip r:embed="rId5" cstate="print"/>
            <a:stretch>
              <a:fillRect/>
            </a:stretch>
          </p:blipFill>
          <p:spPr>
            <a:xfrm>
              <a:off x="728472" y="4235196"/>
              <a:ext cx="211835" cy="211836"/>
            </a:xfrm>
            <a:prstGeom prst="rect">
              <a:avLst/>
            </a:prstGeom>
          </p:spPr>
        </p:pic>
        <p:sp>
          <p:nvSpPr>
            <p:cNvPr id="37" name="object 37"/>
            <p:cNvSpPr/>
            <p:nvPr/>
          </p:nvSpPr>
          <p:spPr>
            <a:xfrm>
              <a:off x="9986010" y="1625346"/>
              <a:ext cx="1811020" cy="1156970"/>
            </a:xfrm>
            <a:custGeom>
              <a:avLst/>
              <a:gdLst/>
              <a:ahLst/>
              <a:cxnLst/>
              <a:rect l="l" t="t" r="r" b="b"/>
              <a:pathLst>
                <a:path w="1811020" h="1156970">
                  <a:moveTo>
                    <a:pt x="1617726" y="0"/>
                  </a:moveTo>
                  <a:lnTo>
                    <a:pt x="192786" y="0"/>
                  </a:lnTo>
                  <a:lnTo>
                    <a:pt x="148596" y="5094"/>
                  </a:lnTo>
                  <a:lnTo>
                    <a:pt x="108024" y="19603"/>
                  </a:lnTo>
                  <a:lnTo>
                    <a:pt x="72227" y="42367"/>
                  </a:lnTo>
                  <a:lnTo>
                    <a:pt x="42367" y="72227"/>
                  </a:lnTo>
                  <a:lnTo>
                    <a:pt x="19603" y="108024"/>
                  </a:lnTo>
                  <a:lnTo>
                    <a:pt x="5094" y="148596"/>
                  </a:lnTo>
                  <a:lnTo>
                    <a:pt x="0" y="192786"/>
                  </a:lnTo>
                  <a:lnTo>
                    <a:pt x="0" y="963929"/>
                  </a:lnTo>
                  <a:lnTo>
                    <a:pt x="5094" y="1008119"/>
                  </a:lnTo>
                  <a:lnTo>
                    <a:pt x="19603" y="1048691"/>
                  </a:lnTo>
                  <a:lnTo>
                    <a:pt x="42367" y="1084488"/>
                  </a:lnTo>
                  <a:lnTo>
                    <a:pt x="72227" y="1114348"/>
                  </a:lnTo>
                  <a:lnTo>
                    <a:pt x="108024" y="1137112"/>
                  </a:lnTo>
                  <a:lnTo>
                    <a:pt x="148596" y="1151621"/>
                  </a:lnTo>
                  <a:lnTo>
                    <a:pt x="192786" y="1156715"/>
                  </a:lnTo>
                  <a:lnTo>
                    <a:pt x="1617726" y="1156715"/>
                  </a:lnTo>
                  <a:lnTo>
                    <a:pt x="1661915" y="1151621"/>
                  </a:lnTo>
                  <a:lnTo>
                    <a:pt x="1702487" y="1137112"/>
                  </a:lnTo>
                  <a:lnTo>
                    <a:pt x="1738284" y="1114348"/>
                  </a:lnTo>
                  <a:lnTo>
                    <a:pt x="1768144" y="1084488"/>
                  </a:lnTo>
                  <a:lnTo>
                    <a:pt x="1790908" y="1048691"/>
                  </a:lnTo>
                  <a:lnTo>
                    <a:pt x="1805417" y="1008119"/>
                  </a:lnTo>
                  <a:lnTo>
                    <a:pt x="1810512" y="963929"/>
                  </a:lnTo>
                  <a:lnTo>
                    <a:pt x="1810512" y="192786"/>
                  </a:lnTo>
                  <a:lnTo>
                    <a:pt x="1805417" y="148596"/>
                  </a:lnTo>
                  <a:lnTo>
                    <a:pt x="1790908" y="108024"/>
                  </a:lnTo>
                  <a:lnTo>
                    <a:pt x="1768144" y="72227"/>
                  </a:lnTo>
                  <a:lnTo>
                    <a:pt x="1738284" y="42367"/>
                  </a:lnTo>
                  <a:lnTo>
                    <a:pt x="1702487" y="19603"/>
                  </a:lnTo>
                  <a:lnTo>
                    <a:pt x="1661915" y="5094"/>
                  </a:lnTo>
                  <a:lnTo>
                    <a:pt x="1617726" y="0"/>
                  </a:lnTo>
                  <a:close/>
                </a:path>
              </a:pathLst>
            </a:custGeom>
            <a:solidFill>
              <a:srgbClr val="007CC5"/>
            </a:solidFill>
          </p:spPr>
          <p:txBody>
            <a:bodyPr wrap="square" lIns="0" tIns="0" rIns="0" bIns="0" rtlCol="0"/>
            <a:lstStyle/>
            <a:p>
              <a:endParaRPr sz="2700"/>
            </a:p>
          </p:txBody>
        </p:sp>
        <p:sp>
          <p:nvSpPr>
            <p:cNvPr id="38" name="object 38"/>
            <p:cNvSpPr/>
            <p:nvPr/>
          </p:nvSpPr>
          <p:spPr>
            <a:xfrm>
              <a:off x="9986010" y="1625346"/>
              <a:ext cx="1811020" cy="1156970"/>
            </a:xfrm>
            <a:custGeom>
              <a:avLst/>
              <a:gdLst/>
              <a:ahLst/>
              <a:cxnLst/>
              <a:rect l="l" t="t" r="r" b="b"/>
              <a:pathLst>
                <a:path w="1811020" h="1156970">
                  <a:moveTo>
                    <a:pt x="0" y="192786"/>
                  </a:moveTo>
                  <a:lnTo>
                    <a:pt x="5094" y="148596"/>
                  </a:lnTo>
                  <a:lnTo>
                    <a:pt x="19603" y="108024"/>
                  </a:lnTo>
                  <a:lnTo>
                    <a:pt x="42367" y="72227"/>
                  </a:lnTo>
                  <a:lnTo>
                    <a:pt x="72227" y="42367"/>
                  </a:lnTo>
                  <a:lnTo>
                    <a:pt x="108024" y="19603"/>
                  </a:lnTo>
                  <a:lnTo>
                    <a:pt x="148596" y="5094"/>
                  </a:lnTo>
                  <a:lnTo>
                    <a:pt x="192786" y="0"/>
                  </a:lnTo>
                  <a:lnTo>
                    <a:pt x="1617726" y="0"/>
                  </a:lnTo>
                  <a:lnTo>
                    <a:pt x="1661915" y="5094"/>
                  </a:lnTo>
                  <a:lnTo>
                    <a:pt x="1702487" y="19603"/>
                  </a:lnTo>
                  <a:lnTo>
                    <a:pt x="1738284" y="42367"/>
                  </a:lnTo>
                  <a:lnTo>
                    <a:pt x="1768144" y="72227"/>
                  </a:lnTo>
                  <a:lnTo>
                    <a:pt x="1790908" y="108024"/>
                  </a:lnTo>
                  <a:lnTo>
                    <a:pt x="1805417" y="148596"/>
                  </a:lnTo>
                  <a:lnTo>
                    <a:pt x="1810512" y="192786"/>
                  </a:lnTo>
                  <a:lnTo>
                    <a:pt x="1810512" y="963929"/>
                  </a:lnTo>
                  <a:lnTo>
                    <a:pt x="1805417" y="1008119"/>
                  </a:lnTo>
                  <a:lnTo>
                    <a:pt x="1790908" y="1048691"/>
                  </a:lnTo>
                  <a:lnTo>
                    <a:pt x="1768144" y="1084488"/>
                  </a:lnTo>
                  <a:lnTo>
                    <a:pt x="1738284" y="1114348"/>
                  </a:lnTo>
                  <a:lnTo>
                    <a:pt x="1702487" y="1137112"/>
                  </a:lnTo>
                  <a:lnTo>
                    <a:pt x="1661915" y="1151621"/>
                  </a:lnTo>
                  <a:lnTo>
                    <a:pt x="1617726" y="1156715"/>
                  </a:lnTo>
                  <a:lnTo>
                    <a:pt x="192786" y="1156715"/>
                  </a:lnTo>
                  <a:lnTo>
                    <a:pt x="148596" y="1151621"/>
                  </a:lnTo>
                  <a:lnTo>
                    <a:pt x="108024" y="1137112"/>
                  </a:lnTo>
                  <a:lnTo>
                    <a:pt x="72227" y="1114348"/>
                  </a:lnTo>
                  <a:lnTo>
                    <a:pt x="42367" y="1084488"/>
                  </a:lnTo>
                  <a:lnTo>
                    <a:pt x="19603" y="1048691"/>
                  </a:lnTo>
                  <a:lnTo>
                    <a:pt x="5094" y="1008119"/>
                  </a:lnTo>
                  <a:lnTo>
                    <a:pt x="0" y="963929"/>
                  </a:lnTo>
                  <a:lnTo>
                    <a:pt x="0" y="192786"/>
                  </a:lnTo>
                  <a:close/>
                </a:path>
              </a:pathLst>
            </a:custGeom>
            <a:ln w="19050">
              <a:solidFill>
                <a:srgbClr val="D7D7D7"/>
              </a:solidFill>
            </a:ln>
          </p:spPr>
          <p:txBody>
            <a:bodyPr wrap="square" lIns="0" tIns="0" rIns="0" bIns="0" rtlCol="0"/>
            <a:lstStyle/>
            <a:p>
              <a:endParaRPr sz="2700"/>
            </a:p>
          </p:txBody>
        </p:sp>
      </p:grpSp>
      <p:sp>
        <p:nvSpPr>
          <p:cNvPr id="39" name="object 39"/>
          <p:cNvSpPr txBox="1"/>
          <p:nvPr/>
        </p:nvSpPr>
        <p:spPr>
          <a:xfrm>
            <a:off x="15351632" y="2486026"/>
            <a:ext cx="196977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40" name="object 40"/>
          <p:cNvSpPr txBox="1"/>
          <p:nvPr/>
        </p:nvSpPr>
        <p:spPr>
          <a:xfrm>
            <a:off x="15495650" y="3546730"/>
            <a:ext cx="1684020" cy="522002"/>
          </a:xfrm>
          <a:prstGeom prst="rect">
            <a:avLst/>
          </a:prstGeom>
        </p:spPr>
        <p:txBody>
          <a:bodyPr vert="horz" wrap="square" lIns="0" tIns="17145" rIns="0" bIns="0" rtlCol="0">
            <a:spAutoFit/>
          </a:bodyPr>
          <a:lstStyle/>
          <a:p>
            <a:pPr marL="617220" marR="7620" indent="-599123">
              <a:lnSpc>
                <a:spcPct val="100899"/>
              </a:lnSpc>
              <a:spcBef>
                <a:spcPts val="135"/>
              </a:spcBef>
            </a:pPr>
            <a:r>
              <a:rPr sz="1650" dirty="0">
                <a:solidFill>
                  <a:srgbClr val="FFFFFF"/>
                </a:solidFill>
                <a:latin typeface="Calibri"/>
                <a:cs typeface="Calibri"/>
              </a:rPr>
              <a:t>PPK</a:t>
            </a:r>
            <a:r>
              <a:rPr sz="1650" spc="-83" dirty="0">
                <a:solidFill>
                  <a:srgbClr val="FFFFFF"/>
                </a:solidFill>
                <a:latin typeface="Calibri"/>
                <a:cs typeface="Calibri"/>
              </a:rPr>
              <a:t> </a:t>
            </a:r>
            <a:r>
              <a:rPr sz="1650" spc="-8" dirty="0">
                <a:solidFill>
                  <a:srgbClr val="FFFFFF"/>
                </a:solidFill>
                <a:latin typeface="Calibri"/>
                <a:cs typeface="Calibri"/>
              </a:rPr>
              <a:t>SKPD,</a:t>
            </a:r>
            <a:r>
              <a:rPr sz="1650" spc="-60" dirty="0">
                <a:solidFill>
                  <a:srgbClr val="FFFFFF"/>
                </a:solidFill>
                <a:latin typeface="Calibri"/>
                <a:cs typeface="Calibri"/>
              </a:rPr>
              <a:t> </a:t>
            </a:r>
            <a:r>
              <a:rPr sz="1650" dirty="0">
                <a:solidFill>
                  <a:srgbClr val="FFFFFF"/>
                </a:solidFill>
                <a:latin typeface="Calibri"/>
                <a:cs typeface="Calibri"/>
              </a:rPr>
              <a:t>PPK</a:t>
            </a:r>
            <a:r>
              <a:rPr sz="1650" spc="-83" dirty="0">
                <a:solidFill>
                  <a:srgbClr val="FFFFFF"/>
                </a:solidFill>
                <a:latin typeface="Calibri"/>
                <a:cs typeface="Calibri"/>
              </a:rPr>
              <a:t> </a:t>
            </a:r>
            <a:r>
              <a:rPr sz="1650" dirty="0">
                <a:solidFill>
                  <a:srgbClr val="FFFFFF"/>
                </a:solidFill>
                <a:latin typeface="Calibri"/>
                <a:cs typeface="Calibri"/>
              </a:rPr>
              <a:t>Unit </a:t>
            </a:r>
            <a:r>
              <a:rPr sz="1650" spc="-344" dirty="0">
                <a:solidFill>
                  <a:srgbClr val="FFFFFF"/>
                </a:solidFill>
                <a:latin typeface="Calibri"/>
                <a:cs typeface="Calibri"/>
              </a:rPr>
              <a:t> </a:t>
            </a:r>
            <a:r>
              <a:rPr sz="1650" spc="-8" dirty="0">
                <a:solidFill>
                  <a:srgbClr val="FFFFFF"/>
                </a:solidFill>
                <a:latin typeface="Calibri"/>
                <a:cs typeface="Calibri"/>
              </a:rPr>
              <a:t>SKPD</a:t>
            </a:r>
            <a:endParaRPr sz="1650">
              <a:latin typeface="Calibri"/>
              <a:cs typeface="Calibri"/>
            </a:endParaRPr>
          </a:p>
        </p:txBody>
      </p:sp>
      <p:grpSp>
        <p:nvGrpSpPr>
          <p:cNvPr id="41" name="object 41"/>
          <p:cNvGrpSpPr/>
          <p:nvPr/>
        </p:nvGrpSpPr>
        <p:grpSpPr>
          <a:xfrm>
            <a:off x="7747824" y="3737609"/>
            <a:ext cx="7705725" cy="6032181"/>
            <a:chOff x="5165216" y="2491739"/>
            <a:chExt cx="5137150" cy="4021454"/>
          </a:xfrm>
        </p:grpSpPr>
        <p:pic>
          <p:nvPicPr>
            <p:cNvPr id="42" name="object 42"/>
            <p:cNvPicPr/>
            <p:nvPr/>
          </p:nvPicPr>
          <p:blipFill>
            <a:blip r:embed="rId6" cstate="print"/>
            <a:stretch>
              <a:fillRect/>
            </a:stretch>
          </p:blipFill>
          <p:spPr>
            <a:xfrm>
              <a:off x="10125455" y="2491739"/>
              <a:ext cx="176783" cy="175260"/>
            </a:xfrm>
            <a:prstGeom prst="rect">
              <a:avLst/>
            </a:prstGeom>
          </p:spPr>
        </p:pic>
        <p:sp>
          <p:nvSpPr>
            <p:cNvPr id="43" name="object 43"/>
            <p:cNvSpPr/>
            <p:nvPr/>
          </p:nvSpPr>
          <p:spPr>
            <a:xfrm>
              <a:off x="5174741" y="5345429"/>
              <a:ext cx="1811020" cy="1158240"/>
            </a:xfrm>
            <a:custGeom>
              <a:avLst/>
              <a:gdLst/>
              <a:ahLst/>
              <a:cxnLst/>
              <a:rect l="l" t="t" r="r" b="b"/>
              <a:pathLst>
                <a:path w="1811020" h="1158240">
                  <a:moveTo>
                    <a:pt x="1617472" y="0"/>
                  </a:moveTo>
                  <a:lnTo>
                    <a:pt x="193040" y="0"/>
                  </a:lnTo>
                  <a:lnTo>
                    <a:pt x="148796" y="5101"/>
                  </a:lnTo>
                  <a:lnTo>
                    <a:pt x="108172" y="19631"/>
                  </a:lnTo>
                  <a:lnTo>
                    <a:pt x="72328" y="42427"/>
                  </a:lnTo>
                  <a:lnTo>
                    <a:pt x="42427" y="72328"/>
                  </a:lnTo>
                  <a:lnTo>
                    <a:pt x="19631" y="108172"/>
                  </a:lnTo>
                  <a:lnTo>
                    <a:pt x="5101" y="148796"/>
                  </a:lnTo>
                  <a:lnTo>
                    <a:pt x="0" y="193040"/>
                  </a:lnTo>
                  <a:lnTo>
                    <a:pt x="0" y="965200"/>
                  </a:lnTo>
                  <a:lnTo>
                    <a:pt x="5101" y="1009463"/>
                  </a:lnTo>
                  <a:lnTo>
                    <a:pt x="19631" y="1050095"/>
                  </a:lnTo>
                  <a:lnTo>
                    <a:pt x="42427" y="1085938"/>
                  </a:lnTo>
                  <a:lnTo>
                    <a:pt x="72328" y="1115832"/>
                  </a:lnTo>
                  <a:lnTo>
                    <a:pt x="108172" y="1138619"/>
                  </a:lnTo>
                  <a:lnTo>
                    <a:pt x="148796" y="1153141"/>
                  </a:lnTo>
                  <a:lnTo>
                    <a:pt x="193040" y="1158240"/>
                  </a:lnTo>
                  <a:lnTo>
                    <a:pt x="1617472" y="1158240"/>
                  </a:lnTo>
                  <a:lnTo>
                    <a:pt x="1661715" y="1153141"/>
                  </a:lnTo>
                  <a:lnTo>
                    <a:pt x="1702339" y="1138619"/>
                  </a:lnTo>
                  <a:lnTo>
                    <a:pt x="1738183" y="1115832"/>
                  </a:lnTo>
                  <a:lnTo>
                    <a:pt x="1768084" y="1085938"/>
                  </a:lnTo>
                  <a:lnTo>
                    <a:pt x="1790880" y="1050095"/>
                  </a:lnTo>
                  <a:lnTo>
                    <a:pt x="1805410" y="1009463"/>
                  </a:lnTo>
                  <a:lnTo>
                    <a:pt x="1810512" y="965200"/>
                  </a:lnTo>
                  <a:lnTo>
                    <a:pt x="1810512" y="193040"/>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FBC000"/>
            </a:solidFill>
          </p:spPr>
          <p:txBody>
            <a:bodyPr wrap="square" lIns="0" tIns="0" rIns="0" bIns="0" rtlCol="0"/>
            <a:lstStyle/>
            <a:p>
              <a:endParaRPr sz="2700"/>
            </a:p>
          </p:txBody>
        </p:sp>
        <p:sp>
          <p:nvSpPr>
            <p:cNvPr id="44" name="object 44"/>
            <p:cNvSpPr/>
            <p:nvPr/>
          </p:nvSpPr>
          <p:spPr>
            <a:xfrm>
              <a:off x="5174741" y="5345429"/>
              <a:ext cx="1811020" cy="1158240"/>
            </a:xfrm>
            <a:custGeom>
              <a:avLst/>
              <a:gdLst/>
              <a:ahLst/>
              <a:cxnLst/>
              <a:rect l="l" t="t" r="r" b="b"/>
              <a:pathLst>
                <a:path w="1811020" h="1158240">
                  <a:moveTo>
                    <a:pt x="0" y="193040"/>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40"/>
                  </a:lnTo>
                  <a:lnTo>
                    <a:pt x="1810512" y="965200"/>
                  </a:lnTo>
                  <a:lnTo>
                    <a:pt x="1805410" y="1009463"/>
                  </a:lnTo>
                  <a:lnTo>
                    <a:pt x="1790880" y="1050095"/>
                  </a:lnTo>
                  <a:lnTo>
                    <a:pt x="1768084" y="1085938"/>
                  </a:lnTo>
                  <a:lnTo>
                    <a:pt x="1738183" y="1115832"/>
                  </a:lnTo>
                  <a:lnTo>
                    <a:pt x="1702339" y="1138619"/>
                  </a:lnTo>
                  <a:lnTo>
                    <a:pt x="1661715" y="1153141"/>
                  </a:lnTo>
                  <a:lnTo>
                    <a:pt x="1617472" y="1158240"/>
                  </a:lnTo>
                  <a:lnTo>
                    <a:pt x="193040" y="1158240"/>
                  </a:lnTo>
                  <a:lnTo>
                    <a:pt x="148796" y="1153141"/>
                  </a:lnTo>
                  <a:lnTo>
                    <a:pt x="108172" y="1138619"/>
                  </a:lnTo>
                  <a:lnTo>
                    <a:pt x="72328" y="1115832"/>
                  </a:lnTo>
                  <a:lnTo>
                    <a:pt x="42427" y="1085938"/>
                  </a:lnTo>
                  <a:lnTo>
                    <a:pt x="19631" y="1050095"/>
                  </a:lnTo>
                  <a:lnTo>
                    <a:pt x="5101" y="1009463"/>
                  </a:lnTo>
                  <a:lnTo>
                    <a:pt x="0" y="965200"/>
                  </a:lnTo>
                  <a:lnTo>
                    <a:pt x="0" y="193040"/>
                  </a:lnTo>
                  <a:close/>
                </a:path>
              </a:pathLst>
            </a:custGeom>
            <a:ln w="19050">
              <a:solidFill>
                <a:srgbClr val="D7D7D7"/>
              </a:solidFill>
            </a:ln>
          </p:spPr>
          <p:txBody>
            <a:bodyPr wrap="square" lIns="0" tIns="0" rIns="0" bIns="0" rtlCol="0"/>
            <a:lstStyle/>
            <a:p>
              <a:endParaRPr sz="2700"/>
            </a:p>
          </p:txBody>
        </p:sp>
      </p:grpSp>
      <p:sp>
        <p:nvSpPr>
          <p:cNvPr id="45" name="object 45"/>
          <p:cNvSpPr txBox="1"/>
          <p:nvPr/>
        </p:nvSpPr>
        <p:spPr>
          <a:xfrm>
            <a:off x="8275891" y="8194091"/>
            <a:ext cx="1684973" cy="1349087"/>
          </a:xfrm>
          <a:prstGeom prst="rect">
            <a:avLst/>
          </a:prstGeom>
        </p:spPr>
        <p:txBody>
          <a:bodyPr vert="horz" wrap="square" lIns="0" tIns="19050" rIns="0" bIns="0" rtlCol="0">
            <a:spAutoFit/>
          </a:bodyPr>
          <a:lstStyle/>
          <a:p>
            <a:pPr marL="18098" marR="7620" algn="ctr">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BKU</a:t>
            </a:r>
            <a:endParaRPr sz="2700">
              <a:latin typeface="Calibri"/>
              <a:cs typeface="Calibri"/>
            </a:endParaRPr>
          </a:p>
          <a:p>
            <a:pPr marL="2858" algn="ctr">
              <a:spcBef>
                <a:spcPts val="1973"/>
              </a:spcBef>
            </a:pPr>
            <a:r>
              <a:rPr sz="1575" b="1" dirty="0">
                <a:solidFill>
                  <a:srgbClr val="FFFFFF"/>
                </a:solidFill>
                <a:latin typeface="Calibri"/>
                <a:cs typeface="Calibri"/>
              </a:rPr>
              <a:t>BP</a:t>
            </a:r>
            <a:r>
              <a:rPr sz="1575" b="1" spc="-45" dirty="0">
                <a:solidFill>
                  <a:srgbClr val="FFFFFF"/>
                </a:solidFill>
                <a:latin typeface="Calibri"/>
                <a:cs typeface="Calibri"/>
              </a:rPr>
              <a:t> </a:t>
            </a:r>
            <a:r>
              <a:rPr sz="1575" b="1" dirty="0">
                <a:solidFill>
                  <a:srgbClr val="FFFFFF"/>
                </a:solidFill>
                <a:latin typeface="Calibri"/>
                <a:cs typeface="Calibri"/>
              </a:rPr>
              <a:t>/</a:t>
            </a:r>
            <a:r>
              <a:rPr sz="1575" b="1" spc="-45" dirty="0">
                <a:solidFill>
                  <a:srgbClr val="FFFFFF"/>
                </a:solidFill>
                <a:latin typeface="Calibri"/>
                <a:cs typeface="Calibri"/>
              </a:rPr>
              <a:t> </a:t>
            </a:r>
            <a:r>
              <a:rPr sz="1575" b="1" spc="-8" dirty="0">
                <a:solidFill>
                  <a:srgbClr val="FFFFFF"/>
                </a:solidFill>
                <a:latin typeface="Calibri"/>
                <a:cs typeface="Calibri"/>
              </a:rPr>
              <a:t>BPP</a:t>
            </a:r>
            <a:endParaRPr sz="1575">
              <a:latin typeface="Calibri"/>
              <a:cs typeface="Calibri"/>
            </a:endParaRPr>
          </a:p>
        </p:txBody>
      </p:sp>
      <p:grpSp>
        <p:nvGrpSpPr>
          <p:cNvPr id="46" name="object 46"/>
          <p:cNvGrpSpPr/>
          <p:nvPr/>
        </p:nvGrpSpPr>
        <p:grpSpPr>
          <a:xfrm>
            <a:off x="514922" y="2426016"/>
            <a:ext cx="14366558" cy="7143750"/>
            <a:chOff x="343281" y="1617344"/>
            <a:chExt cx="9577705" cy="4762500"/>
          </a:xfrm>
        </p:grpSpPr>
        <p:pic>
          <p:nvPicPr>
            <p:cNvPr id="47" name="object 47"/>
            <p:cNvPicPr/>
            <p:nvPr/>
          </p:nvPicPr>
          <p:blipFill>
            <a:blip r:embed="rId7" cstate="print"/>
            <a:stretch>
              <a:fillRect/>
            </a:stretch>
          </p:blipFill>
          <p:spPr>
            <a:xfrm>
              <a:off x="5571744" y="6167628"/>
              <a:ext cx="211836" cy="211836"/>
            </a:xfrm>
            <a:prstGeom prst="rect">
              <a:avLst/>
            </a:prstGeom>
          </p:spPr>
        </p:pic>
        <p:sp>
          <p:nvSpPr>
            <p:cNvPr id="48" name="object 48"/>
            <p:cNvSpPr/>
            <p:nvPr/>
          </p:nvSpPr>
          <p:spPr>
            <a:xfrm>
              <a:off x="9461753" y="2027681"/>
              <a:ext cx="449580" cy="353695"/>
            </a:xfrm>
            <a:custGeom>
              <a:avLst/>
              <a:gdLst/>
              <a:ahLst/>
              <a:cxnLst/>
              <a:rect l="l" t="t" r="r" b="b"/>
              <a:pathLst>
                <a:path w="449579" h="353694">
                  <a:moveTo>
                    <a:pt x="272796" y="0"/>
                  </a:moveTo>
                  <a:lnTo>
                    <a:pt x="272796" y="88391"/>
                  </a:lnTo>
                  <a:lnTo>
                    <a:pt x="0" y="88391"/>
                  </a:lnTo>
                  <a:lnTo>
                    <a:pt x="0" y="265175"/>
                  </a:lnTo>
                  <a:lnTo>
                    <a:pt x="272796" y="265175"/>
                  </a:lnTo>
                  <a:lnTo>
                    <a:pt x="272796" y="353567"/>
                  </a:lnTo>
                  <a:lnTo>
                    <a:pt x="449579" y="176783"/>
                  </a:lnTo>
                  <a:lnTo>
                    <a:pt x="272796" y="0"/>
                  </a:lnTo>
                  <a:close/>
                </a:path>
              </a:pathLst>
            </a:custGeom>
            <a:solidFill>
              <a:srgbClr val="007CC5"/>
            </a:solidFill>
          </p:spPr>
          <p:txBody>
            <a:bodyPr wrap="square" lIns="0" tIns="0" rIns="0" bIns="0" rtlCol="0"/>
            <a:lstStyle/>
            <a:p>
              <a:endParaRPr sz="2700"/>
            </a:p>
          </p:txBody>
        </p:sp>
        <p:sp>
          <p:nvSpPr>
            <p:cNvPr id="49" name="object 49"/>
            <p:cNvSpPr/>
            <p:nvPr/>
          </p:nvSpPr>
          <p:spPr>
            <a:xfrm>
              <a:off x="9461753" y="2027681"/>
              <a:ext cx="449580" cy="353695"/>
            </a:xfrm>
            <a:custGeom>
              <a:avLst/>
              <a:gdLst/>
              <a:ahLst/>
              <a:cxnLst/>
              <a:rect l="l" t="t" r="r" b="b"/>
              <a:pathLst>
                <a:path w="449579" h="353694">
                  <a:moveTo>
                    <a:pt x="0" y="88391"/>
                  </a:moveTo>
                  <a:lnTo>
                    <a:pt x="272796" y="88391"/>
                  </a:lnTo>
                  <a:lnTo>
                    <a:pt x="272796" y="0"/>
                  </a:lnTo>
                  <a:lnTo>
                    <a:pt x="449579" y="176783"/>
                  </a:lnTo>
                  <a:lnTo>
                    <a:pt x="272796" y="353567"/>
                  </a:lnTo>
                  <a:lnTo>
                    <a:pt x="272796" y="265175"/>
                  </a:lnTo>
                  <a:lnTo>
                    <a:pt x="0" y="265175"/>
                  </a:lnTo>
                  <a:lnTo>
                    <a:pt x="0" y="88391"/>
                  </a:lnTo>
                  <a:close/>
                </a:path>
              </a:pathLst>
            </a:custGeom>
            <a:ln w="19050">
              <a:solidFill>
                <a:srgbClr val="D7D7D7"/>
              </a:solidFill>
            </a:ln>
          </p:spPr>
          <p:txBody>
            <a:bodyPr wrap="square" lIns="0" tIns="0" rIns="0" bIns="0" rtlCol="0"/>
            <a:lstStyle/>
            <a:p>
              <a:endParaRPr sz="2700"/>
            </a:p>
          </p:txBody>
        </p:sp>
        <p:sp>
          <p:nvSpPr>
            <p:cNvPr id="50" name="object 50"/>
            <p:cNvSpPr/>
            <p:nvPr/>
          </p:nvSpPr>
          <p:spPr>
            <a:xfrm>
              <a:off x="4652009" y="5698998"/>
              <a:ext cx="448309" cy="355600"/>
            </a:xfrm>
            <a:custGeom>
              <a:avLst/>
              <a:gdLst/>
              <a:ahLst/>
              <a:cxnLst/>
              <a:rect l="l" t="t" r="r" b="b"/>
              <a:pathLst>
                <a:path w="448310" h="355600">
                  <a:moveTo>
                    <a:pt x="270510" y="0"/>
                  </a:moveTo>
                  <a:lnTo>
                    <a:pt x="270510" y="88772"/>
                  </a:lnTo>
                  <a:lnTo>
                    <a:pt x="0" y="88772"/>
                  </a:lnTo>
                  <a:lnTo>
                    <a:pt x="0" y="266318"/>
                  </a:lnTo>
                  <a:lnTo>
                    <a:pt x="270510" y="266318"/>
                  </a:lnTo>
                  <a:lnTo>
                    <a:pt x="270510" y="355091"/>
                  </a:lnTo>
                  <a:lnTo>
                    <a:pt x="448055" y="177545"/>
                  </a:lnTo>
                  <a:lnTo>
                    <a:pt x="270510" y="0"/>
                  </a:lnTo>
                  <a:close/>
                </a:path>
              </a:pathLst>
            </a:custGeom>
            <a:solidFill>
              <a:srgbClr val="FBC000"/>
            </a:solidFill>
          </p:spPr>
          <p:txBody>
            <a:bodyPr wrap="square" lIns="0" tIns="0" rIns="0" bIns="0" rtlCol="0"/>
            <a:lstStyle/>
            <a:p>
              <a:endParaRPr sz="2700"/>
            </a:p>
          </p:txBody>
        </p:sp>
        <p:sp>
          <p:nvSpPr>
            <p:cNvPr id="51" name="object 51"/>
            <p:cNvSpPr/>
            <p:nvPr/>
          </p:nvSpPr>
          <p:spPr>
            <a:xfrm>
              <a:off x="4652009" y="5698998"/>
              <a:ext cx="448309" cy="355600"/>
            </a:xfrm>
            <a:custGeom>
              <a:avLst/>
              <a:gdLst/>
              <a:ahLst/>
              <a:cxnLst/>
              <a:rect l="l" t="t" r="r" b="b"/>
              <a:pathLst>
                <a:path w="448310" h="355600">
                  <a:moveTo>
                    <a:pt x="0" y="88772"/>
                  </a:moveTo>
                  <a:lnTo>
                    <a:pt x="270510" y="88772"/>
                  </a:lnTo>
                  <a:lnTo>
                    <a:pt x="270510" y="0"/>
                  </a:lnTo>
                  <a:lnTo>
                    <a:pt x="448055" y="177545"/>
                  </a:lnTo>
                  <a:lnTo>
                    <a:pt x="270510" y="355091"/>
                  </a:lnTo>
                  <a:lnTo>
                    <a:pt x="270510" y="266318"/>
                  </a:lnTo>
                  <a:lnTo>
                    <a:pt x="0" y="266318"/>
                  </a:lnTo>
                  <a:lnTo>
                    <a:pt x="0" y="88772"/>
                  </a:lnTo>
                  <a:close/>
                </a:path>
              </a:pathLst>
            </a:custGeom>
            <a:ln w="19050">
              <a:solidFill>
                <a:srgbClr val="D7D7D7"/>
              </a:solidFill>
            </a:ln>
          </p:spPr>
          <p:txBody>
            <a:bodyPr wrap="square" lIns="0" tIns="0" rIns="0" bIns="0" rtlCol="0"/>
            <a:lstStyle/>
            <a:p>
              <a:endParaRPr sz="2700"/>
            </a:p>
          </p:txBody>
        </p:sp>
        <p:sp>
          <p:nvSpPr>
            <p:cNvPr id="52" name="object 52"/>
            <p:cNvSpPr/>
            <p:nvPr/>
          </p:nvSpPr>
          <p:spPr>
            <a:xfrm>
              <a:off x="1081278" y="4754118"/>
              <a:ext cx="353695" cy="448309"/>
            </a:xfrm>
            <a:custGeom>
              <a:avLst/>
              <a:gdLst/>
              <a:ahLst/>
              <a:cxnLst/>
              <a:rect l="l" t="t" r="r" b="b"/>
              <a:pathLst>
                <a:path w="353694" h="448310">
                  <a:moveTo>
                    <a:pt x="265175" y="0"/>
                  </a:moveTo>
                  <a:lnTo>
                    <a:pt x="88391" y="0"/>
                  </a:lnTo>
                  <a:lnTo>
                    <a:pt x="88391" y="271271"/>
                  </a:lnTo>
                  <a:lnTo>
                    <a:pt x="0" y="271271"/>
                  </a:lnTo>
                  <a:lnTo>
                    <a:pt x="176784" y="448055"/>
                  </a:lnTo>
                  <a:lnTo>
                    <a:pt x="353568" y="271271"/>
                  </a:lnTo>
                  <a:lnTo>
                    <a:pt x="265175" y="271271"/>
                  </a:lnTo>
                  <a:lnTo>
                    <a:pt x="265175" y="0"/>
                  </a:lnTo>
                  <a:close/>
                </a:path>
              </a:pathLst>
            </a:custGeom>
            <a:solidFill>
              <a:srgbClr val="B5AB3A"/>
            </a:solidFill>
          </p:spPr>
          <p:txBody>
            <a:bodyPr wrap="square" lIns="0" tIns="0" rIns="0" bIns="0" rtlCol="0"/>
            <a:lstStyle/>
            <a:p>
              <a:endParaRPr sz="2700"/>
            </a:p>
          </p:txBody>
        </p:sp>
        <p:sp>
          <p:nvSpPr>
            <p:cNvPr id="53" name="object 53"/>
            <p:cNvSpPr/>
            <p:nvPr/>
          </p:nvSpPr>
          <p:spPr>
            <a:xfrm>
              <a:off x="1081278" y="4754118"/>
              <a:ext cx="353695" cy="448309"/>
            </a:xfrm>
            <a:custGeom>
              <a:avLst/>
              <a:gdLst/>
              <a:ahLst/>
              <a:cxnLst/>
              <a:rect l="l" t="t" r="r" b="b"/>
              <a:pathLst>
                <a:path w="353694" h="448310">
                  <a:moveTo>
                    <a:pt x="265175" y="0"/>
                  </a:moveTo>
                  <a:lnTo>
                    <a:pt x="265175" y="271271"/>
                  </a:lnTo>
                  <a:lnTo>
                    <a:pt x="353568" y="271271"/>
                  </a:lnTo>
                  <a:lnTo>
                    <a:pt x="176784" y="448055"/>
                  </a:lnTo>
                  <a:lnTo>
                    <a:pt x="0" y="271271"/>
                  </a:lnTo>
                  <a:lnTo>
                    <a:pt x="88391" y="271271"/>
                  </a:lnTo>
                  <a:lnTo>
                    <a:pt x="88391" y="0"/>
                  </a:lnTo>
                  <a:lnTo>
                    <a:pt x="265175" y="0"/>
                  </a:lnTo>
                  <a:close/>
                </a:path>
              </a:pathLst>
            </a:custGeom>
            <a:ln w="19050">
              <a:solidFill>
                <a:srgbClr val="D7D7D7"/>
              </a:solidFill>
            </a:ln>
          </p:spPr>
          <p:txBody>
            <a:bodyPr wrap="square" lIns="0" tIns="0" rIns="0" bIns="0" rtlCol="0"/>
            <a:lstStyle/>
            <a:p>
              <a:endParaRPr sz="2700"/>
            </a:p>
          </p:txBody>
        </p:sp>
        <p:sp>
          <p:nvSpPr>
            <p:cNvPr id="54" name="object 54"/>
            <p:cNvSpPr/>
            <p:nvPr/>
          </p:nvSpPr>
          <p:spPr>
            <a:xfrm>
              <a:off x="2242566" y="5695949"/>
              <a:ext cx="449580" cy="353695"/>
            </a:xfrm>
            <a:custGeom>
              <a:avLst/>
              <a:gdLst/>
              <a:ahLst/>
              <a:cxnLst/>
              <a:rect l="l" t="t" r="r" b="b"/>
              <a:pathLst>
                <a:path w="449580" h="353695">
                  <a:moveTo>
                    <a:pt x="272795" y="0"/>
                  </a:moveTo>
                  <a:lnTo>
                    <a:pt x="272795" y="88391"/>
                  </a:lnTo>
                  <a:lnTo>
                    <a:pt x="0" y="88391"/>
                  </a:lnTo>
                  <a:lnTo>
                    <a:pt x="0" y="265175"/>
                  </a:lnTo>
                  <a:lnTo>
                    <a:pt x="272795" y="265175"/>
                  </a:lnTo>
                  <a:lnTo>
                    <a:pt x="272795" y="353568"/>
                  </a:lnTo>
                  <a:lnTo>
                    <a:pt x="449579" y="176784"/>
                  </a:lnTo>
                  <a:lnTo>
                    <a:pt x="272795" y="0"/>
                  </a:lnTo>
                  <a:close/>
                </a:path>
              </a:pathLst>
            </a:custGeom>
            <a:solidFill>
              <a:srgbClr val="D2AC23"/>
            </a:solidFill>
          </p:spPr>
          <p:txBody>
            <a:bodyPr wrap="square" lIns="0" tIns="0" rIns="0" bIns="0" rtlCol="0"/>
            <a:lstStyle/>
            <a:p>
              <a:endParaRPr sz="2700"/>
            </a:p>
          </p:txBody>
        </p:sp>
        <p:sp>
          <p:nvSpPr>
            <p:cNvPr id="55" name="object 55"/>
            <p:cNvSpPr/>
            <p:nvPr/>
          </p:nvSpPr>
          <p:spPr>
            <a:xfrm>
              <a:off x="2242566" y="5695949"/>
              <a:ext cx="449580" cy="353695"/>
            </a:xfrm>
            <a:custGeom>
              <a:avLst/>
              <a:gdLst/>
              <a:ahLst/>
              <a:cxnLst/>
              <a:rect l="l" t="t" r="r" b="b"/>
              <a:pathLst>
                <a:path w="449580" h="353695">
                  <a:moveTo>
                    <a:pt x="0" y="88391"/>
                  </a:moveTo>
                  <a:lnTo>
                    <a:pt x="272795" y="88391"/>
                  </a:lnTo>
                  <a:lnTo>
                    <a:pt x="272795" y="0"/>
                  </a:lnTo>
                  <a:lnTo>
                    <a:pt x="449579" y="176784"/>
                  </a:lnTo>
                  <a:lnTo>
                    <a:pt x="272795" y="353568"/>
                  </a:lnTo>
                  <a:lnTo>
                    <a:pt x="272795" y="265175"/>
                  </a:lnTo>
                  <a:lnTo>
                    <a:pt x="0" y="265175"/>
                  </a:lnTo>
                  <a:lnTo>
                    <a:pt x="0" y="88391"/>
                  </a:lnTo>
                  <a:close/>
                </a:path>
              </a:pathLst>
            </a:custGeom>
            <a:ln w="19050">
              <a:solidFill>
                <a:srgbClr val="D7D7D7"/>
              </a:solidFill>
            </a:ln>
          </p:spPr>
          <p:txBody>
            <a:bodyPr wrap="square" lIns="0" tIns="0" rIns="0" bIns="0" rtlCol="0"/>
            <a:lstStyle/>
            <a:p>
              <a:endParaRPr sz="2700"/>
            </a:p>
          </p:txBody>
        </p:sp>
        <p:sp>
          <p:nvSpPr>
            <p:cNvPr id="56" name="object 56"/>
            <p:cNvSpPr/>
            <p:nvPr/>
          </p:nvSpPr>
          <p:spPr>
            <a:xfrm>
              <a:off x="2222754" y="3816858"/>
              <a:ext cx="449580" cy="355600"/>
            </a:xfrm>
            <a:custGeom>
              <a:avLst/>
              <a:gdLst/>
              <a:ahLst/>
              <a:cxnLst/>
              <a:rect l="l" t="t" r="r" b="b"/>
              <a:pathLst>
                <a:path w="449580" h="355600">
                  <a:moveTo>
                    <a:pt x="177545" y="0"/>
                  </a:moveTo>
                  <a:lnTo>
                    <a:pt x="0" y="177546"/>
                  </a:lnTo>
                  <a:lnTo>
                    <a:pt x="177545" y="355092"/>
                  </a:lnTo>
                  <a:lnTo>
                    <a:pt x="177545" y="266319"/>
                  </a:lnTo>
                  <a:lnTo>
                    <a:pt x="449579" y="266319"/>
                  </a:lnTo>
                  <a:lnTo>
                    <a:pt x="449579" y="88773"/>
                  </a:lnTo>
                  <a:lnTo>
                    <a:pt x="177545" y="88773"/>
                  </a:lnTo>
                  <a:lnTo>
                    <a:pt x="177545" y="0"/>
                  </a:lnTo>
                  <a:close/>
                </a:path>
              </a:pathLst>
            </a:custGeom>
            <a:solidFill>
              <a:srgbClr val="A2AA49"/>
            </a:solidFill>
          </p:spPr>
          <p:txBody>
            <a:bodyPr wrap="square" lIns="0" tIns="0" rIns="0" bIns="0" rtlCol="0"/>
            <a:lstStyle/>
            <a:p>
              <a:endParaRPr sz="2700"/>
            </a:p>
          </p:txBody>
        </p:sp>
        <p:sp>
          <p:nvSpPr>
            <p:cNvPr id="57" name="object 57"/>
            <p:cNvSpPr/>
            <p:nvPr/>
          </p:nvSpPr>
          <p:spPr>
            <a:xfrm>
              <a:off x="2222754" y="3816858"/>
              <a:ext cx="449580" cy="355600"/>
            </a:xfrm>
            <a:custGeom>
              <a:avLst/>
              <a:gdLst/>
              <a:ahLst/>
              <a:cxnLst/>
              <a:rect l="l" t="t" r="r" b="b"/>
              <a:pathLst>
                <a:path w="449580" h="355600">
                  <a:moveTo>
                    <a:pt x="449579" y="266319"/>
                  </a:moveTo>
                  <a:lnTo>
                    <a:pt x="177545" y="266319"/>
                  </a:lnTo>
                  <a:lnTo>
                    <a:pt x="177545" y="355092"/>
                  </a:lnTo>
                  <a:lnTo>
                    <a:pt x="0" y="177546"/>
                  </a:lnTo>
                  <a:lnTo>
                    <a:pt x="177545" y="0"/>
                  </a:lnTo>
                  <a:lnTo>
                    <a:pt x="177545" y="88773"/>
                  </a:lnTo>
                  <a:lnTo>
                    <a:pt x="449579" y="88773"/>
                  </a:lnTo>
                  <a:lnTo>
                    <a:pt x="449579" y="266319"/>
                  </a:lnTo>
                  <a:close/>
                </a:path>
              </a:pathLst>
            </a:custGeom>
            <a:ln w="19050">
              <a:solidFill>
                <a:srgbClr val="D7D7D7"/>
              </a:solidFill>
            </a:ln>
          </p:spPr>
          <p:txBody>
            <a:bodyPr wrap="square" lIns="0" tIns="0" rIns="0" bIns="0" rtlCol="0"/>
            <a:lstStyle/>
            <a:p>
              <a:endParaRPr sz="2700"/>
            </a:p>
          </p:txBody>
        </p:sp>
        <p:sp>
          <p:nvSpPr>
            <p:cNvPr id="58" name="object 58"/>
            <p:cNvSpPr/>
            <p:nvPr/>
          </p:nvSpPr>
          <p:spPr>
            <a:xfrm>
              <a:off x="352806" y="1626869"/>
              <a:ext cx="1811020" cy="1158240"/>
            </a:xfrm>
            <a:custGeom>
              <a:avLst/>
              <a:gdLst/>
              <a:ahLst/>
              <a:cxnLst/>
              <a:rect l="l" t="t" r="r" b="b"/>
              <a:pathLst>
                <a:path w="1811020" h="1158239">
                  <a:moveTo>
                    <a:pt x="1617471" y="0"/>
                  </a:moveTo>
                  <a:lnTo>
                    <a:pt x="193039" y="0"/>
                  </a:lnTo>
                  <a:lnTo>
                    <a:pt x="148776" y="5101"/>
                  </a:lnTo>
                  <a:lnTo>
                    <a:pt x="108144" y="19631"/>
                  </a:lnTo>
                  <a:lnTo>
                    <a:pt x="72301" y="42427"/>
                  </a:lnTo>
                  <a:lnTo>
                    <a:pt x="42407" y="72328"/>
                  </a:lnTo>
                  <a:lnTo>
                    <a:pt x="19620" y="108172"/>
                  </a:lnTo>
                  <a:lnTo>
                    <a:pt x="5098" y="148796"/>
                  </a:lnTo>
                  <a:lnTo>
                    <a:pt x="0" y="193039"/>
                  </a:lnTo>
                  <a:lnTo>
                    <a:pt x="0" y="965200"/>
                  </a:lnTo>
                  <a:lnTo>
                    <a:pt x="5098" y="1009443"/>
                  </a:lnTo>
                  <a:lnTo>
                    <a:pt x="19620" y="1050067"/>
                  </a:lnTo>
                  <a:lnTo>
                    <a:pt x="42407" y="1085911"/>
                  </a:lnTo>
                  <a:lnTo>
                    <a:pt x="72301" y="1115812"/>
                  </a:lnTo>
                  <a:lnTo>
                    <a:pt x="108144" y="1138608"/>
                  </a:lnTo>
                  <a:lnTo>
                    <a:pt x="148776" y="1153138"/>
                  </a:lnTo>
                  <a:lnTo>
                    <a:pt x="193039" y="1158239"/>
                  </a:lnTo>
                  <a:lnTo>
                    <a:pt x="1617471"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4D86"/>
            </a:solidFill>
          </p:spPr>
          <p:txBody>
            <a:bodyPr wrap="square" lIns="0" tIns="0" rIns="0" bIns="0" rtlCol="0"/>
            <a:lstStyle/>
            <a:p>
              <a:endParaRPr sz="2700"/>
            </a:p>
          </p:txBody>
        </p:sp>
        <p:sp>
          <p:nvSpPr>
            <p:cNvPr id="59" name="object 59"/>
            <p:cNvSpPr/>
            <p:nvPr/>
          </p:nvSpPr>
          <p:spPr>
            <a:xfrm>
              <a:off x="352806" y="1626869"/>
              <a:ext cx="1811020" cy="1158240"/>
            </a:xfrm>
            <a:custGeom>
              <a:avLst/>
              <a:gdLst/>
              <a:ahLst/>
              <a:cxnLst/>
              <a:rect l="l" t="t" r="r" b="b"/>
              <a:pathLst>
                <a:path w="1811020" h="1158239">
                  <a:moveTo>
                    <a:pt x="0" y="193039"/>
                  </a:moveTo>
                  <a:lnTo>
                    <a:pt x="5098" y="148796"/>
                  </a:lnTo>
                  <a:lnTo>
                    <a:pt x="19620" y="108172"/>
                  </a:lnTo>
                  <a:lnTo>
                    <a:pt x="42407" y="72328"/>
                  </a:lnTo>
                  <a:lnTo>
                    <a:pt x="72301" y="42427"/>
                  </a:lnTo>
                  <a:lnTo>
                    <a:pt x="108144" y="19631"/>
                  </a:lnTo>
                  <a:lnTo>
                    <a:pt x="14877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39"/>
                  </a:lnTo>
                  <a:lnTo>
                    <a:pt x="193039" y="1158239"/>
                  </a:lnTo>
                  <a:lnTo>
                    <a:pt x="148776" y="1153138"/>
                  </a:lnTo>
                  <a:lnTo>
                    <a:pt x="108144" y="1138608"/>
                  </a:lnTo>
                  <a:lnTo>
                    <a:pt x="72301" y="1115812"/>
                  </a:lnTo>
                  <a:lnTo>
                    <a:pt x="42407" y="1085911"/>
                  </a:lnTo>
                  <a:lnTo>
                    <a:pt x="19620" y="1050067"/>
                  </a:lnTo>
                  <a:lnTo>
                    <a:pt x="5098"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60" name="object 60"/>
          <p:cNvSpPr txBox="1"/>
          <p:nvPr/>
        </p:nvSpPr>
        <p:spPr>
          <a:xfrm>
            <a:off x="883920" y="2660143"/>
            <a:ext cx="2002155"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Pengajuan</a:t>
            </a:r>
            <a:r>
              <a:rPr sz="2700" b="1" spc="-127" dirty="0">
                <a:solidFill>
                  <a:srgbClr val="FFFFFF"/>
                </a:solidFill>
                <a:latin typeface="Calibri"/>
                <a:cs typeface="Calibri"/>
              </a:rPr>
              <a:t> </a:t>
            </a:r>
            <a:r>
              <a:rPr sz="2700" b="1" spc="-8" dirty="0">
                <a:solidFill>
                  <a:srgbClr val="FFFFFF"/>
                </a:solidFill>
                <a:latin typeface="Calibri"/>
                <a:cs typeface="Calibri"/>
              </a:rPr>
              <a:t>TU</a:t>
            </a:r>
            <a:endParaRPr sz="2700">
              <a:latin typeface="Calibri"/>
              <a:cs typeface="Calibri"/>
            </a:endParaRPr>
          </a:p>
        </p:txBody>
      </p:sp>
      <p:sp>
        <p:nvSpPr>
          <p:cNvPr id="61" name="object 61"/>
          <p:cNvSpPr txBox="1"/>
          <p:nvPr/>
        </p:nvSpPr>
        <p:spPr>
          <a:xfrm>
            <a:off x="1650187" y="3632074"/>
            <a:ext cx="469583"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PPTK</a:t>
            </a:r>
            <a:endParaRPr sz="1650">
              <a:latin typeface="Calibri"/>
              <a:cs typeface="Calibri"/>
            </a:endParaRPr>
          </a:p>
        </p:txBody>
      </p:sp>
      <p:grpSp>
        <p:nvGrpSpPr>
          <p:cNvPr id="62" name="object 62"/>
          <p:cNvGrpSpPr/>
          <p:nvPr/>
        </p:nvGrpSpPr>
        <p:grpSpPr>
          <a:xfrm>
            <a:off x="7738682" y="2426016"/>
            <a:ext cx="2745105" cy="1765935"/>
            <a:chOff x="5159121" y="1617344"/>
            <a:chExt cx="1830070" cy="1177290"/>
          </a:xfrm>
        </p:grpSpPr>
        <p:sp>
          <p:nvSpPr>
            <p:cNvPr id="63" name="object 63"/>
            <p:cNvSpPr/>
            <p:nvPr/>
          </p:nvSpPr>
          <p:spPr>
            <a:xfrm>
              <a:off x="5168646" y="1626869"/>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1" y="965200"/>
                  </a:lnTo>
                  <a:lnTo>
                    <a:pt x="1810511"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69C4"/>
            </a:solidFill>
          </p:spPr>
          <p:txBody>
            <a:bodyPr wrap="square" lIns="0" tIns="0" rIns="0" bIns="0" rtlCol="0"/>
            <a:lstStyle/>
            <a:p>
              <a:endParaRPr sz="2700"/>
            </a:p>
          </p:txBody>
        </p:sp>
        <p:sp>
          <p:nvSpPr>
            <p:cNvPr id="64" name="object 64"/>
            <p:cNvSpPr/>
            <p:nvPr/>
          </p:nvSpPr>
          <p:spPr>
            <a:xfrm>
              <a:off x="5168646" y="1626869"/>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1" y="193039"/>
                  </a:lnTo>
                  <a:lnTo>
                    <a:pt x="1810511" y="965200"/>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65" name="object 65"/>
          <p:cNvSpPr txBox="1"/>
          <p:nvPr/>
        </p:nvSpPr>
        <p:spPr>
          <a:xfrm>
            <a:off x="8343137" y="2602993"/>
            <a:ext cx="1536383" cy="850233"/>
          </a:xfrm>
          <a:prstGeom prst="rect">
            <a:avLst/>
          </a:prstGeom>
        </p:spPr>
        <p:txBody>
          <a:bodyPr vert="horz" wrap="square" lIns="0" tIns="19050" rIns="0" bIns="0" rtlCol="0">
            <a:spAutoFit/>
          </a:bodyPr>
          <a:lstStyle/>
          <a:p>
            <a:pPr marL="19050" marR="7620" indent="114300">
              <a:spcBef>
                <a:spcPts val="150"/>
              </a:spcBef>
            </a:pPr>
            <a:r>
              <a:rPr sz="2700" b="1" spc="-8" dirty="0">
                <a:solidFill>
                  <a:srgbClr val="FFFFFF"/>
                </a:solidFill>
                <a:latin typeface="Calibri"/>
                <a:cs typeface="Calibri"/>
              </a:rPr>
              <a:t>Otorisasi </a:t>
            </a:r>
            <a:r>
              <a:rPr sz="2700" b="1" dirty="0">
                <a:solidFill>
                  <a:srgbClr val="FFFFFF"/>
                </a:solidFill>
                <a:latin typeface="Calibri"/>
                <a:cs typeface="Calibri"/>
              </a:rPr>
              <a:t> </a:t>
            </a:r>
            <a:r>
              <a:rPr sz="2700" b="1" spc="-8" dirty="0">
                <a:solidFill>
                  <a:srgbClr val="FFFFFF"/>
                </a:solidFill>
                <a:latin typeface="Calibri"/>
                <a:cs typeface="Calibri"/>
              </a:rPr>
              <a:t>P</a:t>
            </a:r>
            <a:r>
              <a:rPr sz="2700" b="1" spc="8" dirty="0">
                <a:solidFill>
                  <a:srgbClr val="FFFFFF"/>
                </a:solidFill>
                <a:latin typeface="Calibri"/>
                <a:cs typeface="Calibri"/>
              </a:rPr>
              <a:t>e</a:t>
            </a:r>
            <a:r>
              <a:rPr sz="2700" b="1" dirty="0">
                <a:solidFill>
                  <a:srgbClr val="FFFFFF"/>
                </a:solidFill>
                <a:latin typeface="Calibri"/>
                <a:cs typeface="Calibri"/>
              </a:rPr>
              <a:t>n</a:t>
            </a:r>
            <a:r>
              <a:rPr sz="2700" b="1" spc="-8" dirty="0">
                <a:solidFill>
                  <a:srgbClr val="FFFFFF"/>
                </a:solidFill>
                <a:latin typeface="Calibri"/>
                <a:cs typeface="Calibri"/>
              </a:rPr>
              <a:t>ga</a:t>
            </a:r>
            <a:r>
              <a:rPr sz="2700" b="1" spc="-15" dirty="0">
                <a:solidFill>
                  <a:srgbClr val="FFFFFF"/>
                </a:solidFill>
                <a:latin typeface="Calibri"/>
                <a:cs typeface="Calibri"/>
              </a:rPr>
              <a:t>j</a:t>
            </a:r>
            <a:r>
              <a:rPr sz="2700" b="1" dirty="0">
                <a:solidFill>
                  <a:srgbClr val="FFFFFF"/>
                </a:solidFill>
                <a:latin typeface="Calibri"/>
                <a:cs typeface="Calibri"/>
              </a:rPr>
              <a:t>uan</a:t>
            </a:r>
            <a:endParaRPr sz="2700">
              <a:latin typeface="Calibri"/>
              <a:cs typeface="Calibri"/>
            </a:endParaRPr>
          </a:p>
        </p:txBody>
      </p:sp>
      <p:sp>
        <p:nvSpPr>
          <p:cNvPr id="66" name="object 66"/>
          <p:cNvSpPr txBox="1"/>
          <p:nvPr/>
        </p:nvSpPr>
        <p:spPr>
          <a:xfrm>
            <a:off x="8903207" y="3689224"/>
            <a:ext cx="417195"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BUD</a:t>
            </a:r>
            <a:endParaRPr sz="1650">
              <a:latin typeface="Calibri"/>
              <a:cs typeface="Calibri"/>
            </a:endParaRPr>
          </a:p>
        </p:txBody>
      </p:sp>
      <p:grpSp>
        <p:nvGrpSpPr>
          <p:cNvPr id="67" name="object 67"/>
          <p:cNvGrpSpPr/>
          <p:nvPr/>
        </p:nvGrpSpPr>
        <p:grpSpPr>
          <a:xfrm>
            <a:off x="4126802" y="2423732"/>
            <a:ext cx="2745105" cy="1765935"/>
            <a:chOff x="2751201" y="1615821"/>
            <a:chExt cx="1830070" cy="1177290"/>
          </a:xfrm>
        </p:grpSpPr>
        <p:sp>
          <p:nvSpPr>
            <p:cNvPr id="68" name="object 68"/>
            <p:cNvSpPr/>
            <p:nvPr/>
          </p:nvSpPr>
          <p:spPr>
            <a:xfrm>
              <a:off x="2760726" y="1625346"/>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58A2"/>
            </a:solidFill>
          </p:spPr>
          <p:txBody>
            <a:bodyPr wrap="square" lIns="0" tIns="0" rIns="0" bIns="0" rtlCol="0"/>
            <a:lstStyle/>
            <a:p>
              <a:endParaRPr sz="2700"/>
            </a:p>
          </p:txBody>
        </p:sp>
        <p:sp>
          <p:nvSpPr>
            <p:cNvPr id="69" name="object 69"/>
            <p:cNvSpPr/>
            <p:nvPr/>
          </p:nvSpPr>
          <p:spPr>
            <a:xfrm>
              <a:off x="2760726" y="162534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70" name="object 70"/>
          <p:cNvSpPr txBox="1"/>
          <p:nvPr/>
        </p:nvSpPr>
        <p:spPr>
          <a:xfrm>
            <a:off x="4729924" y="2601088"/>
            <a:ext cx="1538288" cy="850233"/>
          </a:xfrm>
          <a:prstGeom prst="rect">
            <a:avLst/>
          </a:prstGeom>
        </p:spPr>
        <p:txBody>
          <a:bodyPr vert="horz" wrap="square" lIns="0" tIns="19050" rIns="0" bIns="0" rtlCol="0">
            <a:spAutoFit/>
          </a:bodyPr>
          <a:lstStyle/>
          <a:p>
            <a:pPr marL="2858" algn="ctr">
              <a:spcBef>
                <a:spcPts val="150"/>
              </a:spcBef>
            </a:pPr>
            <a:r>
              <a:rPr sz="2700" b="1" dirty="0">
                <a:solidFill>
                  <a:srgbClr val="FFFFFF"/>
                </a:solidFill>
                <a:latin typeface="Calibri"/>
                <a:cs typeface="Calibri"/>
              </a:rPr>
              <a:t>Validasi</a:t>
            </a:r>
            <a:endParaRPr sz="2700">
              <a:latin typeface="Calibri"/>
              <a:cs typeface="Calibri"/>
            </a:endParaRPr>
          </a:p>
          <a:p>
            <a:pPr algn="ctr">
              <a:lnSpc>
                <a:spcPct val="100000"/>
              </a:lnSpc>
            </a:pPr>
            <a:r>
              <a:rPr sz="2700" b="1" dirty="0">
                <a:solidFill>
                  <a:srgbClr val="FFFFFF"/>
                </a:solidFill>
                <a:latin typeface="Calibri"/>
                <a:cs typeface="Calibri"/>
              </a:rPr>
              <a:t>Pengajuan</a:t>
            </a:r>
            <a:endParaRPr sz="2700">
              <a:latin typeface="Calibri"/>
              <a:cs typeface="Calibri"/>
            </a:endParaRPr>
          </a:p>
        </p:txBody>
      </p:sp>
      <p:sp>
        <p:nvSpPr>
          <p:cNvPr id="71" name="object 71"/>
          <p:cNvSpPr txBox="1"/>
          <p:nvPr/>
        </p:nvSpPr>
        <p:spPr>
          <a:xfrm>
            <a:off x="5107495" y="3685222"/>
            <a:ext cx="783908"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PA</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KPA</a:t>
            </a:r>
            <a:endParaRPr sz="1650">
              <a:latin typeface="Calibri"/>
              <a:cs typeface="Calibri"/>
            </a:endParaRPr>
          </a:p>
        </p:txBody>
      </p:sp>
      <p:grpSp>
        <p:nvGrpSpPr>
          <p:cNvPr id="72" name="object 72"/>
          <p:cNvGrpSpPr/>
          <p:nvPr/>
        </p:nvGrpSpPr>
        <p:grpSpPr>
          <a:xfrm>
            <a:off x="1387601" y="3027236"/>
            <a:ext cx="16310610" cy="3860483"/>
            <a:chOff x="925067" y="2018157"/>
            <a:chExt cx="10873740" cy="2573655"/>
          </a:xfrm>
        </p:grpSpPr>
        <p:sp>
          <p:nvSpPr>
            <p:cNvPr id="73" name="object 73"/>
            <p:cNvSpPr/>
            <p:nvPr/>
          </p:nvSpPr>
          <p:spPr>
            <a:xfrm>
              <a:off x="2237993" y="2027682"/>
              <a:ext cx="448309" cy="355600"/>
            </a:xfrm>
            <a:custGeom>
              <a:avLst/>
              <a:gdLst/>
              <a:ahLst/>
              <a:cxnLst/>
              <a:rect l="l" t="t" r="r" b="b"/>
              <a:pathLst>
                <a:path w="448310" h="355600">
                  <a:moveTo>
                    <a:pt x="270510" y="0"/>
                  </a:moveTo>
                  <a:lnTo>
                    <a:pt x="270510" y="88772"/>
                  </a:lnTo>
                  <a:lnTo>
                    <a:pt x="0" y="88772"/>
                  </a:lnTo>
                  <a:lnTo>
                    <a:pt x="0" y="266318"/>
                  </a:lnTo>
                  <a:lnTo>
                    <a:pt x="270510" y="266318"/>
                  </a:lnTo>
                  <a:lnTo>
                    <a:pt x="270510" y="355091"/>
                  </a:lnTo>
                  <a:lnTo>
                    <a:pt x="448056" y="177545"/>
                  </a:lnTo>
                  <a:lnTo>
                    <a:pt x="270510" y="0"/>
                  </a:lnTo>
                  <a:close/>
                </a:path>
              </a:pathLst>
            </a:custGeom>
            <a:solidFill>
              <a:srgbClr val="0058A2"/>
            </a:solidFill>
          </p:spPr>
          <p:txBody>
            <a:bodyPr wrap="square" lIns="0" tIns="0" rIns="0" bIns="0" rtlCol="0"/>
            <a:lstStyle/>
            <a:p>
              <a:endParaRPr sz="2700"/>
            </a:p>
          </p:txBody>
        </p:sp>
        <p:sp>
          <p:nvSpPr>
            <p:cNvPr id="74" name="object 74"/>
            <p:cNvSpPr/>
            <p:nvPr/>
          </p:nvSpPr>
          <p:spPr>
            <a:xfrm>
              <a:off x="2237993" y="2027682"/>
              <a:ext cx="448309" cy="355600"/>
            </a:xfrm>
            <a:custGeom>
              <a:avLst/>
              <a:gdLst/>
              <a:ahLst/>
              <a:cxnLst/>
              <a:rect l="l" t="t" r="r" b="b"/>
              <a:pathLst>
                <a:path w="448310" h="355600">
                  <a:moveTo>
                    <a:pt x="0" y="88772"/>
                  </a:moveTo>
                  <a:lnTo>
                    <a:pt x="270510" y="88772"/>
                  </a:lnTo>
                  <a:lnTo>
                    <a:pt x="270510" y="0"/>
                  </a:lnTo>
                  <a:lnTo>
                    <a:pt x="448056" y="177545"/>
                  </a:lnTo>
                  <a:lnTo>
                    <a:pt x="270510" y="355091"/>
                  </a:lnTo>
                  <a:lnTo>
                    <a:pt x="270510" y="266318"/>
                  </a:lnTo>
                  <a:lnTo>
                    <a:pt x="0" y="266318"/>
                  </a:lnTo>
                  <a:lnTo>
                    <a:pt x="0" y="88772"/>
                  </a:lnTo>
                  <a:close/>
                </a:path>
              </a:pathLst>
            </a:custGeom>
            <a:ln w="19050">
              <a:solidFill>
                <a:srgbClr val="D7D7D7"/>
              </a:solidFill>
            </a:ln>
          </p:spPr>
          <p:txBody>
            <a:bodyPr wrap="square" lIns="0" tIns="0" rIns="0" bIns="0" rtlCol="0"/>
            <a:lstStyle/>
            <a:p>
              <a:endParaRPr sz="2700"/>
            </a:p>
          </p:txBody>
        </p:sp>
        <p:sp>
          <p:nvSpPr>
            <p:cNvPr id="75" name="object 75"/>
            <p:cNvSpPr/>
            <p:nvPr/>
          </p:nvSpPr>
          <p:spPr>
            <a:xfrm>
              <a:off x="4645914" y="2027682"/>
              <a:ext cx="448309" cy="355600"/>
            </a:xfrm>
            <a:custGeom>
              <a:avLst/>
              <a:gdLst/>
              <a:ahLst/>
              <a:cxnLst/>
              <a:rect l="l" t="t" r="r" b="b"/>
              <a:pathLst>
                <a:path w="448310" h="355600">
                  <a:moveTo>
                    <a:pt x="270510" y="0"/>
                  </a:moveTo>
                  <a:lnTo>
                    <a:pt x="270510" y="88772"/>
                  </a:lnTo>
                  <a:lnTo>
                    <a:pt x="0" y="88772"/>
                  </a:lnTo>
                  <a:lnTo>
                    <a:pt x="0" y="266318"/>
                  </a:lnTo>
                  <a:lnTo>
                    <a:pt x="270510" y="266318"/>
                  </a:lnTo>
                  <a:lnTo>
                    <a:pt x="270510" y="355091"/>
                  </a:lnTo>
                  <a:lnTo>
                    <a:pt x="448056" y="177545"/>
                  </a:lnTo>
                  <a:lnTo>
                    <a:pt x="270510" y="0"/>
                  </a:lnTo>
                  <a:close/>
                </a:path>
              </a:pathLst>
            </a:custGeom>
            <a:solidFill>
              <a:srgbClr val="0069C4"/>
            </a:solidFill>
          </p:spPr>
          <p:txBody>
            <a:bodyPr wrap="square" lIns="0" tIns="0" rIns="0" bIns="0" rtlCol="0"/>
            <a:lstStyle/>
            <a:p>
              <a:endParaRPr sz="2700"/>
            </a:p>
          </p:txBody>
        </p:sp>
        <p:sp>
          <p:nvSpPr>
            <p:cNvPr id="76" name="object 76"/>
            <p:cNvSpPr/>
            <p:nvPr/>
          </p:nvSpPr>
          <p:spPr>
            <a:xfrm>
              <a:off x="4645914" y="2027682"/>
              <a:ext cx="448309" cy="355600"/>
            </a:xfrm>
            <a:custGeom>
              <a:avLst/>
              <a:gdLst/>
              <a:ahLst/>
              <a:cxnLst/>
              <a:rect l="l" t="t" r="r" b="b"/>
              <a:pathLst>
                <a:path w="448310" h="355600">
                  <a:moveTo>
                    <a:pt x="0" y="88772"/>
                  </a:moveTo>
                  <a:lnTo>
                    <a:pt x="270510" y="88772"/>
                  </a:lnTo>
                  <a:lnTo>
                    <a:pt x="270510" y="0"/>
                  </a:lnTo>
                  <a:lnTo>
                    <a:pt x="448056" y="177545"/>
                  </a:lnTo>
                  <a:lnTo>
                    <a:pt x="270510" y="355091"/>
                  </a:lnTo>
                  <a:lnTo>
                    <a:pt x="270510" y="266318"/>
                  </a:lnTo>
                  <a:lnTo>
                    <a:pt x="0" y="266318"/>
                  </a:lnTo>
                  <a:lnTo>
                    <a:pt x="0" y="88772"/>
                  </a:lnTo>
                  <a:close/>
                </a:path>
              </a:pathLst>
            </a:custGeom>
            <a:ln w="19050">
              <a:solidFill>
                <a:srgbClr val="D7D7D7"/>
              </a:solidFill>
            </a:ln>
          </p:spPr>
          <p:txBody>
            <a:bodyPr wrap="square" lIns="0" tIns="0" rIns="0" bIns="0" rtlCol="0"/>
            <a:lstStyle/>
            <a:p>
              <a:endParaRPr sz="2700"/>
            </a:p>
          </p:txBody>
        </p:sp>
        <p:sp>
          <p:nvSpPr>
            <p:cNvPr id="77" name="object 77"/>
            <p:cNvSpPr/>
            <p:nvPr/>
          </p:nvSpPr>
          <p:spPr>
            <a:xfrm>
              <a:off x="7053833" y="2027682"/>
              <a:ext cx="449580" cy="355600"/>
            </a:xfrm>
            <a:custGeom>
              <a:avLst/>
              <a:gdLst/>
              <a:ahLst/>
              <a:cxnLst/>
              <a:rect l="l" t="t" r="r" b="b"/>
              <a:pathLst>
                <a:path w="449579" h="355600">
                  <a:moveTo>
                    <a:pt x="272034" y="0"/>
                  </a:moveTo>
                  <a:lnTo>
                    <a:pt x="272034" y="88772"/>
                  </a:lnTo>
                  <a:lnTo>
                    <a:pt x="0" y="88772"/>
                  </a:lnTo>
                  <a:lnTo>
                    <a:pt x="0" y="266318"/>
                  </a:lnTo>
                  <a:lnTo>
                    <a:pt x="272034" y="266318"/>
                  </a:lnTo>
                  <a:lnTo>
                    <a:pt x="272034" y="355091"/>
                  </a:lnTo>
                  <a:lnTo>
                    <a:pt x="449580" y="177545"/>
                  </a:lnTo>
                  <a:lnTo>
                    <a:pt x="272034" y="0"/>
                  </a:lnTo>
                  <a:close/>
                </a:path>
              </a:pathLst>
            </a:custGeom>
            <a:solidFill>
              <a:srgbClr val="006FD5"/>
            </a:solidFill>
          </p:spPr>
          <p:txBody>
            <a:bodyPr wrap="square" lIns="0" tIns="0" rIns="0" bIns="0" rtlCol="0"/>
            <a:lstStyle/>
            <a:p>
              <a:endParaRPr sz="2700"/>
            </a:p>
          </p:txBody>
        </p:sp>
        <p:sp>
          <p:nvSpPr>
            <p:cNvPr id="78" name="object 78"/>
            <p:cNvSpPr/>
            <p:nvPr/>
          </p:nvSpPr>
          <p:spPr>
            <a:xfrm>
              <a:off x="7053833" y="2027682"/>
              <a:ext cx="449580" cy="355600"/>
            </a:xfrm>
            <a:custGeom>
              <a:avLst/>
              <a:gdLst/>
              <a:ahLst/>
              <a:cxnLst/>
              <a:rect l="l" t="t" r="r" b="b"/>
              <a:pathLst>
                <a:path w="449579" h="355600">
                  <a:moveTo>
                    <a:pt x="0" y="88772"/>
                  </a:moveTo>
                  <a:lnTo>
                    <a:pt x="272034" y="88772"/>
                  </a:lnTo>
                  <a:lnTo>
                    <a:pt x="272034" y="0"/>
                  </a:lnTo>
                  <a:lnTo>
                    <a:pt x="449580" y="177545"/>
                  </a:lnTo>
                  <a:lnTo>
                    <a:pt x="272034" y="355091"/>
                  </a:lnTo>
                  <a:lnTo>
                    <a:pt x="272034" y="266318"/>
                  </a:lnTo>
                  <a:lnTo>
                    <a:pt x="0" y="266318"/>
                  </a:lnTo>
                  <a:lnTo>
                    <a:pt x="0" y="88772"/>
                  </a:lnTo>
                  <a:close/>
                </a:path>
              </a:pathLst>
            </a:custGeom>
            <a:ln w="19050">
              <a:solidFill>
                <a:srgbClr val="D7D7D7"/>
              </a:solidFill>
            </a:ln>
          </p:spPr>
          <p:txBody>
            <a:bodyPr wrap="square" lIns="0" tIns="0" rIns="0" bIns="0" rtlCol="0"/>
            <a:lstStyle/>
            <a:p>
              <a:endParaRPr sz="2700"/>
            </a:p>
          </p:txBody>
        </p:sp>
        <p:pic>
          <p:nvPicPr>
            <p:cNvPr id="79" name="object 79"/>
            <p:cNvPicPr/>
            <p:nvPr/>
          </p:nvPicPr>
          <p:blipFill>
            <a:blip r:embed="rId8" cstate="print"/>
            <a:stretch>
              <a:fillRect/>
            </a:stretch>
          </p:blipFill>
          <p:spPr>
            <a:xfrm>
              <a:off x="925067" y="2444496"/>
              <a:ext cx="161544" cy="161544"/>
            </a:xfrm>
            <a:prstGeom prst="rect">
              <a:avLst/>
            </a:prstGeom>
          </p:spPr>
        </p:pic>
        <p:pic>
          <p:nvPicPr>
            <p:cNvPr id="80" name="object 80"/>
            <p:cNvPicPr/>
            <p:nvPr/>
          </p:nvPicPr>
          <p:blipFill>
            <a:blip r:embed="rId9" cstate="print"/>
            <a:stretch>
              <a:fillRect/>
            </a:stretch>
          </p:blipFill>
          <p:spPr>
            <a:xfrm>
              <a:off x="3188207" y="2471928"/>
              <a:ext cx="176783" cy="176784"/>
            </a:xfrm>
            <a:prstGeom prst="rect">
              <a:avLst/>
            </a:prstGeom>
          </p:spPr>
        </p:pic>
        <p:pic>
          <p:nvPicPr>
            <p:cNvPr id="81" name="object 81"/>
            <p:cNvPicPr/>
            <p:nvPr/>
          </p:nvPicPr>
          <p:blipFill>
            <a:blip r:embed="rId5" cstate="print"/>
            <a:stretch>
              <a:fillRect/>
            </a:stretch>
          </p:blipFill>
          <p:spPr>
            <a:xfrm>
              <a:off x="5686044" y="2438400"/>
              <a:ext cx="211836" cy="211836"/>
            </a:xfrm>
            <a:prstGeom prst="rect">
              <a:avLst/>
            </a:prstGeom>
          </p:spPr>
        </p:pic>
        <p:pic>
          <p:nvPicPr>
            <p:cNvPr id="82" name="object 82"/>
            <p:cNvPicPr/>
            <p:nvPr/>
          </p:nvPicPr>
          <p:blipFill>
            <a:blip r:embed="rId7" cstate="print"/>
            <a:stretch>
              <a:fillRect/>
            </a:stretch>
          </p:blipFill>
          <p:spPr>
            <a:xfrm>
              <a:off x="7990332" y="2414016"/>
              <a:ext cx="211835" cy="211836"/>
            </a:xfrm>
            <a:prstGeom prst="rect">
              <a:avLst/>
            </a:prstGeom>
          </p:spPr>
        </p:pic>
        <p:sp>
          <p:nvSpPr>
            <p:cNvPr id="83" name="object 83"/>
            <p:cNvSpPr/>
            <p:nvPr/>
          </p:nvSpPr>
          <p:spPr>
            <a:xfrm>
              <a:off x="10737341" y="2894838"/>
              <a:ext cx="355600" cy="449580"/>
            </a:xfrm>
            <a:custGeom>
              <a:avLst/>
              <a:gdLst/>
              <a:ahLst/>
              <a:cxnLst/>
              <a:rect l="l" t="t" r="r" b="b"/>
              <a:pathLst>
                <a:path w="355600" h="449579">
                  <a:moveTo>
                    <a:pt x="266318" y="0"/>
                  </a:moveTo>
                  <a:lnTo>
                    <a:pt x="88773" y="0"/>
                  </a:lnTo>
                  <a:lnTo>
                    <a:pt x="88773" y="272034"/>
                  </a:lnTo>
                  <a:lnTo>
                    <a:pt x="0" y="272034"/>
                  </a:lnTo>
                  <a:lnTo>
                    <a:pt x="177546" y="449579"/>
                  </a:lnTo>
                  <a:lnTo>
                    <a:pt x="355091" y="272034"/>
                  </a:lnTo>
                  <a:lnTo>
                    <a:pt x="266318" y="272034"/>
                  </a:lnTo>
                  <a:lnTo>
                    <a:pt x="266318" y="0"/>
                  </a:lnTo>
                  <a:close/>
                </a:path>
              </a:pathLst>
            </a:custGeom>
            <a:solidFill>
              <a:srgbClr val="0083C5"/>
            </a:solidFill>
          </p:spPr>
          <p:txBody>
            <a:bodyPr wrap="square" lIns="0" tIns="0" rIns="0" bIns="0" rtlCol="0"/>
            <a:lstStyle/>
            <a:p>
              <a:endParaRPr sz="2700"/>
            </a:p>
          </p:txBody>
        </p:sp>
        <p:sp>
          <p:nvSpPr>
            <p:cNvPr id="84" name="object 84"/>
            <p:cNvSpPr/>
            <p:nvPr/>
          </p:nvSpPr>
          <p:spPr>
            <a:xfrm>
              <a:off x="10737341" y="2894838"/>
              <a:ext cx="355600" cy="449580"/>
            </a:xfrm>
            <a:custGeom>
              <a:avLst/>
              <a:gdLst/>
              <a:ahLst/>
              <a:cxnLst/>
              <a:rect l="l" t="t" r="r" b="b"/>
              <a:pathLst>
                <a:path w="355600" h="449579">
                  <a:moveTo>
                    <a:pt x="266318" y="0"/>
                  </a:moveTo>
                  <a:lnTo>
                    <a:pt x="266318" y="272034"/>
                  </a:lnTo>
                  <a:lnTo>
                    <a:pt x="355091" y="272034"/>
                  </a:lnTo>
                  <a:lnTo>
                    <a:pt x="177546" y="449579"/>
                  </a:lnTo>
                  <a:lnTo>
                    <a:pt x="0" y="272034"/>
                  </a:lnTo>
                  <a:lnTo>
                    <a:pt x="88773" y="272034"/>
                  </a:lnTo>
                  <a:lnTo>
                    <a:pt x="88773" y="0"/>
                  </a:lnTo>
                  <a:lnTo>
                    <a:pt x="266318" y="0"/>
                  </a:lnTo>
                  <a:close/>
                </a:path>
              </a:pathLst>
            </a:custGeom>
            <a:ln w="19050">
              <a:solidFill>
                <a:srgbClr val="D7D7D7"/>
              </a:solidFill>
            </a:ln>
          </p:spPr>
          <p:txBody>
            <a:bodyPr wrap="square" lIns="0" tIns="0" rIns="0" bIns="0" rtlCol="0"/>
            <a:lstStyle/>
            <a:p>
              <a:endParaRPr sz="2700"/>
            </a:p>
          </p:txBody>
        </p:sp>
        <p:sp>
          <p:nvSpPr>
            <p:cNvPr id="85" name="object 85"/>
            <p:cNvSpPr/>
            <p:nvPr/>
          </p:nvSpPr>
          <p:spPr>
            <a:xfrm>
              <a:off x="9978389" y="3454146"/>
              <a:ext cx="1811020" cy="1127760"/>
            </a:xfrm>
            <a:custGeom>
              <a:avLst/>
              <a:gdLst/>
              <a:ahLst/>
              <a:cxnLst/>
              <a:rect l="l" t="t" r="r" b="b"/>
              <a:pathLst>
                <a:path w="1811020" h="1127760">
                  <a:moveTo>
                    <a:pt x="1622552" y="0"/>
                  </a:moveTo>
                  <a:lnTo>
                    <a:pt x="187959" y="0"/>
                  </a:lnTo>
                  <a:lnTo>
                    <a:pt x="138009" y="6717"/>
                  </a:lnTo>
                  <a:lnTo>
                    <a:pt x="93114" y="25672"/>
                  </a:lnTo>
                  <a:lnTo>
                    <a:pt x="55070" y="55070"/>
                  </a:lnTo>
                  <a:lnTo>
                    <a:pt x="25672" y="93114"/>
                  </a:lnTo>
                  <a:lnTo>
                    <a:pt x="6717" y="138009"/>
                  </a:lnTo>
                  <a:lnTo>
                    <a:pt x="0" y="187959"/>
                  </a:lnTo>
                  <a:lnTo>
                    <a:pt x="0" y="939799"/>
                  </a:lnTo>
                  <a:lnTo>
                    <a:pt x="6717" y="989750"/>
                  </a:lnTo>
                  <a:lnTo>
                    <a:pt x="25672" y="1034645"/>
                  </a:lnTo>
                  <a:lnTo>
                    <a:pt x="55070" y="1072689"/>
                  </a:lnTo>
                  <a:lnTo>
                    <a:pt x="93114" y="1102087"/>
                  </a:lnTo>
                  <a:lnTo>
                    <a:pt x="138009" y="1121042"/>
                  </a:lnTo>
                  <a:lnTo>
                    <a:pt x="187959" y="1127759"/>
                  </a:lnTo>
                  <a:lnTo>
                    <a:pt x="1622552" y="1127759"/>
                  </a:lnTo>
                  <a:lnTo>
                    <a:pt x="1672502" y="1121042"/>
                  </a:lnTo>
                  <a:lnTo>
                    <a:pt x="1717397" y="1102087"/>
                  </a:lnTo>
                  <a:lnTo>
                    <a:pt x="1755441" y="1072689"/>
                  </a:lnTo>
                  <a:lnTo>
                    <a:pt x="1784839" y="1034645"/>
                  </a:lnTo>
                  <a:lnTo>
                    <a:pt x="1803794" y="989750"/>
                  </a:lnTo>
                  <a:lnTo>
                    <a:pt x="1810511" y="939799"/>
                  </a:lnTo>
                  <a:lnTo>
                    <a:pt x="1810511" y="187959"/>
                  </a:lnTo>
                  <a:lnTo>
                    <a:pt x="1803794" y="138009"/>
                  </a:lnTo>
                  <a:lnTo>
                    <a:pt x="1784839" y="93114"/>
                  </a:lnTo>
                  <a:lnTo>
                    <a:pt x="1755441" y="55070"/>
                  </a:lnTo>
                  <a:lnTo>
                    <a:pt x="1717397" y="25672"/>
                  </a:lnTo>
                  <a:lnTo>
                    <a:pt x="1672502" y="6717"/>
                  </a:lnTo>
                  <a:lnTo>
                    <a:pt x="1622552" y="0"/>
                  </a:lnTo>
                  <a:close/>
                </a:path>
              </a:pathLst>
            </a:custGeom>
            <a:solidFill>
              <a:srgbClr val="0092C7"/>
            </a:solidFill>
          </p:spPr>
          <p:txBody>
            <a:bodyPr wrap="square" lIns="0" tIns="0" rIns="0" bIns="0" rtlCol="0"/>
            <a:lstStyle/>
            <a:p>
              <a:endParaRPr sz="2700"/>
            </a:p>
          </p:txBody>
        </p:sp>
        <p:sp>
          <p:nvSpPr>
            <p:cNvPr id="86" name="object 86"/>
            <p:cNvSpPr/>
            <p:nvPr/>
          </p:nvSpPr>
          <p:spPr>
            <a:xfrm>
              <a:off x="9978389" y="3454146"/>
              <a:ext cx="1811020" cy="1127760"/>
            </a:xfrm>
            <a:custGeom>
              <a:avLst/>
              <a:gdLst/>
              <a:ahLst/>
              <a:cxnLst/>
              <a:rect l="l" t="t" r="r" b="b"/>
              <a:pathLst>
                <a:path w="1811020" h="1127760">
                  <a:moveTo>
                    <a:pt x="0" y="187959"/>
                  </a:moveTo>
                  <a:lnTo>
                    <a:pt x="6717" y="138009"/>
                  </a:lnTo>
                  <a:lnTo>
                    <a:pt x="25672" y="93114"/>
                  </a:lnTo>
                  <a:lnTo>
                    <a:pt x="55070" y="55070"/>
                  </a:lnTo>
                  <a:lnTo>
                    <a:pt x="93114" y="25672"/>
                  </a:lnTo>
                  <a:lnTo>
                    <a:pt x="138009" y="6717"/>
                  </a:lnTo>
                  <a:lnTo>
                    <a:pt x="187959" y="0"/>
                  </a:lnTo>
                  <a:lnTo>
                    <a:pt x="1622552" y="0"/>
                  </a:lnTo>
                  <a:lnTo>
                    <a:pt x="1672502" y="6717"/>
                  </a:lnTo>
                  <a:lnTo>
                    <a:pt x="1717397" y="25672"/>
                  </a:lnTo>
                  <a:lnTo>
                    <a:pt x="1755441" y="55070"/>
                  </a:lnTo>
                  <a:lnTo>
                    <a:pt x="1784839" y="93114"/>
                  </a:lnTo>
                  <a:lnTo>
                    <a:pt x="1803794" y="138009"/>
                  </a:lnTo>
                  <a:lnTo>
                    <a:pt x="1810511" y="187959"/>
                  </a:lnTo>
                  <a:lnTo>
                    <a:pt x="1810511" y="939799"/>
                  </a:lnTo>
                  <a:lnTo>
                    <a:pt x="1803794" y="989750"/>
                  </a:lnTo>
                  <a:lnTo>
                    <a:pt x="1784839" y="1034645"/>
                  </a:lnTo>
                  <a:lnTo>
                    <a:pt x="1755441" y="1072689"/>
                  </a:lnTo>
                  <a:lnTo>
                    <a:pt x="1717397" y="1102087"/>
                  </a:lnTo>
                  <a:lnTo>
                    <a:pt x="1672502" y="1121042"/>
                  </a:lnTo>
                  <a:lnTo>
                    <a:pt x="1622552" y="1127759"/>
                  </a:lnTo>
                  <a:lnTo>
                    <a:pt x="187959" y="1127759"/>
                  </a:lnTo>
                  <a:lnTo>
                    <a:pt x="138009" y="1121042"/>
                  </a:lnTo>
                  <a:lnTo>
                    <a:pt x="93114" y="1102087"/>
                  </a:lnTo>
                  <a:lnTo>
                    <a:pt x="55070" y="1072689"/>
                  </a:lnTo>
                  <a:lnTo>
                    <a:pt x="25672" y="1034645"/>
                  </a:lnTo>
                  <a:lnTo>
                    <a:pt x="6717" y="989750"/>
                  </a:lnTo>
                  <a:lnTo>
                    <a:pt x="0" y="939799"/>
                  </a:lnTo>
                  <a:lnTo>
                    <a:pt x="0" y="187959"/>
                  </a:lnTo>
                  <a:close/>
                </a:path>
              </a:pathLst>
            </a:custGeom>
            <a:ln w="19050">
              <a:solidFill>
                <a:srgbClr val="D7D7D7"/>
              </a:solidFill>
            </a:ln>
          </p:spPr>
          <p:txBody>
            <a:bodyPr wrap="square" lIns="0" tIns="0" rIns="0" bIns="0" rtlCol="0"/>
            <a:lstStyle/>
            <a:p>
              <a:endParaRPr sz="2700"/>
            </a:p>
          </p:txBody>
        </p:sp>
      </p:grpSp>
      <p:sp>
        <p:nvSpPr>
          <p:cNvPr id="87" name="object 87"/>
          <p:cNvSpPr txBox="1"/>
          <p:nvPr/>
        </p:nvSpPr>
        <p:spPr>
          <a:xfrm>
            <a:off x="15314485" y="5150930"/>
            <a:ext cx="1860233" cy="865622"/>
          </a:xfrm>
          <a:prstGeom prst="rect">
            <a:avLst/>
          </a:prstGeom>
        </p:spPr>
        <p:txBody>
          <a:bodyPr vert="horz" wrap="square" lIns="0" tIns="19050" rIns="0" bIns="0" rtlCol="0">
            <a:spAutoFit/>
          </a:bodyPr>
          <a:lstStyle/>
          <a:p>
            <a:pPr marL="343853">
              <a:lnSpc>
                <a:spcPts val="3045"/>
              </a:lnSpc>
              <a:spcBef>
                <a:spcPts val="150"/>
              </a:spcBef>
            </a:pPr>
            <a:r>
              <a:rPr sz="2700" b="1" spc="-8" dirty="0">
                <a:solidFill>
                  <a:srgbClr val="FFFFFF"/>
                </a:solidFill>
                <a:latin typeface="Calibri"/>
                <a:cs typeface="Calibri"/>
              </a:rPr>
              <a:t>Generate</a:t>
            </a:r>
            <a:endParaRPr sz="2700">
              <a:latin typeface="Calibri"/>
              <a:cs typeface="Calibri"/>
            </a:endParaRPr>
          </a:p>
          <a:p>
            <a:pPr marL="197168" indent="-179070">
              <a:lnSpc>
                <a:spcPts val="1748"/>
              </a:lnSpc>
              <a:buSzPct val="91666"/>
              <a:buAutoNum type="arabicPeriod"/>
              <a:tabLst>
                <a:tab pos="198120" algn="l"/>
              </a:tabLst>
            </a:pPr>
            <a:r>
              <a:rPr b="1" spc="-8" dirty="0">
                <a:solidFill>
                  <a:srgbClr val="FFFFFF"/>
                </a:solidFill>
                <a:latin typeface="Calibri"/>
                <a:cs typeface="Calibri"/>
              </a:rPr>
              <a:t>SPM</a:t>
            </a:r>
            <a:endParaRPr>
              <a:latin typeface="Calibri"/>
              <a:cs typeface="Calibri"/>
            </a:endParaRPr>
          </a:p>
          <a:p>
            <a:pPr marL="197168" indent="-179070">
              <a:lnSpc>
                <a:spcPts val="1943"/>
              </a:lnSpc>
              <a:buSzPct val="91666"/>
              <a:buAutoNum type="arabicPeriod"/>
              <a:tabLst>
                <a:tab pos="198120" algn="l"/>
              </a:tabLst>
            </a:pPr>
            <a:r>
              <a:rPr b="1" dirty="0">
                <a:solidFill>
                  <a:srgbClr val="FFFFFF"/>
                </a:solidFill>
                <a:latin typeface="Calibri"/>
                <a:cs typeface="Calibri"/>
              </a:rPr>
              <a:t>Surat</a:t>
            </a:r>
            <a:r>
              <a:rPr b="1" spc="-98" dirty="0">
                <a:solidFill>
                  <a:srgbClr val="FFFFFF"/>
                </a:solidFill>
                <a:latin typeface="Calibri"/>
                <a:cs typeface="Calibri"/>
              </a:rPr>
              <a:t> </a:t>
            </a:r>
            <a:r>
              <a:rPr b="1" spc="-8" dirty="0">
                <a:solidFill>
                  <a:srgbClr val="FFFFFF"/>
                </a:solidFill>
                <a:latin typeface="Calibri"/>
                <a:cs typeface="Calibri"/>
              </a:rPr>
              <a:t>Pernyataan</a:t>
            </a:r>
            <a:endParaRPr>
              <a:latin typeface="Calibri"/>
              <a:cs typeface="Calibri"/>
            </a:endParaRPr>
          </a:p>
        </p:txBody>
      </p:sp>
      <p:sp>
        <p:nvSpPr>
          <p:cNvPr id="88" name="object 88"/>
          <p:cNvSpPr txBox="1"/>
          <p:nvPr/>
        </p:nvSpPr>
        <p:spPr>
          <a:xfrm>
            <a:off x="15483648" y="6252782"/>
            <a:ext cx="1684020" cy="527067"/>
          </a:xfrm>
          <a:prstGeom prst="rect">
            <a:avLst/>
          </a:prstGeom>
        </p:spPr>
        <p:txBody>
          <a:bodyPr vert="horz" wrap="square" lIns="0" tIns="19050" rIns="0" bIns="0" rtlCol="0">
            <a:spAutoFit/>
          </a:bodyPr>
          <a:lstStyle/>
          <a:p>
            <a:pPr algn="ctr">
              <a:spcBef>
                <a:spcPts val="150"/>
              </a:spcBef>
            </a:pPr>
            <a:r>
              <a:rPr sz="1650" dirty="0">
                <a:solidFill>
                  <a:srgbClr val="FFFFFF"/>
                </a:solidFill>
                <a:latin typeface="Calibri"/>
                <a:cs typeface="Calibri"/>
              </a:rPr>
              <a:t>PPK</a:t>
            </a:r>
            <a:r>
              <a:rPr sz="1650" spc="-83" dirty="0">
                <a:solidFill>
                  <a:srgbClr val="FFFFFF"/>
                </a:solidFill>
                <a:latin typeface="Calibri"/>
                <a:cs typeface="Calibri"/>
              </a:rPr>
              <a:t> </a:t>
            </a:r>
            <a:r>
              <a:rPr sz="1650" dirty="0">
                <a:solidFill>
                  <a:srgbClr val="FFFFFF"/>
                </a:solidFill>
                <a:latin typeface="Calibri"/>
                <a:cs typeface="Calibri"/>
              </a:rPr>
              <a:t>SKPD,</a:t>
            </a:r>
            <a:r>
              <a:rPr sz="1650" spc="-60" dirty="0">
                <a:solidFill>
                  <a:srgbClr val="FFFFFF"/>
                </a:solidFill>
                <a:latin typeface="Calibri"/>
                <a:cs typeface="Calibri"/>
              </a:rPr>
              <a:t> </a:t>
            </a:r>
            <a:r>
              <a:rPr sz="1650" dirty="0">
                <a:solidFill>
                  <a:srgbClr val="FFFFFF"/>
                </a:solidFill>
                <a:latin typeface="Calibri"/>
                <a:cs typeface="Calibri"/>
              </a:rPr>
              <a:t>PPK</a:t>
            </a:r>
            <a:r>
              <a:rPr sz="1650" spc="-83" dirty="0">
                <a:solidFill>
                  <a:srgbClr val="FFFFFF"/>
                </a:solidFill>
                <a:latin typeface="Calibri"/>
                <a:cs typeface="Calibri"/>
              </a:rPr>
              <a:t> </a:t>
            </a:r>
            <a:r>
              <a:rPr sz="1650" dirty="0">
                <a:solidFill>
                  <a:srgbClr val="FFFFFF"/>
                </a:solidFill>
                <a:latin typeface="Calibri"/>
                <a:cs typeface="Calibri"/>
              </a:rPr>
              <a:t>Unit</a:t>
            </a:r>
            <a:endParaRPr sz="1650">
              <a:latin typeface="Calibri"/>
              <a:cs typeface="Calibri"/>
            </a:endParaRPr>
          </a:p>
          <a:p>
            <a:pPr algn="ctr">
              <a:lnSpc>
                <a:spcPct val="100000"/>
              </a:lnSpc>
            </a:pPr>
            <a:r>
              <a:rPr sz="1650" dirty="0">
                <a:solidFill>
                  <a:srgbClr val="FFFFFF"/>
                </a:solidFill>
                <a:latin typeface="Calibri"/>
                <a:cs typeface="Calibri"/>
              </a:rPr>
              <a:t>SKPD</a:t>
            </a:r>
            <a:endParaRPr sz="1650">
              <a:latin typeface="Calibri"/>
              <a:cs typeface="Calibri"/>
            </a:endParaRPr>
          </a:p>
        </p:txBody>
      </p:sp>
      <p:grpSp>
        <p:nvGrpSpPr>
          <p:cNvPr id="89" name="object 89"/>
          <p:cNvGrpSpPr/>
          <p:nvPr/>
        </p:nvGrpSpPr>
        <p:grpSpPr>
          <a:xfrm>
            <a:off x="7738682" y="5150930"/>
            <a:ext cx="7678103" cy="1720215"/>
            <a:chOff x="5159121" y="3433953"/>
            <a:chExt cx="5118735" cy="1146810"/>
          </a:xfrm>
        </p:grpSpPr>
        <p:pic>
          <p:nvPicPr>
            <p:cNvPr id="90" name="object 90"/>
            <p:cNvPicPr/>
            <p:nvPr/>
          </p:nvPicPr>
          <p:blipFill>
            <a:blip r:embed="rId10" cstate="print"/>
            <a:stretch>
              <a:fillRect/>
            </a:stretch>
          </p:blipFill>
          <p:spPr>
            <a:xfrm>
              <a:off x="10101072" y="4285488"/>
              <a:ext cx="176783" cy="176783"/>
            </a:xfrm>
            <a:prstGeom prst="rect">
              <a:avLst/>
            </a:prstGeom>
          </p:spPr>
        </p:pic>
        <p:sp>
          <p:nvSpPr>
            <p:cNvPr id="91" name="object 91"/>
            <p:cNvSpPr/>
            <p:nvPr/>
          </p:nvSpPr>
          <p:spPr>
            <a:xfrm>
              <a:off x="5168646" y="3443478"/>
              <a:ext cx="1811020" cy="1127760"/>
            </a:xfrm>
            <a:custGeom>
              <a:avLst/>
              <a:gdLst/>
              <a:ahLst/>
              <a:cxnLst/>
              <a:rect l="l" t="t" r="r" b="b"/>
              <a:pathLst>
                <a:path w="1811020" h="1127760">
                  <a:moveTo>
                    <a:pt x="1622552" y="0"/>
                  </a:moveTo>
                  <a:lnTo>
                    <a:pt x="187959" y="0"/>
                  </a:lnTo>
                  <a:lnTo>
                    <a:pt x="138009" y="6717"/>
                  </a:lnTo>
                  <a:lnTo>
                    <a:pt x="93114" y="25672"/>
                  </a:lnTo>
                  <a:lnTo>
                    <a:pt x="55070" y="55070"/>
                  </a:lnTo>
                  <a:lnTo>
                    <a:pt x="25672" y="93114"/>
                  </a:lnTo>
                  <a:lnTo>
                    <a:pt x="6717" y="138009"/>
                  </a:lnTo>
                  <a:lnTo>
                    <a:pt x="0" y="187960"/>
                  </a:lnTo>
                  <a:lnTo>
                    <a:pt x="0" y="939800"/>
                  </a:lnTo>
                  <a:lnTo>
                    <a:pt x="6717" y="989750"/>
                  </a:lnTo>
                  <a:lnTo>
                    <a:pt x="25672" y="1034645"/>
                  </a:lnTo>
                  <a:lnTo>
                    <a:pt x="55070" y="1072689"/>
                  </a:lnTo>
                  <a:lnTo>
                    <a:pt x="93114" y="1102087"/>
                  </a:lnTo>
                  <a:lnTo>
                    <a:pt x="138009" y="1121042"/>
                  </a:lnTo>
                  <a:lnTo>
                    <a:pt x="187959" y="1127760"/>
                  </a:lnTo>
                  <a:lnTo>
                    <a:pt x="1622552" y="1127760"/>
                  </a:lnTo>
                  <a:lnTo>
                    <a:pt x="1672502" y="1121042"/>
                  </a:lnTo>
                  <a:lnTo>
                    <a:pt x="1717397" y="1102087"/>
                  </a:lnTo>
                  <a:lnTo>
                    <a:pt x="1755441" y="1072689"/>
                  </a:lnTo>
                  <a:lnTo>
                    <a:pt x="1784839" y="1034645"/>
                  </a:lnTo>
                  <a:lnTo>
                    <a:pt x="1803794" y="989750"/>
                  </a:lnTo>
                  <a:lnTo>
                    <a:pt x="1810511" y="939800"/>
                  </a:lnTo>
                  <a:lnTo>
                    <a:pt x="1810511" y="187960"/>
                  </a:lnTo>
                  <a:lnTo>
                    <a:pt x="1803794" y="138009"/>
                  </a:lnTo>
                  <a:lnTo>
                    <a:pt x="1784839" y="93114"/>
                  </a:lnTo>
                  <a:lnTo>
                    <a:pt x="1755441" y="55070"/>
                  </a:lnTo>
                  <a:lnTo>
                    <a:pt x="1717397" y="25672"/>
                  </a:lnTo>
                  <a:lnTo>
                    <a:pt x="1672502" y="6717"/>
                  </a:lnTo>
                  <a:lnTo>
                    <a:pt x="1622552" y="0"/>
                  </a:lnTo>
                  <a:close/>
                </a:path>
              </a:pathLst>
            </a:custGeom>
            <a:solidFill>
              <a:srgbClr val="369C92"/>
            </a:solidFill>
          </p:spPr>
          <p:txBody>
            <a:bodyPr wrap="square" lIns="0" tIns="0" rIns="0" bIns="0" rtlCol="0"/>
            <a:lstStyle/>
            <a:p>
              <a:endParaRPr sz="2700"/>
            </a:p>
          </p:txBody>
        </p:sp>
        <p:sp>
          <p:nvSpPr>
            <p:cNvPr id="92" name="object 92"/>
            <p:cNvSpPr/>
            <p:nvPr/>
          </p:nvSpPr>
          <p:spPr>
            <a:xfrm>
              <a:off x="5168646" y="3443478"/>
              <a:ext cx="1811020" cy="1127760"/>
            </a:xfrm>
            <a:custGeom>
              <a:avLst/>
              <a:gdLst/>
              <a:ahLst/>
              <a:cxnLst/>
              <a:rect l="l" t="t" r="r" b="b"/>
              <a:pathLst>
                <a:path w="1811020" h="1127760">
                  <a:moveTo>
                    <a:pt x="0" y="187960"/>
                  </a:moveTo>
                  <a:lnTo>
                    <a:pt x="6717" y="138009"/>
                  </a:lnTo>
                  <a:lnTo>
                    <a:pt x="25672" y="93114"/>
                  </a:lnTo>
                  <a:lnTo>
                    <a:pt x="55070" y="55070"/>
                  </a:lnTo>
                  <a:lnTo>
                    <a:pt x="93114" y="25672"/>
                  </a:lnTo>
                  <a:lnTo>
                    <a:pt x="138009" y="6717"/>
                  </a:lnTo>
                  <a:lnTo>
                    <a:pt x="187959" y="0"/>
                  </a:lnTo>
                  <a:lnTo>
                    <a:pt x="1622552" y="0"/>
                  </a:lnTo>
                  <a:lnTo>
                    <a:pt x="1672502" y="6717"/>
                  </a:lnTo>
                  <a:lnTo>
                    <a:pt x="1717397" y="25672"/>
                  </a:lnTo>
                  <a:lnTo>
                    <a:pt x="1755441" y="55070"/>
                  </a:lnTo>
                  <a:lnTo>
                    <a:pt x="1784839" y="93114"/>
                  </a:lnTo>
                  <a:lnTo>
                    <a:pt x="1803794" y="138009"/>
                  </a:lnTo>
                  <a:lnTo>
                    <a:pt x="1810511" y="187960"/>
                  </a:lnTo>
                  <a:lnTo>
                    <a:pt x="1810511" y="939800"/>
                  </a:lnTo>
                  <a:lnTo>
                    <a:pt x="1803794" y="989750"/>
                  </a:lnTo>
                  <a:lnTo>
                    <a:pt x="1784839" y="1034645"/>
                  </a:lnTo>
                  <a:lnTo>
                    <a:pt x="1755441" y="1072689"/>
                  </a:lnTo>
                  <a:lnTo>
                    <a:pt x="1717397" y="1102087"/>
                  </a:lnTo>
                  <a:lnTo>
                    <a:pt x="1672502" y="1121042"/>
                  </a:lnTo>
                  <a:lnTo>
                    <a:pt x="1622552" y="1127760"/>
                  </a:lnTo>
                  <a:lnTo>
                    <a:pt x="187959" y="1127760"/>
                  </a:lnTo>
                  <a:lnTo>
                    <a:pt x="138009" y="1121042"/>
                  </a:lnTo>
                  <a:lnTo>
                    <a:pt x="93114" y="1102087"/>
                  </a:lnTo>
                  <a:lnTo>
                    <a:pt x="55070" y="1072689"/>
                  </a:lnTo>
                  <a:lnTo>
                    <a:pt x="25672" y="1034645"/>
                  </a:lnTo>
                  <a:lnTo>
                    <a:pt x="6717" y="989750"/>
                  </a:lnTo>
                  <a:lnTo>
                    <a:pt x="0" y="939800"/>
                  </a:lnTo>
                  <a:lnTo>
                    <a:pt x="0" y="187960"/>
                  </a:lnTo>
                  <a:close/>
                </a:path>
              </a:pathLst>
            </a:custGeom>
            <a:ln w="19050">
              <a:solidFill>
                <a:srgbClr val="D7D7D7"/>
              </a:solidFill>
            </a:ln>
          </p:spPr>
          <p:txBody>
            <a:bodyPr wrap="square" lIns="0" tIns="0" rIns="0" bIns="0" rtlCol="0"/>
            <a:lstStyle/>
            <a:p>
              <a:endParaRPr sz="2700"/>
            </a:p>
          </p:txBody>
        </p:sp>
      </p:grpSp>
      <p:sp>
        <p:nvSpPr>
          <p:cNvPr id="93" name="object 93"/>
          <p:cNvSpPr txBox="1"/>
          <p:nvPr/>
        </p:nvSpPr>
        <p:spPr>
          <a:xfrm>
            <a:off x="8067484" y="5363527"/>
            <a:ext cx="208692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SPM</a:t>
            </a:r>
            <a:endParaRPr sz="2700">
              <a:latin typeface="Calibri"/>
              <a:cs typeface="Calibri"/>
            </a:endParaRPr>
          </a:p>
        </p:txBody>
      </p:sp>
      <p:sp>
        <p:nvSpPr>
          <p:cNvPr id="94" name="object 94"/>
          <p:cNvSpPr txBox="1"/>
          <p:nvPr/>
        </p:nvSpPr>
        <p:spPr>
          <a:xfrm>
            <a:off x="8627555" y="6333362"/>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95" name="object 95"/>
          <p:cNvGrpSpPr/>
          <p:nvPr/>
        </p:nvGrpSpPr>
        <p:grpSpPr>
          <a:xfrm>
            <a:off x="8243316" y="5160073"/>
            <a:ext cx="5852160" cy="1679258"/>
            <a:chOff x="5495544" y="3440048"/>
            <a:chExt cx="3901440" cy="1119505"/>
          </a:xfrm>
        </p:grpSpPr>
        <p:pic>
          <p:nvPicPr>
            <p:cNvPr id="96" name="object 96"/>
            <p:cNvPicPr/>
            <p:nvPr/>
          </p:nvPicPr>
          <p:blipFill>
            <a:blip r:embed="rId4" cstate="print"/>
            <a:stretch>
              <a:fillRect/>
            </a:stretch>
          </p:blipFill>
          <p:spPr>
            <a:xfrm>
              <a:off x="5495544" y="4219955"/>
              <a:ext cx="211836" cy="213360"/>
            </a:xfrm>
            <a:prstGeom prst="rect">
              <a:avLst/>
            </a:prstGeom>
          </p:spPr>
        </p:pic>
        <p:sp>
          <p:nvSpPr>
            <p:cNvPr id="97" name="object 97"/>
            <p:cNvSpPr/>
            <p:nvPr/>
          </p:nvSpPr>
          <p:spPr>
            <a:xfrm>
              <a:off x="7578089" y="3449573"/>
              <a:ext cx="1809114" cy="1100455"/>
            </a:xfrm>
            <a:custGeom>
              <a:avLst/>
              <a:gdLst/>
              <a:ahLst/>
              <a:cxnLst/>
              <a:rect l="l" t="t" r="r" b="b"/>
              <a:pathLst>
                <a:path w="1809115" h="1100454">
                  <a:moveTo>
                    <a:pt x="1625600" y="0"/>
                  </a:moveTo>
                  <a:lnTo>
                    <a:pt x="183387" y="0"/>
                  </a:lnTo>
                  <a:lnTo>
                    <a:pt x="134658" y="6555"/>
                  </a:lnTo>
                  <a:lnTo>
                    <a:pt x="90856" y="25051"/>
                  </a:lnTo>
                  <a:lnTo>
                    <a:pt x="53736" y="53736"/>
                  </a:lnTo>
                  <a:lnTo>
                    <a:pt x="25051" y="90856"/>
                  </a:lnTo>
                  <a:lnTo>
                    <a:pt x="6555" y="134658"/>
                  </a:lnTo>
                  <a:lnTo>
                    <a:pt x="0" y="183387"/>
                  </a:lnTo>
                  <a:lnTo>
                    <a:pt x="0" y="916939"/>
                  </a:lnTo>
                  <a:lnTo>
                    <a:pt x="6555" y="965669"/>
                  </a:lnTo>
                  <a:lnTo>
                    <a:pt x="25051" y="1009471"/>
                  </a:lnTo>
                  <a:lnTo>
                    <a:pt x="53736" y="1046591"/>
                  </a:lnTo>
                  <a:lnTo>
                    <a:pt x="90856" y="1075276"/>
                  </a:lnTo>
                  <a:lnTo>
                    <a:pt x="134658" y="1093772"/>
                  </a:lnTo>
                  <a:lnTo>
                    <a:pt x="183387" y="1100327"/>
                  </a:lnTo>
                  <a:lnTo>
                    <a:pt x="1625600" y="1100327"/>
                  </a:lnTo>
                  <a:lnTo>
                    <a:pt x="1674329" y="1093772"/>
                  </a:lnTo>
                  <a:lnTo>
                    <a:pt x="1718131" y="1075276"/>
                  </a:lnTo>
                  <a:lnTo>
                    <a:pt x="1755251" y="1046591"/>
                  </a:lnTo>
                  <a:lnTo>
                    <a:pt x="1783936" y="1009471"/>
                  </a:lnTo>
                  <a:lnTo>
                    <a:pt x="1802432" y="965669"/>
                  </a:lnTo>
                  <a:lnTo>
                    <a:pt x="1808987" y="916939"/>
                  </a:lnTo>
                  <a:lnTo>
                    <a:pt x="1808987" y="183387"/>
                  </a:lnTo>
                  <a:lnTo>
                    <a:pt x="1802432" y="134658"/>
                  </a:lnTo>
                  <a:lnTo>
                    <a:pt x="1783936" y="90856"/>
                  </a:lnTo>
                  <a:lnTo>
                    <a:pt x="1755251" y="53736"/>
                  </a:lnTo>
                  <a:lnTo>
                    <a:pt x="1718131" y="25051"/>
                  </a:lnTo>
                  <a:lnTo>
                    <a:pt x="1674329" y="6555"/>
                  </a:lnTo>
                  <a:lnTo>
                    <a:pt x="1625600" y="0"/>
                  </a:lnTo>
                  <a:close/>
                </a:path>
              </a:pathLst>
            </a:custGeom>
            <a:solidFill>
              <a:srgbClr val="08A2C3"/>
            </a:solidFill>
          </p:spPr>
          <p:txBody>
            <a:bodyPr wrap="square" lIns="0" tIns="0" rIns="0" bIns="0" rtlCol="0"/>
            <a:lstStyle/>
            <a:p>
              <a:endParaRPr sz="2700"/>
            </a:p>
          </p:txBody>
        </p:sp>
        <p:sp>
          <p:nvSpPr>
            <p:cNvPr id="98" name="object 98"/>
            <p:cNvSpPr/>
            <p:nvPr/>
          </p:nvSpPr>
          <p:spPr>
            <a:xfrm>
              <a:off x="7578089" y="3449573"/>
              <a:ext cx="1809114" cy="1100455"/>
            </a:xfrm>
            <a:custGeom>
              <a:avLst/>
              <a:gdLst/>
              <a:ahLst/>
              <a:cxnLst/>
              <a:rect l="l" t="t" r="r" b="b"/>
              <a:pathLst>
                <a:path w="1809115" h="1100454">
                  <a:moveTo>
                    <a:pt x="0" y="183387"/>
                  </a:moveTo>
                  <a:lnTo>
                    <a:pt x="6555" y="134658"/>
                  </a:lnTo>
                  <a:lnTo>
                    <a:pt x="25051" y="90856"/>
                  </a:lnTo>
                  <a:lnTo>
                    <a:pt x="53736" y="53736"/>
                  </a:lnTo>
                  <a:lnTo>
                    <a:pt x="90856" y="25051"/>
                  </a:lnTo>
                  <a:lnTo>
                    <a:pt x="134658" y="6555"/>
                  </a:lnTo>
                  <a:lnTo>
                    <a:pt x="183387" y="0"/>
                  </a:lnTo>
                  <a:lnTo>
                    <a:pt x="1625600" y="0"/>
                  </a:lnTo>
                  <a:lnTo>
                    <a:pt x="1674329" y="6555"/>
                  </a:lnTo>
                  <a:lnTo>
                    <a:pt x="1718131" y="25051"/>
                  </a:lnTo>
                  <a:lnTo>
                    <a:pt x="1755251" y="53736"/>
                  </a:lnTo>
                  <a:lnTo>
                    <a:pt x="1783936" y="90856"/>
                  </a:lnTo>
                  <a:lnTo>
                    <a:pt x="1802432" y="134658"/>
                  </a:lnTo>
                  <a:lnTo>
                    <a:pt x="1808987" y="183387"/>
                  </a:lnTo>
                  <a:lnTo>
                    <a:pt x="1808987" y="916939"/>
                  </a:lnTo>
                  <a:lnTo>
                    <a:pt x="1802432" y="965669"/>
                  </a:lnTo>
                  <a:lnTo>
                    <a:pt x="1783936" y="1009471"/>
                  </a:lnTo>
                  <a:lnTo>
                    <a:pt x="1755251" y="1046591"/>
                  </a:lnTo>
                  <a:lnTo>
                    <a:pt x="1718131" y="1075276"/>
                  </a:lnTo>
                  <a:lnTo>
                    <a:pt x="1674329" y="1093772"/>
                  </a:lnTo>
                  <a:lnTo>
                    <a:pt x="1625600" y="1100327"/>
                  </a:lnTo>
                  <a:lnTo>
                    <a:pt x="183387" y="1100327"/>
                  </a:lnTo>
                  <a:lnTo>
                    <a:pt x="134658" y="1093772"/>
                  </a:lnTo>
                  <a:lnTo>
                    <a:pt x="90856" y="1075276"/>
                  </a:lnTo>
                  <a:lnTo>
                    <a:pt x="53736" y="1046591"/>
                  </a:lnTo>
                  <a:lnTo>
                    <a:pt x="25051" y="1009471"/>
                  </a:lnTo>
                  <a:lnTo>
                    <a:pt x="6555" y="965669"/>
                  </a:lnTo>
                  <a:lnTo>
                    <a:pt x="0" y="916939"/>
                  </a:lnTo>
                  <a:lnTo>
                    <a:pt x="0" y="183387"/>
                  </a:lnTo>
                  <a:close/>
                </a:path>
              </a:pathLst>
            </a:custGeom>
            <a:ln w="19050">
              <a:solidFill>
                <a:srgbClr val="D7D7D7"/>
              </a:solidFill>
            </a:ln>
          </p:spPr>
          <p:txBody>
            <a:bodyPr wrap="square" lIns="0" tIns="0" rIns="0" bIns="0" rtlCol="0"/>
            <a:lstStyle/>
            <a:p>
              <a:endParaRPr sz="2700"/>
            </a:p>
          </p:txBody>
        </p:sp>
      </p:grpSp>
      <p:sp>
        <p:nvSpPr>
          <p:cNvPr id="99" name="object 99"/>
          <p:cNvSpPr txBox="1"/>
          <p:nvPr/>
        </p:nvSpPr>
        <p:spPr>
          <a:xfrm>
            <a:off x="11705463" y="5374956"/>
            <a:ext cx="2034540" cy="701474"/>
          </a:xfrm>
          <a:prstGeom prst="rect">
            <a:avLst/>
          </a:prstGeom>
        </p:spPr>
        <p:txBody>
          <a:bodyPr vert="horz" wrap="square" lIns="0" tIns="19050" rIns="0" bIns="0" rtlCol="0">
            <a:spAutoFit/>
          </a:bodyPr>
          <a:lstStyle/>
          <a:p>
            <a:pPr marL="3810" algn="ctr">
              <a:spcBef>
                <a:spcPts val="150"/>
              </a:spcBef>
            </a:pPr>
            <a:r>
              <a:rPr sz="2700" b="1" spc="-8" dirty="0">
                <a:solidFill>
                  <a:srgbClr val="FFFFFF"/>
                </a:solidFill>
                <a:latin typeface="Calibri"/>
                <a:cs typeface="Calibri"/>
              </a:rPr>
              <a:t>Persetujuan</a:t>
            </a:r>
            <a:endParaRPr sz="2700">
              <a:latin typeface="Calibri"/>
              <a:cs typeface="Calibri"/>
            </a:endParaRPr>
          </a:p>
          <a:p>
            <a:pPr algn="ctr">
              <a:spcBef>
                <a:spcPts val="75"/>
              </a:spcBef>
            </a:pPr>
            <a:r>
              <a:rPr sz="1650" b="1" spc="-8" dirty="0">
                <a:solidFill>
                  <a:srgbClr val="FFFFFF"/>
                </a:solidFill>
                <a:latin typeface="Calibri"/>
                <a:cs typeface="Calibri"/>
              </a:rPr>
              <a:t>(Generate</a:t>
            </a:r>
            <a:r>
              <a:rPr sz="1650" b="1" spc="-75" dirty="0">
                <a:solidFill>
                  <a:srgbClr val="FFFFFF"/>
                </a:solidFill>
                <a:latin typeface="Calibri"/>
                <a:cs typeface="Calibri"/>
              </a:rPr>
              <a:t> </a:t>
            </a:r>
            <a:r>
              <a:rPr sz="1650" b="1" spc="-8" dirty="0">
                <a:solidFill>
                  <a:srgbClr val="FFFFFF"/>
                </a:solidFill>
                <a:latin typeface="Calibri"/>
                <a:cs typeface="Calibri"/>
              </a:rPr>
              <a:t>SPTJM</a:t>
            </a:r>
            <a:r>
              <a:rPr sz="1650" b="1" spc="-15" dirty="0">
                <a:solidFill>
                  <a:srgbClr val="FFFFFF"/>
                </a:solidFill>
                <a:latin typeface="Calibri"/>
                <a:cs typeface="Calibri"/>
              </a:rPr>
              <a:t> </a:t>
            </a:r>
            <a:r>
              <a:rPr sz="1650" b="1" spc="-8" dirty="0">
                <a:solidFill>
                  <a:srgbClr val="FFFFFF"/>
                </a:solidFill>
                <a:latin typeface="Calibri"/>
                <a:cs typeface="Calibri"/>
              </a:rPr>
              <a:t>SPM)</a:t>
            </a:r>
            <a:endParaRPr sz="1650">
              <a:latin typeface="Calibri"/>
              <a:cs typeface="Calibri"/>
            </a:endParaRPr>
          </a:p>
        </p:txBody>
      </p:sp>
      <p:sp>
        <p:nvSpPr>
          <p:cNvPr id="100" name="object 100"/>
          <p:cNvSpPr txBox="1"/>
          <p:nvPr/>
        </p:nvSpPr>
        <p:spPr>
          <a:xfrm>
            <a:off x="12331828" y="6298502"/>
            <a:ext cx="78390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PA</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KPA</a:t>
            </a:r>
            <a:endParaRPr sz="1650">
              <a:latin typeface="Calibri"/>
              <a:cs typeface="Calibri"/>
            </a:endParaRPr>
          </a:p>
        </p:txBody>
      </p:sp>
      <p:grpSp>
        <p:nvGrpSpPr>
          <p:cNvPr id="101" name="object 101"/>
          <p:cNvGrpSpPr/>
          <p:nvPr/>
        </p:nvGrpSpPr>
        <p:grpSpPr>
          <a:xfrm>
            <a:off x="1035559" y="5715571"/>
            <a:ext cx="13850303" cy="3826193"/>
            <a:chOff x="690372" y="3810380"/>
            <a:chExt cx="9233535" cy="2550795"/>
          </a:xfrm>
        </p:grpSpPr>
        <p:pic>
          <p:nvPicPr>
            <p:cNvPr id="102" name="object 102"/>
            <p:cNvPicPr/>
            <p:nvPr/>
          </p:nvPicPr>
          <p:blipFill>
            <a:blip r:embed="rId11" cstate="print"/>
            <a:stretch>
              <a:fillRect/>
            </a:stretch>
          </p:blipFill>
          <p:spPr>
            <a:xfrm>
              <a:off x="7944612" y="4174235"/>
              <a:ext cx="224027" cy="224027"/>
            </a:xfrm>
            <a:prstGeom prst="rect">
              <a:avLst/>
            </a:prstGeom>
          </p:spPr>
        </p:pic>
        <p:sp>
          <p:nvSpPr>
            <p:cNvPr id="103" name="object 103"/>
            <p:cNvSpPr/>
            <p:nvPr/>
          </p:nvSpPr>
          <p:spPr>
            <a:xfrm>
              <a:off x="7050786" y="3830573"/>
              <a:ext cx="448309" cy="355600"/>
            </a:xfrm>
            <a:custGeom>
              <a:avLst/>
              <a:gdLst/>
              <a:ahLst/>
              <a:cxnLst/>
              <a:rect l="l" t="t" r="r" b="b"/>
              <a:pathLst>
                <a:path w="448309" h="355600">
                  <a:moveTo>
                    <a:pt x="177546" y="0"/>
                  </a:moveTo>
                  <a:lnTo>
                    <a:pt x="0" y="177545"/>
                  </a:lnTo>
                  <a:lnTo>
                    <a:pt x="177546" y="355092"/>
                  </a:lnTo>
                  <a:lnTo>
                    <a:pt x="177546" y="266319"/>
                  </a:lnTo>
                  <a:lnTo>
                    <a:pt x="448056" y="266319"/>
                  </a:lnTo>
                  <a:lnTo>
                    <a:pt x="448056" y="88773"/>
                  </a:lnTo>
                  <a:lnTo>
                    <a:pt x="177546" y="88773"/>
                  </a:lnTo>
                  <a:lnTo>
                    <a:pt x="177546" y="0"/>
                  </a:lnTo>
                  <a:close/>
                </a:path>
              </a:pathLst>
            </a:custGeom>
            <a:solidFill>
              <a:srgbClr val="369C92"/>
            </a:solidFill>
          </p:spPr>
          <p:txBody>
            <a:bodyPr wrap="square" lIns="0" tIns="0" rIns="0" bIns="0" rtlCol="0"/>
            <a:lstStyle/>
            <a:p>
              <a:endParaRPr sz="2700"/>
            </a:p>
          </p:txBody>
        </p:sp>
        <p:sp>
          <p:nvSpPr>
            <p:cNvPr id="104" name="object 104"/>
            <p:cNvSpPr/>
            <p:nvPr/>
          </p:nvSpPr>
          <p:spPr>
            <a:xfrm>
              <a:off x="7050786" y="3830573"/>
              <a:ext cx="448309" cy="355600"/>
            </a:xfrm>
            <a:custGeom>
              <a:avLst/>
              <a:gdLst/>
              <a:ahLst/>
              <a:cxnLst/>
              <a:rect l="l" t="t" r="r" b="b"/>
              <a:pathLst>
                <a:path w="448309" h="355600">
                  <a:moveTo>
                    <a:pt x="448056" y="266319"/>
                  </a:moveTo>
                  <a:lnTo>
                    <a:pt x="177546" y="266319"/>
                  </a:lnTo>
                  <a:lnTo>
                    <a:pt x="177546" y="355092"/>
                  </a:lnTo>
                  <a:lnTo>
                    <a:pt x="0" y="177545"/>
                  </a:lnTo>
                  <a:lnTo>
                    <a:pt x="177546" y="0"/>
                  </a:lnTo>
                  <a:lnTo>
                    <a:pt x="177546" y="88773"/>
                  </a:lnTo>
                  <a:lnTo>
                    <a:pt x="448056" y="88773"/>
                  </a:lnTo>
                  <a:lnTo>
                    <a:pt x="448056" y="266319"/>
                  </a:lnTo>
                  <a:close/>
                </a:path>
              </a:pathLst>
            </a:custGeom>
            <a:ln w="19050">
              <a:solidFill>
                <a:srgbClr val="D7D7D7"/>
              </a:solidFill>
            </a:ln>
          </p:spPr>
          <p:txBody>
            <a:bodyPr wrap="square" lIns="0" tIns="0" rIns="0" bIns="0" rtlCol="0"/>
            <a:lstStyle/>
            <a:p>
              <a:endParaRPr sz="2700"/>
            </a:p>
          </p:txBody>
        </p:sp>
        <p:sp>
          <p:nvSpPr>
            <p:cNvPr id="105" name="object 105"/>
            <p:cNvSpPr/>
            <p:nvPr/>
          </p:nvSpPr>
          <p:spPr>
            <a:xfrm>
              <a:off x="9466326" y="3830573"/>
              <a:ext cx="448309" cy="355600"/>
            </a:xfrm>
            <a:custGeom>
              <a:avLst/>
              <a:gdLst/>
              <a:ahLst/>
              <a:cxnLst/>
              <a:rect l="l" t="t" r="r" b="b"/>
              <a:pathLst>
                <a:path w="448309" h="355600">
                  <a:moveTo>
                    <a:pt x="177546" y="0"/>
                  </a:moveTo>
                  <a:lnTo>
                    <a:pt x="0" y="177545"/>
                  </a:lnTo>
                  <a:lnTo>
                    <a:pt x="177546" y="355092"/>
                  </a:lnTo>
                  <a:lnTo>
                    <a:pt x="177546" y="266319"/>
                  </a:lnTo>
                  <a:lnTo>
                    <a:pt x="448055" y="266319"/>
                  </a:lnTo>
                  <a:lnTo>
                    <a:pt x="448055" y="88773"/>
                  </a:lnTo>
                  <a:lnTo>
                    <a:pt x="177546" y="88773"/>
                  </a:lnTo>
                  <a:lnTo>
                    <a:pt x="177546" y="0"/>
                  </a:lnTo>
                  <a:close/>
                </a:path>
              </a:pathLst>
            </a:custGeom>
            <a:solidFill>
              <a:srgbClr val="08A2C3"/>
            </a:solidFill>
          </p:spPr>
          <p:txBody>
            <a:bodyPr wrap="square" lIns="0" tIns="0" rIns="0" bIns="0" rtlCol="0"/>
            <a:lstStyle/>
            <a:p>
              <a:endParaRPr sz="2700"/>
            </a:p>
          </p:txBody>
        </p:sp>
        <p:sp>
          <p:nvSpPr>
            <p:cNvPr id="106" name="object 106"/>
            <p:cNvSpPr/>
            <p:nvPr/>
          </p:nvSpPr>
          <p:spPr>
            <a:xfrm>
              <a:off x="9466326" y="3830573"/>
              <a:ext cx="448309" cy="355600"/>
            </a:xfrm>
            <a:custGeom>
              <a:avLst/>
              <a:gdLst/>
              <a:ahLst/>
              <a:cxnLst/>
              <a:rect l="l" t="t" r="r" b="b"/>
              <a:pathLst>
                <a:path w="448309" h="355600">
                  <a:moveTo>
                    <a:pt x="448055" y="266319"/>
                  </a:moveTo>
                  <a:lnTo>
                    <a:pt x="177546" y="266319"/>
                  </a:lnTo>
                  <a:lnTo>
                    <a:pt x="177546" y="355092"/>
                  </a:lnTo>
                  <a:lnTo>
                    <a:pt x="0" y="177545"/>
                  </a:lnTo>
                  <a:lnTo>
                    <a:pt x="177546" y="0"/>
                  </a:lnTo>
                  <a:lnTo>
                    <a:pt x="177546" y="88773"/>
                  </a:lnTo>
                  <a:lnTo>
                    <a:pt x="448055" y="88773"/>
                  </a:lnTo>
                  <a:lnTo>
                    <a:pt x="448055" y="266319"/>
                  </a:lnTo>
                  <a:close/>
                </a:path>
              </a:pathLst>
            </a:custGeom>
            <a:ln w="19050">
              <a:solidFill>
                <a:srgbClr val="D7D7D7"/>
              </a:solidFill>
            </a:ln>
          </p:spPr>
          <p:txBody>
            <a:bodyPr wrap="square" lIns="0" tIns="0" rIns="0" bIns="0" rtlCol="0"/>
            <a:lstStyle/>
            <a:p>
              <a:endParaRPr sz="2700"/>
            </a:p>
          </p:txBody>
        </p:sp>
        <p:sp>
          <p:nvSpPr>
            <p:cNvPr id="107" name="object 107"/>
            <p:cNvSpPr/>
            <p:nvPr/>
          </p:nvSpPr>
          <p:spPr>
            <a:xfrm>
              <a:off x="4642866" y="3819905"/>
              <a:ext cx="448309" cy="355600"/>
            </a:xfrm>
            <a:custGeom>
              <a:avLst/>
              <a:gdLst/>
              <a:ahLst/>
              <a:cxnLst/>
              <a:rect l="l" t="t" r="r" b="b"/>
              <a:pathLst>
                <a:path w="448310" h="355600">
                  <a:moveTo>
                    <a:pt x="177546" y="0"/>
                  </a:moveTo>
                  <a:lnTo>
                    <a:pt x="0" y="177546"/>
                  </a:lnTo>
                  <a:lnTo>
                    <a:pt x="177546" y="355092"/>
                  </a:lnTo>
                  <a:lnTo>
                    <a:pt x="177546" y="266319"/>
                  </a:lnTo>
                  <a:lnTo>
                    <a:pt x="448056" y="266319"/>
                  </a:lnTo>
                  <a:lnTo>
                    <a:pt x="448056" y="88773"/>
                  </a:lnTo>
                  <a:lnTo>
                    <a:pt x="177546" y="88773"/>
                  </a:lnTo>
                  <a:lnTo>
                    <a:pt x="177546" y="0"/>
                  </a:lnTo>
                  <a:close/>
                </a:path>
              </a:pathLst>
            </a:custGeom>
            <a:solidFill>
              <a:srgbClr val="82A962"/>
            </a:solidFill>
          </p:spPr>
          <p:txBody>
            <a:bodyPr wrap="square" lIns="0" tIns="0" rIns="0" bIns="0" rtlCol="0"/>
            <a:lstStyle/>
            <a:p>
              <a:endParaRPr sz="2700"/>
            </a:p>
          </p:txBody>
        </p:sp>
        <p:sp>
          <p:nvSpPr>
            <p:cNvPr id="108" name="object 108"/>
            <p:cNvSpPr/>
            <p:nvPr/>
          </p:nvSpPr>
          <p:spPr>
            <a:xfrm>
              <a:off x="4642866" y="3819905"/>
              <a:ext cx="448309" cy="355600"/>
            </a:xfrm>
            <a:custGeom>
              <a:avLst/>
              <a:gdLst/>
              <a:ahLst/>
              <a:cxnLst/>
              <a:rect l="l" t="t" r="r" b="b"/>
              <a:pathLst>
                <a:path w="448310" h="355600">
                  <a:moveTo>
                    <a:pt x="448056" y="266319"/>
                  </a:moveTo>
                  <a:lnTo>
                    <a:pt x="177546" y="266319"/>
                  </a:lnTo>
                  <a:lnTo>
                    <a:pt x="177546" y="355092"/>
                  </a:lnTo>
                  <a:lnTo>
                    <a:pt x="0" y="177546"/>
                  </a:lnTo>
                  <a:lnTo>
                    <a:pt x="177546" y="0"/>
                  </a:lnTo>
                  <a:lnTo>
                    <a:pt x="177546" y="88773"/>
                  </a:lnTo>
                  <a:lnTo>
                    <a:pt x="448056" y="88773"/>
                  </a:lnTo>
                  <a:lnTo>
                    <a:pt x="448056" y="266319"/>
                  </a:lnTo>
                  <a:close/>
                </a:path>
              </a:pathLst>
            </a:custGeom>
            <a:ln w="19050">
              <a:solidFill>
                <a:srgbClr val="D7D7D7"/>
              </a:solidFill>
            </a:ln>
          </p:spPr>
          <p:txBody>
            <a:bodyPr wrap="square" lIns="0" tIns="0" rIns="0" bIns="0" rtlCol="0"/>
            <a:lstStyle/>
            <a:p>
              <a:endParaRPr sz="2700"/>
            </a:p>
          </p:txBody>
        </p:sp>
        <p:pic>
          <p:nvPicPr>
            <p:cNvPr id="109" name="object 109"/>
            <p:cNvPicPr/>
            <p:nvPr/>
          </p:nvPicPr>
          <p:blipFill>
            <a:blip r:embed="rId5" cstate="print"/>
            <a:stretch>
              <a:fillRect/>
            </a:stretch>
          </p:blipFill>
          <p:spPr>
            <a:xfrm>
              <a:off x="690372" y="6149339"/>
              <a:ext cx="211835" cy="211836"/>
            </a:xfrm>
            <a:prstGeom prst="rect">
              <a:avLst/>
            </a:prstGeom>
          </p:spPr>
        </p:pic>
      </p:grpSp>
    </p:spTree>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912496" y="1154895"/>
            <a:ext cx="8634413" cy="573234"/>
          </a:xfrm>
          <a:prstGeom prst="rect">
            <a:avLst/>
          </a:prstGeom>
        </p:spPr>
        <p:txBody>
          <a:bodyPr vert="horz" wrap="square" lIns="0" tIns="19050" rIns="0" bIns="0" rtlCol="0" anchor="ctr">
            <a:spAutoFit/>
          </a:bodyPr>
          <a:lstStyle/>
          <a:p>
            <a:pPr marL="19050">
              <a:lnSpc>
                <a:spcPct val="100000"/>
              </a:lnSpc>
              <a:spcBef>
                <a:spcPts val="150"/>
              </a:spcBef>
            </a:pPr>
            <a:r>
              <a:rPr sz="3600" u="heavy" spc="-27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5.1</a:t>
            </a:r>
            <a:r>
              <a:rPr sz="3600" u="heavy" spc="-60"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PERTANGGUNG</a:t>
            </a:r>
            <a:r>
              <a:rPr sz="3600" u="heavy" spc="-75"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JAWABAN</a:t>
            </a:r>
            <a:r>
              <a:rPr sz="3600" u="heavy" spc="-7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TU</a:t>
            </a:r>
            <a:endParaRPr sz="3600">
              <a:latin typeface="Arial Black"/>
              <a:cs typeface="Arial Black"/>
            </a:endParaRPr>
          </a:p>
        </p:txBody>
      </p:sp>
      <p:grpSp>
        <p:nvGrpSpPr>
          <p:cNvPr id="6" name="object 6"/>
          <p:cNvGrpSpPr/>
          <p:nvPr/>
        </p:nvGrpSpPr>
        <p:grpSpPr>
          <a:xfrm>
            <a:off x="224029" y="1058418"/>
            <a:ext cx="13871258" cy="4320540"/>
            <a:chOff x="149352" y="705612"/>
            <a:chExt cx="9247505" cy="2880360"/>
          </a:xfrm>
        </p:grpSpPr>
        <p:sp>
          <p:nvSpPr>
            <p:cNvPr id="7" name="object 7"/>
            <p:cNvSpPr/>
            <p:nvPr/>
          </p:nvSpPr>
          <p:spPr>
            <a:xfrm>
              <a:off x="149352" y="705612"/>
              <a:ext cx="421005" cy="346075"/>
            </a:xfrm>
            <a:custGeom>
              <a:avLst/>
              <a:gdLst/>
              <a:ahLst/>
              <a:cxnLst/>
              <a:rect l="l" t="t" r="r" b="b"/>
              <a:pathLst>
                <a:path w="421005" h="346075">
                  <a:moveTo>
                    <a:pt x="0" y="0"/>
                  </a:moveTo>
                  <a:lnTo>
                    <a:pt x="0" y="173989"/>
                  </a:lnTo>
                  <a:lnTo>
                    <a:pt x="420624" y="345948"/>
                  </a:lnTo>
                  <a:lnTo>
                    <a:pt x="420624" y="171958"/>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421005" cy="347980"/>
            </a:xfrm>
            <a:custGeom>
              <a:avLst/>
              <a:gdLst/>
              <a:ahLst/>
              <a:cxnLst/>
              <a:rect l="l" t="t" r="r" b="b"/>
              <a:pathLst>
                <a:path w="421005" h="347980">
                  <a:moveTo>
                    <a:pt x="420624" y="0"/>
                  </a:moveTo>
                  <a:lnTo>
                    <a:pt x="0" y="172720"/>
                  </a:lnTo>
                  <a:lnTo>
                    <a:pt x="0" y="347472"/>
                  </a:lnTo>
                  <a:lnTo>
                    <a:pt x="420624" y="174751"/>
                  </a:lnTo>
                  <a:lnTo>
                    <a:pt x="42062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93675" cy="247015"/>
            </a:xfrm>
            <a:custGeom>
              <a:avLst/>
              <a:gdLst/>
              <a:ahLst/>
              <a:cxnLst/>
              <a:rect l="l" t="t" r="r" b="b"/>
              <a:pathLst>
                <a:path w="193675" h="247015">
                  <a:moveTo>
                    <a:pt x="0" y="0"/>
                  </a:moveTo>
                  <a:lnTo>
                    <a:pt x="0" y="246888"/>
                  </a:lnTo>
                  <a:lnTo>
                    <a:pt x="0" y="208153"/>
                  </a:lnTo>
                  <a:lnTo>
                    <a:pt x="193548"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607314" y="1178813"/>
              <a:ext cx="5804916" cy="82296"/>
            </a:xfrm>
            <a:prstGeom prst="rect">
              <a:avLst/>
            </a:prstGeom>
          </p:spPr>
        </p:pic>
        <p:sp>
          <p:nvSpPr>
            <p:cNvPr id="11" name="object 11"/>
            <p:cNvSpPr/>
            <p:nvPr/>
          </p:nvSpPr>
          <p:spPr>
            <a:xfrm>
              <a:off x="7578090" y="2417826"/>
              <a:ext cx="1809114" cy="1158240"/>
            </a:xfrm>
            <a:custGeom>
              <a:avLst/>
              <a:gdLst/>
              <a:ahLst/>
              <a:cxnLst/>
              <a:rect l="l" t="t" r="r" b="b"/>
              <a:pathLst>
                <a:path w="1809115" h="1158239">
                  <a:moveTo>
                    <a:pt x="1615948"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5948" y="1158239"/>
                  </a:lnTo>
                  <a:lnTo>
                    <a:pt x="1660191" y="1153138"/>
                  </a:lnTo>
                  <a:lnTo>
                    <a:pt x="1700815" y="1138608"/>
                  </a:lnTo>
                  <a:lnTo>
                    <a:pt x="1736659" y="1115812"/>
                  </a:lnTo>
                  <a:lnTo>
                    <a:pt x="1766560" y="1085911"/>
                  </a:lnTo>
                  <a:lnTo>
                    <a:pt x="1789356" y="1050067"/>
                  </a:lnTo>
                  <a:lnTo>
                    <a:pt x="1803886" y="1009443"/>
                  </a:lnTo>
                  <a:lnTo>
                    <a:pt x="1808987" y="965200"/>
                  </a:lnTo>
                  <a:lnTo>
                    <a:pt x="1808987" y="193039"/>
                  </a:lnTo>
                  <a:lnTo>
                    <a:pt x="1803886" y="148796"/>
                  </a:lnTo>
                  <a:lnTo>
                    <a:pt x="1789356" y="108172"/>
                  </a:lnTo>
                  <a:lnTo>
                    <a:pt x="1766560" y="72328"/>
                  </a:lnTo>
                  <a:lnTo>
                    <a:pt x="1736659" y="42427"/>
                  </a:lnTo>
                  <a:lnTo>
                    <a:pt x="1700815" y="19631"/>
                  </a:lnTo>
                  <a:lnTo>
                    <a:pt x="1660191" y="5101"/>
                  </a:lnTo>
                  <a:lnTo>
                    <a:pt x="1615948" y="0"/>
                  </a:lnTo>
                  <a:close/>
                </a:path>
              </a:pathLst>
            </a:custGeom>
            <a:solidFill>
              <a:srgbClr val="006FD5"/>
            </a:solidFill>
          </p:spPr>
          <p:txBody>
            <a:bodyPr wrap="square" lIns="0" tIns="0" rIns="0" bIns="0" rtlCol="0"/>
            <a:lstStyle/>
            <a:p>
              <a:endParaRPr sz="2700"/>
            </a:p>
          </p:txBody>
        </p:sp>
        <p:sp>
          <p:nvSpPr>
            <p:cNvPr id="12" name="object 12"/>
            <p:cNvSpPr/>
            <p:nvPr/>
          </p:nvSpPr>
          <p:spPr>
            <a:xfrm>
              <a:off x="7578090" y="2417826"/>
              <a:ext cx="1809114" cy="1158240"/>
            </a:xfrm>
            <a:custGeom>
              <a:avLst/>
              <a:gdLst/>
              <a:ahLst/>
              <a:cxnLst/>
              <a:rect l="l" t="t" r="r" b="b"/>
              <a:pathLst>
                <a:path w="1809115" h="1158239">
                  <a:moveTo>
                    <a:pt x="0" y="193039"/>
                  </a:moveTo>
                  <a:lnTo>
                    <a:pt x="5101" y="148796"/>
                  </a:lnTo>
                  <a:lnTo>
                    <a:pt x="19631" y="108172"/>
                  </a:lnTo>
                  <a:lnTo>
                    <a:pt x="42427" y="72328"/>
                  </a:lnTo>
                  <a:lnTo>
                    <a:pt x="72328" y="42427"/>
                  </a:lnTo>
                  <a:lnTo>
                    <a:pt x="108172" y="19631"/>
                  </a:lnTo>
                  <a:lnTo>
                    <a:pt x="148796" y="5101"/>
                  </a:lnTo>
                  <a:lnTo>
                    <a:pt x="193039" y="0"/>
                  </a:lnTo>
                  <a:lnTo>
                    <a:pt x="1615948" y="0"/>
                  </a:lnTo>
                  <a:lnTo>
                    <a:pt x="1660191" y="5101"/>
                  </a:lnTo>
                  <a:lnTo>
                    <a:pt x="1700815" y="19631"/>
                  </a:lnTo>
                  <a:lnTo>
                    <a:pt x="1736659" y="42427"/>
                  </a:lnTo>
                  <a:lnTo>
                    <a:pt x="1766560" y="72328"/>
                  </a:lnTo>
                  <a:lnTo>
                    <a:pt x="1789356" y="108172"/>
                  </a:lnTo>
                  <a:lnTo>
                    <a:pt x="1803886" y="148796"/>
                  </a:lnTo>
                  <a:lnTo>
                    <a:pt x="1808987" y="193039"/>
                  </a:lnTo>
                  <a:lnTo>
                    <a:pt x="1808987" y="965200"/>
                  </a:lnTo>
                  <a:lnTo>
                    <a:pt x="1803886" y="1009443"/>
                  </a:lnTo>
                  <a:lnTo>
                    <a:pt x="1789356" y="1050067"/>
                  </a:lnTo>
                  <a:lnTo>
                    <a:pt x="1766560" y="1085911"/>
                  </a:lnTo>
                  <a:lnTo>
                    <a:pt x="1736659" y="1115812"/>
                  </a:lnTo>
                  <a:lnTo>
                    <a:pt x="1700815" y="1138608"/>
                  </a:lnTo>
                  <a:lnTo>
                    <a:pt x="1660191" y="1153138"/>
                  </a:lnTo>
                  <a:lnTo>
                    <a:pt x="1615948"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3" name="object 13"/>
          <p:cNvSpPr txBox="1"/>
          <p:nvPr/>
        </p:nvSpPr>
        <p:spPr>
          <a:xfrm>
            <a:off x="11846241" y="3813620"/>
            <a:ext cx="1758315" cy="1322157"/>
          </a:xfrm>
          <a:prstGeom prst="rect">
            <a:avLst/>
          </a:prstGeom>
        </p:spPr>
        <p:txBody>
          <a:bodyPr vert="horz" wrap="square" lIns="0" tIns="19050" rIns="0" bIns="0" rtlCol="0">
            <a:spAutoFit/>
          </a:bodyPr>
          <a:lstStyle/>
          <a:p>
            <a:pPr algn="ctr">
              <a:spcBef>
                <a:spcPts val="150"/>
              </a:spcBef>
            </a:pPr>
            <a:r>
              <a:rPr sz="2700" b="1" spc="-8" dirty="0">
                <a:solidFill>
                  <a:srgbClr val="FFFFFF"/>
                </a:solidFill>
                <a:latin typeface="Calibri"/>
                <a:cs typeface="Calibri"/>
              </a:rPr>
              <a:t>Pengesahan</a:t>
            </a:r>
            <a:endParaRPr sz="2700">
              <a:latin typeface="Calibri"/>
              <a:cs typeface="Calibri"/>
            </a:endParaRPr>
          </a:p>
          <a:p>
            <a:pPr algn="ctr">
              <a:lnSpc>
                <a:spcPct val="100000"/>
              </a:lnSpc>
            </a:pPr>
            <a:r>
              <a:rPr sz="2700" b="1" dirty="0">
                <a:solidFill>
                  <a:srgbClr val="FFFFFF"/>
                </a:solidFill>
                <a:latin typeface="Calibri"/>
                <a:cs typeface="Calibri"/>
              </a:rPr>
              <a:t>STS</a:t>
            </a:r>
            <a:r>
              <a:rPr sz="2700" b="1" spc="-60" dirty="0">
                <a:solidFill>
                  <a:srgbClr val="FFFFFF"/>
                </a:solidFill>
                <a:latin typeface="Calibri"/>
                <a:cs typeface="Calibri"/>
              </a:rPr>
              <a:t> </a:t>
            </a:r>
            <a:r>
              <a:rPr sz="2700" b="1" spc="-8" dirty="0">
                <a:solidFill>
                  <a:srgbClr val="FFFFFF"/>
                </a:solidFill>
                <a:latin typeface="Calibri"/>
                <a:cs typeface="Calibri"/>
              </a:rPr>
              <a:t>TU</a:t>
            </a:r>
            <a:endParaRPr sz="2700">
              <a:latin typeface="Calibri"/>
              <a:cs typeface="Calibri"/>
            </a:endParaRPr>
          </a:p>
          <a:p>
            <a:pPr algn="ctr">
              <a:spcBef>
                <a:spcPts val="1718"/>
              </a:spcBef>
            </a:pPr>
            <a:r>
              <a:rPr sz="1650" spc="-8" dirty="0">
                <a:solidFill>
                  <a:srgbClr val="FFFFFF"/>
                </a:solidFill>
                <a:latin typeface="Calibri"/>
                <a:cs typeface="Calibri"/>
              </a:rPr>
              <a:t>BUD</a:t>
            </a:r>
            <a:endParaRPr sz="1650">
              <a:latin typeface="Calibri"/>
              <a:cs typeface="Calibri"/>
            </a:endParaRPr>
          </a:p>
        </p:txBody>
      </p:sp>
      <p:grpSp>
        <p:nvGrpSpPr>
          <p:cNvPr id="14" name="object 14"/>
          <p:cNvGrpSpPr/>
          <p:nvPr/>
        </p:nvGrpSpPr>
        <p:grpSpPr>
          <a:xfrm>
            <a:off x="14964726" y="3610164"/>
            <a:ext cx="2745105" cy="1765935"/>
            <a:chOff x="9976484" y="2406776"/>
            <a:chExt cx="1830070" cy="1177290"/>
          </a:xfrm>
        </p:grpSpPr>
        <p:sp>
          <p:nvSpPr>
            <p:cNvPr id="15" name="object 15"/>
            <p:cNvSpPr/>
            <p:nvPr/>
          </p:nvSpPr>
          <p:spPr>
            <a:xfrm>
              <a:off x="9986009" y="2416301"/>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7CC5"/>
            </a:solidFill>
          </p:spPr>
          <p:txBody>
            <a:bodyPr wrap="square" lIns="0" tIns="0" rIns="0" bIns="0" rtlCol="0"/>
            <a:lstStyle/>
            <a:p>
              <a:endParaRPr sz="2700"/>
            </a:p>
          </p:txBody>
        </p:sp>
        <p:sp>
          <p:nvSpPr>
            <p:cNvPr id="16" name="object 16"/>
            <p:cNvSpPr/>
            <p:nvPr/>
          </p:nvSpPr>
          <p:spPr>
            <a:xfrm>
              <a:off x="9986009" y="2416301"/>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7" name="object 17"/>
          <p:cNvSpPr txBox="1"/>
          <p:nvPr/>
        </p:nvSpPr>
        <p:spPr>
          <a:xfrm>
            <a:off x="15493364" y="3753802"/>
            <a:ext cx="1684973" cy="850233"/>
          </a:xfrm>
          <a:prstGeom prst="rect">
            <a:avLst/>
          </a:prstGeom>
        </p:spPr>
        <p:txBody>
          <a:bodyPr vert="horz" wrap="square" lIns="0" tIns="19050" rIns="0" bIns="0" rtlCol="0">
            <a:spAutoFit/>
          </a:bodyPr>
          <a:lstStyle/>
          <a:p>
            <a:pPr marL="386715" marR="7620" indent="-368618">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a:t>
            </a:r>
            <a:r>
              <a:rPr sz="2700" b="1" spc="-8" dirty="0">
                <a:solidFill>
                  <a:srgbClr val="FFFFFF"/>
                </a:solidFill>
                <a:latin typeface="Calibri"/>
                <a:cs typeface="Calibri"/>
              </a:rPr>
              <a:t>LPJ TU</a:t>
            </a:r>
            <a:endParaRPr sz="2700">
              <a:latin typeface="Calibri"/>
              <a:cs typeface="Calibri"/>
            </a:endParaRPr>
          </a:p>
        </p:txBody>
      </p:sp>
      <p:sp>
        <p:nvSpPr>
          <p:cNvPr id="18" name="object 18"/>
          <p:cNvSpPr txBox="1"/>
          <p:nvPr/>
        </p:nvSpPr>
        <p:spPr>
          <a:xfrm>
            <a:off x="15975710" y="4908232"/>
            <a:ext cx="721995"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BP</a:t>
            </a:r>
            <a:r>
              <a:rPr sz="1650" spc="-15"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19" name="object 19"/>
          <p:cNvGrpSpPr/>
          <p:nvPr/>
        </p:nvGrpSpPr>
        <p:grpSpPr>
          <a:xfrm>
            <a:off x="514922" y="3612452"/>
            <a:ext cx="15404783" cy="1765935"/>
            <a:chOff x="343281" y="2408301"/>
            <a:chExt cx="10269855" cy="1177290"/>
          </a:xfrm>
        </p:grpSpPr>
        <p:pic>
          <p:nvPicPr>
            <p:cNvPr id="20" name="object 20"/>
            <p:cNvPicPr/>
            <p:nvPr/>
          </p:nvPicPr>
          <p:blipFill>
            <a:blip r:embed="rId4" cstate="print"/>
            <a:stretch>
              <a:fillRect/>
            </a:stretch>
          </p:blipFill>
          <p:spPr>
            <a:xfrm>
              <a:off x="10437875" y="3279648"/>
              <a:ext cx="175259" cy="175260"/>
            </a:xfrm>
            <a:prstGeom prst="rect">
              <a:avLst/>
            </a:prstGeom>
          </p:spPr>
        </p:pic>
        <p:sp>
          <p:nvSpPr>
            <p:cNvPr id="21" name="object 21"/>
            <p:cNvSpPr/>
            <p:nvPr/>
          </p:nvSpPr>
          <p:spPr>
            <a:xfrm>
              <a:off x="9461753" y="2818638"/>
              <a:ext cx="449580" cy="355600"/>
            </a:xfrm>
            <a:custGeom>
              <a:avLst/>
              <a:gdLst/>
              <a:ahLst/>
              <a:cxnLst/>
              <a:rect l="l" t="t" r="r" b="b"/>
              <a:pathLst>
                <a:path w="449579" h="355600">
                  <a:moveTo>
                    <a:pt x="272034" y="0"/>
                  </a:moveTo>
                  <a:lnTo>
                    <a:pt x="272034" y="88773"/>
                  </a:lnTo>
                  <a:lnTo>
                    <a:pt x="0" y="88773"/>
                  </a:lnTo>
                  <a:lnTo>
                    <a:pt x="0" y="266319"/>
                  </a:lnTo>
                  <a:lnTo>
                    <a:pt x="272034" y="266319"/>
                  </a:lnTo>
                  <a:lnTo>
                    <a:pt x="272034" y="355091"/>
                  </a:lnTo>
                  <a:lnTo>
                    <a:pt x="449579" y="177546"/>
                  </a:lnTo>
                  <a:lnTo>
                    <a:pt x="272034" y="0"/>
                  </a:lnTo>
                  <a:close/>
                </a:path>
              </a:pathLst>
            </a:custGeom>
            <a:solidFill>
              <a:srgbClr val="007CC5"/>
            </a:solidFill>
          </p:spPr>
          <p:txBody>
            <a:bodyPr wrap="square" lIns="0" tIns="0" rIns="0" bIns="0" rtlCol="0"/>
            <a:lstStyle/>
            <a:p>
              <a:endParaRPr sz="2700"/>
            </a:p>
          </p:txBody>
        </p:sp>
        <p:sp>
          <p:nvSpPr>
            <p:cNvPr id="22" name="object 22"/>
            <p:cNvSpPr/>
            <p:nvPr/>
          </p:nvSpPr>
          <p:spPr>
            <a:xfrm>
              <a:off x="9461753" y="2818638"/>
              <a:ext cx="449580" cy="355600"/>
            </a:xfrm>
            <a:custGeom>
              <a:avLst/>
              <a:gdLst/>
              <a:ahLst/>
              <a:cxnLst/>
              <a:rect l="l" t="t" r="r" b="b"/>
              <a:pathLst>
                <a:path w="449579" h="355600">
                  <a:moveTo>
                    <a:pt x="0" y="88773"/>
                  </a:moveTo>
                  <a:lnTo>
                    <a:pt x="272034" y="88773"/>
                  </a:lnTo>
                  <a:lnTo>
                    <a:pt x="272034" y="0"/>
                  </a:lnTo>
                  <a:lnTo>
                    <a:pt x="449579" y="177546"/>
                  </a:lnTo>
                  <a:lnTo>
                    <a:pt x="272034" y="355091"/>
                  </a:lnTo>
                  <a:lnTo>
                    <a:pt x="272034" y="266319"/>
                  </a:lnTo>
                  <a:lnTo>
                    <a:pt x="0" y="266319"/>
                  </a:lnTo>
                  <a:lnTo>
                    <a:pt x="0" y="88773"/>
                  </a:lnTo>
                  <a:close/>
                </a:path>
              </a:pathLst>
            </a:custGeom>
            <a:ln w="19050">
              <a:solidFill>
                <a:srgbClr val="D7D7D7"/>
              </a:solidFill>
            </a:ln>
          </p:spPr>
          <p:txBody>
            <a:bodyPr wrap="square" lIns="0" tIns="0" rIns="0" bIns="0" rtlCol="0"/>
            <a:lstStyle/>
            <a:p>
              <a:endParaRPr sz="2700"/>
            </a:p>
          </p:txBody>
        </p:sp>
        <p:sp>
          <p:nvSpPr>
            <p:cNvPr id="23" name="object 23"/>
            <p:cNvSpPr/>
            <p:nvPr/>
          </p:nvSpPr>
          <p:spPr>
            <a:xfrm>
              <a:off x="352806" y="2417826"/>
              <a:ext cx="1811020" cy="1158240"/>
            </a:xfrm>
            <a:custGeom>
              <a:avLst/>
              <a:gdLst/>
              <a:ahLst/>
              <a:cxnLst/>
              <a:rect l="l" t="t" r="r" b="b"/>
              <a:pathLst>
                <a:path w="1811020" h="1158239">
                  <a:moveTo>
                    <a:pt x="1617471" y="0"/>
                  </a:moveTo>
                  <a:lnTo>
                    <a:pt x="193039" y="0"/>
                  </a:lnTo>
                  <a:lnTo>
                    <a:pt x="148776" y="5101"/>
                  </a:lnTo>
                  <a:lnTo>
                    <a:pt x="108144" y="19631"/>
                  </a:lnTo>
                  <a:lnTo>
                    <a:pt x="72301" y="42427"/>
                  </a:lnTo>
                  <a:lnTo>
                    <a:pt x="42407" y="72328"/>
                  </a:lnTo>
                  <a:lnTo>
                    <a:pt x="19620" y="108172"/>
                  </a:lnTo>
                  <a:lnTo>
                    <a:pt x="5098" y="148796"/>
                  </a:lnTo>
                  <a:lnTo>
                    <a:pt x="0" y="193039"/>
                  </a:lnTo>
                  <a:lnTo>
                    <a:pt x="0" y="965200"/>
                  </a:lnTo>
                  <a:lnTo>
                    <a:pt x="5098" y="1009443"/>
                  </a:lnTo>
                  <a:lnTo>
                    <a:pt x="19620" y="1050067"/>
                  </a:lnTo>
                  <a:lnTo>
                    <a:pt x="42407" y="1085911"/>
                  </a:lnTo>
                  <a:lnTo>
                    <a:pt x="72301" y="1115812"/>
                  </a:lnTo>
                  <a:lnTo>
                    <a:pt x="108144" y="1138608"/>
                  </a:lnTo>
                  <a:lnTo>
                    <a:pt x="148776" y="1153138"/>
                  </a:lnTo>
                  <a:lnTo>
                    <a:pt x="193039" y="1158239"/>
                  </a:lnTo>
                  <a:lnTo>
                    <a:pt x="1617471"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4D86"/>
            </a:solidFill>
          </p:spPr>
          <p:txBody>
            <a:bodyPr wrap="square" lIns="0" tIns="0" rIns="0" bIns="0" rtlCol="0"/>
            <a:lstStyle/>
            <a:p>
              <a:endParaRPr sz="2700"/>
            </a:p>
          </p:txBody>
        </p:sp>
        <p:sp>
          <p:nvSpPr>
            <p:cNvPr id="24" name="object 24"/>
            <p:cNvSpPr/>
            <p:nvPr/>
          </p:nvSpPr>
          <p:spPr>
            <a:xfrm>
              <a:off x="352806" y="2417826"/>
              <a:ext cx="1811020" cy="1158240"/>
            </a:xfrm>
            <a:custGeom>
              <a:avLst/>
              <a:gdLst/>
              <a:ahLst/>
              <a:cxnLst/>
              <a:rect l="l" t="t" r="r" b="b"/>
              <a:pathLst>
                <a:path w="1811020" h="1158239">
                  <a:moveTo>
                    <a:pt x="0" y="193039"/>
                  </a:moveTo>
                  <a:lnTo>
                    <a:pt x="5098" y="148796"/>
                  </a:lnTo>
                  <a:lnTo>
                    <a:pt x="19620" y="108172"/>
                  </a:lnTo>
                  <a:lnTo>
                    <a:pt x="42407" y="72328"/>
                  </a:lnTo>
                  <a:lnTo>
                    <a:pt x="72301" y="42427"/>
                  </a:lnTo>
                  <a:lnTo>
                    <a:pt x="108144" y="19631"/>
                  </a:lnTo>
                  <a:lnTo>
                    <a:pt x="14877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39"/>
                  </a:lnTo>
                  <a:lnTo>
                    <a:pt x="193039" y="1158239"/>
                  </a:lnTo>
                  <a:lnTo>
                    <a:pt x="148776" y="1153138"/>
                  </a:lnTo>
                  <a:lnTo>
                    <a:pt x="108144" y="1138608"/>
                  </a:lnTo>
                  <a:lnTo>
                    <a:pt x="72301" y="1115812"/>
                  </a:lnTo>
                  <a:lnTo>
                    <a:pt x="42407" y="1085911"/>
                  </a:lnTo>
                  <a:lnTo>
                    <a:pt x="19620" y="1050067"/>
                  </a:lnTo>
                  <a:lnTo>
                    <a:pt x="5098"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5" name="object 25"/>
          <p:cNvSpPr txBox="1"/>
          <p:nvPr/>
        </p:nvSpPr>
        <p:spPr>
          <a:xfrm>
            <a:off x="1041655" y="3733609"/>
            <a:ext cx="1684973" cy="850233"/>
          </a:xfrm>
          <a:prstGeom prst="rect">
            <a:avLst/>
          </a:prstGeom>
        </p:spPr>
        <p:txBody>
          <a:bodyPr vert="horz" wrap="square" lIns="0" tIns="19050" rIns="0" bIns="0" rtlCol="0">
            <a:spAutoFit/>
          </a:bodyPr>
          <a:lstStyle/>
          <a:p>
            <a:pPr algn="ctr">
              <a:spcBef>
                <a:spcPts val="150"/>
              </a:spcBef>
            </a:pPr>
            <a:r>
              <a:rPr sz="2700" b="1" spc="-8" dirty="0">
                <a:solidFill>
                  <a:srgbClr val="FFFFFF"/>
                </a:solidFill>
                <a:latin typeface="Calibri"/>
                <a:cs typeface="Calibri"/>
              </a:rPr>
              <a:t>Pembuatan</a:t>
            </a:r>
            <a:endParaRPr sz="2700">
              <a:latin typeface="Calibri"/>
              <a:cs typeface="Calibri"/>
            </a:endParaRPr>
          </a:p>
          <a:p>
            <a:pPr marL="2858" algn="ctr"/>
            <a:r>
              <a:rPr sz="2700" b="1" spc="-8" dirty="0">
                <a:solidFill>
                  <a:srgbClr val="FFFFFF"/>
                </a:solidFill>
                <a:latin typeface="Calibri"/>
                <a:cs typeface="Calibri"/>
              </a:rPr>
              <a:t>TBP</a:t>
            </a:r>
            <a:r>
              <a:rPr sz="2700" b="1" spc="-45" dirty="0">
                <a:solidFill>
                  <a:srgbClr val="FFFFFF"/>
                </a:solidFill>
                <a:latin typeface="Calibri"/>
                <a:cs typeface="Calibri"/>
              </a:rPr>
              <a:t> </a:t>
            </a:r>
            <a:r>
              <a:rPr sz="2700" b="1" spc="-8" dirty="0">
                <a:solidFill>
                  <a:srgbClr val="FFFFFF"/>
                </a:solidFill>
                <a:latin typeface="Calibri"/>
                <a:cs typeface="Calibri"/>
              </a:rPr>
              <a:t>TU</a:t>
            </a:r>
            <a:endParaRPr sz="2700">
              <a:latin typeface="Calibri"/>
              <a:cs typeface="Calibri"/>
            </a:endParaRPr>
          </a:p>
        </p:txBody>
      </p:sp>
      <p:sp>
        <p:nvSpPr>
          <p:cNvPr id="26" name="object 26"/>
          <p:cNvSpPr txBox="1"/>
          <p:nvPr/>
        </p:nvSpPr>
        <p:spPr>
          <a:xfrm>
            <a:off x="1501597" y="4934330"/>
            <a:ext cx="767714"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BP</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27" name="object 27"/>
          <p:cNvGrpSpPr/>
          <p:nvPr/>
        </p:nvGrpSpPr>
        <p:grpSpPr>
          <a:xfrm>
            <a:off x="7738682" y="3612452"/>
            <a:ext cx="2745105" cy="1765935"/>
            <a:chOff x="5159121" y="2408301"/>
            <a:chExt cx="1830070" cy="1177290"/>
          </a:xfrm>
        </p:grpSpPr>
        <p:sp>
          <p:nvSpPr>
            <p:cNvPr id="28" name="object 28"/>
            <p:cNvSpPr/>
            <p:nvPr/>
          </p:nvSpPr>
          <p:spPr>
            <a:xfrm>
              <a:off x="5168646" y="2417826"/>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1" y="965200"/>
                  </a:lnTo>
                  <a:lnTo>
                    <a:pt x="1810511"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69C4"/>
            </a:solidFill>
          </p:spPr>
          <p:txBody>
            <a:bodyPr wrap="square" lIns="0" tIns="0" rIns="0" bIns="0" rtlCol="0"/>
            <a:lstStyle/>
            <a:p>
              <a:endParaRPr sz="2700"/>
            </a:p>
          </p:txBody>
        </p:sp>
        <p:sp>
          <p:nvSpPr>
            <p:cNvPr id="29" name="object 29"/>
            <p:cNvSpPr/>
            <p:nvPr/>
          </p:nvSpPr>
          <p:spPr>
            <a:xfrm>
              <a:off x="5168646" y="24178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1" y="193039"/>
                  </a:lnTo>
                  <a:lnTo>
                    <a:pt x="1810511" y="965200"/>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30" name="object 30"/>
          <p:cNvSpPr txBox="1"/>
          <p:nvPr/>
        </p:nvSpPr>
        <p:spPr>
          <a:xfrm>
            <a:off x="8535162" y="3790759"/>
            <a:ext cx="1154430" cy="850233"/>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Validasi</a:t>
            </a:r>
            <a:endParaRPr sz="2700">
              <a:latin typeface="Calibri"/>
              <a:cs typeface="Calibri"/>
            </a:endParaRPr>
          </a:p>
          <a:p>
            <a:pPr marL="94298"/>
            <a:r>
              <a:rPr sz="2700" b="1" dirty="0">
                <a:solidFill>
                  <a:srgbClr val="FFFFFF"/>
                </a:solidFill>
                <a:latin typeface="Calibri"/>
                <a:cs typeface="Calibri"/>
              </a:rPr>
              <a:t>STS</a:t>
            </a:r>
            <a:r>
              <a:rPr sz="2700" b="1" spc="-68" dirty="0">
                <a:solidFill>
                  <a:srgbClr val="FFFFFF"/>
                </a:solidFill>
                <a:latin typeface="Calibri"/>
                <a:cs typeface="Calibri"/>
              </a:rPr>
              <a:t> </a:t>
            </a:r>
            <a:r>
              <a:rPr sz="2700" b="1" spc="-8" dirty="0">
                <a:solidFill>
                  <a:srgbClr val="FFFFFF"/>
                </a:solidFill>
                <a:latin typeface="Calibri"/>
                <a:cs typeface="Calibri"/>
              </a:rPr>
              <a:t>TU</a:t>
            </a:r>
            <a:endParaRPr sz="2700">
              <a:latin typeface="Calibri"/>
              <a:cs typeface="Calibri"/>
            </a:endParaRPr>
          </a:p>
        </p:txBody>
      </p:sp>
      <p:sp>
        <p:nvSpPr>
          <p:cNvPr id="31" name="object 31"/>
          <p:cNvSpPr txBox="1"/>
          <p:nvPr/>
        </p:nvSpPr>
        <p:spPr>
          <a:xfrm>
            <a:off x="8976361" y="4877180"/>
            <a:ext cx="271463"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PA</a:t>
            </a:r>
            <a:endParaRPr sz="1650">
              <a:latin typeface="Calibri"/>
              <a:cs typeface="Calibri"/>
            </a:endParaRPr>
          </a:p>
        </p:txBody>
      </p:sp>
      <p:grpSp>
        <p:nvGrpSpPr>
          <p:cNvPr id="32" name="object 32"/>
          <p:cNvGrpSpPr/>
          <p:nvPr/>
        </p:nvGrpSpPr>
        <p:grpSpPr>
          <a:xfrm>
            <a:off x="4126802" y="3612452"/>
            <a:ext cx="2745105" cy="1764030"/>
            <a:chOff x="2751201" y="2408301"/>
            <a:chExt cx="1830070" cy="1176020"/>
          </a:xfrm>
        </p:grpSpPr>
        <p:sp>
          <p:nvSpPr>
            <p:cNvPr id="33" name="object 33"/>
            <p:cNvSpPr/>
            <p:nvPr/>
          </p:nvSpPr>
          <p:spPr>
            <a:xfrm>
              <a:off x="2760726" y="2417826"/>
              <a:ext cx="1811020" cy="1156970"/>
            </a:xfrm>
            <a:custGeom>
              <a:avLst/>
              <a:gdLst/>
              <a:ahLst/>
              <a:cxnLst/>
              <a:rect l="l" t="t" r="r" b="b"/>
              <a:pathLst>
                <a:path w="1811020" h="1156970">
                  <a:moveTo>
                    <a:pt x="1617726" y="0"/>
                  </a:moveTo>
                  <a:lnTo>
                    <a:pt x="192786" y="0"/>
                  </a:lnTo>
                  <a:lnTo>
                    <a:pt x="148596" y="5094"/>
                  </a:lnTo>
                  <a:lnTo>
                    <a:pt x="108024" y="19603"/>
                  </a:lnTo>
                  <a:lnTo>
                    <a:pt x="72227" y="42367"/>
                  </a:lnTo>
                  <a:lnTo>
                    <a:pt x="42367" y="72227"/>
                  </a:lnTo>
                  <a:lnTo>
                    <a:pt x="19603" y="108024"/>
                  </a:lnTo>
                  <a:lnTo>
                    <a:pt x="5094" y="148596"/>
                  </a:lnTo>
                  <a:lnTo>
                    <a:pt x="0" y="192786"/>
                  </a:lnTo>
                  <a:lnTo>
                    <a:pt x="0" y="963929"/>
                  </a:lnTo>
                  <a:lnTo>
                    <a:pt x="5094" y="1008119"/>
                  </a:lnTo>
                  <a:lnTo>
                    <a:pt x="19603" y="1048691"/>
                  </a:lnTo>
                  <a:lnTo>
                    <a:pt x="42367" y="1084488"/>
                  </a:lnTo>
                  <a:lnTo>
                    <a:pt x="72227" y="1114348"/>
                  </a:lnTo>
                  <a:lnTo>
                    <a:pt x="108024" y="1137112"/>
                  </a:lnTo>
                  <a:lnTo>
                    <a:pt x="148596" y="1151621"/>
                  </a:lnTo>
                  <a:lnTo>
                    <a:pt x="192786" y="1156715"/>
                  </a:lnTo>
                  <a:lnTo>
                    <a:pt x="1617726" y="1156715"/>
                  </a:lnTo>
                  <a:lnTo>
                    <a:pt x="1661915" y="1151621"/>
                  </a:lnTo>
                  <a:lnTo>
                    <a:pt x="1702487" y="1137112"/>
                  </a:lnTo>
                  <a:lnTo>
                    <a:pt x="1738284" y="1114348"/>
                  </a:lnTo>
                  <a:lnTo>
                    <a:pt x="1768144" y="1084488"/>
                  </a:lnTo>
                  <a:lnTo>
                    <a:pt x="1790908" y="1048691"/>
                  </a:lnTo>
                  <a:lnTo>
                    <a:pt x="1805417" y="1008119"/>
                  </a:lnTo>
                  <a:lnTo>
                    <a:pt x="1810512" y="963929"/>
                  </a:lnTo>
                  <a:lnTo>
                    <a:pt x="1810512" y="192786"/>
                  </a:lnTo>
                  <a:lnTo>
                    <a:pt x="1805417" y="148596"/>
                  </a:lnTo>
                  <a:lnTo>
                    <a:pt x="1790908" y="108024"/>
                  </a:lnTo>
                  <a:lnTo>
                    <a:pt x="1768144" y="72227"/>
                  </a:lnTo>
                  <a:lnTo>
                    <a:pt x="1738284" y="42367"/>
                  </a:lnTo>
                  <a:lnTo>
                    <a:pt x="1702487" y="19603"/>
                  </a:lnTo>
                  <a:lnTo>
                    <a:pt x="1661915" y="5094"/>
                  </a:lnTo>
                  <a:lnTo>
                    <a:pt x="1617726" y="0"/>
                  </a:lnTo>
                  <a:close/>
                </a:path>
              </a:pathLst>
            </a:custGeom>
            <a:solidFill>
              <a:srgbClr val="0058A2"/>
            </a:solidFill>
          </p:spPr>
          <p:txBody>
            <a:bodyPr wrap="square" lIns="0" tIns="0" rIns="0" bIns="0" rtlCol="0"/>
            <a:lstStyle/>
            <a:p>
              <a:endParaRPr sz="2700"/>
            </a:p>
          </p:txBody>
        </p:sp>
        <p:sp>
          <p:nvSpPr>
            <p:cNvPr id="34" name="object 34"/>
            <p:cNvSpPr/>
            <p:nvPr/>
          </p:nvSpPr>
          <p:spPr>
            <a:xfrm>
              <a:off x="2760726" y="2417826"/>
              <a:ext cx="1811020" cy="1156970"/>
            </a:xfrm>
            <a:custGeom>
              <a:avLst/>
              <a:gdLst/>
              <a:ahLst/>
              <a:cxnLst/>
              <a:rect l="l" t="t" r="r" b="b"/>
              <a:pathLst>
                <a:path w="1811020" h="1156970">
                  <a:moveTo>
                    <a:pt x="0" y="192786"/>
                  </a:moveTo>
                  <a:lnTo>
                    <a:pt x="5094" y="148596"/>
                  </a:lnTo>
                  <a:lnTo>
                    <a:pt x="19603" y="108024"/>
                  </a:lnTo>
                  <a:lnTo>
                    <a:pt x="42367" y="72227"/>
                  </a:lnTo>
                  <a:lnTo>
                    <a:pt x="72227" y="42367"/>
                  </a:lnTo>
                  <a:lnTo>
                    <a:pt x="108024" y="19603"/>
                  </a:lnTo>
                  <a:lnTo>
                    <a:pt x="148596" y="5094"/>
                  </a:lnTo>
                  <a:lnTo>
                    <a:pt x="192786" y="0"/>
                  </a:lnTo>
                  <a:lnTo>
                    <a:pt x="1617726" y="0"/>
                  </a:lnTo>
                  <a:lnTo>
                    <a:pt x="1661915" y="5094"/>
                  </a:lnTo>
                  <a:lnTo>
                    <a:pt x="1702487" y="19603"/>
                  </a:lnTo>
                  <a:lnTo>
                    <a:pt x="1738284" y="42367"/>
                  </a:lnTo>
                  <a:lnTo>
                    <a:pt x="1768144" y="72227"/>
                  </a:lnTo>
                  <a:lnTo>
                    <a:pt x="1790908" y="108024"/>
                  </a:lnTo>
                  <a:lnTo>
                    <a:pt x="1805417" y="148596"/>
                  </a:lnTo>
                  <a:lnTo>
                    <a:pt x="1810512" y="192786"/>
                  </a:lnTo>
                  <a:lnTo>
                    <a:pt x="1810512" y="963929"/>
                  </a:lnTo>
                  <a:lnTo>
                    <a:pt x="1805417" y="1008119"/>
                  </a:lnTo>
                  <a:lnTo>
                    <a:pt x="1790908" y="1048691"/>
                  </a:lnTo>
                  <a:lnTo>
                    <a:pt x="1768144" y="1084488"/>
                  </a:lnTo>
                  <a:lnTo>
                    <a:pt x="1738284" y="1114348"/>
                  </a:lnTo>
                  <a:lnTo>
                    <a:pt x="1702487" y="1137112"/>
                  </a:lnTo>
                  <a:lnTo>
                    <a:pt x="1661915" y="1151621"/>
                  </a:lnTo>
                  <a:lnTo>
                    <a:pt x="1617726" y="1156715"/>
                  </a:lnTo>
                  <a:lnTo>
                    <a:pt x="192786" y="1156715"/>
                  </a:lnTo>
                  <a:lnTo>
                    <a:pt x="148596" y="1151621"/>
                  </a:lnTo>
                  <a:lnTo>
                    <a:pt x="108024" y="1137112"/>
                  </a:lnTo>
                  <a:lnTo>
                    <a:pt x="72227" y="1114348"/>
                  </a:lnTo>
                  <a:lnTo>
                    <a:pt x="42367" y="1084488"/>
                  </a:lnTo>
                  <a:lnTo>
                    <a:pt x="19603" y="1048691"/>
                  </a:lnTo>
                  <a:lnTo>
                    <a:pt x="5094" y="1008119"/>
                  </a:lnTo>
                  <a:lnTo>
                    <a:pt x="0" y="963929"/>
                  </a:lnTo>
                  <a:lnTo>
                    <a:pt x="0" y="192786"/>
                  </a:lnTo>
                  <a:close/>
                </a:path>
              </a:pathLst>
            </a:custGeom>
            <a:ln w="19050">
              <a:solidFill>
                <a:srgbClr val="D7D7D7"/>
              </a:solidFill>
            </a:ln>
          </p:spPr>
          <p:txBody>
            <a:bodyPr wrap="square" lIns="0" tIns="0" rIns="0" bIns="0" rtlCol="0"/>
            <a:lstStyle/>
            <a:p>
              <a:endParaRPr sz="2700"/>
            </a:p>
          </p:txBody>
        </p:sp>
      </p:grpSp>
      <p:sp>
        <p:nvSpPr>
          <p:cNvPr id="35" name="object 35"/>
          <p:cNvSpPr txBox="1"/>
          <p:nvPr/>
        </p:nvSpPr>
        <p:spPr>
          <a:xfrm>
            <a:off x="4654487" y="3789044"/>
            <a:ext cx="1684973" cy="850233"/>
          </a:xfrm>
          <a:prstGeom prst="rect">
            <a:avLst/>
          </a:prstGeom>
        </p:spPr>
        <p:txBody>
          <a:bodyPr vert="horz" wrap="square" lIns="0" tIns="19050" rIns="0" bIns="0" rtlCol="0">
            <a:spAutoFit/>
          </a:bodyPr>
          <a:lstStyle/>
          <a:p>
            <a:pPr marL="360998" marR="7620" indent="-342900">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STS</a:t>
            </a:r>
            <a:r>
              <a:rPr sz="2700" b="1" spc="-30" dirty="0">
                <a:solidFill>
                  <a:srgbClr val="FFFFFF"/>
                </a:solidFill>
                <a:latin typeface="Calibri"/>
                <a:cs typeface="Calibri"/>
              </a:rPr>
              <a:t> </a:t>
            </a:r>
            <a:r>
              <a:rPr sz="2700" b="1" spc="-8" dirty="0">
                <a:solidFill>
                  <a:srgbClr val="FFFFFF"/>
                </a:solidFill>
                <a:latin typeface="Calibri"/>
                <a:cs typeface="Calibri"/>
              </a:rPr>
              <a:t>TU</a:t>
            </a:r>
            <a:endParaRPr sz="2700">
              <a:latin typeface="Calibri"/>
              <a:cs typeface="Calibri"/>
            </a:endParaRPr>
          </a:p>
        </p:txBody>
      </p:sp>
      <p:sp>
        <p:nvSpPr>
          <p:cNvPr id="36" name="object 36"/>
          <p:cNvSpPr txBox="1"/>
          <p:nvPr/>
        </p:nvSpPr>
        <p:spPr>
          <a:xfrm>
            <a:off x="5114354" y="4872991"/>
            <a:ext cx="767714"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BP</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37" name="object 37"/>
          <p:cNvGrpSpPr/>
          <p:nvPr/>
        </p:nvGrpSpPr>
        <p:grpSpPr>
          <a:xfrm>
            <a:off x="1213866" y="4215955"/>
            <a:ext cx="16483965" cy="3860483"/>
            <a:chOff x="809244" y="2810636"/>
            <a:chExt cx="10989310" cy="2573655"/>
          </a:xfrm>
        </p:grpSpPr>
        <p:sp>
          <p:nvSpPr>
            <p:cNvPr id="38" name="object 38"/>
            <p:cNvSpPr/>
            <p:nvPr/>
          </p:nvSpPr>
          <p:spPr>
            <a:xfrm>
              <a:off x="2237994" y="2820161"/>
              <a:ext cx="448309" cy="355600"/>
            </a:xfrm>
            <a:custGeom>
              <a:avLst/>
              <a:gdLst/>
              <a:ahLst/>
              <a:cxnLst/>
              <a:rect l="l" t="t" r="r" b="b"/>
              <a:pathLst>
                <a:path w="448310" h="355600">
                  <a:moveTo>
                    <a:pt x="270510" y="0"/>
                  </a:moveTo>
                  <a:lnTo>
                    <a:pt x="270510" y="88773"/>
                  </a:lnTo>
                  <a:lnTo>
                    <a:pt x="0" y="88773"/>
                  </a:lnTo>
                  <a:lnTo>
                    <a:pt x="0" y="266318"/>
                  </a:lnTo>
                  <a:lnTo>
                    <a:pt x="270510" y="266318"/>
                  </a:lnTo>
                  <a:lnTo>
                    <a:pt x="270510" y="355091"/>
                  </a:lnTo>
                  <a:lnTo>
                    <a:pt x="448056" y="177546"/>
                  </a:lnTo>
                  <a:lnTo>
                    <a:pt x="270510" y="0"/>
                  </a:lnTo>
                  <a:close/>
                </a:path>
              </a:pathLst>
            </a:custGeom>
            <a:solidFill>
              <a:srgbClr val="0058A2"/>
            </a:solidFill>
          </p:spPr>
          <p:txBody>
            <a:bodyPr wrap="square" lIns="0" tIns="0" rIns="0" bIns="0" rtlCol="0"/>
            <a:lstStyle/>
            <a:p>
              <a:endParaRPr sz="2700"/>
            </a:p>
          </p:txBody>
        </p:sp>
        <p:sp>
          <p:nvSpPr>
            <p:cNvPr id="39" name="object 39"/>
            <p:cNvSpPr/>
            <p:nvPr/>
          </p:nvSpPr>
          <p:spPr>
            <a:xfrm>
              <a:off x="2237994" y="2820161"/>
              <a:ext cx="448309" cy="355600"/>
            </a:xfrm>
            <a:custGeom>
              <a:avLst/>
              <a:gdLst/>
              <a:ahLst/>
              <a:cxnLst/>
              <a:rect l="l" t="t" r="r" b="b"/>
              <a:pathLst>
                <a:path w="448310" h="355600">
                  <a:moveTo>
                    <a:pt x="0" y="88773"/>
                  </a:moveTo>
                  <a:lnTo>
                    <a:pt x="270510" y="88773"/>
                  </a:lnTo>
                  <a:lnTo>
                    <a:pt x="270510" y="0"/>
                  </a:lnTo>
                  <a:lnTo>
                    <a:pt x="448056" y="177546"/>
                  </a:lnTo>
                  <a:lnTo>
                    <a:pt x="270510" y="355091"/>
                  </a:lnTo>
                  <a:lnTo>
                    <a:pt x="270510" y="266318"/>
                  </a:lnTo>
                  <a:lnTo>
                    <a:pt x="0" y="266318"/>
                  </a:lnTo>
                  <a:lnTo>
                    <a:pt x="0" y="88773"/>
                  </a:lnTo>
                  <a:close/>
                </a:path>
              </a:pathLst>
            </a:custGeom>
            <a:ln w="19050">
              <a:solidFill>
                <a:srgbClr val="D7D7D7"/>
              </a:solidFill>
            </a:ln>
          </p:spPr>
          <p:txBody>
            <a:bodyPr wrap="square" lIns="0" tIns="0" rIns="0" bIns="0" rtlCol="0"/>
            <a:lstStyle/>
            <a:p>
              <a:endParaRPr sz="2700"/>
            </a:p>
          </p:txBody>
        </p:sp>
        <p:sp>
          <p:nvSpPr>
            <p:cNvPr id="40" name="object 40"/>
            <p:cNvSpPr/>
            <p:nvPr/>
          </p:nvSpPr>
          <p:spPr>
            <a:xfrm>
              <a:off x="4645914" y="2820161"/>
              <a:ext cx="448309" cy="355600"/>
            </a:xfrm>
            <a:custGeom>
              <a:avLst/>
              <a:gdLst/>
              <a:ahLst/>
              <a:cxnLst/>
              <a:rect l="l" t="t" r="r" b="b"/>
              <a:pathLst>
                <a:path w="448310" h="355600">
                  <a:moveTo>
                    <a:pt x="270510" y="0"/>
                  </a:moveTo>
                  <a:lnTo>
                    <a:pt x="270510" y="88773"/>
                  </a:lnTo>
                  <a:lnTo>
                    <a:pt x="0" y="88773"/>
                  </a:lnTo>
                  <a:lnTo>
                    <a:pt x="0" y="266318"/>
                  </a:lnTo>
                  <a:lnTo>
                    <a:pt x="270510" y="266318"/>
                  </a:lnTo>
                  <a:lnTo>
                    <a:pt x="270510" y="355091"/>
                  </a:lnTo>
                  <a:lnTo>
                    <a:pt x="448056" y="177546"/>
                  </a:lnTo>
                  <a:lnTo>
                    <a:pt x="270510" y="0"/>
                  </a:lnTo>
                  <a:close/>
                </a:path>
              </a:pathLst>
            </a:custGeom>
            <a:solidFill>
              <a:srgbClr val="0069C4"/>
            </a:solidFill>
          </p:spPr>
          <p:txBody>
            <a:bodyPr wrap="square" lIns="0" tIns="0" rIns="0" bIns="0" rtlCol="0"/>
            <a:lstStyle/>
            <a:p>
              <a:endParaRPr sz="2700"/>
            </a:p>
          </p:txBody>
        </p:sp>
        <p:sp>
          <p:nvSpPr>
            <p:cNvPr id="41" name="object 41"/>
            <p:cNvSpPr/>
            <p:nvPr/>
          </p:nvSpPr>
          <p:spPr>
            <a:xfrm>
              <a:off x="4645914" y="2820161"/>
              <a:ext cx="448309" cy="355600"/>
            </a:xfrm>
            <a:custGeom>
              <a:avLst/>
              <a:gdLst/>
              <a:ahLst/>
              <a:cxnLst/>
              <a:rect l="l" t="t" r="r" b="b"/>
              <a:pathLst>
                <a:path w="448310" h="355600">
                  <a:moveTo>
                    <a:pt x="0" y="88773"/>
                  </a:moveTo>
                  <a:lnTo>
                    <a:pt x="270510" y="88773"/>
                  </a:lnTo>
                  <a:lnTo>
                    <a:pt x="270510" y="0"/>
                  </a:lnTo>
                  <a:lnTo>
                    <a:pt x="448056" y="177546"/>
                  </a:lnTo>
                  <a:lnTo>
                    <a:pt x="270510" y="355091"/>
                  </a:lnTo>
                  <a:lnTo>
                    <a:pt x="270510" y="266318"/>
                  </a:lnTo>
                  <a:lnTo>
                    <a:pt x="0" y="266318"/>
                  </a:lnTo>
                  <a:lnTo>
                    <a:pt x="0" y="88773"/>
                  </a:lnTo>
                  <a:close/>
                </a:path>
              </a:pathLst>
            </a:custGeom>
            <a:ln w="19050">
              <a:solidFill>
                <a:srgbClr val="D7D7D7"/>
              </a:solidFill>
            </a:ln>
          </p:spPr>
          <p:txBody>
            <a:bodyPr wrap="square" lIns="0" tIns="0" rIns="0" bIns="0" rtlCol="0"/>
            <a:lstStyle/>
            <a:p>
              <a:endParaRPr sz="2700"/>
            </a:p>
          </p:txBody>
        </p:sp>
        <p:sp>
          <p:nvSpPr>
            <p:cNvPr id="42" name="object 42"/>
            <p:cNvSpPr/>
            <p:nvPr/>
          </p:nvSpPr>
          <p:spPr>
            <a:xfrm>
              <a:off x="7053834" y="2820161"/>
              <a:ext cx="449580" cy="355600"/>
            </a:xfrm>
            <a:custGeom>
              <a:avLst/>
              <a:gdLst/>
              <a:ahLst/>
              <a:cxnLst/>
              <a:rect l="l" t="t" r="r" b="b"/>
              <a:pathLst>
                <a:path w="449579" h="355600">
                  <a:moveTo>
                    <a:pt x="272034" y="0"/>
                  </a:moveTo>
                  <a:lnTo>
                    <a:pt x="272034" y="88773"/>
                  </a:lnTo>
                  <a:lnTo>
                    <a:pt x="0" y="88773"/>
                  </a:lnTo>
                  <a:lnTo>
                    <a:pt x="0" y="266318"/>
                  </a:lnTo>
                  <a:lnTo>
                    <a:pt x="272034" y="266318"/>
                  </a:lnTo>
                  <a:lnTo>
                    <a:pt x="272034" y="355091"/>
                  </a:lnTo>
                  <a:lnTo>
                    <a:pt x="449580" y="177546"/>
                  </a:lnTo>
                  <a:lnTo>
                    <a:pt x="272034" y="0"/>
                  </a:lnTo>
                  <a:close/>
                </a:path>
              </a:pathLst>
            </a:custGeom>
            <a:solidFill>
              <a:srgbClr val="006FD5"/>
            </a:solidFill>
          </p:spPr>
          <p:txBody>
            <a:bodyPr wrap="square" lIns="0" tIns="0" rIns="0" bIns="0" rtlCol="0"/>
            <a:lstStyle/>
            <a:p>
              <a:endParaRPr sz="2700"/>
            </a:p>
          </p:txBody>
        </p:sp>
        <p:sp>
          <p:nvSpPr>
            <p:cNvPr id="43" name="object 43"/>
            <p:cNvSpPr/>
            <p:nvPr/>
          </p:nvSpPr>
          <p:spPr>
            <a:xfrm>
              <a:off x="7053834" y="2820161"/>
              <a:ext cx="449580" cy="355600"/>
            </a:xfrm>
            <a:custGeom>
              <a:avLst/>
              <a:gdLst/>
              <a:ahLst/>
              <a:cxnLst/>
              <a:rect l="l" t="t" r="r" b="b"/>
              <a:pathLst>
                <a:path w="449579" h="355600">
                  <a:moveTo>
                    <a:pt x="0" y="88773"/>
                  </a:moveTo>
                  <a:lnTo>
                    <a:pt x="272034" y="88773"/>
                  </a:lnTo>
                  <a:lnTo>
                    <a:pt x="272034" y="0"/>
                  </a:lnTo>
                  <a:lnTo>
                    <a:pt x="449580" y="177546"/>
                  </a:lnTo>
                  <a:lnTo>
                    <a:pt x="272034" y="355091"/>
                  </a:lnTo>
                  <a:lnTo>
                    <a:pt x="272034" y="266318"/>
                  </a:lnTo>
                  <a:lnTo>
                    <a:pt x="0" y="266318"/>
                  </a:lnTo>
                  <a:lnTo>
                    <a:pt x="0" y="88773"/>
                  </a:lnTo>
                  <a:close/>
                </a:path>
              </a:pathLst>
            </a:custGeom>
            <a:ln w="19050">
              <a:solidFill>
                <a:srgbClr val="D7D7D7"/>
              </a:solidFill>
            </a:ln>
          </p:spPr>
          <p:txBody>
            <a:bodyPr wrap="square" lIns="0" tIns="0" rIns="0" bIns="0" rtlCol="0"/>
            <a:lstStyle/>
            <a:p>
              <a:endParaRPr sz="2700"/>
            </a:p>
          </p:txBody>
        </p:sp>
        <p:pic>
          <p:nvPicPr>
            <p:cNvPr id="44" name="object 44"/>
            <p:cNvPicPr/>
            <p:nvPr/>
          </p:nvPicPr>
          <p:blipFill>
            <a:blip r:embed="rId5" cstate="print"/>
            <a:stretch>
              <a:fillRect/>
            </a:stretch>
          </p:blipFill>
          <p:spPr>
            <a:xfrm>
              <a:off x="809244" y="3307079"/>
              <a:ext cx="161544" cy="161544"/>
            </a:xfrm>
            <a:prstGeom prst="rect">
              <a:avLst/>
            </a:prstGeom>
          </p:spPr>
        </p:pic>
        <p:pic>
          <p:nvPicPr>
            <p:cNvPr id="45" name="object 45"/>
            <p:cNvPicPr/>
            <p:nvPr/>
          </p:nvPicPr>
          <p:blipFill>
            <a:blip r:embed="rId6" cstate="print"/>
            <a:stretch>
              <a:fillRect/>
            </a:stretch>
          </p:blipFill>
          <p:spPr>
            <a:xfrm>
              <a:off x="3188208" y="3264407"/>
              <a:ext cx="176783" cy="175260"/>
            </a:xfrm>
            <a:prstGeom prst="rect">
              <a:avLst/>
            </a:prstGeom>
          </p:spPr>
        </p:pic>
        <p:pic>
          <p:nvPicPr>
            <p:cNvPr id="46" name="object 46"/>
            <p:cNvPicPr/>
            <p:nvPr/>
          </p:nvPicPr>
          <p:blipFill>
            <a:blip r:embed="rId7" cstate="print"/>
            <a:stretch>
              <a:fillRect/>
            </a:stretch>
          </p:blipFill>
          <p:spPr>
            <a:xfrm>
              <a:off x="5686044" y="3229355"/>
              <a:ext cx="211836" cy="213360"/>
            </a:xfrm>
            <a:prstGeom prst="rect">
              <a:avLst/>
            </a:prstGeom>
          </p:spPr>
        </p:pic>
        <p:pic>
          <p:nvPicPr>
            <p:cNvPr id="47" name="object 47"/>
            <p:cNvPicPr/>
            <p:nvPr/>
          </p:nvPicPr>
          <p:blipFill>
            <a:blip r:embed="rId8" cstate="print"/>
            <a:stretch>
              <a:fillRect/>
            </a:stretch>
          </p:blipFill>
          <p:spPr>
            <a:xfrm>
              <a:off x="8136636" y="3227831"/>
              <a:ext cx="211835" cy="211836"/>
            </a:xfrm>
            <a:prstGeom prst="rect">
              <a:avLst/>
            </a:prstGeom>
          </p:spPr>
        </p:pic>
        <p:sp>
          <p:nvSpPr>
            <p:cNvPr id="48" name="object 48"/>
            <p:cNvSpPr/>
            <p:nvPr/>
          </p:nvSpPr>
          <p:spPr>
            <a:xfrm>
              <a:off x="10737341" y="3687317"/>
              <a:ext cx="355600" cy="448309"/>
            </a:xfrm>
            <a:custGeom>
              <a:avLst/>
              <a:gdLst/>
              <a:ahLst/>
              <a:cxnLst/>
              <a:rect l="l" t="t" r="r" b="b"/>
              <a:pathLst>
                <a:path w="355600" h="448310">
                  <a:moveTo>
                    <a:pt x="266318" y="0"/>
                  </a:moveTo>
                  <a:lnTo>
                    <a:pt x="88773" y="0"/>
                  </a:lnTo>
                  <a:lnTo>
                    <a:pt x="88773" y="270509"/>
                  </a:lnTo>
                  <a:lnTo>
                    <a:pt x="0" y="270509"/>
                  </a:lnTo>
                  <a:lnTo>
                    <a:pt x="177546" y="448055"/>
                  </a:lnTo>
                  <a:lnTo>
                    <a:pt x="355091" y="270509"/>
                  </a:lnTo>
                  <a:lnTo>
                    <a:pt x="266318" y="270509"/>
                  </a:lnTo>
                  <a:lnTo>
                    <a:pt x="266318" y="0"/>
                  </a:lnTo>
                  <a:close/>
                </a:path>
              </a:pathLst>
            </a:custGeom>
            <a:solidFill>
              <a:srgbClr val="0083C5"/>
            </a:solidFill>
          </p:spPr>
          <p:txBody>
            <a:bodyPr wrap="square" lIns="0" tIns="0" rIns="0" bIns="0" rtlCol="0"/>
            <a:lstStyle/>
            <a:p>
              <a:endParaRPr sz="2700"/>
            </a:p>
          </p:txBody>
        </p:sp>
        <p:sp>
          <p:nvSpPr>
            <p:cNvPr id="49" name="object 49"/>
            <p:cNvSpPr/>
            <p:nvPr/>
          </p:nvSpPr>
          <p:spPr>
            <a:xfrm>
              <a:off x="10737341" y="3687317"/>
              <a:ext cx="355600" cy="448309"/>
            </a:xfrm>
            <a:custGeom>
              <a:avLst/>
              <a:gdLst/>
              <a:ahLst/>
              <a:cxnLst/>
              <a:rect l="l" t="t" r="r" b="b"/>
              <a:pathLst>
                <a:path w="355600" h="448310">
                  <a:moveTo>
                    <a:pt x="266318" y="0"/>
                  </a:moveTo>
                  <a:lnTo>
                    <a:pt x="266318" y="270509"/>
                  </a:lnTo>
                  <a:lnTo>
                    <a:pt x="355091" y="270509"/>
                  </a:lnTo>
                  <a:lnTo>
                    <a:pt x="177546" y="448055"/>
                  </a:lnTo>
                  <a:lnTo>
                    <a:pt x="0" y="270509"/>
                  </a:lnTo>
                  <a:lnTo>
                    <a:pt x="88773" y="270509"/>
                  </a:lnTo>
                  <a:lnTo>
                    <a:pt x="88773" y="0"/>
                  </a:lnTo>
                  <a:lnTo>
                    <a:pt x="266318" y="0"/>
                  </a:lnTo>
                  <a:close/>
                </a:path>
              </a:pathLst>
            </a:custGeom>
            <a:ln w="19050">
              <a:solidFill>
                <a:srgbClr val="D7D7D7"/>
              </a:solidFill>
            </a:ln>
          </p:spPr>
          <p:txBody>
            <a:bodyPr wrap="square" lIns="0" tIns="0" rIns="0" bIns="0" rtlCol="0"/>
            <a:lstStyle/>
            <a:p>
              <a:endParaRPr sz="2700"/>
            </a:p>
          </p:txBody>
        </p:sp>
        <p:sp>
          <p:nvSpPr>
            <p:cNvPr id="50" name="object 50"/>
            <p:cNvSpPr/>
            <p:nvPr/>
          </p:nvSpPr>
          <p:spPr>
            <a:xfrm>
              <a:off x="9978389" y="4246625"/>
              <a:ext cx="1811020" cy="1127760"/>
            </a:xfrm>
            <a:custGeom>
              <a:avLst/>
              <a:gdLst/>
              <a:ahLst/>
              <a:cxnLst/>
              <a:rect l="l" t="t" r="r" b="b"/>
              <a:pathLst>
                <a:path w="1811020" h="1127760">
                  <a:moveTo>
                    <a:pt x="1622552" y="0"/>
                  </a:moveTo>
                  <a:lnTo>
                    <a:pt x="187959" y="0"/>
                  </a:lnTo>
                  <a:lnTo>
                    <a:pt x="138009" y="6717"/>
                  </a:lnTo>
                  <a:lnTo>
                    <a:pt x="93114" y="25672"/>
                  </a:lnTo>
                  <a:lnTo>
                    <a:pt x="55070" y="55070"/>
                  </a:lnTo>
                  <a:lnTo>
                    <a:pt x="25672" y="93114"/>
                  </a:lnTo>
                  <a:lnTo>
                    <a:pt x="6717" y="138009"/>
                  </a:lnTo>
                  <a:lnTo>
                    <a:pt x="0" y="187960"/>
                  </a:lnTo>
                  <a:lnTo>
                    <a:pt x="0" y="939800"/>
                  </a:lnTo>
                  <a:lnTo>
                    <a:pt x="6717" y="989750"/>
                  </a:lnTo>
                  <a:lnTo>
                    <a:pt x="25672" y="1034645"/>
                  </a:lnTo>
                  <a:lnTo>
                    <a:pt x="55070" y="1072689"/>
                  </a:lnTo>
                  <a:lnTo>
                    <a:pt x="93114" y="1102087"/>
                  </a:lnTo>
                  <a:lnTo>
                    <a:pt x="138009" y="1121042"/>
                  </a:lnTo>
                  <a:lnTo>
                    <a:pt x="187959" y="1127760"/>
                  </a:lnTo>
                  <a:lnTo>
                    <a:pt x="1622552" y="1127760"/>
                  </a:lnTo>
                  <a:lnTo>
                    <a:pt x="1672502" y="1121042"/>
                  </a:lnTo>
                  <a:lnTo>
                    <a:pt x="1717397" y="1102087"/>
                  </a:lnTo>
                  <a:lnTo>
                    <a:pt x="1755441" y="1072689"/>
                  </a:lnTo>
                  <a:lnTo>
                    <a:pt x="1784839" y="1034645"/>
                  </a:lnTo>
                  <a:lnTo>
                    <a:pt x="1803794" y="989750"/>
                  </a:lnTo>
                  <a:lnTo>
                    <a:pt x="1810511" y="939800"/>
                  </a:lnTo>
                  <a:lnTo>
                    <a:pt x="1810511" y="187960"/>
                  </a:lnTo>
                  <a:lnTo>
                    <a:pt x="1803794" y="138009"/>
                  </a:lnTo>
                  <a:lnTo>
                    <a:pt x="1784839" y="93114"/>
                  </a:lnTo>
                  <a:lnTo>
                    <a:pt x="1755441" y="55070"/>
                  </a:lnTo>
                  <a:lnTo>
                    <a:pt x="1717397" y="25672"/>
                  </a:lnTo>
                  <a:lnTo>
                    <a:pt x="1672502" y="6717"/>
                  </a:lnTo>
                  <a:lnTo>
                    <a:pt x="1622552" y="0"/>
                  </a:lnTo>
                  <a:close/>
                </a:path>
              </a:pathLst>
            </a:custGeom>
            <a:solidFill>
              <a:srgbClr val="0092C7"/>
            </a:solidFill>
          </p:spPr>
          <p:txBody>
            <a:bodyPr wrap="square" lIns="0" tIns="0" rIns="0" bIns="0" rtlCol="0"/>
            <a:lstStyle/>
            <a:p>
              <a:endParaRPr sz="2700"/>
            </a:p>
          </p:txBody>
        </p:sp>
        <p:sp>
          <p:nvSpPr>
            <p:cNvPr id="51" name="object 51"/>
            <p:cNvSpPr/>
            <p:nvPr/>
          </p:nvSpPr>
          <p:spPr>
            <a:xfrm>
              <a:off x="9978389" y="4246625"/>
              <a:ext cx="1811020" cy="1127760"/>
            </a:xfrm>
            <a:custGeom>
              <a:avLst/>
              <a:gdLst/>
              <a:ahLst/>
              <a:cxnLst/>
              <a:rect l="l" t="t" r="r" b="b"/>
              <a:pathLst>
                <a:path w="1811020" h="1127760">
                  <a:moveTo>
                    <a:pt x="0" y="187960"/>
                  </a:moveTo>
                  <a:lnTo>
                    <a:pt x="6717" y="138009"/>
                  </a:lnTo>
                  <a:lnTo>
                    <a:pt x="25672" y="93114"/>
                  </a:lnTo>
                  <a:lnTo>
                    <a:pt x="55070" y="55070"/>
                  </a:lnTo>
                  <a:lnTo>
                    <a:pt x="93114" y="25672"/>
                  </a:lnTo>
                  <a:lnTo>
                    <a:pt x="138009" y="6717"/>
                  </a:lnTo>
                  <a:lnTo>
                    <a:pt x="187959" y="0"/>
                  </a:lnTo>
                  <a:lnTo>
                    <a:pt x="1622552" y="0"/>
                  </a:lnTo>
                  <a:lnTo>
                    <a:pt x="1672502" y="6717"/>
                  </a:lnTo>
                  <a:lnTo>
                    <a:pt x="1717397" y="25672"/>
                  </a:lnTo>
                  <a:lnTo>
                    <a:pt x="1755441" y="55070"/>
                  </a:lnTo>
                  <a:lnTo>
                    <a:pt x="1784839" y="93114"/>
                  </a:lnTo>
                  <a:lnTo>
                    <a:pt x="1803794" y="138009"/>
                  </a:lnTo>
                  <a:lnTo>
                    <a:pt x="1810511" y="187960"/>
                  </a:lnTo>
                  <a:lnTo>
                    <a:pt x="1810511" y="939800"/>
                  </a:lnTo>
                  <a:lnTo>
                    <a:pt x="1803794" y="989750"/>
                  </a:lnTo>
                  <a:lnTo>
                    <a:pt x="1784839" y="1034645"/>
                  </a:lnTo>
                  <a:lnTo>
                    <a:pt x="1755441" y="1072689"/>
                  </a:lnTo>
                  <a:lnTo>
                    <a:pt x="1717397" y="1102087"/>
                  </a:lnTo>
                  <a:lnTo>
                    <a:pt x="1672502" y="1121042"/>
                  </a:lnTo>
                  <a:lnTo>
                    <a:pt x="1622552" y="1127760"/>
                  </a:lnTo>
                  <a:lnTo>
                    <a:pt x="187959" y="1127760"/>
                  </a:lnTo>
                  <a:lnTo>
                    <a:pt x="138009" y="1121042"/>
                  </a:lnTo>
                  <a:lnTo>
                    <a:pt x="93114" y="1102087"/>
                  </a:lnTo>
                  <a:lnTo>
                    <a:pt x="55070" y="1072689"/>
                  </a:lnTo>
                  <a:lnTo>
                    <a:pt x="25672" y="1034645"/>
                  </a:lnTo>
                  <a:lnTo>
                    <a:pt x="6717" y="989750"/>
                  </a:lnTo>
                  <a:lnTo>
                    <a:pt x="0" y="939800"/>
                  </a:lnTo>
                  <a:lnTo>
                    <a:pt x="0" y="187960"/>
                  </a:lnTo>
                  <a:close/>
                </a:path>
              </a:pathLst>
            </a:custGeom>
            <a:ln w="19050">
              <a:solidFill>
                <a:srgbClr val="D7D7D7"/>
              </a:solidFill>
            </a:ln>
          </p:spPr>
          <p:txBody>
            <a:bodyPr wrap="square" lIns="0" tIns="0" rIns="0" bIns="0" rtlCol="0"/>
            <a:lstStyle/>
            <a:p>
              <a:endParaRPr sz="2700"/>
            </a:p>
          </p:txBody>
        </p:sp>
      </p:grpSp>
      <p:sp>
        <p:nvSpPr>
          <p:cNvPr id="52" name="object 52"/>
          <p:cNvSpPr txBox="1"/>
          <p:nvPr/>
        </p:nvSpPr>
        <p:spPr>
          <a:xfrm>
            <a:off x="15448025" y="6519291"/>
            <a:ext cx="1758315" cy="1277144"/>
          </a:xfrm>
          <a:prstGeom prst="rect">
            <a:avLst/>
          </a:prstGeom>
        </p:spPr>
        <p:txBody>
          <a:bodyPr vert="horz" wrap="square" lIns="0" tIns="100965" rIns="0" bIns="0" rtlCol="0">
            <a:spAutoFit/>
          </a:bodyPr>
          <a:lstStyle/>
          <a:p>
            <a:pPr marL="19050" marR="7620" algn="ctr">
              <a:lnSpc>
                <a:spcPct val="80000"/>
              </a:lnSpc>
              <a:spcBef>
                <a:spcPts val="795"/>
              </a:spcBef>
            </a:pPr>
            <a:r>
              <a:rPr sz="2700" b="1" spc="-8" dirty="0">
                <a:solidFill>
                  <a:srgbClr val="FFFFFF"/>
                </a:solidFill>
                <a:latin typeface="Calibri"/>
                <a:cs typeface="Calibri"/>
              </a:rPr>
              <a:t>P</a:t>
            </a:r>
            <a:r>
              <a:rPr sz="2700" b="1" spc="15" dirty="0">
                <a:solidFill>
                  <a:srgbClr val="FFFFFF"/>
                </a:solidFill>
                <a:latin typeface="Calibri"/>
                <a:cs typeface="Calibri"/>
              </a:rPr>
              <a:t>e</a:t>
            </a:r>
            <a:r>
              <a:rPr sz="2700" b="1" spc="-8" dirty="0">
                <a:solidFill>
                  <a:srgbClr val="FFFFFF"/>
                </a:solidFill>
                <a:latin typeface="Calibri"/>
                <a:cs typeface="Calibri"/>
              </a:rPr>
              <a:t>rs</a:t>
            </a:r>
            <a:r>
              <a:rPr sz="2700" b="1" spc="15" dirty="0">
                <a:solidFill>
                  <a:srgbClr val="FFFFFF"/>
                </a:solidFill>
                <a:latin typeface="Calibri"/>
                <a:cs typeface="Calibri"/>
              </a:rPr>
              <a:t>e</a:t>
            </a:r>
            <a:r>
              <a:rPr sz="2700" b="1" dirty="0">
                <a:solidFill>
                  <a:srgbClr val="FFFFFF"/>
                </a:solidFill>
                <a:latin typeface="Calibri"/>
                <a:cs typeface="Calibri"/>
              </a:rPr>
              <a:t>t</a:t>
            </a:r>
            <a:r>
              <a:rPr sz="2700" b="1" spc="8" dirty="0">
                <a:solidFill>
                  <a:srgbClr val="FFFFFF"/>
                </a:solidFill>
                <a:latin typeface="Calibri"/>
                <a:cs typeface="Calibri"/>
              </a:rPr>
              <a:t>u</a:t>
            </a:r>
            <a:r>
              <a:rPr sz="2700" b="1" spc="-8" dirty="0">
                <a:solidFill>
                  <a:srgbClr val="FFFFFF"/>
                </a:solidFill>
                <a:latin typeface="Calibri"/>
                <a:cs typeface="Calibri"/>
              </a:rPr>
              <a:t>ju</a:t>
            </a:r>
            <a:r>
              <a:rPr sz="2700" b="1" dirty="0">
                <a:solidFill>
                  <a:srgbClr val="FFFFFF"/>
                </a:solidFill>
                <a:latin typeface="Calibri"/>
                <a:cs typeface="Calibri"/>
              </a:rPr>
              <a:t>an  </a:t>
            </a:r>
            <a:r>
              <a:rPr sz="2700" b="1" spc="-8" dirty="0">
                <a:solidFill>
                  <a:srgbClr val="FFFFFF"/>
                </a:solidFill>
                <a:latin typeface="Calibri"/>
                <a:cs typeface="Calibri"/>
              </a:rPr>
              <a:t>LPJ</a:t>
            </a:r>
            <a:r>
              <a:rPr sz="2700" b="1" spc="8" dirty="0">
                <a:solidFill>
                  <a:srgbClr val="FFFFFF"/>
                </a:solidFill>
                <a:latin typeface="Calibri"/>
                <a:cs typeface="Calibri"/>
              </a:rPr>
              <a:t> </a:t>
            </a:r>
            <a:r>
              <a:rPr sz="2700" b="1" spc="-8" dirty="0">
                <a:solidFill>
                  <a:srgbClr val="FFFFFF"/>
                </a:solidFill>
                <a:latin typeface="Calibri"/>
                <a:cs typeface="Calibri"/>
              </a:rPr>
              <a:t>TU</a:t>
            </a:r>
            <a:endParaRPr sz="2700">
              <a:latin typeface="Calibri"/>
              <a:cs typeface="Calibri"/>
            </a:endParaRPr>
          </a:p>
          <a:p>
            <a:pPr algn="ctr">
              <a:spcBef>
                <a:spcPts val="1988"/>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a:t>
            </a:r>
            <a:r>
              <a:rPr sz="1650" dirty="0">
                <a:solidFill>
                  <a:srgbClr val="FFFFFF"/>
                </a:solidFill>
                <a:latin typeface="Calibri"/>
                <a:cs typeface="Calibri"/>
              </a:rPr>
              <a:t>KPD</a:t>
            </a:r>
            <a:endParaRPr sz="1650">
              <a:latin typeface="Calibri"/>
              <a:cs typeface="Calibri"/>
            </a:endParaRPr>
          </a:p>
        </p:txBody>
      </p:sp>
      <p:grpSp>
        <p:nvGrpSpPr>
          <p:cNvPr id="53" name="object 53"/>
          <p:cNvGrpSpPr/>
          <p:nvPr/>
        </p:nvGrpSpPr>
        <p:grpSpPr>
          <a:xfrm>
            <a:off x="11352848" y="6348793"/>
            <a:ext cx="4567238" cy="1679258"/>
            <a:chOff x="7568565" y="4232528"/>
            <a:chExt cx="3044825" cy="1119505"/>
          </a:xfrm>
        </p:grpSpPr>
        <p:pic>
          <p:nvPicPr>
            <p:cNvPr id="54" name="object 54"/>
            <p:cNvPicPr/>
            <p:nvPr/>
          </p:nvPicPr>
          <p:blipFill>
            <a:blip r:embed="rId9" cstate="print"/>
            <a:stretch>
              <a:fillRect/>
            </a:stretch>
          </p:blipFill>
          <p:spPr>
            <a:xfrm>
              <a:off x="10437876" y="5032247"/>
              <a:ext cx="175259" cy="176783"/>
            </a:xfrm>
            <a:prstGeom prst="rect">
              <a:avLst/>
            </a:prstGeom>
          </p:spPr>
        </p:pic>
        <p:sp>
          <p:nvSpPr>
            <p:cNvPr id="55" name="object 55"/>
            <p:cNvSpPr/>
            <p:nvPr/>
          </p:nvSpPr>
          <p:spPr>
            <a:xfrm>
              <a:off x="7578090" y="4242053"/>
              <a:ext cx="1809114" cy="1100455"/>
            </a:xfrm>
            <a:custGeom>
              <a:avLst/>
              <a:gdLst/>
              <a:ahLst/>
              <a:cxnLst/>
              <a:rect l="l" t="t" r="r" b="b"/>
              <a:pathLst>
                <a:path w="1809115" h="1100454">
                  <a:moveTo>
                    <a:pt x="1625600" y="0"/>
                  </a:moveTo>
                  <a:lnTo>
                    <a:pt x="183387" y="0"/>
                  </a:lnTo>
                  <a:lnTo>
                    <a:pt x="134658" y="6555"/>
                  </a:lnTo>
                  <a:lnTo>
                    <a:pt x="90856" y="25051"/>
                  </a:lnTo>
                  <a:lnTo>
                    <a:pt x="53736" y="53736"/>
                  </a:lnTo>
                  <a:lnTo>
                    <a:pt x="25051" y="90856"/>
                  </a:lnTo>
                  <a:lnTo>
                    <a:pt x="6555" y="134658"/>
                  </a:lnTo>
                  <a:lnTo>
                    <a:pt x="0" y="183388"/>
                  </a:lnTo>
                  <a:lnTo>
                    <a:pt x="0" y="916940"/>
                  </a:lnTo>
                  <a:lnTo>
                    <a:pt x="6555" y="965669"/>
                  </a:lnTo>
                  <a:lnTo>
                    <a:pt x="25051" y="1009471"/>
                  </a:lnTo>
                  <a:lnTo>
                    <a:pt x="53736" y="1046591"/>
                  </a:lnTo>
                  <a:lnTo>
                    <a:pt x="90856" y="1075276"/>
                  </a:lnTo>
                  <a:lnTo>
                    <a:pt x="134658" y="1093772"/>
                  </a:lnTo>
                  <a:lnTo>
                    <a:pt x="183387" y="1100328"/>
                  </a:lnTo>
                  <a:lnTo>
                    <a:pt x="1625600" y="1100328"/>
                  </a:lnTo>
                  <a:lnTo>
                    <a:pt x="1674329" y="1093772"/>
                  </a:lnTo>
                  <a:lnTo>
                    <a:pt x="1718131" y="1075276"/>
                  </a:lnTo>
                  <a:lnTo>
                    <a:pt x="1755251" y="1046591"/>
                  </a:lnTo>
                  <a:lnTo>
                    <a:pt x="1783936" y="1009471"/>
                  </a:lnTo>
                  <a:lnTo>
                    <a:pt x="1802432" y="965669"/>
                  </a:lnTo>
                  <a:lnTo>
                    <a:pt x="1808987" y="916940"/>
                  </a:lnTo>
                  <a:lnTo>
                    <a:pt x="1808987" y="183388"/>
                  </a:lnTo>
                  <a:lnTo>
                    <a:pt x="1802432" y="134658"/>
                  </a:lnTo>
                  <a:lnTo>
                    <a:pt x="1783936" y="90856"/>
                  </a:lnTo>
                  <a:lnTo>
                    <a:pt x="1755251" y="53736"/>
                  </a:lnTo>
                  <a:lnTo>
                    <a:pt x="1718131" y="25051"/>
                  </a:lnTo>
                  <a:lnTo>
                    <a:pt x="1674329" y="6555"/>
                  </a:lnTo>
                  <a:lnTo>
                    <a:pt x="1625600" y="0"/>
                  </a:lnTo>
                  <a:close/>
                </a:path>
              </a:pathLst>
            </a:custGeom>
            <a:solidFill>
              <a:srgbClr val="08A2C3"/>
            </a:solidFill>
          </p:spPr>
          <p:txBody>
            <a:bodyPr wrap="square" lIns="0" tIns="0" rIns="0" bIns="0" rtlCol="0"/>
            <a:lstStyle/>
            <a:p>
              <a:endParaRPr sz="2700"/>
            </a:p>
          </p:txBody>
        </p:sp>
        <p:sp>
          <p:nvSpPr>
            <p:cNvPr id="56" name="object 56"/>
            <p:cNvSpPr/>
            <p:nvPr/>
          </p:nvSpPr>
          <p:spPr>
            <a:xfrm>
              <a:off x="7578090" y="4242053"/>
              <a:ext cx="1809114" cy="1100455"/>
            </a:xfrm>
            <a:custGeom>
              <a:avLst/>
              <a:gdLst/>
              <a:ahLst/>
              <a:cxnLst/>
              <a:rect l="l" t="t" r="r" b="b"/>
              <a:pathLst>
                <a:path w="1809115" h="1100454">
                  <a:moveTo>
                    <a:pt x="0" y="183388"/>
                  </a:moveTo>
                  <a:lnTo>
                    <a:pt x="6555" y="134658"/>
                  </a:lnTo>
                  <a:lnTo>
                    <a:pt x="25051" y="90856"/>
                  </a:lnTo>
                  <a:lnTo>
                    <a:pt x="53736" y="53736"/>
                  </a:lnTo>
                  <a:lnTo>
                    <a:pt x="90856" y="25051"/>
                  </a:lnTo>
                  <a:lnTo>
                    <a:pt x="134658" y="6555"/>
                  </a:lnTo>
                  <a:lnTo>
                    <a:pt x="183387" y="0"/>
                  </a:lnTo>
                  <a:lnTo>
                    <a:pt x="1625600" y="0"/>
                  </a:lnTo>
                  <a:lnTo>
                    <a:pt x="1674329" y="6555"/>
                  </a:lnTo>
                  <a:lnTo>
                    <a:pt x="1718131" y="25051"/>
                  </a:lnTo>
                  <a:lnTo>
                    <a:pt x="1755251" y="53736"/>
                  </a:lnTo>
                  <a:lnTo>
                    <a:pt x="1783936" y="90856"/>
                  </a:lnTo>
                  <a:lnTo>
                    <a:pt x="1802432" y="134658"/>
                  </a:lnTo>
                  <a:lnTo>
                    <a:pt x="1808987" y="183388"/>
                  </a:lnTo>
                  <a:lnTo>
                    <a:pt x="1808987" y="916940"/>
                  </a:lnTo>
                  <a:lnTo>
                    <a:pt x="1802432" y="965669"/>
                  </a:lnTo>
                  <a:lnTo>
                    <a:pt x="1783936" y="1009471"/>
                  </a:lnTo>
                  <a:lnTo>
                    <a:pt x="1755251" y="1046591"/>
                  </a:lnTo>
                  <a:lnTo>
                    <a:pt x="1718131" y="1075276"/>
                  </a:lnTo>
                  <a:lnTo>
                    <a:pt x="1674329" y="1093772"/>
                  </a:lnTo>
                  <a:lnTo>
                    <a:pt x="1625600" y="1100328"/>
                  </a:lnTo>
                  <a:lnTo>
                    <a:pt x="183387" y="1100328"/>
                  </a:lnTo>
                  <a:lnTo>
                    <a:pt x="134658" y="1093772"/>
                  </a:lnTo>
                  <a:lnTo>
                    <a:pt x="90856" y="1075276"/>
                  </a:lnTo>
                  <a:lnTo>
                    <a:pt x="53736" y="1046591"/>
                  </a:lnTo>
                  <a:lnTo>
                    <a:pt x="25051" y="1009471"/>
                  </a:lnTo>
                  <a:lnTo>
                    <a:pt x="6555" y="965669"/>
                  </a:lnTo>
                  <a:lnTo>
                    <a:pt x="0" y="916940"/>
                  </a:lnTo>
                  <a:lnTo>
                    <a:pt x="0" y="183388"/>
                  </a:lnTo>
                  <a:close/>
                </a:path>
              </a:pathLst>
            </a:custGeom>
            <a:ln w="19050">
              <a:solidFill>
                <a:srgbClr val="D7D7D7"/>
              </a:solidFill>
            </a:ln>
          </p:spPr>
          <p:txBody>
            <a:bodyPr wrap="square" lIns="0" tIns="0" rIns="0" bIns="0" rtlCol="0"/>
            <a:lstStyle/>
            <a:p>
              <a:endParaRPr sz="2700"/>
            </a:p>
          </p:txBody>
        </p:sp>
      </p:grpSp>
      <p:sp>
        <p:nvSpPr>
          <p:cNvPr id="57" name="object 57"/>
          <p:cNvSpPr txBox="1"/>
          <p:nvPr/>
        </p:nvSpPr>
        <p:spPr>
          <a:xfrm>
            <a:off x="11844909" y="6482714"/>
            <a:ext cx="1758315" cy="850233"/>
          </a:xfrm>
          <a:prstGeom prst="rect">
            <a:avLst/>
          </a:prstGeom>
        </p:spPr>
        <p:txBody>
          <a:bodyPr vert="horz" wrap="square" lIns="0" tIns="19050" rIns="0" bIns="0" rtlCol="0">
            <a:spAutoFit/>
          </a:bodyPr>
          <a:lstStyle/>
          <a:p>
            <a:pPr marL="421005" marR="7620" indent="-402908">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dirty="0">
                <a:solidFill>
                  <a:srgbClr val="FFFFFF"/>
                </a:solidFill>
                <a:latin typeface="Calibri"/>
                <a:cs typeface="Calibri"/>
              </a:rPr>
              <a:t>n</a:t>
            </a:r>
            <a:r>
              <a:rPr sz="2700" b="1" spc="-8" dirty="0">
                <a:solidFill>
                  <a:srgbClr val="FFFFFF"/>
                </a:solidFill>
                <a:latin typeface="Calibri"/>
                <a:cs typeface="Calibri"/>
              </a:rPr>
              <a:t>ge</a:t>
            </a:r>
            <a:r>
              <a:rPr sz="2700" b="1" spc="8" dirty="0">
                <a:solidFill>
                  <a:srgbClr val="FFFFFF"/>
                </a:solidFill>
                <a:latin typeface="Calibri"/>
                <a:cs typeface="Calibri"/>
              </a:rPr>
              <a:t>s</a:t>
            </a:r>
            <a:r>
              <a:rPr sz="2700" b="1" dirty="0">
                <a:solidFill>
                  <a:srgbClr val="FFFFFF"/>
                </a:solidFill>
                <a:latin typeface="Calibri"/>
                <a:cs typeface="Calibri"/>
              </a:rPr>
              <a:t>a</a:t>
            </a:r>
            <a:r>
              <a:rPr sz="2700" b="1" spc="-15" dirty="0">
                <a:solidFill>
                  <a:srgbClr val="FFFFFF"/>
                </a:solidFill>
                <a:latin typeface="Calibri"/>
                <a:cs typeface="Calibri"/>
              </a:rPr>
              <a:t>h</a:t>
            </a:r>
            <a:r>
              <a:rPr sz="2700" b="1" dirty="0">
                <a:solidFill>
                  <a:srgbClr val="FFFFFF"/>
                </a:solidFill>
                <a:latin typeface="Calibri"/>
                <a:cs typeface="Calibri"/>
              </a:rPr>
              <a:t>an  </a:t>
            </a:r>
            <a:r>
              <a:rPr sz="2700" b="1" spc="-8" dirty="0">
                <a:solidFill>
                  <a:srgbClr val="FFFFFF"/>
                </a:solidFill>
                <a:latin typeface="Calibri"/>
                <a:cs typeface="Calibri"/>
              </a:rPr>
              <a:t>LPJ TU</a:t>
            </a:r>
            <a:endParaRPr sz="2700">
              <a:latin typeface="Calibri"/>
              <a:cs typeface="Calibri"/>
            </a:endParaRPr>
          </a:p>
        </p:txBody>
      </p:sp>
      <p:sp>
        <p:nvSpPr>
          <p:cNvPr id="58" name="object 58"/>
          <p:cNvSpPr txBox="1"/>
          <p:nvPr/>
        </p:nvSpPr>
        <p:spPr>
          <a:xfrm>
            <a:off x="12331828" y="7566278"/>
            <a:ext cx="78390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PA</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KPA</a:t>
            </a:r>
            <a:endParaRPr sz="1650">
              <a:latin typeface="Calibri"/>
              <a:cs typeface="Calibri"/>
            </a:endParaRPr>
          </a:p>
        </p:txBody>
      </p:sp>
      <p:grpSp>
        <p:nvGrpSpPr>
          <p:cNvPr id="59" name="object 59"/>
          <p:cNvGrpSpPr/>
          <p:nvPr/>
        </p:nvGrpSpPr>
        <p:grpSpPr>
          <a:xfrm>
            <a:off x="11916917" y="6918007"/>
            <a:ext cx="2968943" cy="865823"/>
            <a:chOff x="7944611" y="4612004"/>
            <a:chExt cx="1979295" cy="577215"/>
          </a:xfrm>
        </p:grpSpPr>
        <p:pic>
          <p:nvPicPr>
            <p:cNvPr id="60" name="object 60"/>
            <p:cNvPicPr/>
            <p:nvPr/>
          </p:nvPicPr>
          <p:blipFill>
            <a:blip r:embed="rId10" cstate="print"/>
            <a:stretch>
              <a:fillRect/>
            </a:stretch>
          </p:blipFill>
          <p:spPr>
            <a:xfrm>
              <a:off x="7944611" y="4965191"/>
              <a:ext cx="224027" cy="224028"/>
            </a:xfrm>
            <a:prstGeom prst="rect">
              <a:avLst/>
            </a:prstGeom>
          </p:spPr>
        </p:pic>
        <p:sp>
          <p:nvSpPr>
            <p:cNvPr id="61" name="object 61"/>
            <p:cNvSpPr/>
            <p:nvPr/>
          </p:nvSpPr>
          <p:spPr>
            <a:xfrm>
              <a:off x="9466325" y="4621529"/>
              <a:ext cx="448309" cy="355600"/>
            </a:xfrm>
            <a:custGeom>
              <a:avLst/>
              <a:gdLst/>
              <a:ahLst/>
              <a:cxnLst/>
              <a:rect l="l" t="t" r="r" b="b"/>
              <a:pathLst>
                <a:path w="448309" h="355600">
                  <a:moveTo>
                    <a:pt x="177546" y="0"/>
                  </a:moveTo>
                  <a:lnTo>
                    <a:pt x="0" y="177546"/>
                  </a:lnTo>
                  <a:lnTo>
                    <a:pt x="177546" y="355092"/>
                  </a:lnTo>
                  <a:lnTo>
                    <a:pt x="177546" y="266319"/>
                  </a:lnTo>
                  <a:lnTo>
                    <a:pt x="448055" y="266319"/>
                  </a:lnTo>
                  <a:lnTo>
                    <a:pt x="448055" y="88773"/>
                  </a:lnTo>
                  <a:lnTo>
                    <a:pt x="177546" y="88773"/>
                  </a:lnTo>
                  <a:lnTo>
                    <a:pt x="177546" y="0"/>
                  </a:lnTo>
                  <a:close/>
                </a:path>
              </a:pathLst>
            </a:custGeom>
            <a:solidFill>
              <a:srgbClr val="08A2C3"/>
            </a:solidFill>
          </p:spPr>
          <p:txBody>
            <a:bodyPr wrap="square" lIns="0" tIns="0" rIns="0" bIns="0" rtlCol="0"/>
            <a:lstStyle/>
            <a:p>
              <a:endParaRPr sz="2700"/>
            </a:p>
          </p:txBody>
        </p:sp>
        <p:sp>
          <p:nvSpPr>
            <p:cNvPr id="62" name="object 62"/>
            <p:cNvSpPr/>
            <p:nvPr/>
          </p:nvSpPr>
          <p:spPr>
            <a:xfrm>
              <a:off x="9466325" y="4621529"/>
              <a:ext cx="448309" cy="355600"/>
            </a:xfrm>
            <a:custGeom>
              <a:avLst/>
              <a:gdLst/>
              <a:ahLst/>
              <a:cxnLst/>
              <a:rect l="l" t="t" r="r" b="b"/>
              <a:pathLst>
                <a:path w="448309" h="355600">
                  <a:moveTo>
                    <a:pt x="448055" y="266319"/>
                  </a:moveTo>
                  <a:lnTo>
                    <a:pt x="177546" y="266319"/>
                  </a:lnTo>
                  <a:lnTo>
                    <a:pt x="177546" y="355092"/>
                  </a:lnTo>
                  <a:lnTo>
                    <a:pt x="0" y="177546"/>
                  </a:lnTo>
                  <a:lnTo>
                    <a:pt x="177546" y="0"/>
                  </a:lnTo>
                  <a:lnTo>
                    <a:pt x="177546" y="88773"/>
                  </a:lnTo>
                  <a:lnTo>
                    <a:pt x="448055" y="88773"/>
                  </a:lnTo>
                  <a:lnTo>
                    <a:pt x="448055" y="266319"/>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450" cy="10287285"/>
            <a:chOff x="0" y="0"/>
            <a:chExt cx="12192300" cy="6858190"/>
          </a:xfrm>
        </p:grpSpPr>
        <p:pic>
          <p:nvPicPr>
            <p:cNvPr id="3" name="object 3"/>
            <p:cNvPicPr/>
            <p:nvPr/>
          </p:nvPicPr>
          <p:blipFill>
            <a:blip r:embed="rId2" cstate="print"/>
            <a:stretch>
              <a:fillRect/>
            </a:stretch>
          </p:blipFill>
          <p:spPr>
            <a:xfrm>
              <a:off x="0" y="0"/>
              <a:ext cx="12191999" cy="6857999"/>
            </a:xfrm>
            <a:prstGeom prst="rect">
              <a:avLst/>
            </a:prstGeom>
          </p:spPr>
        </p:pic>
        <p:sp>
          <p:nvSpPr>
            <p:cNvPr id="4" name="object 4"/>
            <p:cNvSpPr/>
            <p:nvPr/>
          </p:nvSpPr>
          <p:spPr>
            <a:xfrm>
              <a:off x="9379885" y="3626040"/>
              <a:ext cx="2812415" cy="3232150"/>
            </a:xfrm>
            <a:custGeom>
              <a:avLst/>
              <a:gdLst/>
              <a:ahLst/>
              <a:cxnLst/>
              <a:rect l="l" t="t" r="r" b="b"/>
              <a:pathLst>
                <a:path w="2812415" h="3232150">
                  <a:moveTo>
                    <a:pt x="2761000" y="0"/>
                  </a:moveTo>
                  <a:lnTo>
                    <a:pt x="2713355" y="6"/>
                  </a:lnTo>
                  <a:lnTo>
                    <a:pt x="2665759" y="843"/>
                  </a:lnTo>
                  <a:lnTo>
                    <a:pt x="2618223" y="2506"/>
                  </a:lnTo>
                  <a:lnTo>
                    <a:pt x="2570760" y="4993"/>
                  </a:lnTo>
                  <a:lnTo>
                    <a:pt x="2523379" y="8301"/>
                  </a:lnTo>
                  <a:lnTo>
                    <a:pt x="2476092" y="12426"/>
                  </a:lnTo>
                  <a:lnTo>
                    <a:pt x="2428909" y="17366"/>
                  </a:lnTo>
                  <a:lnTo>
                    <a:pt x="2381842" y="23118"/>
                  </a:lnTo>
                  <a:lnTo>
                    <a:pt x="2334902" y="29679"/>
                  </a:lnTo>
                  <a:lnTo>
                    <a:pt x="2288100" y="37046"/>
                  </a:lnTo>
                  <a:lnTo>
                    <a:pt x="2241446" y="45216"/>
                  </a:lnTo>
                  <a:lnTo>
                    <a:pt x="2194952" y="54186"/>
                  </a:lnTo>
                  <a:lnTo>
                    <a:pt x="2148629" y="63954"/>
                  </a:lnTo>
                  <a:lnTo>
                    <a:pt x="2102487" y="74515"/>
                  </a:lnTo>
                  <a:lnTo>
                    <a:pt x="2056539" y="85868"/>
                  </a:lnTo>
                  <a:lnTo>
                    <a:pt x="2010794" y="98008"/>
                  </a:lnTo>
                  <a:lnTo>
                    <a:pt x="1965264" y="110935"/>
                  </a:lnTo>
                  <a:lnTo>
                    <a:pt x="1919959" y="124643"/>
                  </a:lnTo>
                  <a:lnTo>
                    <a:pt x="1874892" y="139131"/>
                  </a:lnTo>
                  <a:lnTo>
                    <a:pt x="1830072" y="154395"/>
                  </a:lnTo>
                  <a:lnTo>
                    <a:pt x="1785511" y="170433"/>
                  </a:lnTo>
                  <a:lnTo>
                    <a:pt x="1741220" y="187241"/>
                  </a:lnTo>
                  <a:lnTo>
                    <a:pt x="1697210" y="204817"/>
                  </a:lnTo>
                  <a:lnTo>
                    <a:pt x="1653492" y="223158"/>
                  </a:lnTo>
                  <a:lnTo>
                    <a:pt x="1610076" y="242260"/>
                  </a:lnTo>
                  <a:lnTo>
                    <a:pt x="1566974" y="262121"/>
                  </a:lnTo>
                  <a:lnTo>
                    <a:pt x="1524198" y="282737"/>
                  </a:lnTo>
                  <a:lnTo>
                    <a:pt x="1481757" y="304107"/>
                  </a:lnTo>
                  <a:lnTo>
                    <a:pt x="1439662" y="326226"/>
                  </a:lnTo>
                  <a:lnTo>
                    <a:pt x="1397926" y="349092"/>
                  </a:lnTo>
                  <a:lnTo>
                    <a:pt x="1356559" y="372702"/>
                  </a:lnTo>
                  <a:lnTo>
                    <a:pt x="1315571" y="397053"/>
                  </a:lnTo>
                  <a:lnTo>
                    <a:pt x="1274975" y="422142"/>
                  </a:lnTo>
                  <a:lnTo>
                    <a:pt x="1234780" y="447966"/>
                  </a:lnTo>
                  <a:lnTo>
                    <a:pt x="1194999" y="474522"/>
                  </a:lnTo>
                  <a:lnTo>
                    <a:pt x="1155641" y="501808"/>
                  </a:lnTo>
                  <a:lnTo>
                    <a:pt x="1116718" y="529820"/>
                  </a:lnTo>
                  <a:lnTo>
                    <a:pt x="1078241" y="558554"/>
                  </a:lnTo>
                  <a:lnTo>
                    <a:pt x="1040221" y="588010"/>
                  </a:lnTo>
                  <a:lnTo>
                    <a:pt x="1002669" y="618182"/>
                  </a:lnTo>
                  <a:lnTo>
                    <a:pt x="965597" y="649069"/>
                  </a:lnTo>
                  <a:lnTo>
                    <a:pt x="929014" y="680667"/>
                  </a:lnTo>
                  <a:lnTo>
                    <a:pt x="892932" y="712974"/>
                  </a:lnTo>
                  <a:lnTo>
                    <a:pt x="857362" y="745987"/>
                  </a:lnTo>
                  <a:lnTo>
                    <a:pt x="822315" y="779702"/>
                  </a:lnTo>
                  <a:lnTo>
                    <a:pt x="787802" y="814116"/>
                  </a:lnTo>
                  <a:lnTo>
                    <a:pt x="753834" y="849227"/>
                  </a:lnTo>
                  <a:lnTo>
                    <a:pt x="720422" y="885032"/>
                  </a:lnTo>
                  <a:lnTo>
                    <a:pt x="687577" y="921528"/>
                  </a:lnTo>
                  <a:lnTo>
                    <a:pt x="655310" y="958712"/>
                  </a:lnTo>
                  <a:lnTo>
                    <a:pt x="623632" y="996580"/>
                  </a:lnTo>
                  <a:lnTo>
                    <a:pt x="592554" y="1035130"/>
                  </a:lnTo>
                  <a:lnTo>
                    <a:pt x="562088" y="1074359"/>
                  </a:lnTo>
                  <a:lnTo>
                    <a:pt x="532243" y="1114265"/>
                  </a:lnTo>
                  <a:lnTo>
                    <a:pt x="503032" y="1154843"/>
                  </a:lnTo>
                  <a:lnTo>
                    <a:pt x="474464" y="1196091"/>
                  </a:lnTo>
                  <a:lnTo>
                    <a:pt x="446552" y="1238007"/>
                  </a:lnTo>
                  <a:lnTo>
                    <a:pt x="419306" y="1280586"/>
                  </a:lnTo>
                  <a:lnTo>
                    <a:pt x="392737" y="1323827"/>
                  </a:lnTo>
                  <a:lnTo>
                    <a:pt x="366856" y="1367726"/>
                  </a:lnTo>
                  <a:lnTo>
                    <a:pt x="341245" y="1413048"/>
                  </a:lnTo>
                  <a:lnTo>
                    <a:pt x="316589" y="1458648"/>
                  </a:lnTo>
                  <a:lnTo>
                    <a:pt x="292884" y="1504514"/>
                  </a:lnTo>
                  <a:lnTo>
                    <a:pt x="270126" y="1550636"/>
                  </a:lnTo>
                  <a:lnTo>
                    <a:pt x="248313" y="1597000"/>
                  </a:lnTo>
                  <a:lnTo>
                    <a:pt x="227442" y="1643596"/>
                  </a:lnTo>
                  <a:lnTo>
                    <a:pt x="207509" y="1690412"/>
                  </a:lnTo>
                  <a:lnTo>
                    <a:pt x="188511" y="1737435"/>
                  </a:lnTo>
                  <a:lnTo>
                    <a:pt x="170445" y="1784655"/>
                  </a:lnTo>
                  <a:lnTo>
                    <a:pt x="153308" y="1832058"/>
                  </a:lnTo>
                  <a:lnTo>
                    <a:pt x="137097" y="1879635"/>
                  </a:lnTo>
                  <a:lnTo>
                    <a:pt x="121808" y="1927372"/>
                  </a:lnTo>
                  <a:lnTo>
                    <a:pt x="107439" y="1975259"/>
                  </a:lnTo>
                  <a:lnTo>
                    <a:pt x="93986" y="2023283"/>
                  </a:lnTo>
                  <a:lnTo>
                    <a:pt x="81446" y="2071432"/>
                  </a:lnTo>
                  <a:lnTo>
                    <a:pt x="69816" y="2119696"/>
                  </a:lnTo>
                  <a:lnTo>
                    <a:pt x="59093" y="2168061"/>
                  </a:lnTo>
                  <a:lnTo>
                    <a:pt x="49273" y="2216517"/>
                  </a:lnTo>
                  <a:lnTo>
                    <a:pt x="40354" y="2265052"/>
                  </a:lnTo>
                  <a:lnTo>
                    <a:pt x="32333" y="2313654"/>
                  </a:lnTo>
                  <a:lnTo>
                    <a:pt x="25205" y="2362310"/>
                  </a:lnTo>
                  <a:lnTo>
                    <a:pt x="18969" y="2411011"/>
                  </a:lnTo>
                  <a:lnTo>
                    <a:pt x="13621" y="2459743"/>
                  </a:lnTo>
                  <a:lnTo>
                    <a:pt x="9157" y="2508495"/>
                  </a:lnTo>
                  <a:lnTo>
                    <a:pt x="5575" y="2557255"/>
                  </a:lnTo>
                  <a:lnTo>
                    <a:pt x="2871" y="2606011"/>
                  </a:lnTo>
                  <a:lnTo>
                    <a:pt x="1043" y="2654753"/>
                  </a:lnTo>
                  <a:lnTo>
                    <a:pt x="87" y="2703467"/>
                  </a:lnTo>
                  <a:lnTo>
                    <a:pt x="0" y="2752142"/>
                  </a:lnTo>
                  <a:lnTo>
                    <a:pt x="778" y="2800767"/>
                  </a:lnTo>
                  <a:lnTo>
                    <a:pt x="2419" y="2849330"/>
                  </a:lnTo>
                  <a:lnTo>
                    <a:pt x="4920" y="2897819"/>
                  </a:lnTo>
                  <a:lnTo>
                    <a:pt x="8277" y="2946222"/>
                  </a:lnTo>
                  <a:lnTo>
                    <a:pt x="12488" y="2994527"/>
                  </a:lnTo>
                  <a:lnTo>
                    <a:pt x="17548" y="3042723"/>
                  </a:lnTo>
                  <a:lnTo>
                    <a:pt x="23456" y="3090798"/>
                  </a:lnTo>
                  <a:lnTo>
                    <a:pt x="30207" y="3138741"/>
                  </a:lnTo>
                  <a:lnTo>
                    <a:pt x="37799" y="3186539"/>
                  </a:lnTo>
                  <a:lnTo>
                    <a:pt x="47705" y="3231958"/>
                  </a:lnTo>
                  <a:lnTo>
                    <a:pt x="664671" y="3231958"/>
                  </a:lnTo>
                  <a:lnTo>
                    <a:pt x="633048" y="3086925"/>
                  </a:lnTo>
                  <a:lnTo>
                    <a:pt x="625660" y="3039723"/>
                  </a:lnTo>
                  <a:lnTo>
                    <a:pt x="619326" y="2992343"/>
                  </a:lnTo>
                  <a:lnTo>
                    <a:pt x="614050" y="2944806"/>
                  </a:lnTo>
                  <a:lnTo>
                    <a:pt x="609837" y="2897129"/>
                  </a:lnTo>
                  <a:lnTo>
                    <a:pt x="606692" y="2849331"/>
                  </a:lnTo>
                  <a:lnTo>
                    <a:pt x="604619" y="2801431"/>
                  </a:lnTo>
                  <a:lnTo>
                    <a:pt x="603624" y="2753448"/>
                  </a:lnTo>
                  <a:lnTo>
                    <a:pt x="603711" y="2705399"/>
                  </a:lnTo>
                  <a:lnTo>
                    <a:pt x="604886" y="2657304"/>
                  </a:lnTo>
                  <a:lnTo>
                    <a:pt x="607154" y="2609180"/>
                  </a:lnTo>
                  <a:lnTo>
                    <a:pt x="610518" y="2561048"/>
                  </a:lnTo>
                  <a:lnTo>
                    <a:pt x="614985" y="2512924"/>
                  </a:lnTo>
                  <a:lnTo>
                    <a:pt x="620559" y="2464829"/>
                  </a:lnTo>
                  <a:lnTo>
                    <a:pt x="627245" y="2416780"/>
                  </a:lnTo>
                  <a:lnTo>
                    <a:pt x="635048" y="2368796"/>
                  </a:lnTo>
                  <a:lnTo>
                    <a:pt x="643972" y="2320895"/>
                  </a:lnTo>
                  <a:lnTo>
                    <a:pt x="654024" y="2273097"/>
                  </a:lnTo>
                  <a:lnTo>
                    <a:pt x="665207" y="2225420"/>
                  </a:lnTo>
                  <a:lnTo>
                    <a:pt x="677527" y="2177881"/>
                  </a:lnTo>
                  <a:lnTo>
                    <a:pt x="690988" y="2130501"/>
                  </a:lnTo>
                  <a:lnTo>
                    <a:pt x="705595" y="2083298"/>
                  </a:lnTo>
                  <a:lnTo>
                    <a:pt x="721354" y="2036289"/>
                  </a:lnTo>
                  <a:lnTo>
                    <a:pt x="738269" y="1989495"/>
                  </a:lnTo>
                  <a:lnTo>
                    <a:pt x="756345" y="1942932"/>
                  </a:lnTo>
                  <a:lnTo>
                    <a:pt x="775587" y="1896621"/>
                  </a:lnTo>
                  <a:lnTo>
                    <a:pt x="796001" y="1850579"/>
                  </a:lnTo>
                  <a:lnTo>
                    <a:pt x="817589" y="1804825"/>
                  </a:lnTo>
                  <a:lnTo>
                    <a:pt x="840359" y="1759378"/>
                  </a:lnTo>
                  <a:lnTo>
                    <a:pt x="864315" y="1714256"/>
                  </a:lnTo>
                  <a:lnTo>
                    <a:pt x="889461" y="1669478"/>
                  </a:lnTo>
                  <a:lnTo>
                    <a:pt x="915743" y="1625178"/>
                  </a:lnTo>
                  <a:lnTo>
                    <a:pt x="942925" y="1581743"/>
                  </a:lnTo>
                  <a:lnTo>
                    <a:pt x="970988" y="1539178"/>
                  </a:lnTo>
                  <a:lnTo>
                    <a:pt x="999911" y="1497488"/>
                  </a:lnTo>
                  <a:lnTo>
                    <a:pt x="1029678" y="1456678"/>
                  </a:lnTo>
                  <a:lnTo>
                    <a:pt x="1060269" y="1416753"/>
                  </a:lnTo>
                  <a:lnTo>
                    <a:pt x="1091665" y="1377718"/>
                  </a:lnTo>
                  <a:lnTo>
                    <a:pt x="1123848" y="1339579"/>
                  </a:lnTo>
                  <a:lnTo>
                    <a:pt x="1156799" y="1302340"/>
                  </a:lnTo>
                  <a:lnTo>
                    <a:pt x="1190498" y="1266007"/>
                  </a:lnTo>
                  <a:lnTo>
                    <a:pt x="1224928" y="1230583"/>
                  </a:lnTo>
                  <a:lnTo>
                    <a:pt x="1260069" y="1196076"/>
                  </a:lnTo>
                  <a:lnTo>
                    <a:pt x="1295903" y="1162488"/>
                  </a:lnTo>
                  <a:lnTo>
                    <a:pt x="1332411" y="1129827"/>
                  </a:lnTo>
                  <a:lnTo>
                    <a:pt x="1369574" y="1098095"/>
                  </a:lnTo>
                  <a:lnTo>
                    <a:pt x="1407374" y="1067300"/>
                  </a:lnTo>
                  <a:lnTo>
                    <a:pt x="1445791" y="1037445"/>
                  </a:lnTo>
                  <a:lnTo>
                    <a:pt x="1484807" y="1008535"/>
                  </a:lnTo>
                  <a:lnTo>
                    <a:pt x="1524403" y="980577"/>
                  </a:lnTo>
                  <a:lnTo>
                    <a:pt x="1564560" y="953574"/>
                  </a:lnTo>
                  <a:lnTo>
                    <a:pt x="1605261" y="927532"/>
                  </a:lnTo>
                  <a:lnTo>
                    <a:pt x="1646484" y="902456"/>
                  </a:lnTo>
                  <a:lnTo>
                    <a:pt x="1688213" y="878351"/>
                  </a:lnTo>
                  <a:lnTo>
                    <a:pt x="1730429" y="855221"/>
                  </a:lnTo>
                  <a:lnTo>
                    <a:pt x="1773111" y="833073"/>
                  </a:lnTo>
                  <a:lnTo>
                    <a:pt x="1816243" y="811911"/>
                  </a:lnTo>
                  <a:lnTo>
                    <a:pt x="1859804" y="791739"/>
                  </a:lnTo>
                  <a:lnTo>
                    <a:pt x="1903777" y="772564"/>
                  </a:lnTo>
                  <a:lnTo>
                    <a:pt x="1948142" y="754390"/>
                  </a:lnTo>
                  <a:lnTo>
                    <a:pt x="1992881" y="737222"/>
                  </a:lnTo>
                  <a:lnTo>
                    <a:pt x="2037975" y="721066"/>
                  </a:lnTo>
                  <a:lnTo>
                    <a:pt x="2083405" y="705925"/>
                  </a:lnTo>
                  <a:lnTo>
                    <a:pt x="2129152" y="691806"/>
                  </a:lnTo>
                  <a:lnTo>
                    <a:pt x="2175198" y="678714"/>
                  </a:lnTo>
                  <a:lnTo>
                    <a:pt x="2221523" y="666652"/>
                  </a:lnTo>
                  <a:lnTo>
                    <a:pt x="2268110" y="655628"/>
                  </a:lnTo>
                  <a:lnTo>
                    <a:pt x="2314939" y="645644"/>
                  </a:lnTo>
                  <a:lnTo>
                    <a:pt x="2361992" y="636708"/>
                  </a:lnTo>
                  <a:lnTo>
                    <a:pt x="2409249" y="628822"/>
                  </a:lnTo>
                  <a:lnTo>
                    <a:pt x="2456693" y="621994"/>
                  </a:lnTo>
                  <a:lnTo>
                    <a:pt x="2504303" y="616227"/>
                  </a:lnTo>
                  <a:lnTo>
                    <a:pt x="2552063" y="611527"/>
                  </a:lnTo>
                  <a:lnTo>
                    <a:pt x="2599951" y="607898"/>
                  </a:lnTo>
                  <a:lnTo>
                    <a:pt x="2647951" y="605346"/>
                  </a:lnTo>
                  <a:lnTo>
                    <a:pt x="2696043" y="603876"/>
                  </a:lnTo>
                  <a:lnTo>
                    <a:pt x="2744209" y="603493"/>
                  </a:lnTo>
                  <a:lnTo>
                    <a:pt x="2792429" y="604202"/>
                  </a:lnTo>
                  <a:lnTo>
                    <a:pt x="2812114" y="605726"/>
                  </a:lnTo>
                  <a:lnTo>
                    <a:pt x="2812114" y="1079"/>
                  </a:lnTo>
                  <a:lnTo>
                    <a:pt x="2808685" y="825"/>
                  </a:lnTo>
                  <a:lnTo>
                    <a:pt x="2761000" y="0"/>
                  </a:lnTo>
                  <a:close/>
                </a:path>
              </a:pathLst>
            </a:custGeom>
            <a:solidFill>
              <a:srgbClr val="112F75">
                <a:alpha val="3921"/>
              </a:srgbClr>
            </a:solidFill>
          </p:spPr>
          <p:txBody>
            <a:bodyPr wrap="square" lIns="0" tIns="0" rIns="0" bIns="0" rtlCol="0"/>
            <a:lstStyle/>
            <a:p>
              <a:endParaRPr sz="2700"/>
            </a:p>
          </p:txBody>
        </p:sp>
        <p:pic>
          <p:nvPicPr>
            <p:cNvPr id="5" name="object 5"/>
            <p:cNvPicPr/>
            <p:nvPr/>
          </p:nvPicPr>
          <p:blipFill>
            <a:blip r:embed="rId3" cstate="print"/>
            <a:stretch>
              <a:fillRect/>
            </a:stretch>
          </p:blipFill>
          <p:spPr>
            <a:xfrm>
              <a:off x="67056" y="522731"/>
              <a:ext cx="12053316" cy="5676900"/>
            </a:xfrm>
            <a:prstGeom prst="rect">
              <a:avLst/>
            </a:prstGeom>
          </p:spPr>
        </p:pic>
        <p:sp>
          <p:nvSpPr>
            <p:cNvPr id="6" name="object 6"/>
            <p:cNvSpPr/>
            <p:nvPr/>
          </p:nvSpPr>
          <p:spPr>
            <a:xfrm>
              <a:off x="254508" y="647700"/>
              <a:ext cx="11683365" cy="5431790"/>
            </a:xfrm>
            <a:custGeom>
              <a:avLst/>
              <a:gdLst/>
              <a:ahLst/>
              <a:cxnLst/>
              <a:rect l="l" t="t" r="r" b="b"/>
              <a:pathLst>
                <a:path w="11683365" h="5431790">
                  <a:moveTo>
                    <a:pt x="11501882" y="0"/>
                  </a:moveTo>
                  <a:lnTo>
                    <a:pt x="181089" y="0"/>
                  </a:lnTo>
                  <a:lnTo>
                    <a:pt x="132948" y="6465"/>
                  </a:lnTo>
                  <a:lnTo>
                    <a:pt x="89690" y="24713"/>
                  </a:lnTo>
                  <a:lnTo>
                    <a:pt x="53039" y="53022"/>
                  </a:lnTo>
                  <a:lnTo>
                    <a:pt x="24724" y="89671"/>
                  </a:lnTo>
                  <a:lnTo>
                    <a:pt x="6468" y="132938"/>
                  </a:lnTo>
                  <a:lnTo>
                    <a:pt x="0" y="181101"/>
                  </a:lnTo>
                  <a:lnTo>
                    <a:pt x="0" y="5250446"/>
                  </a:lnTo>
                  <a:lnTo>
                    <a:pt x="6468" y="5298587"/>
                  </a:lnTo>
                  <a:lnTo>
                    <a:pt x="24724" y="5341845"/>
                  </a:lnTo>
                  <a:lnTo>
                    <a:pt x="53039" y="5378496"/>
                  </a:lnTo>
                  <a:lnTo>
                    <a:pt x="89690" y="5406811"/>
                  </a:lnTo>
                  <a:lnTo>
                    <a:pt x="132948" y="5425067"/>
                  </a:lnTo>
                  <a:lnTo>
                    <a:pt x="181089" y="5431536"/>
                  </a:lnTo>
                  <a:lnTo>
                    <a:pt x="11501882" y="5431536"/>
                  </a:lnTo>
                  <a:lnTo>
                    <a:pt x="11550045" y="5425067"/>
                  </a:lnTo>
                  <a:lnTo>
                    <a:pt x="11593312" y="5406811"/>
                  </a:lnTo>
                  <a:lnTo>
                    <a:pt x="11629961" y="5378496"/>
                  </a:lnTo>
                  <a:lnTo>
                    <a:pt x="11658270" y="5341845"/>
                  </a:lnTo>
                  <a:lnTo>
                    <a:pt x="11676518" y="5298587"/>
                  </a:lnTo>
                  <a:lnTo>
                    <a:pt x="11682984" y="5250446"/>
                  </a:lnTo>
                  <a:lnTo>
                    <a:pt x="11682984" y="181101"/>
                  </a:lnTo>
                  <a:lnTo>
                    <a:pt x="11676518" y="132938"/>
                  </a:lnTo>
                  <a:lnTo>
                    <a:pt x="11658270" y="89671"/>
                  </a:lnTo>
                  <a:lnTo>
                    <a:pt x="11629961" y="53022"/>
                  </a:lnTo>
                  <a:lnTo>
                    <a:pt x="11593312" y="24713"/>
                  </a:lnTo>
                  <a:lnTo>
                    <a:pt x="11550045" y="6465"/>
                  </a:lnTo>
                  <a:lnTo>
                    <a:pt x="11501882" y="0"/>
                  </a:lnTo>
                  <a:close/>
                </a:path>
              </a:pathLst>
            </a:custGeom>
            <a:solidFill>
              <a:srgbClr val="F1F1F1"/>
            </a:solidFill>
          </p:spPr>
          <p:txBody>
            <a:bodyPr wrap="square" lIns="0" tIns="0" rIns="0" bIns="0" rtlCol="0"/>
            <a:lstStyle/>
            <a:p>
              <a:endParaRPr sz="2700"/>
            </a:p>
          </p:txBody>
        </p:sp>
        <p:sp>
          <p:nvSpPr>
            <p:cNvPr id="7" name="object 7"/>
            <p:cNvSpPr/>
            <p:nvPr/>
          </p:nvSpPr>
          <p:spPr>
            <a:xfrm>
              <a:off x="254508" y="647700"/>
              <a:ext cx="11683365" cy="5431790"/>
            </a:xfrm>
            <a:custGeom>
              <a:avLst/>
              <a:gdLst/>
              <a:ahLst/>
              <a:cxnLst/>
              <a:rect l="l" t="t" r="r" b="b"/>
              <a:pathLst>
                <a:path w="11683365" h="5431790">
                  <a:moveTo>
                    <a:pt x="0" y="181101"/>
                  </a:moveTo>
                  <a:lnTo>
                    <a:pt x="6468" y="132938"/>
                  </a:lnTo>
                  <a:lnTo>
                    <a:pt x="24724" y="89671"/>
                  </a:lnTo>
                  <a:lnTo>
                    <a:pt x="53039" y="53022"/>
                  </a:lnTo>
                  <a:lnTo>
                    <a:pt x="89690" y="24713"/>
                  </a:lnTo>
                  <a:lnTo>
                    <a:pt x="132948" y="6465"/>
                  </a:lnTo>
                  <a:lnTo>
                    <a:pt x="181089" y="0"/>
                  </a:lnTo>
                  <a:lnTo>
                    <a:pt x="11501882" y="0"/>
                  </a:lnTo>
                  <a:lnTo>
                    <a:pt x="11550045" y="6465"/>
                  </a:lnTo>
                  <a:lnTo>
                    <a:pt x="11593312" y="24713"/>
                  </a:lnTo>
                  <a:lnTo>
                    <a:pt x="11629961" y="53022"/>
                  </a:lnTo>
                  <a:lnTo>
                    <a:pt x="11658270" y="89671"/>
                  </a:lnTo>
                  <a:lnTo>
                    <a:pt x="11676518" y="132938"/>
                  </a:lnTo>
                  <a:lnTo>
                    <a:pt x="11682984" y="181101"/>
                  </a:lnTo>
                  <a:lnTo>
                    <a:pt x="11682984" y="5250446"/>
                  </a:lnTo>
                  <a:lnTo>
                    <a:pt x="11676518" y="5298587"/>
                  </a:lnTo>
                  <a:lnTo>
                    <a:pt x="11658270" y="5341845"/>
                  </a:lnTo>
                  <a:lnTo>
                    <a:pt x="11629961" y="5378496"/>
                  </a:lnTo>
                  <a:lnTo>
                    <a:pt x="11593312" y="5406811"/>
                  </a:lnTo>
                  <a:lnTo>
                    <a:pt x="11550045" y="5425067"/>
                  </a:lnTo>
                  <a:lnTo>
                    <a:pt x="11501882" y="5431536"/>
                  </a:lnTo>
                  <a:lnTo>
                    <a:pt x="181089" y="5431536"/>
                  </a:lnTo>
                  <a:lnTo>
                    <a:pt x="132948" y="5425067"/>
                  </a:lnTo>
                  <a:lnTo>
                    <a:pt x="89690" y="5406811"/>
                  </a:lnTo>
                  <a:lnTo>
                    <a:pt x="53039" y="5378496"/>
                  </a:lnTo>
                  <a:lnTo>
                    <a:pt x="24724" y="5341845"/>
                  </a:lnTo>
                  <a:lnTo>
                    <a:pt x="6468" y="5298587"/>
                  </a:lnTo>
                  <a:lnTo>
                    <a:pt x="0" y="5250446"/>
                  </a:lnTo>
                  <a:lnTo>
                    <a:pt x="0" y="181101"/>
                  </a:lnTo>
                  <a:close/>
                </a:path>
              </a:pathLst>
            </a:custGeom>
            <a:ln w="9524">
              <a:solidFill>
                <a:srgbClr val="D0CECE"/>
              </a:solidFill>
            </a:ln>
          </p:spPr>
          <p:txBody>
            <a:bodyPr wrap="square" lIns="0" tIns="0" rIns="0" bIns="0" rtlCol="0"/>
            <a:lstStyle/>
            <a:p>
              <a:endParaRPr sz="2700"/>
            </a:p>
          </p:txBody>
        </p:sp>
        <p:pic>
          <p:nvPicPr>
            <p:cNvPr id="8" name="object 8"/>
            <p:cNvPicPr/>
            <p:nvPr/>
          </p:nvPicPr>
          <p:blipFill>
            <a:blip r:embed="rId4" cstate="print"/>
            <a:stretch>
              <a:fillRect/>
            </a:stretch>
          </p:blipFill>
          <p:spPr>
            <a:xfrm>
              <a:off x="0" y="2351189"/>
              <a:ext cx="4027157" cy="3531743"/>
            </a:xfrm>
            <a:prstGeom prst="rect">
              <a:avLst/>
            </a:prstGeom>
          </p:spPr>
        </p:pic>
        <p:sp>
          <p:nvSpPr>
            <p:cNvPr id="9" name="object 9"/>
            <p:cNvSpPr/>
            <p:nvPr/>
          </p:nvSpPr>
          <p:spPr>
            <a:xfrm>
              <a:off x="3860672" y="1867661"/>
              <a:ext cx="508000" cy="3077210"/>
            </a:xfrm>
            <a:custGeom>
              <a:avLst/>
              <a:gdLst/>
              <a:ahLst/>
              <a:cxnLst/>
              <a:rect l="l" t="t" r="r" b="b"/>
              <a:pathLst>
                <a:path w="508000" h="3077210">
                  <a:moveTo>
                    <a:pt x="469773" y="3000756"/>
                  </a:moveTo>
                  <a:lnTo>
                    <a:pt x="454925" y="3003744"/>
                  </a:lnTo>
                  <a:lnTo>
                    <a:pt x="442817" y="3011900"/>
                  </a:lnTo>
                  <a:lnTo>
                    <a:pt x="434661" y="3024008"/>
                  </a:lnTo>
                  <a:lnTo>
                    <a:pt x="431673" y="3038856"/>
                  </a:lnTo>
                  <a:lnTo>
                    <a:pt x="434661" y="3053703"/>
                  </a:lnTo>
                  <a:lnTo>
                    <a:pt x="442817" y="3065811"/>
                  </a:lnTo>
                  <a:lnTo>
                    <a:pt x="454925" y="3073967"/>
                  </a:lnTo>
                  <a:lnTo>
                    <a:pt x="469773" y="3076956"/>
                  </a:lnTo>
                  <a:lnTo>
                    <a:pt x="484620" y="3073967"/>
                  </a:lnTo>
                  <a:lnTo>
                    <a:pt x="496728" y="3065811"/>
                  </a:lnTo>
                  <a:lnTo>
                    <a:pt x="504884" y="3053703"/>
                  </a:lnTo>
                  <a:lnTo>
                    <a:pt x="505955" y="3048381"/>
                  </a:lnTo>
                  <a:lnTo>
                    <a:pt x="469773" y="3048381"/>
                  </a:lnTo>
                  <a:lnTo>
                    <a:pt x="469773" y="3029331"/>
                  </a:lnTo>
                  <a:lnTo>
                    <a:pt x="505955" y="3029331"/>
                  </a:lnTo>
                  <a:lnTo>
                    <a:pt x="504884" y="3024008"/>
                  </a:lnTo>
                  <a:lnTo>
                    <a:pt x="496728" y="3011900"/>
                  </a:lnTo>
                  <a:lnTo>
                    <a:pt x="484620" y="3003744"/>
                  </a:lnTo>
                  <a:lnTo>
                    <a:pt x="469773" y="3000756"/>
                  </a:lnTo>
                  <a:close/>
                </a:path>
                <a:path w="508000" h="3077210">
                  <a:moveTo>
                    <a:pt x="19050" y="0"/>
                  </a:moveTo>
                  <a:lnTo>
                    <a:pt x="0" y="0"/>
                  </a:lnTo>
                  <a:lnTo>
                    <a:pt x="0" y="3048381"/>
                  </a:lnTo>
                  <a:lnTo>
                    <a:pt x="433590" y="3048381"/>
                  </a:lnTo>
                  <a:lnTo>
                    <a:pt x="431673" y="3038856"/>
                  </a:lnTo>
                  <a:lnTo>
                    <a:pt x="19050" y="3038856"/>
                  </a:lnTo>
                  <a:lnTo>
                    <a:pt x="9525" y="3029331"/>
                  </a:lnTo>
                  <a:lnTo>
                    <a:pt x="19050" y="3029331"/>
                  </a:lnTo>
                  <a:lnTo>
                    <a:pt x="19050" y="0"/>
                  </a:lnTo>
                  <a:close/>
                </a:path>
                <a:path w="508000" h="3077210">
                  <a:moveTo>
                    <a:pt x="505955" y="3029331"/>
                  </a:moveTo>
                  <a:lnTo>
                    <a:pt x="469773" y="3029331"/>
                  </a:lnTo>
                  <a:lnTo>
                    <a:pt x="469773" y="3048381"/>
                  </a:lnTo>
                  <a:lnTo>
                    <a:pt x="505955" y="3048381"/>
                  </a:lnTo>
                  <a:lnTo>
                    <a:pt x="507873" y="3038856"/>
                  </a:lnTo>
                  <a:lnTo>
                    <a:pt x="505955" y="3029331"/>
                  </a:lnTo>
                  <a:close/>
                </a:path>
                <a:path w="508000" h="3077210">
                  <a:moveTo>
                    <a:pt x="19050" y="3029331"/>
                  </a:moveTo>
                  <a:lnTo>
                    <a:pt x="9525" y="3029331"/>
                  </a:lnTo>
                  <a:lnTo>
                    <a:pt x="19050" y="3038856"/>
                  </a:lnTo>
                  <a:lnTo>
                    <a:pt x="19050" y="3029331"/>
                  </a:lnTo>
                  <a:close/>
                </a:path>
                <a:path w="508000" h="3077210">
                  <a:moveTo>
                    <a:pt x="433590" y="3029331"/>
                  </a:moveTo>
                  <a:lnTo>
                    <a:pt x="19050" y="3029331"/>
                  </a:lnTo>
                  <a:lnTo>
                    <a:pt x="19050" y="3038856"/>
                  </a:lnTo>
                  <a:lnTo>
                    <a:pt x="431673" y="3038856"/>
                  </a:lnTo>
                  <a:lnTo>
                    <a:pt x="433590" y="3029331"/>
                  </a:lnTo>
                  <a:close/>
                </a:path>
              </a:pathLst>
            </a:custGeom>
            <a:solidFill>
              <a:srgbClr val="000000"/>
            </a:solidFill>
          </p:spPr>
          <p:txBody>
            <a:bodyPr wrap="square" lIns="0" tIns="0" rIns="0" bIns="0" rtlCol="0"/>
            <a:lstStyle/>
            <a:p>
              <a:endParaRPr sz="2700"/>
            </a:p>
          </p:txBody>
        </p:sp>
        <p:pic>
          <p:nvPicPr>
            <p:cNvPr id="10" name="object 10"/>
            <p:cNvPicPr/>
            <p:nvPr/>
          </p:nvPicPr>
          <p:blipFill>
            <a:blip r:embed="rId5" cstate="print"/>
            <a:stretch>
              <a:fillRect/>
            </a:stretch>
          </p:blipFill>
          <p:spPr>
            <a:xfrm>
              <a:off x="464819" y="809244"/>
              <a:ext cx="1562100" cy="600455"/>
            </a:xfrm>
            <a:prstGeom prst="rect">
              <a:avLst/>
            </a:prstGeom>
          </p:spPr>
        </p:pic>
        <p:pic>
          <p:nvPicPr>
            <p:cNvPr id="11" name="object 11"/>
            <p:cNvPicPr/>
            <p:nvPr/>
          </p:nvPicPr>
          <p:blipFill>
            <a:blip r:embed="rId6" cstate="print"/>
            <a:stretch>
              <a:fillRect/>
            </a:stretch>
          </p:blipFill>
          <p:spPr>
            <a:xfrm>
              <a:off x="3118104" y="4093464"/>
              <a:ext cx="1487423" cy="1789176"/>
            </a:xfrm>
            <a:prstGeom prst="rect">
              <a:avLst/>
            </a:prstGeom>
          </p:spPr>
        </p:pic>
        <p:sp>
          <p:nvSpPr>
            <p:cNvPr id="12" name="object 12"/>
            <p:cNvSpPr/>
            <p:nvPr/>
          </p:nvSpPr>
          <p:spPr>
            <a:xfrm>
              <a:off x="259079" y="4739640"/>
              <a:ext cx="3144520" cy="1358265"/>
            </a:xfrm>
            <a:custGeom>
              <a:avLst/>
              <a:gdLst/>
              <a:ahLst/>
              <a:cxnLst/>
              <a:rect l="l" t="t" r="r" b="b"/>
              <a:pathLst>
                <a:path w="3144520" h="1358264">
                  <a:moveTo>
                    <a:pt x="1264412" y="0"/>
                  </a:moveTo>
                  <a:lnTo>
                    <a:pt x="1211395" y="695"/>
                  </a:lnTo>
                  <a:lnTo>
                    <a:pt x="1158722" y="2771"/>
                  </a:lnTo>
                  <a:lnTo>
                    <a:pt x="1106410" y="6210"/>
                  </a:lnTo>
                  <a:lnTo>
                    <a:pt x="1054476" y="10995"/>
                  </a:lnTo>
                  <a:lnTo>
                    <a:pt x="1002936" y="17107"/>
                  </a:lnTo>
                  <a:lnTo>
                    <a:pt x="951810" y="24531"/>
                  </a:lnTo>
                  <a:lnTo>
                    <a:pt x="901114" y="33247"/>
                  </a:lnTo>
                  <a:lnTo>
                    <a:pt x="850865" y="43240"/>
                  </a:lnTo>
                  <a:lnTo>
                    <a:pt x="801081" y="54492"/>
                  </a:lnTo>
                  <a:lnTo>
                    <a:pt x="751779" y="66985"/>
                  </a:lnTo>
                  <a:lnTo>
                    <a:pt x="702977" y="80702"/>
                  </a:lnTo>
                  <a:lnTo>
                    <a:pt x="654691" y="95626"/>
                  </a:lnTo>
                  <a:lnTo>
                    <a:pt x="606940" y="111739"/>
                  </a:lnTo>
                  <a:lnTo>
                    <a:pt x="559741" y="129025"/>
                  </a:lnTo>
                  <a:lnTo>
                    <a:pt x="513111" y="147465"/>
                  </a:lnTo>
                  <a:lnTo>
                    <a:pt x="467068" y="167042"/>
                  </a:lnTo>
                  <a:lnTo>
                    <a:pt x="421628" y="187740"/>
                  </a:lnTo>
                  <a:lnTo>
                    <a:pt x="376809" y="209540"/>
                  </a:lnTo>
                  <a:lnTo>
                    <a:pt x="332630" y="232426"/>
                  </a:lnTo>
                  <a:lnTo>
                    <a:pt x="289106" y="256379"/>
                  </a:lnTo>
                  <a:lnTo>
                    <a:pt x="246255" y="281383"/>
                  </a:lnTo>
                  <a:lnTo>
                    <a:pt x="204096" y="307421"/>
                  </a:lnTo>
                  <a:lnTo>
                    <a:pt x="162644" y="334474"/>
                  </a:lnTo>
                  <a:lnTo>
                    <a:pt x="121918" y="362526"/>
                  </a:lnTo>
                  <a:lnTo>
                    <a:pt x="81935" y="391559"/>
                  </a:lnTo>
                  <a:lnTo>
                    <a:pt x="42712" y="421557"/>
                  </a:lnTo>
                  <a:lnTo>
                    <a:pt x="4267" y="452501"/>
                  </a:lnTo>
                  <a:lnTo>
                    <a:pt x="0" y="456311"/>
                  </a:lnTo>
                  <a:lnTo>
                    <a:pt x="0" y="1165821"/>
                  </a:lnTo>
                  <a:lnTo>
                    <a:pt x="5071" y="1209859"/>
                  </a:lnTo>
                  <a:lnTo>
                    <a:pt x="19519" y="1250284"/>
                  </a:lnTo>
                  <a:lnTo>
                    <a:pt x="42189" y="1285945"/>
                  </a:lnTo>
                  <a:lnTo>
                    <a:pt x="71930" y="1315689"/>
                  </a:lnTo>
                  <a:lnTo>
                    <a:pt x="107588" y="1338362"/>
                  </a:lnTo>
                  <a:lnTo>
                    <a:pt x="148012" y="1352811"/>
                  </a:lnTo>
                  <a:lnTo>
                    <a:pt x="192049" y="1357884"/>
                  </a:lnTo>
                  <a:lnTo>
                    <a:pt x="3144011" y="1357884"/>
                  </a:lnTo>
                  <a:lnTo>
                    <a:pt x="3089910" y="1210132"/>
                  </a:lnTo>
                  <a:lnTo>
                    <a:pt x="3070591" y="1165964"/>
                  </a:lnTo>
                  <a:lnTo>
                    <a:pt x="3050237" y="1122364"/>
                  </a:lnTo>
                  <a:lnTo>
                    <a:pt x="3028865" y="1079348"/>
                  </a:lnTo>
                  <a:lnTo>
                    <a:pt x="3006488" y="1036931"/>
                  </a:lnTo>
                  <a:lnTo>
                    <a:pt x="2983124" y="995128"/>
                  </a:lnTo>
                  <a:lnTo>
                    <a:pt x="2958786" y="953956"/>
                  </a:lnTo>
                  <a:lnTo>
                    <a:pt x="2933492" y="913430"/>
                  </a:lnTo>
                  <a:lnTo>
                    <a:pt x="2907256" y="873565"/>
                  </a:lnTo>
                  <a:lnTo>
                    <a:pt x="2880095" y="834378"/>
                  </a:lnTo>
                  <a:lnTo>
                    <a:pt x="2852023" y="795883"/>
                  </a:lnTo>
                  <a:lnTo>
                    <a:pt x="2823056" y="758096"/>
                  </a:lnTo>
                  <a:lnTo>
                    <a:pt x="2793210" y="721032"/>
                  </a:lnTo>
                  <a:lnTo>
                    <a:pt x="2762500" y="684708"/>
                  </a:lnTo>
                  <a:lnTo>
                    <a:pt x="2730942" y="649139"/>
                  </a:lnTo>
                  <a:lnTo>
                    <a:pt x="2698551" y="614340"/>
                  </a:lnTo>
                  <a:lnTo>
                    <a:pt x="2665344" y="580327"/>
                  </a:lnTo>
                  <a:lnTo>
                    <a:pt x="2631335" y="547116"/>
                  </a:lnTo>
                  <a:lnTo>
                    <a:pt x="2596540" y="514722"/>
                  </a:lnTo>
                  <a:lnTo>
                    <a:pt x="2560974" y="483160"/>
                  </a:lnTo>
                  <a:lnTo>
                    <a:pt x="2524654" y="452446"/>
                  </a:lnTo>
                  <a:lnTo>
                    <a:pt x="2487595" y="422596"/>
                  </a:lnTo>
                  <a:lnTo>
                    <a:pt x="2449812" y="393626"/>
                  </a:lnTo>
                  <a:lnTo>
                    <a:pt x="2411321" y="365550"/>
                  </a:lnTo>
                  <a:lnTo>
                    <a:pt x="2372137" y="338385"/>
                  </a:lnTo>
                  <a:lnTo>
                    <a:pt x="2332277" y="312145"/>
                  </a:lnTo>
                  <a:lnTo>
                    <a:pt x="2291754" y="286847"/>
                  </a:lnTo>
                  <a:lnTo>
                    <a:pt x="2250586" y="262507"/>
                  </a:lnTo>
                  <a:lnTo>
                    <a:pt x="2208788" y="239139"/>
                  </a:lnTo>
                  <a:lnTo>
                    <a:pt x="2166375" y="216759"/>
                  </a:lnTo>
                  <a:lnTo>
                    <a:pt x="2123363" y="195383"/>
                  </a:lnTo>
                  <a:lnTo>
                    <a:pt x="2079767" y="175026"/>
                  </a:lnTo>
                  <a:lnTo>
                    <a:pt x="2035603" y="155704"/>
                  </a:lnTo>
                  <a:lnTo>
                    <a:pt x="1990886" y="137433"/>
                  </a:lnTo>
                  <a:lnTo>
                    <a:pt x="1945632" y="120228"/>
                  </a:lnTo>
                  <a:lnTo>
                    <a:pt x="1899857" y="104104"/>
                  </a:lnTo>
                  <a:lnTo>
                    <a:pt x="1853576" y="89077"/>
                  </a:lnTo>
                  <a:lnTo>
                    <a:pt x="1806805" y="75163"/>
                  </a:lnTo>
                  <a:lnTo>
                    <a:pt x="1759559" y="62378"/>
                  </a:lnTo>
                  <a:lnTo>
                    <a:pt x="1711854" y="50736"/>
                  </a:lnTo>
                  <a:lnTo>
                    <a:pt x="1663705" y="40254"/>
                  </a:lnTo>
                  <a:lnTo>
                    <a:pt x="1615129" y="30946"/>
                  </a:lnTo>
                  <a:lnTo>
                    <a:pt x="1566139" y="22829"/>
                  </a:lnTo>
                  <a:lnTo>
                    <a:pt x="1516753" y="15918"/>
                  </a:lnTo>
                  <a:lnTo>
                    <a:pt x="1466985" y="10229"/>
                  </a:lnTo>
                  <a:lnTo>
                    <a:pt x="1416852" y="5777"/>
                  </a:lnTo>
                  <a:lnTo>
                    <a:pt x="1366368" y="2578"/>
                  </a:lnTo>
                  <a:lnTo>
                    <a:pt x="1315549" y="647"/>
                  </a:lnTo>
                  <a:lnTo>
                    <a:pt x="1264412" y="0"/>
                  </a:lnTo>
                  <a:close/>
                </a:path>
              </a:pathLst>
            </a:custGeom>
            <a:solidFill>
              <a:srgbClr val="FBC000"/>
            </a:solidFill>
          </p:spPr>
          <p:txBody>
            <a:bodyPr wrap="square" lIns="0" tIns="0" rIns="0" bIns="0" rtlCol="0"/>
            <a:lstStyle/>
            <a:p>
              <a:endParaRPr sz="2700"/>
            </a:p>
          </p:txBody>
        </p:sp>
        <p:sp>
          <p:nvSpPr>
            <p:cNvPr id="13" name="object 13"/>
            <p:cNvSpPr/>
            <p:nvPr/>
          </p:nvSpPr>
          <p:spPr>
            <a:xfrm>
              <a:off x="245363" y="5131308"/>
              <a:ext cx="2263140" cy="977265"/>
            </a:xfrm>
            <a:custGeom>
              <a:avLst/>
              <a:gdLst/>
              <a:ahLst/>
              <a:cxnLst/>
              <a:rect l="l" t="t" r="r" b="b"/>
              <a:pathLst>
                <a:path w="2263140" h="977264">
                  <a:moveTo>
                    <a:pt x="910196" y="0"/>
                  </a:moveTo>
                  <a:lnTo>
                    <a:pt x="858728" y="911"/>
                  </a:lnTo>
                  <a:lnTo>
                    <a:pt x="807720" y="3624"/>
                  </a:lnTo>
                  <a:lnTo>
                    <a:pt x="757201" y="8108"/>
                  </a:lnTo>
                  <a:lnTo>
                    <a:pt x="707202" y="14332"/>
                  </a:lnTo>
                  <a:lnTo>
                    <a:pt x="657755" y="22266"/>
                  </a:lnTo>
                  <a:lnTo>
                    <a:pt x="608889" y="31879"/>
                  </a:lnTo>
                  <a:lnTo>
                    <a:pt x="560636" y="43140"/>
                  </a:lnTo>
                  <a:lnTo>
                    <a:pt x="513026" y="56018"/>
                  </a:lnTo>
                  <a:lnTo>
                    <a:pt x="466090" y="70482"/>
                  </a:lnTo>
                  <a:lnTo>
                    <a:pt x="419858" y="86502"/>
                  </a:lnTo>
                  <a:lnTo>
                    <a:pt x="374363" y="104048"/>
                  </a:lnTo>
                  <a:lnTo>
                    <a:pt x="329633" y="123087"/>
                  </a:lnTo>
                  <a:lnTo>
                    <a:pt x="285701" y="143590"/>
                  </a:lnTo>
                  <a:lnTo>
                    <a:pt x="242596" y="165525"/>
                  </a:lnTo>
                  <a:lnTo>
                    <a:pt x="200350" y="188862"/>
                  </a:lnTo>
                  <a:lnTo>
                    <a:pt x="158993" y="213571"/>
                  </a:lnTo>
                  <a:lnTo>
                    <a:pt x="118556" y="239620"/>
                  </a:lnTo>
                  <a:lnTo>
                    <a:pt x="79070" y="266978"/>
                  </a:lnTo>
                  <a:lnTo>
                    <a:pt x="40565" y="295615"/>
                  </a:lnTo>
                  <a:lnTo>
                    <a:pt x="3073" y="325501"/>
                  </a:lnTo>
                  <a:lnTo>
                    <a:pt x="0" y="328295"/>
                  </a:lnTo>
                  <a:lnTo>
                    <a:pt x="0" y="838708"/>
                  </a:lnTo>
                  <a:lnTo>
                    <a:pt x="7047" y="882382"/>
                  </a:lnTo>
                  <a:lnTo>
                    <a:pt x="26670" y="920313"/>
                  </a:lnTo>
                  <a:lnTo>
                    <a:pt x="56594" y="950224"/>
                  </a:lnTo>
                  <a:lnTo>
                    <a:pt x="94543" y="969839"/>
                  </a:lnTo>
                  <a:lnTo>
                    <a:pt x="138239" y="976884"/>
                  </a:lnTo>
                  <a:lnTo>
                    <a:pt x="2263140" y="976884"/>
                  </a:lnTo>
                  <a:lnTo>
                    <a:pt x="2224278" y="870585"/>
                  </a:lnTo>
                  <a:lnTo>
                    <a:pt x="2205011" y="827115"/>
                  </a:lnTo>
                  <a:lnTo>
                    <a:pt x="2184352" y="784422"/>
                  </a:lnTo>
                  <a:lnTo>
                    <a:pt x="2162328" y="742533"/>
                  </a:lnTo>
                  <a:lnTo>
                    <a:pt x="2138969" y="701479"/>
                  </a:lnTo>
                  <a:lnTo>
                    <a:pt x="2114304" y="661287"/>
                  </a:lnTo>
                  <a:lnTo>
                    <a:pt x="2088361" y="621986"/>
                  </a:lnTo>
                  <a:lnTo>
                    <a:pt x="2061170" y="583606"/>
                  </a:lnTo>
                  <a:lnTo>
                    <a:pt x="2032759" y="546175"/>
                  </a:lnTo>
                  <a:lnTo>
                    <a:pt x="2003157" y="509723"/>
                  </a:lnTo>
                  <a:lnTo>
                    <a:pt x="1972393" y="474278"/>
                  </a:lnTo>
                  <a:lnTo>
                    <a:pt x="1940496" y="439869"/>
                  </a:lnTo>
                  <a:lnTo>
                    <a:pt x="1907495" y="406524"/>
                  </a:lnTo>
                  <a:lnTo>
                    <a:pt x="1873419" y="374274"/>
                  </a:lnTo>
                  <a:lnTo>
                    <a:pt x="1838296" y="343146"/>
                  </a:lnTo>
                  <a:lnTo>
                    <a:pt x="1802156" y="313170"/>
                  </a:lnTo>
                  <a:lnTo>
                    <a:pt x="1765028" y="284375"/>
                  </a:lnTo>
                  <a:lnTo>
                    <a:pt x="1726940" y="256789"/>
                  </a:lnTo>
                  <a:lnTo>
                    <a:pt x="1687921" y="230441"/>
                  </a:lnTo>
                  <a:lnTo>
                    <a:pt x="1648000" y="205361"/>
                  </a:lnTo>
                  <a:lnTo>
                    <a:pt x="1607206" y="181577"/>
                  </a:lnTo>
                  <a:lnTo>
                    <a:pt x="1565568" y="159117"/>
                  </a:lnTo>
                  <a:lnTo>
                    <a:pt x="1523116" y="138012"/>
                  </a:lnTo>
                  <a:lnTo>
                    <a:pt x="1479876" y="118289"/>
                  </a:lnTo>
                  <a:lnTo>
                    <a:pt x="1435880" y="99979"/>
                  </a:lnTo>
                  <a:lnTo>
                    <a:pt x="1391155" y="83109"/>
                  </a:lnTo>
                  <a:lnTo>
                    <a:pt x="1345730" y="67708"/>
                  </a:lnTo>
                  <a:lnTo>
                    <a:pt x="1299635" y="53806"/>
                  </a:lnTo>
                  <a:lnTo>
                    <a:pt x="1252898" y="41431"/>
                  </a:lnTo>
                  <a:lnTo>
                    <a:pt x="1205548" y="30612"/>
                  </a:lnTo>
                  <a:lnTo>
                    <a:pt x="1157614" y="21379"/>
                  </a:lnTo>
                  <a:lnTo>
                    <a:pt x="1109125" y="13759"/>
                  </a:lnTo>
                  <a:lnTo>
                    <a:pt x="1060110" y="7783"/>
                  </a:lnTo>
                  <a:lnTo>
                    <a:pt x="1010597" y="3478"/>
                  </a:lnTo>
                  <a:lnTo>
                    <a:pt x="960616" y="874"/>
                  </a:lnTo>
                  <a:lnTo>
                    <a:pt x="910196" y="0"/>
                  </a:lnTo>
                  <a:close/>
                </a:path>
              </a:pathLst>
            </a:custGeom>
            <a:solidFill>
              <a:srgbClr val="00467E"/>
            </a:solidFill>
          </p:spPr>
          <p:txBody>
            <a:bodyPr wrap="square" lIns="0" tIns="0" rIns="0" bIns="0" rtlCol="0"/>
            <a:lstStyle/>
            <a:p>
              <a:endParaRPr sz="2700"/>
            </a:p>
          </p:txBody>
        </p:sp>
        <p:pic>
          <p:nvPicPr>
            <p:cNvPr id="14" name="object 14"/>
            <p:cNvPicPr/>
            <p:nvPr/>
          </p:nvPicPr>
          <p:blipFill>
            <a:blip r:embed="rId7" cstate="print"/>
            <a:stretch>
              <a:fillRect/>
            </a:stretch>
          </p:blipFill>
          <p:spPr>
            <a:xfrm>
              <a:off x="10995659" y="765048"/>
              <a:ext cx="675131" cy="813815"/>
            </a:xfrm>
            <a:prstGeom prst="rect">
              <a:avLst/>
            </a:prstGeom>
          </p:spPr>
        </p:pic>
      </p:grpSp>
      <p:sp>
        <p:nvSpPr>
          <p:cNvPr id="18" name="object 18"/>
          <p:cNvSpPr txBox="1"/>
          <p:nvPr/>
        </p:nvSpPr>
        <p:spPr>
          <a:xfrm>
            <a:off x="16641317" y="9697021"/>
            <a:ext cx="271463" cy="243656"/>
          </a:xfrm>
          <a:prstGeom prst="rect">
            <a:avLst/>
          </a:prstGeom>
        </p:spPr>
        <p:txBody>
          <a:bodyPr vert="horz" wrap="square" lIns="0" tIns="0" rIns="0" bIns="0" rtlCol="0">
            <a:spAutoFit/>
          </a:bodyPr>
          <a:lstStyle/>
          <a:p>
            <a:pPr marL="19050">
              <a:lnSpc>
                <a:spcPts val="1860"/>
              </a:lnSpc>
            </a:pPr>
            <a:r>
              <a:rPr dirty="0">
                <a:solidFill>
                  <a:srgbClr val="878787"/>
                </a:solidFill>
                <a:latin typeface="Calibri"/>
                <a:cs typeface="Calibri"/>
              </a:rPr>
              <a:t>42</a:t>
            </a:r>
            <a:endParaRPr>
              <a:latin typeface="Calibri"/>
              <a:cs typeface="Calibri"/>
            </a:endParaRPr>
          </a:p>
        </p:txBody>
      </p:sp>
      <p:sp>
        <p:nvSpPr>
          <p:cNvPr id="17" name="object 17"/>
          <p:cNvSpPr txBox="1"/>
          <p:nvPr/>
        </p:nvSpPr>
        <p:spPr>
          <a:xfrm>
            <a:off x="6046090" y="3360611"/>
            <a:ext cx="10360343" cy="4628190"/>
          </a:xfrm>
          <a:prstGeom prst="rect">
            <a:avLst/>
          </a:prstGeom>
        </p:spPr>
        <p:txBody>
          <a:bodyPr vert="horz" wrap="square" lIns="0" tIns="19050" rIns="0" bIns="0" rtlCol="0">
            <a:spAutoFit/>
          </a:bodyPr>
          <a:lstStyle/>
          <a:p>
            <a:pPr marL="19050" marR="7620">
              <a:spcBef>
                <a:spcPts val="150"/>
              </a:spcBef>
            </a:pPr>
            <a:r>
              <a:rPr sz="5400" b="1" spc="353" dirty="0">
                <a:latin typeface="Roboto"/>
                <a:cs typeface="Roboto"/>
              </a:rPr>
              <a:t>SIS</a:t>
            </a:r>
            <a:r>
              <a:rPr lang="en-US" sz="5400" b="1" spc="353" dirty="0">
                <a:latin typeface="Roboto"/>
                <a:cs typeface="Roboto"/>
              </a:rPr>
              <a:t>T</a:t>
            </a:r>
            <a:r>
              <a:rPr sz="5400" b="1" spc="353" dirty="0">
                <a:latin typeface="Roboto"/>
                <a:cs typeface="Roboto"/>
              </a:rPr>
              <a:t>EM </a:t>
            </a:r>
            <a:r>
              <a:rPr sz="5400" b="1" spc="195" dirty="0">
                <a:latin typeface="Roboto"/>
                <a:cs typeface="Roboto"/>
              </a:rPr>
              <a:t>IN</a:t>
            </a:r>
            <a:r>
              <a:rPr lang="en-US" sz="5400" b="1" spc="195" dirty="0">
                <a:latin typeface="Roboto"/>
                <a:cs typeface="Roboto"/>
              </a:rPr>
              <a:t>F</a:t>
            </a:r>
            <a:r>
              <a:rPr sz="5400" b="1" spc="195" dirty="0">
                <a:latin typeface="Roboto"/>
                <a:cs typeface="Roboto"/>
              </a:rPr>
              <a:t>ORMASI </a:t>
            </a:r>
            <a:r>
              <a:rPr sz="5400" b="1" spc="203" dirty="0">
                <a:latin typeface="Roboto"/>
                <a:cs typeface="Roboto"/>
              </a:rPr>
              <a:t> </a:t>
            </a:r>
            <a:r>
              <a:rPr sz="5400" b="1" spc="217" dirty="0">
                <a:latin typeface="Roboto"/>
                <a:cs typeface="Roboto"/>
              </a:rPr>
              <a:t>PEMERIN</a:t>
            </a:r>
            <a:r>
              <a:rPr lang="en-US" sz="5400" b="1" spc="217" dirty="0">
                <a:latin typeface="Roboto"/>
                <a:cs typeface="Roboto"/>
              </a:rPr>
              <a:t>T</a:t>
            </a:r>
            <a:r>
              <a:rPr sz="5400" b="1" spc="217" dirty="0">
                <a:latin typeface="Roboto"/>
                <a:cs typeface="Roboto"/>
              </a:rPr>
              <a:t>AHAN</a:t>
            </a:r>
            <a:r>
              <a:rPr sz="5400" b="1" spc="-75" dirty="0">
                <a:latin typeface="Roboto"/>
                <a:cs typeface="Roboto"/>
              </a:rPr>
              <a:t> </a:t>
            </a:r>
            <a:r>
              <a:rPr sz="5400" b="1" spc="75" dirty="0">
                <a:latin typeface="Roboto"/>
                <a:cs typeface="Roboto"/>
              </a:rPr>
              <a:t>DAERAH</a:t>
            </a:r>
            <a:r>
              <a:rPr sz="5400" b="1" spc="-38" dirty="0">
                <a:latin typeface="Roboto"/>
                <a:cs typeface="Roboto"/>
              </a:rPr>
              <a:t> </a:t>
            </a:r>
            <a:r>
              <a:rPr sz="5400" b="1" spc="15" dirty="0">
                <a:latin typeface="Roboto"/>
                <a:cs typeface="Roboto"/>
              </a:rPr>
              <a:t>(SIPD) </a:t>
            </a:r>
            <a:endParaRPr lang="en-US" sz="5400" b="1" spc="15" dirty="0">
              <a:latin typeface="Roboto"/>
              <a:cs typeface="Roboto"/>
            </a:endParaRPr>
          </a:p>
          <a:p>
            <a:pPr marL="19050" marR="7620">
              <a:spcBef>
                <a:spcPts val="150"/>
              </a:spcBef>
            </a:pPr>
            <a:r>
              <a:rPr sz="5400" b="1" spc="-1328" dirty="0">
                <a:latin typeface="Roboto"/>
                <a:cs typeface="Roboto"/>
              </a:rPr>
              <a:t> </a:t>
            </a:r>
            <a:r>
              <a:rPr sz="5400" b="1" spc="-53" dirty="0">
                <a:latin typeface="Roboto"/>
                <a:cs typeface="Roboto"/>
              </a:rPr>
              <a:t>MODUL</a:t>
            </a:r>
            <a:r>
              <a:rPr sz="5400" b="1" spc="-15" dirty="0">
                <a:latin typeface="Roboto"/>
                <a:cs typeface="Roboto"/>
              </a:rPr>
              <a:t> </a:t>
            </a:r>
            <a:r>
              <a:rPr sz="5400" b="1" spc="233" dirty="0">
                <a:latin typeface="Roboto"/>
                <a:cs typeface="Roboto"/>
              </a:rPr>
              <a:t>PENA</a:t>
            </a:r>
            <a:r>
              <a:rPr lang="en-US" sz="5400" b="1" spc="233" dirty="0">
                <a:latin typeface="Roboto"/>
                <a:cs typeface="Roboto"/>
              </a:rPr>
              <a:t>T</a:t>
            </a:r>
            <a:r>
              <a:rPr sz="5400" b="1" spc="233" dirty="0">
                <a:latin typeface="Roboto"/>
                <a:cs typeface="Roboto"/>
              </a:rPr>
              <a:t>AUSAHAAN </a:t>
            </a:r>
            <a:r>
              <a:rPr sz="5400" b="1" spc="240" dirty="0">
                <a:latin typeface="Roboto"/>
                <a:cs typeface="Roboto"/>
              </a:rPr>
              <a:t> </a:t>
            </a:r>
            <a:r>
              <a:rPr sz="5400" b="1" spc="60" dirty="0">
                <a:latin typeface="Roboto"/>
                <a:cs typeface="Roboto"/>
              </a:rPr>
              <a:t>PENERIMAAN</a:t>
            </a:r>
            <a:endParaRPr sz="5400" dirty="0">
              <a:latin typeface="Roboto"/>
              <a:cs typeface="Roboto"/>
            </a:endParaRPr>
          </a:p>
          <a:p>
            <a:pPr marL="19050">
              <a:spcBef>
                <a:spcPts val="143"/>
              </a:spcBef>
            </a:pPr>
            <a:r>
              <a:rPr sz="2700" b="1" spc="15" dirty="0">
                <a:latin typeface="Roboto"/>
                <a:cs typeface="Roboto"/>
              </a:rPr>
              <a:t>v.1.1</a:t>
            </a:r>
            <a:endParaRPr sz="2700" dirty="0">
              <a:latin typeface="Roboto"/>
              <a:cs typeface="Roboto"/>
            </a:endParaRPr>
          </a:p>
        </p:txBody>
      </p:sp>
    </p:spTree>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50594" y="4545254"/>
            <a:ext cx="15785783" cy="1127232"/>
          </a:xfrm>
          <a:prstGeom prst="rect">
            <a:avLst/>
          </a:prstGeom>
        </p:spPr>
        <p:txBody>
          <a:bodyPr vert="horz" wrap="square" lIns="0" tIns="19050" rIns="0" bIns="0" rtlCol="0">
            <a:spAutoFit/>
          </a:bodyPr>
          <a:lstStyle/>
          <a:p>
            <a:pPr marL="19050">
              <a:spcBef>
                <a:spcPts val="150"/>
              </a:spcBef>
            </a:pPr>
            <a:r>
              <a:rPr sz="7200" b="1" dirty="0">
                <a:solidFill>
                  <a:srgbClr val="03386B"/>
                </a:solidFill>
                <a:latin typeface="Arial"/>
                <a:cs typeface="Arial"/>
              </a:rPr>
              <a:t>1.</a:t>
            </a:r>
            <a:r>
              <a:rPr sz="7200" b="1" spc="-53" dirty="0">
                <a:solidFill>
                  <a:srgbClr val="03386B"/>
                </a:solidFill>
                <a:latin typeface="Arial"/>
                <a:cs typeface="Arial"/>
              </a:rPr>
              <a:t> </a:t>
            </a:r>
            <a:r>
              <a:rPr sz="7200" b="1" dirty="0">
                <a:solidFill>
                  <a:srgbClr val="03386B"/>
                </a:solidFill>
                <a:latin typeface="Arial"/>
                <a:cs typeface="Arial"/>
              </a:rPr>
              <a:t>PENATAUSAHAAN</a:t>
            </a:r>
            <a:r>
              <a:rPr sz="7200" b="1" spc="-127" dirty="0">
                <a:solidFill>
                  <a:srgbClr val="03386B"/>
                </a:solidFill>
                <a:latin typeface="Arial"/>
                <a:cs typeface="Arial"/>
              </a:rPr>
              <a:t> </a:t>
            </a:r>
            <a:r>
              <a:rPr sz="7200" b="1" dirty="0">
                <a:solidFill>
                  <a:srgbClr val="03386B"/>
                </a:solidFill>
                <a:latin typeface="Arial"/>
                <a:cs typeface="Arial"/>
              </a:rPr>
              <a:t>PENERIMAAN</a:t>
            </a:r>
            <a:endParaRPr sz="7200">
              <a:latin typeface="Arial"/>
              <a:cs typeface="Arial"/>
            </a:endParaRPr>
          </a:p>
        </p:txBody>
      </p:sp>
      <p:sp>
        <p:nvSpPr>
          <p:cNvPr id="4" name="TextBox 3">
            <a:extLst>
              <a:ext uri="{FF2B5EF4-FFF2-40B4-BE49-F238E27FC236}">
                <a16:creationId xmlns:a16="http://schemas.microsoft.com/office/drawing/2014/main" id="{2645B40E-7BC3-7648-D221-11BACD967057}"/>
              </a:ext>
            </a:extLst>
          </p:cNvPr>
          <p:cNvSpPr txBox="1"/>
          <p:nvPr/>
        </p:nvSpPr>
        <p:spPr>
          <a:xfrm>
            <a:off x="0" y="228601"/>
            <a:ext cx="1485900" cy="507831"/>
          </a:xfrm>
          <a:prstGeom prst="rect">
            <a:avLst/>
          </a:prstGeom>
          <a:solidFill>
            <a:schemeClr val="bg1"/>
          </a:solidFill>
        </p:spPr>
        <p:txBody>
          <a:bodyPr wrap="square" rtlCol="0">
            <a:spAutoFit/>
          </a:bodyPr>
          <a:lstStyle/>
          <a:p>
            <a:endParaRPr lang="en-ID" sz="27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893521" y="1154895"/>
            <a:ext cx="10348913" cy="573234"/>
          </a:xfrm>
          <a:prstGeom prst="rect">
            <a:avLst/>
          </a:prstGeom>
        </p:spPr>
        <p:txBody>
          <a:bodyPr vert="horz" wrap="square" lIns="0" tIns="19050" rIns="0" bIns="0" rtlCol="0" anchor="ctr">
            <a:spAutoFit/>
          </a:bodyPr>
          <a:lstStyle/>
          <a:p>
            <a:pPr marL="19050">
              <a:lnSpc>
                <a:spcPct val="100000"/>
              </a:lnSpc>
              <a:spcBef>
                <a:spcPts val="150"/>
              </a:spcBef>
            </a:pPr>
            <a:r>
              <a:rPr sz="3600" u="heavy" dirty="0">
                <a:solidFill>
                  <a:srgbClr val="000000"/>
                </a:solidFill>
                <a:uFill>
                  <a:solidFill>
                    <a:srgbClr val="D7D7D7"/>
                  </a:solidFill>
                </a:uFill>
                <a:latin typeface="Arial Black"/>
                <a:cs typeface="Arial Black"/>
              </a:rPr>
              <a:t>1.</a:t>
            </a:r>
            <a:r>
              <a:rPr sz="3600" u="heavy" spc="-4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PEMBUATAN</a:t>
            </a:r>
            <a:r>
              <a:rPr sz="3600" u="heavy" spc="-60"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REKENING</a:t>
            </a:r>
            <a:r>
              <a:rPr sz="3600" u="heavy" spc="-2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PEN</a:t>
            </a:r>
            <a:r>
              <a:rPr sz="3600" spc="-8" dirty="0">
                <a:solidFill>
                  <a:srgbClr val="000000"/>
                </a:solidFill>
                <a:latin typeface="Arial Black"/>
                <a:cs typeface="Arial Black"/>
              </a:rPr>
              <a:t>ERIMAAN</a:t>
            </a:r>
            <a:endParaRPr sz="3600">
              <a:latin typeface="Arial Black"/>
              <a:cs typeface="Arial Black"/>
            </a:endParaRPr>
          </a:p>
        </p:txBody>
      </p:sp>
      <p:grpSp>
        <p:nvGrpSpPr>
          <p:cNvPr id="6" name="object 6"/>
          <p:cNvGrpSpPr/>
          <p:nvPr/>
        </p:nvGrpSpPr>
        <p:grpSpPr>
          <a:xfrm>
            <a:off x="224029" y="1058418"/>
            <a:ext cx="12099608" cy="4949190"/>
            <a:chOff x="149352" y="705612"/>
            <a:chExt cx="8066405" cy="3299460"/>
          </a:xfrm>
        </p:grpSpPr>
        <p:sp>
          <p:nvSpPr>
            <p:cNvPr id="7" name="object 7"/>
            <p:cNvSpPr/>
            <p:nvPr/>
          </p:nvSpPr>
          <p:spPr>
            <a:xfrm>
              <a:off x="149352" y="705612"/>
              <a:ext cx="337185" cy="346075"/>
            </a:xfrm>
            <a:custGeom>
              <a:avLst/>
              <a:gdLst/>
              <a:ahLst/>
              <a:cxnLst/>
              <a:rect l="l" t="t" r="r" b="b"/>
              <a:pathLst>
                <a:path w="337184" h="346075">
                  <a:moveTo>
                    <a:pt x="0" y="0"/>
                  </a:moveTo>
                  <a:lnTo>
                    <a:pt x="0" y="178562"/>
                  </a:lnTo>
                  <a:lnTo>
                    <a:pt x="336804" y="345948"/>
                  </a:lnTo>
                  <a:lnTo>
                    <a:pt x="336804" y="167386"/>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337185" cy="347980"/>
            </a:xfrm>
            <a:custGeom>
              <a:avLst/>
              <a:gdLst/>
              <a:ahLst/>
              <a:cxnLst/>
              <a:rect l="l" t="t" r="r" b="b"/>
              <a:pathLst>
                <a:path w="337184" h="347980">
                  <a:moveTo>
                    <a:pt x="336804" y="0"/>
                  </a:moveTo>
                  <a:lnTo>
                    <a:pt x="0" y="167386"/>
                  </a:lnTo>
                  <a:lnTo>
                    <a:pt x="0" y="347472"/>
                  </a:lnTo>
                  <a:lnTo>
                    <a:pt x="336804" y="180086"/>
                  </a:lnTo>
                  <a:lnTo>
                    <a:pt x="33680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55575" cy="247015"/>
            </a:xfrm>
            <a:custGeom>
              <a:avLst/>
              <a:gdLst/>
              <a:ahLst/>
              <a:cxnLst/>
              <a:rect l="l" t="t" r="r" b="b"/>
              <a:pathLst>
                <a:path w="155575" h="247015">
                  <a:moveTo>
                    <a:pt x="0" y="0"/>
                  </a:moveTo>
                  <a:lnTo>
                    <a:pt x="0" y="246888"/>
                  </a:lnTo>
                  <a:lnTo>
                    <a:pt x="0" y="208153"/>
                  </a:lnTo>
                  <a:lnTo>
                    <a:pt x="155448"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607314" y="1178813"/>
              <a:ext cx="5257800" cy="99060"/>
            </a:xfrm>
            <a:prstGeom prst="rect">
              <a:avLst/>
            </a:prstGeom>
          </p:spPr>
        </p:pic>
        <p:sp>
          <p:nvSpPr>
            <p:cNvPr id="11" name="object 11"/>
            <p:cNvSpPr/>
            <p:nvPr/>
          </p:nvSpPr>
          <p:spPr>
            <a:xfrm>
              <a:off x="6395466" y="2836926"/>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2BA4A7"/>
            </a:solidFill>
          </p:spPr>
          <p:txBody>
            <a:bodyPr wrap="square" lIns="0" tIns="0" rIns="0" bIns="0" rtlCol="0"/>
            <a:lstStyle/>
            <a:p>
              <a:endParaRPr sz="2700"/>
            </a:p>
          </p:txBody>
        </p:sp>
        <p:sp>
          <p:nvSpPr>
            <p:cNvPr id="12" name="object 12"/>
            <p:cNvSpPr/>
            <p:nvPr/>
          </p:nvSpPr>
          <p:spPr>
            <a:xfrm>
              <a:off x="6395466" y="28369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3" name="object 13"/>
          <p:cNvSpPr txBox="1"/>
          <p:nvPr/>
        </p:nvSpPr>
        <p:spPr>
          <a:xfrm>
            <a:off x="10107550" y="4419029"/>
            <a:ext cx="1684973" cy="850233"/>
          </a:xfrm>
          <a:prstGeom prst="rect">
            <a:avLst/>
          </a:prstGeom>
        </p:spPr>
        <p:txBody>
          <a:bodyPr vert="horz" wrap="square" lIns="0" tIns="19050" rIns="0" bIns="0" rtlCol="0">
            <a:spAutoFit/>
          </a:bodyPr>
          <a:lstStyle/>
          <a:p>
            <a:pPr marL="182880" marR="7620" indent="-164783">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a:t>
            </a:r>
            <a:r>
              <a:rPr sz="2700" b="1" spc="-8" dirty="0">
                <a:solidFill>
                  <a:srgbClr val="FFFFFF"/>
                </a:solidFill>
                <a:latin typeface="Calibri"/>
                <a:cs typeface="Calibri"/>
              </a:rPr>
              <a:t>Rekening</a:t>
            </a:r>
            <a:endParaRPr sz="2700">
              <a:latin typeface="Calibri"/>
              <a:cs typeface="Calibri"/>
            </a:endParaRPr>
          </a:p>
        </p:txBody>
      </p:sp>
      <p:sp>
        <p:nvSpPr>
          <p:cNvPr id="14" name="object 14"/>
          <p:cNvSpPr txBox="1"/>
          <p:nvPr/>
        </p:nvSpPr>
        <p:spPr>
          <a:xfrm>
            <a:off x="10743057" y="5504879"/>
            <a:ext cx="41719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BUD</a:t>
            </a:r>
            <a:endParaRPr sz="1650">
              <a:latin typeface="Calibri"/>
              <a:cs typeface="Calibri"/>
            </a:endParaRPr>
          </a:p>
        </p:txBody>
      </p:sp>
      <p:grpSp>
        <p:nvGrpSpPr>
          <p:cNvPr id="15" name="object 15"/>
          <p:cNvGrpSpPr/>
          <p:nvPr/>
        </p:nvGrpSpPr>
        <p:grpSpPr>
          <a:xfrm>
            <a:off x="5967032" y="4241102"/>
            <a:ext cx="2745105" cy="1765935"/>
            <a:chOff x="3978021" y="2827401"/>
            <a:chExt cx="1830070" cy="1177290"/>
          </a:xfrm>
        </p:grpSpPr>
        <p:sp>
          <p:nvSpPr>
            <p:cNvPr id="16" name="object 16"/>
            <p:cNvSpPr/>
            <p:nvPr/>
          </p:nvSpPr>
          <p:spPr>
            <a:xfrm>
              <a:off x="3987546" y="2836926"/>
              <a:ext cx="1811020" cy="1158240"/>
            </a:xfrm>
            <a:custGeom>
              <a:avLst/>
              <a:gdLst/>
              <a:ahLst/>
              <a:cxnLst/>
              <a:rect l="l" t="t" r="r" b="b"/>
              <a:pathLst>
                <a:path w="1811020" h="1158239">
                  <a:moveTo>
                    <a:pt x="1617471"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1"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85C6"/>
            </a:solidFill>
          </p:spPr>
          <p:txBody>
            <a:bodyPr wrap="square" lIns="0" tIns="0" rIns="0" bIns="0" rtlCol="0"/>
            <a:lstStyle/>
            <a:p>
              <a:endParaRPr sz="2700"/>
            </a:p>
          </p:txBody>
        </p:sp>
        <p:sp>
          <p:nvSpPr>
            <p:cNvPr id="17" name="object 17"/>
            <p:cNvSpPr/>
            <p:nvPr/>
          </p:nvSpPr>
          <p:spPr>
            <a:xfrm>
              <a:off x="3987546" y="28369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8" name="object 18"/>
          <p:cNvSpPr txBox="1"/>
          <p:nvPr/>
        </p:nvSpPr>
        <p:spPr>
          <a:xfrm>
            <a:off x="6570155" y="4419029"/>
            <a:ext cx="1536383" cy="850233"/>
          </a:xfrm>
          <a:prstGeom prst="rect">
            <a:avLst/>
          </a:prstGeom>
        </p:spPr>
        <p:txBody>
          <a:bodyPr vert="horz" wrap="square" lIns="0" tIns="19050" rIns="0" bIns="0" rtlCol="0">
            <a:spAutoFit/>
          </a:bodyPr>
          <a:lstStyle/>
          <a:p>
            <a:pPr marL="107633" marR="7620" indent="-89535">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dirty="0">
                <a:solidFill>
                  <a:srgbClr val="FFFFFF"/>
                </a:solidFill>
                <a:latin typeface="Calibri"/>
                <a:cs typeface="Calibri"/>
              </a:rPr>
              <a:t>n</a:t>
            </a:r>
            <a:r>
              <a:rPr sz="2700" b="1" spc="-8" dirty="0">
                <a:solidFill>
                  <a:srgbClr val="FFFFFF"/>
                </a:solidFill>
                <a:latin typeface="Calibri"/>
                <a:cs typeface="Calibri"/>
              </a:rPr>
              <a:t>ga</a:t>
            </a:r>
            <a:r>
              <a:rPr sz="2700" b="1" spc="-15" dirty="0">
                <a:solidFill>
                  <a:srgbClr val="FFFFFF"/>
                </a:solidFill>
                <a:latin typeface="Calibri"/>
                <a:cs typeface="Calibri"/>
              </a:rPr>
              <a:t>j</a:t>
            </a:r>
            <a:r>
              <a:rPr sz="2700" b="1" dirty="0">
                <a:solidFill>
                  <a:srgbClr val="FFFFFF"/>
                </a:solidFill>
                <a:latin typeface="Calibri"/>
                <a:cs typeface="Calibri"/>
              </a:rPr>
              <a:t>uan  </a:t>
            </a:r>
            <a:r>
              <a:rPr sz="2700" b="1" spc="-8" dirty="0">
                <a:solidFill>
                  <a:srgbClr val="FFFFFF"/>
                </a:solidFill>
                <a:latin typeface="Calibri"/>
                <a:cs typeface="Calibri"/>
              </a:rPr>
              <a:t>Rekening</a:t>
            </a:r>
            <a:endParaRPr sz="2700">
              <a:latin typeface="Calibri"/>
              <a:cs typeface="Calibri"/>
            </a:endParaRPr>
          </a:p>
        </p:txBody>
      </p:sp>
      <p:sp>
        <p:nvSpPr>
          <p:cNvPr id="19" name="object 19"/>
          <p:cNvSpPr txBox="1"/>
          <p:nvPr/>
        </p:nvSpPr>
        <p:spPr>
          <a:xfrm>
            <a:off x="7203377" y="5504879"/>
            <a:ext cx="271463"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PA</a:t>
            </a:r>
            <a:endParaRPr sz="1650">
              <a:latin typeface="Calibri"/>
              <a:cs typeface="Calibri"/>
            </a:endParaRPr>
          </a:p>
        </p:txBody>
      </p:sp>
      <p:grpSp>
        <p:nvGrpSpPr>
          <p:cNvPr id="20" name="object 20"/>
          <p:cNvGrpSpPr/>
          <p:nvPr/>
        </p:nvGrpSpPr>
        <p:grpSpPr>
          <a:xfrm>
            <a:off x="2355150" y="4238814"/>
            <a:ext cx="2745105" cy="1765935"/>
            <a:chOff x="1570100" y="2825876"/>
            <a:chExt cx="1830070" cy="1177290"/>
          </a:xfrm>
        </p:grpSpPr>
        <p:sp>
          <p:nvSpPr>
            <p:cNvPr id="21" name="object 21"/>
            <p:cNvSpPr/>
            <p:nvPr/>
          </p:nvSpPr>
          <p:spPr>
            <a:xfrm>
              <a:off x="1579625" y="2835401"/>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40"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3386B"/>
            </a:solidFill>
          </p:spPr>
          <p:txBody>
            <a:bodyPr wrap="square" lIns="0" tIns="0" rIns="0" bIns="0" rtlCol="0"/>
            <a:lstStyle/>
            <a:p>
              <a:endParaRPr sz="2700"/>
            </a:p>
          </p:txBody>
        </p:sp>
        <p:sp>
          <p:nvSpPr>
            <p:cNvPr id="22" name="object 22"/>
            <p:cNvSpPr/>
            <p:nvPr/>
          </p:nvSpPr>
          <p:spPr>
            <a:xfrm>
              <a:off x="1579625" y="2835401"/>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40"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3" name="object 23"/>
          <p:cNvSpPr txBox="1"/>
          <p:nvPr/>
        </p:nvSpPr>
        <p:spPr>
          <a:xfrm>
            <a:off x="2783585" y="4417123"/>
            <a:ext cx="1886903" cy="850233"/>
          </a:xfrm>
          <a:prstGeom prst="rect">
            <a:avLst/>
          </a:prstGeom>
        </p:spPr>
        <p:txBody>
          <a:bodyPr vert="horz" wrap="square" lIns="0" tIns="19050" rIns="0" bIns="0" rtlCol="0">
            <a:spAutoFit/>
          </a:bodyPr>
          <a:lstStyle/>
          <a:p>
            <a:pPr marL="280988" marR="7620" indent="-262890">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rmo</a:t>
            </a:r>
            <a:r>
              <a:rPr sz="2700" b="1" dirty="0">
                <a:solidFill>
                  <a:srgbClr val="FFFFFF"/>
                </a:solidFill>
                <a:latin typeface="Calibri"/>
                <a:cs typeface="Calibri"/>
              </a:rPr>
              <a:t>honan  </a:t>
            </a:r>
            <a:r>
              <a:rPr sz="2700" b="1" spc="-8" dirty="0">
                <a:solidFill>
                  <a:srgbClr val="FFFFFF"/>
                </a:solidFill>
                <a:latin typeface="Calibri"/>
                <a:cs typeface="Calibri"/>
              </a:rPr>
              <a:t>Rekening</a:t>
            </a:r>
            <a:endParaRPr sz="2700">
              <a:latin typeface="Calibri"/>
              <a:cs typeface="Calibri"/>
            </a:endParaRPr>
          </a:p>
        </p:txBody>
      </p:sp>
      <p:sp>
        <p:nvSpPr>
          <p:cNvPr id="24" name="object 24"/>
          <p:cNvSpPr txBox="1"/>
          <p:nvPr/>
        </p:nvSpPr>
        <p:spPr>
          <a:xfrm>
            <a:off x="3341369" y="5500688"/>
            <a:ext cx="767714"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BP</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25" name="object 25"/>
          <p:cNvGrpSpPr/>
          <p:nvPr/>
        </p:nvGrpSpPr>
        <p:grpSpPr>
          <a:xfrm>
            <a:off x="2939796" y="4284536"/>
            <a:ext cx="12995910" cy="1765935"/>
            <a:chOff x="1959864" y="2856357"/>
            <a:chExt cx="8663940" cy="1177290"/>
          </a:xfrm>
        </p:grpSpPr>
        <p:sp>
          <p:nvSpPr>
            <p:cNvPr id="26" name="object 26"/>
            <p:cNvSpPr/>
            <p:nvPr/>
          </p:nvSpPr>
          <p:spPr>
            <a:xfrm>
              <a:off x="3464814" y="3239262"/>
              <a:ext cx="448309" cy="353695"/>
            </a:xfrm>
            <a:custGeom>
              <a:avLst/>
              <a:gdLst/>
              <a:ahLst/>
              <a:cxnLst/>
              <a:rect l="l" t="t" r="r" b="b"/>
              <a:pathLst>
                <a:path w="448310" h="353695">
                  <a:moveTo>
                    <a:pt x="271272" y="0"/>
                  </a:moveTo>
                  <a:lnTo>
                    <a:pt x="271272" y="88391"/>
                  </a:lnTo>
                  <a:lnTo>
                    <a:pt x="0" y="88391"/>
                  </a:lnTo>
                  <a:lnTo>
                    <a:pt x="0" y="265175"/>
                  </a:lnTo>
                  <a:lnTo>
                    <a:pt x="271272" y="265175"/>
                  </a:lnTo>
                  <a:lnTo>
                    <a:pt x="271272" y="353567"/>
                  </a:lnTo>
                  <a:lnTo>
                    <a:pt x="448056" y="176784"/>
                  </a:lnTo>
                  <a:lnTo>
                    <a:pt x="271272" y="0"/>
                  </a:lnTo>
                  <a:close/>
                </a:path>
              </a:pathLst>
            </a:custGeom>
            <a:solidFill>
              <a:srgbClr val="0085C6"/>
            </a:solidFill>
          </p:spPr>
          <p:txBody>
            <a:bodyPr wrap="square" lIns="0" tIns="0" rIns="0" bIns="0" rtlCol="0"/>
            <a:lstStyle/>
            <a:p>
              <a:endParaRPr sz="2700"/>
            </a:p>
          </p:txBody>
        </p:sp>
        <p:sp>
          <p:nvSpPr>
            <p:cNvPr id="27" name="object 27"/>
            <p:cNvSpPr/>
            <p:nvPr/>
          </p:nvSpPr>
          <p:spPr>
            <a:xfrm>
              <a:off x="3464814" y="3239262"/>
              <a:ext cx="448309" cy="353695"/>
            </a:xfrm>
            <a:custGeom>
              <a:avLst/>
              <a:gdLst/>
              <a:ahLst/>
              <a:cxnLst/>
              <a:rect l="l" t="t" r="r" b="b"/>
              <a:pathLst>
                <a:path w="448310" h="353695">
                  <a:moveTo>
                    <a:pt x="0" y="88391"/>
                  </a:moveTo>
                  <a:lnTo>
                    <a:pt x="271272" y="88391"/>
                  </a:lnTo>
                  <a:lnTo>
                    <a:pt x="271272" y="0"/>
                  </a:lnTo>
                  <a:lnTo>
                    <a:pt x="448056" y="176784"/>
                  </a:lnTo>
                  <a:lnTo>
                    <a:pt x="271272" y="353567"/>
                  </a:lnTo>
                  <a:lnTo>
                    <a:pt x="271272" y="265175"/>
                  </a:lnTo>
                  <a:lnTo>
                    <a:pt x="0" y="265175"/>
                  </a:lnTo>
                  <a:lnTo>
                    <a:pt x="0" y="88391"/>
                  </a:lnTo>
                  <a:close/>
                </a:path>
              </a:pathLst>
            </a:custGeom>
            <a:ln w="19050">
              <a:solidFill>
                <a:srgbClr val="D7D7D7"/>
              </a:solidFill>
            </a:ln>
          </p:spPr>
          <p:txBody>
            <a:bodyPr wrap="square" lIns="0" tIns="0" rIns="0" bIns="0" rtlCol="0"/>
            <a:lstStyle/>
            <a:p>
              <a:endParaRPr sz="2700"/>
            </a:p>
          </p:txBody>
        </p:sp>
        <p:pic>
          <p:nvPicPr>
            <p:cNvPr id="28" name="object 28"/>
            <p:cNvPicPr/>
            <p:nvPr/>
          </p:nvPicPr>
          <p:blipFill>
            <a:blip r:embed="rId4" cstate="print"/>
            <a:stretch>
              <a:fillRect/>
            </a:stretch>
          </p:blipFill>
          <p:spPr>
            <a:xfrm>
              <a:off x="4486656" y="3628644"/>
              <a:ext cx="248412" cy="246887"/>
            </a:xfrm>
            <a:prstGeom prst="rect">
              <a:avLst/>
            </a:prstGeom>
          </p:spPr>
        </p:pic>
        <p:pic>
          <p:nvPicPr>
            <p:cNvPr id="29" name="object 29"/>
            <p:cNvPicPr/>
            <p:nvPr/>
          </p:nvPicPr>
          <p:blipFill>
            <a:blip r:embed="rId5" cstate="print"/>
            <a:stretch>
              <a:fillRect/>
            </a:stretch>
          </p:blipFill>
          <p:spPr>
            <a:xfrm>
              <a:off x="6874764" y="3645408"/>
              <a:ext cx="211835" cy="213360"/>
            </a:xfrm>
            <a:prstGeom prst="rect">
              <a:avLst/>
            </a:prstGeom>
          </p:spPr>
        </p:pic>
        <p:pic>
          <p:nvPicPr>
            <p:cNvPr id="30" name="object 30"/>
            <p:cNvPicPr/>
            <p:nvPr/>
          </p:nvPicPr>
          <p:blipFill>
            <a:blip r:embed="rId6" cstate="print"/>
            <a:stretch>
              <a:fillRect/>
            </a:stretch>
          </p:blipFill>
          <p:spPr>
            <a:xfrm>
              <a:off x="1959864" y="3656076"/>
              <a:ext cx="211836" cy="211836"/>
            </a:xfrm>
            <a:prstGeom prst="rect">
              <a:avLst/>
            </a:prstGeom>
          </p:spPr>
        </p:pic>
        <p:sp>
          <p:nvSpPr>
            <p:cNvPr id="31" name="object 31"/>
            <p:cNvSpPr/>
            <p:nvPr/>
          </p:nvSpPr>
          <p:spPr>
            <a:xfrm>
              <a:off x="8803385" y="2865882"/>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199"/>
                  </a:lnTo>
                  <a:lnTo>
                    <a:pt x="5101" y="1009443"/>
                  </a:lnTo>
                  <a:lnTo>
                    <a:pt x="19631" y="1050067"/>
                  </a:lnTo>
                  <a:lnTo>
                    <a:pt x="42427" y="1085911"/>
                  </a:lnTo>
                  <a:lnTo>
                    <a:pt x="72328" y="1115812"/>
                  </a:lnTo>
                  <a:lnTo>
                    <a:pt x="108172" y="1138608"/>
                  </a:lnTo>
                  <a:lnTo>
                    <a:pt x="14879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199"/>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95A952"/>
            </a:solidFill>
          </p:spPr>
          <p:txBody>
            <a:bodyPr wrap="square" lIns="0" tIns="0" rIns="0" bIns="0" rtlCol="0"/>
            <a:lstStyle/>
            <a:p>
              <a:endParaRPr sz="2700"/>
            </a:p>
          </p:txBody>
        </p:sp>
        <p:sp>
          <p:nvSpPr>
            <p:cNvPr id="32" name="object 32"/>
            <p:cNvSpPr/>
            <p:nvPr/>
          </p:nvSpPr>
          <p:spPr>
            <a:xfrm>
              <a:off x="8803385" y="2865882"/>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199"/>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96" y="1153138"/>
                  </a:lnTo>
                  <a:lnTo>
                    <a:pt x="108172" y="1138608"/>
                  </a:lnTo>
                  <a:lnTo>
                    <a:pt x="72328" y="1115812"/>
                  </a:lnTo>
                  <a:lnTo>
                    <a:pt x="42427" y="1085911"/>
                  </a:lnTo>
                  <a:lnTo>
                    <a:pt x="19631" y="1050067"/>
                  </a:lnTo>
                  <a:lnTo>
                    <a:pt x="5101" y="1009443"/>
                  </a:lnTo>
                  <a:lnTo>
                    <a:pt x="0" y="965199"/>
                  </a:lnTo>
                  <a:lnTo>
                    <a:pt x="0" y="193039"/>
                  </a:lnTo>
                  <a:close/>
                </a:path>
              </a:pathLst>
            </a:custGeom>
            <a:ln w="19050">
              <a:solidFill>
                <a:srgbClr val="D7D7D7"/>
              </a:solidFill>
            </a:ln>
          </p:spPr>
          <p:txBody>
            <a:bodyPr wrap="square" lIns="0" tIns="0" rIns="0" bIns="0" rtlCol="0"/>
            <a:lstStyle/>
            <a:p>
              <a:endParaRPr sz="2700"/>
            </a:p>
          </p:txBody>
        </p:sp>
      </p:grpSp>
      <p:sp>
        <p:nvSpPr>
          <p:cNvPr id="33" name="object 33"/>
          <p:cNvSpPr txBox="1"/>
          <p:nvPr/>
        </p:nvSpPr>
        <p:spPr>
          <a:xfrm>
            <a:off x="13884782" y="4461434"/>
            <a:ext cx="1358265" cy="850233"/>
          </a:xfrm>
          <a:prstGeom prst="rect">
            <a:avLst/>
          </a:prstGeom>
        </p:spPr>
        <p:txBody>
          <a:bodyPr vert="horz" wrap="square" lIns="0" tIns="19050" rIns="0" bIns="0" rtlCol="0">
            <a:spAutoFit/>
          </a:bodyPr>
          <a:lstStyle/>
          <a:p>
            <a:pPr marL="120968">
              <a:spcBef>
                <a:spcPts val="150"/>
              </a:spcBef>
            </a:pPr>
            <a:r>
              <a:rPr sz="2700" b="1" spc="-8" dirty="0">
                <a:solidFill>
                  <a:srgbClr val="FFFFFF"/>
                </a:solidFill>
                <a:latin typeface="Calibri"/>
                <a:cs typeface="Calibri"/>
              </a:rPr>
              <a:t>Validasi</a:t>
            </a:r>
            <a:endParaRPr sz="2700">
              <a:latin typeface="Calibri"/>
              <a:cs typeface="Calibri"/>
            </a:endParaRPr>
          </a:p>
          <a:p>
            <a:pPr marL="19050">
              <a:spcBef>
                <a:spcPts val="8"/>
              </a:spcBef>
            </a:pPr>
            <a:r>
              <a:rPr sz="2700" b="1" spc="-8" dirty="0">
                <a:solidFill>
                  <a:srgbClr val="FFFFFF"/>
                </a:solidFill>
                <a:latin typeface="Calibri"/>
                <a:cs typeface="Calibri"/>
              </a:rPr>
              <a:t>Rekening</a:t>
            </a:r>
            <a:endParaRPr sz="2700">
              <a:latin typeface="Calibri"/>
              <a:cs typeface="Calibri"/>
            </a:endParaRPr>
          </a:p>
        </p:txBody>
      </p:sp>
      <p:sp>
        <p:nvSpPr>
          <p:cNvPr id="34" name="object 34"/>
          <p:cNvSpPr txBox="1"/>
          <p:nvPr/>
        </p:nvSpPr>
        <p:spPr>
          <a:xfrm>
            <a:off x="14355699" y="5548313"/>
            <a:ext cx="41719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BUD</a:t>
            </a:r>
            <a:endParaRPr sz="1650">
              <a:latin typeface="Calibri"/>
              <a:cs typeface="Calibri"/>
            </a:endParaRPr>
          </a:p>
        </p:txBody>
      </p:sp>
      <p:grpSp>
        <p:nvGrpSpPr>
          <p:cNvPr id="35" name="object 35"/>
          <p:cNvGrpSpPr/>
          <p:nvPr/>
        </p:nvGrpSpPr>
        <p:grpSpPr>
          <a:xfrm>
            <a:off x="8854250" y="4844605"/>
            <a:ext cx="5388293" cy="987743"/>
            <a:chOff x="5902833" y="3229736"/>
            <a:chExt cx="3592195" cy="658495"/>
          </a:xfrm>
        </p:grpSpPr>
        <p:pic>
          <p:nvPicPr>
            <p:cNvPr id="36" name="object 36"/>
            <p:cNvPicPr/>
            <p:nvPr/>
          </p:nvPicPr>
          <p:blipFill>
            <a:blip r:embed="rId5" cstate="print"/>
            <a:stretch>
              <a:fillRect/>
            </a:stretch>
          </p:blipFill>
          <p:spPr>
            <a:xfrm>
              <a:off x="9282684" y="3674363"/>
              <a:ext cx="211835" cy="213360"/>
            </a:xfrm>
            <a:prstGeom prst="rect">
              <a:avLst/>
            </a:prstGeom>
          </p:spPr>
        </p:pic>
        <p:sp>
          <p:nvSpPr>
            <p:cNvPr id="37" name="object 37"/>
            <p:cNvSpPr/>
            <p:nvPr/>
          </p:nvSpPr>
          <p:spPr>
            <a:xfrm>
              <a:off x="5912358" y="3239261"/>
              <a:ext cx="448309" cy="353695"/>
            </a:xfrm>
            <a:custGeom>
              <a:avLst/>
              <a:gdLst/>
              <a:ahLst/>
              <a:cxnLst/>
              <a:rect l="l" t="t" r="r" b="b"/>
              <a:pathLst>
                <a:path w="448310" h="353695">
                  <a:moveTo>
                    <a:pt x="271271" y="0"/>
                  </a:moveTo>
                  <a:lnTo>
                    <a:pt x="271271" y="88391"/>
                  </a:lnTo>
                  <a:lnTo>
                    <a:pt x="0" y="88391"/>
                  </a:lnTo>
                  <a:lnTo>
                    <a:pt x="0" y="265175"/>
                  </a:lnTo>
                  <a:lnTo>
                    <a:pt x="271271" y="265175"/>
                  </a:lnTo>
                  <a:lnTo>
                    <a:pt x="271271" y="353567"/>
                  </a:lnTo>
                  <a:lnTo>
                    <a:pt x="448055" y="176784"/>
                  </a:lnTo>
                  <a:lnTo>
                    <a:pt x="271271" y="0"/>
                  </a:lnTo>
                  <a:close/>
                </a:path>
              </a:pathLst>
            </a:custGeom>
            <a:solidFill>
              <a:srgbClr val="2BA4A7"/>
            </a:solidFill>
          </p:spPr>
          <p:txBody>
            <a:bodyPr wrap="square" lIns="0" tIns="0" rIns="0" bIns="0" rtlCol="0"/>
            <a:lstStyle/>
            <a:p>
              <a:endParaRPr sz="2700"/>
            </a:p>
          </p:txBody>
        </p:sp>
        <p:sp>
          <p:nvSpPr>
            <p:cNvPr id="38" name="object 38"/>
            <p:cNvSpPr/>
            <p:nvPr/>
          </p:nvSpPr>
          <p:spPr>
            <a:xfrm>
              <a:off x="5912358" y="3239261"/>
              <a:ext cx="448309" cy="353695"/>
            </a:xfrm>
            <a:custGeom>
              <a:avLst/>
              <a:gdLst/>
              <a:ahLst/>
              <a:cxnLst/>
              <a:rect l="l" t="t" r="r" b="b"/>
              <a:pathLst>
                <a:path w="448310" h="353695">
                  <a:moveTo>
                    <a:pt x="0" y="88391"/>
                  </a:moveTo>
                  <a:lnTo>
                    <a:pt x="271271" y="88391"/>
                  </a:lnTo>
                  <a:lnTo>
                    <a:pt x="271271" y="0"/>
                  </a:lnTo>
                  <a:lnTo>
                    <a:pt x="448055" y="176784"/>
                  </a:lnTo>
                  <a:lnTo>
                    <a:pt x="271271" y="353567"/>
                  </a:lnTo>
                  <a:lnTo>
                    <a:pt x="271271" y="265175"/>
                  </a:lnTo>
                  <a:lnTo>
                    <a:pt x="0" y="265175"/>
                  </a:lnTo>
                  <a:lnTo>
                    <a:pt x="0" y="88391"/>
                  </a:lnTo>
                  <a:close/>
                </a:path>
              </a:pathLst>
            </a:custGeom>
            <a:ln w="19050">
              <a:solidFill>
                <a:srgbClr val="D7D7D7"/>
              </a:solidFill>
            </a:ln>
          </p:spPr>
          <p:txBody>
            <a:bodyPr wrap="square" lIns="0" tIns="0" rIns="0" bIns="0" rtlCol="0"/>
            <a:lstStyle/>
            <a:p>
              <a:endParaRPr sz="2700"/>
            </a:p>
          </p:txBody>
        </p:sp>
        <p:sp>
          <p:nvSpPr>
            <p:cNvPr id="39" name="object 39"/>
            <p:cNvSpPr/>
            <p:nvPr/>
          </p:nvSpPr>
          <p:spPr>
            <a:xfrm>
              <a:off x="8276082" y="3239261"/>
              <a:ext cx="449580" cy="353695"/>
            </a:xfrm>
            <a:custGeom>
              <a:avLst/>
              <a:gdLst/>
              <a:ahLst/>
              <a:cxnLst/>
              <a:rect l="l" t="t" r="r" b="b"/>
              <a:pathLst>
                <a:path w="449579" h="353695">
                  <a:moveTo>
                    <a:pt x="272796" y="0"/>
                  </a:moveTo>
                  <a:lnTo>
                    <a:pt x="272796" y="88391"/>
                  </a:lnTo>
                  <a:lnTo>
                    <a:pt x="0" y="88391"/>
                  </a:lnTo>
                  <a:lnTo>
                    <a:pt x="0" y="265175"/>
                  </a:lnTo>
                  <a:lnTo>
                    <a:pt x="272796" y="265175"/>
                  </a:lnTo>
                  <a:lnTo>
                    <a:pt x="272796" y="353567"/>
                  </a:lnTo>
                  <a:lnTo>
                    <a:pt x="449579" y="176784"/>
                  </a:lnTo>
                  <a:lnTo>
                    <a:pt x="272796" y="0"/>
                  </a:lnTo>
                  <a:close/>
                </a:path>
              </a:pathLst>
            </a:custGeom>
            <a:solidFill>
              <a:srgbClr val="95A952"/>
            </a:solidFill>
          </p:spPr>
          <p:txBody>
            <a:bodyPr wrap="square" lIns="0" tIns="0" rIns="0" bIns="0" rtlCol="0"/>
            <a:lstStyle/>
            <a:p>
              <a:endParaRPr sz="2700"/>
            </a:p>
          </p:txBody>
        </p:sp>
        <p:sp>
          <p:nvSpPr>
            <p:cNvPr id="40" name="object 40"/>
            <p:cNvSpPr/>
            <p:nvPr/>
          </p:nvSpPr>
          <p:spPr>
            <a:xfrm>
              <a:off x="8276082" y="3239261"/>
              <a:ext cx="449580" cy="353695"/>
            </a:xfrm>
            <a:custGeom>
              <a:avLst/>
              <a:gdLst/>
              <a:ahLst/>
              <a:cxnLst/>
              <a:rect l="l" t="t" r="r" b="b"/>
              <a:pathLst>
                <a:path w="449579" h="353695">
                  <a:moveTo>
                    <a:pt x="0" y="88391"/>
                  </a:moveTo>
                  <a:lnTo>
                    <a:pt x="272796" y="88391"/>
                  </a:lnTo>
                  <a:lnTo>
                    <a:pt x="272796" y="0"/>
                  </a:lnTo>
                  <a:lnTo>
                    <a:pt x="449579" y="176784"/>
                  </a:lnTo>
                  <a:lnTo>
                    <a:pt x="272796" y="353567"/>
                  </a:lnTo>
                  <a:lnTo>
                    <a:pt x="272796" y="265175"/>
                  </a:lnTo>
                  <a:lnTo>
                    <a:pt x="0" y="265175"/>
                  </a:lnTo>
                  <a:lnTo>
                    <a:pt x="0" y="88391"/>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151609" y="173735"/>
            <a:ext cx="336041" cy="432054"/>
          </a:xfrm>
          <a:prstGeom prst="rect">
            <a:avLst/>
          </a:prstGeom>
        </p:spPr>
      </p:pic>
      <p:sp>
        <p:nvSpPr>
          <p:cNvPr id="3" name="object 3"/>
          <p:cNvSpPr txBox="1"/>
          <p:nvPr/>
        </p:nvSpPr>
        <p:spPr>
          <a:xfrm>
            <a:off x="15580615" y="140588"/>
            <a:ext cx="2483168" cy="388568"/>
          </a:xfrm>
          <a:prstGeom prst="rect">
            <a:avLst/>
          </a:prstGeom>
        </p:spPr>
        <p:txBody>
          <a:bodyPr vert="horz" wrap="square" lIns="0" tIns="19050" rIns="0" bIns="0" rtlCol="0">
            <a:spAutoFit/>
          </a:bodyPr>
          <a:lstStyle/>
          <a:p>
            <a:pPr marL="19050" marR="7620">
              <a:spcBef>
                <a:spcPts val="150"/>
              </a:spcBef>
            </a:pPr>
            <a:r>
              <a:rPr sz="1200" spc="68" dirty="0">
                <a:latin typeface="Verdana"/>
                <a:cs typeface="Verdana"/>
              </a:rPr>
              <a:t>KEMEN</a:t>
            </a:r>
            <a:r>
              <a:rPr sz="1200" spc="-45" dirty="0">
                <a:latin typeface="Verdana"/>
                <a:cs typeface="Verdana"/>
              </a:rPr>
              <a:t>T</a:t>
            </a:r>
            <a:r>
              <a:rPr sz="1200" spc="45" dirty="0">
                <a:latin typeface="Verdana"/>
                <a:cs typeface="Verdana"/>
              </a:rPr>
              <a:t>ER</a:t>
            </a:r>
            <a:r>
              <a:rPr sz="1200" spc="-135" dirty="0">
                <a:latin typeface="Verdana"/>
                <a:cs typeface="Verdana"/>
              </a:rPr>
              <a:t>I</a:t>
            </a:r>
            <a:r>
              <a:rPr sz="1200" spc="68" dirty="0">
                <a:latin typeface="Verdana"/>
                <a:cs typeface="Verdana"/>
              </a:rPr>
              <a:t>AN</a:t>
            </a:r>
            <a:r>
              <a:rPr sz="1200" spc="-127" dirty="0">
                <a:latin typeface="Verdana"/>
                <a:cs typeface="Verdana"/>
              </a:rPr>
              <a:t> </a:t>
            </a:r>
            <a:r>
              <a:rPr sz="1200" spc="60" dirty="0">
                <a:latin typeface="Verdana"/>
                <a:cs typeface="Verdana"/>
              </a:rPr>
              <a:t>D</a:t>
            </a:r>
            <a:r>
              <a:rPr sz="1200" spc="75" dirty="0">
                <a:latin typeface="Verdana"/>
                <a:cs typeface="Verdana"/>
              </a:rPr>
              <a:t>ALAM</a:t>
            </a:r>
            <a:r>
              <a:rPr sz="1200" spc="-120" dirty="0">
                <a:latin typeface="Verdana"/>
                <a:cs typeface="Verdana"/>
              </a:rPr>
              <a:t> </a:t>
            </a:r>
            <a:r>
              <a:rPr sz="1200" spc="68" dirty="0">
                <a:latin typeface="Verdana"/>
                <a:cs typeface="Verdana"/>
              </a:rPr>
              <a:t>N</a:t>
            </a:r>
            <a:r>
              <a:rPr sz="1200" spc="23" dirty="0">
                <a:latin typeface="Verdana"/>
                <a:cs typeface="Verdana"/>
              </a:rPr>
              <a:t>EG</a:t>
            </a:r>
            <a:r>
              <a:rPr sz="1200" spc="45" dirty="0">
                <a:latin typeface="Verdana"/>
                <a:cs typeface="Verdana"/>
              </a:rPr>
              <a:t>ER</a:t>
            </a:r>
            <a:r>
              <a:rPr sz="1200" spc="-120" dirty="0">
                <a:latin typeface="Verdana"/>
                <a:cs typeface="Verdana"/>
              </a:rPr>
              <a:t>I  </a:t>
            </a:r>
            <a:r>
              <a:rPr sz="1200" spc="38" dirty="0">
                <a:latin typeface="Verdana"/>
                <a:cs typeface="Verdana"/>
              </a:rPr>
              <a:t>R</a:t>
            </a:r>
            <a:r>
              <a:rPr sz="1200" spc="98" dirty="0">
                <a:latin typeface="Verdana"/>
                <a:cs typeface="Verdana"/>
              </a:rPr>
              <a:t>E</a:t>
            </a:r>
            <a:r>
              <a:rPr sz="1200" spc="83" dirty="0">
                <a:latin typeface="Verdana"/>
                <a:cs typeface="Verdana"/>
              </a:rPr>
              <a:t>PUB</a:t>
            </a:r>
            <a:r>
              <a:rPr sz="1200" spc="45" dirty="0">
                <a:latin typeface="Verdana"/>
                <a:cs typeface="Verdana"/>
              </a:rPr>
              <a:t>L</a:t>
            </a:r>
            <a:r>
              <a:rPr sz="1200" spc="-135" dirty="0">
                <a:latin typeface="Verdana"/>
                <a:cs typeface="Verdana"/>
              </a:rPr>
              <a:t>I</a:t>
            </a:r>
            <a:r>
              <a:rPr sz="1200" spc="30" dirty="0">
                <a:latin typeface="Verdana"/>
                <a:cs typeface="Verdana"/>
              </a:rPr>
              <a:t>K</a:t>
            </a:r>
            <a:r>
              <a:rPr sz="1200" spc="-143" dirty="0">
                <a:latin typeface="Verdana"/>
                <a:cs typeface="Verdana"/>
              </a:rPr>
              <a:t> </a:t>
            </a:r>
            <a:r>
              <a:rPr sz="1200" spc="-135" dirty="0">
                <a:latin typeface="Verdana"/>
                <a:cs typeface="Verdana"/>
              </a:rPr>
              <a:t>I</a:t>
            </a:r>
            <a:r>
              <a:rPr sz="1200" spc="68" dirty="0">
                <a:latin typeface="Verdana"/>
                <a:cs typeface="Verdana"/>
              </a:rPr>
              <a:t>N</a:t>
            </a:r>
            <a:r>
              <a:rPr sz="1200" spc="60" dirty="0">
                <a:latin typeface="Verdana"/>
                <a:cs typeface="Verdana"/>
              </a:rPr>
              <a:t>DO</a:t>
            </a:r>
            <a:r>
              <a:rPr sz="1200" spc="68" dirty="0">
                <a:latin typeface="Verdana"/>
                <a:cs typeface="Verdana"/>
              </a:rPr>
              <a:t>N</a:t>
            </a:r>
            <a:r>
              <a:rPr sz="1200" spc="-15" dirty="0">
                <a:latin typeface="Verdana"/>
                <a:cs typeface="Verdana"/>
              </a:rPr>
              <a:t>E</a:t>
            </a:r>
            <a:r>
              <a:rPr sz="1200" spc="-8" dirty="0">
                <a:latin typeface="Verdana"/>
                <a:cs typeface="Verdana"/>
              </a:rPr>
              <a:t>S</a:t>
            </a:r>
            <a:r>
              <a:rPr sz="1200" spc="-135" dirty="0">
                <a:latin typeface="Verdana"/>
                <a:cs typeface="Verdana"/>
              </a:rPr>
              <a:t>I</a:t>
            </a:r>
            <a:r>
              <a:rPr sz="1200" spc="60" dirty="0">
                <a:latin typeface="Verdana"/>
                <a:cs typeface="Verdana"/>
              </a:rPr>
              <a:t>A</a:t>
            </a:r>
            <a:endParaRPr sz="1200">
              <a:latin typeface="Verdana"/>
              <a:cs typeface="Verdana"/>
            </a:endParaRPr>
          </a:p>
        </p:txBody>
      </p:sp>
      <p:pic>
        <p:nvPicPr>
          <p:cNvPr id="4" name="object 4"/>
          <p:cNvPicPr/>
          <p:nvPr/>
        </p:nvPicPr>
        <p:blipFill>
          <a:blip r:embed="rId3"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893521" y="1154895"/>
            <a:ext cx="10348913" cy="573234"/>
          </a:xfrm>
          <a:prstGeom prst="rect">
            <a:avLst/>
          </a:prstGeom>
        </p:spPr>
        <p:txBody>
          <a:bodyPr vert="horz" wrap="square" lIns="0" tIns="19050" rIns="0" bIns="0" rtlCol="0" anchor="ctr">
            <a:spAutoFit/>
          </a:bodyPr>
          <a:lstStyle/>
          <a:p>
            <a:pPr marL="19050">
              <a:lnSpc>
                <a:spcPct val="100000"/>
              </a:lnSpc>
              <a:spcBef>
                <a:spcPts val="150"/>
              </a:spcBef>
            </a:pPr>
            <a:r>
              <a:rPr sz="3600" u="heavy" dirty="0">
                <a:solidFill>
                  <a:srgbClr val="000000"/>
                </a:solidFill>
                <a:uFill>
                  <a:solidFill>
                    <a:srgbClr val="D7D7D7"/>
                  </a:solidFill>
                </a:uFill>
                <a:latin typeface="Arial Black"/>
                <a:cs typeface="Arial Black"/>
              </a:rPr>
              <a:t>1.</a:t>
            </a:r>
            <a:r>
              <a:rPr sz="3600" u="heavy" spc="-4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PEMBUATAN</a:t>
            </a:r>
            <a:r>
              <a:rPr sz="3600" u="heavy" spc="-60"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REKENING</a:t>
            </a:r>
            <a:r>
              <a:rPr sz="3600" u="heavy" spc="-2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PEN</a:t>
            </a:r>
            <a:r>
              <a:rPr sz="3600" spc="-8" dirty="0">
                <a:solidFill>
                  <a:srgbClr val="000000"/>
                </a:solidFill>
                <a:latin typeface="Arial Black"/>
                <a:cs typeface="Arial Black"/>
              </a:rPr>
              <a:t>ERIMAAN</a:t>
            </a:r>
            <a:endParaRPr sz="3600">
              <a:latin typeface="Arial Black"/>
              <a:cs typeface="Arial Black"/>
            </a:endParaRPr>
          </a:p>
        </p:txBody>
      </p:sp>
      <p:grpSp>
        <p:nvGrpSpPr>
          <p:cNvPr id="6" name="object 6"/>
          <p:cNvGrpSpPr/>
          <p:nvPr/>
        </p:nvGrpSpPr>
        <p:grpSpPr>
          <a:xfrm>
            <a:off x="224029" y="1058418"/>
            <a:ext cx="12099608" cy="4949190"/>
            <a:chOff x="149352" y="705612"/>
            <a:chExt cx="8066405" cy="3299460"/>
          </a:xfrm>
        </p:grpSpPr>
        <p:sp>
          <p:nvSpPr>
            <p:cNvPr id="7" name="object 7"/>
            <p:cNvSpPr/>
            <p:nvPr/>
          </p:nvSpPr>
          <p:spPr>
            <a:xfrm>
              <a:off x="149352" y="705612"/>
              <a:ext cx="337185" cy="346075"/>
            </a:xfrm>
            <a:custGeom>
              <a:avLst/>
              <a:gdLst/>
              <a:ahLst/>
              <a:cxnLst/>
              <a:rect l="l" t="t" r="r" b="b"/>
              <a:pathLst>
                <a:path w="337184" h="346075">
                  <a:moveTo>
                    <a:pt x="0" y="0"/>
                  </a:moveTo>
                  <a:lnTo>
                    <a:pt x="0" y="178562"/>
                  </a:lnTo>
                  <a:lnTo>
                    <a:pt x="336804" y="345948"/>
                  </a:lnTo>
                  <a:lnTo>
                    <a:pt x="336804" y="167386"/>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337185" cy="347980"/>
            </a:xfrm>
            <a:custGeom>
              <a:avLst/>
              <a:gdLst/>
              <a:ahLst/>
              <a:cxnLst/>
              <a:rect l="l" t="t" r="r" b="b"/>
              <a:pathLst>
                <a:path w="337184" h="347980">
                  <a:moveTo>
                    <a:pt x="336804" y="0"/>
                  </a:moveTo>
                  <a:lnTo>
                    <a:pt x="0" y="167386"/>
                  </a:lnTo>
                  <a:lnTo>
                    <a:pt x="0" y="347472"/>
                  </a:lnTo>
                  <a:lnTo>
                    <a:pt x="336804" y="180086"/>
                  </a:lnTo>
                  <a:lnTo>
                    <a:pt x="33680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55575" cy="247015"/>
            </a:xfrm>
            <a:custGeom>
              <a:avLst/>
              <a:gdLst/>
              <a:ahLst/>
              <a:cxnLst/>
              <a:rect l="l" t="t" r="r" b="b"/>
              <a:pathLst>
                <a:path w="155575" h="247015">
                  <a:moveTo>
                    <a:pt x="0" y="0"/>
                  </a:moveTo>
                  <a:lnTo>
                    <a:pt x="0" y="246888"/>
                  </a:lnTo>
                  <a:lnTo>
                    <a:pt x="0" y="208153"/>
                  </a:lnTo>
                  <a:lnTo>
                    <a:pt x="155448"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4" cstate="print"/>
            <a:stretch>
              <a:fillRect/>
            </a:stretch>
          </p:blipFill>
          <p:spPr>
            <a:xfrm>
              <a:off x="607314" y="1178813"/>
              <a:ext cx="5257800" cy="99060"/>
            </a:xfrm>
            <a:prstGeom prst="rect">
              <a:avLst/>
            </a:prstGeom>
          </p:spPr>
        </p:pic>
        <p:sp>
          <p:nvSpPr>
            <p:cNvPr id="11" name="object 11"/>
            <p:cNvSpPr/>
            <p:nvPr/>
          </p:nvSpPr>
          <p:spPr>
            <a:xfrm>
              <a:off x="6395466" y="2836926"/>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2BA4A7"/>
            </a:solidFill>
          </p:spPr>
          <p:txBody>
            <a:bodyPr wrap="square" lIns="0" tIns="0" rIns="0" bIns="0" rtlCol="0"/>
            <a:lstStyle/>
            <a:p>
              <a:endParaRPr sz="2700"/>
            </a:p>
          </p:txBody>
        </p:sp>
        <p:sp>
          <p:nvSpPr>
            <p:cNvPr id="12" name="object 12"/>
            <p:cNvSpPr/>
            <p:nvPr/>
          </p:nvSpPr>
          <p:spPr>
            <a:xfrm>
              <a:off x="6395466" y="28369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3" name="object 13"/>
          <p:cNvSpPr txBox="1"/>
          <p:nvPr/>
        </p:nvSpPr>
        <p:spPr>
          <a:xfrm>
            <a:off x="10107550" y="4419029"/>
            <a:ext cx="1684973" cy="850233"/>
          </a:xfrm>
          <a:prstGeom prst="rect">
            <a:avLst/>
          </a:prstGeom>
        </p:spPr>
        <p:txBody>
          <a:bodyPr vert="horz" wrap="square" lIns="0" tIns="19050" rIns="0" bIns="0" rtlCol="0">
            <a:spAutoFit/>
          </a:bodyPr>
          <a:lstStyle/>
          <a:p>
            <a:pPr marL="182880" marR="7620" indent="-164783">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a:t>
            </a:r>
            <a:r>
              <a:rPr sz="2700" b="1" spc="-8" dirty="0">
                <a:solidFill>
                  <a:srgbClr val="FFFFFF"/>
                </a:solidFill>
                <a:latin typeface="Calibri"/>
                <a:cs typeface="Calibri"/>
              </a:rPr>
              <a:t>Rekening</a:t>
            </a:r>
            <a:endParaRPr sz="2700">
              <a:latin typeface="Calibri"/>
              <a:cs typeface="Calibri"/>
            </a:endParaRPr>
          </a:p>
        </p:txBody>
      </p:sp>
      <p:sp>
        <p:nvSpPr>
          <p:cNvPr id="14" name="object 14"/>
          <p:cNvSpPr txBox="1"/>
          <p:nvPr/>
        </p:nvSpPr>
        <p:spPr>
          <a:xfrm>
            <a:off x="10743057" y="5504879"/>
            <a:ext cx="41719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BUD</a:t>
            </a:r>
            <a:endParaRPr sz="1650">
              <a:latin typeface="Calibri"/>
              <a:cs typeface="Calibri"/>
            </a:endParaRPr>
          </a:p>
        </p:txBody>
      </p:sp>
      <p:grpSp>
        <p:nvGrpSpPr>
          <p:cNvPr id="15" name="object 15"/>
          <p:cNvGrpSpPr/>
          <p:nvPr/>
        </p:nvGrpSpPr>
        <p:grpSpPr>
          <a:xfrm>
            <a:off x="5967032" y="4241102"/>
            <a:ext cx="2745105" cy="1765935"/>
            <a:chOff x="3978021" y="2827401"/>
            <a:chExt cx="1830070" cy="1177290"/>
          </a:xfrm>
        </p:grpSpPr>
        <p:sp>
          <p:nvSpPr>
            <p:cNvPr id="16" name="object 16"/>
            <p:cNvSpPr/>
            <p:nvPr/>
          </p:nvSpPr>
          <p:spPr>
            <a:xfrm>
              <a:off x="3987546" y="2836926"/>
              <a:ext cx="1811020" cy="1158240"/>
            </a:xfrm>
            <a:custGeom>
              <a:avLst/>
              <a:gdLst/>
              <a:ahLst/>
              <a:cxnLst/>
              <a:rect l="l" t="t" r="r" b="b"/>
              <a:pathLst>
                <a:path w="1811020" h="1158239">
                  <a:moveTo>
                    <a:pt x="1617471"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1"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85C6"/>
            </a:solidFill>
          </p:spPr>
          <p:txBody>
            <a:bodyPr wrap="square" lIns="0" tIns="0" rIns="0" bIns="0" rtlCol="0"/>
            <a:lstStyle/>
            <a:p>
              <a:endParaRPr sz="2700"/>
            </a:p>
          </p:txBody>
        </p:sp>
        <p:sp>
          <p:nvSpPr>
            <p:cNvPr id="17" name="object 17"/>
            <p:cNvSpPr/>
            <p:nvPr/>
          </p:nvSpPr>
          <p:spPr>
            <a:xfrm>
              <a:off x="3987546" y="28369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8" name="object 18"/>
          <p:cNvSpPr txBox="1"/>
          <p:nvPr/>
        </p:nvSpPr>
        <p:spPr>
          <a:xfrm>
            <a:off x="6570155" y="4419029"/>
            <a:ext cx="1536383" cy="850233"/>
          </a:xfrm>
          <a:prstGeom prst="rect">
            <a:avLst/>
          </a:prstGeom>
        </p:spPr>
        <p:txBody>
          <a:bodyPr vert="horz" wrap="square" lIns="0" tIns="19050" rIns="0" bIns="0" rtlCol="0">
            <a:spAutoFit/>
          </a:bodyPr>
          <a:lstStyle/>
          <a:p>
            <a:pPr marL="107633" marR="7620" indent="-89535">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dirty="0">
                <a:solidFill>
                  <a:srgbClr val="FFFFFF"/>
                </a:solidFill>
                <a:latin typeface="Calibri"/>
                <a:cs typeface="Calibri"/>
              </a:rPr>
              <a:t>n</a:t>
            </a:r>
            <a:r>
              <a:rPr sz="2700" b="1" spc="-8" dirty="0">
                <a:solidFill>
                  <a:srgbClr val="FFFFFF"/>
                </a:solidFill>
                <a:latin typeface="Calibri"/>
                <a:cs typeface="Calibri"/>
              </a:rPr>
              <a:t>ga</a:t>
            </a:r>
            <a:r>
              <a:rPr sz="2700" b="1" spc="-15" dirty="0">
                <a:solidFill>
                  <a:srgbClr val="FFFFFF"/>
                </a:solidFill>
                <a:latin typeface="Calibri"/>
                <a:cs typeface="Calibri"/>
              </a:rPr>
              <a:t>j</a:t>
            </a:r>
            <a:r>
              <a:rPr sz="2700" b="1" dirty="0">
                <a:solidFill>
                  <a:srgbClr val="FFFFFF"/>
                </a:solidFill>
                <a:latin typeface="Calibri"/>
                <a:cs typeface="Calibri"/>
              </a:rPr>
              <a:t>uan  </a:t>
            </a:r>
            <a:r>
              <a:rPr sz="2700" b="1" spc="-8" dirty="0">
                <a:solidFill>
                  <a:srgbClr val="FFFFFF"/>
                </a:solidFill>
                <a:latin typeface="Calibri"/>
                <a:cs typeface="Calibri"/>
              </a:rPr>
              <a:t>Rekening</a:t>
            </a:r>
            <a:endParaRPr sz="2700">
              <a:latin typeface="Calibri"/>
              <a:cs typeface="Calibri"/>
            </a:endParaRPr>
          </a:p>
        </p:txBody>
      </p:sp>
      <p:sp>
        <p:nvSpPr>
          <p:cNvPr id="19" name="object 19"/>
          <p:cNvSpPr txBox="1"/>
          <p:nvPr/>
        </p:nvSpPr>
        <p:spPr>
          <a:xfrm>
            <a:off x="7203377" y="5504879"/>
            <a:ext cx="271463"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PA</a:t>
            </a:r>
            <a:endParaRPr sz="1650">
              <a:latin typeface="Calibri"/>
              <a:cs typeface="Calibri"/>
            </a:endParaRPr>
          </a:p>
        </p:txBody>
      </p:sp>
      <p:grpSp>
        <p:nvGrpSpPr>
          <p:cNvPr id="20" name="object 20"/>
          <p:cNvGrpSpPr/>
          <p:nvPr/>
        </p:nvGrpSpPr>
        <p:grpSpPr>
          <a:xfrm>
            <a:off x="2355150" y="4238814"/>
            <a:ext cx="2745105" cy="1765935"/>
            <a:chOff x="1570100" y="2825876"/>
            <a:chExt cx="1830070" cy="1177290"/>
          </a:xfrm>
        </p:grpSpPr>
        <p:sp>
          <p:nvSpPr>
            <p:cNvPr id="21" name="object 21"/>
            <p:cNvSpPr/>
            <p:nvPr/>
          </p:nvSpPr>
          <p:spPr>
            <a:xfrm>
              <a:off x="1579625" y="2835401"/>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40"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3386B"/>
            </a:solidFill>
          </p:spPr>
          <p:txBody>
            <a:bodyPr wrap="square" lIns="0" tIns="0" rIns="0" bIns="0" rtlCol="0"/>
            <a:lstStyle/>
            <a:p>
              <a:endParaRPr sz="2700"/>
            </a:p>
          </p:txBody>
        </p:sp>
        <p:sp>
          <p:nvSpPr>
            <p:cNvPr id="22" name="object 22"/>
            <p:cNvSpPr/>
            <p:nvPr/>
          </p:nvSpPr>
          <p:spPr>
            <a:xfrm>
              <a:off x="1579625" y="2835401"/>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40"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3" name="object 23"/>
          <p:cNvSpPr txBox="1"/>
          <p:nvPr/>
        </p:nvSpPr>
        <p:spPr>
          <a:xfrm>
            <a:off x="2783585" y="4417123"/>
            <a:ext cx="1886903" cy="850233"/>
          </a:xfrm>
          <a:prstGeom prst="rect">
            <a:avLst/>
          </a:prstGeom>
        </p:spPr>
        <p:txBody>
          <a:bodyPr vert="horz" wrap="square" lIns="0" tIns="19050" rIns="0" bIns="0" rtlCol="0">
            <a:spAutoFit/>
          </a:bodyPr>
          <a:lstStyle/>
          <a:p>
            <a:pPr marL="280988" marR="7620" indent="-262890">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rmo</a:t>
            </a:r>
            <a:r>
              <a:rPr sz="2700" b="1" dirty="0">
                <a:solidFill>
                  <a:srgbClr val="FFFFFF"/>
                </a:solidFill>
                <a:latin typeface="Calibri"/>
                <a:cs typeface="Calibri"/>
              </a:rPr>
              <a:t>honan  </a:t>
            </a:r>
            <a:r>
              <a:rPr sz="2700" b="1" spc="-8" dirty="0">
                <a:solidFill>
                  <a:srgbClr val="FFFFFF"/>
                </a:solidFill>
                <a:latin typeface="Calibri"/>
                <a:cs typeface="Calibri"/>
              </a:rPr>
              <a:t>Rekening</a:t>
            </a:r>
            <a:endParaRPr sz="2700">
              <a:latin typeface="Calibri"/>
              <a:cs typeface="Calibri"/>
            </a:endParaRPr>
          </a:p>
        </p:txBody>
      </p:sp>
      <p:sp>
        <p:nvSpPr>
          <p:cNvPr id="24" name="object 24"/>
          <p:cNvSpPr txBox="1"/>
          <p:nvPr/>
        </p:nvSpPr>
        <p:spPr>
          <a:xfrm>
            <a:off x="3341369" y="5500688"/>
            <a:ext cx="767714"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BP</a:t>
            </a:r>
            <a:r>
              <a:rPr sz="1650" spc="-75" dirty="0">
                <a:solidFill>
                  <a:srgbClr val="FFFFFF"/>
                </a:solidFill>
                <a:latin typeface="Calibri"/>
                <a:cs typeface="Calibri"/>
              </a:rPr>
              <a:t> </a:t>
            </a:r>
            <a:r>
              <a:rPr sz="1650" dirty="0">
                <a:solidFill>
                  <a:srgbClr val="FFFFFF"/>
                </a:solidFill>
                <a:latin typeface="Calibri"/>
                <a:cs typeface="Calibri"/>
              </a:rPr>
              <a:t>/</a:t>
            </a:r>
            <a:r>
              <a:rPr sz="1650" spc="-60" dirty="0">
                <a:solidFill>
                  <a:srgbClr val="FFFFFF"/>
                </a:solidFill>
                <a:latin typeface="Calibri"/>
                <a:cs typeface="Calibri"/>
              </a:rPr>
              <a:t> </a:t>
            </a:r>
            <a:r>
              <a:rPr sz="1650" dirty="0">
                <a:solidFill>
                  <a:srgbClr val="FFFFFF"/>
                </a:solidFill>
                <a:latin typeface="Calibri"/>
                <a:cs typeface="Calibri"/>
              </a:rPr>
              <a:t>BPP</a:t>
            </a:r>
            <a:endParaRPr sz="1650">
              <a:latin typeface="Calibri"/>
              <a:cs typeface="Calibri"/>
            </a:endParaRPr>
          </a:p>
        </p:txBody>
      </p:sp>
      <p:grpSp>
        <p:nvGrpSpPr>
          <p:cNvPr id="25" name="object 25"/>
          <p:cNvGrpSpPr/>
          <p:nvPr/>
        </p:nvGrpSpPr>
        <p:grpSpPr>
          <a:xfrm>
            <a:off x="2939796" y="4284536"/>
            <a:ext cx="12995910" cy="1765935"/>
            <a:chOff x="1959864" y="2856357"/>
            <a:chExt cx="8663940" cy="1177290"/>
          </a:xfrm>
        </p:grpSpPr>
        <p:sp>
          <p:nvSpPr>
            <p:cNvPr id="26" name="object 26"/>
            <p:cNvSpPr/>
            <p:nvPr/>
          </p:nvSpPr>
          <p:spPr>
            <a:xfrm>
              <a:off x="3464814" y="3239262"/>
              <a:ext cx="448309" cy="353695"/>
            </a:xfrm>
            <a:custGeom>
              <a:avLst/>
              <a:gdLst/>
              <a:ahLst/>
              <a:cxnLst/>
              <a:rect l="l" t="t" r="r" b="b"/>
              <a:pathLst>
                <a:path w="448310" h="353695">
                  <a:moveTo>
                    <a:pt x="271272" y="0"/>
                  </a:moveTo>
                  <a:lnTo>
                    <a:pt x="271272" y="88391"/>
                  </a:lnTo>
                  <a:lnTo>
                    <a:pt x="0" y="88391"/>
                  </a:lnTo>
                  <a:lnTo>
                    <a:pt x="0" y="265175"/>
                  </a:lnTo>
                  <a:lnTo>
                    <a:pt x="271272" y="265175"/>
                  </a:lnTo>
                  <a:lnTo>
                    <a:pt x="271272" y="353567"/>
                  </a:lnTo>
                  <a:lnTo>
                    <a:pt x="448056" y="176784"/>
                  </a:lnTo>
                  <a:lnTo>
                    <a:pt x="271272" y="0"/>
                  </a:lnTo>
                  <a:close/>
                </a:path>
              </a:pathLst>
            </a:custGeom>
            <a:solidFill>
              <a:srgbClr val="0085C6"/>
            </a:solidFill>
          </p:spPr>
          <p:txBody>
            <a:bodyPr wrap="square" lIns="0" tIns="0" rIns="0" bIns="0" rtlCol="0"/>
            <a:lstStyle/>
            <a:p>
              <a:endParaRPr sz="2700"/>
            </a:p>
          </p:txBody>
        </p:sp>
        <p:sp>
          <p:nvSpPr>
            <p:cNvPr id="27" name="object 27"/>
            <p:cNvSpPr/>
            <p:nvPr/>
          </p:nvSpPr>
          <p:spPr>
            <a:xfrm>
              <a:off x="3464814" y="3239262"/>
              <a:ext cx="448309" cy="353695"/>
            </a:xfrm>
            <a:custGeom>
              <a:avLst/>
              <a:gdLst/>
              <a:ahLst/>
              <a:cxnLst/>
              <a:rect l="l" t="t" r="r" b="b"/>
              <a:pathLst>
                <a:path w="448310" h="353695">
                  <a:moveTo>
                    <a:pt x="0" y="88391"/>
                  </a:moveTo>
                  <a:lnTo>
                    <a:pt x="271272" y="88391"/>
                  </a:lnTo>
                  <a:lnTo>
                    <a:pt x="271272" y="0"/>
                  </a:lnTo>
                  <a:lnTo>
                    <a:pt x="448056" y="176784"/>
                  </a:lnTo>
                  <a:lnTo>
                    <a:pt x="271272" y="353567"/>
                  </a:lnTo>
                  <a:lnTo>
                    <a:pt x="271272" y="265175"/>
                  </a:lnTo>
                  <a:lnTo>
                    <a:pt x="0" y="265175"/>
                  </a:lnTo>
                  <a:lnTo>
                    <a:pt x="0" y="88391"/>
                  </a:lnTo>
                  <a:close/>
                </a:path>
              </a:pathLst>
            </a:custGeom>
            <a:ln w="19050">
              <a:solidFill>
                <a:srgbClr val="D7D7D7"/>
              </a:solidFill>
            </a:ln>
          </p:spPr>
          <p:txBody>
            <a:bodyPr wrap="square" lIns="0" tIns="0" rIns="0" bIns="0" rtlCol="0"/>
            <a:lstStyle/>
            <a:p>
              <a:endParaRPr sz="2700"/>
            </a:p>
          </p:txBody>
        </p:sp>
        <p:pic>
          <p:nvPicPr>
            <p:cNvPr id="28" name="object 28"/>
            <p:cNvPicPr/>
            <p:nvPr/>
          </p:nvPicPr>
          <p:blipFill>
            <a:blip r:embed="rId5" cstate="print"/>
            <a:stretch>
              <a:fillRect/>
            </a:stretch>
          </p:blipFill>
          <p:spPr>
            <a:xfrm>
              <a:off x="4486656" y="3628644"/>
              <a:ext cx="248412" cy="246887"/>
            </a:xfrm>
            <a:prstGeom prst="rect">
              <a:avLst/>
            </a:prstGeom>
          </p:spPr>
        </p:pic>
        <p:pic>
          <p:nvPicPr>
            <p:cNvPr id="29" name="object 29"/>
            <p:cNvPicPr/>
            <p:nvPr/>
          </p:nvPicPr>
          <p:blipFill>
            <a:blip r:embed="rId6" cstate="print"/>
            <a:stretch>
              <a:fillRect/>
            </a:stretch>
          </p:blipFill>
          <p:spPr>
            <a:xfrm>
              <a:off x="6874764" y="3645408"/>
              <a:ext cx="211835" cy="213360"/>
            </a:xfrm>
            <a:prstGeom prst="rect">
              <a:avLst/>
            </a:prstGeom>
          </p:spPr>
        </p:pic>
        <p:pic>
          <p:nvPicPr>
            <p:cNvPr id="30" name="object 30"/>
            <p:cNvPicPr/>
            <p:nvPr/>
          </p:nvPicPr>
          <p:blipFill>
            <a:blip r:embed="rId7" cstate="print"/>
            <a:stretch>
              <a:fillRect/>
            </a:stretch>
          </p:blipFill>
          <p:spPr>
            <a:xfrm>
              <a:off x="1959864" y="3656076"/>
              <a:ext cx="211836" cy="211836"/>
            </a:xfrm>
            <a:prstGeom prst="rect">
              <a:avLst/>
            </a:prstGeom>
          </p:spPr>
        </p:pic>
        <p:sp>
          <p:nvSpPr>
            <p:cNvPr id="31" name="object 31"/>
            <p:cNvSpPr/>
            <p:nvPr/>
          </p:nvSpPr>
          <p:spPr>
            <a:xfrm>
              <a:off x="8803385" y="2865882"/>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199"/>
                  </a:lnTo>
                  <a:lnTo>
                    <a:pt x="5101" y="1009443"/>
                  </a:lnTo>
                  <a:lnTo>
                    <a:pt x="19631" y="1050067"/>
                  </a:lnTo>
                  <a:lnTo>
                    <a:pt x="42427" y="1085911"/>
                  </a:lnTo>
                  <a:lnTo>
                    <a:pt x="72328" y="1115812"/>
                  </a:lnTo>
                  <a:lnTo>
                    <a:pt x="108172" y="1138608"/>
                  </a:lnTo>
                  <a:lnTo>
                    <a:pt x="14879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199"/>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95A952"/>
            </a:solidFill>
          </p:spPr>
          <p:txBody>
            <a:bodyPr wrap="square" lIns="0" tIns="0" rIns="0" bIns="0" rtlCol="0"/>
            <a:lstStyle/>
            <a:p>
              <a:endParaRPr sz="2700"/>
            </a:p>
          </p:txBody>
        </p:sp>
        <p:sp>
          <p:nvSpPr>
            <p:cNvPr id="32" name="object 32"/>
            <p:cNvSpPr/>
            <p:nvPr/>
          </p:nvSpPr>
          <p:spPr>
            <a:xfrm>
              <a:off x="8803385" y="2865882"/>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199"/>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96" y="1153138"/>
                  </a:lnTo>
                  <a:lnTo>
                    <a:pt x="108172" y="1138608"/>
                  </a:lnTo>
                  <a:lnTo>
                    <a:pt x="72328" y="1115812"/>
                  </a:lnTo>
                  <a:lnTo>
                    <a:pt x="42427" y="1085911"/>
                  </a:lnTo>
                  <a:lnTo>
                    <a:pt x="19631" y="1050067"/>
                  </a:lnTo>
                  <a:lnTo>
                    <a:pt x="5101" y="1009443"/>
                  </a:lnTo>
                  <a:lnTo>
                    <a:pt x="0" y="965199"/>
                  </a:lnTo>
                  <a:lnTo>
                    <a:pt x="0" y="193039"/>
                  </a:lnTo>
                  <a:close/>
                </a:path>
              </a:pathLst>
            </a:custGeom>
            <a:ln w="19050">
              <a:solidFill>
                <a:srgbClr val="D7D7D7"/>
              </a:solidFill>
            </a:ln>
          </p:spPr>
          <p:txBody>
            <a:bodyPr wrap="square" lIns="0" tIns="0" rIns="0" bIns="0" rtlCol="0"/>
            <a:lstStyle/>
            <a:p>
              <a:endParaRPr sz="2700"/>
            </a:p>
          </p:txBody>
        </p:sp>
      </p:grpSp>
      <p:sp>
        <p:nvSpPr>
          <p:cNvPr id="33" name="object 33"/>
          <p:cNvSpPr txBox="1"/>
          <p:nvPr/>
        </p:nvSpPr>
        <p:spPr>
          <a:xfrm>
            <a:off x="13884782" y="4461434"/>
            <a:ext cx="1358265" cy="850233"/>
          </a:xfrm>
          <a:prstGeom prst="rect">
            <a:avLst/>
          </a:prstGeom>
        </p:spPr>
        <p:txBody>
          <a:bodyPr vert="horz" wrap="square" lIns="0" tIns="19050" rIns="0" bIns="0" rtlCol="0">
            <a:spAutoFit/>
          </a:bodyPr>
          <a:lstStyle/>
          <a:p>
            <a:pPr marL="120968">
              <a:spcBef>
                <a:spcPts val="150"/>
              </a:spcBef>
            </a:pPr>
            <a:r>
              <a:rPr sz="2700" b="1" spc="-8" dirty="0">
                <a:solidFill>
                  <a:srgbClr val="FFFFFF"/>
                </a:solidFill>
                <a:latin typeface="Calibri"/>
                <a:cs typeface="Calibri"/>
              </a:rPr>
              <a:t>Validasi</a:t>
            </a:r>
            <a:endParaRPr sz="2700">
              <a:latin typeface="Calibri"/>
              <a:cs typeface="Calibri"/>
            </a:endParaRPr>
          </a:p>
          <a:p>
            <a:pPr marL="19050">
              <a:spcBef>
                <a:spcPts val="8"/>
              </a:spcBef>
            </a:pPr>
            <a:r>
              <a:rPr sz="2700" b="1" spc="-8" dirty="0">
                <a:solidFill>
                  <a:srgbClr val="FFFFFF"/>
                </a:solidFill>
                <a:latin typeface="Calibri"/>
                <a:cs typeface="Calibri"/>
              </a:rPr>
              <a:t>Rekening</a:t>
            </a:r>
            <a:endParaRPr sz="2700">
              <a:latin typeface="Calibri"/>
              <a:cs typeface="Calibri"/>
            </a:endParaRPr>
          </a:p>
        </p:txBody>
      </p:sp>
      <p:sp>
        <p:nvSpPr>
          <p:cNvPr id="34" name="object 34"/>
          <p:cNvSpPr txBox="1"/>
          <p:nvPr/>
        </p:nvSpPr>
        <p:spPr>
          <a:xfrm>
            <a:off x="14355699" y="5548313"/>
            <a:ext cx="41719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BUD</a:t>
            </a:r>
            <a:endParaRPr sz="1650">
              <a:latin typeface="Calibri"/>
              <a:cs typeface="Calibri"/>
            </a:endParaRPr>
          </a:p>
        </p:txBody>
      </p:sp>
      <p:grpSp>
        <p:nvGrpSpPr>
          <p:cNvPr id="35" name="object 35"/>
          <p:cNvGrpSpPr/>
          <p:nvPr/>
        </p:nvGrpSpPr>
        <p:grpSpPr>
          <a:xfrm>
            <a:off x="0" y="0"/>
            <a:ext cx="18288000" cy="10287000"/>
            <a:chOff x="0" y="0"/>
            <a:chExt cx="12192000" cy="6858000"/>
          </a:xfrm>
        </p:grpSpPr>
        <p:pic>
          <p:nvPicPr>
            <p:cNvPr id="36" name="object 36"/>
            <p:cNvPicPr/>
            <p:nvPr/>
          </p:nvPicPr>
          <p:blipFill>
            <a:blip r:embed="rId6" cstate="print"/>
            <a:stretch>
              <a:fillRect/>
            </a:stretch>
          </p:blipFill>
          <p:spPr>
            <a:xfrm>
              <a:off x="9282683" y="3674364"/>
              <a:ext cx="211835" cy="213360"/>
            </a:xfrm>
            <a:prstGeom prst="rect">
              <a:avLst/>
            </a:prstGeom>
          </p:spPr>
        </p:pic>
        <p:sp>
          <p:nvSpPr>
            <p:cNvPr id="37" name="object 37"/>
            <p:cNvSpPr/>
            <p:nvPr/>
          </p:nvSpPr>
          <p:spPr>
            <a:xfrm>
              <a:off x="5912357" y="3239261"/>
              <a:ext cx="448309" cy="353695"/>
            </a:xfrm>
            <a:custGeom>
              <a:avLst/>
              <a:gdLst/>
              <a:ahLst/>
              <a:cxnLst/>
              <a:rect l="l" t="t" r="r" b="b"/>
              <a:pathLst>
                <a:path w="448310" h="353695">
                  <a:moveTo>
                    <a:pt x="271271" y="0"/>
                  </a:moveTo>
                  <a:lnTo>
                    <a:pt x="271271" y="88391"/>
                  </a:lnTo>
                  <a:lnTo>
                    <a:pt x="0" y="88391"/>
                  </a:lnTo>
                  <a:lnTo>
                    <a:pt x="0" y="265175"/>
                  </a:lnTo>
                  <a:lnTo>
                    <a:pt x="271271" y="265175"/>
                  </a:lnTo>
                  <a:lnTo>
                    <a:pt x="271271" y="353567"/>
                  </a:lnTo>
                  <a:lnTo>
                    <a:pt x="448055" y="176784"/>
                  </a:lnTo>
                  <a:lnTo>
                    <a:pt x="271271" y="0"/>
                  </a:lnTo>
                  <a:close/>
                </a:path>
              </a:pathLst>
            </a:custGeom>
            <a:solidFill>
              <a:srgbClr val="2BA4A7"/>
            </a:solidFill>
          </p:spPr>
          <p:txBody>
            <a:bodyPr wrap="square" lIns="0" tIns="0" rIns="0" bIns="0" rtlCol="0"/>
            <a:lstStyle/>
            <a:p>
              <a:endParaRPr sz="2700"/>
            </a:p>
          </p:txBody>
        </p:sp>
        <p:sp>
          <p:nvSpPr>
            <p:cNvPr id="38" name="object 38"/>
            <p:cNvSpPr/>
            <p:nvPr/>
          </p:nvSpPr>
          <p:spPr>
            <a:xfrm>
              <a:off x="5912357" y="3239261"/>
              <a:ext cx="448309" cy="353695"/>
            </a:xfrm>
            <a:custGeom>
              <a:avLst/>
              <a:gdLst/>
              <a:ahLst/>
              <a:cxnLst/>
              <a:rect l="l" t="t" r="r" b="b"/>
              <a:pathLst>
                <a:path w="448310" h="353695">
                  <a:moveTo>
                    <a:pt x="0" y="88391"/>
                  </a:moveTo>
                  <a:lnTo>
                    <a:pt x="271271" y="88391"/>
                  </a:lnTo>
                  <a:lnTo>
                    <a:pt x="271271" y="0"/>
                  </a:lnTo>
                  <a:lnTo>
                    <a:pt x="448055" y="176784"/>
                  </a:lnTo>
                  <a:lnTo>
                    <a:pt x="271271" y="353567"/>
                  </a:lnTo>
                  <a:lnTo>
                    <a:pt x="271271" y="265175"/>
                  </a:lnTo>
                  <a:lnTo>
                    <a:pt x="0" y="265175"/>
                  </a:lnTo>
                  <a:lnTo>
                    <a:pt x="0" y="88391"/>
                  </a:lnTo>
                  <a:close/>
                </a:path>
              </a:pathLst>
            </a:custGeom>
            <a:ln w="19050">
              <a:solidFill>
                <a:srgbClr val="D7D7D7"/>
              </a:solidFill>
            </a:ln>
          </p:spPr>
          <p:txBody>
            <a:bodyPr wrap="square" lIns="0" tIns="0" rIns="0" bIns="0" rtlCol="0"/>
            <a:lstStyle/>
            <a:p>
              <a:endParaRPr sz="2700"/>
            </a:p>
          </p:txBody>
        </p:sp>
        <p:sp>
          <p:nvSpPr>
            <p:cNvPr id="39" name="object 39"/>
            <p:cNvSpPr/>
            <p:nvPr/>
          </p:nvSpPr>
          <p:spPr>
            <a:xfrm>
              <a:off x="8276081" y="3239261"/>
              <a:ext cx="449580" cy="353695"/>
            </a:xfrm>
            <a:custGeom>
              <a:avLst/>
              <a:gdLst/>
              <a:ahLst/>
              <a:cxnLst/>
              <a:rect l="l" t="t" r="r" b="b"/>
              <a:pathLst>
                <a:path w="449579" h="353695">
                  <a:moveTo>
                    <a:pt x="272796" y="0"/>
                  </a:moveTo>
                  <a:lnTo>
                    <a:pt x="272796" y="88391"/>
                  </a:lnTo>
                  <a:lnTo>
                    <a:pt x="0" y="88391"/>
                  </a:lnTo>
                  <a:lnTo>
                    <a:pt x="0" y="265175"/>
                  </a:lnTo>
                  <a:lnTo>
                    <a:pt x="272796" y="265175"/>
                  </a:lnTo>
                  <a:lnTo>
                    <a:pt x="272796" y="353567"/>
                  </a:lnTo>
                  <a:lnTo>
                    <a:pt x="449579" y="176784"/>
                  </a:lnTo>
                  <a:lnTo>
                    <a:pt x="272796" y="0"/>
                  </a:lnTo>
                  <a:close/>
                </a:path>
              </a:pathLst>
            </a:custGeom>
            <a:solidFill>
              <a:srgbClr val="95A952"/>
            </a:solidFill>
          </p:spPr>
          <p:txBody>
            <a:bodyPr wrap="square" lIns="0" tIns="0" rIns="0" bIns="0" rtlCol="0"/>
            <a:lstStyle/>
            <a:p>
              <a:endParaRPr sz="2700"/>
            </a:p>
          </p:txBody>
        </p:sp>
        <p:sp>
          <p:nvSpPr>
            <p:cNvPr id="40" name="object 40"/>
            <p:cNvSpPr/>
            <p:nvPr/>
          </p:nvSpPr>
          <p:spPr>
            <a:xfrm>
              <a:off x="8276081" y="3239261"/>
              <a:ext cx="449580" cy="353695"/>
            </a:xfrm>
            <a:custGeom>
              <a:avLst/>
              <a:gdLst/>
              <a:ahLst/>
              <a:cxnLst/>
              <a:rect l="l" t="t" r="r" b="b"/>
              <a:pathLst>
                <a:path w="449579" h="353695">
                  <a:moveTo>
                    <a:pt x="0" y="88391"/>
                  </a:moveTo>
                  <a:lnTo>
                    <a:pt x="272796" y="88391"/>
                  </a:lnTo>
                  <a:lnTo>
                    <a:pt x="272796" y="0"/>
                  </a:lnTo>
                  <a:lnTo>
                    <a:pt x="449579" y="176784"/>
                  </a:lnTo>
                  <a:lnTo>
                    <a:pt x="272796" y="353567"/>
                  </a:lnTo>
                  <a:lnTo>
                    <a:pt x="272796" y="265175"/>
                  </a:lnTo>
                  <a:lnTo>
                    <a:pt x="0" y="265175"/>
                  </a:lnTo>
                  <a:lnTo>
                    <a:pt x="0" y="88391"/>
                  </a:lnTo>
                  <a:close/>
                </a:path>
              </a:pathLst>
            </a:custGeom>
            <a:ln w="19050">
              <a:solidFill>
                <a:srgbClr val="D7D7D7"/>
              </a:solidFill>
            </a:ln>
          </p:spPr>
          <p:txBody>
            <a:bodyPr wrap="square" lIns="0" tIns="0" rIns="0" bIns="0" rtlCol="0"/>
            <a:lstStyle/>
            <a:p>
              <a:endParaRPr sz="2700"/>
            </a:p>
          </p:txBody>
        </p:sp>
        <p:pic>
          <p:nvPicPr>
            <p:cNvPr id="41" name="object 41"/>
            <p:cNvPicPr/>
            <p:nvPr/>
          </p:nvPicPr>
          <p:blipFill>
            <a:blip r:embed="rId8" cstate="print"/>
            <a:stretch>
              <a:fillRect/>
            </a:stretch>
          </p:blipFill>
          <p:spPr>
            <a:xfrm>
              <a:off x="0" y="0"/>
              <a:ext cx="12191999" cy="6857995"/>
            </a:xfrm>
            <a:prstGeom prst="rect">
              <a:avLst/>
            </a:prstGeom>
          </p:spPr>
        </p:pic>
      </p:grpSp>
    </p:spTree>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942899" y="1154895"/>
            <a:ext cx="13547408" cy="573234"/>
          </a:xfrm>
          <a:prstGeom prst="rect">
            <a:avLst/>
          </a:prstGeom>
        </p:spPr>
        <p:txBody>
          <a:bodyPr vert="horz" wrap="square" lIns="0" tIns="19050" rIns="0" bIns="0" rtlCol="0" anchor="ctr">
            <a:spAutoFit/>
          </a:bodyPr>
          <a:lstStyle/>
          <a:p>
            <a:pPr marL="19050">
              <a:lnSpc>
                <a:spcPct val="100000"/>
              </a:lnSpc>
              <a:spcBef>
                <a:spcPts val="150"/>
              </a:spcBef>
            </a:pPr>
            <a:r>
              <a:rPr sz="3600" u="heavy" dirty="0">
                <a:solidFill>
                  <a:srgbClr val="000000"/>
                </a:solidFill>
                <a:uFill>
                  <a:solidFill>
                    <a:srgbClr val="D7D7D7"/>
                  </a:solidFill>
                </a:uFill>
                <a:latin typeface="Arial Black"/>
                <a:cs typeface="Arial Black"/>
              </a:rPr>
              <a:t>2.</a:t>
            </a:r>
            <a:r>
              <a:rPr sz="3600" u="heavy" spc="-2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PEMBUATAN</a:t>
            </a:r>
            <a:r>
              <a:rPr sz="3600" u="heavy" spc="-4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STBP</a:t>
            </a:r>
            <a:r>
              <a:rPr sz="3600" u="heavy" spc="8"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(Surat</a:t>
            </a:r>
            <a:r>
              <a:rPr sz="3600" u="heavy"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Ta</a:t>
            </a:r>
            <a:r>
              <a:rPr sz="3600" spc="-8" dirty="0">
                <a:solidFill>
                  <a:srgbClr val="000000"/>
                </a:solidFill>
                <a:latin typeface="Arial Black"/>
                <a:cs typeface="Arial Black"/>
              </a:rPr>
              <a:t>nda</a:t>
            </a:r>
            <a:r>
              <a:rPr sz="3600" spc="15" dirty="0">
                <a:solidFill>
                  <a:srgbClr val="000000"/>
                </a:solidFill>
                <a:latin typeface="Arial Black"/>
                <a:cs typeface="Arial Black"/>
              </a:rPr>
              <a:t> </a:t>
            </a:r>
            <a:r>
              <a:rPr sz="3600" dirty="0">
                <a:solidFill>
                  <a:srgbClr val="000000"/>
                </a:solidFill>
                <a:latin typeface="Arial Black"/>
                <a:cs typeface="Arial Black"/>
              </a:rPr>
              <a:t>Bukti</a:t>
            </a:r>
            <a:r>
              <a:rPr sz="3600" spc="-15" dirty="0">
                <a:solidFill>
                  <a:srgbClr val="000000"/>
                </a:solidFill>
                <a:latin typeface="Arial Black"/>
                <a:cs typeface="Arial Black"/>
              </a:rPr>
              <a:t> </a:t>
            </a:r>
            <a:r>
              <a:rPr sz="3600" spc="-8" dirty="0">
                <a:solidFill>
                  <a:srgbClr val="000000"/>
                </a:solidFill>
                <a:latin typeface="Arial Black"/>
                <a:cs typeface="Arial Black"/>
              </a:rPr>
              <a:t>Penerimaan)</a:t>
            </a:r>
            <a:endParaRPr sz="3600">
              <a:latin typeface="Arial Black"/>
              <a:cs typeface="Arial Black"/>
            </a:endParaRPr>
          </a:p>
        </p:txBody>
      </p:sp>
      <p:grpSp>
        <p:nvGrpSpPr>
          <p:cNvPr id="6" name="object 6"/>
          <p:cNvGrpSpPr/>
          <p:nvPr/>
        </p:nvGrpSpPr>
        <p:grpSpPr>
          <a:xfrm>
            <a:off x="224029" y="1058418"/>
            <a:ext cx="12099608" cy="4949190"/>
            <a:chOff x="149352" y="705612"/>
            <a:chExt cx="8066405" cy="3299460"/>
          </a:xfrm>
        </p:grpSpPr>
        <p:sp>
          <p:nvSpPr>
            <p:cNvPr id="7" name="object 7"/>
            <p:cNvSpPr/>
            <p:nvPr/>
          </p:nvSpPr>
          <p:spPr>
            <a:xfrm>
              <a:off x="149352" y="705612"/>
              <a:ext cx="367665" cy="346075"/>
            </a:xfrm>
            <a:custGeom>
              <a:avLst/>
              <a:gdLst/>
              <a:ahLst/>
              <a:cxnLst/>
              <a:rect l="l" t="t" r="r" b="b"/>
              <a:pathLst>
                <a:path w="367665" h="346075">
                  <a:moveTo>
                    <a:pt x="0" y="0"/>
                  </a:moveTo>
                  <a:lnTo>
                    <a:pt x="0" y="173989"/>
                  </a:lnTo>
                  <a:lnTo>
                    <a:pt x="367284" y="345948"/>
                  </a:lnTo>
                  <a:lnTo>
                    <a:pt x="367284" y="171958"/>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367665" cy="347980"/>
            </a:xfrm>
            <a:custGeom>
              <a:avLst/>
              <a:gdLst/>
              <a:ahLst/>
              <a:cxnLst/>
              <a:rect l="l" t="t" r="r" b="b"/>
              <a:pathLst>
                <a:path w="367665" h="347980">
                  <a:moveTo>
                    <a:pt x="367284" y="0"/>
                  </a:moveTo>
                  <a:lnTo>
                    <a:pt x="0" y="172720"/>
                  </a:lnTo>
                  <a:lnTo>
                    <a:pt x="0" y="347472"/>
                  </a:lnTo>
                  <a:lnTo>
                    <a:pt x="367284" y="174751"/>
                  </a:lnTo>
                  <a:lnTo>
                    <a:pt x="36728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69545" cy="247015"/>
            </a:xfrm>
            <a:custGeom>
              <a:avLst/>
              <a:gdLst/>
              <a:ahLst/>
              <a:cxnLst/>
              <a:rect l="l" t="t" r="r" b="b"/>
              <a:pathLst>
                <a:path w="169545" h="247015">
                  <a:moveTo>
                    <a:pt x="0" y="0"/>
                  </a:moveTo>
                  <a:lnTo>
                    <a:pt x="0" y="246888"/>
                  </a:lnTo>
                  <a:lnTo>
                    <a:pt x="0" y="208153"/>
                  </a:lnTo>
                  <a:lnTo>
                    <a:pt x="169163"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607314" y="1178813"/>
              <a:ext cx="5257800" cy="99060"/>
            </a:xfrm>
            <a:prstGeom prst="rect">
              <a:avLst/>
            </a:prstGeom>
          </p:spPr>
        </p:pic>
        <p:sp>
          <p:nvSpPr>
            <p:cNvPr id="11" name="object 11"/>
            <p:cNvSpPr/>
            <p:nvPr/>
          </p:nvSpPr>
          <p:spPr>
            <a:xfrm>
              <a:off x="6395466" y="2836926"/>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2BA4A7"/>
            </a:solidFill>
          </p:spPr>
          <p:txBody>
            <a:bodyPr wrap="square" lIns="0" tIns="0" rIns="0" bIns="0" rtlCol="0"/>
            <a:lstStyle/>
            <a:p>
              <a:endParaRPr sz="2700"/>
            </a:p>
          </p:txBody>
        </p:sp>
        <p:sp>
          <p:nvSpPr>
            <p:cNvPr id="12" name="object 12"/>
            <p:cNvSpPr/>
            <p:nvPr/>
          </p:nvSpPr>
          <p:spPr>
            <a:xfrm>
              <a:off x="6395466" y="28369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3" name="object 13"/>
          <p:cNvSpPr txBox="1"/>
          <p:nvPr/>
        </p:nvSpPr>
        <p:spPr>
          <a:xfrm>
            <a:off x="10297286" y="4419029"/>
            <a:ext cx="1306829" cy="850233"/>
          </a:xfrm>
          <a:prstGeom prst="rect">
            <a:avLst/>
          </a:prstGeom>
        </p:spPr>
        <p:txBody>
          <a:bodyPr vert="horz" wrap="square" lIns="0" tIns="19050" rIns="0" bIns="0" rtlCol="0">
            <a:spAutoFit/>
          </a:bodyPr>
          <a:lstStyle/>
          <a:p>
            <a:pPr marL="300038" marR="7620" indent="-281940">
              <a:spcBef>
                <a:spcPts val="150"/>
              </a:spcBef>
            </a:pPr>
            <a:r>
              <a:rPr sz="2700" b="1" spc="-8" dirty="0">
                <a:solidFill>
                  <a:srgbClr val="FFFFFF"/>
                </a:solidFill>
                <a:latin typeface="Calibri"/>
                <a:cs typeface="Calibri"/>
              </a:rPr>
              <a:t>O</a:t>
            </a:r>
            <a:r>
              <a:rPr sz="2700" b="1" spc="-15" dirty="0">
                <a:solidFill>
                  <a:srgbClr val="FFFFFF"/>
                </a:solidFill>
                <a:latin typeface="Calibri"/>
                <a:cs typeface="Calibri"/>
              </a:rPr>
              <a:t>t</a:t>
            </a:r>
            <a:r>
              <a:rPr sz="2700" b="1" dirty="0">
                <a:solidFill>
                  <a:srgbClr val="FFFFFF"/>
                </a:solidFill>
                <a:latin typeface="Calibri"/>
                <a:cs typeface="Calibri"/>
              </a:rPr>
              <a:t>orisasi  STBP</a:t>
            </a:r>
            <a:endParaRPr sz="2700">
              <a:latin typeface="Calibri"/>
              <a:cs typeface="Calibri"/>
            </a:endParaRPr>
          </a:p>
        </p:txBody>
      </p:sp>
      <p:sp>
        <p:nvSpPr>
          <p:cNvPr id="14" name="object 14"/>
          <p:cNvSpPr txBox="1"/>
          <p:nvPr/>
        </p:nvSpPr>
        <p:spPr>
          <a:xfrm>
            <a:off x="10816210" y="5504879"/>
            <a:ext cx="271463"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PA</a:t>
            </a:r>
            <a:endParaRPr sz="1650">
              <a:latin typeface="Calibri"/>
              <a:cs typeface="Calibri"/>
            </a:endParaRPr>
          </a:p>
        </p:txBody>
      </p:sp>
      <p:grpSp>
        <p:nvGrpSpPr>
          <p:cNvPr id="15" name="object 15"/>
          <p:cNvGrpSpPr/>
          <p:nvPr/>
        </p:nvGrpSpPr>
        <p:grpSpPr>
          <a:xfrm>
            <a:off x="5967032" y="4241102"/>
            <a:ext cx="2745105" cy="1765935"/>
            <a:chOff x="3978021" y="2827401"/>
            <a:chExt cx="1830070" cy="1177290"/>
          </a:xfrm>
        </p:grpSpPr>
        <p:sp>
          <p:nvSpPr>
            <p:cNvPr id="16" name="object 16"/>
            <p:cNvSpPr/>
            <p:nvPr/>
          </p:nvSpPr>
          <p:spPr>
            <a:xfrm>
              <a:off x="3987546" y="2836926"/>
              <a:ext cx="1811020" cy="1158240"/>
            </a:xfrm>
            <a:custGeom>
              <a:avLst/>
              <a:gdLst/>
              <a:ahLst/>
              <a:cxnLst/>
              <a:rect l="l" t="t" r="r" b="b"/>
              <a:pathLst>
                <a:path w="1811020" h="1158239">
                  <a:moveTo>
                    <a:pt x="1617471"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1"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85C6"/>
            </a:solidFill>
          </p:spPr>
          <p:txBody>
            <a:bodyPr wrap="square" lIns="0" tIns="0" rIns="0" bIns="0" rtlCol="0"/>
            <a:lstStyle/>
            <a:p>
              <a:endParaRPr sz="2700"/>
            </a:p>
          </p:txBody>
        </p:sp>
        <p:sp>
          <p:nvSpPr>
            <p:cNvPr id="17" name="object 17"/>
            <p:cNvSpPr/>
            <p:nvPr/>
          </p:nvSpPr>
          <p:spPr>
            <a:xfrm>
              <a:off x="3987546" y="28369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8" name="object 18"/>
          <p:cNvSpPr txBox="1"/>
          <p:nvPr/>
        </p:nvSpPr>
        <p:spPr>
          <a:xfrm>
            <a:off x="6654735" y="4419029"/>
            <a:ext cx="1367790" cy="850233"/>
          </a:xfrm>
          <a:prstGeom prst="rect">
            <a:avLst/>
          </a:prstGeom>
        </p:spPr>
        <p:txBody>
          <a:bodyPr vert="horz" wrap="square" lIns="0" tIns="19050" rIns="0" bIns="0" rtlCol="0">
            <a:spAutoFit/>
          </a:bodyPr>
          <a:lstStyle/>
          <a:p>
            <a:pPr marL="329565" marR="7620" indent="-311468">
              <a:spcBef>
                <a:spcPts val="150"/>
              </a:spcBef>
            </a:pPr>
            <a:r>
              <a:rPr sz="2700" b="1" spc="-8" dirty="0">
                <a:solidFill>
                  <a:srgbClr val="FFFFFF"/>
                </a:solidFill>
                <a:latin typeface="Calibri"/>
                <a:cs typeface="Calibri"/>
              </a:rPr>
              <a:t>V</a:t>
            </a:r>
            <a:r>
              <a:rPr sz="2700" b="1" spc="8" dirty="0">
                <a:solidFill>
                  <a:srgbClr val="FFFFFF"/>
                </a:solidFill>
                <a:latin typeface="Calibri"/>
                <a:cs typeface="Calibri"/>
              </a:rPr>
              <a:t>e</a:t>
            </a:r>
            <a:r>
              <a:rPr sz="2700" b="1" spc="-8" dirty="0">
                <a:solidFill>
                  <a:srgbClr val="FFFFFF"/>
                </a:solidFill>
                <a:latin typeface="Calibri"/>
                <a:cs typeface="Calibri"/>
              </a:rPr>
              <a:t>ri</a:t>
            </a:r>
            <a:r>
              <a:rPr sz="2700" b="1" spc="-15" dirty="0">
                <a:solidFill>
                  <a:srgbClr val="FFFFFF"/>
                </a:solidFill>
                <a:latin typeface="Calibri"/>
                <a:cs typeface="Calibri"/>
              </a:rPr>
              <a:t>f</a:t>
            </a:r>
            <a:r>
              <a:rPr sz="2700" b="1" dirty="0">
                <a:solidFill>
                  <a:srgbClr val="FFFFFF"/>
                </a:solidFill>
                <a:latin typeface="Calibri"/>
                <a:cs typeface="Calibri"/>
              </a:rPr>
              <a:t>ikasi  STBP</a:t>
            </a:r>
            <a:endParaRPr sz="2700">
              <a:latin typeface="Calibri"/>
              <a:cs typeface="Calibri"/>
            </a:endParaRPr>
          </a:p>
        </p:txBody>
      </p:sp>
      <p:sp>
        <p:nvSpPr>
          <p:cNvPr id="19" name="object 19"/>
          <p:cNvSpPr txBox="1"/>
          <p:nvPr/>
        </p:nvSpPr>
        <p:spPr>
          <a:xfrm>
            <a:off x="6910768" y="5504879"/>
            <a:ext cx="8524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20" name="object 20"/>
          <p:cNvGrpSpPr/>
          <p:nvPr/>
        </p:nvGrpSpPr>
        <p:grpSpPr>
          <a:xfrm>
            <a:off x="2355150" y="4238814"/>
            <a:ext cx="2745105" cy="1765935"/>
            <a:chOff x="1570100" y="2825876"/>
            <a:chExt cx="1830070" cy="1177290"/>
          </a:xfrm>
        </p:grpSpPr>
        <p:sp>
          <p:nvSpPr>
            <p:cNvPr id="21" name="object 21"/>
            <p:cNvSpPr/>
            <p:nvPr/>
          </p:nvSpPr>
          <p:spPr>
            <a:xfrm>
              <a:off x="1579625" y="2835401"/>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40"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3386B"/>
            </a:solidFill>
          </p:spPr>
          <p:txBody>
            <a:bodyPr wrap="square" lIns="0" tIns="0" rIns="0" bIns="0" rtlCol="0"/>
            <a:lstStyle/>
            <a:p>
              <a:endParaRPr sz="2700"/>
            </a:p>
          </p:txBody>
        </p:sp>
        <p:sp>
          <p:nvSpPr>
            <p:cNvPr id="22" name="object 22"/>
            <p:cNvSpPr/>
            <p:nvPr/>
          </p:nvSpPr>
          <p:spPr>
            <a:xfrm>
              <a:off x="1579625" y="2835401"/>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40"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3" name="object 23"/>
          <p:cNvSpPr txBox="1"/>
          <p:nvPr/>
        </p:nvSpPr>
        <p:spPr>
          <a:xfrm>
            <a:off x="2881883" y="4417122"/>
            <a:ext cx="1684973" cy="850233"/>
          </a:xfrm>
          <a:prstGeom prst="rect">
            <a:avLst/>
          </a:prstGeom>
        </p:spPr>
        <p:txBody>
          <a:bodyPr vert="horz" wrap="square" lIns="0" tIns="19050" rIns="0" bIns="0" rtlCol="0">
            <a:spAutoFit/>
          </a:bodyPr>
          <a:lstStyle/>
          <a:p>
            <a:pPr marL="489585" marR="7620" indent="-471488">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STBP</a:t>
            </a:r>
            <a:endParaRPr sz="2700">
              <a:latin typeface="Calibri"/>
              <a:cs typeface="Calibri"/>
            </a:endParaRPr>
          </a:p>
        </p:txBody>
      </p:sp>
      <p:sp>
        <p:nvSpPr>
          <p:cNvPr id="24" name="object 24"/>
          <p:cNvSpPr txBox="1"/>
          <p:nvPr/>
        </p:nvSpPr>
        <p:spPr>
          <a:xfrm>
            <a:off x="3595116" y="5500688"/>
            <a:ext cx="26098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BP</a:t>
            </a:r>
            <a:endParaRPr sz="1650">
              <a:latin typeface="Calibri"/>
              <a:cs typeface="Calibri"/>
            </a:endParaRPr>
          </a:p>
        </p:txBody>
      </p:sp>
      <p:grpSp>
        <p:nvGrpSpPr>
          <p:cNvPr id="25" name="object 25"/>
          <p:cNvGrpSpPr/>
          <p:nvPr/>
        </p:nvGrpSpPr>
        <p:grpSpPr>
          <a:xfrm>
            <a:off x="3188969" y="4284536"/>
            <a:ext cx="12746355" cy="1765935"/>
            <a:chOff x="2125979" y="2856357"/>
            <a:chExt cx="8497570" cy="1177290"/>
          </a:xfrm>
        </p:grpSpPr>
        <p:sp>
          <p:nvSpPr>
            <p:cNvPr id="26" name="object 26"/>
            <p:cNvSpPr/>
            <p:nvPr/>
          </p:nvSpPr>
          <p:spPr>
            <a:xfrm>
              <a:off x="3464813" y="3239262"/>
              <a:ext cx="448309" cy="353695"/>
            </a:xfrm>
            <a:custGeom>
              <a:avLst/>
              <a:gdLst/>
              <a:ahLst/>
              <a:cxnLst/>
              <a:rect l="l" t="t" r="r" b="b"/>
              <a:pathLst>
                <a:path w="448310" h="353695">
                  <a:moveTo>
                    <a:pt x="271272" y="0"/>
                  </a:moveTo>
                  <a:lnTo>
                    <a:pt x="271272" y="88391"/>
                  </a:lnTo>
                  <a:lnTo>
                    <a:pt x="0" y="88391"/>
                  </a:lnTo>
                  <a:lnTo>
                    <a:pt x="0" y="265175"/>
                  </a:lnTo>
                  <a:lnTo>
                    <a:pt x="271272" y="265175"/>
                  </a:lnTo>
                  <a:lnTo>
                    <a:pt x="271272" y="353567"/>
                  </a:lnTo>
                  <a:lnTo>
                    <a:pt x="448056" y="176784"/>
                  </a:lnTo>
                  <a:lnTo>
                    <a:pt x="271272" y="0"/>
                  </a:lnTo>
                  <a:close/>
                </a:path>
              </a:pathLst>
            </a:custGeom>
            <a:solidFill>
              <a:srgbClr val="0085C6"/>
            </a:solidFill>
          </p:spPr>
          <p:txBody>
            <a:bodyPr wrap="square" lIns="0" tIns="0" rIns="0" bIns="0" rtlCol="0"/>
            <a:lstStyle/>
            <a:p>
              <a:endParaRPr sz="2700"/>
            </a:p>
          </p:txBody>
        </p:sp>
        <p:sp>
          <p:nvSpPr>
            <p:cNvPr id="27" name="object 27"/>
            <p:cNvSpPr/>
            <p:nvPr/>
          </p:nvSpPr>
          <p:spPr>
            <a:xfrm>
              <a:off x="3464813" y="3239262"/>
              <a:ext cx="448309" cy="353695"/>
            </a:xfrm>
            <a:custGeom>
              <a:avLst/>
              <a:gdLst/>
              <a:ahLst/>
              <a:cxnLst/>
              <a:rect l="l" t="t" r="r" b="b"/>
              <a:pathLst>
                <a:path w="448310" h="353695">
                  <a:moveTo>
                    <a:pt x="0" y="88391"/>
                  </a:moveTo>
                  <a:lnTo>
                    <a:pt x="271272" y="88391"/>
                  </a:lnTo>
                  <a:lnTo>
                    <a:pt x="271272" y="0"/>
                  </a:lnTo>
                  <a:lnTo>
                    <a:pt x="448056" y="176784"/>
                  </a:lnTo>
                  <a:lnTo>
                    <a:pt x="271272" y="353567"/>
                  </a:lnTo>
                  <a:lnTo>
                    <a:pt x="271272" y="265175"/>
                  </a:lnTo>
                  <a:lnTo>
                    <a:pt x="0" y="265175"/>
                  </a:lnTo>
                  <a:lnTo>
                    <a:pt x="0" y="88391"/>
                  </a:lnTo>
                  <a:close/>
                </a:path>
              </a:pathLst>
            </a:custGeom>
            <a:ln w="19050">
              <a:solidFill>
                <a:srgbClr val="D7D7D7"/>
              </a:solidFill>
            </a:ln>
          </p:spPr>
          <p:txBody>
            <a:bodyPr wrap="square" lIns="0" tIns="0" rIns="0" bIns="0" rtlCol="0"/>
            <a:lstStyle/>
            <a:p>
              <a:endParaRPr sz="2700"/>
            </a:p>
          </p:txBody>
        </p:sp>
        <p:pic>
          <p:nvPicPr>
            <p:cNvPr id="28" name="object 28"/>
            <p:cNvPicPr/>
            <p:nvPr/>
          </p:nvPicPr>
          <p:blipFill>
            <a:blip r:embed="rId4" cstate="print"/>
            <a:stretch>
              <a:fillRect/>
            </a:stretch>
          </p:blipFill>
          <p:spPr>
            <a:xfrm>
              <a:off x="4317491" y="3628644"/>
              <a:ext cx="248412" cy="246887"/>
            </a:xfrm>
            <a:prstGeom prst="rect">
              <a:avLst/>
            </a:prstGeom>
          </p:spPr>
        </p:pic>
        <p:pic>
          <p:nvPicPr>
            <p:cNvPr id="29" name="object 29"/>
            <p:cNvPicPr/>
            <p:nvPr/>
          </p:nvPicPr>
          <p:blipFill>
            <a:blip r:embed="rId5" cstate="print"/>
            <a:stretch>
              <a:fillRect/>
            </a:stretch>
          </p:blipFill>
          <p:spPr>
            <a:xfrm>
              <a:off x="6874764" y="3645408"/>
              <a:ext cx="211835" cy="213360"/>
            </a:xfrm>
            <a:prstGeom prst="rect">
              <a:avLst/>
            </a:prstGeom>
          </p:spPr>
        </p:pic>
        <p:pic>
          <p:nvPicPr>
            <p:cNvPr id="30" name="object 30"/>
            <p:cNvPicPr/>
            <p:nvPr/>
          </p:nvPicPr>
          <p:blipFill>
            <a:blip r:embed="rId6" cstate="print"/>
            <a:stretch>
              <a:fillRect/>
            </a:stretch>
          </p:blipFill>
          <p:spPr>
            <a:xfrm>
              <a:off x="2125979" y="3656076"/>
              <a:ext cx="213360" cy="211836"/>
            </a:xfrm>
            <a:prstGeom prst="rect">
              <a:avLst/>
            </a:prstGeom>
          </p:spPr>
        </p:pic>
        <p:sp>
          <p:nvSpPr>
            <p:cNvPr id="31" name="object 31"/>
            <p:cNvSpPr/>
            <p:nvPr/>
          </p:nvSpPr>
          <p:spPr>
            <a:xfrm>
              <a:off x="8803386" y="2865882"/>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199"/>
                  </a:lnTo>
                  <a:lnTo>
                    <a:pt x="5101" y="1009443"/>
                  </a:lnTo>
                  <a:lnTo>
                    <a:pt x="19631" y="1050067"/>
                  </a:lnTo>
                  <a:lnTo>
                    <a:pt x="42427" y="1085911"/>
                  </a:lnTo>
                  <a:lnTo>
                    <a:pt x="72328" y="1115812"/>
                  </a:lnTo>
                  <a:lnTo>
                    <a:pt x="108172" y="1138608"/>
                  </a:lnTo>
                  <a:lnTo>
                    <a:pt x="14879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199"/>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95A952"/>
            </a:solidFill>
          </p:spPr>
          <p:txBody>
            <a:bodyPr wrap="square" lIns="0" tIns="0" rIns="0" bIns="0" rtlCol="0"/>
            <a:lstStyle/>
            <a:p>
              <a:endParaRPr sz="2700"/>
            </a:p>
          </p:txBody>
        </p:sp>
        <p:sp>
          <p:nvSpPr>
            <p:cNvPr id="32" name="object 32"/>
            <p:cNvSpPr/>
            <p:nvPr/>
          </p:nvSpPr>
          <p:spPr>
            <a:xfrm>
              <a:off x="8803386" y="2865882"/>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199"/>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96" y="1153138"/>
                  </a:lnTo>
                  <a:lnTo>
                    <a:pt x="108172" y="1138608"/>
                  </a:lnTo>
                  <a:lnTo>
                    <a:pt x="72328" y="1115812"/>
                  </a:lnTo>
                  <a:lnTo>
                    <a:pt x="42427" y="1085911"/>
                  </a:lnTo>
                  <a:lnTo>
                    <a:pt x="19631" y="1050067"/>
                  </a:lnTo>
                  <a:lnTo>
                    <a:pt x="5101" y="1009443"/>
                  </a:lnTo>
                  <a:lnTo>
                    <a:pt x="0" y="965199"/>
                  </a:lnTo>
                  <a:lnTo>
                    <a:pt x="0" y="193039"/>
                  </a:lnTo>
                  <a:close/>
                </a:path>
              </a:pathLst>
            </a:custGeom>
            <a:ln w="19050">
              <a:solidFill>
                <a:srgbClr val="D7D7D7"/>
              </a:solidFill>
            </a:ln>
          </p:spPr>
          <p:txBody>
            <a:bodyPr wrap="square" lIns="0" tIns="0" rIns="0" bIns="0" rtlCol="0"/>
            <a:lstStyle/>
            <a:p>
              <a:endParaRPr sz="2700"/>
            </a:p>
          </p:txBody>
        </p:sp>
      </p:grpSp>
      <p:sp>
        <p:nvSpPr>
          <p:cNvPr id="33" name="object 33"/>
          <p:cNvSpPr txBox="1"/>
          <p:nvPr/>
        </p:nvSpPr>
        <p:spPr>
          <a:xfrm>
            <a:off x="13987654" y="4461434"/>
            <a:ext cx="1155383" cy="850233"/>
          </a:xfrm>
          <a:prstGeom prst="rect">
            <a:avLst/>
          </a:prstGeom>
        </p:spPr>
        <p:txBody>
          <a:bodyPr vert="horz" wrap="square" lIns="0" tIns="19050" rIns="0" bIns="0" rtlCol="0">
            <a:spAutoFit/>
          </a:bodyPr>
          <a:lstStyle/>
          <a:p>
            <a:pPr algn="ctr">
              <a:spcBef>
                <a:spcPts val="150"/>
              </a:spcBef>
            </a:pPr>
            <a:r>
              <a:rPr sz="2700" b="1" spc="-8" dirty="0">
                <a:solidFill>
                  <a:srgbClr val="FFFFFF"/>
                </a:solidFill>
                <a:latin typeface="Calibri"/>
                <a:cs typeface="Calibri"/>
              </a:rPr>
              <a:t>Validasi</a:t>
            </a:r>
            <a:endParaRPr sz="2700">
              <a:latin typeface="Calibri"/>
              <a:cs typeface="Calibri"/>
            </a:endParaRPr>
          </a:p>
          <a:p>
            <a:pPr algn="ctr">
              <a:spcBef>
                <a:spcPts val="8"/>
              </a:spcBef>
            </a:pPr>
            <a:r>
              <a:rPr sz="2700" b="1" dirty="0">
                <a:solidFill>
                  <a:srgbClr val="FFFFFF"/>
                </a:solidFill>
                <a:latin typeface="Calibri"/>
                <a:cs typeface="Calibri"/>
              </a:rPr>
              <a:t>STBP</a:t>
            </a:r>
            <a:endParaRPr sz="2700">
              <a:latin typeface="Calibri"/>
              <a:cs typeface="Calibri"/>
            </a:endParaRPr>
          </a:p>
        </p:txBody>
      </p:sp>
      <p:sp>
        <p:nvSpPr>
          <p:cNvPr id="34" name="object 34"/>
          <p:cNvSpPr txBox="1"/>
          <p:nvPr/>
        </p:nvSpPr>
        <p:spPr>
          <a:xfrm>
            <a:off x="14355699" y="5548313"/>
            <a:ext cx="41719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BUD</a:t>
            </a:r>
            <a:endParaRPr sz="1650">
              <a:latin typeface="Calibri"/>
              <a:cs typeface="Calibri"/>
            </a:endParaRPr>
          </a:p>
        </p:txBody>
      </p:sp>
      <p:grpSp>
        <p:nvGrpSpPr>
          <p:cNvPr id="35" name="object 35"/>
          <p:cNvGrpSpPr/>
          <p:nvPr/>
        </p:nvGrpSpPr>
        <p:grpSpPr>
          <a:xfrm>
            <a:off x="8854250" y="4844605"/>
            <a:ext cx="5388293" cy="987743"/>
            <a:chOff x="5902833" y="3229736"/>
            <a:chExt cx="3592195" cy="658495"/>
          </a:xfrm>
        </p:grpSpPr>
        <p:pic>
          <p:nvPicPr>
            <p:cNvPr id="36" name="object 36"/>
            <p:cNvPicPr/>
            <p:nvPr/>
          </p:nvPicPr>
          <p:blipFill>
            <a:blip r:embed="rId5" cstate="print"/>
            <a:stretch>
              <a:fillRect/>
            </a:stretch>
          </p:blipFill>
          <p:spPr>
            <a:xfrm>
              <a:off x="9282684" y="3674363"/>
              <a:ext cx="211835" cy="213360"/>
            </a:xfrm>
            <a:prstGeom prst="rect">
              <a:avLst/>
            </a:prstGeom>
          </p:spPr>
        </p:pic>
        <p:sp>
          <p:nvSpPr>
            <p:cNvPr id="37" name="object 37"/>
            <p:cNvSpPr/>
            <p:nvPr/>
          </p:nvSpPr>
          <p:spPr>
            <a:xfrm>
              <a:off x="5912358" y="3239261"/>
              <a:ext cx="448309" cy="353695"/>
            </a:xfrm>
            <a:custGeom>
              <a:avLst/>
              <a:gdLst/>
              <a:ahLst/>
              <a:cxnLst/>
              <a:rect l="l" t="t" r="r" b="b"/>
              <a:pathLst>
                <a:path w="448310" h="353695">
                  <a:moveTo>
                    <a:pt x="271271" y="0"/>
                  </a:moveTo>
                  <a:lnTo>
                    <a:pt x="271271" y="88391"/>
                  </a:lnTo>
                  <a:lnTo>
                    <a:pt x="0" y="88391"/>
                  </a:lnTo>
                  <a:lnTo>
                    <a:pt x="0" y="265175"/>
                  </a:lnTo>
                  <a:lnTo>
                    <a:pt x="271271" y="265175"/>
                  </a:lnTo>
                  <a:lnTo>
                    <a:pt x="271271" y="353567"/>
                  </a:lnTo>
                  <a:lnTo>
                    <a:pt x="448055" y="176784"/>
                  </a:lnTo>
                  <a:lnTo>
                    <a:pt x="271271" y="0"/>
                  </a:lnTo>
                  <a:close/>
                </a:path>
              </a:pathLst>
            </a:custGeom>
            <a:solidFill>
              <a:srgbClr val="2BA4A7"/>
            </a:solidFill>
          </p:spPr>
          <p:txBody>
            <a:bodyPr wrap="square" lIns="0" tIns="0" rIns="0" bIns="0" rtlCol="0"/>
            <a:lstStyle/>
            <a:p>
              <a:endParaRPr sz="2700"/>
            </a:p>
          </p:txBody>
        </p:sp>
        <p:sp>
          <p:nvSpPr>
            <p:cNvPr id="38" name="object 38"/>
            <p:cNvSpPr/>
            <p:nvPr/>
          </p:nvSpPr>
          <p:spPr>
            <a:xfrm>
              <a:off x="5912358" y="3239261"/>
              <a:ext cx="448309" cy="353695"/>
            </a:xfrm>
            <a:custGeom>
              <a:avLst/>
              <a:gdLst/>
              <a:ahLst/>
              <a:cxnLst/>
              <a:rect l="l" t="t" r="r" b="b"/>
              <a:pathLst>
                <a:path w="448310" h="353695">
                  <a:moveTo>
                    <a:pt x="0" y="88391"/>
                  </a:moveTo>
                  <a:lnTo>
                    <a:pt x="271271" y="88391"/>
                  </a:lnTo>
                  <a:lnTo>
                    <a:pt x="271271" y="0"/>
                  </a:lnTo>
                  <a:lnTo>
                    <a:pt x="448055" y="176784"/>
                  </a:lnTo>
                  <a:lnTo>
                    <a:pt x="271271" y="353567"/>
                  </a:lnTo>
                  <a:lnTo>
                    <a:pt x="271271" y="265175"/>
                  </a:lnTo>
                  <a:lnTo>
                    <a:pt x="0" y="265175"/>
                  </a:lnTo>
                  <a:lnTo>
                    <a:pt x="0" y="88391"/>
                  </a:lnTo>
                  <a:close/>
                </a:path>
              </a:pathLst>
            </a:custGeom>
            <a:ln w="19050">
              <a:solidFill>
                <a:srgbClr val="D7D7D7"/>
              </a:solidFill>
            </a:ln>
          </p:spPr>
          <p:txBody>
            <a:bodyPr wrap="square" lIns="0" tIns="0" rIns="0" bIns="0" rtlCol="0"/>
            <a:lstStyle/>
            <a:p>
              <a:endParaRPr sz="2700"/>
            </a:p>
          </p:txBody>
        </p:sp>
        <p:sp>
          <p:nvSpPr>
            <p:cNvPr id="39" name="object 39"/>
            <p:cNvSpPr/>
            <p:nvPr/>
          </p:nvSpPr>
          <p:spPr>
            <a:xfrm>
              <a:off x="8276082" y="3239261"/>
              <a:ext cx="449580" cy="353695"/>
            </a:xfrm>
            <a:custGeom>
              <a:avLst/>
              <a:gdLst/>
              <a:ahLst/>
              <a:cxnLst/>
              <a:rect l="l" t="t" r="r" b="b"/>
              <a:pathLst>
                <a:path w="449579" h="353695">
                  <a:moveTo>
                    <a:pt x="272796" y="0"/>
                  </a:moveTo>
                  <a:lnTo>
                    <a:pt x="272796" y="88391"/>
                  </a:lnTo>
                  <a:lnTo>
                    <a:pt x="0" y="88391"/>
                  </a:lnTo>
                  <a:lnTo>
                    <a:pt x="0" y="265175"/>
                  </a:lnTo>
                  <a:lnTo>
                    <a:pt x="272796" y="265175"/>
                  </a:lnTo>
                  <a:lnTo>
                    <a:pt x="272796" y="353567"/>
                  </a:lnTo>
                  <a:lnTo>
                    <a:pt x="449579" y="176784"/>
                  </a:lnTo>
                  <a:lnTo>
                    <a:pt x="272796" y="0"/>
                  </a:lnTo>
                  <a:close/>
                </a:path>
              </a:pathLst>
            </a:custGeom>
            <a:solidFill>
              <a:srgbClr val="95A952"/>
            </a:solidFill>
          </p:spPr>
          <p:txBody>
            <a:bodyPr wrap="square" lIns="0" tIns="0" rIns="0" bIns="0" rtlCol="0"/>
            <a:lstStyle/>
            <a:p>
              <a:endParaRPr sz="2700"/>
            </a:p>
          </p:txBody>
        </p:sp>
        <p:sp>
          <p:nvSpPr>
            <p:cNvPr id="40" name="object 40"/>
            <p:cNvSpPr/>
            <p:nvPr/>
          </p:nvSpPr>
          <p:spPr>
            <a:xfrm>
              <a:off x="8276082" y="3239261"/>
              <a:ext cx="449580" cy="353695"/>
            </a:xfrm>
            <a:custGeom>
              <a:avLst/>
              <a:gdLst/>
              <a:ahLst/>
              <a:cxnLst/>
              <a:rect l="l" t="t" r="r" b="b"/>
              <a:pathLst>
                <a:path w="449579" h="353695">
                  <a:moveTo>
                    <a:pt x="0" y="88391"/>
                  </a:moveTo>
                  <a:lnTo>
                    <a:pt x="272796" y="88391"/>
                  </a:lnTo>
                  <a:lnTo>
                    <a:pt x="272796" y="0"/>
                  </a:lnTo>
                  <a:lnTo>
                    <a:pt x="449579" y="176784"/>
                  </a:lnTo>
                  <a:lnTo>
                    <a:pt x="272796" y="353567"/>
                  </a:lnTo>
                  <a:lnTo>
                    <a:pt x="272796" y="265175"/>
                  </a:lnTo>
                  <a:lnTo>
                    <a:pt x="0" y="265175"/>
                  </a:lnTo>
                  <a:lnTo>
                    <a:pt x="0" y="88391"/>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D5588A4-9798-0AAB-C39D-9DFEF312F849}"/>
              </a:ext>
            </a:extLst>
          </p:cNvPr>
          <p:cNvSpPr>
            <a:spLocks noGrp="1"/>
          </p:cNvSpPr>
          <p:nvPr>
            <p:ph type="title"/>
          </p:nvPr>
        </p:nvSpPr>
        <p:spPr>
          <a:xfrm>
            <a:off x="2457450" y="173834"/>
            <a:ext cx="13373100" cy="757238"/>
          </a:xfrm>
        </p:spPr>
        <p:txBody>
          <a:bodyPr>
            <a:normAutofit/>
          </a:bodyPr>
          <a:lstStyle/>
          <a:p>
            <a:pPr algn="ctr"/>
            <a:r>
              <a:rPr lang="id-ID" altLang="en-US" sz="4200"/>
              <a:t>PERBEDAAN PENGELOLAAN APBN DAN APBD</a:t>
            </a:r>
          </a:p>
        </p:txBody>
      </p:sp>
      <p:graphicFrame>
        <p:nvGraphicFramePr>
          <p:cNvPr id="7" name="Table 6">
            <a:extLst>
              <a:ext uri="{FF2B5EF4-FFF2-40B4-BE49-F238E27FC236}">
                <a16:creationId xmlns:a16="http://schemas.microsoft.com/office/drawing/2014/main" id="{5C0C4A00-49ED-EC95-8F31-7721E56F9870}"/>
              </a:ext>
            </a:extLst>
          </p:cNvPr>
          <p:cNvGraphicFramePr>
            <a:graphicFrameLocks noGrp="1"/>
          </p:cNvGraphicFramePr>
          <p:nvPr/>
        </p:nvGraphicFramePr>
        <p:xfrm>
          <a:off x="2447925" y="1083470"/>
          <a:ext cx="13489782" cy="6924677"/>
        </p:xfrm>
        <a:graphic>
          <a:graphicData uri="http://schemas.openxmlformats.org/drawingml/2006/table">
            <a:tbl>
              <a:tblPr firstRow="1" bandRow="1">
                <a:tableStyleId>{2D5ABB26-0587-4C30-8999-92F81FD0307C}</a:tableStyleId>
              </a:tblPr>
              <a:tblGrid>
                <a:gridCol w="6744891">
                  <a:extLst>
                    <a:ext uri="{9D8B030D-6E8A-4147-A177-3AD203B41FA5}">
                      <a16:colId xmlns:a16="http://schemas.microsoft.com/office/drawing/2014/main" val="20000"/>
                    </a:ext>
                  </a:extLst>
                </a:gridCol>
                <a:gridCol w="6744891">
                  <a:extLst>
                    <a:ext uri="{9D8B030D-6E8A-4147-A177-3AD203B41FA5}">
                      <a16:colId xmlns:a16="http://schemas.microsoft.com/office/drawing/2014/main" val="20001"/>
                    </a:ext>
                  </a:extLst>
                </a:gridCol>
              </a:tblGrid>
              <a:tr h="6479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2700" b="1" dirty="0"/>
                        <a:t>APBN</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d-ID" sz="2700" b="1" dirty="0"/>
                        <a:t>APBD</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0222">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id-ID" sz="2700" dirty="0"/>
                        <a:t>Kekuasaan Pengelola Keuangan Negara – </a:t>
                      </a:r>
                      <a:r>
                        <a:rPr lang="id-ID" sz="2700" dirty="0">
                          <a:solidFill>
                            <a:srgbClr val="9900FF"/>
                          </a:solidFill>
                          <a:highlight>
                            <a:srgbClr val="FFFF00"/>
                          </a:highlight>
                        </a:rPr>
                        <a:t>Presiden</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id-ID" sz="2700" dirty="0"/>
                        <a:t>Kekuasaan Pengelola Keuangan Daerah  – </a:t>
                      </a:r>
                      <a:r>
                        <a:rPr lang="id-ID" sz="2700" dirty="0">
                          <a:solidFill>
                            <a:srgbClr val="9900FF"/>
                          </a:solidFill>
                          <a:highlight>
                            <a:srgbClr val="FFFF00"/>
                          </a:highlight>
                        </a:rPr>
                        <a:t>Gub/Bupati/Walikota</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71764">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id-ID" sz="2700" dirty="0"/>
                        <a:t>Bendahara Umum Negara – </a:t>
                      </a:r>
                      <a:r>
                        <a:rPr lang="id-ID" sz="2700" dirty="0">
                          <a:solidFill>
                            <a:srgbClr val="9900FF"/>
                          </a:solidFill>
                        </a:rPr>
                        <a:t>Menkeu</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id-ID" sz="2700" dirty="0"/>
                        <a:t>Bendahara Umum Daerah – </a:t>
                      </a:r>
                      <a:r>
                        <a:rPr lang="id-ID" sz="2700" dirty="0">
                          <a:solidFill>
                            <a:srgbClr val="9900FF"/>
                          </a:solidFill>
                        </a:rPr>
                        <a:t>Kepala Badan Keuangan Daerah*)</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71764">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id-ID" sz="2700" dirty="0"/>
                        <a:t>Wakil Pemerintah Dalam Kepemilikan Kekayaan Negara Yang Dipisahkan – </a:t>
                      </a:r>
                      <a:r>
                        <a:rPr lang="id-ID" sz="2700" dirty="0">
                          <a:solidFill>
                            <a:srgbClr val="9900FF"/>
                          </a:solidFill>
                          <a:highlight>
                            <a:srgbClr val="FFFF00"/>
                          </a:highlight>
                        </a:rPr>
                        <a:t>Menkeu</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id-ID" sz="2700" dirty="0"/>
                        <a:t>Wakil Pemerintah Dalam Kepemilikan Kekayaan Daerah</a:t>
                      </a:r>
                      <a:r>
                        <a:rPr lang="en-US" sz="2700" dirty="0"/>
                        <a:t> </a:t>
                      </a:r>
                      <a:r>
                        <a:rPr lang="id-ID" sz="2700" dirty="0"/>
                        <a:t>Yang Dipisahkan – </a:t>
                      </a:r>
                      <a:r>
                        <a:rPr lang="id-ID" sz="2700" dirty="0">
                          <a:solidFill>
                            <a:srgbClr val="9900FF"/>
                          </a:solidFill>
                          <a:highlight>
                            <a:srgbClr val="FFFF00"/>
                          </a:highlight>
                        </a:rPr>
                        <a:t>Gubernur/Bupati/Walikota</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01187">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id-ID" sz="2700" dirty="0"/>
                        <a:t>Pengguna Anggaran – </a:t>
                      </a:r>
                      <a:r>
                        <a:rPr lang="id-ID" sz="2700" dirty="0">
                          <a:solidFill>
                            <a:srgbClr val="9900FF"/>
                          </a:solidFill>
                        </a:rPr>
                        <a:t>Menteri/Kepala Lembaga</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id-ID" sz="2700" dirty="0"/>
                        <a:t>Pengguna Anggaran – </a:t>
                      </a:r>
                      <a:r>
                        <a:rPr lang="id-ID" sz="2700" dirty="0">
                          <a:solidFill>
                            <a:srgbClr val="9900FF"/>
                          </a:solidFill>
                        </a:rPr>
                        <a:t>Kepala Dinas/Badan</a:t>
                      </a: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371764">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id-ID" sz="2700" dirty="0"/>
                        <a:t>Pejabat Pembuat Komitmen – </a:t>
                      </a:r>
                      <a:r>
                        <a:rPr lang="id-ID" sz="2700" dirty="0">
                          <a:solidFill>
                            <a:srgbClr val="9900FF"/>
                          </a:solidFill>
                        </a:rPr>
                        <a:t>Pejabat Yang Ditunjuk Oleh Pengguna Anggaran</a:t>
                      </a:r>
                      <a:r>
                        <a:rPr lang="en-US" sz="2700" dirty="0">
                          <a:solidFill>
                            <a:srgbClr val="9900FF"/>
                          </a:solidFill>
                        </a:rPr>
                        <a:t> (PA)</a:t>
                      </a:r>
                      <a:endParaRPr lang="id-ID" sz="2700" dirty="0">
                        <a:solidFill>
                          <a:srgbClr val="9900FF"/>
                        </a:solidFill>
                      </a:endParaRPr>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id-ID" sz="2700" dirty="0"/>
                        <a:t>Pejabat Pembuat Komitmen – </a:t>
                      </a:r>
                      <a:r>
                        <a:rPr lang="id-ID" sz="2700" dirty="0">
                          <a:solidFill>
                            <a:srgbClr val="9900FF"/>
                          </a:solidFill>
                        </a:rPr>
                        <a:t>Melekat pada Pengguna Anggaran</a:t>
                      </a:r>
                      <a:r>
                        <a:rPr lang="en-US" sz="2700" dirty="0">
                          <a:solidFill>
                            <a:srgbClr val="9900FF"/>
                          </a:solidFill>
                        </a:rPr>
                        <a:t> (PA)</a:t>
                      </a:r>
                      <a:endParaRPr lang="id-ID" sz="2700" dirty="0">
                        <a:solidFill>
                          <a:srgbClr val="9900FF"/>
                        </a:solidFill>
                      </a:endParaRPr>
                    </a:p>
                    <a:p>
                      <a:endParaRPr lang="id-ID" sz="2700" dirty="0"/>
                    </a:p>
                  </a:txBody>
                  <a:tcPr marL="137145" marR="137145" marT="68570" marB="685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Rectangle 7">
            <a:extLst>
              <a:ext uri="{FF2B5EF4-FFF2-40B4-BE49-F238E27FC236}">
                <a16:creationId xmlns:a16="http://schemas.microsoft.com/office/drawing/2014/main" id="{3850F232-A547-6A80-8499-6A4B7B39751F}"/>
              </a:ext>
            </a:extLst>
          </p:cNvPr>
          <p:cNvSpPr/>
          <p:nvPr/>
        </p:nvSpPr>
        <p:spPr>
          <a:xfrm>
            <a:off x="2428875" y="8167688"/>
            <a:ext cx="11251407" cy="21074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just" eaLnBrk="0" fontAlgn="base" hangingPunct="0">
              <a:spcBef>
                <a:spcPct val="0"/>
              </a:spcBef>
              <a:spcAft>
                <a:spcPct val="0"/>
              </a:spcAft>
              <a:defRPr/>
            </a:pPr>
            <a:r>
              <a:rPr lang="id-ID" sz="2400" dirty="0">
                <a:solidFill>
                  <a:prstClr val="black"/>
                </a:solidFill>
                <a:latin typeface="Gill Sans MT"/>
              </a:rPr>
              <a:t>CATATAN :</a:t>
            </a:r>
          </a:p>
          <a:p>
            <a:pPr marL="514350" indent="-514350" algn="just" eaLnBrk="0" fontAlgn="base" hangingPunct="0">
              <a:spcBef>
                <a:spcPct val="0"/>
              </a:spcBef>
              <a:spcAft>
                <a:spcPct val="0"/>
              </a:spcAft>
              <a:buFont typeface="+mj-lt"/>
              <a:buAutoNum type="arabicPeriod"/>
              <a:defRPr/>
            </a:pPr>
            <a:r>
              <a:rPr lang="id-ID" sz="2400" dirty="0">
                <a:solidFill>
                  <a:prstClr val="black"/>
                </a:solidFill>
                <a:latin typeface="Gill Sans MT"/>
              </a:rPr>
              <a:t>Kepala Badan</a:t>
            </a:r>
            <a:r>
              <a:rPr lang="en-US" sz="2400" dirty="0">
                <a:solidFill>
                  <a:prstClr val="black"/>
                </a:solidFill>
                <a:latin typeface="Gill Sans MT"/>
              </a:rPr>
              <a:t> </a:t>
            </a:r>
            <a:r>
              <a:rPr lang="id-ID" sz="2400" dirty="0">
                <a:solidFill>
                  <a:prstClr val="black"/>
                </a:solidFill>
                <a:latin typeface="Gill Sans MT"/>
              </a:rPr>
              <a:t>Pengelolaan Keuangan dan Aset Daerah</a:t>
            </a:r>
            <a:r>
              <a:rPr lang="en-US" sz="2400" dirty="0">
                <a:solidFill>
                  <a:prstClr val="black"/>
                </a:solidFill>
                <a:latin typeface="Gill Sans MT"/>
              </a:rPr>
              <a:t> </a:t>
            </a:r>
            <a:r>
              <a:rPr lang="en-US" sz="2400" dirty="0" err="1">
                <a:solidFill>
                  <a:prstClr val="black"/>
                </a:solidFill>
                <a:highlight>
                  <a:srgbClr val="FFFF00"/>
                </a:highlight>
                <a:latin typeface="Gill Sans MT"/>
              </a:rPr>
              <a:t>selaku</a:t>
            </a:r>
            <a:r>
              <a:rPr lang="en-US" sz="2400" dirty="0">
                <a:solidFill>
                  <a:prstClr val="black"/>
                </a:solidFill>
                <a:highlight>
                  <a:srgbClr val="FFFF00"/>
                </a:highlight>
                <a:latin typeface="Gill Sans MT"/>
              </a:rPr>
              <a:t> PPKD</a:t>
            </a:r>
            <a:r>
              <a:rPr lang="en-US" sz="2400" dirty="0">
                <a:solidFill>
                  <a:prstClr val="black"/>
                </a:solidFill>
                <a:latin typeface="Gill Sans MT"/>
              </a:rPr>
              <a:t>/Badan </a:t>
            </a:r>
            <a:r>
              <a:rPr lang="en-US" sz="2400" dirty="0" err="1">
                <a:solidFill>
                  <a:prstClr val="black"/>
                </a:solidFill>
                <a:latin typeface="Gill Sans MT"/>
              </a:rPr>
              <a:t>Pendapatan</a:t>
            </a:r>
            <a:r>
              <a:rPr lang="en-US" sz="2400" dirty="0">
                <a:solidFill>
                  <a:prstClr val="black"/>
                </a:solidFill>
                <a:latin typeface="Gill Sans MT"/>
              </a:rPr>
              <a:t> Daerah </a:t>
            </a:r>
            <a:r>
              <a:rPr lang="en-US" sz="2400" dirty="0" err="1">
                <a:solidFill>
                  <a:prstClr val="black"/>
                </a:solidFill>
                <a:latin typeface="Gill Sans MT"/>
              </a:rPr>
              <a:t>selaku</a:t>
            </a:r>
            <a:r>
              <a:rPr lang="en-US" sz="2400" dirty="0">
                <a:solidFill>
                  <a:prstClr val="black"/>
                </a:solidFill>
                <a:latin typeface="Gill Sans MT"/>
              </a:rPr>
              <a:t> </a:t>
            </a:r>
            <a:r>
              <a:rPr lang="en-US" sz="2400" dirty="0" err="1">
                <a:solidFill>
                  <a:prstClr val="black"/>
                </a:solidFill>
                <a:highlight>
                  <a:srgbClr val="FFFF00"/>
                </a:highlight>
                <a:latin typeface="Gill Sans MT"/>
              </a:rPr>
              <a:t>Koordinator</a:t>
            </a:r>
            <a:r>
              <a:rPr lang="en-US" sz="2400" dirty="0">
                <a:solidFill>
                  <a:prstClr val="black"/>
                </a:solidFill>
                <a:highlight>
                  <a:srgbClr val="FFFF00"/>
                </a:highlight>
                <a:latin typeface="Gill Sans MT"/>
              </a:rPr>
              <a:t> Pajak Daerah dan </a:t>
            </a:r>
            <a:r>
              <a:rPr lang="en-US" sz="2400" dirty="0" err="1">
                <a:solidFill>
                  <a:prstClr val="black"/>
                </a:solidFill>
                <a:highlight>
                  <a:srgbClr val="FFFF00"/>
                </a:highlight>
                <a:latin typeface="Gill Sans MT"/>
              </a:rPr>
              <a:t>Retribusi</a:t>
            </a:r>
            <a:r>
              <a:rPr lang="en-US" sz="2400" dirty="0">
                <a:solidFill>
                  <a:prstClr val="black"/>
                </a:solidFill>
                <a:highlight>
                  <a:srgbClr val="FFFF00"/>
                </a:highlight>
                <a:latin typeface="Gill Sans MT"/>
              </a:rPr>
              <a:t> Daerah</a:t>
            </a:r>
            <a:r>
              <a:rPr lang="id-ID" sz="2400" dirty="0">
                <a:solidFill>
                  <a:prstClr val="black"/>
                </a:solidFill>
                <a:latin typeface="Gill Sans MT"/>
              </a:rPr>
              <a:t>;</a:t>
            </a:r>
          </a:p>
          <a:p>
            <a:pPr marL="514350" indent="-514350" algn="just" eaLnBrk="0" fontAlgn="base" hangingPunct="0">
              <a:spcBef>
                <a:spcPct val="0"/>
              </a:spcBef>
              <a:spcAft>
                <a:spcPct val="0"/>
              </a:spcAft>
              <a:buFont typeface="+mj-lt"/>
              <a:buAutoNum type="arabicPeriod"/>
              <a:defRPr/>
            </a:pPr>
            <a:r>
              <a:rPr lang="id-ID" sz="2400" dirty="0">
                <a:solidFill>
                  <a:prstClr val="black"/>
                </a:solidFill>
                <a:latin typeface="Gill Sans MT"/>
              </a:rPr>
              <a:t>Kepala Badan</a:t>
            </a:r>
            <a:r>
              <a:rPr lang="en-US" sz="2400" dirty="0">
                <a:solidFill>
                  <a:prstClr val="black"/>
                </a:solidFill>
                <a:latin typeface="Gill Sans MT"/>
              </a:rPr>
              <a:t> </a:t>
            </a:r>
            <a:r>
              <a:rPr lang="id-ID" sz="2400" dirty="0">
                <a:solidFill>
                  <a:prstClr val="black"/>
                </a:solidFill>
                <a:latin typeface="Gill Sans MT"/>
              </a:rPr>
              <a:t>Keuangan dan Aset Daerah</a:t>
            </a:r>
            <a:r>
              <a:rPr lang="en-US" sz="2400" dirty="0">
                <a:solidFill>
                  <a:prstClr val="black"/>
                </a:solidFill>
                <a:latin typeface="Gill Sans MT"/>
              </a:rPr>
              <a:t> </a:t>
            </a:r>
            <a:r>
              <a:rPr lang="en-US" sz="2400" dirty="0" err="1">
                <a:solidFill>
                  <a:prstClr val="black"/>
                </a:solidFill>
                <a:highlight>
                  <a:srgbClr val="FFFF00"/>
                </a:highlight>
                <a:latin typeface="Gill Sans MT"/>
              </a:rPr>
              <a:t>selaku</a:t>
            </a:r>
            <a:r>
              <a:rPr lang="en-US" sz="2400" dirty="0">
                <a:solidFill>
                  <a:prstClr val="black"/>
                </a:solidFill>
                <a:highlight>
                  <a:srgbClr val="FFFF00"/>
                </a:highlight>
                <a:latin typeface="Gill Sans MT"/>
              </a:rPr>
              <a:t> PPKD</a:t>
            </a:r>
            <a:r>
              <a:rPr lang="id-ID" sz="2400" dirty="0">
                <a:solidFill>
                  <a:prstClr val="black"/>
                </a:solidFill>
                <a:latin typeface="Gill Sans MT"/>
              </a:rPr>
              <a:t>; </a:t>
            </a:r>
          </a:p>
        </p:txBody>
      </p:sp>
      <p:sp>
        <p:nvSpPr>
          <p:cNvPr id="2" name="object 31">
            <a:extLst>
              <a:ext uri="{FF2B5EF4-FFF2-40B4-BE49-F238E27FC236}">
                <a16:creationId xmlns:a16="http://schemas.microsoft.com/office/drawing/2014/main" id="{20E5B12E-9435-3BFA-E210-B880798433BA}"/>
              </a:ext>
            </a:extLst>
          </p:cNvPr>
          <p:cNvSpPr txBox="1">
            <a:spLocks/>
          </p:cNvSpPr>
          <p:nvPr/>
        </p:nvSpPr>
        <p:spPr>
          <a:xfrm>
            <a:off x="17213960" y="9752484"/>
            <a:ext cx="946785" cy="469359"/>
          </a:xfrm>
          <a:prstGeom prst="rect">
            <a:avLst/>
          </a:prstGeom>
        </p:spPr>
        <p:txBody>
          <a:bodyPr vert="horz" wrap="square" lIns="0" tIns="533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13385">
              <a:spcBef>
                <a:spcPts val="420"/>
              </a:spcBef>
              <a:defRPr/>
            </a:pPr>
            <a:fld id="{81D60167-4931-47E6-BA6A-407CBD079E47}" type="slidenum">
              <a:rPr lang="en-ID" sz="2700" kern="0" spc="-75">
                <a:latin typeface="Arial Black"/>
              </a:rPr>
              <a:pPr marL="413385">
                <a:spcBef>
                  <a:spcPts val="420"/>
                </a:spcBef>
                <a:defRPr/>
              </a:pPr>
              <a:t>5</a:t>
            </a:fld>
            <a:endParaRPr lang="en-ID" sz="2700" kern="0" spc="-75" dirty="0">
              <a:latin typeface="Arial Black"/>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942899" y="1154895"/>
            <a:ext cx="10706100" cy="573234"/>
          </a:xfrm>
          <a:prstGeom prst="rect">
            <a:avLst/>
          </a:prstGeom>
        </p:spPr>
        <p:txBody>
          <a:bodyPr vert="horz" wrap="square" lIns="0" tIns="19050" rIns="0" bIns="0" rtlCol="0" anchor="ctr">
            <a:spAutoFit/>
          </a:bodyPr>
          <a:lstStyle/>
          <a:p>
            <a:pPr marL="19050">
              <a:lnSpc>
                <a:spcPct val="100000"/>
              </a:lnSpc>
              <a:spcBef>
                <a:spcPts val="150"/>
              </a:spcBef>
            </a:pPr>
            <a:r>
              <a:rPr sz="3600" u="heavy" dirty="0">
                <a:solidFill>
                  <a:srgbClr val="000000"/>
                </a:solidFill>
                <a:uFill>
                  <a:solidFill>
                    <a:srgbClr val="D7D7D7"/>
                  </a:solidFill>
                </a:uFill>
                <a:latin typeface="Arial Black"/>
                <a:cs typeface="Arial Black"/>
              </a:rPr>
              <a:t>3.</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PEMBUATAN</a:t>
            </a:r>
            <a:r>
              <a:rPr sz="3600" u="heavy" spc="-4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STS</a:t>
            </a:r>
            <a:r>
              <a:rPr sz="3600" u="heavy" spc="8"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(Surat Tand</a:t>
            </a:r>
            <a:r>
              <a:rPr sz="3600" spc="-8" dirty="0">
                <a:solidFill>
                  <a:srgbClr val="000000"/>
                </a:solidFill>
                <a:latin typeface="Arial Black"/>
                <a:cs typeface="Arial Black"/>
              </a:rPr>
              <a:t>a</a:t>
            </a:r>
            <a:r>
              <a:rPr sz="3600" spc="23" dirty="0">
                <a:solidFill>
                  <a:srgbClr val="000000"/>
                </a:solidFill>
                <a:latin typeface="Arial Black"/>
                <a:cs typeface="Arial Black"/>
              </a:rPr>
              <a:t> </a:t>
            </a:r>
            <a:r>
              <a:rPr sz="3600" spc="-8" dirty="0">
                <a:solidFill>
                  <a:srgbClr val="000000"/>
                </a:solidFill>
                <a:latin typeface="Arial Black"/>
                <a:cs typeface="Arial Black"/>
              </a:rPr>
              <a:t>Setoran)</a:t>
            </a:r>
            <a:endParaRPr sz="3600">
              <a:latin typeface="Arial Black"/>
              <a:cs typeface="Arial Black"/>
            </a:endParaRPr>
          </a:p>
        </p:txBody>
      </p:sp>
      <p:grpSp>
        <p:nvGrpSpPr>
          <p:cNvPr id="6" name="object 6"/>
          <p:cNvGrpSpPr/>
          <p:nvPr/>
        </p:nvGrpSpPr>
        <p:grpSpPr>
          <a:xfrm>
            <a:off x="224029" y="1058418"/>
            <a:ext cx="12099608" cy="4949190"/>
            <a:chOff x="149352" y="705612"/>
            <a:chExt cx="8066405" cy="3299460"/>
          </a:xfrm>
        </p:grpSpPr>
        <p:sp>
          <p:nvSpPr>
            <p:cNvPr id="7" name="object 7"/>
            <p:cNvSpPr/>
            <p:nvPr/>
          </p:nvSpPr>
          <p:spPr>
            <a:xfrm>
              <a:off x="149352" y="705612"/>
              <a:ext cx="367665" cy="346075"/>
            </a:xfrm>
            <a:custGeom>
              <a:avLst/>
              <a:gdLst/>
              <a:ahLst/>
              <a:cxnLst/>
              <a:rect l="l" t="t" r="r" b="b"/>
              <a:pathLst>
                <a:path w="367665" h="346075">
                  <a:moveTo>
                    <a:pt x="0" y="0"/>
                  </a:moveTo>
                  <a:lnTo>
                    <a:pt x="0" y="173989"/>
                  </a:lnTo>
                  <a:lnTo>
                    <a:pt x="367284" y="345948"/>
                  </a:lnTo>
                  <a:lnTo>
                    <a:pt x="367284" y="171958"/>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367665" cy="347980"/>
            </a:xfrm>
            <a:custGeom>
              <a:avLst/>
              <a:gdLst/>
              <a:ahLst/>
              <a:cxnLst/>
              <a:rect l="l" t="t" r="r" b="b"/>
              <a:pathLst>
                <a:path w="367665" h="347980">
                  <a:moveTo>
                    <a:pt x="367284" y="0"/>
                  </a:moveTo>
                  <a:lnTo>
                    <a:pt x="0" y="172720"/>
                  </a:lnTo>
                  <a:lnTo>
                    <a:pt x="0" y="347472"/>
                  </a:lnTo>
                  <a:lnTo>
                    <a:pt x="367284" y="174751"/>
                  </a:lnTo>
                  <a:lnTo>
                    <a:pt x="36728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69545" cy="247015"/>
            </a:xfrm>
            <a:custGeom>
              <a:avLst/>
              <a:gdLst/>
              <a:ahLst/>
              <a:cxnLst/>
              <a:rect l="l" t="t" r="r" b="b"/>
              <a:pathLst>
                <a:path w="169545" h="247015">
                  <a:moveTo>
                    <a:pt x="0" y="0"/>
                  </a:moveTo>
                  <a:lnTo>
                    <a:pt x="0" y="246888"/>
                  </a:lnTo>
                  <a:lnTo>
                    <a:pt x="0" y="208153"/>
                  </a:lnTo>
                  <a:lnTo>
                    <a:pt x="169163"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607314" y="1178813"/>
              <a:ext cx="5257800" cy="99060"/>
            </a:xfrm>
            <a:prstGeom prst="rect">
              <a:avLst/>
            </a:prstGeom>
          </p:spPr>
        </p:pic>
        <p:sp>
          <p:nvSpPr>
            <p:cNvPr id="11" name="object 11"/>
            <p:cNvSpPr/>
            <p:nvPr/>
          </p:nvSpPr>
          <p:spPr>
            <a:xfrm>
              <a:off x="6395466" y="2836926"/>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2BA4A7"/>
            </a:solidFill>
          </p:spPr>
          <p:txBody>
            <a:bodyPr wrap="square" lIns="0" tIns="0" rIns="0" bIns="0" rtlCol="0"/>
            <a:lstStyle/>
            <a:p>
              <a:endParaRPr sz="2700"/>
            </a:p>
          </p:txBody>
        </p:sp>
        <p:sp>
          <p:nvSpPr>
            <p:cNvPr id="12" name="object 12"/>
            <p:cNvSpPr/>
            <p:nvPr/>
          </p:nvSpPr>
          <p:spPr>
            <a:xfrm>
              <a:off x="6395466" y="28369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3" name="object 13"/>
          <p:cNvSpPr txBox="1"/>
          <p:nvPr/>
        </p:nvSpPr>
        <p:spPr>
          <a:xfrm>
            <a:off x="10297286" y="4419029"/>
            <a:ext cx="1306829" cy="850233"/>
          </a:xfrm>
          <a:prstGeom prst="rect">
            <a:avLst/>
          </a:prstGeom>
        </p:spPr>
        <p:txBody>
          <a:bodyPr vert="horz" wrap="square" lIns="0" tIns="19050" rIns="0" bIns="0" rtlCol="0">
            <a:spAutoFit/>
          </a:bodyPr>
          <a:lstStyle/>
          <a:p>
            <a:pPr marL="300038" marR="7620" indent="-281940">
              <a:spcBef>
                <a:spcPts val="150"/>
              </a:spcBef>
            </a:pPr>
            <a:r>
              <a:rPr sz="2700" b="1" spc="-8" dirty="0">
                <a:solidFill>
                  <a:srgbClr val="FFFFFF"/>
                </a:solidFill>
                <a:latin typeface="Calibri"/>
                <a:cs typeface="Calibri"/>
              </a:rPr>
              <a:t>O</a:t>
            </a:r>
            <a:r>
              <a:rPr sz="2700" b="1" spc="-15" dirty="0">
                <a:solidFill>
                  <a:srgbClr val="FFFFFF"/>
                </a:solidFill>
                <a:latin typeface="Calibri"/>
                <a:cs typeface="Calibri"/>
              </a:rPr>
              <a:t>t</a:t>
            </a:r>
            <a:r>
              <a:rPr sz="2700" b="1" dirty="0">
                <a:solidFill>
                  <a:srgbClr val="FFFFFF"/>
                </a:solidFill>
                <a:latin typeface="Calibri"/>
                <a:cs typeface="Calibri"/>
              </a:rPr>
              <a:t>orisasi  STBP</a:t>
            </a:r>
            <a:endParaRPr sz="2700">
              <a:latin typeface="Calibri"/>
              <a:cs typeface="Calibri"/>
            </a:endParaRPr>
          </a:p>
        </p:txBody>
      </p:sp>
      <p:sp>
        <p:nvSpPr>
          <p:cNvPr id="14" name="object 14"/>
          <p:cNvSpPr txBox="1"/>
          <p:nvPr/>
        </p:nvSpPr>
        <p:spPr>
          <a:xfrm>
            <a:off x="10816210" y="5504879"/>
            <a:ext cx="271463"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PA</a:t>
            </a:r>
            <a:endParaRPr sz="1650">
              <a:latin typeface="Calibri"/>
              <a:cs typeface="Calibri"/>
            </a:endParaRPr>
          </a:p>
        </p:txBody>
      </p:sp>
      <p:grpSp>
        <p:nvGrpSpPr>
          <p:cNvPr id="15" name="object 15"/>
          <p:cNvGrpSpPr/>
          <p:nvPr/>
        </p:nvGrpSpPr>
        <p:grpSpPr>
          <a:xfrm>
            <a:off x="5967032" y="4241102"/>
            <a:ext cx="2745105" cy="1765935"/>
            <a:chOff x="3978021" y="2827401"/>
            <a:chExt cx="1830070" cy="1177290"/>
          </a:xfrm>
        </p:grpSpPr>
        <p:sp>
          <p:nvSpPr>
            <p:cNvPr id="16" name="object 16"/>
            <p:cNvSpPr/>
            <p:nvPr/>
          </p:nvSpPr>
          <p:spPr>
            <a:xfrm>
              <a:off x="3987546" y="2836926"/>
              <a:ext cx="1811020" cy="1158240"/>
            </a:xfrm>
            <a:custGeom>
              <a:avLst/>
              <a:gdLst/>
              <a:ahLst/>
              <a:cxnLst/>
              <a:rect l="l" t="t" r="r" b="b"/>
              <a:pathLst>
                <a:path w="1811020" h="1158239">
                  <a:moveTo>
                    <a:pt x="1617471"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40"/>
                  </a:lnTo>
                  <a:lnTo>
                    <a:pt x="1617471"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85C6"/>
            </a:solidFill>
          </p:spPr>
          <p:txBody>
            <a:bodyPr wrap="square" lIns="0" tIns="0" rIns="0" bIns="0" rtlCol="0"/>
            <a:lstStyle/>
            <a:p>
              <a:endParaRPr sz="2700"/>
            </a:p>
          </p:txBody>
        </p:sp>
        <p:sp>
          <p:nvSpPr>
            <p:cNvPr id="17" name="object 17"/>
            <p:cNvSpPr/>
            <p:nvPr/>
          </p:nvSpPr>
          <p:spPr>
            <a:xfrm>
              <a:off x="3987546" y="283692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40"/>
                  </a:lnTo>
                  <a:lnTo>
                    <a:pt x="193039"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8" name="object 18"/>
          <p:cNvSpPr txBox="1"/>
          <p:nvPr/>
        </p:nvSpPr>
        <p:spPr>
          <a:xfrm>
            <a:off x="6654735" y="4419029"/>
            <a:ext cx="1367790" cy="850233"/>
          </a:xfrm>
          <a:prstGeom prst="rect">
            <a:avLst/>
          </a:prstGeom>
        </p:spPr>
        <p:txBody>
          <a:bodyPr vert="horz" wrap="square" lIns="0" tIns="19050" rIns="0" bIns="0" rtlCol="0">
            <a:spAutoFit/>
          </a:bodyPr>
          <a:lstStyle/>
          <a:p>
            <a:pPr marL="329565" marR="7620" indent="-311468">
              <a:spcBef>
                <a:spcPts val="150"/>
              </a:spcBef>
            </a:pPr>
            <a:r>
              <a:rPr sz="2700" b="1" spc="-8" dirty="0">
                <a:solidFill>
                  <a:srgbClr val="FFFFFF"/>
                </a:solidFill>
                <a:latin typeface="Calibri"/>
                <a:cs typeface="Calibri"/>
              </a:rPr>
              <a:t>V</a:t>
            </a:r>
            <a:r>
              <a:rPr sz="2700" b="1" spc="8" dirty="0">
                <a:solidFill>
                  <a:srgbClr val="FFFFFF"/>
                </a:solidFill>
                <a:latin typeface="Calibri"/>
                <a:cs typeface="Calibri"/>
              </a:rPr>
              <a:t>e</a:t>
            </a:r>
            <a:r>
              <a:rPr sz="2700" b="1" spc="-8" dirty="0">
                <a:solidFill>
                  <a:srgbClr val="FFFFFF"/>
                </a:solidFill>
                <a:latin typeface="Calibri"/>
                <a:cs typeface="Calibri"/>
              </a:rPr>
              <a:t>ri</a:t>
            </a:r>
            <a:r>
              <a:rPr sz="2700" b="1" spc="-15" dirty="0">
                <a:solidFill>
                  <a:srgbClr val="FFFFFF"/>
                </a:solidFill>
                <a:latin typeface="Calibri"/>
                <a:cs typeface="Calibri"/>
              </a:rPr>
              <a:t>f</a:t>
            </a:r>
            <a:r>
              <a:rPr sz="2700" b="1" dirty="0">
                <a:solidFill>
                  <a:srgbClr val="FFFFFF"/>
                </a:solidFill>
                <a:latin typeface="Calibri"/>
                <a:cs typeface="Calibri"/>
              </a:rPr>
              <a:t>ikasi  STBP</a:t>
            </a:r>
            <a:endParaRPr sz="2700">
              <a:latin typeface="Calibri"/>
              <a:cs typeface="Calibri"/>
            </a:endParaRPr>
          </a:p>
        </p:txBody>
      </p:sp>
      <p:sp>
        <p:nvSpPr>
          <p:cNvPr id="19" name="object 19"/>
          <p:cNvSpPr txBox="1"/>
          <p:nvPr/>
        </p:nvSpPr>
        <p:spPr>
          <a:xfrm>
            <a:off x="6910768" y="5504879"/>
            <a:ext cx="8524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20" name="object 20"/>
          <p:cNvGrpSpPr/>
          <p:nvPr/>
        </p:nvGrpSpPr>
        <p:grpSpPr>
          <a:xfrm>
            <a:off x="2355150" y="4238814"/>
            <a:ext cx="2745105" cy="1765935"/>
            <a:chOff x="1570100" y="2825876"/>
            <a:chExt cx="1830070" cy="1177290"/>
          </a:xfrm>
        </p:grpSpPr>
        <p:sp>
          <p:nvSpPr>
            <p:cNvPr id="21" name="object 21"/>
            <p:cNvSpPr/>
            <p:nvPr/>
          </p:nvSpPr>
          <p:spPr>
            <a:xfrm>
              <a:off x="1579625" y="2835401"/>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40" y="1158240"/>
                  </a:lnTo>
                  <a:lnTo>
                    <a:pt x="1617472" y="1158240"/>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3386B"/>
            </a:solidFill>
          </p:spPr>
          <p:txBody>
            <a:bodyPr wrap="square" lIns="0" tIns="0" rIns="0" bIns="0" rtlCol="0"/>
            <a:lstStyle/>
            <a:p>
              <a:endParaRPr sz="2700"/>
            </a:p>
          </p:txBody>
        </p:sp>
        <p:sp>
          <p:nvSpPr>
            <p:cNvPr id="22" name="object 22"/>
            <p:cNvSpPr/>
            <p:nvPr/>
          </p:nvSpPr>
          <p:spPr>
            <a:xfrm>
              <a:off x="1579625" y="2835401"/>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40"/>
                  </a:lnTo>
                  <a:lnTo>
                    <a:pt x="193040" y="1158240"/>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3" name="object 23"/>
          <p:cNvSpPr txBox="1"/>
          <p:nvPr/>
        </p:nvSpPr>
        <p:spPr>
          <a:xfrm>
            <a:off x="2881883" y="4417122"/>
            <a:ext cx="1684973" cy="850233"/>
          </a:xfrm>
          <a:prstGeom prst="rect">
            <a:avLst/>
          </a:prstGeom>
        </p:spPr>
        <p:txBody>
          <a:bodyPr vert="horz" wrap="square" lIns="0" tIns="19050" rIns="0" bIns="0" rtlCol="0">
            <a:spAutoFit/>
          </a:bodyPr>
          <a:lstStyle/>
          <a:p>
            <a:pPr marL="489585" marR="7620" indent="-471488">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STBP</a:t>
            </a:r>
            <a:endParaRPr sz="2700">
              <a:latin typeface="Calibri"/>
              <a:cs typeface="Calibri"/>
            </a:endParaRPr>
          </a:p>
        </p:txBody>
      </p:sp>
      <p:sp>
        <p:nvSpPr>
          <p:cNvPr id="24" name="object 24"/>
          <p:cNvSpPr txBox="1"/>
          <p:nvPr/>
        </p:nvSpPr>
        <p:spPr>
          <a:xfrm>
            <a:off x="3595116" y="5500688"/>
            <a:ext cx="26098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BP</a:t>
            </a:r>
            <a:endParaRPr sz="1650">
              <a:latin typeface="Calibri"/>
              <a:cs typeface="Calibri"/>
            </a:endParaRPr>
          </a:p>
        </p:txBody>
      </p:sp>
      <p:grpSp>
        <p:nvGrpSpPr>
          <p:cNvPr id="25" name="object 25"/>
          <p:cNvGrpSpPr/>
          <p:nvPr/>
        </p:nvGrpSpPr>
        <p:grpSpPr>
          <a:xfrm>
            <a:off x="3188969" y="4284536"/>
            <a:ext cx="12746355" cy="1765935"/>
            <a:chOff x="2125979" y="2856357"/>
            <a:chExt cx="8497570" cy="1177290"/>
          </a:xfrm>
        </p:grpSpPr>
        <p:sp>
          <p:nvSpPr>
            <p:cNvPr id="26" name="object 26"/>
            <p:cNvSpPr/>
            <p:nvPr/>
          </p:nvSpPr>
          <p:spPr>
            <a:xfrm>
              <a:off x="3464813" y="3239262"/>
              <a:ext cx="448309" cy="353695"/>
            </a:xfrm>
            <a:custGeom>
              <a:avLst/>
              <a:gdLst/>
              <a:ahLst/>
              <a:cxnLst/>
              <a:rect l="l" t="t" r="r" b="b"/>
              <a:pathLst>
                <a:path w="448310" h="353695">
                  <a:moveTo>
                    <a:pt x="271272" y="0"/>
                  </a:moveTo>
                  <a:lnTo>
                    <a:pt x="271272" y="88391"/>
                  </a:lnTo>
                  <a:lnTo>
                    <a:pt x="0" y="88391"/>
                  </a:lnTo>
                  <a:lnTo>
                    <a:pt x="0" y="265175"/>
                  </a:lnTo>
                  <a:lnTo>
                    <a:pt x="271272" y="265175"/>
                  </a:lnTo>
                  <a:lnTo>
                    <a:pt x="271272" y="353567"/>
                  </a:lnTo>
                  <a:lnTo>
                    <a:pt x="448056" y="176784"/>
                  </a:lnTo>
                  <a:lnTo>
                    <a:pt x="271272" y="0"/>
                  </a:lnTo>
                  <a:close/>
                </a:path>
              </a:pathLst>
            </a:custGeom>
            <a:solidFill>
              <a:srgbClr val="0085C6"/>
            </a:solidFill>
          </p:spPr>
          <p:txBody>
            <a:bodyPr wrap="square" lIns="0" tIns="0" rIns="0" bIns="0" rtlCol="0"/>
            <a:lstStyle/>
            <a:p>
              <a:endParaRPr sz="2700"/>
            </a:p>
          </p:txBody>
        </p:sp>
        <p:sp>
          <p:nvSpPr>
            <p:cNvPr id="27" name="object 27"/>
            <p:cNvSpPr/>
            <p:nvPr/>
          </p:nvSpPr>
          <p:spPr>
            <a:xfrm>
              <a:off x="3464813" y="3239262"/>
              <a:ext cx="448309" cy="353695"/>
            </a:xfrm>
            <a:custGeom>
              <a:avLst/>
              <a:gdLst/>
              <a:ahLst/>
              <a:cxnLst/>
              <a:rect l="l" t="t" r="r" b="b"/>
              <a:pathLst>
                <a:path w="448310" h="353695">
                  <a:moveTo>
                    <a:pt x="0" y="88391"/>
                  </a:moveTo>
                  <a:lnTo>
                    <a:pt x="271272" y="88391"/>
                  </a:lnTo>
                  <a:lnTo>
                    <a:pt x="271272" y="0"/>
                  </a:lnTo>
                  <a:lnTo>
                    <a:pt x="448056" y="176784"/>
                  </a:lnTo>
                  <a:lnTo>
                    <a:pt x="271272" y="353567"/>
                  </a:lnTo>
                  <a:lnTo>
                    <a:pt x="271272" y="265175"/>
                  </a:lnTo>
                  <a:lnTo>
                    <a:pt x="0" y="265175"/>
                  </a:lnTo>
                  <a:lnTo>
                    <a:pt x="0" y="88391"/>
                  </a:lnTo>
                  <a:close/>
                </a:path>
              </a:pathLst>
            </a:custGeom>
            <a:ln w="19050">
              <a:solidFill>
                <a:srgbClr val="D7D7D7"/>
              </a:solidFill>
            </a:ln>
          </p:spPr>
          <p:txBody>
            <a:bodyPr wrap="square" lIns="0" tIns="0" rIns="0" bIns="0" rtlCol="0"/>
            <a:lstStyle/>
            <a:p>
              <a:endParaRPr sz="2700"/>
            </a:p>
          </p:txBody>
        </p:sp>
        <p:pic>
          <p:nvPicPr>
            <p:cNvPr id="28" name="object 28"/>
            <p:cNvPicPr/>
            <p:nvPr/>
          </p:nvPicPr>
          <p:blipFill>
            <a:blip r:embed="rId4" cstate="print"/>
            <a:stretch>
              <a:fillRect/>
            </a:stretch>
          </p:blipFill>
          <p:spPr>
            <a:xfrm>
              <a:off x="4364735" y="3628644"/>
              <a:ext cx="248412" cy="246887"/>
            </a:xfrm>
            <a:prstGeom prst="rect">
              <a:avLst/>
            </a:prstGeom>
          </p:spPr>
        </p:pic>
        <p:pic>
          <p:nvPicPr>
            <p:cNvPr id="29" name="object 29"/>
            <p:cNvPicPr/>
            <p:nvPr/>
          </p:nvPicPr>
          <p:blipFill>
            <a:blip r:embed="rId5" cstate="print"/>
            <a:stretch>
              <a:fillRect/>
            </a:stretch>
          </p:blipFill>
          <p:spPr>
            <a:xfrm>
              <a:off x="6874764" y="3645408"/>
              <a:ext cx="211835" cy="213360"/>
            </a:xfrm>
            <a:prstGeom prst="rect">
              <a:avLst/>
            </a:prstGeom>
          </p:spPr>
        </p:pic>
        <p:pic>
          <p:nvPicPr>
            <p:cNvPr id="30" name="object 30"/>
            <p:cNvPicPr/>
            <p:nvPr/>
          </p:nvPicPr>
          <p:blipFill>
            <a:blip r:embed="rId6" cstate="print"/>
            <a:stretch>
              <a:fillRect/>
            </a:stretch>
          </p:blipFill>
          <p:spPr>
            <a:xfrm>
              <a:off x="2125979" y="3656076"/>
              <a:ext cx="213360" cy="211836"/>
            </a:xfrm>
            <a:prstGeom prst="rect">
              <a:avLst/>
            </a:prstGeom>
          </p:spPr>
        </p:pic>
        <p:sp>
          <p:nvSpPr>
            <p:cNvPr id="31" name="object 31"/>
            <p:cNvSpPr/>
            <p:nvPr/>
          </p:nvSpPr>
          <p:spPr>
            <a:xfrm>
              <a:off x="8803386" y="2865882"/>
              <a:ext cx="1811020" cy="1158240"/>
            </a:xfrm>
            <a:custGeom>
              <a:avLst/>
              <a:gdLst/>
              <a:ahLst/>
              <a:cxnLst/>
              <a:rect l="l" t="t" r="r" b="b"/>
              <a:pathLst>
                <a:path w="1811020" h="1158239">
                  <a:moveTo>
                    <a:pt x="1617472" y="0"/>
                  </a:moveTo>
                  <a:lnTo>
                    <a:pt x="193040" y="0"/>
                  </a:lnTo>
                  <a:lnTo>
                    <a:pt x="148796" y="5101"/>
                  </a:lnTo>
                  <a:lnTo>
                    <a:pt x="108172" y="19631"/>
                  </a:lnTo>
                  <a:lnTo>
                    <a:pt x="72328" y="42427"/>
                  </a:lnTo>
                  <a:lnTo>
                    <a:pt x="42427" y="72328"/>
                  </a:lnTo>
                  <a:lnTo>
                    <a:pt x="19631" y="108172"/>
                  </a:lnTo>
                  <a:lnTo>
                    <a:pt x="5101" y="148796"/>
                  </a:lnTo>
                  <a:lnTo>
                    <a:pt x="0" y="193039"/>
                  </a:lnTo>
                  <a:lnTo>
                    <a:pt x="0" y="965199"/>
                  </a:lnTo>
                  <a:lnTo>
                    <a:pt x="5101" y="1009443"/>
                  </a:lnTo>
                  <a:lnTo>
                    <a:pt x="19631" y="1050067"/>
                  </a:lnTo>
                  <a:lnTo>
                    <a:pt x="42427" y="1085911"/>
                  </a:lnTo>
                  <a:lnTo>
                    <a:pt x="72328" y="1115812"/>
                  </a:lnTo>
                  <a:lnTo>
                    <a:pt x="108172" y="1138608"/>
                  </a:lnTo>
                  <a:lnTo>
                    <a:pt x="14879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199"/>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95A952"/>
            </a:solidFill>
          </p:spPr>
          <p:txBody>
            <a:bodyPr wrap="square" lIns="0" tIns="0" rIns="0" bIns="0" rtlCol="0"/>
            <a:lstStyle/>
            <a:p>
              <a:endParaRPr sz="2700"/>
            </a:p>
          </p:txBody>
        </p:sp>
        <p:sp>
          <p:nvSpPr>
            <p:cNvPr id="32" name="object 32"/>
            <p:cNvSpPr/>
            <p:nvPr/>
          </p:nvSpPr>
          <p:spPr>
            <a:xfrm>
              <a:off x="8803386" y="2865882"/>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199"/>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96" y="1153138"/>
                  </a:lnTo>
                  <a:lnTo>
                    <a:pt x="108172" y="1138608"/>
                  </a:lnTo>
                  <a:lnTo>
                    <a:pt x="72328" y="1115812"/>
                  </a:lnTo>
                  <a:lnTo>
                    <a:pt x="42427" y="1085911"/>
                  </a:lnTo>
                  <a:lnTo>
                    <a:pt x="19631" y="1050067"/>
                  </a:lnTo>
                  <a:lnTo>
                    <a:pt x="5101" y="1009443"/>
                  </a:lnTo>
                  <a:lnTo>
                    <a:pt x="0" y="965199"/>
                  </a:lnTo>
                  <a:lnTo>
                    <a:pt x="0" y="193039"/>
                  </a:lnTo>
                  <a:close/>
                </a:path>
              </a:pathLst>
            </a:custGeom>
            <a:ln w="19050">
              <a:solidFill>
                <a:srgbClr val="D7D7D7"/>
              </a:solidFill>
            </a:ln>
          </p:spPr>
          <p:txBody>
            <a:bodyPr wrap="square" lIns="0" tIns="0" rIns="0" bIns="0" rtlCol="0"/>
            <a:lstStyle/>
            <a:p>
              <a:endParaRPr sz="2700"/>
            </a:p>
          </p:txBody>
        </p:sp>
      </p:grpSp>
      <p:sp>
        <p:nvSpPr>
          <p:cNvPr id="33" name="object 33"/>
          <p:cNvSpPr txBox="1"/>
          <p:nvPr/>
        </p:nvSpPr>
        <p:spPr>
          <a:xfrm>
            <a:off x="13987654" y="4461434"/>
            <a:ext cx="1155383" cy="850233"/>
          </a:xfrm>
          <a:prstGeom prst="rect">
            <a:avLst/>
          </a:prstGeom>
        </p:spPr>
        <p:txBody>
          <a:bodyPr vert="horz" wrap="square" lIns="0" tIns="19050" rIns="0" bIns="0" rtlCol="0">
            <a:spAutoFit/>
          </a:bodyPr>
          <a:lstStyle/>
          <a:p>
            <a:pPr algn="ctr">
              <a:spcBef>
                <a:spcPts val="150"/>
              </a:spcBef>
            </a:pPr>
            <a:r>
              <a:rPr sz="2700" b="1" spc="-8" dirty="0">
                <a:solidFill>
                  <a:srgbClr val="FFFFFF"/>
                </a:solidFill>
                <a:latin typeface="Calibri"/>
                <a:cs typeface="Calibri"/>
              </a:rPr>
              <a:t>Validasi</a:t>
            </a:r>
            <a:endParaRPr sz="2700">
              <a:latin typeface="Calibri"/>
              <a:cs typeface="Calibri"/>
            </a:endParaRPr>
          </a:p>
          <a:p>
            <a:pPr algn="ctr">
              <a:spcBef>
                <a:spcPts val="8"/>
              </a:spcBef>
            </a:pPr>
            <a:r>
              <a:rPr sz="2700" b="1" dirty="0">
                <a:solidFill>
                  <a:srgbClr val="FFFFFF"/>
                </a:solidFill>
                <a:latin typeface="Calibri"/>
                <a:cs typeface="Calibri"/>
              </a:rPr>
              <a:t>STBP</a:t>
            </a:r>
            <a:endParaRPr sz="2700">
              <a:latin typeface="Calibri"/>
              <a:cs typeface="Calibri"/>
            </a:endParaRPr>
          </a:p>
        </p:txBody>
      </p:sp>
      <p:sp>
        <p:nvSpPr>
          <p:cNvPr id="34" name="object 34"/>
          <p:cNvSpPr txBox="1"/>
          <p:nvPr/>
        </p:nvSpPr>
        <p:spPr>
          <a:xfrm>
            <a:off x="14355699" y="5548313"/>
            <a:ext cx="41719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BUD</a:t>
            </a:r>
            <a:endParaRPr sz="1650">
              <a:latin typeface="Calibri"/>
              <a:cs typeface="Calibri"/>
            </a:endParaRPr>
          </a:p>
        </p:txBody>
      </p:sp>
      <p:grpSp>
        <p:nvGrpSpPr>
          <p:cNvPr id="35" name="object 35"/>
          <p:cNvGrpSpPr/>
          <p:nvPr/>
        </p:nvGrpSpPr>
        <p:grpSpPr>
          <a:xfrm>
            <a:off x="8854250" y="4844604"/>
            <a:ext cx="5403531" cy="3800475"/>
            <a:chOff x="5902833" y="3229736"/>
            <a:chExt cx="3602354" cy="2533650"/>
          </a:xfrm>
        </p:grpSpPr>
        <p:pic>
          <p:nvPicPr>
            <p:cNvPr id="36" name="object 36"/>
            <p:cNvPicPr/>
            <p:nvPr/>
          </p:nvPicPr>
          <p:blipFill>
            <a:blip r:embed="rId5" cstate="print"/>
            <a:stretch>
              <a:fillRect/>
            </a:stretch>
          </p:blipFill>
          <p:spPr>
            <a:xfrm>
              <a:off x="9282684" y="3674363"/>
              <a:ext cx="211835" cy="213360"/>
            </a:xfrm>
            <a:prstGeom prst="rect">
              <a:avLst/>
            </a:prstGeom>
          </p:spPr>
        </p:pic>
        <p:sp>
          <p:nvSpPr>
            <p:cNvPr id="37" name="object 37"/>
            <p:cNvSpPr/>
            <p:nvPr/>
          </p:nvSpPr>
          <p:spPr>
            <a:xfrm>
              <a:off x="5912358" y="3239261"/>
              <a:ext cx="448309" cy="353695"/>
            </a:xfrm>
            <a:custGeom>
              <a:avLst/>
              <a:gdLst/>
              <a:ahLst/>
              <a:cxnLst/>
              <a:rect l="l" t="t" r="r" b="b"/>
              <a:pathLst>
                <a:path w="448310" h="353695">
                  <a:moveTo>
                    <a:pt x="271271" y="0"/>
                  </a:moveTo>
                  <a:lnTo>
                    <a:pt x="271271" y="88391"/>
                  </a:lnTo>
                  <a:lnTo>
                    <a:pt x="0" y="88391"/>
                  </a:lnTo>
                  <a:lnTo>
                    <a:pt x="0" y="265175"/>
                  </a:lnTo>
                  <a:lnTo>
                    <a:pt x="271271" y="265175"/>
                  </a:lnTo>
                  <a:lnTo>
                    <a:pt x="271271" y="353567"/>
                  </a:lnTo>
                  <a:lnTo>
                    <a:pt x="448055" y="176784"/>
                  </a:lnTo>
                  <a:lnTo>
                    <a:pt x="271271" y="0"/>
                  </a:lnTo>
                  <a:close/>
                </a:path>
              </a:pathLst>
            </a:custGeom>
            <a:solidFill>
              <a:srgbClr val="2BA4A7"/>
            </a:solidFill>
          </p:spPr>
          <p:txBody>
            <a:bodyPr wrap="square" lIns="0" tIns="0" rIns="0" bIns="0" rtlCol="0"/>
            <a:lstStyle/>
            <a:p>
              <a:endParaRPr sz="2700"/>
            </a:p>
          </p:txBody>
        </p:sp>
        <p:sp>
          <p:nvSpPr>
            <p:cNvPr id="38" name="object 38"/>
            <p:cNvSpPr/>
            <p:nvPr/>
          </p:nvSpPr>
          <p:spPr>
            <a:xfrm>
              <a:off x="5912358" y="3239261"/>
              <a:ext cx="448309" cy="353695"/>
            </a:xfrm>
            <a:custGeom>
              <a:avLst/>
              <a:gdLst/>
              <a:ahLst/>
              <a:cxnLst/>
              <a:rect l="l" t="t" r="r" b="b"/>
              <a:pathLst>
                <a:path w="448310" h="353695">
                  <a:moveTo>
                    <a:pt x="0" y="88391"/>
                  </a:moveTo>
                  <a:lnTo>
                    <a:pt x="271271" y="88391"/>
                  </a:lnTo>
                  <a:lnTo>
                    <a:pt x="271271" y="0"/>
                  </a:lnTo>
                  <a:lnTo>
                    <a:pt x="448055" y="176784"/>
                  </a:lnTo>
                  <a:lnTo>
                    <a:pt x="271271" y="353567"/>
                  </a:lnTo>
                  <a:lnTo>
                    <a:pt x="271271" y="265175"/>
                  </a:lnTo>
                  <a:lnTo>
                    <a:pt x="0" y="265175"/>
                  </a:lnTo>
                  <a:lnTo>
                    <a:pt x="0" y="88391"/>
                  </a:lnTo>
                  <a:close/>
                </a:path>
              </a:pathLst>
            </a:custGeom>
            <a:ln w="19050">
              <a:solidFill>
                <a:srgbClr val="D7D7D7"/>
              </a:solidFill>
            </a:ln>
          </p:spPr>
          <p:txBody>
            <a:bodyPr wrap="square" lIns="0" tIns="0" rIns="0" bIns="0" rtlCol="0"/>
            <a:lstStyle/>
            <a:p>
              <a:endParaRPr sz="2700"/>
            </a:p>
          </p:txBody>
        </p:sp>
        <p:sp>
          <p:nvSpPr>
            <p:cNvPr id="39" name="object 39"/>
            <p:cNvSpPr/>
            <p:nvPr/>
          </p:nvSpPr>
          <p:spPr>
            <a:xfrm>
              <a:off x="8276082" y="3239261"/>
              <a:ext cx="449580" cy="353695"/>
            </a:xfrm>
            <a:custGeom>
              <a:avLst/>
              <a:gdLst/>
              <a:ahLst/>
              <a:cxnLst/>
              <a:rect l="l" t="t" r="r" b="b"/>
              <a:pathLst>
                <a:path w="449579" h="353695">
                  <a:moveTo>
                    <a:pt x="272796" y="0"/>
                  </a:moveTo>
                  <a:lnTo>
                    <a:pt x="272796" y="88391"/>
                  </a:lnTo>
                  <a:lnTo>
                    <a:pt x="0" y="88391"/>
                  </a:lnTo>
                  <a:lnTo>
                    <a:pt x="0" y="265175"/>
                  </a:lnTo>
                  <a:lnTo>
                    <a:pt x="272796" y="265175"/>
                  </a:lnTo>
                  <a:lnTo>
                    <a:pt x="272796" y="353567"/>
                  </a:lnTo>
                  <a:lnTo>
                    <a:pt x="449579" y="176784"/>
                  </a:lnTo>
                  <a:lnTo>
                    <a:pt x="272796" y="0"/>
                  </a:lnTo>
                  <a:close/>
                </a:path>
              </a:pathLst>
            </a:custGeom>
            <a:solidFill>
              <a:srgbClr val="95A952"/>
            </a:solidFill>
          </p:spPr>
          <p:txBody>
            <a:bodyPr wrap="square" lIns="0" tIns="0" rIns="0" bIns="0" rtlCol="0"/>
            <a:lstStyle/>
            <a:p>
              <a:endParaRPr sz="2700"/>
            </a:p>
          </p:txBody>
        </p:sp>
        <p:sp>
          <p:nvSpPr>
            <p:cNvPr id="40" name="object 40"/>
            <p:cNvSpPr/>
            <p:nvPr/>
          </p:nvSpPr>
          <p:spPr>
            <a:xfrm>
              <a:off x="8276082" y="3239261"/>
              <a:ext cx="449580" cy="353695"/>
            </a:xfrm>
            <a:custGeom>
              <a:avLst/>
              <a:gdLst/>
              <a:ahLst/>
              <a:cxnLst/>
              <a:rect l="l" t="t" r="r" b="b"/>
              <a:pathLst>
                <a:path w="449579" h="353695">
                  <a:moveTo>
                    <a:pt x="0" y="88391"/>
                  </a:moveTo>
                  <a:lnTo>
                    <a:pt x="272796" y="88391"/>
                  </a:lnTo>
                  <a:lnTo>
                    <a:pt x="272796" y="0"/>
                  </a:lnTo>
                  <a:lnTo>
                    <a:pt x="449579" y="176784"/>
                  </a:lnTo>
                  <a:lnTo>
                    <a:pt x="272796" y="353567"/>
                  </a:lnTo>
                  <a:lnTo>
                    <a:pt x="272796" y="265175"/>
                  </a:lnTo>
                  <a:lnTo>
                    <a:pt x="0" y="265175"/>
                  </a:lnTo>
                  <a:lnTo>
                    <a:pt x="0" y="88391"/>
                  </a:lnTo>
                  <a:close/>
                </a:path>
              </a:pathLst>
            </a:custGeom>
            <a:ln w="19050">
              <a:solidFill>
                <a:srgbClr val="D7D7D7"/>
              </a:solidFill>
            </a:ln>
          </p:spPr>
          <p:txBody>
            <a:bodyPr wrap="square" lIns="0" tIns="0" rIns="0" bIns="0" rtlCol="0"/>
            <a:lstStyle/>
            <a:p>
              <a:endParaRPr sz="2700"/>
            </a:p>
          </p:txBody>
        </p:sp>
        <p:sp>
          <p:nvSpPr>
            <p:cNvPr id="41" name="object 41"/>
            <p:cNvSpPr/>
            <p:nvPr/>
          </p:nvSpPr>
          <p:spPr>
            <a:xfrm>
              <a:off x="7684770" y="4595622"/>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199"/>
                  </a:lnTo>
                  <a:lnTo>
                    <a:pt x="5101" y="1009463"/>
                  </a:lnTo>
                  <a:lnTo>
                    <a:pt x="19631" y="1050095"/>
                  </a:lnTo>
                  <a:lnTo>
                    <a:pt x="42427" y="1085938"/>
                  </a:lnTo>
                  <a:lnTo>
                    <a:pt x="72328" y="1115832"/>
                  </a:lnTo>
                  <a:lnTo>
                    <a:pt x="108172" y="1138619"/>
                  </a:lnTo>
                  <a:lnTo>
                    <a:pt x="148796" y="1153141"/>
                  </a:lnTo>
                  <a:lnTo>
                    <a:pt x="193039" y="1158239"/>
                  </a:lnTo>
                  <a:lnTo>
                    <a:pt x="1617472" y="1158239"/>
                  </a:lnTo>
                  <a:lnTo>
                    <a:pt x="1661715" y="1153141"/>
                  </a:lnTo>
                  <a:lnTo>
                    <a:pt x="1702339" y="1138619"/>
                  </a:lnTo>
                  <a:lnTo>
                    <a:pt x="1738183" y="1115832"/>
                  </a:lnTo>
                  <a:lnTo>
                    <a:pt x="1768084" y="1085938"/>
                  </a:lnTo>
                  <a:lnTo>
                    <a:pt x="1790880" y="1050095"/>
                  </a:lnTo>
                  <a:lnTo>
                    <a:pt x="1805410" y="1009463"/>
                  </a:lnTo>
                  <a:lnTo>
                    <a:pt x="1810511" y="965199"/>
                  </a:lnTo>
                  <a:lnTo>
                    <a:pt x="1810511"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FFC000"/>
            </a:solidFill>
          </p:spPr>
          <p:txBody>
            <a:bodyPr wrap="square" lIns="0" tIns="0" rIns="0" bIns="0" rtlCol="0"/>
            <a:lstStyle/>
            <a:p>
              <a:endParaRPr sz="2700"/>
            </a:p>
          </p:txBody>
        </p:sp>
        <p:sp>
          <p:nvSpPr>
            <p:cNvPr id="42" name="object 42"/>
            <p:cNvSpPr/>
            <p:nvPr/>
          </p:nvSpPr>
          <p:spPr>
            <a:xfrm>
              <a:off x="7684770" y="4595622"/>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1" y="193039"/>
                  </a:lnTo>
                  <a:lnTo>
                    <a:pt x="1810511" y="965199"/>
                  </a:lnTo>
                  <a:lnTo>
                    <a:pt x="1805410" y="1009463"/>
                  </a:lnTo>
                  <a:lnTo>
                    <a:pt x="1790880" y="1050095"/>
                  </a:lnTo>
                  <a:lnTo>
                    <a:pt x="1768084" y="1085938"/>
                  </a:lnTo>
                  <a:lnTo>
                    <a:pt x="1738183" y="1115832"/>
                  </a:lnTo>
                  <a:lnTo>
                    <a:pt x="1702339" y="1138619"/>
                  </a:lnTo>
                  <a:lnTo>
                    <a:pt x="1661715" y="1153141"/>
                  </a:lnTo>
                  <a:lnTo>
                    <a:pt x="1617472" y="1158239"/>
                  </a:lnTo>
                  <a:lnTo>
                    <a:pt x="193039" y="1158239"/>
                  </a:lnTo>
                  <a:lnTo>
                    <a:pt x="148796" y="1153141"/>
                  </a:lnTo>
                  <a:lnTo>
                    <a:pt x="108172" y="1138619"/>
                  </a:lnTo>
                  <a:lnTo>
                    <a:pt x="72328" y="1115832"/>
                  </a:lnTo>
                  <a:lnTo>
                    <a:pt x="42427" y="1085938"/>
                  </a:lnTo>
                  <a:lnTo>
                    <a:pt x="19631" y="1050095"/>
                  </a:lnTo>
                  <a:lnTo>
                    <a:pt x="5101" y="1009463"/>
                  </a:lnTo>
                  <a:lnTo>
                    <a:pt x="0" y="965199"/>
                  </a:lnTo>
                  <a:lnTo>
                    <a:pt x="0" y="193039"/>
                  </a:lnTo>
                  <a:close/>
                </a:path>
              </a:pathLst>
            </a:custGeom>
            <a:ln w="19050">
              <a:solidFill>
                <a:srgbClr val="D7D7D7"/>
              </a:solidFill>
            </a:ln>
          </p:spPr>
          <p:txBody>
            <a:bodyPr wrap="square" lIns="0" tIns="0" rIns="0" bIns="0" rtlCol="0"/>
            <a:lstStyle/>
            <a:p>
              <a:endParaRPr sz="2700"/>
            </a:p>
          </p:txBody>
        </p:sp>
      </p:grpSp>
      <p:sp>
        <p:nvSpPr>
          <p:cNvPr id="43" name="object 43"/>
          <p:cNvSpPr txBox="1"/>
          <p:nvPr/>
        </p:nvSpPr>
        <p:spPr>
          <a:xfrm>
            <a:off x="12041885" y="7058407"/>
            <a:ext cx="1684973" cy="850233"/>
          </a:xfrm>
          <a:prstGeom prst="rect">
            <a:avLst/>
          </a:prstGeom>
        </p:spPr>
        <p:txBody>
          <a:bodyPr vert="horz" wrap="square" lIns="0" tIns="19050" rIns="0" bIns="0" rtlCol="0">
            <a:spAutoFit/>
          </a:bodyPr>
          <a:lstStyle/>
          <a:p>
            <a:pPr marL="597218" marR="7620" indent="-579120">
              <a:spcBef>
                <a:spcPts val="150"/>
              </a:spcBef>
            </a:pPr>
            <a:r>
              <a:rPr sz="2700" b="1" spc="-8" dirty="0">
                <a:solidFill>
                  <a:srgbClr val="FFFFFF"/>
                </a:solidFill>
                <a:latin typeface="Calibri"/>
                <a:cs typeface="Calibri"/>
              </a:rPr>
              <a:t>P</a:t>
            </a:r>
            <a:r>
              <a:rPr sz="2700" b="1" spc="8" dirty="0">
                <a:solidFill>
                  <a:srgbClr val="FFFFFF"/>
                </a:solidFill>
                <a:latin typeface="Calibri"/>
                <a:cs typeface="Calibri"/>
              </a:rPr>
              <a:t>e</a:t>
            </a:r>
            <a:r>
              <a:rPr sz="2700" b="1" spc="-8" dirty="0">
                <a:solidFill>
                  <a:srgbClr val="FFFFFF"/>
                </a:solidFill>
                <a:latin typeface="Calibri"/>
                <a:cs typeface="Calibri"/>
              </a:rPr>
              <a:t>m</a:t>
            </a:r>
            <a:r>
              <a:rPr sz="2700" b="1" dirty="0">
                <a:solidFill>
                  <a:srgbClr val="FFFFFF"/>
                </a:solidFill>
                <a:latin typeface="Calibri"/>
                <a:cs typeface="Calibri"/>
              </a:rPr>
              <a:t>buatan  STS</a:t>
            </a:r>
            <a:endParaRPr sz="2700">
              <a:latin typeface="Calibri"/>
              <a:cs typeface="Calibri"/>
            </a:endParaRPr>
          </a:p>
        </p:txBody>
      </p:sp>
      <p:sp>
        <p:nvSpPr>
          <p:cNvPr id="44" name="object 44"/>
          <p:cNvSpPr txBox="1"/>
          <p:nvPr/>
        </p:nvSpPr>
        <p:spPr>
          <a:xfrm>
            <a:off x="12755117" y="8144255"/>
            <a:ext cx="260985" cy="273152"/>
          </a:xfrm>
          <a:prstGeom prst="rect">
            <a:avLst/>
          </a:prstGeom>
        </p:spPr>
        <p:txBody>
          <a:bodyPr vert="horz" wrap="square" lIns="0" tIns="19050" rIns="0" bIns="0" rtlCol="0">
            <a:spAutoFit/>
          </a:bodyPr>
          <a:lstStyle/>
          <a:p>
            <a:pPr marL="19050">
              <a:spcBef>
                <a:spcPts val="150"/>
              </a:spcBef>
            </a:pPr>
            <a:r>
              <a:rPr sz="1650" spc="-8" dirty="0">
                <a:solidFill>
                  <a:srgbClr val="FFFFFF"/>
                </a:solidFill>
                <a:latin typeface="Calibri"/>
                <a:cs typeface="Calibri"/>
              </a:rPr>
              <a:t>BP</a:t>
            </a:r>
            <a:endParaRPr sz="1650">
              <a:latin typeface="Calibri"/>
              <a:cs typeface="Calibri"/>
            </a:endParaRPr>
          </a:p>
        </p:txBody>
      </p:sp>
      <p:grpSp>
        <p:nvGrpSpPr>
          <p:cNvPr id="45" name="object 45"/>
          <p:cNvGrpSpPr/>
          <p:nvPr/>
        </p:nvGrpSpPr>
        <p:grpSpPr>
          <a:xfrm>
            <a:off x="12348971" y="5511546"/>
            <a:ext cx="531495" cy="2914650"/>
            <a:chOff x="8232647" y="3674364"/>
            <a:chExt cx="354330" cy="1943100"/>
          </a:xfrm>
        </p:grpSpPr>
        <p:pic>
          <p:nvPicPr>
            <p:cNvPr id="46" name="object 46"/>
            <p:cNvPicPr/>
            <p:nvPr/>
          </p:nvPicPr>
          <p:blipFill>
            <a:blip r:embed="rId7" cstate="print"/>
            <a:stretch>
              <a:fillRect/>
            </a:stretch>
          </p:blipFill>
          <p:spPr>
            <a:xfrm>
              <a:off x="8232647" y="5405628"/>
              <a:ext cx="213359" cy="211836"/>
            </a:xfrm>
            <a:prstGeom prst="rect">
              <a:avLst/>
            </a:prstGeom>
          </p:spPr>
        </p:pic>
        <p:sp>
          <p:nvSpPr>
            <p:cNvPr id="47" name="object 47"/>
            <p:cNvSpPr/>
            <p:nvPr/>
          </p:nvSpPr>
          <p:spPr>
            <a:xfrm>
              <a:off x="8415273" y="3674364"/>
              <a:ext cx="171450" cy="749935"/>
            </a:xfrm>
            <a:custGeom>
              <a:avLst/>
              <a:gdLst/>
              <a:ahLst/>
              <a:cxnLst/>
              <a:rect l="l" t="t" r="r" b="b"/>
              <a:pathLst>
                <a:path w="171450" h="749935">
                  <a:moveTo>
                    <a:pt x="114934" y="692277"/>
                  </a:moveTo>
                  <a:lnTo>
                    <a:pt x="57784" y="692404"/>
                  </a:lnTo>
                  <a:lnTo>
                    <a:pt x="57911" y="749554"/>
                  </a:lnTo>
                  <a:lnTo>
                    <a:pt x="115061" y="749427"/>
                  </a:lnTo>
                  <a:lnTo>
                    <a:pt x="114934" y="692277"/>
                  </a:lnTo>
                  <a:close/>
                </a:path>
                <a:path w="171450" h="749935">
                  <a:moveTo>
                    <a:pt x="114807" y="577977"/>
                  </a:moveTo>
                  <a:lnTo>
                    <a:pt x="57657" y="578104"/>
                  </a:lnTo>
                  <a:lnTo>
                    <a:pt x="57784" y="635254"/>
                  </a:lnTo>
                  <a:lnTo>
                    <a:pt x="114934" y="635127"/>
                  </a:lnTo>
                  <a:lnTo>
                    <a:pt x="114807" y="577977"/>
                  </a:lnTo>
                  <a:close/>
                </a:path>
                <a:path w="171450" h="749935">
                  <a:moveTo>
                    <a:pt x="114680" y="463677"/>
                  </a:moveTo>
                  <a:lnTo>
                    <a:pt x="57530" y="463804"/>
                  </a:lnTo>
                  <a:lnTo>
                    <a:pt x="57657" y="520954"/>
                  </a:lnTo>
                  <a:lnTo>
                    <a:pt x="114807" y="520827"/>
                  </a:lnTo>
                  <a:lnTo>
                    <a:pt x="114680" y="463677"/>
                  </a:lnTo>
                  <a:close/>
                </a:path>
                <a:path w="171450" h="749935">
                  <a:moveTo>
                    <a:pt x="114553" y="349377"/>
                  </a:moveTo>
                  <a:lnTo>
                    <a:pt x="57403" y="349504"/>
                  </a:lnTo>
                  <a:lnTo>
                    <a:pt x="57530" y="406654"/>
                  </a:lnTo>
                  <a:lnTo>
                    <a:pt x="114680" y="406527"/>
                  </a:lnTo>
                  <a:lnTo>
                    <a:pt x="114553" y="349377"/>
                  </a:lnTo>
                  <a:close/>
                </a:path>
                <a:path w="171450" h="749935">
                  <a:moveTo>
                    <a:pt x="114426" y="235077"/>
                  </a:moveTo>
                  <a:lnTo>
                    <a:pt x="57276" y="235204"/>
                  </a:lnTo>
                  <a:lnTo>
                    <a:pt x="57403" y="292354"/>
                  </a:lnTo>
                  <a:lnTo>
                    <a:pt x="114553" y="292227"/>
                  </a:lnTo>
                  <a:lnTo>
                    <a:pt x="114426" y="235077"/>
                  </a:lnTo>
                  <a:close/>
                </a:path>
                <a:path w="171450" h="749935">
                  <a:moveTo>
                    <a:pt x="114403" y="171407"/>
                  </a:moveTo>
                  <a:lnTo>
                    <a:pt x="57253" y="171492"/>
                  </a:lnTo>
                  <a:lnTo>
                    <a:pt x="57276" y="178054"/>
                  </a:lnTo>
                  <a:lnTo>
                    <a:pt x="114426" y="177927"/>
                  </a:lnTo>
                  <a:lnTo>
                    <a:pt x="114403" y="171407"/>
                  </a:lnTo>
                  <a:close/>
                </a:path>
                <a:path w="171450" h="749935">
                  <a:moveTo>
                    <a:pt x="85598" y="0"/>
                  </a:moveTo>
                  <a:lnTo>
                    <a:pt x="0" y="171577"/>
                  </a:lnTo>
                  <a:lnTo>
                    <a:pt x="57253" y="171492"/>
                  </a:lnTo>
                  <a:lnTo>
                    <a:pt x="57150" y="142875"/>
                  </a:lnTo>
                  <a:lnTo>
                    <a:pt x="157194" y="142875"/>
                  </a:lnTo>
                  <a:lnTo>
                    <a:pt x="85598" y="0"/>
                  </a:lnTo>
                  <a:close/>
                </a:path>
                <a:path w="171450" h="749935">
                  <a:moveTo>
                    <a:pt x="114300" y="142875"/>
                  </a:moveTo>
                  <a:lnTo>
                    <a:pt x="57150" y="142875"/>
                  </a:lnTo>
                  <a:lnTo>
                    <a:pt x="57253" y="171492"/>
                  </a:lnTo>
                  <a:lnTo>
                    <a:pt x="114403" y="171407"/>
                  </a:lnTo>
                  <a:lnTo>
                    <a:pt x="114300" y="142875"/>
                  </a:lnTo>
                  <a:close/>
                </a:path>
                <a:path w="171450" h="749935">
                  <a:moveTo>
                    <a:pt x="157194" y="142875"/>
                  </a:moveTo>
                  <a:lnTo>
                    <a:pt x="114300" y="142875"/>
                  </a:lnTo>
                  <a:lnTo>
                    <a:pt x="114403" y="171407"/>
                  </a:lnTo>
                  <a:lnTo>
                    <a:pt x="171450" y="171323"/>
                  </a:lnTo>
                  <a:lnTo>
                    <a:pt x="157194" y="142875"/>
                  </a:lnTo>
                  <a:close/>
                </a:path>
              </a:pathLst>
            </a:custGeom>
            <a:solidFill>
              <a:srgbClr val="FFC000"/>
            </a:solidFill>
          </p:spPr>
          <p:txBody>
            <a:bodyPr wrap="square" lIns="0" tIns="0" rIns="0" bIns="0" rtlCol="0"/>
            <a:lstStyle/>
            <a:p>
              <a:endParaRPr sz="2700"/>
            </a:p>
          </p:txBody>
        </p:sp>
      </p:grpSp>
    </p:spTree>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450" cy="10287285"/>
            <a:chOff x="0" y="0"/>
            <a:chExt cx="12192300" cy="6858190"/>
          </a:xfrm>
        </p:grpSpPr>
        <p:pic>
          <p:nvPicPr>
            <p:cNvPr id="3" name="object 3"/>
            <p:cNvPicPr/>
            <p:nvPr/>
          </p:nvPicPr>
          <p:blipFill>
            <a:blip r:embed="rId2" cstate="print"/>
            <a:stretch>
              <a:fillRect/>
            </a:stretch>
          </p:blipFill>
          <p:spPr>
            <a:xfrm>
              <a:off x="0" y="0"/>
              <a:ext cx="12191999" cy="6857999"/>
            </a:xfrm>
            <a:prstGeom prst="rect">
              <a:avLst/>
            </a:prstGeom>
          </p:spPr>
        </p:pic>
        <p:sp>
          <p:nvSpPr>
            <p:cNvPr id="4" name="object 4"/>
            <p:cNvSpPr/>
            <p:nvPr/>
          </p:nvSpPr>
          <p:spPr>
            <a:xfrm>
              <a:off x="9379885" y="3626040"/>
              <a:ext cx="2812415" cy="3232150"/>
            </a:xfrm>
            <a:custGeom>
              <a:avLst/>
              <a:gdLst/>
              <a:ahLst/>
              <a:cxnLst/>
              <a:rect l="l" t="t" r="r" b="b"/>
              <a:pathLst>
                <a:path w="2812415" h="3232150">
                  <a:moveTo>
                    <a:pt x="2761000" y="0"/>
                  </a:moveTo>
                  <a:lnTo>
                    <a:pt x="2713355" y="6"/>
                  </a:lnTo>
                  <a:lnTo>
                    <a:pt x="2665759" y="843"/>
                  </a:lnTo>
                  <a:lnTo>
                    <a:pt x="2618223" y="2506"/>
                  </a:lnTo>
                  <a:lnTo>
                    <a:pt x="2570760" y="4993"/>
                  </a:lnTo>
                  <a:lnTo>
                    <a:pt x="2523379" y="8301"/>
                  </a:lnTo>
                  <a:lnTo>
                    <a:pt x="2476092" y="12426"/>
                  </a:lnTo>
                  <a:lnTo>
                    <a:pt x="2428909" y="17366"/>
                  </a:lnTo>
                  <a:lnTo>
                    <a:pt x="2381842" y="23118"/>
                  </a:lnTo>
                  <a:lnTo>
                    <a:pt x="2334902" y="29679"/>
                  </a:lnTo>
                  <a:lnTo>
                    <a:pt x="2288100" y="37046"/>
                  </a:lnTo>
                  <a:lnTo>
                    <a:pt x="2241446" y="45216"/>
                  </a:lnTo>
                  <a:lnTo>
                    <a:pt x="2194952" y="54186"/>
                  </a:lnTo>
                  <a:lnTo>
                    <a:pt x="2148629" y="63954"/>
                  </a:lnTo>
                  <a:lnTo>
                    <a:pt x="2102487" y="74515"/>
                  </a:lnTo>
                  <a:lnTo>
                    <a:pt x="2056539" y="85868"/>
                  </a:lnTo>
                  <a:lnTo>
                    <a:pt x="2010794" y="98008"/>
                  </a:lnTo>
                  <a:lnTo>
                    <a:pt x="1965264" y="110935"/>
                  </a:lnTo>
                  <a:lnTo>
                    <a:pt x="1919959" y="124643"/>
                  </a:lnTo>
                  <a:lnTo>
                    <a:pt x="1874892" y="139131"/>
                  </a:lnTo>
                  <a:lnTo>
                    <a:pt x="1830072" y="154395"/>
                  </a:lnTo>
                  <a:lnTo>
                    <a:pt x="1785511" y="170433"/>
                  </a:lnTo>
                  <a:lnTo>
                    <a:pt x="1741220" y="187241"/>
                  </a:lnTo>
                  <a:lnTo>
                    <a:pt x="1697210" y="204817"/>
                  </a:lnTo>
                  <a:lnTo>
                    <a:pt x="1653492" y="223158"/>
                  </a:lnTo>
                  <a:lnTo>
                    <a:pt x="1610076" y="242260"/>
                  </a:lnTo>
                  <a:lnTo>
                    <a:pt x="1566974" y="262121"/>
                  </a:lnTo>
                  <a:lnTo>
                    <a:pt x="1524198" y="282737"/>
                  </a:lnTo>
                  <a:lnTo>
                    <a:pt x="1481757" y="304107"/>
                  </a:lnTo>
                  <a:lnTo>
                    <a:pt x="1439662" y="326226"/>
                  </a:lnTo>
                  <a:lnTo>
                    <a:pt x="1397926" y="349092"/>
                  </a:lnTo>
                  <a:lnTo>
                    <a:pt x="1356559" y="372702"/>
                  </a:lnTo>
                  <a:lnTo>
                    <a:pt x="1315571" y="397053"/>
                  </a:lnTo>
                  <a:lnTo>
                    <a:pt x="1274975" y="422142"/>
                  </a:lnTo>
                  <a:lnTo>
                    <a:pt x="1234780" y="447966"/>
                  </a:lnTo>
                  <a:lnTo>
                    <a:pt x="1194999" y="474522"/>
                  </a:lnTo>
                  <a:lnTo>
                    <a:pt x="1155641" y="501808"/>
                  </a:lnTo>
                  <a:lnTo>
                    <a:pt x="1116718" y="529820"/>
                  </a:lnTo>
                  <a:lnTo>
                    <a:pt x="1078241" y="558554"/>
                  </a:lnTo>
                  <a:lnTo>
                    <a:pt x="1040221" y="588010"/>
                  </a:lnTo>
                  <a:lnTo>
                    <a:pt x="1002669" y="618182"/>
                  </a:lnTo>
                  <a:lnTo>
                    <a:pt x="965597" y="649069"/>
                  </a:lnTo>
                  <a:lnTo>
                    <a:pt x="929014" y="680667"/>
                  </a:lnTo>
                  <a:lnTo>
                    <a:pt x="892932" y="712974"/>
                  </a:lnTo>
                  <a:lnTo>
                    <a:pt x="857362" y="745987"/>
                  </a:lnTo>
                  <a:lnTo>
                    <a:pt x="822315" y="779702"/>
                  </a:lnTo>
                  <a:lnTo>
                    <a:pt x="787802" y="814116"/>
                  </a:lnTo>
                  <a:lnTo>
                    <a:pt x="753834" y="849227"/>
                  </a:lnTo>
                  <a:lnTo>
                    <a:pt x="720422" y="885032"/>
                  </a:lnTo>
                  <a:lnTo>
                    <a:pt x="687577" y="921528"/>
                  </a:lnTo>
                  <a:lnTo>
                    <a:pt x="655310" y="958712"/>
                  </a:lnTo>
                  <a:lnTo>
                    <a:pt x="623632" y="996580"/>
                  </a:lnTo>
                  <a:lnTo>
                    <a:pt x="592554" y="1035130"/>
                  </a:lnTo>
                  <a:lnTo>
                    <a:pt x="562088" y="1074359"/>
                  </a:lnTo>
                  <a:lnTo>
                    <a:pt x="532243" y="1114265"/>
                  </a:lnTo>
                  <a:lnTo>
                    <a:pt x="503032" y="1154843"/>
                  </a:lnTo>
                  <a:lnTo>
                    <a:pt x="474464" y="1196091"/>
                  </a:lnTo>
                  <a:lnTo>
                    <a:pt x="446552" y="1238007"/>
                  </a:lnTo>
                  <a:lnTo>
                    <a:pt x="419306" y="1280586"/>
                  </a:lnTo>
                  <a:lnTo>
                    <a:pt x="392737" y="1323827"/>
                  </a:lnTo>
                  <a:lnTo>
                    <a:pt x="366856" y="1367726"/>
                  </a:lnTo>
                  <a:lnTo>
                    <a:pt x="341245" y="1413048"/>
                  </a:lnTo>
                  <a:lnTo>
                    <a:pt x="316589" y="1458648"/>
                  </a:lnTo>
                  <a:lnTo>
                    <a:pt x="292884" y="1504514"/>
                  </a:lnTo>
                  <a:lnTo>
                    <a:pt x="270126" y="1550636"/>
                  </a:lnTo>
                  <a:lnTo>
                    <a:pt x="248313" y="1597000"/>
                  </a:lnTo>
                  <a:lnTo>
                    <a:pt x="227442" y="1643596"/>
                  </a:lnTo>
                  <a:lnTo>
                    <a:pt x="207509" y="1690412"/>
                  </a:lnTo>
                  <a:lnTo>
                    <a:pt x="188511" y="1737435"/>
                  </a:lnTo>
                  <a:lnTo>
                    <a:pt x="170445" y="1784655"/>
                  </a:lnTo>
                  <a:lnTo>
                    <a:pt x="153308" y="1832058"/>
                  </a:lnTo>
                  <a:lnTo>
                    <a:pt x="137097" y="1879635"/>
                  </a:lnTo>
                  <a:lnTo>
                    <a:pt x="121808" y="1927372"/>
                  </a:lnTo>
                  <a:lnTo>
                    <a:pt x="107439" y="1975259"/>
                  </a:lnTo>
                  <a:lnTo>
                    <a:pt x="93986" y="2023283"/>
                  </a:lnTo>
                  <a:lnTo>
                    <a:pt x="81446" y="2071432"/>
                  </a:lnTo>
                  <a:lnTo>
                    <a:pt x="69816" y="2119696"/>
                  </a:lnTo>
                  <a:lnTo>
                    <a:pt x="59093" y="2168061"/>
                  </a:lnTo>
                  <a:lnTo>
                    <a:pt x="49273" y="2216517"/>
                  </a:lnTo>
                  <a:lnTo>
                    <a:pt x="40354" y="2265052"/>
                  </a:lnTo>
                  <a:lnTo>
                    <a:pt x="32333" y="2313654"/>
                  </a:lnTo>
                  <a:lnTo>
                    <a:pt x="25205" y="2362310"/>
                  </a:lnTo>
                  <a:lnTo>
                    <a:pt x="18969" y="2411011"/>
                  </a:lnTo>
                  <a:lnTo>
                    <a:pt x="13621" y="2459743"/>
                  </a:lnTo>
                  <a:lnTo>
                    <a:pt x="9157" y="2508495"/>
                  </a:lnTo>
                  <a:lnTo>
                    <a:pt x="5575" y="2557255"/>
                  </a:lnTo>
                  <a:lnTo>
                    <a:pt x="2871" y="2606011"/>
                  </a:lnTo>
                  <a:lnTo>
                    <a:pt x="1043" y="2654753"/>
                  </a:lnTo>
                  <a:lnTo>
                    <a:pt x="87" y="2703467"/>
                  </a:lnTo>
                  <a:lnTo>
                    <a:pt x="0" y="2752142"/>
                  </a:lnTo>
                  <a:lnTo>
                    <a:pt x="778" y="2800767"/>
                  </a:lnTo>
                  <a:lnTo>
                    <a:pt x="2419" y="2849330"/>
                  </a:lnTo>
                  <a:lnTo>
                    <a:pt x="4920" y="2897819"/>
                  </a:lnTo>
                  <a:lnTo>
                    <a:pt x="8277" y="2946222"/>
                  </a:lnTo>
                  <a:lnTo>
                    <a:pt x="12488" y="2994527"/>
                  </a:lnTo>
                  <a:lnTo>
                    <a:pt x="17548" y="3042723"/>
                  </a:lnTo>
                  <a:lnTo>
                    <a:pt x="23456" y="3090798"/>
                  </a:lnTo>
                  <a:lnTo>
                    <a:pt x="30207" y="3138741"/>
                  </a:lnTo>
                  <a:lnTo>
                    <a:pt x="37799" y="3186539"/>
                  </a:lnTo>
                  <a:lnTo>
                    <a:pt x="47705" y="3231958"/>
                  </a:lnTo>
                  <a:lnTo>
                    <a:pt x="664671" y="3231958"/>
                  </a:lnTo>
                  <a:lnTo>
                    <a:pt x="633048" y="3086925"/>
                  </a:lnTo>
                  <a:lnTo>
                    <a:pt x="625660" y="3039723"/>
                  </a:lnTo>
                  <a:lnTo>
                    <a:pt x="619326" y="2992343"/>
                  </a:lnTo>
                  <a:lnTo>
                    <a:pt x="614050" y="2944806"/>
                  </a:lnTo>
                  <a:lnTo>
                    <a:pt x="609837" y="2897129"/>
                  </a:lnTo>
                  <a:lnTo>
                    <a:pt x="606692" y="2849331"/>
                  </a:lnTo>
                  <a:lnTo>
                    <a:pt x="604619" y="2801431"/>
                  </a:lnTo>
                  <a:lnTo>
                    <a:pt x="603624" y="2753448"/>
                  </a:lnTo>
                  <a:lnTo>
                    <a:pt x="603711" y="2705399"/>
                  </a:lnTo>
                  <a:lnTo>
                    <a:pt x="604886" y="2657304"/>
                  </a:lnTo>
                  <a:lnTo>
                    <a:pt x="607154" y="2609180"/>
                  </a:lnTo>
                  <a:lnTo>
                    <a:pt x="610518" y="2561048"/>
                  </a:lnTo>
                  <a:lnTo>
                    <a:pt x="614985" y="2512924"/>
                  </a:lnTo>
                  <a:lnTo>
                    <a:pt x="620559" y="2464829"/>
                  </a:lnTo>
                  <a:lnTo>
                    <a:pt x="627245" y="2416780"/>
                  </a:lnTo>
                  <a:lnTo>
                    <a:pt x="635048" y="2368796"/>
                  </a:lnTo>
                  <a:lnTo>
                    <a:pt x="643972" y="2320895"/>
                  </a:lnTo>
                  <a:lnTo>
                    <a:pt x="654024" y="2273097"/>
                  </a:lnTo>
                  <a:lnTo>
                    <a:pt x="665207" y="2225420"/>
                  </a:lnTo>
                  <a:lnTo>
                    <a:pt x="677527" y="2177881"/>
                  </a:lnTo>
                  <a:lnTo>
                    <a:pt x="690988" y="2130501"/>
                  </a:lnTo>
                  <a:lnTo>
                    <a:pt x="705595" y="2083298"/>
                  </a:lnTo>
                  <a:lnTo>
                    <a:pt x="721354" y="2036289"/>
                  </a:lnTo>
                  <a:lnTo>
                    <a:pt x="738269" y="1989495"/>
                  </a:lnTo>
                  <a:lnTo>
                    <a:pt x="756345" y="1942932"/>
                  </a:lnTo>
                  <a:lnTo>
                    <a:pt x="775587" y="1896621"/>
                  </a:lnTo>
                  <a:lnTo>
                    <a:pt x="796001" y="1850579"/>
                  </a:lnTo>
                  <a:lnTo>
                    <a:pt x="817589" y="1804825"/>
                  </a:lnTo>
                  <a:lnTo>
                    <a:pt x="840359" y="1759378"/>
                  </a:lnTo>
                  <a:lnTo>
                    <a:pt x="864315" y="1714256"/>
                  </a:lnTo>
                  <a:lnTo>
                    <a:pt x="889461" y="1669478"/>
                  </a:lnTo>
                  <a:lnTo>
                    <a:pt x="915743" y="1625178"/>
                  </a:lnTo>
                  <a:lnTo>
                    <a:pt x="942925" y="1581743"/>
                  </a:lnTo>
                  <a:lnTo>
                    <a:pt x="970988" y="1539178"/>
                  </a:lnTo>
                  <a:lnTo>
                    <a:pt x="999911" y="1497488"/>
                  </a:lnTo>
                  <a:lnTo>
                    <a:pt x="1029678" y="1456678"/>
                  </a:lnTo>
                  <a:lnTo>
                    <a:pt x="1060269" y="1416753"/>
                  </a:lnTo>
                  <a:lnTo>
                    <a:pt x="1091665" y="1377718"/>
                  </a:lnTo>
                  <a:lnTo>
                    <a:pt x="1123848" y="1339579"/>
                  </a:lnTo>
                  <a:lnTo>
                    <a:pt x="1156799" y="1302340"/>
                  </a:lnTo>
                  <a:lnTo>
                    <a:pt x="1190498" y="1266007"/>
                  </a:lnTo>
                  <a:lnTo>
                    <a:pt x="1224928" y="1230583"/>
                  </a:lnTo>
                  <a:lnTo>
                    <a:pt x="1260069" y="1196076"/>
                  </a:lnTo>
                  <a:lnTo>
                    <a:pt x="1295903" y="1162488"/>
                  </a:lnTo>
                  <a:lnTo>
                    <a:pt x="1332411" y="1129827"/>
                  </a:lnTo>
                  <a:lnTo>
                    <a:pt x="1369574" y="1098095"/>
                  </a:lnTo>
                  <a:lnTo>
                    <a:pt x="1407374" y="1067300"/>
                  </a:lnTo>
                  <a:lnTo>
                    <a:pt x="1445791" y="1037445"/>
                  </a:lnTo>
                  <a:lnTo>
                    <a:pt x="1484807" y="1008535"/>
                  </a:lnTo>
                  <a:lnTo>
                    <a:pt x="1524403" y="980577"/>
                  </a:lnTo>
                  <a:lnTo>
                    <a:pt x="1564560" y="953574"/>
                  </a:lnTo>
                  <a:lnTo>
                    <a:pt x="1605261" y="927532"/>
                  </a:lnTo>
                  <a:lnTo>
                    <a:pt x="1646484" y="902456"/>
                  </a:lnTo>
                  <a:lnTo>
                    <a:pt x="1688213" y="878351"/>
                  </a:lnTo>
                  <a:lnTo>
                    <a:pt x="1730429" y="855221"/>
                  </a:lnTo>
                  <a:lnTo>
                    <a:pt x="1773111" y="833073"/>
                  </a:lnTo>
                  <a:lnTo>
                    <a:pt x="1816243" y="811911"/>
                  </a:lnTo>
                  <a:lnTo>
                    <a:pt x="1859804" y="791739"/>
                  </a:lnTo>
                  <a:lnTo>
                    <a:pt x="1903777" y="772564"/>
                  </a:lnTo>
                  <a:lnTo>
                    <a:pt x="1948142" y="754390"/>
                  </a:lnTo>
                  <a:lnTo>
                    <a:pt x="1992881" y="737222"/>
                  </a:lnTo>
                  <a:lnTo>
                    <a:pt x="2037975" y="721066"/>
                  </a:lnTo>
                  <a:lnTo>
                    <a:pt x="2083405" y="705925"/>
                  </a:lnTo>
                  <a:lnTo>
                    <a:pt x="2129152" y="691806"/>
                  </a:lnTo>
                  <a:lnTo>
                    <a:pt x="2175198" y="678714"/>
                  </a:lnTo>
                  <a:lnTo>
                    <a:pt x="2221523" y="666652"/>
                  </a:lnTo>
                  <a:lnTo>
                    <a:pt x="2268110" y="655628"/>
                  </a:lnTo>
                  <a:lnTo>
                    <a:pt x="2314939" y="645644"/>
                  </a:lnTo>
                  <a:lnTo>
                    <a:pt x="2361992" y="636708"/>
                  </a:lnTo>
                  <a:lnTo>
                    <a:pt x="2409249" y="628822"/>
                  </a:lnTo>
                  <a:lnTo>
                    <a:pt x="2456693" y="621994"/>
                  </a:lnTo>
                  <a:lnTo>
                    <a:pt x="2504303" y="616227"/>
                  </a:lnTo>
                  <a:lnTo>
                    <a:pt x="2552063" y="611527"/>
                  </a:lnTo>
                  <a:lnTo>
                    <a:pt x="2599951" y="607898"/>
                  </a:lnTo>
                  <a:lnTo>
                    <a:pt x="2647951" y="605346"/>
                  </a:lnTo>
                  <a:lnTo>
                    <a:pt x="2696043" y="603876"/>
                  </a:lnTo>
                  <a:lnTo>
                    <a:pt x="2744209" y="603493"/>
                  </a:lnTo>
                  <a:lnTo>
                    <a:pt x="2792429" y="604202"/>
                  </a:lnTo>
                  <a:lnTo>
                    <a:pt x="2812114" y="605726"/>
                  </a:lnTo>
                  <a:lnTo>
                    <a:pt x="2812114" y="1079"/>
                  </a:lnTo>
                  <a:lnTo>
                    <a:pt x="2808685" y="825"/>
                  </a:lnTo>
                  <a:lnTo>
                    <a:pt x="2761000" y="0"/>
                  </a:lnTo>
                  <a:close/>
                </a:path>
              </a:pathLst>
            </a:custGeom>
            <a:solidFill>
              <a:srgbClr val="112F75">
                <a:alpha val="3921"/>
              </a:srgbClr>
            </a:solidFill>
          </p:spPr>
          <p:txBody>
            <a:bodyPr wrap="square" lIns="0" tIns="0" rIns="0" bIns="0" rtlCol="0"/>
            <a:lstStyle/>
            <a:p>
              <a:endParaRPr sz="2700"/>
            </a:p>
          </p:txBody>
        </p:sp>
        <p:pic>
          <p:nvPicPr>
            <p:cNvPr id="5" name="object 5"/>
            <p:cNvPicPr/>
            <p:nvPr/>
          </p:nvPicPr>
          <p:blipFill>
            <a:blip r:embed="rId3" cstate="print"/>
            <a:stretch>
              <a:fillRect/>
            </a:stretch>
          </p:blipFill>
          <p:spPr>
            <a:xfrm>
              <a:off x="67056" y="522731"/>
              <a:ext cx="12053316" cy="5676900"/>
            </a:xfrm>
            <a:prstGeom prst="rect">
              <a:avLst/>
            </a:prstGeom>
          </p:spPr>
        </p:pic>
        <p:sp>
          <p:nvSpPr>
            <p:cNvPr id="6" name="object 6"/>
            <p:cNvSpPr/>
            <p:nvPr/>
          </p:nvSpPr>
          <p:spPr>
            <a:xfrm>
              <a:off x="254508" y="647700"/>
              <a:ext cx="11683365" cy="5431790"/>
            </a:xfrm>
            <a:custGeom>
              <a:avLst/>
              <a:gdLst/>
              <a:ahLst/>
              <a:cxnLst/>
              <a:rect l="l" t="t" r="r" b="b"/>
              <a:pathLst>
                <a:path w="11683365" h="5431790">
                  <a:moveTo>
                    <a:pt x="11501882" y="0"/>
                  </a:moveTo>
                  <a:lnTo>
                    <a:pt x="181089" y="0"/>
                  </a:lnTo>
                  <a:lnTo>
                    <a:pt x="132948" y="6465"/>
                  </a:lnTo>
                  <a:lnTo>
                    <a:pt x="89690" y="24713"/>
                  </a:lnTo>
                  <a:lnTo>
                    <a:pt x="53039" y="53022"/>
                  </a:lnTo>
                  <a:lnTo>
                    <a:pt x="24724" y="89671"/>
                  </a:lnTo>
                  <a:lnTo>
                    <a:pt x="6468" y="132938"/>
                  </a:lnTo>
                  <a:lnTo>
                    <a:pt x="0" y="181101"/>
                  </a:lnTo>
                  <a:lnTo>
                    <a:pt x="0" y="5250446"/>
                  </a:lnTo>
                  <a:lnTo>
                    <a:pt x="6468" y="5298587"/>
                  </a:lnTo>
                  <a:lnTo>
                    <a:pt x="24724" y="5341845"/>
                  </a:lnTo>
                  <a:lnTo>
                    <a:pt x="53039" y="5378496"/>
                  </a:lnTo>
                  <a:lnTo>
                    <a:pt x="89690" y="5406811"/>
                  </a:lnTo>
                  <a:lnTo>
                    <a:pt x="132948" y="5425067"/>
                  </a:lnTo>
                  <a:lnTo>
                    <a:pt x="181089" y="5431536"/>
                  </a:lnTo>
                  <a:lnTo>
                    <a:pt x="11501882" y="5431536"/>
                  </a:lnTo>
                  <a:lnTo>
                    <a:pt x="11550045" y="5425067"/>
                  </a:lnTo>
                  <a:lnTo>
                    <a:pt x="11593312" y="5406811"/>
                  </a:lnTo>
                  <a:lnTo>
                    <a:pt x="11629961" y="5378496"/>
                  </a:lnTo>
                  <a:lnTo>
                    <a:pt x="11658270" y="5341845"/>
                  </a:lnTo>
                  <a:lnTo>
                    <a:pt x="11676518" y="5298587"/>
                  </a:lnTo>
                  <a:lnTo>
                    <a:pt x="11682984" y="5250446"/>
                  </a:lnTo>
                  <a:lnTo>
                    <a:pt x="11682984" y="181101"/>
                  </a:lnTo>
                  <a:lnTo>
                    <a:pt x="11676518" y="132938"/>
                  </a:lnTo>
                  <a:lnTo>
                    <a:pt x="11658270" y="89671"/>
                  </a:lnTo>
                  <a:lnTo>
                    <a:pt x="11629961" y="53022"/>
                  </a:lnTo>
                  <a:lnTo>
                    <a:pt x="11593312" y="24713"/>
                  </a:lnTo>
                  <a:lnTo>
                    <a:pt x="11550045" y="6465"/>
                  </a:lnTo>
                  <a:lnTo>
                    <a:pt x="11501882" y="0"/>
                  </a:lnTo>
                  <a:close/>
                </a:path>
              </a:pathLst>
            </a:custGeom>
            <a:solidFill>
              <a:srgbClr val="F1F1F1"/>
            </a:solidFill>
          </p:spPr>
          <p:txBody>
            <a:bodyPr wrap="square" lIns="0" tIns="0" rIns="0" bIns="0" rtlCol="0"/>
            <a:lstStyle/>
            <a:p>
              <a:endParaRPr sz="2700"/>
            </a:p>
          </p:txBody>
        </p:sp>
        <p:sp>
          <p:nvSpPr>
            <p:cNvPr id="7" name="object 7"/>
            <p:cNvSpPr/>
            <p:nvPr/>
          </p:nvSpPr>
          <p:spPr>
            <a:xfrm>
              <a:off x="254508" y="647700"/>
              <a:ext cx="11683365" cy="5431790"/>
            </a:xfrm>
            <a:custGeom>
              <a:avLst/>
              <a:gdLst/>
              <a:ahLst/>
              <a:cxnLst/>
              <a:rect l="l" t="t" r="r" b="b"/>
              <a:pathLst>
                <a:path w="11683365" h="5431790">
                  <a:moveTo>
                    <a:pt x="0" y="181101"/>
                  </a:moveTo>
                  <a:lnTo>
                    <a:pt x="6468" y="132938"/>
                  </a:lnTo>
                  <a:lnTo>
                    <a:pt x="24724" y="89671"/>
                  </a:lnTo>
                  <a:lnTo>
                    <a:pt x="53039" y="53022"/>
                  </a:lnTo>
                  <a:lnTo>
                    <a:pt x="89690" y="24713"/>
                  </a:lnTo>
                  <a:lnTo>
                    <a:pt x="132948" y="6465"/>
                  </a:lnTo>
                  <a:lnTo>
                    <a:pt x="181089" y="0"/>
                  </a:lnTo>
                  <a:lnTo>
                    <a:pt x="11501882" y="0"/>
                  </a:lnTo>
                  <a:lnTo>
                    <a:pt x="11550045" y="6465"/>
                  </a:lnTo>
                  <a:lnTo>
                    <a:pt x="11593312" y="24713"/>
                  </a:lnTo>
                  <a:lnTo>
                    <a:pt x="11629961" y="53022"/>
                  </a:lnTo>
                  <a:lnTo>
                    <a:pt x="11658270" y="89671"/>
                  </a:lnTo>
                  <a:lnTo>
                    <a:pt x="11676518" y="132938"/>
                  </a:lnTo>
                  <a:lnTo>
                    <a:pt x="11682984" y="181101"/>
                  </a:lnTo>
                  <a:lnTo>
                    <a:pt x="11682984" y="5250446"/>
                  </a:lnTo>
                  <a:lnTo>
                    <a:pt x="11676518" y="5298587"/>
                  </a:lnTo>
                  <a:lnTo>
                    <a:pt x="11658270" y="5341845"/>
                  </a:lnTo>
                  <a:lnTo>
                    <a:pt x="11629961" y="5378496"/>
                  </a:lnTo>
                  <a:lnTo>
                    <a:pt x="11593312" y="5406811"/>
                  </a:lnTo>
                  <a:lnTo>
                    <a:pt x="11550045" y="5425067"/>
                  </a:lnTo>
                  <a:lnTo>
                    <a:pt x="11501882" y="5431536"/>
                  </a:lnTo>
                  <a:lnTo>
                    <a:pt x="181089" y="5431536"/>
                  </a:lnTo>
                  <a:lnTo>
                    <a:pt x="132948" y="5425067"/>
                  </a:lnTo>
                  <a:lnTo>
                    <a:pt x="89690" y="5406811"/>
                  </a:lnTo>
                  <a:lnTo>
                    <a:pt x="53039" y="5378496"/>
                  </a:lnTo>
                  <a:lnTo>
                    <a:pt x="24724" y="5341845"/>
                  </a:lnTo>
                  <a:lnTo>
                    <a:pt x="6468" y="5298587"/>
                  </a:lnTo>
                  <a:lnTo>
                    <a:pt x="0" y="5250446"/>
                  </a:lnTo>
                  <a:lnTo>
                    <a:pt x="0" y="181101"/>
                  </a:lnTo>
                  <a:close/>
                </a:path>
              </a:pathLst>
            </a:custGeom>
            <a:ln w="9524">
              <a:solidFill>
                <a:srgbClr val="D0CECE"/>
              </a:solidFill>
            </a:ln>
          </p:spPr>
          <p:txBody>
            <a:bodyPr wrap="square" lIns="0" tIns="0" rIns="0" bIns="0" rtlCol="0"/>
            <a:lstStyle/>
            <a:p>
              <a:endParaRPr sz="2700"/>
            </a:p>
          </p:txBody>
        </p:sp>
        <p:pic>
          <p:nvPicPr>
            <p:cNvPr id="8" name="object 8"/>
            <p:cNvPicPr/>
            <p:nvPr/>
          </p:nvPicPr>
          <p:blipFill>
            <a:blip r:embed="rId4" cstate="print"/>
            <a:stretch>
              <a:fillRect/>
            </a:stretch>
          </p:blipFill>
          <p:spPr>
            <a:xfrm>
              <a:off x="0" y="2351189"/>
              <a:ext cx="4027157" cy="3531743"/>
            </a:xfrm>
            <a:prstGeom prst="rect">
              <a:avLst/>
            </a:prstGeom>
          </p:spPr>
        </p:pic>
        <p:sp>
          <p:nvSpPr>
            <p:cNvPr id="9" name="object 9"/>
            <p:cNvSpPr/>
            <p:nvPr/>
          </p:nvSpPr>
          <p:spPr>
            <a:xfrm>
              <a:off x="3860672" y="1867661"/>
              <a:ext cx="508000" cy="3077210"/>
            </a:xfrm>
            <a:custGeom>
              <a:avLst/>
              <a:gdLst/>
              <a:ahLst/>
              <a:cxnLst/>
              <a:rect l="l" t="t" r="r" b="b"/>
              <a:pathLst>
                <a:path w="508000" h="3077210">
                  <a:moveTo>
                    <a:pt x="469773" y="3000756"/>
                  </a:moveTo>
                  <a:lnTo>
                    <a:pt x="454925" y="3003744"/>
                  </a:lnTo>
                  <a:lnTo>
                    <a:pt x="442817" y="3011900"/>
                  </a:lnTo>
                  <a:lnTo>
                    <a:pt x="434661" y="3024008"/>
                  </a:lnTo>
                  <a:lnTo>
                    <a:pt x="431673" y="3038856"/>
                  </a:lnTo>
                  <a:lnTo>
                    <a:pt x="434661" y="3053703"/>
                  </a:lnTo>
                  <a:lnTo>
                    <a:pt x="442817" y="3065811"/>
                  </a:lnTo>
                  <a:lnTo>
                    <a:pt x="454925" y="3073967"/>
                  </a:lnTo>
                  <a:lnTo>
                    <a:pt x="469773" y="3076956"/>
                  </a:lnTo>
                  <a:lnTo>
                    <a:pt x="484620" y="3073967"/>
                  </a:lnTo>
                  <a:lnTo>
                    <a:pt x="496728" y="3065811"/>
                  </a:lnTo>
                  <a:lnTo>
                    <a:pt x="504884" y="3053703"/>
                  </a:lnTo>
                  <a:lnTo>
                    <a:pt x="505955" y="3048381"/>
                  </a:lnTo>
                  <a:lnTo>
                    <a:pt x="469773" y="3048381"/>
                  </a:lnTo>
                  <a:lnTo>
                    <a:pt x="469773" y="3029331"/>
                  </a:lnTo>
                  <a:lnTo>
                    <a:pt x="505955" y="3029331"/>
                  </a:lnTo>
                  <a:lnTo>
                    <a:pt x="504884" y="3024008"/>
                  </a:lnTo>
                  <a:lnTo>
                    <a:pt x="496728" y="3011900"/>
                  </a:lnTo>
                  <a:lnTo>
                    <a:pt x="484620" y="3003744"/>
                  </a:lnTo>
                  <a:lnTo>
                    <a:pt x="469773" y="3000756"/>
                  </a:lnTo>
                  <a:close/>
                </a:path>
                <a:path w="508000" h="3077210">
                  <a:moveTo>
                    <a:pt x="19050" y="0"/>
                  </a:moveTo>
                  <a:lnTo>
                    <a:pt x="0" y="0"/>
                  </a:lnTo>
                  <a:lnTo>
                    <a:pt x="0" y="3048381"/>
                  </a:lnTo>
                  <a:lnTo>
                    <a:pt x="433590" y="3048381"/>
                  </a:lnTo>
                  <a:lnTo>
                    <a:pt x="431673" y="3038856"/>
                  </a:lnTo>
                  <a:lnTo>
                    <a:pt x="19050" y="3038856"/>
                  </a:lnTo>
                  <a:lnTo>
                    <a:pt x="9525" y="3029331"/>
                  </a:lnTo>
                  <a:lnTo>
                    <a:pt x="19050" y="3029331"/>
                  </a:lnTo>
                  <a:lnTo>
                    <a:pt x="19050" y="0"/>
                  </a:lnTo>
                  <a:close/>
                </a:path>
                <a:path w="508000" h="3077210">
                  <a:moveTo>
                    <a:pt x="505955" y="3029331"/>
                  </a:moveTo>
                  <a:lnTo>
                    <a:pt x="469773" y="3029331"/>
                  </a:lnTo>
                  <a:lnTo>
                    <a:pt x="469773" y="3048381"/>
                  </a:lnTo>
                  <a:lnTo>
                    <a:pt x="505955" y="3048381"/>
                  </a:lnTo>
                  <a:lnTo>
                    <a:pt x="507873" y="3038856"/>
                  </a:lnTo>
                  <a:lnTo>
                    <a:pt x="505955" y="3029331"/>
                  </a:lnTo>
                  <a:close/>
                </a:path>
                <a:path w="508000" h="3077210">
                  <a:moveTo>
                    <a:pt x="19050" y="3029331"/>
                  </a:moveTo>
                  <a:lnTo>
                    <a:pt x="9525" y="3029331"/>
                  </a:lnTo>
                  <a:lnTo>
                    <a:pt x="19050" y="3038856"/>
                  </a:lnTo>
                  <a:lnTo>
                    <a:pt x="19050" y="3029331"/>
                  </a:lnTo>
                  <a:close/>
                </a:path>
                <a:path w="508000" h="3077210">
                  <a:moveTo>
                    <a:pt x="433590" y="3029331"/>
                  </a:moveTo>
                  <a:lnTo>
                    <a:pt x="19050" y="3029331"/>
                  </a:lnTo>
                  <a:lnTo>
                    <a:pt x="19050" y="3038856"/>
                  </a:lnTo>
                  <a:lnTo>
                    <a:pt x="431673" y="3038856"/>
                  </a:lnTo>
                  <a:lnTo>
                    <a:pt x="433590" y="3029331"/>
                  </a:lnTo>
                  <a:close/>
                </a:path>
              </a:pathLst>
            </a:custGeom>
            <a:solidFill>
              <a:srgbClr val="000000"/>
            </a:solidFill>
          </p:spPr>
          <p:txBody>
            <a:bodyPr wrap="square" lIns="0" tIns="0" rIns="0" bIns="0" rtlCol="0"/>
            <a:lstStyle/>
            <a:p>
              <a:endParaRPr sz="2700"/>
            </a:p>
          </p:txBody>
        </p:sp>
        <p:pic>
          <p:nvPicPr>
            <p:cNvPr id="10" name="object 10"/>
            <p:cNvPicPr/>
            <p:nvPr/>
          </p:nvPicPr>
          <p:blipFill>
            <a:blip r:embed="rId5" cstate="print"/>
            <a:stretch>
              <a:fillRect/>
            </a:stretch>
          </p:blipFill>
          <p:spPr>
            <a:xfrm>
              <a:off x="464819" y="809244"/>
              <a:ext cx="1562100" cy="600455"/>
            </a:xfrm>
            <a:prstGeom prst="rect">
              <a:avLst/>
            </a:prstGeom>
          </p:spPr>
        </p:pic>
        <p:pic>
          <p:nvPicPr>
            <p:cNvPr id="11" name="object 11"/>
            <p:cNvPicPr/>
            <p:nvPr/>
          </p:nvPicPr>
          <p:blipFill>
            <a:blip r:embed="rId6" cstate="print"/>
            <a:stretch>
              <a:fillRect/>
            </a:stretch>
          </p:blipFill>
          <p:spPr>
            <a:xfrm>
              <a:off x="3118104" y="4093464"/>
              <a:ext cx="1487423" cy="1789176"/>
            </a:xfrm>
            <a:prstGeom prst="rect">
              <a:avLst/>
            </a:prstGeom>
          </p:spPr>
        </p:pic>
        <p:sp>
          <p:nvSpPr>
            <p:cNvPr id="12" name="object 12"/>
            <p:cNvSpPr/>
            <p:nvPr/>
          </p:nvSpPr>
          <p:spPr>
            <a:xfrm>
              <a:off x="259079" y="4739640"/>
              <a:ext cx="3144520" cy="1358265"/>
            </a:xfrm>
            <a:custGeom>
              <a:avLst/>
              <a:gdLst/>
              <a:ahLst/>
              <a:cxnLst/>
              <a:rect l="l" t="t" r="r" b="b"/>
              <a:pathLst>
                <a:path w="3144520" h="1358264">
                  <a:moveTo>
                    <a:pt x="1264412" y="0"/>
                  </a:moveTo>
                  <a:lnTo>
                    <a:pt x="1211395" y="695"/>
                  </a:lnTo>
                  <a:lnTo>
                    <a:pt x="1158722" y="2771"/>
                  </a:lnTo>
                  <a:lnTo>
                    <a:pt x="1106410" y="6210"/>
                  </a:lnTo>
                  <a:lnTo>
                    <a:pt x="1054476" y="10995"/>
                  </a:lnTo>
                  <a:lnTo>
                    <a:pt x="1002936" y="17107"/>
                  </a:lnTo>
                  <a:lnTo>
                    <a:pt x="951810" y="24531"/>
                  </a:lnTo>
                  <a:lnTo>
                    <a:pt x="901114" y="33247"/>
                  </a:lnTo>
                  <a:lnTo>
                    <a:pt x="850865" y="43240"/>
                  </a:lnTo>
                  <a:lnTo>
                    <a:pt x="801081" y="54492"/>
                  </a:lnTo>
                  <a:lnTo>
                    <a:pt x="751779" y="66985"/>
                  </a:lnTo>
                  <a:lnTo>
                    <a:pt x="702977" y="80702"/>
                  </a:lnTo>
                  <a:lnTo>
                    <a:pt x="654691" y="95626"/>
                  </a:lnTo>
                  <a:lnTo>
                    <a:pt x="606940" y="111739"/>
                  </a:lnTo>
                  <a:lnTo>
                    <a:pt x="559741" y="129025"/>
                  </a:lnTo>
                  <a:lnTo>
                    <a:pt x="513111" y="147465"/>
                  </a:lnTo>
                  <a:lnTo>
                    <a:pt x="467068" y="167042"/>
                  </a:lnTo>
                  <a:lnTo>
                    <a:pt x="421628" y="187740"/>
                  </a:lnTo>
                  <a:lnTo>
                    <a:pt x="376809" y="209540"/>
                  </a:lnTo>
                  <a:lnTo>
                    <a:pt x="332630" y="232426"/>
                  </a:lnTo>
                  <a:lnTo>
                    <a:pt x="289106" y="256379"/>
                  </a:lnTo>
                  <a:lnTo>
                    <a:pt x="246255" y="281383"/>
                  </a:lnTo>
                  <a:lnTo>
                    <a:pt x="204096" y="307421"/>
                  </a:lnTo>
                  <a:lnTo>
                    <a:pt x="162644" y="334474"/>
                  </a:lnTo>
                  <a:lnTo>
                    <a:pt x="121918" y="362526"/>
                  </a:lnTo>
                  <a:lnTo>
                    <a:pt x="81935" y="391559"/>
                  </a:lnTo>
                  <a:lnTo>
                    <a:pt x="42712" y="421557"/>
                  </a:lnTo>
                  <a:lnTo>
                    <a:pt x="4267" y="452501"/>
                  </a:lnTo>
                  <a:lnTo>
                    <a:pt x="0" y="456311"/>
                  </a:lnTo>
                  <a:lnTo>
                    <a:pt x="0" y="1165821"/>
                  </a:lnTo>
                  <a:lnTo>
                    <a:pt x="5071" y="1209859"/>
                  </a:lnTo>
                  <a:lnTo>
                    <a:pt x="19519" y="1250284"/>
                  </a:lnTo>
                  <a:lnTo>
                    <a:pt x="42189" y="1285945"/>
                  </a:lnTo>
                  <a:lnTo>
                    <a:pt x="71930" y="1315689"/>
                  </a:lnTo>
                  <a:lnTo>
                    <a:pt x="107588" y="1338362"/>
                  </a:lnTo>
                  <a:lnTo>
                    <a:pt x="148012" y="1352811"/>
                  </a:lnTo>
                  <a:lnTo>
                    <a:pt x="192049" y="1357884"/>
                  </a:lnTo>
                  <a:lnTo>
                    <a:pt x="3144011" y="1357884"/>
                  </a:lnTo>
                  <a:lnTo>
                    <a:pt x="3089910" y="1210132"/>
                  </a:lnTo>
                  <a:lnTo>
                    <a:pt x="3070591" y="1165964"/>
                  </a:lnTo>
                  <a:lnTo>
                    <a:pt x="3050237" y="1122364"/>
                  </a:lnTo>
                  <a:lnTo>
                    <a:pt x="3028865" y="1079348"/>
                  </a:lnTo>
                  <a:lnTo>
                    <a:pt x="3006488" y="1036931"/>
                  </a:lnTo>
                  <a:lnTo>
                    <a:pt x="2983124" y="995128"/>
                  </a:lnTo>
                  <a:lnTo>
                    <a:pt x="2958786" y="953956"/>
                  </a:lnTo>
                  <a:lnTo>
                    <a:pt x="2933492" y="913430"/>
                  </a:lnTo>
                  <a:lnTo>
                    <a:pt x="2907256" y="873565"/>
                  </a:lnTo>
                  <a:lnTo>
                    <a:pt x="2880095" y="834378"/>
                  </a:lnTo>
                  <a:lnTo>
                    <a:pt x="2852023" y="795883"/>
                  </a:lnTo>
                  <a:lnTo>
                    <a:pt x="2823056" y="758096"/>
                  </a:lnTo>
                  <a:lnTo>
                    <a:pt x="2793210" y="721032"/>
                  </a:lnTo>
                  <a:lnTo>
                    <a:pt x="2762500" y="684708"/>
                  </a:lnTo>
                  <a:lnTo>
                    <a:pt x="2730942" y="649139"/>
                  </a:lnTo>
                  <a:lnTo>
                    <a:pt x="2698551" y="614340"/>
                  </a:lnTo>
                  <a:lnTo>
                    <a:pt x="2665344" y="580327"/>
                  </a:lnTo>
                  <a:lnTo>
                    <a:pt x="2631335" y="547116"/>
                  </a:lnTo>
                  <a:lnTo>
                    <a:pt x="2596540" y="514722"/>
                  </a:lnTo>
                  <a:lnTo>
                    <a:pt x="2560974" y="483160"/>
                  </a:lnTo>
                  <a:lnTo>
                    <a:pt x="2524654" y="452446"/>
                  </a:lnTo>
                  <a:lnTo>
                    <a:pt x="2487595" y="422596"/>
                  </a:lnTo>
                  <a:lnTo>
                    <a:pt x="2449812" y="393626"/>
                  </a:lnTo>
                  <a:lnTo>
                    <a:pt x="2411321" y="365550"/>
                  </a:lnTo>
                  <a:lnTo>
                    <a:pt x="2372137" y="338385"/>
                  </a:lnTo>
                  <a:lnTo>
                    <a:pt x="2332277" y="312145"/>
                  </a:lnTo>
                  <a:lnTo>
                    <a:pt x="2291754" y="286847"/>
                  </a:lnTo>
                  <a:lnTo>
                    <a:pt x="2250586" y="262507"/>
                  </a:lnTo>
                  <a:lnTo>
                    <a:pt x="2208788" y="239139"/>
                  </a:lnTo>
                  <a:lnTo>
                    <a:pt x="2166375" y="216759"/>
                  </a:lnTo>
                  <a:lnTo>
                    <a:pt x="2123363" y="195383"/>
                  </a:lnTo>
                  <a:lnTo>
                    <a:pt x="2079767" y="175026"/>
                  </a:lnTo>
                  <a:lnTo>
                    <a:pt x="2035603" y="155704"/>
                  </a:lnTo>
                  <a:lnTo>
                    <a:pt x="1990886" y="137433"/>
                  </a:lnTo>
                  <a:lnTo>
                    <a:pt x="1945632" y="120228"/>
                  </a:lnTo>
                  <a:lnTo>
                    <a:pt x="1899857" y="104104"/>
                  </a:lnTo>
                  <a:lnTo>
                    <a:pt x="1853576" y="89077"/>
                  </a:lnTo>
                  <a:lnTo>
                    <a:pt x="1806805" y="75163"/>
                  </a:lnTo>
                  <a:lnTo>
                    <a:pt x="1759559" y="62378"/>
                  </a:lnTo>
                  <a:lnTo>
                    <a:pt x="1711854" y="50736"/>
                  </a:lnTo>
                  <a:lnTo>
                    <a:pt x="1663705" y="40254"/>
                  </a:lnTo>
                  <a:lnTo>
                    <a:pt x="1615129" y="30946"/>
                  </a:lnTo>
                  <a:lnTo>
                    <a:pt x="1566139" y="22829"/>
                  </a:lnTo>
                  <a:lnTo>
                    <a:pt x="1516753" y="15918"/>
                  </a:lnTo>
                  <a:lnTo>
                    <a:pt x="1466985" y="10229"/>
                  </a:lnTo>
                  <a:lnTo>
                    <a:pt x="1416852" y="5777"/>
                  </a:lnTo>
                  <a:lnTo>
                    <a:pt x="1366368" y="2578"/>
                  </a:lnTo>
                  <a:lnTo>
                    <a:pt x="1315549" y="647"/>
                  </a:lnTo>
                  <a:lnTo>
                    <a:pt x="1264412" y="0"/>
                  </a:lnTo>
                  <a:close/>
                </a:path>
              </a:pathLst>
            </a:custGeom>
            <a:solidFill>
              <a:srgbClr val="FBC000"/>
            </a:solidFill>
          </p:spPr>
          <p:txBody>
            <a:bodyPr wrap="square" lIns="0" tIns="0" rIns="0" bIns="0" rtlCol="0"/>
            <a:lstStyle/>
            <a:p>
              <a:endParaRPr sz="2700"/>
            </a:p>
          </p:txBody>
        </p:sp>
        <p:sp>
          <p:nvSpPr>
            <p:cNvPr id="13" name="object 13"/>
            <p:cNvSpPr/>
            <p:nvPr/>
          </p:nvSpPr>
          <p:spPr>
            <a:xfrm>
              <a:off x="245363" y="5131308"/>
              <a:ext cx="2263140" cy="977265"/>
            </a:xfrm>
            <a:custGeom>
              <a:avLst/>
              <a:gdLst/>
              <a:ahLst/>
              <a:cxnLst/>
              <a:rect l="l" t="t" r="r" b="b"/>
              <a:pathLst>
                <a:path w="2263140" h="977264">
                  <a:moveTo>
                    <a:pt x="910196" y="0"/>
                  </a:moveTo>
                  <a:lnTo>
                    <a:pt x="858728" y="911"/>
                  </a:lnTo>
                  <a:lnTo>
                    <a:pt x="807720" y="3624"/>
                  </a:lnTo>
                  <a:lnTo>
                    <a:pt x="757201" y="8108"/>
                  </a:lnTo>
                  <a:lnTo>
                    <a:pt x="707202" y="14332"/>
                  </a:lnTo>
                  <a:lnTo>
                    <a:pt x="657755" y="22266"/>
                  </a:lnTo>
                  <a:lnTo>
                    <a:pt x="608889" y="31879"/>
                  </a:lnTo>
                  <a:lnTo>
                    <a:pt x="560636" y="43140"/>
                  </a:lnTo>
                  <a:lnTo>
                    <a:pt x="513026" y="56018"/>
                  </a:lnTo>
                  <a:lnTo>
                    <a:pt x="466090" y="70482"/>
                  </a:lnTo>
                  <a:lnTo>
                    <a:pt x="419858" y="86502"/>
                  </a:lnTo>
                  <a:lnTo>
                    <a:pt x="374363" y="104048"/>
                  </a:lnTo>
                  <a:lnTo>
                    <a:pt x="329633" y="123087"/>
                  </a:lnTo>
                  <a:lnTo>
                    <a:pt x="285701" y="143590"/>
                  </a:lnTo>
                  <a:lnTo>
                    <a:pt x="242596" y="165525"/>
                  </a:lnTo>
                  <a:lnTo>
                    <a:pt x="200350" y="188862"/>
                  </a:lnTo>
                  <a:lnTo>
                    <a:pt x="158993" y="213571"/>
                  </a:lnTo>
                  <a:lnTo>
                    <a:pt x="118556" y="239620"/>
                  </a:lnTo>
                  <a:lnTo>
                    <a:pt x="79070" y="266978"/>
                  </a:lnTo>
                  <a:lnTo>
                    <a:pt x="40565" y="295615"/>
                  </a:lnTo>
                  <a:lnTo>
                    <a:pt x="3073" y="325501"/>
                  </a:lnTo>
                  <a:lnTo>
                    <a:pt x="0" y="328295"/>
                  </a:lnTo>
                  <a:lnTo>
                    <a:pt x="0" y="838708"/>
                  </a:lnTo>
                  <a:lnTo>
                    <a:pt x="7047" y="882382"/>
                  </a:lnTo>
                  <a:lnTo>
                    <a:pt x="26670" y="920313"/>
                  </a:lnTo>
                  <a:lnTo>
                    <a:pt x="56594" y="950224"/>
                  </a:lnTo>
                  <a:lnTo>
                    <a:pt x="94543" y="969839"/>
                  </a:lnTo>
                  <a:lnTo>
                    <a:pt x="138239" y="976884"/>
                  </a:lnTo>
                  <a:lnTo>
                    <a:pt x="2263140" y="976884"/>
                  </a:lnTo>
                  <a:lnTo>
                    <a:pt x="2224278" y="870585"/>
                  </a:lnTo>
                  <a:lnTo>
                    <a:pt x="2205011" y="827115"/>
                  </a:lnTo>
                  <a:lnTo>
                    <a:pt x="2184352" y="784422"/>
                  </a:lnTo>
                  <a:lnTo>
                    <a:pt x="2162328" y="742533"/>
                  </a:lnTo>
                  <a:lnTo>
                    <a:pt x="2138969" y="701479"/>
                  </a:lnTo>
                  <a:lnTo>
                    <a:pt x="2114304" y="661287"/>
                  </a:lnTo>
                  <a:lnTo>
                    <a:pt x="2088361" y="621986"/>
                  </a:lnTo>
                  <a:lnTo>
                    <a:pt x="2061170" y="583606"/>
                  </a:lnTo>
                  <a:lnTo>
                    <a:pt x="2032759" y="546175"/>
                  </a:lnTo>
                  <a:lnTo>
                    <a:pt x="2003157" y="509723"/>
                  </a:lnTo>
                  <a:lnTo>
                    <a:pt x="1972393" y="474278"/>
                  </a:lnTo>
                  <a:lnTo>
                    <a:pt x="1940496" y="439869"/>
                  </a:lnTo>
                  <a:lnTo>
                    <a:pt x="1907495" y="406524"/>
                  </a:lnTo>
                  <a:lnTo>
                    <a:pt x="1873419" y="374274"/>
                  </a:lnTo>
                  <a:lnTo>
                    <a:pt x="1838296" y="343146"/>
                  </a:lnTo>
                  <a:lnTo>
                    <a:pt x="1802156" y="313170"/>
                  </a:lnTo>
                  <a:lnTo>
                    <a:pt x="1765028" y="284375"/>
                  </a:lnTo>
                  <a:lnTo>
                    <a:pt x="1726940" y="256789"/>
                  </a:lnTo>
                  <a:lnTo>
                    <a:pt x="1687921" y="230441"/>
                  </a:lnTo>
                  <a:lnTo>
                    <a:pt x="1648000" y="205361"/>
                  </a:lnTo>
                  <a:lnTo>
                    <a:pt x="1607206" y="181577"/>
                  </a:lnTo>
                  <a:lnTo>
                    <a:pt x="1565568" y="159117"/>
                  </a:lnTo>
                  <a:lnTo>
                    <a:pt x="1523116" y="138012"/>
                  </a:lnTo>
                  <a:lnTo>
                    <a:pt x="1479876" y="118289"/>
                  </a:lnTo>
                  <a:lnTo>
                    <a:pt x="1435880" y="99979"/>
                  </a:lnTo>
                  <a:lnTo>
                    <a:pt x="1391155" y="83109"/>
                  </a:lnTo>
                  <a:lnTo>
                    <a:pt x="1345730" y="67708"/>
                  </a:lnTo>
                  <a:lnTo>
                    <a:pt x="1299635" y="53806"/>
                  </a:lnTo>
                  <a:lnTo>
                    <a:pt x="1252898" y="41431"/>
                  </a:lnTo>
                  <a:lnTo>
                    <a:pt x="1205548" y="30612"/>
                  </a:lnTo>
                  <a:lnTo>
                    <a:pt x="1157614" y="21379"/>
                  </a:lnTo>
                  <a:lnTo>
                    <a:pt x="1109125" y="13759"/>
                  </a:lnTo>
                  <a:lnTo>
                    <a:pt x="1060110" y="7783"/>
                  </a:lnTo>
                  <a:lnTo>
                    <a:pt x="1010597" y="3478"/>
                  </a:lnTo>
                  <a:lnTo>
                    <a:pt x="960616" y="874"/>
                  </a:lnTo>
                  <a:lnTo>
                    <a:pt x="910196" y="0"/>
                  </a:lnTo>
                  <a:close/>
                </a:path>
              </a:pathLst>
            </a:custGeom>
            <a:solidFill>
              <a:srgbClr val="00467E"/>
            </a:solidFill>
          </p:spPr>
          <p:txBody>
            <a:bodyPr wrap="square" lIns="0" tIns="0" rIns="0" bIns="0" rtlCol="0"/>
            <a:lstStyle/>
            <a:p>
              <a:endParaRPr sz="2700"/>
            </a:p>
          </p:txBody>
        </p:sp>
        <p:pic>
          <p:nvPicPr>
            <p:cNvPr id="14" name="object 14"/>
            <p:cNvPicPr/>
            <p:nvPr/>
          </p:nvPicPr>
          <p:blipFill>
            <a:blip r:embed="rId7" cstate="print"/>
            <a:stretch>
              <a:fillRect/>
            </a:stretch>
          </p:blipFill>
          <p:spPr>
            <a:xfrm>
              <a:off x="10995659" y="765048"/>
              <a:ext cx="675131" cy="813815"/>
            </a:xfrm>
            <a:prstGeom prst="rect">
              <a:avLst/>
            </a:prstGeom>
          </p:spPr>
        </p:pic>
      </p:grpSp>
      <p:sp>
        <p:nvSpPr>
          <p:cNvPr id="17" name="object 17"/>
          <p:cNvSpPr txBox="1"/>
          <p:nvPr/>
        </p:nvSpPr>
        <p:spPr>
          <a:xfrm>
            <a:off x="16641317" y="9639756"/>
            <a:ext cx="271463" cy="296235"/>
          </a:xfrm>
          <a:prstGeom prst="rect">
            <a:avLst/>
          </a:prstGeom>
        </p:spPr>
        <p:txBody>
          <a:bodyPr vert="horz" wrap="square" lIns="0" tIns="19050" rIns="0" bIns="0" rtlCol="0">
            <a:spAutoFit/>
          </a:bodyPr>
          <a:lstStyle/>
          <a:p>
            <a:pPr marL="19050">
              <a:spcBef>
                <a:spcPts val="150"/>
              </a:spcBef>
            </a:pPr>
            <a:r>
              <a:rPr dirty="0">
                <a:solidFill>
                  <a:srgbClr val="878787"/>
                </a:solidFill>
                <a:latin typeface="Calibri"/>
                <a:cs typeface="Calibri"/>
              </a:rPr>
              <a:t>48</a:t>
            </a:r>
            <a:endParaRPr>
              <a:latin typeface="Calibri"/>
              <a:cs typeface="Calibri"/>
            </a:endParaRPr>
          </a:p>
        </p:txBody>
      </p:sp>
      <p:sp>
        <p:nvSpPr>
          <p:cNvPr id="18" name="object 18"/>
          <p:cNvSpPr txBox="1"/>
          <p:nvPr/>
        </p:nvSpPr>
        <p:spPr>
          <a:xfrm>
            <a:off x="6046090" y="3360611"/>
            <a:ext cx="10360343" cy="4628190"/>
          </a:xfrm>
          <a:prstGeom prst="rect">
            <a:avLst/>
          </a:prstGeom>
        </p:spPr>
        <p:txBody>
          <a:bodyPr vert="horz" wrap="square" lIns="0" tIns="19050" rIns="0" bIns="0" rtlCol="0">
            <a:spAutoFit/>
          </a:bodyPr>
          <a:lstStyle/>
          <a:p>
            <a:pPr marL="19050" marR="7620">
              <a:spcBef>
                <a:spcPts val="150"/>
              </a:spcBef>
            </a:pPr>
            <a:r>
              <a:rPr sz="5400" b="1" spc="353" dirty="0">
                <a:latin typeface="Roboto"/>
                <a:cs typeface="Roboto"/>
              </a:rPr>
              <a:t>SIS</a:t>
            </a:r>
            <a:r>
              <a:rPr lang="en-US" sz="5400" b="1" spc="353" dirty="0">
                <a:latin typeface="Roboto"/>
                <a:cs typeface="Roboto"/>
              </a:rPr>
              <a:t>T</a:t>
            </a:r>
            <a:r>
              <a:rPr sz="5400" b="1" spc="353" dirty="0">
                <a:latin typeface="Roboto"/>
                <a:cs typeface="Roboto"/>
              </a:rPr>
              <a:t>EM </a:t>
            </a:r>
            <a:r>
              <a:rPr sz="5400" b="1" spc="195" dirty="0">
                <a:latin typeface="Roboto"/>
                <a:cs typeface="Roboto"/>
              </a:rPr>
              <a:t>IN</a:t>
            </a:r>
            <a:r>
              <a:rPr lang="en-US" sz="5400" b="1" spc="195" dirty="0">
                <a:latin typeface="Roboto"/>
                <a:cs typeface="Roboto"/>
              </a:rPr>
              <a:t>F</a:t>
            </a:r>
            <a:r>
              <a:rPr sz="5400" b="1" spc="195" dirty="0">
                <a:latin typeface="Roboto"/>
                <a:cs typeface="Roboto"/>
              </a:rPr>
              <a:t>ORMASI </a:t>
            </a:r>
            <a:r>
              <a:rPr sz="5400" b="1" spc="203" dirty="0">
                <a:latin typeface="Roboto"/>
                <a:cs typeface="Roboto"/>
              </a:rPr>
              <a:t> </a:t>
            </a:r>
            <a:r>
              <a:rPr sz="5400" b="1" spc="217" dirty="0">
                <a:latin typeface="Roboto"/>
                <a:cs typeface="Roboto"/>
              </a:rPr>
              <a:t>PEMERIN</a:t>
            </a:r>
            <a:r>
              <a:rPr lang="en-US" sz="5400" b="1" spc="217" dirty="0">
                <a:latin typeface="Roboto"/>
                <a:cs typeface="Roboto"/>
              </a:rPr>
              <a:t>T</a:t>
            </a:r>
            <a:r>
              <a:rPr sz="5400" b="1" spc="217" dirty="0">
                <a:latin typeface="Roboto"/>
                <a:cs typeface="Roboto"/>
              </a:rPr>
              <a:t>AHAN</a:t>
            </a:r>
            <a:r>
              <a:rPr sz="5400" b="1" spc="-75" dirty="0">
                <a:latin typeface="Roboto"/>
                <a:cs typeface="Roboto"/>
              </a:rPr>
              <a:t> </a:t>
            </a:r>
            <a:r>
              <a:rPr sz="5400" b="1" spc="75" dirty="0">
                <a:latin typeface="Roboto"/>
                <a:cs typeface="Roboto"/>
              </a:rPr>
              <a:t>DAERAH</a:t>
            </a:r>
            <a:r>
              <a:rPr sz="5400" b="1" spc="-38" dirty="0">
                <a:latin typeface="Roboto"/>
                <a:cs typeface="Roboto"/>
              </a:rPr>
              <a:t> </a:t>
            </a:r>
            <a:r>
              <a:rPr sz="5400" b="1" spc="15" dirty="0">
                <a:latin typeface="Roboto"/>
                <a:cs typeface="Roboto"/>
              </a:rPr>
              <a:t>(SIPD) </a:t>
            </a:r>
            <a:endParaRPr lang="en-US" sz="5400" b="1" spc="15" dirty="0">
              <a:latin typeface="Roboto"/>
              <a:cs typeface="Roboto"/>
            </a:endParaRPr>
          </a:p>
          <a:p>
            <a:pPr marL="19050" marR="7620">
              <a:spcBef>
                <a:spcPts val="150"/>
              </a:spcBef>
            </a:pPr>
            <a:r>
              <a:rPr sz="5400" b="1" spc="-1328" dirty="0">
                <a:latin typeface="Roboto"/>
                <a:cs typeface="Roboto"/>
              </a:rPr>
              <a:t> </a:t>
            </a:r>
            <a:r>
              <a:rPr sz="5400" b="1" spc="-53" dirty="0">
                <a:latin typeface="Roboto"/>
                <a:cs typeface="Roboto"/>
              </a:rPr>
              <a:t>MODUL</a:t>
            </a:r>
            <a:r>
              <a:rPr sz="5400" b="1" spc="-15" dirty="0">
                <a:latin typeface="Roboto"/>
                <a:cs typeface="Roboto"/>
              </a:rPr>
              <a:t> </a:t>
            </a:r>
            <a:r>
              <a:rPr sz="5400" b="1" spc="233" dirty="0">
                <a:latin typeface="Roboto"/>
                <a:cs typeface="Roboto"/>
              </a:rPr>
              <a:t>PENA</a:t>
            </a:r>
            <a:r>
              <a:rPr lang="en-US" sz="5400" b="1" spc="233" dirty="0">
                <a:latin typeface="Roboto"/>
                <a:cs typeface="Roboto"/>
              </a:rPr>
              <a:t>T</a:t>
            </a:r>
            <a:r>
              <a:rPr sz="5400" b="1" spc="233" dirty="0">
                <a:latin typeface="Roboto"/>
                <a:cs typeface="Roboto"/>
              </a:rPr>
              <a:t>AUSAHAAN </a:t>
            </a:r>
            <a:r>
              <a:rPr sz="5400" b="1" spc="240" dirty="0">
                <a:latin typeface="Roboto"/>
                <a:cs typeface="Roboto"/>
              </a:rPr>
              <a:t> </a:t>
            </a:r>
            <a:r>
              <a:rPr sz="5400" b="1" spc="75" dirty="0">
                <a:latin typeface="Roboto"/>
                <a:cs typeface="Roboto"/>
              </a:rPr>
              <a:t>PEMBIAYAAN</a:t>
            </a:r>
            <a:endParaRPr sz="5400" dirty="0">
              <a:latin typeface="Roboto"/>
              <a:cs typeface="Roboto"/>
            </a:endParaRPr>
          </a:p>
          <a:p>
            <a:pPr marL="19050">
              <a:spcBef>
                <a:spcPts val="143"/>
              </a:spcBef>
            </a:pPr>
            <a:r>
              <a:rPr sz="2700" b="1" spc="15" dirty="0">
                <a:latin typeface="Roboto"/>
                <a:cs typeface="Roboto"/>
              </a:rPr>
              <a:t>v.1.1</a:t>
            </a:r>
            <a:endParaRPr sz="2700" dirty="0">
              <a:latin typeface="Roboto"/>
              <a:cs typeface="Roboto"/>
            </a:endParaRPr>
          </a:p>
        </p:txBody>
      </p:sp>
    </p:spTree>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50594" y="4545254"/>
            <a:ext cx="15785783" cy="1127232"/>
          </a:xfrm>
          <a:prstGeom prst="rect">
            <a:avLst/>
          </a:prstGeom>
        </p:spPr>
        <p:txBody>
          <a:bodyPr vert="horz" wrap="square" lIns="0" tIns="19050" rIns="0" bIns="0" rtlCol="0">
            <a:spAutoFit/>
          </a:bodyPr>
          <a:lstStyle/>
          <a:p>
            <a:pPr marL="19050">
              <a:spcBef>
                <a:spcPts val="150"/>
              </a:spcBef>
            </a:pPr>
            <a:r>
              <a:rPr sz="7200" b="1" dirty="0">
                <a:solidFill>
                  <a:srgbClr val="03386B"/>
                </a:solidFill>
                <a:latin typeface="Arial"/>
                <a:cs typeface="Arial"/>
              </a:rPr>
              <a:t>1.</a:t>
            </a:r>
            <a:r>
              <a:rPr sz="7200" b="1" spc="-53" dirty="0">
                <a:solidFill>
                  <a:srgbClr val="03386B"/>
                </a:solidFill>
                <a:latin typeface="Arial"/>
                <a:cs typeface="Arial"/>
              </a:rPr>
              <a:t> </a:t>
            </a:r>
            <a:r>
              <a:rPr sz="7200" b="1" dirty="0">
                <a:solidFill>
                  <a:srgbClr val="03386B"/>
                </a:solidFill>
                <a:latin typeface="Arial"/>
                <a:cs typeface="Arial"/>
              </a:rPr>
              <a:t>PENATAUSAHAAN</a:t>
            </a:r>
            <a:r>
              <a:rPr sz="7200" b="1" spc="-127" dirty="0">
                <a:solidFill>
                  <a:srgbClr val="03386B"/>
                </a:solidFill>
                <a:latin typeface="Arial"/>
                <a:cs typeface="Arial"/>
              </a:rPr>
              <a:t> </a:t>
            </a:r>
            <a:r>
              <a:rPr sz="7200" b="1" dirty="0">
                <a:solidFill>
                  <a:srgbClr val="03386B"/>
                </a:solidFill>
                <a:latin typeface="Arial"/>
                <a:cs typeface="Arial"/>
              </a:rPr>
              <a:t>PEMBIAYAAN</a:t>
            </a:r>
            <a:endParaRPr sz="7200">
              <a:latin typeface="Arial"/>
              <a:cs typeface="Arial"/>
            </a:endParaRPr>
          </a:p>
        </p:txBody>
      </p:sp>
      <p:sp>
        <p:nvSpPr>
          <p:cNvPr id="4" name="TextBox 3">
            <a:extLst>
              <a:ext uri="{FF2B5EF4-FFF2-40B4-BE49-F238E27FC236}">
                <a16:creationId xmlns:a16="http://schemas.microsoft.com/office/drawing/2014/main" id="{1BFD8292-8D07-00F5-4D20-E76206DCA007}"/>
              </a:ext>
            </a:extLst>
          </p:cNvPr>
          <p:cNvSpPr txBox="1"/>
          <p:nvPr/>
        </p:nvSpPr>
        <p:spPr>
          <a:xfrm>
            <a:off x="0" y="228601"/>
            <a:ext cx="1485900" cy="507831"/>
          </a:xfrm>
          <a:prstGeom prst="rect">
            <a:avLst/>
          </a:prstGeom>
          <a:solidFill>
            <a:schemeClr val="bg1"/>
          </a:solidFill>
        </p:spPr>
        <p:txBody>
          <a:bodyPr wrap="square" rtlCol="0">
            <a:spAutoFit/>
          </a:bodyPr>
          <a:lstStyle/>
          <a:p>
            <a:endParaRPr lang="en-ID" sz="27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916685" y="1154895"/>
            <a:ext cx="12687300" cy="573234"/>
          </a:xfrm>
          <a:prstGeom prst="rect">
            <a:avLst/>
          </a:prstGeom>
        </p:spPr>
        <p:txBody>
          <a:bodyPr vert="horz" wrap="square" lIns="0" tIns="19050" rIns="0" bIns="0" rtlCol="0" anchor="ctr">
            <a:spAutoFit/>
          </a:bodyPr>
          <a:lstStyle/>
          <a:p>
            <a:pPr marL="19050">
              <a:lnSpc>
                <a:spcPct val="100000"/>
              </a:lnSpc>
              <a:spcBef>
                <a:spcPts val="150"/>
              </a:spcBef>
            </a:pPr>
            <a:r>
              <a:rPr sz="3600" u="heavy" dirty="0">
                <a:solidFill>
                  <a:srgbClr val="000000"/>
                </a:solidFill>
                <a:uFill>
                  <a:solidFill>
                    <a:srgbClr val="D7D7D7"/>
                  </a:solidFill>
                </a:uFill>
                <a:latin typeface="Arial Black"/>
                <a:cs typeface="Arial Black"/>
              </a:rPr>
              <a:t>1.</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SURAT</a:t>
            </a:r>
            <a:r>
              <a:rPr sz="3600" u="heavy" spc="-23"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PENYEDIAAN</a:t>
            </a:r>
            <a:r>
              <a:rPr sz="3600" u="heavy" spc="-38"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DANA</a:t>
            </a:r>
            <a:r>
              <a:rPr sz="3600" u="heavy" spc="-6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a:t>
            </a:r>
            <a:r>
              <a:rPr sz="3600" spc="-8" dirty="0">
                <a:solidFill>
                  <a:srgbClr val="000000"/>
                </a:solidFill>
                <a:latin typeface="Arial Black"/>
                <a:cs typeface="Arial Black"/>
              </a:rPr>
              <a:t>SPD)</a:t>
            </a:r>
            <a:r>
              <a:rPr sz="3600" spc="15" dirty="0">
                <a:solidFill>
                  <a:srgbClr val="000000"/>
                </a:solidFill>
                <a:latin typeface="Arial Black"/>
                <a:cs typeface="Arial Black"/>
              </a:rPr>
              <a:t> </a:t>
            </a:r>
            <a:r>
              <a:rPr sz="3600" dirty="0">
                <a:solidFill>
                  <a:srgbClr val="000000"/>
                </a:solidFill>
                <a:latin typeface="Arial Black"/>
                <a:cs typeface="Arial Black"/>
              </a:rPr>
              <a:t>PEMBIAYAAN</a:t>
            </a:r>
            <a:endParaRPr sz="3600">
              <a:latin typeface="Arial Black"/>
              <a:cs typeface="Arial Black"/>
            </a:endParaRPr>
          </a:p>
        </p:txBody>
      </p:sp>
      <p:grpSp>
        <p:nvGrpSpPr>
          <p:cNvPr id="6" name="object 6"/>
          <p:cNvGrpSpPr/>
          <p:nvPr/>
        </p:nvGrpSpPr>
        <p:grpSpPr>
          <a:xfrm>
            <a:off x="224029" y="1058418"/>
            <a:ext cx="9594533" cy="7720965"/>
            <a:chOff x="149352" y="705612"/>
            <a:chExt cx="6396355" cy="5147310"/>
          </a:xfrm>
        </p:grpSpPr>
        <p:sp>
          <p:nvSpPr>
            <p:cNvPr id="7" name="object 7"/>
            <p:cNvSpPr/>
            <p:nvPr/>
          </p:nvSpPr>
          <p:spPr>
            <a:xfrm>
              <a:off x="149352" y="705612"/>
              <a:ext cx="398145" cy="346075"/>
            </a:xfrm>
            <a:custGeom>
              <a:avLst/>
              <a:gdLst/>
              <a:ahLst/>
              <a:cxnLst/>
              <a:rect l="l" t="t" r="r" b="b"/>
              <a:pathLst>
                <a:path w="398145" h="346075">
                  <a:moveTo>
                    <a:pt x="0" y="0"/>
                  </a:moveTo>
                  <a:lnTo>
                    <a:pt x="0" y="173989"/>
                  </a:lnTo>
                  <a:lnTo>
                    <a:pt x="397764" y="345948"/>
                  </a:lnTo>
                  <a:lnTo>
                    <a:pt x="397764" y="171958"/>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398145" cy="347980"/>
            </a:xfrm>
            <a:custGeom>
              <a:avLst/>
              <a:gdLst/>
              <a:ahLst/>
              <a:cxnLst/>
              <a:rect l="l" t="t" r="r" b="b"/>
              <a:pathLst>
                <a:path w="398145" h="347980">
                  <a:moveTo>
                    <a:pt x="397764" y="0"/>
                  </a:moveTo>
                  <a:lnTo>
                    <a:pt x="0" y="172720"/>
                  </a:lnTo>
                  <a:lnTo>
                    <a:pt x="0" y="347472"/>
                  </a:lnTo>
                  <a:lnTo>
                    <a:pt x="397764" y="174751"/>
                  </a:lnTo>
                  <a:lnTo>
                    <a:pt x="397764"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184785" cy="247015"/>
            </a:xfrm>
            <a:custGeom>
              <a:avLst/>
              <a:gdLst/>
              <a:ahLst/>
              <a:cxnLst/>
              <a:rect l="l" t="t" r="r" b="b"/>
              <a:pathLst>
                <a:path w="184785" h="247015">
                  <a:moveTo>
                    <a:pt x="0" y="0"/>
                  </a:moveTo>
                  <a:lnTo>
                    <a:pt x="0" y="246888"/>
                  </a:lnTo>
                  <a:lnTo>
                    <a:pt x="0" y="208153"/>
                  </a:lnTo>
                  <a:lnTo>
                    <a:pt x="184404"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607314" y="1178813"/>
              <a:ext cx="5257800" cy="99060"/>
            </a:xfrm>
            <a:prstGeom prst="rect">
              <a:avLst/>
            </a:prstGeom>
          </p:spPr>
        </p:pic>
        <p:sp>
          <p:nvSpPr>
            <p:cNvPr id="11" name="object 11"/>
            <p:cNvSpPr/>
            <p:nvPr/>
          </p:nvSpPr>
          <p:spPr>
            <a:xfrm>
              <a:off x="3560063" y="3816095"/>
              <a:ext cx="2407920" cy="2030095"/>
            </a:xfrm>
            <a:custGeom>
              <a:avLst/>
              <a:gdLst/>
              <a:ahLst/>
              <a:cxnLst/>
              <a:rect l="l" t="t" r="r" b="b"/>
              <a:pathLst>
                <a:path w="2407920" h="2030095">
                  <a:moveTo>
                    <a:pt x="666623" y="0"/>
                  </a:moveTo>
                  <a:lnTo>
                    <a:pt x="0" y="0"/>
                  </a:lnTo>
                  <a:lnTo>
                    <a:pt x="0" y="1855800"/>
                  </a:lnTo>
                  <a:lnTo>
                    <a:pt x="1681607" y="1855800"/>
                  </a:lnTo>
                  <a:lnTo>
                    <a:pt x="1681607" y="2029967"/>
                  </a:lnTo>
                  <a:lnTo>
                    <a:pt x="2407920" y="1522475"/>
                  </a:lnTo>
                  <a:lnTo>
                    <a:pt x="1681607" y="1014983"/>
                  </a:lnTo>
                  <a:lnTo>
                    <a:pt x="1681607" y="1189101"/>
                  </a:lnTo>
                  <a:lnTo>
                    <a:pt x="666623" y="1189101"/>
                  </a:lnTo>
                  <a:lnTo>
                    <a:pt x="666623" y="0"/>
                  </a:lnTo>
                  <a:close/>
                </a:path>
              </a:pathLst>
            </a:custGeom>
            <a:solidFill>
              <a:srgbClr val="95A952"/>
            </a:solidFill>
          </p:spPr>
          <p:txBody>
            <a:bodyPr wrap="square" lIns="0" tIns="0" rIns="0" bIns="0" rtlCol="0"/>
            <a:lstStyle/>
            <a:p>
              <a:endParaRPr sz="2700"/>
            </a:p>
          </p:txBody>
        </p:sp>
        <p:sp>
          <p:nvSpPr>
            <p:cNvPr id="12" name="object 12"/>
            <p:cNvSpPr/>
            <p:nvPr/>
          </p:nvSpPr>
          <p:spPr>
            <a:xfrm>
              <a:off x="3560063" y="3816095"/>
              <a:ext cx="2407920" cy="2030095"/>
            </a:xfrm>
            <a:custGeom>
              <a:avLst/>
              <a:gdLst/>
              <a:ahLst/>
              <a:cxnLst/>
              <a:rect l="l" t="t" r="r" b="b"/>
              <a:pathLst>
                <a:path w="2407920" h="2030095">
                  <a:moveTo>
                    <a:pt x="666623" y="0"/>
                  </a:moveTo>
                  <a:lnTo>
                    <a:pt x="666623" y="1189101"/>
                  </a:lnTo>
                  <a:lnTo>
                    <a:pt x="1681607" y="1189101"/>
                  </a:lnTo>
                  <a:lnTo>
                    <a:pt x="1681607" y="1014983"/>
                  </a:lnTo>
                  <a:lnTo>
                    <a:pt x="2407920" y="1522475"/>
                  </a:lnTo>
                  <a:lnTo>
                    <a:pt x="1681607" y="2029967"/>
                  </a:lnTo>
                  <a:lnTo>
                    <a:pt x="1681607" y="1855800"/>
                  </a:lnTo>
                  <a:lnTo>
                    <a:pt x="0" y="1855800"/>
                  </a:lnTo>
                  <a:lnTo>
                    <a:pt x="0" y="0"/>
                  </a:lnTo>
                  <a:lnTo>
                    <a:pt x="666623" y="0"/>
                  </a:lnTo>
                  <a:close/>
                </a:path>
              </a:pathLst>
            </a:custGeom>
            <a:ln w="12699">
              <a:solidFill>
                <a:srgbClr val="FFFFFF"/>
              </a:solidFill>
            </a:ln>
          </p:spPr>
          <p:txBody>
            <a:bodyPr wrap="square" lIns="0" tIns="0" rIns="0" bIns="0" rtlCol="0"/>
            <a:lstStyle/>
            <a:p>
              <a:endParaRPr sz="2700"/>
            </a:p>
          </p:txBody>
        </p:sp>
        <p:sp>
          <p:nvSpPr>
            <p:cNvPr id="13" name="object 13"/>
            <p:cNvSpPr/>
            <p:nvPr/>
          </p:nvSpPr>
          <p:spPr>
            <a:xfrm>
              <a:off x="3166872" y="1452372"/>
              <a:ext cx="3378835" cy="2364105"/>
            </a:xfrm>
            <a:custGeom>
              <a:avLst/>
              <a:gdLst/>
              <a:ahLst/>
              <a:cxnLst/>
              <a:rect l="l" t="t" r="r" b="b"/>
              <a:pathLst>
                <a:path w="3378834" h="2364104">
                  <a:moveTo>
                    <a:pt x="2984627" y="0"/>
                  </a:moveTo>
                  <a:lnTo>
                    <a:pt x="394080" y="0"/>
                  </a:lnTo>
                  <a:lnTo>
                    <a:pt x="344641" y="3069"/>
                  </a:lnTo>
                  <a:lnTo>
                    <a:pt x="297037" y="12033"/>
                  </a:lnTo>
                  <a:lnTo>
                    <a:pt x="251635" y="26522"/>
                  </a:lnTo>
                  <a:lnTo>
                    <a:pt x="208806" y="46166"/>
                  </a:lnTo>
                  <a:lnTo>
                    <a:pt x="168919" y="70597"/>
                  </a:lnTo>
                  <a:lnTo>
                    <a:pt x="132342" y="99445"/>
                  </a:lnTo>
                  <a:lnTo>
                    <a:pt x="99445" y="132342"/>
                  </a:lnTo>
                  <a:lnTo>
                    <a:pt x="70597" y="168919"/>
                  </a:lnTo>
                  <a:lnTo>
                    <a:pt x="46166" y="208806"/>
                  </a:lnTo>
                  <a:lnTo>
                    <a:pt x="26522" y="251635"/>
                  </a:lnTo>
                  <a:lnTo>
                    <a:pt x="12033" y="297037"/>
                  </a:lnTo>
                  <a:lnTo>
                    <a:pt x="3069" y="344641"/>
                  </a:lnTo>
                  <a:lnTo>
                    <a:pt x="0" y="394080"/>
                  </a:lnTo>
                  <a:lnTo>
                    <a:pt x="0" y="1969642"/>
                  </a:lnTo>
                  <a:lnTo>
                    <a:pt x="3069" y="2019082"/>
                  </a:lnTo>
                  <a:lnTo>
                    <a:pt x="12033" y="2066686"/>
                  </a:lnTo>
                  <a:lnTo>
                    <a:pt x="26522" y="2112088"/>
                  </a:lnTo>
                  <a:lnTo>
                    <a:pt x="46166" y="2154917"/>
                  </a:lnTo>
                  <a:lnTo>
                    <a:pt x="70597" y="2194804"/>
                  </a:lnTo>
                  <a:lnTo>
                    <a:pt x="99445" y="2231381"/>
                  </a:lnTo>
                  <a:lnTo>
                    <a:pt x="132342" y="2264278"/>
                  </a:lnTo>
                  <a:lnTo>
                    <a:pt x="168919" y="2293126"/>
                  </a:lnTo>
                  <a:lnTo>
                    <a:pt x="208806" y="2317557"/>
                  </a:lnTo>
                  <a:lnTo>
                    <a:pt x="251635" y="2337201"/>
                  </a:lnTo>
                  <a:lnTo>
                    <a:pt x="297037" y="2351690"/>
                  </a:lnTo>
                  <a:lnTo>
                    <a:pt x="344641" y="2360654"/>
                  </a:lnTo>
                  <a:lnTo>
                    <a:pt x="394080" y="2363723"/>
                  </a:lnTo>
                  <a:lnTo>
                    <a:pt x="2984627" y="2363723"/>
                  </a:lnTo>
                  <a:lnTo>
                    <a:pt x="3034066" y="2360654"/>
                  </a:lnTo>
                  <a:lnTo>
                    <a:pt x="3081670" y="2351690"/>
                  </a:lnTo>
                  <a:lnTo>
                    <a:pt x="3127072" y="2337201"/>
                  </a:lnTo>
                  <a:lnTo>
                    <a:pt x="3169901" y="2317557"/>
                  </a:lnTo>
                  <a:lnTo>
                    <a:pt x="3209788" y="2293126"/>
                  </a:lnTo>
                  <a:lnTo>
                    <a:pt x="3246365" y="2264278"/>
                  </a:lnTo>
                  <a:lnTo>
                    <a:pt x="3279262" y="2231381"/>
                  </a:lnTo>
                  <a:lnTo>
                    <a:pt x="3308110" y="2194804"/>
                  </a:lnTo>
                  <a:lnTo>
                    <a:pt x="3332541" y="2154917"/>
                  </a:lnTo>
                  <a:lnTo>
                    <a:pt x="3352185" y="2112088"/>
                  </a:lnTo>
                  <a:lnTo>
                    <a:pt x="3366674" y="2066686"/>
                  </a:lnTo>
                  <a:lnTo>
                    <a:pt x="3375638" y="2019082"/>
                  </a:lnTo>
                  <a:lnTo>
                    <a:pt x="3378707" y="1969642"/>
                  </a:lnTo>
                  <a:lnTo>
                    <a:pt x="3378707" y="394080"/>
                  </a:lnTo>
                  <a:lnTo>
                    <a:pt x="3375638" y="344641"/>
                  </a:lnTo>
                  <a:lnTo>
                    <a:pt x="3366674" y="297037"/>
                  </a:lnTo>
                  <a:lnTo>
                    <a:pt x="3352185" y="251635"/>
                  </a:lnTo>
                  <a:lnTo>
                    <a:pt x="3332541" y="208806"/>
                  </a:lnTo>
                  <a:lnTo>
                    <a:pt x="3308110" y="168919"/>
                  </a:lnTo>
                  <a:lnTo>
                    <a:pt x="3279262" y="132342"/>
                  </a:lnTo>
                  <a:lnTo>
                    <a:pt x="3246365" y="99445"/>
                  </a:lnTo>
                  <a:lnTo>
                    <a:pt x="3209788" y="70597"/>
                  </a:lnTo>
                  <a:lnTo>
                    <a:pt x="3169901" y="46166"/>
                  </a:lnTo>
                  <a:lnTo>
                    <a:pt x="3127072" y="26522"/>
                  </a:lnTo>
                  <a:lnTo>
                    <a:pt x="3081670" y="12033"/>
                  </a:lnTo>
                  <a:lnTo>
                    <a:pt x="3034066" y="3069"/>
                  </a:lnTo>
                  <a:lnTo>
                    <a:pt x="2984627" y="0"/>
                  </a:lnTo>
                  <a:close/>
                </a:path>
              </a:pathLst>
            </a:custGeom>
            <a:solidFill>
              <a:srgbClr val="0058A2"/>
            </a:solidFill>
          </p:spPr>
          <p:txBody>
            <a:bodyPr wrap="square" lIns="0" tIns="0" rIns="0" bIns="0" rtlCol="0"/>
            <a:lstStyle/>
            <a:p>
              <a:endParaRPr sz="2700"/>
            </a:p>
          </p:txBody>
        </p:sp>
      </p:grpSp>
      <p:sp>
        <p:nvSpPr>
          <p:cNvPr id="14" name="object 14"/>
          <p:cNvSpPr txBox="1"/>
          <p:nvPr/>
        </p:nvSpPr>
        <p:spPr>
          <a:xfrm>
            <a:off x="5099303" y="3050666"/>
            <a:ext cx="4365308" cy="1739259"/>
          </a:xfrm>
          <a:prstGeom prst="rect">
            <a:avLst/>
          </a:prstGeom>
        </p:spPr>
        <p:txBody>
          <a:bodyPr vert="horz" wrap="square" lIns="0" tIns="18098" rIns="0" bIns="0" rtlCol="0">
            <a:spAutoFit/>
          </a:bodyPr>
          <a:lstStyle/>
          <a:p>
            <a:pPr algn="ctr">
              <a:spcBef>
                <a:spcPts val="143"/>
              </a:spcBef>
            </a:pPr>
            <a:r>
              <a:rPr sz="4650" b="1" spc="-15" dirty="0">
                <a:solidFill>
                  <a:srgbClr val="FFFFFF"/>
                </a:solidFill>
                <a:latin typeface="Calibri"/>
                <a:cs typeface="Calibri"/>
              </a:rPr>
              <a:t>PEMBUATAN</a:t>
            </a:r>
            <a:r>
              <a:rPr sz="4650" b="1" spc="-68" dirty="0">
                <a:solidFill>
                  <a:srgbClr val="FFFFFF"/>
                </a:solidFill>
                <a:latin typeface="Calibri"/>
                <a:cs typeface="Calibri"/>
              </a:rPr>
              <a:t> </a:t>
            </a:r>
            <a:r>
              <a:rPr sz="4650" b="1" spc="-8" dirty="0">
                <a:solidFill>
                  <a:srgbClr val="FFFFFF"/>
                </a:solidFill>
                <a:latin typeface="Calibri"/>
                <a:cs typeface="Calibri"/>
              </a:rPr>
              <a:t>SPD</a:t>
            </a:r>
            <a:endParaRPr sz="4650">
              <a:latin typeface="Calibri"/>
              <a:cs typeface="Calibri"/>
            </a:endParaRPr>
          </a:p>
          <a:p>
            <a:pPr marL="5715" algn="ctr">
              <a:spcBef>
                <a:spcPts val="3667"/>
              </a:spcBef>
            </a:pPr>
            <a:r>
              <a:rPr sz="3450" dirty="0">
                <a:solidFill>
                  <a:srgbClr val="FFFFFF"/>
                </a:solidFill>
                <a:latin typeface="Calibri"/>
                <a:cs typeface="Calibri"/>
              </a:rPr>
              <a:t>Kuasa</a:t>
            </a:r>
            <a:r>
              <a:rPr sz="3450" spc="-53" dirty="0">
                <a:solidFill>
                  <a:srgbClr val="FFFFFF"/>
                </a:solidFill>
                <a:latin typeface="Calibri"/>
                <a:cs typeface="Calibri"/>
              </a:rPr>
              <a:t> </a:t>
            </a:r>
            <a:r>
              <a:rPr sz="3450" spc="-8" dirty="0">
                <a:solidFill>
                  <a:srgbClr val="FFFFFF"/>
                </a:solidFill>
                <a:latin typeface="Calibri"/>
                <a:cs typeface="Calibri"/>
              </a:rPr>
              <a:t>BUD</a:t>
            </a:r>
            <a:endParaRPr sz="3450">
              <a:latin typeface="Calibri"/>
              <a:cs typeface="Calibri"/>
            </a:endParaRPr>
          </a:p>
        </p:txBody>
      </p:sp>
      <p:sp>
        <p:nvSpPr>
          <p:cNvPr id="15" name="object 15"/>
          <p:cNvSpPr/>
          <p:nvPr/>
        </p:nvSpPr>
        <p:spPr>
          <a:xfrm>
            <a:off x="8951977" y="6163055"/>
            <a:ext cx="5068253" cy="3548063"/>
          </a:xfrm>
          <a:custGeom>
            <a:avLst/>
            <a:gdLst/>
            <a:ahLst/>
            <a:cxnLst/>
            <a:rect l="l" t="t" r="r" b="b"/>
            <a:pathLst>
              <a:path w="3378834" h="2365375">
                <a:moveTo>
                  <a:pt x="2984372" y="0"/>
                </a:moveTo>
                <a:lnTo>
                  <a:pt x="394335" y="0"/>
                </a:lnTo>
                <a:lnTo>
                  <a:pt x="344866" y="3072"/>
                </a:lnTo>
                <a:lnTo>
                  <a:pt x="297232" y="12042"/>
                </a:lnTo>
                <a:lnTo>
                  <a:pt x="251803" y="26540"/>
                </a:lnTo>
                <a:lnTo>
                  <a:pt x="208947" y="46198"/>
                </a:lnTo>
                <a:lnTo>
                  <a:pt x="169034" y="70646"/>
                </a:lnTo>
                <a:lnTo>
                  <a:pt x="132433" y="99514"/>
                </a:lnTo>
                <a:lnTo>
                  <a:pt x="99514" y="132433"/>
                </a:lnTo>
                <a:lnTo>
                  <a:pt x="70646" y="169034"/>
                </a:lnTo>
                <a:lnTo>
                  <a:pt x="46198" y="208947"/>
                </a:lnTo>
                <a:lnTo>
                  <a:pt x="26540" y="251803"/>
                </a:lnTo>
                <a:lnTo>
                  <a:pt x="12042" y="297232"/>
                </a:lnTo>
                <a:lnTo>
                  <a:pt x="3072" y="344866"/>
                </a:lnTo>
                <a:lnTo>
                  <a:pt x="0" y="394335"/>
                </a:lnTo>
                <a:lnTo>
                  <a:pt x="0" y="1970963"/>
                </a:lnTo>
                <a:lnTo>
                  <a:pt x="3072" y="2020421"/>
                </a:lnTo>
                <a:lnTo>
                  <a:pt x="12042" y="2068045"/>
                </a:lnTo>
                <a:lnTo>
                  <a:pt x="26540" y="2113467"/>
                </a:lnTo>
                <a:lnTo>
                  <a:pt x="46198" y="2156317"/>
                </a:lnTo>
                <a:lnTo>
                  <a:pt x="70646" y="2196225"/>
                </a:lnTo>
                <a:lnTo>
                  <a:pt x="99514" y="2232822"/>
                </a:lnTo>
                <a:lnTo>
                  <a:pt x="132433" y="2265738"/>
                </a:lnTo>
                <a:lnTo>
                  <a:pt x="169034" y="2294604"/>
                </a:lnTo>
                <a:lnTo>
                  <a:pt x="208947" y="2319050"/>
                </a:lnTo>
                <a:lnTo>
                  <a:pt x="251803" y="2338707"/>
                </a:lnTo>
                <a:lnTo>
                  <a:pt x="297232" y="2353206"/>
                </a:lnTo>
                <a:lnTo>
                  <a:pt x="344866" y="2362175"/>
                </a:lnTo>
                <a:lnTo>
                  <a:pt x="394335" y="2365248"/>
                </a:lnTo>
                <a:lnTo>
                  <a:pt x="2984372" y="2365248"/>
                </a:lnTo>
                <a:lnTo>
                  <a:pt x="3033841" y="2362175"/>
                </a:lnTo>
                <a:lnTo>
                  <a:pt x="3081475" y="2353206"/>
                </a:lnTo>
                <a:lnTo>
                  <a:pt x="3126904" y="2338707"/>
                </a:lnTo>
                <a:lnTo>
                  <a:pt x="3169760" y="2319050"/>
                </a:lnTo>
                <a:lnTo>
                  <a:pt x="3209673" y="2294604"/>
                </a:lnTo>
                <a:lnTo>
                  <a:pt x="3246274" y="2265738"/>
                </a:lnTo>
                <a:lnTo>
                  <a:pt x="3279193" y="2232822"/>
                </a:lnTo>
                <a:lnTo>
                  <a:pt x="3308061" y="2196225"/>
                </a:lnTo>
                <a:lnTo>
                  <a:pt x="3332509" y="2156317"/>
                </a:lnTo>
                <a:lnTo>
                  <a:pt x="3352167" y="2113467"/>
                </a:lnTo>
                <a:lnTo>
                  <a:pt x="3366665" y="2068045"/>
                </a:lnTo>
                <a:lnTo>
                  <a:pt x="3375635" y="2020421"/>
                </a:lnTo>
                <a:lnTo>
                  <a:pt x="3378708" y="1970963"/>
                </a:lnTo>
                <a:lnTo>
                  <a:pt x="3378708" y="394335"/>
                </a:lnTo>
                <a:lnTo>
                  <a:pt x="3375635" y="344866"/>
                </a:lnTo>
                <a:lnTo>
                  <a:pt x="3366665" y="297232"/>
                </a:lnTo>
                <a:lnTo>
                  <a:pt x="3352167" y="251803"/>
                </a:lnTo>
                <a:lnTo>
                  <a:pt x="3332509" y="208947"/>
                </a:lnTo>
                <a:lnTo>
                  <a:pt x="3308061" y="169034"/>
                </a:lnTo>
                <a:lnTo>
                  <a:pt x="3279193" y="132433"/>
                </a:lnTo>
                <a:lnTo>
                  <a:pt x="3246274" y="99514"/>
                </a:lnTo>
                <a:lnTo>
                  <a:pt x="3209673" y="70646"/>
                </a:lnTo>
                <a:lnTo>
                  <a:pt x="3169760" y="46198"/>
                </a:lnTo>
                <a:lnTo>
                  <a:pt x="3126904" y="26540"/>
                </a:lnTo>
                <a:lnTo>
                  <a:pt x="3081475" y="12042"/>
                </a:lnTo>
                <a:lnTo>
                  <a:pt x="3033841" y="3072"/>
                </a:lnTo>
                <a:lnTo>
                  <a:pt x="2984372" y="0"/>
                </a:lnTo>
                <a:close/>
              </a:path>
            </a:pathLst>
          </a:custGeom>
          <a:solidFill>
            <a:srgbClr val="FBC000"/>
          </a:solidFill>
        </p:spPr>
        <p:txBody>
          <a:bodyPr wrap="square" lIns="0" tIns="0" rIns="0" bIns="0" rtlCol="0"/>
          <a:lstStyle/>
          <a:p>
            <a:endParaRPr sz="2700"/>
          </a:p>
        </p:txBody>
      </p:sp>
      <p:sp>
        <p:nvSpPr>
          <p:cNvPr id="16" name="object 16"/>
          <p:cNvSpPr txBox="1"/>
          <p:nvPr/>
        </p:nvSpPr>
        <p:spPr>
          <a:xfrm>
            <a:off x="9825419" y="6945438"/>
            <a:ext cx="3319463" cy="1843133"/>
          </a:xfrm>
          <a:prstGeom prst="rect">
            <a:avLst/>
          </a:prstGeom>
        </p:spPr>
        <p:txBody>
          <a:bodyPr vert="horz" wrap="square" lIns="0" tIns="18098" rIns="0" bIns="0" rtlCol="0">
            <a:spAutoFit/>
          </a:bodyPr>
          <a:lstStyle/>
          <a:p>
            <a:pPr algn="ctr">
              <a:spcBef>
                <a:spcPts val="143"/>
              </a:spcBef>
            </a:pPr>
            <a:r>
              <a:rPr sz="4650" b="1" spc="-15" dirty="0">
                <a:latin typeface="Calibri"/>
                <a:cs typeface="Calibri"/>
              </a:rPr>
              <a:t>Otorisasi</a:t>
            </a:r>
            <a:r>
              <a:rPr sz="4650" b="1" spc="-45" dirty="0">
                <a:latin typeface="Calibri"/>
                <a:cs typeface="Calibri"/>
              </a:rPr>
              <a:t> </a:t>
            </a:r>
            <a:r>
              <a:rPr sz="4650" b="1" spc="-8" dirty="0">
                <a:latin typeface="Calibri"/>
                <a:cs typeface="Calibri"/>
              </a:rPr>
              <a:t>SPD</a:t>
            </a:r>
            <a:endParaRPr sz="4650">
              <a:latin typeface="Calibri"/>
              <a:cs typeface="Calibri"/>
            </a:endParaRPr>
          </a:p>
          <a:p>
            <a:pPr>
              <a:spcBef>
                <a:spcPts val="60"/>
              </a:spcBef>
            </a:pPr>
            <a:endParaRPr sz="3675">
              <a:latin typeface="Calibri"/>
              <a:cs typeface="Calibri"/>
            </a:endParaRPr>
          </a:p>
          <a:p>
            <a:pPr marL="4763" algn="ctr"/>
            <a:r>
              <a:rPr sz="3450" spc="-8" dirty="0">
                <a:latin typeface="Calibri"/>
                <a:cs typeface="Calibri"/>
              </a:rPr>
              <a:t>BUD</a:t>
            </a:r>
            <a:endParaRPr sz="3450">
              <a:latin typeface="Calibri"/>
              <a:cs typeface="Calibri"/>
            </a:endParaRPr>
          </a:p>
        </p:txBody>
      </p:sp>
      <p:sp>
        <p:nvSpPr>
          <p:cNvPr id="17" name="object 17"/>
          <p:cNvSpPr/>
          <p:nvPr/>
        </p:nvSpPr>
        <p:spPr>
          <a:xfrm>
            <a:off x="9475469" y="2201417"/>
            <a:ext cx="393383" cy="419100"/>
          </a:xfrm>
          <a:custGeom>
            <a:avLst/>
            <a:gdLst/>
            <a:ahLst/>
            <a:cxnLst/>
            <a:rect l="l" t="t" r="r" b="b"/>
            <a:pathLst>
              <a:path w="262254" h="279400">
                <a:moveTo>
                  <a:pt x="131064" y="0"/>
                </a:moveTo>
                <a:lnTo>
                  <a:pt x="89635" y="7114"/>
                </a:lnTo>
                <a:lnTo>
                  <a:pt x="53656" y="26919"/>
                </a:lnTo>
                <a:lnTo>
                  <a:pt x="25286" y="57113"/>
                </a:lnTo>
                <a:lnTo>
                  <a:pt x="6681" y="95390"/>
                </a:lnTo>
                <a:lnTo>
                  <a:pt x="0" y="139446"/>
                </a:lnTo>
                <a:lnTo>
                  <a:pt x="6681" y="183501"/>
                </a:lnTo>
                <a:lnTo>
                  <a:pt x="25286" y="221778"/>
                </a:lnTo>
                <a:lnTo>
                  <a:pt x="53656" y="251972"/>
                </a:lnTo>
                <a:lnTo>
                  <a:pt x="89635" y="271777"/>
                </a:lnTo>
                <a:lnTo>
                  <a:pt x="131064" y="278891"/>
                </a:lnTo>
                <a:lnTo>
                  <a:pt x="172492" y="271777"/>
                </a:lnTo>
                <a:lnTo>
                  <a:pt x="208471" y="251972"/>
                </a:lnTo>
                <a:lnTo>
                  <a:pt x="236841" y="221778"/>
                </a:lnTo>
                <a:lnTo>
                  <a:pt x="255446" y="183501"/>
                </a:lnTo>
                <a:lnTo>
                  <a:pt x="262127" y="139446"/>
                </a:lnTo>
                <a:lnTo>
                  <a:pt x="255446" y="95390"/>
                </a:lnTo>
                <a:lnTo>
                  <a:pt x="236841" y="57113"/>
                </a:lnTo>
                <a:lnTo>
                  <a:pt x="208471" y="26919"/>
                </a:lnTo>
                <a:lnTo>
                  <a:pt x="172492" y="7114"/>
                </a:lnTo>
                <a:lnTo>
                  <a:pt x="131064" y="0"/>
                </a:lnTo>
                <a:close/>
              </a:path>
            </a:pathLst>
          </a:custGeom>
          <a:solidFill>
            <a:srgbClr val="FFFFFF"/>
          </a:solidFill>
        </p:spPr>
        <p:txBody>
          <a:bodyPr wrap="square" lIns="0" tIns="0" rIns="0" bIns="0" rtlCol="0"/>
          <a:lstStyle/>
          <a:p>
            <a:endParaRPr sz="2700"/>
          </a:p>
        </p:txBody>
      </p:sp>
      <p:sp>
        <p:nvSpPr>
          <p:cNvPr id="18" name="object 18"/>
          <p:cNvSpPr txBox="1"/>
          <p:nvPr/>
        </p:nvSpPr>
        <p:spPr>
          <a:xfrm>
            <a:off x="9570719" y="2202943"/>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1</a:t>
            </a:r>
            <a:endParaRPr sz="2400">
              <a:latin typeface="Arial"/>
              <a:cs typeface="Arial"/>
            </a:endParaRPr>
          </a:p>
        </p:txBody>
      </p:sp>
      <p:sp>
        <p:nvSpPr>
          <p:cNvPr id="19" name="object 19"/>
          <p:cNvSpPr/>
          <p:nvPr/>
        </p:nvSpPr>
        <p:spPr>
          <a:xfrm>
            <a:off x="13725143" y="6215633"/>
            <a:ext cx="393383" cy="419100"/>
          </a:xfrm>
          <a:custGeom>
            <a:avLst/>
            <a:gdLst/>
            <a:ahLst/>
            <a:cxnLst/>
            <a:rect l="l" t="t" r="r" b="b"/>
            <a:pathLst>
              <a:path w="262254" h="279400">
                <a:moveTo>
                  <a:pt x="131063" y="0"/>
                </a:moveTo>
                <a:lnTo>
                  <a:pt x="89635" y="7114"/>
                </a:lnTo>
                <a:lnTo>
                  <a:pt x="53656" y="26919"/>
                </a:lnTo>
                <a:lnTo>
                  <a:pt x="25286" y="57113"/>
                </a:lnTo>
                <a:lnTo>
                  <a:pt x="6681" y="95390"/>
                </a:lnTo>
                <a:lnTo>
                  <a:pt x="0" y="139446"/>
                </a:lnTo>
                <a:lnTo>
                  <a:pt x="6681" y="183501"/>
                </a:lnTo>
                <a:lnTo>
                  <a:pt x="25286" y="221778"/>
                </a:lnTo>
                <a:lnTo>
                  <a:pt x="53656" y="251972"/>
                </a:lnTo>
                <a:lnTo>
                  <a:pt x="89635" y="271777"/>
                </a:lnTo>
                <a:lnTo>
                  <a:pt x="131063" y="278892"/>
                </a:lnTo>
                <a:lnTo>
                  <a:pt x="172492" y="271777"/>
                </a:lnTo>
                <a:lnTo>
                  <a:pt x="208471" y="251972"/>
                </a:lnTo>
                <a:lnTo>
                  <a:pt x="236841" y="221778"/>
                </a:lnTo>
                <a:lnTo>
                  <a:pt x="255446" y="183501"/>
                </a:lnTo>
                <a:lnTo>
                  <a:pt x="262127" y="139446"/>
                </a:lnTo>
                <a:lnTo>
                  <a:pt x="255446" y="95390"/>
                </a:lnTo>
                <a:lnTo>
                  <a:pt x="236841" y="57113"/>
                </a:lnTo>
                <a:lnTo>
                  <a:pt x="208471" y="26919"/>
                </a:lnTo>
                <a:lnTo>
                  <a:pt x="172492" y="7114"/>
                </a:lnTo>
                <a:lnTo>
                  <a:pt x="131063" y="0"/>
                </a:lnTo>
                <a:close/>
              </a:path>
            </a:pathLst>
          </a:custGeom>
          <a:solidFill>
            <a:srgbClr val="FFFFFF"/>
          </a:solidFill>
        </p:spPr>
        <p:txBody>
          <a:bodyPr wrap="square" lIns="0" tIns="0" rIns="0" bIns="0" rtlCol="0"/>
          <a:lstStyle/>
          <a:p>
            <a:endParaRPr sz="2700"/>
          </a:p>
        </p:txBody>
      </p:sp>
      <p:sp>
        <p:nvSpPr>
          <p:cNvPr id="20" name="object 20"/>
          <p:cNvSpPr txBox="1"/>
          <p:nvPr/>
        </p:nvSpPr>
        <p:spPr>
          <a:xfrm>
            <a:off x="13820393" y="6217082"/>
            <a:ext cx="207645" cy="387607"/>
          </a:xfrm>
          <a:prstGeom prst="rect">
            <a:avLst/>
          </a:prstGeom>
        </p:spPr>
        <p:txBody>
          <a:bodyPr vert="horz" wrap="square" lIns="0" tIns="18098" rIns="0" bIns="0" rtlCol="0">
            <a:spAutoFit/>
          </a:bodyPr>
          <a:lstStyle/>
          <a:p>
            <a:pPr marL="19050">
              <a:spcBef>
                <a:spcPts val="143"/>
              </a:spcBef>
            </a:pPr>
            <a:r>
              <a:rPr sz="2400" b="1" spc="-8" dirty="0">
                <a:latin typeface="Arial"/>
                <a:cs typeface="Arial"/>
              </a:rPr>
              <a:t>2</a:t>
            </a:r>
            <a:endParaRPr sz="2400">
              <a:latin typeface="Arial"/>
              <a:cs typeface="Arial"/>
            </a:endParaRPr>
          </a:p>
        </p:txBody>
      </p:sp>
      <p:grpSp>
        <p:nvGrpSpPr>
          <p:cNvPr id="21" name="object 21"/>
          <p:cNvGrpSpPr/>
          <p:nvPr/>
        </p:nvGrpSpPr>
        <p:grpSpPr>
          <a:xfrm>
            <a:off x="5666995" y="4192525"/>
            <a:ext cx="5376863" cy="4620578"/>
            <a:chOff x="3777996" y="2795016"/>
            <a:chExt cx="3584575" cy="3080385"/>
          </a:xfrm>
        </p:grpSpPr>
        <p:pic>
          <p:nvPicPr>
            <p:cNvPr id="22" name="object 22"/>
            <p:cNvPicPr/>
            <p:nvPr/>
          </p:nvPicPr>
          <p:blipFill>
            <a:blip r:embed="rId4" cstate="print"/>
            <a:stretch>
              <a:fillRect/>
            </a:stretch>
          </p:blipFill>
          <p:spPr>
            <a:xfrm>
              <a:off x="6969252" y="5481827"/>
              <a:ext cx="393192" cy="393192"/>
            </a:xfrm>
            <a:prstGeom prst="rect">
              <a:avLst/>
            </a:prstGeom>
          </p:spPr>
        </p:pic>
        <p:pic>
          <p:nvPicPr>
            <p:cNvPr id="23" name="object 23"/>
            <p:cNvPicPr/>
            <p:nvPr/>
          </p:nvPicPr>
          <p:blipFill>
            <a:blip r:embed="rId5" cstate="print"/>
            <a:stretch>
              <a:fillRect/>
            </a:stretch>
          </p:blipFill>
          <p:spPr>
            <a:xfrm>
              <a:off x="3777996" y="2795016"/>
              <a:ext cx="393191" cy="393191"/>
            </a:xfrm>
            <a:prstGeom prst="rect">
              <a:avLst/>
            </a:prstGeom>
          </p:spPr>
        </p:pic>
      </p:grpSp>
    </p:spTree>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3626846" y="118871"/>
            <a:ext cx="1339596" cy="516636"/>
          </a:xfrm>
          <a:prstGeom prst="rect">
            <a:avLst/>
          </a:prstGeom>
        </p:spPr>
      </p:pic>
      <p:sp>
        <p:nvSpPr>
          <p:cNvPr id="5" name="object 5"/>
          <p:cNvSpPr txBox="1">
            <a:spLocks noGrp="1"/>
          </p:cNvSpPr>
          <p:nvPr>
            <p:ph type="title"/>
          </p:nvPr>
        </p:nvSpPr>
        <p:spPr>
          <a:xfrm>
            <a:off x="916685" y="1154895"/>
            <a:ext cx="10306050" cy="573234"/>
          </a:xfrm>
          <a:prstGeom prst="rect">
            <a:avLst/>
          </a:prstGeom>
        </p:spPr>
        <p:txBody>
          <a:bodyPr vert="horz" wrap="square" lIns="0" tIns="19050" rIns="0" bIns="0" rtlCol="0" anchor="ctr">
            <a:spAutoFit/>
          </a:bodyPr>
          <a:lstStyle/>
          <a:p>
            <a:pPr marL="19050">
              <a:lnSpc>
                <a:spcPct val="100000"/>
              </a:lnSpc>
              <a:spcBef>
                <a:spcPts val="150"/>
              </a:spcBef>
            </a:pPr>
            <a:r>
              <a:rPr sz="3600" u="heavy" spc="-171"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2.</a:t>
            </a:r>
            <a:r>
              <a:rPr sz="3600" u="heavy" spc="-30"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SIKLUS</a:t>
            </a:r>
            <a:r>
              <a:rPr sz="3600" u="heavy" spc="-15" dirty="0">
                <a:solidFill>
                  <a:srgbClr val="000000"/>
                </a:solidFill>
                <a:uFill>
                  <a:solidFill>
                    <a:srgbClr val="D7D7D7"/>
                  </a:solidFill>
                </a:uFill>
                <a:latin typeface="Arial Black"/>
                <a:cs typeface="Arial Black"/>
              </a:rPr>
              <a:t> </a:t>
            </a:r>
            <a:r>
              <a:rPr sz="3600" u="heavy" spc="-8" dirty="0">
                <a:solidFill>
                  <a:srgbClr val="000000"/>
                </a:solidFill>
                <a:uFill>
                  <a:solidFill>
                    <a:srgbClr val="D7D7D7"/>
                  </a:solidFill>
                </a:uFill>
                <a:latin typeface="Arial Black"/>
                <a:cs typeface="Arial Black"/>
              </a:rPr>
              <a:t>PENGELUARAN</a:t>
            </a:r>
            <a:r>
              <a:rPr sz="3600" u="heavy" spc="-45" dirty="0">
                <a:solidFill>
                  <a:srgbClr val="000000"/>
                </a:solidFill>
                <a:uFill>
                  <a:solidFill>
                    <a:srgbClr val="D7D7D7"/>
                  </a:solidFill>
                </a:uFill>
                <a:latin typeface="Arial Black"/>
                <a:cs typeface="Arial Black"/>
              </a:rPr>
              <a:t> </a:t>
            </a:r>
            <a:r>
              <a:rPr sz="3600" u="heavy" dirty="0">
                <a:solidFill>
                  <a:srgbClr val="000000"/>
                </a:solidFill>
                <a:uFill>
                  <a:solidFill>
                    <a:srgbClr val="D7D7D7"/>
                  </a:solidFill>
                </a:uFill>
                <a:latin typeface="Arial Black"/>
                <a:cs typeface="Arial Black"/>
              </a:rPr>
              <a:t>PEM</a:t>
            </a:r>
            <a:r>
              <a:rPr sz="3600" dirty="0">
                <a:solidFill>
                  <a:srgbClr val="000000"/>
                </a:solidFill>
                <a:latin typeface="Arial Black"/>
                <a:cs typeface="Arial Black"/>
              </a:rPr>
              <a:t>BIAYAAN</a:t>
            </a:r>
            <a:endParaRPr sz="3600">
              <a:latin typeface="Arial Black"/>
              <a:cs typeface="Arial Black"/>
            </a:endParaRPr>
          </a:p>
        </p:txBody>
      </p:sp>
      <p:grpSp>
        <p:nvGrpSpPr>
          <p:cNvPr id="6" name="object 6"/>
          <p:cNvGrpSpPr/>
          <p:nvPr/>
        </p:nvGrpSpPr>
        <p:grpSpPr>
          <a:xfrm>
            <a:off x="224028" y="1058418"/>
            <a:ext cx="8574405" cy="3122295"/>
            <a:chOff x="149352" y="705612"/>
            <a:chExt cx="5716270" cy="2081530"/>
          </a:xfrm>
        </p:grpSpPr>
        <p:sp>
          <p:nvSpPr>
            <p:cNvPr id="7" name="object 7"/>
            <p:cNvSpPr/>
            <p:nvPr/>
          </p:nvSpPr>
          <p:spPr>
            <a:xfrm>
              <a:off x="149352" y="705612"/>
              <a:ext cx="431800" cy="346075"/>
            </a:xfrm>
            <a:custGeom>
              <a:avLst/>
              <a:gdLst/>
              <a:ahLst/>
              <a:cxnLst/>
              <a:rect l="l" t="t" r="r" b="b"/>
              <a:pathLst>
                <a:path w="431800" h="346075">
                  <a:moveTo>
                    <a:pt x="0" y="0"/>
                  </a:moveTo>
                  <a:lnTo>
                    <a:pt x="0" y="173989"/>
                  </a:lnTo>
                  <a:lnTo>
                    <a:pt x="431292" y="345948"/>
                  </a:lnTo>
                  <a:lnTo>
                    <a:pt x="431292" y="171958"/>
                  </a:lnTo>
                  <a:lnTo>
                    <a:pt x="0" y="0"/>
                  </a:lnTo>
                  <a:close/>
                </a:path>
              </a:pathLst>
            </a:custGeom>
            <a:solidFill>
              <a:srgbClr val="00A2C8"/>
            </a:solidFill>
          </p:spPr>
          <p:txBody>
            <a:bodyPr wrap="square" lIns="0" tIns="0" rIns="0" bIns="0" rtlCol="0"/>
            <a:lstStyle/>
            <a:p>
              <a:endParaRPr sz="2700"/>
            </a:p>
          </p:txBody>
        </p:sp>
        <p:sp>
          <p:nvSpPr>
            <p:cNvPr id="8" name="object 8"/>
            <p:cNvSpPr/>
            <p:nvPr/>
          </p:nvSpPr>
          <p:spPr>
            <a:xfrm>
              <a:off x="149352" y="870204"/>
              <a:ext cx="431800" cy="347980"/>
            </a:xfrm>
            <a:custGeom>
              <a:avLst/>
              <a:gdLst/>
              <a:ahLst/>
              <a:cxnLst/>
              <a:rect l="l" t="t" r="r" b="b"/>
              <a:pathLst>
                <a:path w="431800" h="347980">
                  <a:moveTo>
                    <a:pt x="431292" y="0"/>
                  </a:moveTo>
                  <a:lnTo>
                    <a:pt x="0" y="172720"/>
                  </a:lnTo>
                  <a:lnTo>
                    <a:pt x="0" y="347472"/>
                  </a:lnTo>
                  <a:lnTo>
                    <a:pt x="431292" y="174751"/>
                  </a:lnTo>
                  <a:lnTo>
                    <a:pt x="431292" y="0"/>
                  </a:lnTo>
                  <a:close/>
                </a:path>
              </a:pathLst>
            </a:custGeom>
            <a:solidFill>
              <a:srgbClr val="004B84"/>
            </a:solidFill>
          </p:spPr>
          <p:txBody>
            <a:bodyPr wrap="square" lIns="0" tIns="0" rIns="0" bIns="0" rtlCol="0"/>
            <a:lstStyle/>
            <a:p>
              <a:endParaRPr sz="2700"/>
            </a:p>
          </p:txBody>
        </p:sp>
        <p:sp>
          <p:nvSpPr>
            <p:cNvPr id="9" name="object 9"/>
            <p:cNvSpPr/>
            <p:nvPr/>
          </p:nvSpPr>
          <p:spPr>
            <a:xfrm>
              <a:off x="149352" y="829056"/>
              <a:ext cx="200025" cy="247015"/>
            </a:xfrm>
            <a:custGeom>
              <a:avLst/>
              <a:gdLst/>
              <a:ahLst/>
              <a:cxnLst/>
              <a:rect l="l" t="t" r="r" b="b"/>
              <a:pathLst>
                <a:path w="200025" h="247015">
                  <a:moveTo>
                    <a:pt x="0" y="0"/>
                  </a:moveTo>
                  <a:lnTo>
                    <a:pt x="0" y="246888"/>
                  </a:lnTo>
                  <a:lnTo>
                    <a:pt x="0" y="208153"/>
                  </a:lnTo>
                  <a:lnTo>
                    <a:pt x="199644" y="131318"/>
                  </a:lnTo>
                  <a:lnTo>
                    <a:pt x="0" y="54483"/>
                  </a:lnTo>
                  <a:lnTo>
                    <a:pt x="0" y="0"/>
                  </a:lnTo>
                  <a:close/>
                </a:path>
              </a:pathLst>
            </a:custGeom>
            <a:solidFill>
              <a:srgbClr val="FBC000"/>
            </a:solidFill>
          </p:spPr>
          <p:txBody>
            <a:bodyPr wrap="square" lIns="0" tIns="0" rIns="0" bIns="0" rtlCol="0"/>
            <a:lstStyle/>
            <a:p>
              <a:endParaRPr sz="2700"/>
            </a:p>
          </p:txBody>
        </p:sp>
        <p:pic>
          <p:nvPicPr>
            <p:cNvPr id="10" name="object 10"/>
            <p:cNvPicPr/>
            <p:nvPr/>
          </p:nvPicPr>
          <p:blipFill>
            <a:blip r:embed="rId3" cstate="print"/>
            <a:stretch>
              <a:fillRect/>
            </a:stretch>
          </p:blipFill>
          <p:spPr>
            <a:xfrm>
              <a:off x="607314" y="1178813"/>
              <a:ext cx="5257800" cy="99060"/>
            </a:xfrm>
            <a:prstGeom prst="rect">
              <a:avLst/>
            </a:prstGeom>
          </p:spPr>
        </p:pic>
        <p:sp>
          <p:nvSpPr>
            <p:cNvPr id="11" name="object 11"/>
            <p:cNvSpPr/>
            <p:nvPr/>
          </p:nvSpPr>
          <p:spPr>
            <a:xfrm>
              <a:off x="389381" y="1619250"/>
              <a:ext cx="1811020" cy="1158240"/>
            </a:xfrm>
            <a:custGeom>
              <a:avLst/>
              <a:gdLst/>
              <a:ahLst/>
              <a:cxnLst/>
              <a:rect l="l" t="t" r="r" b="b"/>
              <a:pathLst>
                <a:path w="1811020" h="1158239">
                  <a:moveTo>
                    <a:pt x="1617472" y="0"/>
                  </a:moveTo>
                  <a:lnTo>
                    <a:pt x="193040" y="0"/>
                  </a:lnTo>
                  <a:lnTo>
                    <a:pt x="148776" y="5101"/>
                  </a:lnTo>
                  <a:lnTo>
                    <a:pt x="108144" y="19631"/>
                  </a:lnTo>
                  <a:lnTo>
                    <a:pt x="72301" y="42427"/>
                  </a:lnTo>
                  <a:lnTo>
                    <a:pt x="42407" y="72328"/>
                  </a:lnTo>
                  <a:lnTo>
                    <a:pt x="19620" y="108172"/>
                  </a:lnTo>
                  <a:lnTo>
                    <a:pt x="5098" y="148796"/>
                  </a:lnTo>
                  <a:lnTo>
                    <a:pt x="0" y="193039"/>
                  </a:lnTo>
                  <a:lnTo>
                    <a:pt x="0" y="965200"/>
                  </a:lnTo>
                  <a:lnTo>
                    <a:pt x="5098" y="1009443"/>
                  </a:lnTo>
                  <a:lnTo>
                    <a:pt x="19620" y="1050067"/>
                  </a:lnTo>
                  <a:lnTo>
                    <a:pt x="42407" y="1085911"/>
                  </a:lnTo>
                  <a:lnTo>
                    <a:pt x="72301" y="1115812"/>
                  </a:lnTo>
                  <a:lnTo>
                    <a:pt x="108144" y="1138608"/>
                  </a:lnTo>
                  <a:lnTo>
                    <a:pt x="148776" y="1153138"/>
                  </a:lnTo>
                  <a:lnTo>
                    <a:pt x="193040"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4D86"/>
            </a:solidFill>
          </p:spPr>
          <p:txBody>
            <a:bodyPr wrap="square" lIns="0" tIns="0" rIns="0" bIns="0" rtlCol="0"/>
            <a:lstStyle/>
            <a:p>
              <a:endParaRPr sz="2700"/>
            </a:p>
          </p:txBody>
        </p:sp>
        <p:sp>
          <p:nvSpPr>
            <p:cNvPr id="12" name="object 12"/>
            <p:cNvSpPr/>
            <p:nvPr/>
          </p:nvSpPr>
          <p:spPr>
            <a:xfrm>
              <a:off x="389381" y="1619250"/>
              <a:ext cx="1811020" cy="1158240"/>
            </a:xfrm>
            <a:custGeom>
              <a:avLst/>
              <a:gdLst/>
              <a:ahLst/>
              <a:cxnLst/>
              <a:rect l="l" t="t" r="r" b="b"/>
              <a:pathLst>
                <a:path w="1811020" h="1158239">
                  <a:moveTo>
                    <a:pt x="0" y="193039"/>
                  </a:moveTo>
                  <a:lnTo>
                    <a:pt x="5098" y="148796"/>
                  </a:lnTo>
                  <a:lnTo>
                    <a:pt x="19620" y="108172"/>
                  </a:lnTo>
                  <a:lnTo>
                    <a:pt x="42407" y="72328"/>
                  </a:lnTo>
                  <a:lnTo>
                    <a:pt x="72301" y="42427"/>
                  </a:lnTo>
                  <a:lnTo>
                    <a:pt x="108144" y="19631"/>
                  </a:lnTo>
                  <a:lnTo>
                    <a:pt x="148776" y="5101"/>
                  </a:lnTo>
                  <a:lnTo>
                    <a:pt x="193040"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40" y="1158239"/>
                  </a:lnTo>
                  <a:lnTo>
                    <a:pt x="148776" y="1153138"/>
                  </a:lnTo>
                  <a:lnTo>
                    <a:pt x="108144" y="1138608"/>
                  </a:lnTo>
                  <a:lnTo>
                    <a:pt x="72301" y="1115812"/>
                  </a:lnTo>
                  <a:lnTo>
                    <a:pt x="42407" y="1085911"/>
                  </a:lnTo>
                  <a:lnTo>
                    <a:pt x="19620" y="1050067"/>
                  </a:lnTo>
                  <a:lnTo>
                    <a:pt x="5098"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13" name="object 13"/>
          <p:cNvSpPr txBox="1"/>
          <p:nvPr/>
        </p:nvSpPr>
        <p:spPr>
          <a:xfrm>
            <a:off x="749502" y="2650160"/>
            <a:ext cx="2385060" cy="735779"/>
          </a:xfrm>
          <a:prstGeom prst="rect">
            <a:avLst/>
          </a:prstGeom>
        </p:spPr>
        <p:txBody>
          <a:bodyPr vert="horz" wrap="square" lIns="0" tIns="20003" rIns="0" bIns="0" rtlCol="0">
            <a:spAutoFit/>
          </a:bodyPr>
          <a:lstStyle/>
          <a:p>
            <a:pPr algn="ctr">
              <a:spcBef>
                <a:spcPts val="158"/>
              </a:spcBef>
            </a:pPr>
            <a:r>
              <a:rPr sz="2550" b="1" dirty="0">
                <a:solidFill>
                  <a:srgbClr val="FFFFFF"/>
                </a:solidFill>
                <a:latin typeface="Calibri"/>
                <a:cs typeface="Calibri"/>
              </a:rPr>
              <a:t>Input</a:t>
            </a:r>
            <a:r>
              <a:rPr sz="2550" b="1" spc="-68" dirty="0">
                <a:solidFill>
                  <a:srgbClr val="FFFFFF"/>
                </a:solidFill>
                <a:latin typeface="Calibri"/>
                <a:cs typeface="Calibri"/>
              </a:rPr>
              <a:t> </a:t>
            </a:r>
            <a:r>
              <a:rPr sz="2550" b="1" spc="-8" dirty="0">
                <a:solidFill>
                  <a:srgbClr val="FFFFFF"/>
                </a:solidFill>
                <a:latin typeface="Calibri"/>
                <a:cs typeface="Calibri"/>
              </a:rPr>
              <a:t>Data</a:t>
            </a:r>
            <a:endParaRPr sz="2550">
              <a:latin typeface="Calibri"/>
              <a:cs typeface="Calibri"/>
            </a:endParaRPr>
          </a:p>
          <a:p>
            <a:pPr algn="ctr">
              <a:spcBef>
                <a:spcPts val="23"/>
              </a:spcBef>
            </a:pPr>
            <a:r>
              <a:rPr sz="2100" b="1" dirty="0">
                <a:solidFill>
                  <a:srgbClr val="FFFFFF"/>
                </a:solidFill>
                <a:latin typeface="Calibri"/>
                <a:cs typeface="Calibri"/>
              </a:rPr>
              <a:t>Rekanan</a:t>
            </a:r>
            <a:r>
              <a:rPr sz="2100" b="1" spc="-83" dirty="0">
                <a:solidFill>
                  <a:srgbClr val="FFFFFF"/>
                </a:solidFill>
                <a:latin typeface="Calibri"/>
                <a:cs typeface="Calibri"/>
              </a:rPr>
              <a:t> </a:t>
            </a:r>
            <a:r>
              <a:rPr sz="2100" b="1" dirty="0">
                <a:solidFill>
                  <a:srgbClr val="FFFFFF"/>
                </a:solidFill>
                <a:latin typeface="Calibri"/>
                <a:cs typeface="Calibri"/>
              </a:rPr>
              <a:t>/</a:t>
            </a:r>
            <a:r>
              <a:rPr sz="2100" b="1" spc="-38" dirty="0">
                <a:solidFill>
                  <a:srgbClr val="FFFFFF"/>
                </a:solidFill>
                <a:latin typeface="Calibri"/>
                <a:cs typeface="Calibri"/>
              </a:rPr>
              <a:t> </a:t>
            </a:r>
            <a:r>
              <a:rPr sz="2100" b="1" spc="-8" dirty="0">
                <a:solidFill>
                  <a:srgbClr val="FFFFFF"/>
                </a:solidFill>
                <a:latin typeface="Calibri"/>
                <a:cs typeface="Calibri"/>
              </a:rPr>
              <a:t>Pihak</a:t>
            </a:r>
            <a:r>
              <a:rPr sz="2100" b="1" spc="-30" dirty="0">
                <a:solidFill>
                  <a:srgbClr val="FFFFFF"/>
                </a:solidFill>
                <a:latin typeface="Calibri"/>
                <a:cs typeface="Calibri"/>
              </a:rPr>
              <a:t> </a:t>
            </a:r>
            <a:r>
              <a:rPr sz="2100" b="1" dirty="0">
                <a:solidFill>
                  <a:srgbClr val="FFFFFF"/>
                </a:solidFill>
                <a:latin typeface="Calibri"/>
                <a:cs typeface="Calibri"/>
              </a:rPr>
              <a:t>ke-3</a:t>
            </a:r>
            <a:endParaRPr sz="2100">
              <a:latin typeface="Calibri"/>
              <a:cs typeface="Calibri"/>
            </a:endParaRPr>
          </a:p>
        </p:txBody>
      </p:sp>
      <p:sp>
        <p:nvSpPr>
          <p:cNvPr id="14" name="object 14"/>
          <p:cNvSpPr txBox="1"/>
          <p:nvPr/>
        </p:nvSpPr>
        <p:spPr>
          <a:xfrm>
            <a:off x="1810207" y="3620261"/>
            <a:ext cx="261938"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BP</a:t>
            </a:r>
            <a:endParaRPr sz="1650">
              <a:latin typeface="Calibri"/>
              <a:cs typeface="Calibri"/>
            </a:endParaRPr>
          </a:p>
        </p:txBody>
      </p:sp>
      <p:grpSp>
        <p:nvGrpSpPr>
          <p:cNvPr id="15" name="object 15"/>
          <p:cNvGrpSpPr/>
          <p:nvPr/>
        </p:nvGrpSpPr>
        <p:grpSpPr>
          <a:xfrm>
            <a:off x="565214" y="3616451"/>
            <a:ext cx="2745105" cy="6317933"/>
            <a:chOff x="376809" y="2410967"/>
            <a:chExt cx="1830070" cy="4211955"/>
          </a:xfrm>
        </p:grpSpPr>
        <p:pic>
          <p:nvPicPr>
            <p:cNvPr id="16" name="object 16"/>
            <p:cNvPicPr/>
            <p:nvPr/>
          </p:nvPicPr>
          <p:blipFill>
            <a:blip r:embed="rId4" cstate="print"/>
            <a:stretch>
              <a:fillRect/>
            </a:stretch>
          </p:blipFill>
          <p:spPr>
            <a:xfrm>
              <a:off x="947928" y="2410967"/>
              <a:ext cx="213359" cy="213360"/>
            </a:xfrm>
            <a:prstGeom prst="rect">
              <a:avLst/>
            </a:prstGeom>
          </p:spPr>
        </p:pic>
        <p:sp>
          <p:nvSpPr>
            <p:cNvPr id="17" name="object 17"/>
            <p:cNvSpPr/>
            <p:nvPr/>
          </p:nvSpPr>
          <p:spPr>
            <a:xfrm>
              <a:off x="386334" y="5464301"/>
              <a:ext cx="1811020" cy="1149350"/>
            </a:xfrm>
            <a:custGeom>
              <a:avLst/>
              <a:gdLst/>
              <a:ahLst/>
              <a:cxnLst/>
              <a:rect l="l" t="t" r="r" b="b"/>
              <a:pathLst>
                <a:path w="1811020" h="1149350">
                  <a:moveTo>
                    <a:pt x="1618996" y="0"/>
                  </a:moveTo>
                  <a:lnTo>
                    <a:pt x="191515" y="0"/>
                  </a:lnTo>
                  <a:lnTo>
                    <a:pt x="147604" y="5057"/>
                  </a:lnTo>
                  <a:lnTo>
                    <a:pt x="107294" y="19462"/>
                  </a:lnTo>
                  <a:lnTo>
                    <a:pt x="71734" y="42067"/>
                  </a:lnTo>
                  <a:lnTo>
                    <a:pt x="42075" y="71724"/>
                  </a:lnTo>
                  <a:lnTo>
                    <a:pt x="19466" y="107283"/>
                  </a:lnTo>
                  <a:lnTo>
                    <a:pt x="5058" y="147596"/>
                  </a:lnTo>
                  <a:lnTo>
                    <a:pt x="0" y="191516"/>
                  </a:lnTo>
                  <a:lnTo>
                    <a:pt x="0" y="957580"/>
                  </a:lnTo>
                  <a:lnTo>
                    <a:pt x="5058" y="1001491"/>
                  </a:lnTo>
                  <a:lnTo>
                    <a:pt x="19466" y="1041801"/>
                  </a:lnTo>
                  <a:lnTo>
                    <a:pt x="42075" y="1077361"/>
                  </a:lnTo>
                  <a:lnTo>
                    <a:pt x="71734" y="1107020"/>
                  </a:lnTo>
                  <a:lnTo>
                    <a:pt x="107294" y="1129629"/>
                  </a:lnTo>
                  <a:lnTo>
                    <a:pt x="147604" y="1144037"/>
                  </a:lnTo>
                  <a:lnTo>
                    <a:pt x="191515" y="1149096"/>
                  </a:lnTo>
                  <a:lnTo>
                    <a:pt x="1618996" y="1149096"/>
                  </a:lnTo>
                  <a:lnTo>
                    <a:pt x="1662915" y="1144037"/>
                  </a:lnTo>
                  <a:lnTo>
                    <a:pt x="1703228" y="1129629"/>
                  </a:lnTo>
                  <a:lnTo>
                    <a:pt x="1738787" y="1107020"/>
                  </a:lnTo>
                  <a:lnTo>
                    <a:pt x="1768444" y="1077361"/>
                  </a:lnTo>
                  <a:lnTo>
                    <a:pt x="1791049" y="1041801"/>
                  </a:lnTo>
                  <a:lnTo>
                    <a:pt x="1805454" y="1001491"/>
                  </a:lnTo>
                  <a:lnTo>
                    <a:pt x="1810512" y="957580"/>
                  </a:lnTo>
                  <a:lnTo>
                    <a:pt x="1810512" y="191516"/>
                  </a:lnTo>
                  <a:lnTo>
                    <a:pt x="1805454" y="147596"/>
                  </a:lnTo>
                  <a:lnTo>
                    <a:pt x="1791049" y="107283"/>
                  </a:lnTo>
                  <a:lnTo>
                    <a:pt x="1768444" y="71724"/>
                  </a:lnTo>
                  <a:lnTo>
                    <a:pt x="1738787" y="42067"/>
                  </a:lnTo>
                  <a:lnTo>
                    <a:pt x="1703228" y="19462"/>
                  </a:lnTo>
                  <a:lnTo>
                    <a:pt x="1662915" y="5057"/>
                  </a:lnTo>
                  <a:lnTo>
                    <a:pt x="1618996" y="0"/>
                  </a:lnTo>
                  <a:close/>
                </a:path>
              </a:pathLst>
            </a:custGeom>
            <a:solidFill>
              <a:srgbClr val="FBC000"/>
            </a:solidFill>
          </p:spPr>
          <p:txBody>
            <a:bodyPr wrap="square" lIns="0" tIns="0" rIns="0" bIns="0" rtlCol="0"/>
            <a:lstStyle/>
            <a:p>
              <a:endParaRPr sz="2700"/>
            </a:p>
          </p:txBody>
        </p:sp>
        <p:sp>
          <p:nvSpPr>
            <p:cNvPr id="18" name="object 18"/>
            <p:cNvSpPr/>
            <p:nvPr/>
          </p:nvSpPr>
          <p:spPr>
            <a:xfrm>
              <a:off x="386334" y="5464301"/>
              <a:ext cx="1811020" cy="1149350"/>
            </a:xfrm>
            <a:custGeom>
              <a:avLst/>
              <a:gdLst/>
              <a:ahLst/>
              <a:cxnLst/>
              <a:rect l="l" t="t" r="r" b="b"/>
              <a:pathLst>
                <a:path w="1811020" h="1149350">
                  <a:moveTo>
                    <a:pt x="0" y="191516"/>
                  </a:moveTo>
                  <a:lnTo>
                    <a:pt x="5058" y="147596"/>
                  </a:lnTo>
                  <a:lnTo>
                    <a:pt x="19466" y="107283"/>
                  </a:lnTo>
                  <a:lnTo>
                    <a:pt x="42075" y="71724"/>
                  </a:lnTo>
                  <a:lnTo>
                    <a:pt x="71734" y="42067"/>
                  </a:lnTo>
                  <a:lnTo>
                    <a:pt x="107294" y="19462"/>
                  </a:lnTo>
                  <a:lnTo>
                    <a:pt x="147604" y="5057"/>
                  </a:lnTo>
                  <a:lnTo>
                    <a:pt x="191515" y="0"/>
                  </a:lnTo>
                  <a:lnTo>
                    <a:pt x="1618996" y="0"/>
                  </a:lnTo>
                  <a:lnTo>
                    <a:pt x="1662915" y="5057"/>
                  </a:lnTo>
                  <a:lnTo>
                    <a:pt x="1703228" y="19462"/>
                  </a:lnTo>
                  <a:lnTo>
                    <a:pt x="1738787" y="42067"/>
                  </a:lnTo>
                  <a:lnTo>
                    <a:pt x="1768444" y="71724"/>
                  </a:lnTo>
                  <a:lnTo>
                    <a:pt x="1791049" y="107283"/>
                  </a:lnTo>
                  <a:lnTo>
                    <a:pt x="1805454" y="147596"/>
                  </a:lnTo>
                  <a:lnTo>
                    <a:pt x="1810512" y="191516"/>
                  </a:lnTo>
                  <a:lnTo>
                    <a:pt x="1810512" y="957580"/>
                  </a:lnTo>
                  <a:lnTo>
                    <a:pt x="1805454" y="1001491"/>
                  </a:lnTo>
                  <a:lnTo>
                    <a:pt x="1791049" y="1041801"/>
                  </a:lnTo>
                  <a:lnTo>
                    <a:pt x="1768444" y="1077361"/>
                  </a:lnTo>
                  <a:lnTo>
                    <a:pt x="1738787" y="1107020"/>
                  </a:lnTo>
                  <a:lnTo>
                    <a:pt x="1703228" y="1129629"/>
                  </a:lnTo>
                  <a:lnTo>
                    <a:pt x="1662915" y="1144037"/>
                  </a:lnTo>
                  <a:lnTo>
                    <a:pt x="1618996" y="1149096"/>
                  </a:lnTo>
                  <a:lnTo>
                    <a:pt x="191515" y="1149096"/>
                  </a:lnTo>
                  <a:lnTo>
                    <a:pt x="147604" y="1144037"/>
                  </a:lnTo>
                  <a:lnTo>
                    <a:pt x="107294" y="1129629"/>
                  </a:lnTo>
                  <a:lnTo>
                    <a:pt x="71734" y="1107020"/>
                  </a:lnTo>
                  <a:lnTo>
                    <a:pt x="42075" y="1077361"/>
                  </a:lnTo>
                  <a:lnTo>
                    <a:pt x="19466" y="1041801"/>
                  </a:lnTo>
                  <a:lnTo>
                    <a:pt x="5058" y="1001491"/>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19" name="object 19"/>
          <p:cNvSpPr txBox="1"/>
          <p:nvPr/>
        </p:nvSpPr>
        <p:spPr>
          <a:xfrm>
            <a:off x="1092403" y="8359597"/>
            <a:ext cx="1686878" cy="1360629"/>
          </a:xfrm>
          <a:prstGeom prst="rect">
            <a:avLst/>
          </a:prstGeom>
        </p:spPr>
        <p:txBody>
          <a:bodyPr vert="horz" wrap="square" lIns="0" tIns="19050" rIns="0" bIns="0" rtlCol="0">
            <a:spAutoFit/>
          </a:bodyPr>
          <a:lstStyle/>
          <a:p>
            <a:pPr marL="18098" marR="7620" algn="ctr">
              <a:spcBef>
                <a:spcPts val="150"/>
              </a:spcBef>
            </a:pPr>
            <a:r>
              <a:rPr sz="2700" b="1" spc="-8" dirty="0">
                <a:solidFill>
                  <a:srgbClr val="FFFFFF"/>
                </a:solidFill>
                <a:latin typeface="Calibri"/>
                <a:cs typeface="Calibri"/>
              </a:rPr>
              <a:t>P</a:t>
            </a:r>
            <a:r>
              <a:rPr sz="2700" b="1" spc="15" dirty="0">
                <a:solidFill>
                  <a:srgbClr val="FFFFFF"/>
                </a:solidFill>
                <a:latin typeface="Calibri"/>
                <a:cs typeface="Calibri"/>
              </a:rPr>
              <a:t>e</a:t>
            </a:r>
            <a:r>
              <a:rPr sz="2700" b="1" spc="-8" dirty="0">
                <a:solidFill>
                  <a:srgbClr val="FFFFFF"/>
                </a:solidFill>
                <a:latin typeface="Calibri"/>
                <a:cs typeface="Calibri"/>
              </a:rPr>
              <a:t>m</a:t>
            </a:r>
            <a:r>
              <a:rPr sz="2700" b="1" spc="8" dirty="0">
                <a:solidFill>
                  <a:srgbClr val="FFFFFF"/>
                </a:solidFill>
                <a:latin typeface="Calibri"/>
                <a:cs typeface="Calibri"/>
              </a:rPr>
              <a:t>bu</a:t>
            </a:r>
            <a:r>
              <a:rPr sz="2700" b="1" dirty="0">
                <a:solidFill>
                  <a:srgbClr val="FFFFFF"/>
                </a:solidFill>
                <a:latin typeface="Calibri"/>
                <a:cs typeface="Calibri"/>
              </a:rPr>
              <a:t>atan  BKU</a:t>
            </a:r>
            <a:endParaRPr sz="2700">
              <a:latin typeface="Calibri"/>
              <a:cs typeface="Calibri"/>
            </a:endParaRPr>
          </a:p>
          <a:p>
            <a:pPr marL="953" algn="ctr">
              <a:spcBef>
                <a:spcPts val="1965"/>
              </a:spcBef>
            </a:pPr>
            <a:r>
              <a:rPr sz="1650" spc="-8" dirty="0">
                <a:solidFill>
                  <a:srgbClr val="FFFFFF"/>
                </a:solidFill>
                <a:latin typeface="Calibri"/>
                <a:cs typeface="Calibri"/>
              </a:rPr>
              <a:t>BUD</a:t>
            </a:r>
            <a:endParaRPr sz="1650">
              <a:latin typeface="Calibri"/>
              <a:cs typeface="Calibri"/>
            </a:endParaRPr>
          </a:p>
        </p:txBody>
      </p:sp>
      <p:grpSp>
        <p:nvGrpSpPr>
          <p:cNvPr id="20" name="object 20"/>
          <p:cNvGrpSpPr/>
          <p:nvPr/>
        </p:nvGrpSpPr>
        <p:grpSpPr>
          <a:xfrm>
            <a:off x="565214" y="5317806"/>
            <a:ext cx="2745105" cy="4400550"/>
            <a:chOff x="376809" y="3545204"/>
            <a:chExt cx="1830070" cy="2933700"/>
          </a:xfrm>
        </p:grpSpPr>
        <p:pic>
          <p:nvPicPr>
            <p:cNvPr id="21" name="object 21"/>
            <p:cNvPicPr/>
            <p:nvPr/>
          </p:nvPicPr>
          <p:blipFill>
            <a:blip r:embed="rId5" cstate="print"/>
            <a:stretch>
              <a:fillRect/>
            </a:stretch>
          </p:blipFill>
          <p:spPr>
            <a:xfrm>
              <a:off x="858011" y="6266687"/>
              <a:ext cx="211836" cy="211836"/>
            </a:xfrm>
            <a:prstGeom prst="rect">
              <a:avLst/>
            </a:prstGeom>
          </p:spPr>
        </p:pic>
        <p:sp>
          <p:nvSpPr>
            <p:cNvPr id="22" name="object 22"/>
            <p:cNvSpPr/>
            <p:nvPr/>
          </p:nvSpPr>
          <p:spPr>
            <a:xfrm>
              <a:off x="386334" y="3554729"/>
              <a:ext cx="1811020" cy="1160145"/>
            </a:xfrm>
            <a:custGeom>
              <a:avLst/>
              <a:gdLst/>
              <a:ahLst/>
              <a:cxnLst/>
              <a:rect l="l" t="t" r="r" b="b"/>
              <a:pathLst>
                <a:path w="1811020" h="1160145">
                  <a:moveTo>
                    <a:pt x="1617217" y="0"/>
                  </a:moveTo>
                  <a:lnTo>
                    <a:pt x="193294" y="0"/>
                  </a:lnTo>
                  <a:lnTo>
                    <a:pt x="148972" y="5102"/>
                  </a:lnTo>
                  <a:lnTo>
                    <a:pt x="108286" y="19637"/>
                  </a:lnTo>
                  <a:lnTo>
                    <a:pt x="72397" y="42447"/>
                  </a:lnTo>
                  <a:lnTo>
                    <a:pt x="42463" y="72375"/>
                  </a:lnTo>
                  <a:lnTo>
                    <a:pt x="19646" y="108264"/>
                  </a:lnTo>
                  <a:lnTo>
                    <a:pt x="5104" y="148956"/>
                  </a:lnTo>
                  <a:lnTo>
                    <a:pt x="0" y="193294"/>
                  </a:lnTo>
                  <a:lnTo>
                    <a:pt x="0" y="966470"/>
                  </a:lnTo>
                  <a:lnTo>
                    <a:pt x="5104" y="1010807"/>
                  </a:lnTo>
                  <a:lnTo>
                    <a:pt x="19646" y="1051499"/>
                  </a:lnTo>
                  <a:lnTo>
                    <a:pt x="42463" y="1087388"/>
                  </a:lnTo>
                  <a:lnTo>
                    <a:pt x="72397" y="1117316"/>
                  </a:lnTo>
                  <a:lnTo>
                    <a:pt x="108286" y="1140126"/>
                  </a:lnTo>
                  <a:lnTo>
                    <a:pt x="148972" y="1154661"/>
                  </a:lnTo>
                  <a:lnTo>
                    <a:pt x="193294" y="1159764"/>
                  </a:lnTo>
                  <a:lnTo>
                    <a:pt x="1617217" y="1159764"/>
                  </a:lnTo>
                  <a:lnTo>
                    <a:pt x="1661555" y="1154661"/>
                  </a:lnTo>
                  <a:lnTo>
                    <a:pt x="1702247" y="1140126"/>
                  </a:lnTo>
                  <a:lnTo>
                    <a:pt x="1738136" y="1117316"/>
                  </a:lnTo>
                  <a:lnTo>
                    <a:pt x="1768064" y="1087388"/>
                  </a:lnTo>
                  <a:lnTo>
                    <a:pt x="1790874" y="1051499"/>
                  </a:lnTo>
                  <a:lnTo>
                    <a:pt x="1805409" y="1010807"/>
                  </a:lnTo>
                  <a:lnTo>
                    <a:pt x="1810512" y="966470"/>
                  </a:lnTo>
                  <a:lnTo>
                    <a:pt x="1810512" y="193294"/>
                  </a:lnTo>
                  <a:lnTo>
                    <a:pt x="1805409" y="148956"/>
                  </a:lnTo>
                  <a:lnTo>
                    <a:pt x="1790874" y="108264"/>
                  </a:lnTo>
                  <a:lnTo>
                    <a:pt x="1768064" y="72375"/>
                  </a:lnTo>
                  <a:lnTo>
                    <a:pt x="1738136" y="42447"/>
                  </a:lnTo>
                  <a:lnTo>
                    <a:pt x="1702247" y="19637"/>
                  </a:lnTo>
                  <a:lnTo>
                    <a:pt x="1661555" y="5102"/>
                  </a:lnTo>
                  <a:lnTo>
                    <a:pt x="1617217" y="0"/>
                  </a:lnTo>
                  <a:close/>
                </a:path>
              </a:pathLst>
            </a:custGeom>
            <a:solidFill>
              <a:srgbClr val="A2AA49"/>
            </a:solidFill>
          </p:spPr>
          <p:txBody>
            <a:bodyPr wrap="square" lIns="0" tIns="0" rIns="0" bIns="0" rtlCol="0"/>
            <a:lstStyle/>
            <a:p>
              <a:endParaRPr sz="2700"/>
            </a:p>
          </p:txBody>
        </p:sp>
        <p:sp>
          <p:nvSpPr>
            <p:cNvPr id="23" name="object 23"/>
            <p:cNvSpPr/>
            <p:nvPr/>
          </p:nvSpPr>
          <p:spPr>
            <a:xfrm>
              <a:off x="386334" y="3554729"/>
              <a:ext cx="1811020" cy="1160145"/>
            </a:xfrm>
            <a:custGeom>
              <a:avLst/>
              <a:gdLst/>
              <a:ahLst/>
              <a:cxnLst/>
              <a:rect l="l" t="t" r="r" b="b"/>
              <a:pathLst>
                <a:path w="1811020" h="1160145">
                  <a:moveTo>
                    <a:pt x="0" y="193294"/>
                  </a:moveTo>
                  <a:lnTo>
                    <a:pt x="5104" y="148956"/>
                  </a:lnTo>
                  <a:lnTo>
                    <a:pt x="19646" y="108264"/>
                  </a:lnTo>
                  <a:lnTo>
                    <a:pt x="42463" y="72375"/>
                  </a:lnTo>
                  <a:lnTo>
                    <a:pt x="72397" y="42447"/>
                  </a:lnTo>
                  <a:lnTo>
                    <a:pt x="108286" y="19637"/>
                  </a:lnTo>
                  <a:lnTo>
                    <a:pt x="148972" y="5102"/>
                  </a:lnTo>
                  <a:lnTo>
                    <a:pt x="193294" y="0"/>
                  </a:lnTo>
                  <a:lnTo>
                    <a:pt x="1617217" y="0"/>
                  </a:lnTo>
                  <a:lnTo>
                    <a:pt x="1661555" y="5102"/>
                  </a:lnTo>
                  <a:lnTo>
                    <a:pt x="1702247" y="19637"/>
                  </a:lnTo>
                  <a:lnTo>
                    <a:pt x="1738136" y="42447"/>
                  </a:lnTo>
                  <a:lnTo>
                    <a:pt x="1768064" y="72375"/>
                  </a:lnTo>
                  <a:lnTo>
                    <a:pt x="1790874" y="108264"/>
                  </a:lnTo>
                  <a:lnTo>
                    <a:pt x="1805409" y="148956"/>
                  </a:lnTo>
                  <a:lnTo>
                    <a:pt x="1810512" y="193294"/>
                  </a:lnTo>
                  <a:lnTo>
                    <a:pt x="1810512" y="966470"/>
                  </a:lnTo>
                  <a:lnTo>
                    <a:pt x="1805409" y="1010807"/>
                  </a:lnTo>
                  <a:lnTo>
                    <a:pt x="1790874" y="1051499"/>
                  </a:lnTo>
                  <a:lnTo>
                    <a:pt x="1768064" y="1087388"/>
                  </a:lnTo>
                  <a:lnTo>
                    <a:pt x="1738136" y="1117316"/>
                  </a:lnTo>
                  <a:lnTo>
                    <a:pt x="1702247" y="1140126"/>
                  </a:lnTo>
                  <a:lnTo>
                    <a:pt x="1661555" y="1154661"/>
                  </a:lnTo>
                  <a:lnTo>
                    <a:pt x="1617217" y="1159764"/>
                  </a:lnTo>
                  <a:lnTo>
                    <a:pt x="193294" y="1159764"/>
                  </a:lnTo>
                  <a:lnTo>
                    <a:pt x="148972" y="1154661"/>
                  </a:lnTo>
                  <a:lnTo>
                    <a:pt x="108286" y="1140126"/>
                  </a:lnTo>
                  <a:lnTo>
                    <a:pt x="72397" y="1117316"/>
                  </a:lnTo>
                  <a:lnTo>
                    <a:pt x="42463" y="1087388"/>
                  </a:lnTo>
                  <a:lnTo>
                    <a:pt x="19646" y="1051499"/>
                  </a:lnTo>
                  <a:lnTo>
                    <a:pt x="5104" y="1010807"/>
                  </a:lnTo>
                  <a:lnTo>
                    <a:pt x="0" y="966470"/>
                  </a:lnTo>
                  <a:lnTo>
                    <a:pt x="0" y="193294"/>
                  </a:lnTo>
                  <a:close/>
                </a:path>
              </a:pathLst>
            </a:custGeom>
            <a:ln w="19050">
              <a:solidFill>
                <a:srgbClr val="D7D7D7"/>
              </a:solidFill>
            </a:ln>
          </p:spPr>
          <p:txBody>
            <a:bodyPr wrap="square" lIns="0" tIns="0" rIns="0" bIns="0" rtlCol="0"/>
            <a:lstStyle/>
            <a:p>
              <a:endParaRPr sz="2700"/>
            </a:p>
          </p:txBody>
        </p:sp>
      </p:grpSp>
      <p:sp>
        <p:nvSpPr>
          <p:cNvPr id="24" name="object 24"/>
          <p:cNvSpPr txBox="1"/>
          <p:nvPr/>
        </p:nvSpPr>
        <p:spPr>
          <a:xfrm>
            <a:off x="1011479" y="5692329"/>
            <a:ext cx="1850708" cy="724557"/>
          </a:xfrm>
          <a:prstGeom prst="rect">
            <a:avLst/>
          </a:prstGeom>
        </p:spPr>
        <p:txBody>
          <a:bodyPr vert="horz" wrap="square" lIns="0" tIns="19050" rIns="0" bIns="0" rtlCol="0">
            <a:spAutoFit/>
          </a:bodyPr>
          <a:lstStyle/>
          <a:p>
            <a:pPr algn="ctr">
              <a:spcBef>
                <a:spcPts val="150"/>
              </a:spcBef>
            </a:pPr>
            <a:r>
              <a:rPr sz="2700" b="1" dirty="0">
                <a:solidFill>
                  <a:srgbClr val="FFFFFF"/>
                </a:solidFill>
                <a:latin typeface="Calibri"/>
                <a:cs typeface="Calibri"/>
              </a:rPr>
              <a:t>History</a:t>
            </a:r>
            <a:endParaRPr sz="2700">
              <a:latin typeface="Calibri"/>
              <a:cs typeface="Calibri"/>
            </a:endParaRPr>
          </a:p>
          <a:p>
            <a:pPr algn="ctr">
              <a:spcBef>
                <a:spcPts val="68"/>
              </a:spcBef>
            </a:pPr>
            <a:r>
              <a:rPr b="1" spc="-8" dirty="0">
                <a:solidFill>
                  <a:srgbClr val="FFFFFF"/>
                </a:solidFill>
                <a:latin typeface="Calibri"/>
                <a:cs typeface="Calibri"/>
              </a:rPr>
              <a:t>(Transaksi</a:t>
            </a:r>
            <a:r>
              <a:rPr b="1" spc="-38" dirty="0">
                <a:solidFill>
                  <a:srgbClr val="FFFFFF"/>
                </a:solidFill>
                <a:latin typeface="Calibri"/>
                <a:cs typeface="Calibri"/>
              </a:rPr>
              <a:t> </a:t>
            </a:r>
            <a:r>
              <a:rPr b="1" dirty="0">
                <a:solidFill>
                  <a:srgbClr val="FFFFFF"/>
                </a:solidFill>
                <a:latin typeface="Calibri"/>
                <a:cs typeface="Calibri"/>
              </a:rPr>
              <a:t>&amp;</a:t>
            </a:r>
            <a:r>
              <a:rPr b="1" spc="-30" dirty="0">
                <a:solidFill>
                  <a:srgbClr val="FFFFFF"/>
                </a:solidFill>
                <a:latin typeface="Calibri"/>
                <a:cs typeface="Calibri"/>
              </a:rPr>
              <a:t> </a:t>
            </a:r>
            <a:r>
              <a:rPr b="1" spc="-8" dirty="0">
                <a:solidFill>
                  <a:srgbClr val="FFFFFF"/>
                </a:solidFill>
                <a:latin typeface="Calibri"/>
                <a:cs typeface="Calibri"/>
              </a:rPr>
              <a:t>Pajak)</a:t>
            </a:r>
            <a:endParaRPr>
              <a:latin typeface="Calibri"/>
              <a:cs typeface="Calibri"/>
            </a:endParaRPr>
          </a:p>
        </p:txBody>
      </p:sp>
      <p:grpSp>
        <p:nvGrpSpPr>
          <p:cNvPr id="25" name="object 25"/>
          <p:cNvGrpSpPr/>
          <p:nvPr/>
        </p:nvGrpSpPr>
        <p:grpSpPr>
          <a:xfrm>
            <a:off x="4163378" y="2453448"/>
            <a:ext cx="2745105" cy="1765935"/>
            <a:chOff x="2775585" y="1635632"/>
            <a:chExt cx="1830070" cy="1177290"/>
          </a:xfrm>
        </p:grpSpPr>
        <p:sp>
          <p:nvSpPr>
            <p:cNvPr id="26" name="object 26"/>
            <p:cNvSpPr/>
            <p:nvPr/>
          </p:nvSpPr>
          <p:spPr>
            <a:xfrm>
              <a:off x="2785110" y="1645157"/>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0058A2"/>
            </a:solidFill>
          </p:spPr>
          <p:txBody>
            <a:bodyPr wrap="square" lIns="0" tIns="0" rIns="0" bIns="0" rtlCol="0"/>
            <a:lstStyle/>
            <a:p>
              <a:endParaRPr sz="2700"/>
            </a:p>
          </p:txBody>
        </p:sp>
        <p:sp>
          <p:nvSpPr>
            <p:cNvPr id="27" name="object 27"/>
            <p:cNvSpPr/>
            <p:nvPr/>
          </p:nvSpPr>
          <p:spPr>
            <a:xfrm>
              <a:off x="2785110" y="1645157"/>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28" name="object 28"/>
          <p:cNvSpPr txBox="1"/>
          <p:nvPr/>
        </p:nvSpPr>
        <p:spPr>
          <a:xfrm>
            <a:off x="4392550" y="2687573"/>
            <a:ext cx="228504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Pembuatan</a:t>
            </a:r>
            <a:r>
              <a:rPr sz="2700" b="1" spc="-113"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29" name="object 29"/>
          <p:cNvSpPr txBox="1"/>
          <p:nvPr/>
        </p:nvSpPr>
        <p:spPr>
          <a:xfrm>
            <a:off x="5405246" y="3659506"/>
            <a:ext cx="260985"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BP</a:t>
            </a:r>
            <a:endParaRPr sz="1650">
              <a:latin typeface="Calibri"/>
              <a:cs typeface="Calibri"/>
            </a:endParaRPr>
          </a:p>
        </p:txBody>
      </p:sp>
      <p:grpSp>
        <p:nvGrpSpPr>
          <p:cNvPr id="30" name="object 30"/>
          <p:cNvGrpSpPr/>
          <p:nvPr/>
        </p:nvGrpSpPr>
        <p:grpSpPr>
          <a:xfrm>
            <a:off x="7759254" y="2435162"/>
            <a:ext cx="2745105" cy="1765935"/>
            <a:chOff x="5172836" y="1623441"/>
            <a:chExt cx="1830070" cy="1177290"/>
          </a:xfrm>
        </p:grpSpPr>
        <p:sp>
          <p:nvSpPr>
            <p:cNvPr id="31" name="object 31"/>
            <p:cNvSpPr/>
            <p:nvPr/>
          </p:nvSpPr>
          <p:spPr>
            <a:xfrm>
              <a:off x="5182361" y="1632966"/>
              <a:ext cx="1811020" cy="1158240"/>
            </a:xfrm>
            <a:custGeom>
              <a:avLst/>
              <a:gdLst/>
              <a:ahLst/>
              <a:cxnLst/>
              <a:rect l="l" t="t" r="r" b="b"/>
              <a:pathLst>
                <a:path w="1811020" h="1158239">
                  <a:moveTo>
                    <a:pt x="1617471"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1"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1" y="0"/>
                  </a:lnTo>
                  <a:close/>
                </a:path>
              </a:pathLst>
            </a:custGeom>
            <a:solidFill>
              <a:srgbClr val="0069C4"/>
            </a:solidFill>
          </p:spPr>
          <p:txBody>
            <a:bodyPr wrap="square" lIns="0" tIns="0" rIns="0" bIns="0" rtlCol="0"/>
            <a:lstStyle/>
            <a:p>
              <a:endParaRPr sz="2700"/>
            </a:p>
          </p:txBody>
        </p:sp>
        <p:sp>
          <p:nvSpPr>
            <p:cNvPr id="32" name="object 32"/>
            <p:cNvSpPr/>
            <p:nvPr/>
          </p:nvSpPr>
          <p:spPr>
            <a:xfrm>
              <a:off x="5182361" y="1632966"/>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1"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1"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33" name="object 33"/>
          <p:cNvSpPr txBox="1"/>
          <p:nvPr/>
        </p:nvSpPr>
        <p:spPr>
          <a:xfrm>
            <a:off x="8145588" y="2670239"/>
            <a:ext cx="1969770"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20" dirty="0">
                <a:solidFill>
                  <a:srgbClr val="FFFFFF"/>
                </a:solidFill>
                <a:latin typeface="Calibri"/>
                <a:cs typeface="Calibri"/>
              </a:rPr>
              <a:t> </a:t>
            </a:r>
            <a:r>
              <a:rPr sz="2700" b="1" dirty="0">
                <a:solidFill>
                  <a:srgbClr val="FFFFFF"/>
                </a:solidFill>
                <a:latin typeface="Calibri"/>
                <a:cs typeface="Calibri"/>
              </a:rPr>
              <a:t>SPP</a:t>
            </a:r>
            <a:endParaRPr sz="2700">
              <a:latin typeface="Calibri"/>
              <a:cs typeface="Calibri"/>
            </a:endParaRPr>
          </a:p>
        </p:txBody>
      </p:sp>
      <p:sp>
        <p:nvSpPr>
          <p:cNvPr id="34" name="object 34"/>
          <p:cNvSpPr txBox="1"/>
          <p:nvPr/>
        </p:nvSpPr>
        <p:spPr>
          <a:xfrm>
            <a:off x="8703944" y="3639503"/>
            <a:ext cx="852488"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SK</a:t>
            </a:r>
            <a:r>
              <a:rPr sz="1650" dirty="0">
                <a:solidFill>
                  <a:srgbClr val="FFFFFF"/>
                </a:solidFill>
                <a:latin typeface="Calibri"/>
                <a:cs typeface="Calibri"/>
              </a:rPr>
              <a:t>PD</a:t>
            </a:r>
            <a:endParaRPr sz="1650">
              <a:latin typeface="Calibri"/>
              <a:cs typeface="Calibri"/>
            </a:endParaRPr>
          </a:p>
        </p:txBody>
      </p:sp>
      <p:grpSp>
        <p:nvGrpSpPr>
          <p:cNvPr id="35" name="object 35"/>
          <p:cNvGrpSpPr/>
          <p:nvPr/>
        </p:nvGrpSpPr>
        <p:grpSpPr>
          <a:xfrm>
            <a:off x="1657921" y="2990660"/>
            <a:ext cx="9623108" cy="5003481"/>
            <a:chOff x="1105280" y="1993773"/>
            <a:chExt cx="6415405" cy="3335654"/>
          </a:xfrm>
        </p:grpSpPr>
        <p:pic>
          <p:nvPicPr>
            <p:cNvPr id="36" name="object 36"/>
            <p:cNvPicPr/>
            <p:nvPr/>
          </p:nvPicPr>
          <p:blipFill>
            <a:blip r:embed="rId6" cstate="print"/>
            <a:stretch>
              <a:fillRect/>
            </a:stretch>
          </p:blipFill>
          <p:spPr>
            <a:xfrm>
              <a:off x="5530596" y="2436876"/>
              <a:ext cx="219455" cy="219456"/>
            </a:xfrm>
            <a:prstGeom prst="rect">
              <a:avLst/>
            </a:prstGeom>
          </p:spPr>
        </p:pic>
        <p:pic>
          <p:nvPicPr>
            <p:cNvPr id="37" name="object 37"/>
            <p:cNvPicPr/>
            <p:nvPr/>
          </p:nvPicPr>
          <p:blipFill>
            <a:blip r:embed="rId7" cstate="print"/>
            <a:stretch>
              <a:fillRect/>
            </a:stretch>
          </p:blipFill>
          <p:spPr>
            <a:xfrm>
              <a:off x="5551932" y="4358640"/>
              <a:ext cx="211836" cy="211836"/>
            </a:xfrm>
            <a:prstGeom prst="rect">
              <a:avLst/>
            </a:prstGeom>
          </p:spPr>
        </p:pic>
        <p:sp>
          <p:nvSpPr>
            <p:cNvPr id="38" name="object 38"/>
            <p:cNvSpPr/>
            <p:nvPr/>
          </p:nvSpPr>
          <p:spPr>
            <a:xfrm>
              <a:off x="2268473" y="2003298"/>
              <a:ext cx="448309" cy="353695"/>
            </a:xfrm>
            <a:custGeom>
              <a:avLst/>
              <a:gdLst/>
              <a:ahLst/>
              <a:cxnLst/>
              <a:rect l="l" t="t" r="r" b="b"/>
              <a:pathLst>
                <a:path w="448310" h="353694">
                  <a:moveTo>
                    <a:pt x="271271" y="0"/>
                  </a:moveTo>
                  <a:lnTo>
                    <a:pt x="271271" y="88391"/>
                  </a:lnTo>
                  <a:lnTo>
                    <a:pt x="0" y="88391"/>
                  </a:lnTo>
                  <a:lnTo>
                    <a:pt x="0" y="265175"/>
                  </a:lnTo>
                  <a:lnTo>
                    <a:pt x="271271" y="265175"/>
                  </a:lnTo>
                  <a:lnTo>
                    <a:pt x="271271" y="353567"/>
                  </a:lnTo>
                  <a:lnTo>
                    <a:pt x="448056" y="176784"/>
                  </a:lnTo>
                  <a:lnTo>
                    <a:pt x="271271" y="0"/>
                  </a:lnTo>
                  <a:close/>
                </a:path>
              </a:pathLst>
            </a:custGeom>
            <a:solidFill>
              <a:srgbClr val="0058A2"/>
            </a:solidFill>
          </p:spPr>
          <p:txBody>
            <a:bodyPr wrap="square" lIns="0" tIns="0" rIns="0" bIns="0" rtlCol="0"/>
            <a:lstStyle/>
            <a:p>
              <a:endParaRPr sz="2700"/>
            </a:p>
          </p:txBody>
        </p:sp>
        <p:sp>
          <p:nvSpPr>
            <p:cNvPr id="39" name="object 39"/>
            <p:cNvSpPr/>
            <p:nvPr/>
          </p:nvSpPr>
          <p:spPr>
            <a:xfrm>
              <a:off x="2268473" y="2003298"/>
              <a:ext cx="448309" cy="353695"/>
            </a:xfrm>
            <a:custGeom>
              <a:avLst/>
              <a:gdLst/>
              <a:ahLst/>
              <a:cxnLst/>
              <a:rect l="l" t="t" r="r" b="b"/>
              <a:pathLst>
                <a:path w="448310" h="353694">
                  <a:moveTo>
                    <a:pt x="0" y="88391"/>
                  </a:moveTo>
                  <a:lnTo>
                    <a:pt x="271271" y="88391"/>
                  </a:lnTo>
                  <a:lnTo>
                    <a:pt x="271271" y="0"/>
                  </a:lnTo>
                  <a:lnTo>
                    <a:pt x="448056" y="176784"/>
                  </a:lnTo>
                  <a:lnTo>
                    <a:pt x="271271" y="353567"/>
                  </a:lnTo>
                  <a:lnTo>
                    <a:pt x="271271" y="265175"/>
                  </a:lnTo>
                  <a:lnTo>
                    <a:pt x="0" y="265175"/>
                  </a:lnTo>
                  <a:lnTo>
                    <a:pt x="0" y="88391"/>
                  </a:lnTo>
                  <a:close/>
                </a:path>
              </a:pathLst>
            </a:custGeom>
            <a:ln w="19049">
              <a:solidFill>
                <a:srgbClr val="D7D7D7"/>
              </a:solidFill>
            </a:ln>
          </p:spPr>
          <p:txBody>
            <a:bodyPr wrap="square" lIns="0" tIns="0" rIns="0" bIns="0" rtlCol="0"/>
            <a:lstStyle/>
            <a:p>
              <a:endParaRPr sz="2700"/>
            </a:p>
          </p:txBody>
        </p:sp>
        <p:sp>
          <p:nvSpPr>
            <p:cNvPr id="40" name="object 40"/>
            <p:cNvSpPr/>
            <p:nvPr/>
          </p:nvSpPr>
          <p:spPr>
            <a:xfrm>
              <a:off x="4665726" y="2026158"/>
              <a:ext cx="448309" cy="355600"/>
            </a:xfrm>
            <a:custGeom>
              <a:avLst/>
              <a:gdLst/>
              <a:ahLst/>
              <a:cxnLst/>
              <a:rect l="l" t="t" r="r" b="b"/>
              <a:pathLst>
                <a:path w="448310" h="355600">
                  <a:moveTo>
                    <a:pt x="270510" y="0"/>
                  </a:moveTo>
                  <a:lnTo>
                    <a:pt x="270510" y="88772"/>
                  </a:lnTo>
                  <a:lnTo>
                    <a:pt x="0" y="88772"/>
                  </a:lnTo>
                  <a:lnTo>
                    <a:pt x="0" y="266318"/>
                  </a:lnTo>
                  <a:lnTo>
                    <a:pt x="270510" y="266318"/>
                  </a:lnTo>
                  <a:lnTo>
                    <a:pt x="270510" y="355091"/>
                  </a:lnTo>
                  <a:lnTo>
                    <a:pt x="448056" y="177545"/>
                  </a:lnTo>
                  <a:lnTo>
                    <a:pt x="270510" y="0"/>
                  </a:lnTo>
                  <a:close/>
                </a:path>
              </a:pathLst>
            </a:custGeom>
            <a:solidFill>
              <a:srgbClr val="0069C4"/>
            </a:solidFill>
          </p:spPr>
          <p:txBody>
            <a:bodyPr wrap="square" lIns="0" tIns="0" rIns="0" bIns="0" rtlCol="0"/>
            <a:lstStyle/>
            <a:p>
              <a:endParaRPr sz="2700"/>
            </a:p>
          </p:txBody>
        </p:sp>
        <p:sp>
          <p:nvSpPr>
            <p:cNvPr id="41" name="object 41"/>
            <p:cNvSpPr/>
            <p:nvPr/>
          </p:nvSpPr>
          <p:spPr>
            <a:xfrm>
              <a:off x="4665726" y="2026158"/>
              <a:ext cx="448309" cy="355600"/>
            </a:xfrm>
            <a:custGeom>
              <a:avLst/>
              <a:gdLst/>
              <a:ahLst/>
              <a:cxnLst/>
              <a:rect l="l" t="t" r="r" b="b"/>
              <a:pathLst>
                <a:path w="448310" h="355600">
                  <a:moveTo>
                    <a:pt x="0" y="88772"/>
                  </a:moveTo>
                  <a:lnTo>
                    <a:pt x="270510" y="88772"/>
                  </a:lnTo>
                  <a:lnTo>
                    <a:pt x="270510" y="0"/>
                  </a:lnTo>
                  <a:lnTo>
                    <a:pt x="448056" y="177545"/>
                  </a:lnTo>
                  <a:lnTo>
                    <a:pt x="270510" y="355091"/>
                  </a:lnTo>
                  <a:lnTo>
                    <a:pt x="270510" y="266318"/>
                  </a:lnTo>
                  <a:lnTo>
                    <a:pt x="0" y="266318"/>
                  </a:lnTo>
                  <a:lnTo>
                    <a:pt x="0" y="88772"/>
                  </a:lnTo>
                  <a:close/>
                </a:path>
              </a:pathLst>
            </a:custGeom>
            <a:ln w="19050">
              <a:solidFill>
                <a:srgbClr val="D7D7D7"/>
              </a:solidFill>
            </a:ln>
          </p:spPr>
          <p:txBody>
            <a:bodyPr wrap="square" lIns="0" tIns="0" rIns="0" bIns="0" rtlCol="0"/>
            <a:lstStyle/>
            <a:p>
              <a:endParaRPr sz="2700"/>
            </a:p>
          </p:txBody>
        </p:sp>
        <p:sp>
          <p:nvSpPr>
            <p:cNvPr id="42" name="object 42"/>
            <p:cNvSpPr/>
            <p:nvPr/>
          </p:nvSpPr>
          <p:spPr>
            <a:xfrm>
              <a:off x="7061453" y="2071878"/>
              <a:ext cx="449580" cy="353695"/>
            </a:xfrm>
            <a:custGeom>
              <a:avLst/>
              <a:gdLst/>
              <a:ahLst/>
              <a:cxnLst/>
              <a:rect l="l" t="t" r="r" b="b"/>
              <a:pathLst>
                <a:path w="449579" h="353694">
                  <a:moveTo>
                    <a:pt x="272796" y="0"/>
                  </a:moveTo>
                  <a:lnTo>
                    <a:pt x="272796" y="88392"/>
                  </a:lnTo>
                  <a:lnTo>
                    <a:pt x="0" y="88392"/>
                  </a:lnTo>
                  <a:lnTo>
                    <a:pt x="0" y="265175"/>
                  </a:lnTo>
                  <a:lnTo>
                    <a:pt x="272796" y="265175"/>
                  </a:lnTo>
                  <a:lnTo>
                    <a:pt x="272796" y="353568"/>
                  </a:lnTo>
                  <a:lnTo>
                    <a:pt x="449579" y="176784"/>
                  </a:lnTo>
                  <a:lnTo>
                    <a:pt x="272796" y="0"/>
                  </a:lnTo>
                  <a:close/>
                </a:path>
              </a:pathLst>
            </a:custGeom>
            <a:solidFill>
              <a:srgbClr val="0083C5"/>
            </a:solidFill>
          </p:spPr>
          <p:txBody>
            <a:bodyPr wrap="square" lIns="0" tIns="0" rIns="0" bIns="0" rtlCol="0"/>
            <a:lstStyle/>
            <a:p>
              <a:endParaRPr sz="2700"/>
            </a:p>
          </p:txBody>
        </p:sp>
        <p:sp>
          <p:nvSpPr>
            <p:cNvPr id="43" name="object 43"/>
            <p:cNvSpPr/>
            <p:nvPr/>
          </p:nvSpPr>
          <p:spPr>
            <a:xfrm>
              <a:off x="7061453" y="2071878"/>
              <a:ext cx="449580" cy="353695"/>
            </a:xfrm>
            <a:custGeom>
              <a:avLst/>
              <a:gdLst/>
              <a:ahLst/>
              <a:cxnLst/>
              <a:rect l="l" t="t" r="r" b="b"/>
              <a:pathLst>
                <a:path w="449579" h="353694">
                  <a:moveTo>
                    <a:pt x="0" y="88392"/>
                  </a:moveTo>
                  <a:lnTo>
                    <a:pt x="272796" y="88392"/>
                  </a:lnTo>
                  <a:lnTo>
                    <a:pt x="272796" y="0"/>
                  </a:lnTo>
                  <a:lnTo>
                    <a:pt x="449579" y="176784"/>
                  </a:lnTo>
                  <a:lnTo>
                    <a:pt x="272796" y="353568"/>
                  </a:lnTo>
                  <a:lnTo>
                    <a:pt x="272796" y="265175"/>
                  </a:lnTo>
                  <a:lnTo>
                    <a:pt x="0" y="265175"/>
                  </a:lnTo>
                  <a:lnTo>
                    <a:pt x="0" y="88392"/>
                  </a:lnTo>
                  <a:close/>
                </a:path>
              </a:pathLst>
            </a:custGeom>
            <a:ln w="19050">
              <a:solidFill>
                <a:srgbClr val="D7D7D7"/>
              </a:solidFill>
            </a:ln>
          </p:spPr>
          <p:txBody>
            <a:bodyPr wrap="square" lIns="0" tIns="0" rIns="0" bIns="0" rtlCol="0"/>
            <a:lstStyle/>
            <a:p>
              <a:endParaRPr sz="2700"/>
            </a:p>
          </p:txBody>
        </p:sp>
        <p:sp>
          <p:nvSpPr>
            <p:cNvPr id="44" name="object 44"/>
            <p:cNvSpPr/>
            <p:nvPr/>
          </p:nvSpPr>
          <p:spPr>
            <a:xfrm>
              <a:off x="1114805" y="4871466"/>
              <a:ext cx="353695" cy="448309"/>
            </a:xfrm>
            <a:custGeom>
              <a:avLst/>
              <a:gdLst/>
              <a:ahLst/>
              <a:cxnLst/>
              <a:rect l="l" t="t" r="r" b="b"/>
              <a:pathLst>
                <a:path w="353694" h="448310">
                  <a:moveTo>
                    <a:pt x="265175" y="0"/>
                  </a:moveTo>
                  <a:lnTo>
                    <a:pt x="88391" y="0"/>
                  </a:lnTo>
                  <a:lnTo>
                    <a:pt x="88391" y="271271"/>
                  </a:lnTo>
                  <a:lnTo>
                    <a:pt x="0" y="271271"/>
                  </a:lnTo>
                  <a:lnTo>
                    <a:pt x="176784" y="448055"/>
                  </a:lnTo>
                  <a:lnTo>
                    <a:pt x="353568" y="271271"/>
                  </a:lnTo>
                  <a:lnTo>
                    <a:pt x="265175" y="271271"/>
                  </a:lnTo>
                  <a:lnTo>
                    <a:pt x="265175" y="0"/>
                  </a:lnTo>
                  <a:close/>
                </a:path>
              </a:pathLst>
            </a:custGeom>
            <a:solidFill>
              <a:srgbClr val="FBC000"/>
            </a:solidFill>
          </p:spPr>
          <p:txBody>
            <a:bodyPr wrap="square" lIns="0" tIns="0" rIns="0" bIns="0" rtlCol="0"/>
            <a:lstStyle/>
            <a:p>
              <a:endParaRPr sz="2700"/>
            </a:p>
          </p:txBody>
        </p:sp>
        <p:sp>
          <p:nvSpPr>
            <p:cNvPr id="45" name="object 45"/>
            <p:cNvSpPr/>
            <p:nvPr/>
          </p:nvSpPr>
          <p:spPr>
            <a:xfrm>
              <a:off x="1114805" y="4871466"/>
              <a:ext cx="353695" cy="448309"/>
            </a:xfrm>
            <a:custGeom>
              <a:avLst/>
              <a:gdLst/>
              <a:ahLst/>
              <a:cxnLst/>
              <a:rect l="l" t="t" r="r" b="b"/>
              <a:pathLst>
                <a:path w="353694" h="448310">
                  <a:moveTo>
                    <a:pt x="265175" y="0"/>
                  </a:moveTo>
                  <a:lnTo>
                    <a:pt x="265175" y="271271"/>
                  </a:lnTo>
                  <a:lnTo>
                    <a:pt x="353568" y="271271"/>
                  </a:lnTo>
                  <a:lnTo>
                    <a:pt x="176784" y="448055"/>
                  </a:lnTo>
                  <a:lnTo>
                    <a:pt x="0" y="271271"/>
                  </a:lnTo>
                  <a:lnTo>
                    <a:pt x="88391" y="271271"/>
                  </a:lnTo>
                  <a:lnTo>
                    <a:pt x="88391" y="0"/>
                  </a:lnTo>
                  <a:lnTo>
                    <a:pt x="265175" y="0"/>
                  </a:lnTo>
                  <a:close/>
                </a:path>
              </a:pathLst>
            </a:custGeom>
            <a:ln w="19050">
              <a:solidFill>
                <a:srgbClr val="FFF1CC"/>
              </a:solidFill>
            </a:ln>
          </p:spPr>
          <p:txBody>
            <a:bodyPr wrap="square" lIns="0" tIns="0" rIns="0" bIns="0" rtlCol="0"/>
            <a:lstStyle/>
            <a:p>
              <a:endParaRPr sz="2700"/>
            </a:p>
          </p:txBody>
        </p:sp>
        <p:sp>
          <p:nvSpPr>
            <p:cNvPr id="46" name="object 46"/>
            <p:cNvSpPr/>
            <p:nvPr/>
          </p:nvSpPr>
          <p:spPr>
            <a:xfrm>
              <a:off x="2266950" y="3940302"/>
              <a:ext cx="448309" cy="353695"/>
            </a:xfrm>
            <a:custGeom>
              <a:avLst/>
              <a:gdLst/>
              <a:ahLst/>
              <a:cxnLst/>
              <a:rect l="l" t="t" r="r" b="b"/>
              <a:pathLst>
                <a:path w="448310" h="353695">
                  <a:moveTo>
                    <a:pt x="176783" y="0"/>
                  </a:moveTo>
                  <a:lnTo>
                    <a:pt x="0" y="176784"/>
                  </a:lnTo>
                  <a:lnTo>
                    <a:pt x="176783" y="353568"/>
                  </a:lnTo>
                  <a:lnTo>
                    <a:pt x="176783" y="265175"/>
                  </a:lnTo>
                  <a:lnTo>
                    <a:pt x="448056" y="265175"/>
                  </a:lnTo>
                  <a:lnTo>
                    <a:pt x="448056" y="88392"/>
                  </a:lnTo>
                  <a:lnTo>
                    <a:pt x="176783" y="88392"/>
                  </a:lnTo>
                  <a:lnTo>
                    <a:pt x="176783" y="0"/>
                  </a:lnTo>
                  <a:close/>
                </a:path>
              </a:pathLst>
            </a:custGeom>
            <a:solidFill>
              <a:srgbClr val="A2AA49"/>
            </a:solidFill>
          </p:spPr>
          <p:txBody>
            <a:bodyPr wrap="square" lIns="0" tIns="0" rIns="0" bIns="0" rtlCol="0"/>
            <a:lstStyle/>
            <a:p>
              <a:endParaRPr sz="2700"/>
            </a:p>
          </p:txBody>
        </p:sp>
        <p:sp>
          <p:nvSpPr>
            <p:cNvPr id="47" name="object 47"/>
            <p:cNvSpPr/>
            <p:nvPr/>
          </p:nvSpPr>
          <p:spPr>
            <a:xfrm>
              <a:off x="2266950" y="3940302"/>
              <a:ext cx="448309" cy="353695"/>
            </a:xfrm>
            <a:custGeom>
              <a:avLst/>
              <a:gdLst/>
              <a:ahLst/>
              <a:cxnLst/>
              <a:rect l="l" t="t" r="r" b="b"/>
              <a:pathLst>
                <a:path w="448310" h="353695">
                  <a:moveTo>
                    <a:pt x="448056" y="265175"/>
                  </a:moveTo>
                  <a:lnTo>
                    <a:pt x="176783" y="265175"/>
                  </a:lnTo>
                  <a:lnTo>
                    <a:pt x="176783" y="353568"/>
                  </a:lnTo>
                  <a:lnTo>
                    <a:pt x="0" y="176784"/>
                  </a:lnTo>
                  <a:lnTo>
                    <a:pt x="176783" y="0"/>
                  </a:lnTo>
                  <a:lnTo>
                    <a:pt x="176783" y="88392"/>
                  </a:lnTo>
                  <a:lnTo>
                    <a:pt x="448056" y="88392"/>
                  </a:lnTo>
                  <a:lnTo>
                    <a:pt x="448056" y="265175"/>
                  </a:lnTo>
                  <a:close/>
                </a:path>
              </a:pathLst>
            </a:custGeom>
            <a:ln w="19050">
              <a:solidFill>
                <a:srgbClr val="FFF1CC"/>
              </a:solidFill>
            </a:ln>
          </p:spPr>
          <p:txBody>
            <a:bodyPr wrap="square" lIns="0" tIns="0" rIns="0" bIns="0" rtlCol="0"/>
            <a:lstStyle/>
            <a:p>
              <a:endParaRPr sz="2700"/>
            </a:p>
          </p:txBody>
        </p:sp>
        <p:pic>
          <p:nvPicPr>
            <p:cNvPr id="48" name="object 48"/>
            <p:cNvPicPr/>
            <p:nvPr/>
          </p:nvPicPr>
          <p:blipFill>
            <a:blip r:embed="rId4" cstate="print"/>
            <a:stretch>
              <a:fillRect/>
            </a:stretch>
          </p:blipFill>
          <p:spPr>
            <a:xfrm>
              <a:off x="3311651" y="2426208"/>
              <a:ext cx="213360" cy="213360"/>
            </a:xfrm>
            <a:prstGeom prst="rect">
              <a:avLst/>
            </a:prstGeom>
          </p:spPr>
        </p:pic>
        <p:sp>
          <p:nvSpPr>
            <p:cNvPr id="49" name="object 49"/>
            <p:cNvSpPr/>
            <p:nvPr/>
          </p:nvSpPr>
          <p:spPr>
            <a:xfrm>
              <a:off x="5182361" y="3557778"/>
              <a:ext cx="1811020" cy="1149350"/>
            </a:xfrm>
            <a:custGeom>
              <a:avLst/>
              <a:gdLst/>
              <a:ahLst/>
              <a:cxnLst/>
              <a:rect l="l" t="t" r="r" b="b"/>
              <a:pathLst>
                <a:path w="1811020" h="1149350">
                  <a:moveTo>
                    <a:pt x="1618995" y="0"/>
                  </a:moveTo>
                  <a:lnTo>
                    <a:pt x="191515" y="0"/>
                  </a:lnTo>
                  <a:lnTo>
                    <a:pt x="147596" y="5057"/>
                  </a:lnTo>
                  <a:lnTo>
                    <a:pt x="107283" y="19462"/>
                  </a:lnTo>
                  <a:lnTo>
                    <a:pt x="71724" y="42067"/>
                  </a:lnTo>
                  <a:lnTo>
                    <a:pt x="42067" y="71724"/>
                  </a:lnTo>
                  <a:lnTo>
                    <a:pt x="19462" y="107283"/>
                  </a:lnTo>
                  <a:lnTo>
                    <a:pt x="5057" y="147596"/>
                  </a:lnTo>
                  <a:lnTo>
                    <a:pt x="0" y="191516"/>
                  </a:lnTo>
                  <a:lnTo>
                    <a:pt x="0" y="957580"/>
                  </a:lnTo>
                  <a:lnTo>
                    <a:pt x="5057" y="1001499"/>
                  </a:lnTo>
                  <a:lnTo>
                    <a:pt x="19462" y="1041812"/>
                  </a:lnTo>
                  <a:lnTo>
                    <a:pt x="42067" y="1077371"/>
                  </a:lnTo>
                  <a:lnTo>
                    <a:pt x="71724" y="1107028"/>
                  </a:lnTo>
                  <a:lnTo>
                    <a:pt x="107283" y="1129633"/>
                  </a:lnTo>
                  <a:lnTo>
                    <a:pt x="147596" y="1144038"/>
                  </a:lnTo>
                  <a:lnTo>
                    <a:pt x="191515" y="1149096"/>
                  </a:lnTo>
                  <a:lnTo>
                    <a:pt x="1618995" y="1149096"/>
                  </a:lnTo>
                  <a:lnTo>
                    <a:pt x="1662915" y="1144038"/>
                  </a:lnTo>
                  <a:lnTo>
                    <a:pt x="1703228" y="1129633"/>
                  </a:lnTo>
                  <a:lnTo>
                    <a:pt x="1738787" y="1107028"/>
                  </a:lnTo>
                  <a:lnTo>
                    <a:pt x="1768444" y="1077371"/>
                  </a:lnTo>
                  <a:lnTo>
                    <a:pt x="1791049" y="1041812"/>
                  </a:lnTo>
                  <a:lnTo>
                    <a:pt x="1805454" y="1001499"/>
                  </a:lnTo>
                  <a:lnTo>
                    <a:pt x="1810512" y="957580"/>
                  </a:lnTo>
                  <a:lnTo>
                    <a:pt x="1810512" y="191516"/>
                  </a:lnTo>
                  <a:lnTo>
                    <a:pt x="1805454" y="147596"/>
                  </a:lnTo>
                  <a:lnTo>
                    <a:pt x="1791049" y="107283"/>
                  </a:lnTo>
                  <a:lnTo>
                    <a:pt x="1768444" y="71724"/>
                  </a:lnTo>
                  <a:lnTo>
                    <a:pt x="1738787" y="42067"/>
                  </a:lnTo>
                  <a:lnTo>
                    <a:pt x="1703228" y="19462"/>
                  </a:lnTo>
                  <a:lnTo>
                    <a:pt x="1662915" y="5057"/>
                  </a:lnTo>
                  <a:lnTo>
                    <a:pt x="1618995" y="0"/>
                  </a:lnTo>
                  <a:close/>
                </a:path>
              </a:pathLst>
            </a:custGeom>
            <a:solidFill>
              <a:srgbClr val="49A68E"/>
            </a:solidFill>
          </p:spPr>
          <p:txBody>
            <a:bodyPr wrap="square" lIns="0" tIns="0" rIns="0" bIns="0" rtlCol="0"/>
            <a:lstStyle/>
            <a:p>
              <a:endParaRPr sz="2700"/>
            </a:p>
          </p:txBody>
        </p:sp>
        <p:sp>
          <p:nvSpPr>
            <p:cNvPr id="50" name="object 50"/>
            <p:cNvSpPr/>
            <p:nvPr/>
          </p:nvSpPr>
          <p:spPr>
            <a:xfrm>
              <a:off x="5182361" y="3557778"/>
              <a:ext cx="1811020" cy="1149350"/>
            </a:xfrm>
            <a:custGeom>
              <a:avLst/>
              <a:gdLst/>
              <a:ahLst/>
              <a:cxnLst/>
              <a:rect l="l" t="t" r="r" b="b"/>
              <a:pathLst>
                <a:path w="1811020" h="1149350">
                  <a:moveTo>
                    <a:pt x="0" y="191516"/>
                  </a:moveTo>
                  <a:lnTo>
                    <a:pt x="5057" y="147596"/>
                  </a:lnTo>
                  <a:lnTo>
                    <a:pt x="19462" y="107283"/>
                  </a:lnTo>
                  <a:lnTo>
                    <a:pt x="42067" y="71724"/>
                  </a:lnTo>
                  <a:lnTo>
                    <a:pt x="71724" y="42067"/>
                  </a:lnTo>
                  <a:lnTo>
                    <a:pt x="107283" y="19462"/>
                  </a:lnTo>
                  <a:lnTo>
                    <a:pt x="147596" y="5057"/>
                  </a:lnTo>
                  <a:lnTo>
                    <a:pt x="191515" y="0"/>
                  </a:lnTo>
                  <a:lnTo>
                    <a:pt x="1618995" y="0"/>
                  </a:lnTo>
                  <a:lnTo>
                    <a:pt x="1662915" y="5057"/>
                  </a:lnTo>
                  <a:lnTo>
                    <a:pt x="1703228" y="19462"/>
                  </a:lnTo>
                  <a:lnTo>
                    <a:pt x="1738787" y="42067"/>
                  </a:lnTo>
                  <a:lnTo>
                    <a:pt x="1768444" y="71724"/>
                  </a:lnTo>
                  <a:lnTo>
                    <a:pt x="1791049" y="107283"/>
                  </a:lnTo>
                  <a:lnTo>
                    <a:pt x="1805454" y="147596"/>
                  </a:lnTo>
                  <a:lnTo>
                    <a:pt x="1810512" y="191516"/>
                  </a:lnTo>
                  <a:lnTo>
                    <a:pt x="1810512" y="957580"/>
                  </a:lnTo>
                  <a:lnTo>
                    <a:pt x="1805454" y="1001499"/>
                  </a:lnTo>
                  <a:lnTo>
                    <a:pt x="1791049" y="1041812"/>
                  </a:lnTo>
                  <a:lnTo>
                    <a:pt x="1768444" y="1077371"/>
                  </a:lnTo>
                  <a:lnTo>
                    <a:pt x="1738787" y="1107028"/>
                  </a:lnTo>
                  <a:lnTo>
                    <a:pt x="1703228" y="1129633"/>
                  </a:lnTo>
                  <a:lnTo>
                    <a:pt x="1662915" y="1144038"/>
                  </a:lnTo>
                  <a:lnTo>
                    <a:pt x="1618995" y="1149096"/>
                  </a:lnTo>
                  <a:lnTo>
                    <a:pt x="191515" y="1149096"/>
                  </a:lnTo>
                  <a:lnTo>
                    <a:pt x="147596" y="1144038"/>
                  </a:lnTo>
                  <a:lnTo>
                    <a:pt x="107283" y="1129633"/>
                  </a:lnTo>
                  <a:lnTo>
                    <a:pt x="71724" y="1107028"/>
                  </a:lnTo>
                  <a:lnTo>
                    <a:pt x="42067" y="1077371"/>
                  </a:lnTo>
                  <a:lnTo>
                    <a:pt x="19462" y="1041812"/>
                  </a:lnTo>
                  <a:lnTo>
                    <a:pt x="5057" y="1001499"/>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51" name="object 51"/>
          <p:cNvSpPr txBox="1"/>
          <p:nvPr/>
        </p:nvSpPr>
        <p:spPr>
          <a:xfrm>
            <a:off x="8043291" y="5619179"/>
            <a:ext cx="2177415"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52" name="object 52"/>
          <p:cNvSpPr txBox="1"/>
          <p:nvPr/>
        </p:nvSpPr>
        <p:spPr>
          <a:xfrm>
            <a:off x="8372476" y="6451664"/>
            <a:ext cx="1517333"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60" dirty="0">
                <a:solidFill>
                  <a:srgbClr val="FFFFFF"/>
                </a:solidFill>
                <a:latin typeface="Calibri"/>
                <a:cs typeface="Calibri"/>
              </a:rPr>
              <a:t> </a:t>
            </a:r>
            <a:r>
              <a:rPr sz="1650" dirty="0">
                <a:solidFill>
                  <a:srgbClr val="FFFFFF"/>
                </a:solidFill>
                <a:latin typeface="Calibri"/>
                <a:cs typeface="Calibri"/>
              </a:rPr>
              <a:t>BUD</a:t>
            </a:r>
            <a:r>
              <a:rPr sz="1650" spc="-60" dirty="0">
                <a:solidFill>
                  <a:srgbClr val="FFFFFF"/>
                </a:solidFill>
                <a:latin typeface="Calibri"/>
                <a:cs typeface="Calibri"/>
              </a:rPr>
              <a:t> </a:t>
            </a:r>
            <a:r>
              <a:rPr sz="1650" dirty="0">
                <a:solidFill>
                  <a:srgbClr val="FFFFFF"/>
                </a:solidFill>
                <a:latin typeface="Calibri"/>
                <a:cs typeface="Calibri"/>
              </a:rPr>
              <a:t>/</a:t>
            </a:r>
            <a:r>
              <a:rPr sz="1650" spc="-38"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53" name="object 53"/>
          <p:cNvGrpSpPr/>
          <p:nvPr/>
        </p:nvGrpSpPr>
        <p:grpSpPr>
          <a:xfrm>
            <a:off x="4163378" y="5304090"/>
            <a:ext cx="2745105" cy="1765935"/>
            <a:chOff x="2775585" y="3536060"/>
            <a:chExt cx="1830070" cy="1177290"/>
          </a:xfrm>
        </p:grpSpPr>
        <p:sp>
          <p:nvSpPr>
            <p:cNvPr id="54" name="object 54"/>
            <p:cNvSpPr/>
            <p:nvPr/>
          </p:nvSpPr>
          <p:spPr>
            <a:xfrm>
              <a:off x="2785110" y="3545585"/>
              <a:ext cx="1811020" cy="1158240"/>
            </a:xfrm>
            <a:custGeom>
              <a:avLst/>
              <a:gdLst/>
              <a:ahLst/>
              <a:cxnLst/>
              <a:rect l="l" t="t" r="r" b="b"/>
              <a:pathLst>
                <a:path w="1811020" h="1158239">
                  <a:moveTo>
                    <a:pt x="1617472" y="0"/>
                  </a:moveTo>
                  <a:lnTo>
                    <a:pt x="193039" y="0"/>
                  </a:lnTo>
                  <a:lnTo>
                    <a:pt x="148796" y="5101"/>
                  </a:lnTo>
                  <a:lnTo>
                    <a:pt x="108172" y="19631"/>
                  </a:lnTo>
                  <a:lnTo>
                    <a:pt x="72328" y="42427"/>
                  </a:lnTo>
                  <a:lnTo>
                    <a:pt x="42427" y="72328"/>
                  </a:lnTo>
                  <a:lnTo>
                    <a:pt x="19631" y="108172"/>
                  </a:lnTo>
                  <a:lnTo>
                    <a:pt x="5101" y="148796"/>
                  </a:lnTo>
                  <a:lnTo>
                    <a:pt x="0" y="193039"/>
                  </a:lnTo>
                  <a:lnTo>
                    <a:pt x="0" y="965200"/>
                  </a:lnTo>
                  <a:lnTo>
                    <a:pt x="5101" y="1009443"/>
                  </a:lnTo>
                  <a:lnTo>
                    <a:pt x="19631" y="1050067"/>
                  </a:lnTo>
                  <a:lnTo>
                    <a:pt x="42427" y="1085911"/>
                  </a:lnTo>
                  <a:lnTo>
                    <a:pt x="72328" y="1115812"/>
                  </a:lnTo>
                  <a:lnTo>
                    <a:pt x="108172" y="1138608"/>
                  </a:lnTo>
                  <a:lnTo>
                    <a:pt x="148796" y="1153138"/>
                  </a:lnTo>
                  <a:lnTo>
                    <a:pt x="193039" y="1158239"/>
                  </a:lnTo>
                  <a:lnTo>
                    <a:pt x="1617472" y="1158239"/>
                  </a:lnTo>
                  <a:lnTo>
                    <a:pt x="1661715" y="1153138"/>
                  </a:lnTo>
                  <a:lnTo>
                    <a:pt x="1702339" y="1138608"/>
                  </a:lnTo>
                  <a:lnTo>
                    <a:pt x="1738183" y="1115812"/>
                  </a:lnTo>
                  <a:lnTo>
                    <a:pt x="1768084" y="1085911"/>
                  </a:lnTo>
                  <a:lnTo>
                    <a:pt x="1790880" y="1050067"/>
                  </a:lnTo>
                  <a:lnTo>
                    <a:pt x="1805410" y="1009443"/>
                  </a:lnTo>
                  <a:lnTo>
                    <a:pt x="1810512" y="965200"/>
                  </a:lnTo>
                  <a:lnTo>
                    <a:pt x="1810512" y="193039"/>
                  </a:lnTo>
                  <a:lnTo>
                    <a:pt x="1805410" y="148796"/>
                  </a:lnTo>
                  <a:lnTo>
                    <a:pt x="1790880" y="108172"/>
                  </a:lnTo>
                  <a:lnTo>
                    <a:pt x="1768084" y="72328"/>
                  </a:lnTo>
                  <a:lnTo>
                    <a:pt x="1738183" y="42427"/>
                  </a:lnTo>
                  <a:lnTo>
                    <a:pt x="1702339" y="19631"/>
                  </a:lnTo>
                  <a:lnTo>
                    <a:pt x="1661715" y="5101"/>
                  </a:lnTo>
                  <a:lnTo>
                    <a:pt x="1617472" y="0"/>
                  </a:lnTo>
                  <a:close/>
                </a:path>
              </a:pathLst>
            </a:custGeom>
            <a:solidFill>
              <a:srgbClr val="82A962"/>
            </a:solidFill>
          </p:spPr>
          <p:txBody>
            <a:bodyPr wrap="square" lIns="0" tIns="0" rIns="0" bIns="0" rtlCol="0"/>
            <a:lstStyle/>
            <a:p>
              <a:endParaRPr sz="2700"/>
            </a:p>
          </p:txBody>
        </p:sp>
        <p:sp>
          <p:nvSpPr>
            <p:cNvPr id="55" name="object 55"/>
            <p:cNvSpPr/>
            <p:nvPr/>
          </p:nvSpPr>
          <p:spPr>
            <a:xfrm>
              <a:off x="2785110" y="3545585"/>
              <a:ext cx="1811020" cy="1158240"/>
            </a:xfrm>
            <a:custGeom>
              <a:avLst/>
              <a:gdLst/>
              <a:ahLst/>
              <a:cxnLst/>
              <a:rect l="l" t="t" r="r" b="b"/>
              <a:pathLst>
                <a:path w="1811020" h="1158239">
                  <a:moveTo>
                    <a:pt x="0" y="193039"/>
                  </a:moveTo>
                  <a:lnTo>
                    <a:pt x="5101" y="148796"/>
                  </a:lnTo>
                  <a:lnTo>
                    <a:pt x="19631" y="108172"/>
                  </a:lnTo>
                  <a:lnTo>
                    <a:pt x="42427" y="72328"/>
                  </a:lnTo>
                  <a:lnTo>
                    <a:pt x="72328" y="42427"/>
                  </a:lnTo>
                  <a:lnTo>
                    <a:pt x="108172" y="19631"/>
                  </a:lnTo>
                  <a:lnTo>
                    <a:pt x="148796" y="5101"/>
                  </a:lnTo>
                  <a:lnTo>
                    <a:pt x="193039" y="0"/>
                  </a:lnTo>
                  <a:lnTo>
                    <a:pt x="1617472" y="0"/>
                  </a:lnTo>
                  <a:lnTo>
                    <a:pt x="1661715" y="5101"/>
                  </a:lnTo>
                  <a:lnTo>
                    <a:pt x="1702339" y="19631"/>
                  </a:lnTo>
                  <a:lnTo>
                    <a:pt x="1738183" y="42427"/>
                  </a:lnTo>
                  <a:lnTo>
                    <a:pt x="1768084" y="72328"/>
                  </a:lnTo>
                  <a:lnTo>
                    <a:pt x="1790880" y="108172"/>
                  </a:lnTo>
                  <a:lnTo>
                    <a:pt x="1805410" y="148796"/>
                  </a:lnTo>
                  <a:lnTo>
                    <a:pt x="1810512" y="193039"/>
                  </a:lnTo>
                  <a:lnTo>
                    <a:pt x="1810512" y="965200"/>
                  </a:lnTo>
                  <a:lnTo>
                    <a:pt x="1805410" y="1009443"/>
                  </a:lnTo>
                  <a:lnTo>
                    <a:pt x="1790880" y="1050067"/>
                  </a:lnTo>
                  <a:lnTo>
                    <a:pt x="1768084" y="1085911"/>
                  </a:lnTo>
                  <a:lnTo>
                    <a:pt x="1738183" y="1115812"/>
                  </a:lnTo>
                  <a:lnTo>
                    <a:pt x="1702339" y="1138608"/>
                  </a:lnTo>
                  <a:lnTo>
                    <a:pt x="1661715" y="1153138"/>
                  </a:lnTo>
                  <a:lnTo>
                    <a:pt x="1617472" y="1158239"/>
                  </a:lnTo>
                  <a:lnTo>
                    <a:pt x="193039" y="1158239"/>
                  </a:lnTo>
                  <a:lnTo>
                    <a:pt x="148796" y="1153138"/>
                  </a:lnTo>
                  <a:lnTo>
                    <a:pt x="108172" y="1138608"/>
                  </a:lnTo>
                  <a:lnTo>
                    <a:pt x="72328" y="1115812"/>
                  </a:lnTo>
                  <a:lnTo>
                    <a:pt x="42427" y="1085911"/>
                  </a:lnTo>
                  <a:lnTo>
                    <a:pt x="19631" y="1050067"/>
                  </a:lnTo>
                  <a:lnTo>
                    <a:pt x="5101" y="1009443"/>
                  </a:lnTo>
                  <a:lnTo>
                    <a:pt x="0" y="965200"/>
                  </a:lnTo>
                  <a:lnTo>
                    <a:pt x="0" y="193039"/>
                  </a:lnTo>
                  <a:close/>
                </a:path>
              </a:pathLst>
            </a:custGeom>
            <a:ln w="19050">
              <a:solidFill>
                <a:srgbClr val="D7D7D7"/>
              </a:solidFill>
            </a:ln>
          </p:spPr>
          <p:txBody>
            <a:bodyPr wrap="square" lIns="0" tIns="0" rIns="0" bIns="0" rtlCol="0"/>
            <a:lstStyle/>
            <a:p>
              <a:endParaRPr sz="2700"/>
            </a:p>
          </p:txBody>
        </p:sp>
      </p:grpSp>
      <p:sp>
        <p:nvSpPr>
          <p:cNvPr id="56" name="object 56"/>
          <p:cNvSpPr txBox="1"/>
          <p:nvPr/>
        </p:nvSpPr>
        <p:spPr>
          <a:xfrm>
            <a:off x="4404359" y="5595746"/>
            <a:ext cx="2256473"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Pencairan</a:t>
            </a:r>
            <a:r>
              <a:rPr sz="2700" b="1" spc="-143" dirty="0">
                <a:solidFill>
                  <a:srgbClr val="FFFFFF"/>
                </a:solidFill>
                <a:latin typeface="Calibri"/>
                <a:cs typeface="Calibri"/>
              </a:rPr>
              <a:t> </a:t>
            </a:r>
            <a:r>
              <a:rPr sz="2700" b="1" dirty="0">
                <a:solidFill>
                  <a:srgbClr val="FFFFFF"/>
                </a:solidFill>
                <a:latin typeface="Calibri"/>
                <a:cs typeface="Calibri"/>
              </a:rPr>
              <a:t>SP2D</a:t>
            </a:r>
            <a:endParaRPr sz="2700">
              <a:latin typeface="Calibri"/>
              <a:cs typeface="Calibri"/>
            </a:endParaRPr>
          </a:p>
        </p:txBody>
      </p:sp>
      <p:sp>
        <p:nvSpPr>
          <p:cNvPr id="57" name="object 57"/>
          <p:cNvSpPr txBox="1"/>
          <p:nvPr/>
        </p:nvSpPr>
        <p:spPr>
          <a:xfrm>
            <a:off x="5010150" y="6450710"/>
            <a:ext cx="1045845"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a:t>
            </a:r>
            <a:r>
              <a:rPr sz="1650" spc="-8" dirty="0">
                <a:solidFill>
                  <a:srgbClr val="FFFFFF"/>
                </a:solidFill>
                <a:latin typeface="Calibri"/>
                <a:cs typeface="Calibri"/>
              </a:rPr>
              <a:t>S</a:t>
            </a:r>
            <a:r>
              <a:rPr sz="1650" dirty="0">
                <a:solidFill>
                  <a:srgbClr val="FFFFFF"/>
                </a:solidFill>
                <a:latin typeface="Calibri"/>
                <a:cs typeface="Calibri"/>
              </a:rPr>
              <a:t>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58" name="object 58"/>
          <p:cNvGrpSpPr/>
          <p:nvPr/>
        </p:nvGrpSpPr>
        <p:grpSpPr>
          <a:xfrm>
            <a:off x="4652009" y="5237798"/>
            <a:ext cx="9447848" cy="1752600"/>
            <a:chOff x="3101339" y="3491865"/>
            <a:chExt cx="6298565" cy="1168400"/>
          </a:xfrm>
        </p:grpSpPr>
        <p:pic>
          <p:nvPicPr>
            <p:cNvPr id="59" name="object 59"/>
            <p:cNvPicPr/>
            <p:nvPr/>
          </p:nvPicPr>
          <p:blipFill>
            <a:blip r:embed="rId7" cstate="print"/>
            <a:stretch>
              <a:fillRect/>
            </a:stretch>
          </p:blipFill>
          <p:spPr>
            <a:xfrm>
              <a:off x="3101339" y="4347972"/>
              <a:ext cx="211836" cy="211836"/>
            </a:xfrm>
            <a:prstGeom prst="rect">
              <a:avLst/>
            </a:prstGeom>
          </p:spPr>
        </p:pic>
        <p:pic>
          <p:nvPicPr>
            <p:cNvPr id="60" name="object 60"/>
            <p:cNvPicPr/>
            <p:nvPr/>
          </p:nvPicPr>
          <p:blipFill>
            <a:blip r:embed="rId7" cstate="print"/>
            <a:stretch>
              <a:fillRect/>
            </a:stretch>
          </p:blipFill>
          <p:spPr>
            <a:xfrm>
              <a:off x="5376672" y="4297680"/>
              <a:ext cx="211836" cy="211836"/>
            </a:xfrm>
            <a:prstGeom prst="rect">
              <a:avLst/>
            </a:prstGeom>
          </p:spPr>
        </p:pic>
        <p:sp>
          <p:nvSpPr>
            <p:cNvPr id="61" name="object 61"/>
            <p:cNvSpPr/>
            <p:nvPr/>
          </p:nvSpPr>
          <p:spPr>
            <a:xfrm>
              <a:off x="4697729" y="3958590"/>
              <a:ext cx="449580" cy="353695"/>
            </a:xfrm>
            <a:custGeom>
              <a:avLst/>
              <a:gdLst/>
              <a:ahLst/>
              <a:cxnLst/>
              <a:rect l="l" t="t" r="r" b="b"/>
              <a:pathLst>
                <a:path w="449579" h="353695">
                  <a:moveTo>
                    <a:pt x="176784" y="0"/>
                  </a:moveTo>
                  <a:lnTo>
                    <a:pt x="0" y="176784"/>
                  </a:lnTo>
                  <a:lnTo>
                    <a:pt x="176784" y="353568"/>
                  </a:lnTo>
                  <a:lnTo>
                    <a:pt x="176784" y="265176"/>
                  </a:lnTo>
                  <a:lnTo>
                    <a:pt x="449580" y="265176"/>
                  </a:lnTo>
                  <a:lnTo>
                    <a:pt x="449580" y="88392"/>
                  </a:lnTo>
                  <a:lnTo>
                    <a:pt x="176784" y="88392"/>
                  </a:lnTo>
                  <a:lnTo>
                    <a:pt x="176784" y="0"/>
                  </a:lnTo>
                  <a:close/>
                </a:path>
              </a:pathLst>
            </a:custGeom>
            <a:solidFill>
              <a:srgbClr val="82A962"/>
            </a:solidFill>
          </p:spPr>
          <p:txBody>
            <a:bodyPr wrap="square" lIns="0" tIns="0" rIns="0" bIns="0" rtlCol="0"/>
            <a:lstStyle/>
            <a:p>
              <a:endParaRPr sz="2700"/>
            </a:p>
          </p:txBody>
        </p:sp>
        <p:sp>
          <p:nvSpPr>
            <p:cNvPr id="62" name="object 62"/>
            <p:cNvSpPr/>
            <p:nvPr/>
          </p:nvSpPr>
          <p:spPr>
            <a:xfrm>
              <a:off x="4697729" y="3958590"/>
              <a:ext cx="449580" cy="353695"/>
            </a:xfrm>
            <a:custGeom>
              <a:avLst/>
              <a:gdLst/>
              <a:ahLst/>
              <a:cxnLst/>
              <a:rect l="l" t="t" r="r" b="b"/>
              <a:pathLst>
                <a:path w="449579" h="353695">
                  <a:moveTo>
                    <a:pt x="449580" y="265176"/>
                  </a:moveTo>
                  <a:lnTo>
                    <a:pt x="176784" y="265176"/>
                  </a:lnTo>
                  <a:lnTo>
                    <a:pt x="176784" y="353568"/>
                  </a:lnTo>
                  <a:lnTo>
                    <a:pt x="0" y="176784"/>
                  </a:lnTo>
                  <a:lnTo>
                    <a:pt x="176784" y="0"/>
                  </a:lnTo>
                  <a:lnTo>
                    <a:pt x="176784" y="88392"/>
                  </a:lnTo>
                  <a:lnTo>
                    <a:pt x="449580" y="88392"/>
                  </a:lnTo>
                  <a:lnTo>
                    <a:pt x="449580" y="265176"/>
                  </a:lnTo>
                  <a:close/>
                </a:path>
              </a:pathLst>
            </a:custGeom>
            <a:ln w="19050">
              <a:solidFill>
                <a:srgbClr val="D7D7D7"/>
              </a:solidFill>
            </a:ln>
          </p:spPr>
          <p:txBody>
            <a:bodyPr wrap="square" lIns="0" tIns="0" rIns="0" bIns="0" rtlCol="0"/>
            <a:lstStyle/>
            <a:p>
              <a:endParaRPr sz="2700"/>
            </a:p>
          </p:txBody>
        </p:sp>
        <p:sp>
          <p:nvSpPr>
            <p:cNvPr id="63" name="object 63"/>
            <p:cNvSpPr/>
            <p:nvPr/>
          </p:nvSpPr>
          <p:spPr>
            <a:xfrm>
              <a:off x="7579613" y="3501390"/>
              <a:ext cx="1811020" cy="1149350"/>
            </a:xfrm>
            <a:custGeom>
              <a:avLst/>
              <a:gdLst/>
              <a:ahLst/>
              <a:cxnLst/>
              <a:rect l="l" t="t" r="r" b="b"/>
              <a:pathLst>
                <a:path w="1811020" h="1149350">
                  <a:moveTo>
                    <a:pt x="1618995" y="0"/>
                  </a:moveTo>
                  <a:lnTo>
                    <a:pt x="191515" y="0"/>
                  </a:lnTo>
                  <a:lnTo>
                    <a:pt x="147596" y="5057"/>
                  </a:lnTo>
                  <a:lnTo>
                    <a:pt x="107283" y="19462"/>
                  </a:lnTo>
                  <a:lnTo>
                    <a:pt x="71724" y="42067"/>
                  </a:lnTo>
                  <a:lnTo>
                    <a:pt x="42067" y="71724"/>
                  </a:lnTo>
                  <a:lnTo>
                    <a:pt x="19462" y="107283"/>
                  </a:lnTo>
                  <a:lnTo>
                    <a:pt x="5057" y="147596"/>
                  </a:lnTo>
                  <a:lnTo>
                    <a:pt x="0" y="191516"/>
                  </a:lnTo>
                  <a:lnTo>
                    <a:pt x="0" y="957580"/>
                  </a:lnTo>
                  <a:lnTo>
                    <a:pt x="5057" y="1001499"/>
                  </a:lnTo>
                  <a:lnTo>
                    <a:pt x="19462" y="1041812"/>
                  </a:lnTo>
                  <a:lnTo>
                    <a:pt x="42067" y="1077371"/>
                  </a:lnTo>
                  <a:lnTo>
                    <a:pt x="71724" y="1107028"/>
                  </a:lnTo>
                  <a:lnTo>
                    <a:pt x="107283" y="1129633"/>
                  </a:lnTo>
                  <a:lnTo>
                    <a:pt x="147596" y="1144038"/>
                  </a:lnTo>
                  <a:lnTo>
                    <a:pt x="191515" y="1149096"/>
                  </a:lnTo>
                  <a:lnTo>
                    <a:pt x="1618995" y="1149096"/>
                  </a:lnTo>
                  <a:lnTo>
                    <a:pt x="1662915" y="1144038"/>
                  </a:lnTo>
                  <a:lnTo>
                    <a:pt x="1703228" y="1129633"/>
                  </a:lnTo>
                  <a:lnTo>
                    <a:pt x="1738787" y="1107028"/>
                  </a:lnTo>
                  <a:lnTo>
                    <a:pt x="1768444" y="1077371"/>
                  </a:lnTo>
                  <a:lnTo>
                    <a:pt x="1791049" y="1041812"/>
                  </a:lnTo>
                  <a:lnTo>
                    <a:pt x="1805454" y="1001499"/>
                  </a:lnTo>
                  <a:lnTo>
                    <a:pt x="1810511" y="957580"/>
                  </a:lnTo>
                  <a:lnTo>
                    <a:pt x="1810511" y="191516"/>
                  </a:lnTo>
                  <a:lnTo>
                    <a:pt x="1805454" y="147596"/>
                  </a:lnTo>
                  <a:lnTo>
                    <a:pt x="1791049" y="107283"/>
                  </a:lnTo>
                  <a:lnTo>
                    <a:pt x="1768444" y="71724"/>
                  </a:lnTo>
                  <a:lnTo>
                    <a:pt x="1738787" y="42067"/>
                  </a:lnTo>
                  <a:lnTo>
                    <a:pt x="1703228" y="19462"/>
                  </a:lnTo>
                  <a:lnTo>
                    <a:pt x="1662915" y="5057"/>
                  </a:lnTo>
                  <a:lnTo>
                    <a:pt x="1618995" y="0"/>
                  </a:lnTo>
                  <a:close/>
                </a:path>
              </a:pathLst>
            </a:custGeom>
            <a:solidFill>
              <a:srgbClr val="48A95F"/>
            </a:solidFill>
          </p:spPr>
          <p:txBody>
            <a:bodyPr wrap="square" lIns="0" tIns="0" rIns="0" bIns="0" rtlCol="0"/>
            <a:lstStyle/>
            <a:p>
              <a:endParaRPr sz="2700"/>
            </a:p>
          </p:txBody>
        </p:sp>
        <p:sp>
          <p:nvSpPr>
            <p:cNvPr id="64" name="object 64"/>
            <p:cNvSpPr/>
            <p:nvPr/>
          </p:nvSpPr>
          <p:spPr>
            <a:xfrm>
              <a:off x="7579613" y="3501390"/>
              <a:ext cx="1811020" cy="1149350"/>
            </a:xfrm>
            <a:custGeom>
              <a:avLst/>
              <a:gdLst/>
              <a:ahLst/>
              <a:cxnLst/>
              <a:rect l="l" t="t" r="r" b="b"/>
              <a:pathLst>
                <a:path w="1811020" h="1149350">
                  <a:moveTo>
                    <a:pt x="0" y="191516"/>
                  </a:moveTo>
                  <a:lnTo>
                    <a:pt x="5057" y="147596"/>
                  </a:lnTo>
                  <a:lnTo>
                    <a:pt x="19462" y="107283"/>
                  </a:lnTo>
                  <a:lnTo>
                    <a:pt x="42067" y="71724"/>
                  </a:lnTo>
                  <a:lnTo>
                    <a:pt x="71724" y="42067"/>
                  </a:lnTo>
                  <a:lnTo>
                    <a:pt x="107283" y="19462"/>
                  </a:lnTo>
                  <a:lnTo>
                    <a:pt x="147596" y="5057"/>
                  </a:lnTo>
                  <a:lnTo>
                    <a:pt x="191515" y="0"/>
                  </a:lnTo>
                  <a:lnTo>
                    <a:pt x="1618995" y="0"/>
                  </a:lnTo>
                  <a:lnTo>
                    <a:pt x="1662915" y="5057"/>
                  </a:lnTo>
                  <a:lnTo>
                    <a:pt x="1703228" y="19462"/>
                  </a:lnTo>
                  <a:lnTo>
                    <a:pt x="1738787" y="42067"/>
                  </a:lnTo>
                  <a:lnTo>
                    <a:pt x="1768444" y="71724"/>
                  </a:lnTo>
                  <a:lnTo>
                    <a:pt x="1791049" y="107283"/>
                  </a:lnTo>
                  <a:lnTo>
                    <a:pt x="1805454" y="147596"/>
                  </a:lnTo>
                  <a:lnTo>
                    <a:pt x="1810511" y="191516"/>
                  </a:lnTo>
                  <a:lnTo>
                    <a:pt x="1810511" y="957580"/>
                  </a:lnTo>
                  <a:lnTo>
                    <a:pt x="1805454" y="1001499"/>
                  </a:lnTo>
                  <a:lnTo>
                    <a:pt x="1791049" y="1041812"/>
                  </a:lnTo>
                  <a:lnTo>
                    <a:pt x="1768444" y="1077371"/>
                  </a:lnTo>
                  <a:lnTo>
                    <a:pt x="1738787" y="1107028"/>
                  </a:lnTo>
                  <a:lnTo>
                    <a:pt x="1703228" y="1129633"/>
                  </a:lnTo>
                  <a:lnTo>
                    <a:pt x="1662915" y="1144038"/>
                  </a:lnTo>
                  <a:lnTo>
                    <a:pt x="1618995" y="1149096"/>
                  </a:lnTo>
                  <a:lnTo>
                    <a:pt x="191515" y="1149096"/>
                  </a:lnTo>
                  <a:lnTo>
                    <a:pt x="147596" y="1144038"/>
                  </a:lnTo>
                  <a:lnTo>
                    <a:pt x="107283" y="1129633"/>
                  </a:lnTo>
                  <a:lnTo>
                    <a:pt x="71724" y="1107028"/>
                  </a:lnTo>
                  <a:lnTo>
                    <a:pt x="42067" y="1077371"/>
                  </a:lnTo>
                  <a:lnTo>
                    <a:pt x="19462" y="1041812"/>
                  </a:lnTo>
                  <a:lnTo>
                    <a:pt x="5057" y="1001499"/>
                  </a:lnTo>
                  <a:lnTo>
                    <a:pt x="0" y="957580"/>
                  </a:lnTo>
                  <a:lnTo>
                    <a:pt x="0" y="191516"/>
                  </a:lnTo>
                  <a:close/>
                </a:path>
              </a:pathLst>
            </a:custGeom>
            <a:ln w="19050">
              <a:solidFill>
                <a:srgbClr val="D7D7D7"/>
              </a:solidFill>
            </a:ln>
          </p:spPr>
          <p:txBody>
            <a:bodyPr wrap="square" lIns="0" tIns="0" rIns="0" bIns="0" rtlCol="0"/>
            <a:lstStyle/>
            <a:p>
              <a:endParaRPr sz="2700"/>
            </a:p>
          </p:txBody>
        </p:sp>
      </p:grpSp>
      <p:sp>
        <p:nvSpPr>
          <p:cNvPr id="65" name="object 65"/>
          <p:cNvSpPr txBox="1"/>
          <p:nvPr/>
        </p:nvSpPr>
        <p:spPr>
          <a:xfrm>
            <a:off x="11882819" y="5407838"/>
            <a:ext cx="1684973" cy="850233"/>
          </a:xfrm>
          <a:prstGeom prst="rect">
            <a:avLst/>
          </a:prstGeom>
        </p:spPr>
        <p:txBody>
          <a:bodyPr vert="horz" wrap="square" lIns="0" tIns="19050" rIns="0" bIns="0" rtlCol="0">
            <a:spAutoFit/>
          </a:bodyPr>
          <a:lstStyle/>
          <a:p>
            <a:pPr algn="ctr">
              <a:spcBef>
                <a:spcPts val="150"/>
              </a:spcBef>
            </a:pPr>
            <a:r>
              <a:rPr sz="2700" b="1" spc="-8" dirty="0">
                <a:solidFill>
                  <a:srgbClr val="FFFFFF"/>
                </a:solidFill>
                <a:latin typeface="Calibri"/>
                <a:cs typeface="Calibri"/>
              </a:rPr>
              <a:t>Pembuatan</a:t>
            </a:r>
            <a:endParaRPr sz="2700">
              <a:latin typeface="Calibri"/>
              <a:cs typeface="Calibri"/>
            </a:endParaRPr>
          </a:p>
          <a:p>
            <a:pPr marL="2858" algn="ctr">
              <a:spcBef>
                <a:spcPts val="8"/>
              </a:spcBef>
            </a:pPr>
            <a:r>
              <a:rPr sz="2700" b="1" dirty="0">
                <a:solidFill>
                  <a:srgbClr val="FFFFFF"/>
                </a:solidFill>
                <a:latin typeface="Calibri"/>
                <a:cs typeface="Calibri"/>
              </a:rPr>
              <a:t>SP2D</a:t>
            </a:r>
            <a:endParaRPr sz="2700">
              <a:latin typeface="Calibri"/>
              <a:cs typeface="Calibri"/>
            </a:endParaRPr>
          </a:p>
        </p:txBody>
      </p:sp>
      <p:sp>
        <p:nvSpPr>
          <p:cNvPr id="66" name="object 66"/>
          <p:cNvSpPr txBox="1"/>
          <p:nvPr/>
        </p:nvSpPr>
        <p:spPr>
          <a:xfrm>
            <a:off x="12244006" y="6492430"/>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67" name="object 67"/>
          <p:cNvGrpSpPr/>
          <p:nvPr/>
        </p:nvGrpSpPr>
        <p:grpSpPr>
          <a:xfrm>
            <a:off x="11355134" y="2480880"/>
            <a:ext cx="2745105" cy="4299585"/>
            <a:chOff x="7570089" y="1653920"/>
            <a:chExt cx="1830070" cy="2866390"/>
          </a:xfrm>
        </p:grpSpPr>
        <p:pic>
          <p:nvPicPr>
            <p:cNvPr id="68" name="object 68"/>
            <p:cNvPicPr/>
            <p:nvPr/>
          </p:nvPicPr>
          <p:blipFill>
            <a:blip r:embed="rId7" cstate="print"/>
            <a:stretch>
              <a:fillRect/>
            </a:stretch>
          </p:blipFill>
          <p:spPr>
            <a:xfrm>
              <a:off x="7947660" y="4308347"/>
              <a:ext cx="211835" cy="211836"/>
            </a:xfrm>
            <a:prstGeom prst="rect">
              <a:avLst/>
            </a:prstGeom>
          </p:spPr>
        </p:pic>
        <p:sp>
          <p:nvSpPr>
            <p:cNvPr id="69" name="object 69"/>
            <p:cNvSpPr/>
            <p:nvPr/>
          </p:nvSpPr>
          <p:spPr>
            <a:xfrm>
              <a:off x="7579614" y="1663445"/>
              <a:ext cx="1811020" cy="1127760"/>
            </a:xfrm>
            <a:custGeom>
              <a:avLst/>
              <a:gdLst/>
              <a:ahLst/>
              <a:cxnLst/>
              <a:rect l="l" t="t" r="r" b="b"/>
              <a:pathLst>
                <a:path w="1811020" h="1127760">
                  <a:moveTo>
                    <a:pt x="1622552" y="0"/>
                  </a:moveTo>
                  <a:lnTo>
                    <a:pt x="187959" y="0"/>
                  </a:lnTo>
                  <a:lnTo>
                    <a:pt x="138009" y="6717"/>
                  </a:lnTo>
                  <a:lnTo>
                    <a:pt x="93114" y="25672"/>
                  </a:lnTo>
                  <a:lnTo>
                    <a:pt x="55070" y="55070"/>
                  </a:lnTo>
                  <a:lnTo>
                    <a:pt x="25672" y="93114"/>
                  </a:lnTo>
                  <a:lnTo>
                    <a:pt x="6717" y="138009"/>
                  </a:lnTo>
                  <a:lnTo>
                    <a:pt x="0" y="187959"/>
                  </a:lnTo>
                  <a:lnTo>
                    <a:pt x="0" y="939800"/>
                  </a:lnTo>
                  <a:lnTo>
                    <a:pt x="6717" y="989750"/>
                  </a:lnTo>
                  <a:lnTo>
                    <a:pt x="25672" y="1034645"/>
                  </a:lnTo>
                  <a:lnTo>
                    <a:pt x="55070" y="1072689"/>
                  </a:lnTo>
                  <a:lnTo>
                    <a:pt x="93114" y="1102087"/>
                  </a:lnTo>
                  <a:lnTo>
                    <a:pt x="138009" y="1121042"/>
                  </a:lnTo>
                  <a:lnTo>
                    <a:pt x="187959" y="1127759"/>
                  </a:lnTo>
                  <a:lnTo>
                    <a:pt x="1622552" y="1127759"/>
                  </a:lnTo>
                  <a:lnTo>
                    <a:pt x="1672502" y="1121042"/>
                  </a:lnTo>
                  <a:lnTo>
                    <a:pt x="1717397" y="1102087"/>
                  </a:lnTo>
                  <a:lnTo>
                    <a:pt x="1755441" y="1072689"/>
                  </a:lnTo>
                  <a:lnTo>
                    <a:pt x="1784839" y="1034645"/>
                  </a:lnTo>
                  <a:lnTo>
                    <a:pt x="1803794" y="989750"/>
                  </a:lnTo>
                  <a:lnTo>
                    <a:pt x="1810511" y="939800"/>
                  </a:lnTo>
                  <a:lnTo>
                    <a:pt x="1810511" y="187959"/>
                  </a:lnTo>
                  <a:lnTo>
                    <a:pt x="1803794" y="138009"/>
                  </a:lnTo>
                  <a:lnTo>
                    <a:pt x="1784839" y="93114"/>
                  </a:lnTo>
                  <a:lnTo>
                    <a:pt x="1755441" y="55070"/>
                  </a:lnTo>
                  <a:lnTo>
                    <a:pt x="1717397" y="25672"/>
                  </a:lnTo>
                  <a:lnTo>
                    <a:pt x="1672502" y="6717"/>
                  </a:lnTo>
                  <a:lnTo>
                    <a:pt x="1622552" y="0"/>
                  </a:lnTo>
                  <a:close/>
                </a:path>
              </a:pathLst>
            </a:custGeom>
            <a:solidFill>
              <a:srgbClr val="0092C7"/>
            </a:solidFill>
          </p:spPr>
          <p:txBody>
            <a:bodyPr wrap="square" lIns="0" tIns="0" rIns="0" bIns="0" rtlCol="0"/>
            <a:lstStyle/>
            <a:p>
              <a:endParaRPr sz="2700"/>
            </a:p>
          </p:txBody>
        </p:sp>
        <p:sp>
          <p:nvSpPr>
            <p:cNvPr id="70" name="object 70"/>
            <p:cNvSpPr/>
            <p:nvPr/>
          </p:nvSpPr>
          <p:spPr>
            <a:xfrm>
              <a:off x="7579614" y="1663445"/>
              <a:ext cx="1811020" cy="1127760"/>
            </a:xfrm>
            <a:custGeom>
              <a:avLst/>
              <a:gdLst/>
              <a:ahLst/>
              <a:cxnLst/>
              <a:rect l="l" t="t" r="r" b="b"/>
              <a:pathLst>
                <a:path w="1811020" h="1127760">
                  <a:moveTo>
                    <a:pt x="0" y="187959"/>
                  </a:moveTo>
                  <a:lnTo>
                    <a:pt x="6717" y="138009"/>
                  </a:lnTo>
                  <a:lnTo>
                    <a:pt x="25672" y="93114"/>
                  </a:lnTo>
                  <a:lnTo>
                    <a:pt x="55070" y="55070"/>
                  </a:lnTo>
                  <a:lnTo>
                    <a:pt x="93114" y="25672"/>
                  </a:lnTo>
                  <a:lnTo>
                    <a:pt x="138009" y="6717"/>
                  </a:lnTo>
                  <a:lnTo>
                    <a:pt x="187959" y="0"/>
                  </a:lnTo>
                  <a:lnTo>
                    <a:pt x="1622552" y="0"/>
                  </a:lnTo>
                  <a:lnTo>
                    <a:pt x="1672502" y="6717"/>
                  </a:lnTo>
                  <a:lnTo>
                    <a:pt x="1717397" y="25672"/>
                  </a:lnTo>
                  <a:lnTo>
                    <a:pt x="1755441" y="55070"/>
                  </a:lnTo>
                  <a:lnTo>
                    <a:pt x="1784839" y="93114"/>
                  </a:lnTo>
                  <a:lnTo>
                    <a:pt x="1803794" y="138009"/>
                  </a:lnTo>
                  <a:lnTo>
                    <a:pt x="1810511" y="187959"/>
                  </a:lnTo>
                  <a:lnTo>
                    <a:pt x="1810511" y="939800"/>
                  </a:lnTo>
                  <a:lnTo>
                    <a:pt x="1803794" y="989750"/>
                  </a:lnTo>
                  <a:lnTo>
                    <a:pt x="1784839" y="1034645"/>
                  </a:lnTo>
                  <a:lnTo>
                    <a:pt x="1755441" y="1072689"/>
                  </a:lnTo>
                  <a:lnTo>
                    <a:pt x="1717397" y="1102087"/>
                  </a:lnTo>
                  <a:lnTo>
                    <a:pt x="1672502" y="1121042"/>
                  </a:lnTo>
                  <a:lnTo>
                    <a:pt x="1622552" y="1127759"/>
                  </a:lnTo>
                  <a:lnTo>
                    <a:pt x="187959" y="1127759"/>
                  </a:lnTo>
                  <a:lnTo>
                    <a:pt x="138009" y="1121042"/>
                  </a:lnTo>
                  <a:lnTo>
                    <a:pt x="93114" y="1102087"/>
                  </a:lnTo>
                  <a:lnTo>
                    <a:pt x="55070" y="1072689"/>
                  </a:lnTo>
                  <a:lnTo>
                    <a:pt x="25672" y="1034645"/>
                  </a:lnTo>
                  <a:lnTo>
                    <a:pt x="6717" y="989750"/>
                  </a:lnTo>
                  <a:lnTo>
                    <a:pt x="0" y="939800"/>
                  </a:lnTo>
                  <a:lnTo>
                    <a:pt x="0" y="187959"/>
                  </a:lnTo>
                  <a:close/>
                </a:path>
              </a:pathLst>
            </a:custGeom>
            <a:ln w="19050">
              <a:solidFill>
                <a:srgbClr val="D7D7D7"/>
              </a:solidFill>
            </a:ln>
          </p:spPr>
          <p:txBody>
            <a:bodyPr wrap="square" lIns="0" tIns="0" rIns="0" bIns="0" rtlCol="0"/>
            <a:lstStyle/>
            <a:p>
              <a:endParaRPr sz="2700"/>
            </a:p>
          </p:txBody>
        </p:sp>
      </p:grpSp>
      <p:sp>
        <p:nvSpPr>
          <p:cNvPr id="71" name="object 71"/>
          <p:cNvSpPr txBox="1"/>
          <p:nvPr/>
        </p:nvSpPr>
        <p:spPr>
          <a:xfrm>
            <a:off x="11714988" y="2589658"/>
            <a:ext cx="1859280" cy="865622"/>
          </a:xfrm>
          <a:prstGeom prst="rect">
            <a:avLst/>
          </a:prstGeom>
        </p:spPr>
        <p:txBody>
          <a:bodyPr vert="horz" wrap="square" lIns="0" tIns="19050" rIns="0" bIns="0" rtlCol="0">
            <a:spAutoFit/>
          </a:bodyPr>
          <a:lstStyle/>
          <a:p>
            <a:pPr marL="342900">
              <a:lnSpc>
                <a:spcPts val="3045"/>
              </a:lnSpc>
              <a:spcBef>
                <a:spcPts val="150"/>
              </a:spcBef>
            </a:pPr>
            <a:r>
              <a:rPr sz="2700" b="1" spc="-8" dirty="0">
                <a:solidFill>
                  <a:srgbClr val="FFFFFF"/>
                </a:solidFill>
                <a:latin typeface="Calibri"/>
                <a:cs typeface="Calibri"/>
              </a:rPr>
              <a:t>Generate</a:t>
            </a:r>
            <a:endParaRPr sz="2700">
              <a:latin typeface="Calibri"/>
              <a:cs typeface="Calibri"/>
            </a:endParaRPr>
          </a:p>
          <a:p>
            <a:pPr marL="197168" indent="-179070">
              <a:lnSpc>
                <a:spcPts val="1748"/>
              </a:lnSpc>
              <a:buSzPct val="91666"/>
              <a:buAutoNum type="arabicPeriod"/>
              <a:tabLst>
                <a:tab pos="198120" algn="l"/>
              </a:tabLst>
            </a:pPr>
            <a:r>
              <a:rPr b="1" spc="-8" dirty="0">
                <a:solidFill>
                  <a:srgbClr val="FFFFFF"/>
                </a:solidFill>
                <a:latin typeface="Calibri"/>
                <a:cs typeface="Calibri"/>
              </a:rPr>
              <a:t>SPM</a:t>
            </a:r>
            <a:endParaRPr>
              <a:latin typeface="Calibri"/>
              <a:cs typeface="Calibri"/>
            </a:endParaRPr>
          </a:p>
          <a:p>
            <a:pPr marL="197168" indent="-179070">
              <a:lnSpc>
                <a:spcPts val="1943"/>
              </a:lnSpc>
              <a:buSzPct val="91666"/>
              <a:buAutoNum type="arabicPeriod"/>
              <a:tabLst>
                <a:tab pos="198120" algn="l"/>
              </a:tabLst>
            </a:pPr>
            <a:r>
              <a:rPr b="1" dirty="0">
                <a:solidFill>
                  <a:srgbClr val="FFFFFF"/>
                </a:solidFill>
                <a:latin typeface="Calibri"/>
                <a:cs typeface="Calibri"/>
              </a:rPr>
              <a:t>Surat</a:t>
            </a:r>
            <a:r>
              <a:rPr b="1" spc="-98" dirty="0">
                <a:solidFill>
                  <a:srgbClr val="FFFFFF"/>
                </a:solidFill>
                <a:latin typeface="Calibri"/>
                <a:cs typeface="Calibri"/>
              </a:rPr>
              <a:t> </a:t>
            </a:r>
            <a:r>
              <a:rPr b="1" spc="-8" dirty="0">
                <a:solidFill>
                  <a:srgbClr val="FFFFFF"/>
                </a:solidFill>
                <a:latin typeface="Calibri"/>
                <a:cs typeface="Calibri"/>
              </a:rPr>
              <a:t>Pernyataan</a:t>
            </a:r>
            <a:endParaRPr>
              <a:latin typeface="Calibri"/>
              <a:cs typeface="Calibri"/>
            </a:endParaRPr>
          </a:p>
        </p:txBody>
      </p:sp>
      <p:sp>
        <p:nvSpPr>
          <p:cNvPr id="72" name="object 72"/>
          <p:cNvSpPr txBox="1"/>
          <p:nvPr/>
        </p:nvSpPr>
        <p:spPr>
          <a:xfrm>
            <a:off x="12297917" y="3691052"/>
            <a:ext cx="853440" cy="274114"/>
          </a:xfrm>
          <a:prstGeom prst="rect">
            <a:avLst/>
          </a:prstGeom>
        </p:spPr>
        <p:txBody>
          <a:bodyPr vert="horz" wrap="square" lIns="0" tIns="20003" rIns="0" bIns="0" rtlCol="0">
            <a:spAutoFit/>
          </a:bodyPr>
          <a:lstStyle/>
          <a:p>
            <a:pPr marL="19050">
              <a:spcBef>
                <a:spcPts val="158"/>
              </a:spcBef>
            </a:pPr>
            <a:r>
              <a:rPr sz="1650" dirty="0">
                <a:solidFill>
                  <a:srgbClr val="FFFFFF"/>
                </a:solidFill>
                <a:latin typeface="Calibri"/>
                <a:cs typeface="Calibri"/>
              </a:rPr>
              <a:t>PPK</a:t>
            </a:r>
            <a:r>
              <a:rPr sz="1650" spc="-53" dirty="0">
                <a:solidFill>
                  <a:srgbClr val="FFFFFF"/>
                </a:solidFill>
                <a:latin typeface="Calibri"/>
                <a:cs typeface="Calibri"/>
              </a:rPr>
              <a:t> </a:t>
            </a:r>
            <a:r>
              <a:rPr sz="1650" spc="-8" dirty="0">
                <a:solidFill>
                  <a:srgbClr val="FFFFFF"/>
                </a:solidFill>
                <a:latin typeface="Calibri"/>
                <a:cs typeface="Calibri"/>
              </a:rPr>
              <a:t>S</a:t>
            </a:r>
            <a:r>
              <a:rPr sz="1650" dirty="0">
                <a:solidFill>
                  <a:srgbClr val="FFFFFF"/>
                </a:solidFill>
                <a:latin typeface="Calibri"/>
                <a:cs typeface="Calibri"/>
              </a:rPr>
              <a:t>KPD</a:t>
            </a:r>
            <a:endParaRPr sz="1650">
              <a:latin typeface="Calibri"/>
              <a:cs typeface="Calibri"/>
            </a:endParaRPr>
          </a:p>
        </p:txBody>
      </p:sp>
      <p:grpSp>
        <p:nvGrpSpPr>
          <p:cNvPr id="73" name="object 73"/>
          <p:cNvGrpSpPr/>
          <p:nvPr/>
        </p:nvGrpSpPr>
        <p:grpSpPr>
          <a:xfrm>
            <a:off x="11871197" y="3068384"/>
            <a:ext cx="5788343" cy="3890010"/>
            <a:chOff x="7914131" y="2045589"/>
            <a:chExt cx="3858895" cy="2593340"/>
          </a:xfrm>
        </p:grpSpPr>
        <p:pic>
          <p:nvPicPr>
            <p:cNvPr id="74" name="object 74"/>
            <p:cNvPicPr/>
            <p:nvPr/>
          </p:nvPicPr>
          <p:blipFill>
            <a:blip r:embed="rId8" cstate="print"/>
            <a:stretch>
              <a:fillRect/>
            </a:stretch>
          </p:blipFill>
          <p:spPr>
            <a:xfrm>
              <a:off x="7914131" y="2456688"/>
              <a:ext cx="220979" cy="220979"/>
            </a:xfrm>
            <a:prstGeom prst="rect">
              <a:avLst/>
            </a:prstGeom>
          </p:spPr>
        </p:pic>
        <p:sp>
          <p:nvSpPr>
            <p:cNvPr id="75" name="object 75"/>
            <p:cNvSpPr/>
            <p:nvPr/>
          </p:nvSpPr>
          <p:spPr>
            <a:xfrm>
              <a:off x="9458705" y="2055114"/>
              <a:ext cx="448309" cy="355600"/>
            </a:xfrm>
            <a:custGeom>
              <a:avLst/>
              <a:gdLst/>
              <a:ahLst/>
              <a:cxnLst/>
              <a:rect l="l" t="t" r="r" b="b"/>
              <a:pathLst>
                <a:path w="448309" h="355600">
                  <a:moveTo>
                    <a:pt x="270510" y="0"/>
                  </a:moveTo>
                  <a:lnTo>
                    <a:pt x="270510" y="88773"/>
                  </a:lnTo>
                  <a:lnTo>
                    <a:pt x="0" y="88773"/>
                  </a:lnTo>
                  <a:lnTo>
                    <a:pt x="0" y="266319"/>
                  </a:lnTo>
                  <a:lnTo>
                    <a:pt x="270510" y="266319"/>
                  </a:lnTo>
                  <a:lnTo>
                    <a:pt x="270510" y="355091"/>
                  </a:lnTo>
                  <a:lnTo>
                    <a:pt x="448055" y="177546"/>
                  </a:lnTo>
                  <a:lnTo>
                    <a:pt x="270510" y="0"/>
                  </a:lnTo>
                  <a:close/>
                </a:path>
              </a:pathLst>
            </a:custGeom>
            <a:solidFill>
              <a:srgbClr val="08A2C3"/>
            </a:solidFill>
          </p:spPr>
          <p:txBody>
            <a:bodyPr wrap="square" lIns="0" tIns="0" rIns="0" bIns="0" rtlCol="0"/>
            <a:lstStyle/>
            <a:p>
              <a:endParaRPr sz="2700"/>
            </a:p>
          </p:txBody>
        </p:sp>
        <p:sp>
          <p:nvSpPr>
            <p:cNvPr id="76" name="object 76"/>
            <p:cNvSpPr/>
            <p:nvPr/>
          </p:nvSpPr>
          <p:spPr>
            <a:xfrm>
              <a:off x="9458705" y="2055114"/>
              <a:ext cx="448309" cy="355600"/>
            </a:xfrm>
            <a:custGeom>
              <a:avLst/>
              <a:gdLst/>
              <a:ahLst/>
              <a:cxnLst/>
              <a:rect l="l" t="t" r="r" b="b"/>
              <a:pathLst>
                <a:path w="448309" h="355600">
                  <a:moveTo>
                    <a:pt x="0" y="88773"/>
                  </a:moveTo>
                  <a:lnTo>
                    <a:pt x="270510" y="88773"/>
                  </a:lnTo>
                  <a:lnTo>
                    <a:pt x="270510" y="0"/>
                  </a:lnTo>
                  <a:lnTo>
                    <a:pt x="448055" y="177546"/>
                  </a:lnTo>
                  <a:lnTo>
                    <a:pt x="270510" y="355091"/>
                  </a:lnTo>
                  <a:lnTo>
                    <a:pt x="270510" y="266319"/>
                  </a:lnTo>
                  <a:lnTo>
                    <a:pt x="0" y="266319"/>
                  </a:lnTo>
                  <a:lnTo>
                    <a:pt x="0" y="88773"/>
                  </a:lnTo>
                  <a:close/>
                </a:path>
              </a:pathLst>
            </a:custGeom>
            <a:ln w="19050">
              <a:solidFill>
                <a:srgbClr val="FFF1CC"/>
              </a:solidFill>
            </a:ln>
          </p:spPr>
          <p:txBody>
            <a:bodyPr wrap="square" lIns="0" tIns="0" rIns="0" bIns="0" rtlCol="0"/>
            <a:lstStyle/>
            <a:p>
              <a:endParaRPr sz="2700"/>
            </a:p>
          </p:txBody>
        </p:sp>
        <p:sp>
          <p:nvSpPr>
            <p:cNvPr id="77" name="object 77"/>
            <p:cNvSpPr/>
            <p:nvPr/>
          </p:nvSpPr>
          <p:spPr>
            <a:xfrm>
              <a:off x="9952481" y="3501390"/>
              <a:ext cx="1811020" cy="1127760"/>
            </a:xfrm>
            <a:custGeom>
              <a:avLst/>
              <a:gdLst/>
              <a:ahLst/>
              <a:cxnLst/>
              <a:rect l="l" t="t" r="r" b="b"/>
              <a:pathLst>
                <a:path w="1811020" h="1127760">
                  <a:moveTo>
                    <a:pt x="1622552" y="0"/>
                  </a:moveTo>
                  <a:lnTo>
                    <a:pt x="187960" y="0"/>
                  </a:lnTo>
                  <a:lnTo>
                    <a:pt x="138009" y="6717"/>
                  </a:lnTo>
                  <a:lnTo>
                    <a:pt x="93114" y="25672"/>
                  </a:lnTo>
                  <a:lnTo>
                    <a:pt x="55070" y="55070"/>
                  </a:lnTo>
                  <a:lnTo>
                    <a:pt x="25672" y="93114"/>
                  </a:lnTo>
                  <a:lnTo>
                    <a:pt x="6717" y="138009"/>
                  </a:lnTo>
                  <a:lnTo>
                    <a:pt x="0" y="187960"/>
                  </a:lnTo>
                  <a:lnTo>
                    <a:pt x="0" y="939800"/>
                  </a:lnTo>
                  <a:lnTo>
                    <a:pt x="6717" y="989750"/>
                  </a:lnTo>
                  <a:lnTo>
                    <a:pt x="25672" y="1034645"/>
                  </a:lnTo>
                  <a:lnTo>
                    <a:pt x="55070" y="1072689"/>
                  </a:lnTo>
                  <a:lnTo>
                    <a:pt x="93114" y="1102087"/>
                  </a:lnTo>
                  <a:lnTo>
                    <a:pt x="138009" y="1121042"/>
                  </a:lnTo>
                  <a:lnTo>
                    <a:pt x="187960" y="1127760"/>
                  </a:lnTo>
                  <a:lnTo>
                    <a:pt x="1622552" y="1127760"/>
                  </a:lnTo>
                  <a:lnTo>
                    <a:pt x="1672502" y="1121042"/>
                  </a:lnTo>
                  <a:lnTo>
                    <a:pt x="1717397" y="1102087"/>
                  </a:lnTo>
                  <a:lnTo>
                    <a:pt x="1755441" y="1072689"/>
                  </a:lnTo>
                  <a:lnTo>
                    <a:pt x="1784839" y="1034645"/>
                  </a:lnTo>
                  <a:lnTo>
                    <a:pt x="1803794" y="989750"/>
                  </a:lnTo>
                  <a:lnTo>
                    <a:pt x="1810512" y="939800"/>
                  </a:lnTo>
                  <a:lnTo>
                    <a:pt x="1810512" y="187960"/>
                  </a:lnTo>
                  <a:lnTo>
                    <a:pt x="1803794" y="138009"/>
                  </a:lnTo>
                  <a:lnTo>
                    <a:pt x="1784839" y="93114"/>
                  </a:lnTo>
                  <a:lnTo>
                    <a:pt x="1755441" y="55070"/>
                  </a:lnTo>
                  <a:lnTo>
                    <a:pt x="1717397" y="25672"/>
                  </a:lnTo>
                  <a:lnTo>
                    <a:pt x="1672502" y="6717"/>
                  </a:lnTo>
                  <a:lnTo>
                    <a:pt x="1622552" y="0"/>
                  </a:lnTo>
                  <a:close/>
                </a:path>
              </a:pathLst>
            </a:custGeom>
            <a:solidFill>
              <a:srgbClr val="369C92"/>
            </a:solidFill>
          </p:spPr>
          <p:txBody>
            <a:bodyPr wrap="square" lIns="0" tIns="0" rIns="0" bIns="0" rtlCol="0"/>
            <a:lstStyle/>
            <a:p>
              <a:endParaRPr sz="2700"/>
            </a:p>
          </p:txBody>
        </p:sp>
        <p:sp>
          <p:nvSpPr>
            <p:cNvPr id="78" name="object 78"/>
            <p:cNvSpPr/>
            <p:nvPr/>
          </p:nvSpPr>
          <p:spPr>
            <a:xfrm>
              <a:off x="9952481" y="3501390"/>
              <a:ext cx="1811020" cy="1127760"/>
            </a:xfrm>
            <a:custGeom>
              <a:avLst/>
              <a:gdLst/>
              <a:ahLst/>
              <a:cxnLst/>
              <a:rect l="l" t="t" r="r" b="b"/>
              <a:pathLst>
                <a:path w="1811020" h="1127760">
                  <a:moveTo>
                    <a:pt x="0" y="187960"/>
                  </a:moveTo>
                  <a:lnTo>
                    <a:pt x="6717" y="138009"/>
                  </a:lnTo>
                  <a:lnTo>
                    <a:pt x="25672" y="93114"/>
                  </a:lnTo>
                  <a:lnTo>
                    <a:pt x="55070" y="55070"/>
                  </a:lnTo>
                  <a:lnTo>
                    <a:pt x="93114" y="25672"/>
                  </a:lnTo>
                  <a:lnTo>
                    <a:pt x="138009" y="6717"/>
                  </a:lnTo>
                  <a:lnTo>
                    <a:pt x="187960" y="0"/>
                  </a:lnTo>
                  <a:lnTo>
                    <a:pt x="1622552" y="0"/>
                  </a:lnTo>
                  <a:lnTo>
                    <a:pt x="1672502" y="6717"/>
                  </a:lnTo>
                  <a:lnTo>
                    <a:pt x="1717397" y="25672"/>
                  </a:lnTo>
                  <a:lnTo>
                    <a:pt x="1755441" y="55070"/>
                  </a:lnTo>
                  <a:lnTo>
                    <a:pt x="1784839" y="93114"/>
                  </a:lnTo>
                  <a:lnTo>
                    <a:pt x="1803794" y="138009"/>
                  </a:lnTo>
                  <a:lnTo>
                    <a:pt x="1810512" y="187960"/>
                  </a:lnTo>
                  <a:lnTo>
                    <a:pt x="1810512" y="939800"/>
                  </a:lnTo>
                  <a:lnTo>
                    <a:pt x="1803794" y="989750"/>
                  </a:lnTo>
                  <a:lnTo>
                    <a:pt x="1784839" y="1034645"/>
                  </a:lnTo>
                  <a:lnTo>
                    <a:pt x="1755441" y="1072689"/>
                  </a:lnTo>
                  <a:lnTo>
                    <a:pt x="1717397" y="1102087"/>
                  </a:lnTo>
                  <a:lnTo>
                    <a:pt x="1672502" y="1121042"/>
                  </a:lnTo>
                  <a:lnTo>
                    <a:pt x="1622552" y="1127760"/>
                  </a:lnTo>
                  <a:lnTo>
                    <a:pt x="187960" y="1127760"/>
                  </a:lnTo>
                  <a:lnTo>
                    <a:pt x="138009" y="1121042"/>
                  </a:lnTo>
                  <a:lnTo>
                    <a:pt x="93114" y="1102087"/>
                  </a:lnTo>
                  <a:lnTo>
                    <a:pt x="55070" y="1072689"/>
                  </a:lnTo>
                  <a:lnTo>
                    <a:pt x="25672" y="1034645"/>
                  </a:lnTo>
                  <a:lnTo>
                    <a:pt x="6717" y="989750"/>
                  </a:lnTo>
                  <a:lnTo>
                    <a:pt x="0" y="939800"/>
                  </a:lnTo>
                  <a:lnTo>
                    <a:pt x="0" y="187960"/>
                  </a:lnTo>
                  <a:close/>
                </a:path>
              </a:pathLst>
            </a:custGeom>
            <a:ln w="19050">
              <a:solidFill>
                <a:srgbClr val="D7D7D7"/>
              </a:solidFill>
            </a:ln>
          </p:spPr>
          <p:txBody>
            <a:bodyPr wrap="square" lIns="0" tIns="0" rIns="0" bIns="0" rtlCol="0"/>
            <a:lstStyle/>
            <a:p>
              <a:endParaRPr sz="2700"/>
            </a:p>
          </p:txBody>
        </p:sp>
      </p:grpSp>
      <p:sp>
        <p:nvSpPr>
          <p:cNvPr id="79" name="object 79"/>
          <p:cNvSpPr txBox="1"/>
          <p:nvPr/>
        </p:nvSpPr>
        <p:spPr>
          <a:xfrm>
            <a:off x="15243238" y="5450395"/>
            <a:ext cx="2086928" cy="434734"/>
          </a:xfrm>
          <a:prstGeom prst="rect">
            <a:avLst/>
          </a:prstGeom>
        </p:spPr>
        <p:txBody>
          <a:bodyPr vert="horz" wrap="square" lIns="0" tIns="19050" rIns="0" bIns="0" rtlCol="0">
            <a:spAutoFit/>
          </a:bodyPr>
          <a:lstStyle/>
          <a:p>
            <a:pPr marL="19050">
              <a:spcBef>
                <a:spcPts val="150"/>
              </a:spcBef>
            </a:pPr>
            <a:r>
              <a:rPr sz="2700" b="1" spc="-8" dirty="0">
                <a:solidFill>
                  <a:srgbClr val="FFFFFF"/>
                </a:solidFill>
                <a:latin typeface="Calibri"/>
                <a:cs typeface="Calibri"/>
              </a:rPr>
              <a:t>Verifikasi</a:t>
            </a:r>
            <a:r>
              <a:rPr sz="2700" b="1" spc="-113" dirty="0">
                <a:solidFill>
                  <a:srgbClr val="FFFFFF"/>
                </a:solidFill>
                <a:latin typeface="Calibri"/>
                <a:cs typeface="Calibri"/>
              </a:rPr>
              <a:t> </a:t>
            </a:r>
            <a:r>
              <a:rPr sz="2700" b="1" dirty="0">
                <a:solidFill>
                  <a:srgbClr val="FFFFFF"/>
                </a:solidFill>
                <a:latin typeface="Calibri"/>
                <a:cs typeface="Calibri"/>
              </a:rPr>
              <a:t>SPM</a:t>
            </a:r>
            <a:endParaRPr sz="2700">
              <a:latin typeface="Calibri"/>
              <a:cs typeface="Calibri"/>
            </a:endParaRPr>
          </a:p>
        </p:txBody>
      </p:sp>
      <p:sp>
        <p:nvSpPr>
          <p:cNvPr id="80" name="object 80"/>
          <p:cNvSpPr txBox="1"/>
          <p:nvPr/>
        </p:nvSpPr>
        <p:spPr>
          <a:xfrm>
            <a:off x="15803309" y="6419659"/>
            <a:ext cx="966788" cy="273152"/>
          </a:xfrm>
          <a:prstGeom prst="rect">
            <a:avLst/>
          </a:prstGeom>
        </p:spPr>
        <p:txBody>
          <a:bodyPr vert="horz" wrap="square" lIns="0" tIns="19050" rIns="0" bIns="0" rtlCol="0">
            <a:spAutoFit/>
          </a:bodyPr>
          <a:lstStyle/>
          <a:p>
            <a:pPr marL="19050">
              <a:spcBef>
                <a:spcPts val="150"/>
              </a:spcBef>
            </a:pPr>
            <a:r>
              <a:rPr sz="1650" dirty="0">
                <a:solidFill>
                  <a:srgbClr val="FFFFFF"/>
                </a:solidFill>
                <a:latin typeface="Calibri"/>
                <a:cs typeface="Calibri"/>
              </a:rPr>
              <a:t>Kuasa</a:t>
            </a:r>
            <a:r>
              <a:rPr sz="1650" spc="-23" dirty="0">
                <a:solidFill>
                  <a:srgbClr val="FFFFFF"/>
                </a:solidFill>
                <a:latin typeface="Calibri"/>
                <a:cs typeface="Calibri"/>
              </a:rPr>
              <a:t> </a:t>
            </a:r>
            <a:r>
              <a:rPr sz="1650" dirty="0">
                <a:solidFill>
                  <a:srgbClr val="FFFFFF"/>
                </a:solidFill>
                <a:latin typeface="Calibri"/>
                <a:cs typeface="Calibri"/>
              </a:rPr>
              <a:t>BUD</a:t>
            </a:r>
            <a:endParaRPr sz="1650">
              <a:latin typeface="Calibri"/>
              <a:cs typeface="Calibri"/>
            </a:endParaRPr>
          </a:p>
        </p:txBody>
      </p:sp>
      <p:grpSp>
        <p:nvGrpSpPr>
          <p:cNvPr id="81" name="object 81"/>
          <p:cNvGrpSpPr/>
          <p:nvPr/>
        </p:nvGrpSpPr>
        <p:grpSpPr>
          <a:xfrm>
            <a:off x="14914434" y="2474022"/>
            <a:ext cx="2745105" cy="4263390"/>
            <a:chOff x="9942956" y="1649348"/>
            <a:chExt cx="1830070" cy="2842260"/>
          </a:xfrm>
        </p:grpSpPr>
        <p:pic>
          <p:nvPicPr>
            <p:cNvPr id="82" name="object 82"/>
            <p:cNvPicPr/>
            <p:nvPr/>
          </p:nvPicPr>
          <p:blipFill>
            <a:blip r:embed="rId9" cstate="print"/>
            <a:stretch>
              <a:fillRect/>
            </a:stretch>
          </p:blipFill>
          <p:spPr>
            <a:xfrm>
              <a:off x="10279379" y="4277867"/>
              <a:ext cx="211835" cy="213360"/>
            </a:xfrm>
            <a:prstGeom prst="rect">
              <a:avLst/>
            </a:prstGeom>
          </p:spPr>
        </p:pic>
        <p:sp>
          <p:nvSpPr>
            <p:cNvPr id="83" name="object 83"/>
            <p:cNvSpPr/>
            <p:nvPr/>
          </p:nvSpPr>
          <p:spPr>
            <a:xfrm>
              <a:off x="9952481" y="1658873"/>
              <a:ext cx="1811020" cy="1100455"/>
            </a:xfrm>
            <a:custGeom>
              <a:avLst/>
              <a:gdLst/>
              <a:ahLst/>
              <a:cxnLst/>
              <a:rect l="l" t="t" r="r" b="b"/>
              <a:pathLst>
                <a:path w="1811020" h="1100455">
                  <a:moveTo>
                    <a:pt x="1627124" y="0"/>
                  </a:moveTo>
                  <a:lnTo>
                    <a:pt x="183388" y="0"/>
                  </a:lnTo>
                  <a:lnTo>
                    <a:pt x="134658" y="6555"/>
                  </a:lnTo>
                  <a:lnTo>
                    <a:pt x="90856" y="25051"/>
                  </a:lnTo>
                  <a:lnTo>
                    <a:pt x="53736" y="53736"/>
                  </a:lnTo>
                  <a:lnTo>
                    <a:pt x="25051" y="90856"/>
                  </a:lnTo>
                  <a:lnTo>
                    <a:pt x="6555" y="134658"/>
                  </a:lnTo>
                  <a:lnTo>
                    <a:pt x="0" y="183387"/>
                  </a:lnTo>
                  <a:lnTo>
                    <a:pt x="0" y="916939"/>
                  </a:lnTo>
                  <a:lnTo>
                    <a:pt x="6555" y="965669"/>
                  </a:lnTo>
                  <a:lnTo>
                    <a:pt x="25051" y="1009471"/>
                  </a:lnTo>
                  <a:lnTo>
                    <a:pt x="53736" y="1046591"/>
                  </a:lnTo>
                  <a:lnTo>
                    <a:pt x="90856" y="1075276"/>
                  </a:lnTo>
                  <a:lnTo>
                    <a:pt x="134658" y="1093772"/>
                  </a:lnTo>
                  <a:lnTo>
                    <a:pt x="183388" y="1100327"/>
                  </a:lnTo>
                  <a:lnTo>
                    <a:pt x="1627124" y="1100327"/>
                  </a:lnTo>
                  <a:lnTo>
                    <a:pt x="1675853" y="1093772"/>
                  </a:lnTo>
                  <a:lnTo>
                    <a:pt x="1719655" y="1075276"/>
                  </a:lnTo>
                  <a:lnTo>
                    <a:pt x="1756775" y="1046591"/>
                  </a:lnTo>
                  <a:lnTo>
                    <a:pt x="1785460" y="1009471"/>
                  </a:lnTo>
                  <a:lnTo>
                    <a:pt x="1803956" y="965669"/>
                  </a:lnTo>
                  <a:lnTo>
                    <a:pt x="1810512" y="916939"/>
                  </a:lnTo>
                  <a:lnTo>
                    <a:pt x="1810512" y="183387"/>
                  </a:lnTo>
                  <a:lnTo>
                    <a:pt x="1803956" y="134658"/>
                  </a:lnTo>
                  <a:lnTo>
                    <a:pt x="1785460" y="90856"/>
                  </a:lnTo>
                  <a:lnTo>
                    <a:pt x="1756775" y="53736"/>
                  </a:lnTo>
                  <a:lnTo>
                    <a:pt x="1719655" y="25051"/>
                  </a:lnTo>
                  <a:lnTo>
                    <a:pt x="1675853" y="6555"/>
                  </a:lnTo>
                  <a:lnTo>
                    <a:pt x="1627124" y="0"/>
                  </a:lnTo>
                  <a:close/>
                </a:path>
              </a:pathLst>
            </a:custGeom>
            <a:solidFill>
              <a:srgbClr val="08A2C3"/>
            </a:solidFill>
          </p:spPr>
          <p:txBody>
            <a:bodyPr wrap="square" lIns="0" tIns="0" rIns="0" bIns="0" rtlCol="0"/>
            <a:lstStyle/>
            <a:p>
              <a:endParaRPr sz="2700"/>
            </a:p>
          </p:txBody>
        </p:sp>
        <p:sp>
          <p:nvSpPr>
            <p:cNvPr id="84" name="object 84"/>
            <p:cNvSpPr/>
            <p:nvPr/>
          </p:nvSpPr>
          <p:spPr>
            <a:xfrm>
              <a:off x="9952481" y="1658873"/>
              <a:ext cx="1811020" cy="1100455"/>
            </a:xfrm>
            <a:custGeom>
              <a:avLst/>
              <a:gdLst/>
              <a:ahLst/>
              <a:cxnLst/>
              <a:rect l="l" t="t" r="r" b="b"/>
              <a:pathLst>
                <a:path w="1811020" h="1100455">
                  <a:moveTo>
                    <a:pt x="0" y="183387"/>
                  </a:moveTo>
                  <a:lnTo>
                    <a:pt x="6555" y="134658"/>
                  </a:lnTo>
                  <a:lnTo>
                    <a:pt x="25051" y="90856"/>
                  </a:lnTo>
                  <a:lnTo>
                    <a:pt x="53736" y="53736"/>
                  </a:lnTo>
                  <a:lnTo>
                    <a:pt x="90856" y="25051"/>
                  </a:lnTo>
                  <a:lnTo>
                    <a:pt x="134658" y="6555"/>
                  </a:lnTo>
                  <a:lnTo>
                    <a:pt x="183388" y="0"/>
                  </a:lnTo>
                  <a:lnTo>
                    <a:pt x="1627124" y="0"/>
                  </a:lnTo>
                  <a:lnTo>
                    <a:pt x="1675853" y="6555"/>
                  </a:lnTo>
                  <a:lnTo>
                    <a:pt x="1719655" y="25051"/>
                  </a:lnTo>
                  <a:lnTo>
                    <a:pt x="1756775" y="53736"/>
                  </a:lnTo>
                  <a:lnTo>
                    <a:pt x="1785460" y="90856"/>
                  </a:lnTo>
                  <a:lnTo>
                    <a:pt x="1803956" y="134658"/>
                  </a:lnTo>
                  <a:lnTo>
                    <a:pt x="1810512" y="183387"/>
                  </a:lnTo>
                  <a:lnTo>
                    <a:pt x="1810512" y="916939"/>
                  </a:lnTo>
                  <a:lnTo>
                    <a:pt x="1803956" y="965669"/>
                  </a:lnTo>
                  <a:lnTo>
                    <a:pt x="1785460" y="1009471"/>
                  </a:lnTo>
                  <a:lnTo>
                    <a:pt x="1756775" y="1046591"/>
                  </a:lnTo>
                  <a:lnTo>
                    <a:pt x="1719655" y="1075276"/>
                  </a:lnTo>
                  <a:lnTo>
                    <a:pt x="1675853" y="1093772"/>
                  </a:lnTo>
                  <a:lnTo>
                    <a:pt x="1627124" y="1100327"/>
                  </a:lnTo>
                  <a:lnTo>
                    <a:pt x="183388" y="1100327"/>
                  </a:lnTo>
                  <a:lnTo>
                    <a:pt x="134658" y="1093772"/>
                  </a:lnTo>
                  <a:lnTo>
                    <a:pt x="90856" y="1075276"/>
                  </a:lnTo>
                  <a:lnTo>
                    <a:pt x="53736" y="1046591"/>
                  </a:lnTo>
                  <a:lnTo>
                    <a:pt x="25051" y="1009471"/>
                  </a:lnTo>
                  <a:lnTo>
                    <a:pt x="6555" y="965669"/>
                  </a:lnTo>
                  <a:lnTo>
                    <a:pt x="0" y="916939"/>
                  </a:lnTo>
                  <a:lnTo>
                    <a:pt x="0" y="183387"/>
                  </a:lnTo>
                  <a:close/>
                </a:path>
              </a:pathLst>
            </a:custGeom>
            <a:ln w="19050">
              <a:solidFill>
                <a:srgbClr val="D7D7D7"/>
              </a:solidFill>
            </a:ln>
          </p:spPr>
          <p:txBody>
            <a:bodyPr wrap="square" lIns="0" tIns="0" rIns="0" bIns="0" rtlCol="0"/>
            <a:lstStyle/>
            <a:p>
              <a:endParaRPr sz="2700"/>
            </a:p>
          </p:txBody>
        </p:sp>
      </p:grpSp>
      <p:sp>
        <p:nvSpPr>
          <p:cNvPr id="85" name="object 85"/>
          <p:cNvSpPr txBox="1"/>
          <p:nvPr/>
        </p:nvSpPr>
        <p:spPr>
          <a:xfrm>
            <a:off x="15267814" y="2688527"/>
            <a:ext cx="2037398" cy="701474"/>
          </a:xfrm>
          <a:prstGeom prst="rect">
            <a:avLst/>
          </a:prstGeom>
        </p:spPr>
        <p:txBody>
          <a:bodyPr vert="horz" wrap="square" lIns="0" tIns="19050" rIns="0" bIns="0" rtlCol="0">
            <a:spAutoFit/>
          </a:bodyPr>
          <a:lstStyle/>
          <a:p>
            <a:pPr marL="2858" algn="ctr">
              <a:spcBef>
                <a:spcPts val="150"/>
              </a:spcBef>
            </a:pPr>
            <a:r>
              <a:rPr sz="2700" b="1" spc="-8" dirty="0">
                <a:solidFill>
                  <a:srgbClr val="FFFFFF"/>
                </a:solidFill>
                <a:latin typeface="Calibri"/>
                <a:cs typeface="Calibri"/>
              </a:rPr>
              <a:t>Persetujuan</a:t>
            </a:r>
            <a:endParaRPr sz="2700">
              <a:latin typeface="Calibri"/>
              <a:cs typeface="Calibri"/>
            </a:endParaRPr>
          </a:p>
          <a:p>
            <a:pPr algn="ctr">
              <a:spcBef>
                <a:spcPts val="75"/>
              </a:spcBef>
            </a:pPr>
            <a:r>
              <a:rPr sz="1650" b="1" spc="-8" dirty="0">
                <a:solidFill>
                  <a:srgbClr val="FFFFFF"/>
                </a:solidFill>
                <a:latin typeface="Calibri"/>
                <a:cs typeface="Calibri"/>
              </a:rPr>
              <a:t>(Generate</a:t>
            </a:r>
            <a:r>
              <a:rPr sz="1650" b="1" spc="-75" dirty="0">
                <a:solidFill>
                  <a:srgbClr val="FFFFFF"/>
                </a:solidFill>
                <a:latin typeface="Calibri"/>
                <a:cs typeface="Calibri"/>
              </a:rPr>
              <a:t> </a:t>
            </a:r>
            <a:r>
              <a:rPr sz="1650" b="1" spc="-8" dirty="0">
                <a:solidFill>
                  <a:srgbClr val="FFFFFF"/>
                </a:solidFill>
                <a:latin typeface="Calibri"/>
                <a:cs typeface="Calibri"/>
              </a:rPr>
              <a:t>SPTJM SPM)</a:t>
            </a:r>
            <a:endParaRPr sz="1650">
              <a:latin typeface="Calibri"/>
              <a:cs typeface="Calibri"/>
            </a:endParaRPr>
          </a:p>
        </p:txBody>
      </p:sp>
      <p:sp>
        <p:nvSpPr>
          <p:cNvPr id="86" name="object 86"/>
          <p:cNvSpPr txBox="1"/>
          <p:nvPr/>
        </p:nvSpPr>
        <p:spPr>
          <a:xfrm>
            <a:off x="16153066" y="3612071"/>
            <a:ext cx="271463" cy="274114"/>
          </a:xfrm>
          <a:prstGeom prst="rect">
            <a:avLst/>
          </a:prstGeom>
        </p:spPr>
        <p:txBody>
          <a:bodyPr vert="horz" wrap="square" lIns="0" tIns="20003" rIns="0" bIns="0" rtlCol="0">
            <a:spAutoFit/>
          </a:bodyPr>
          <a:lstStyle/>
          <a:p>
            <a:pPr marL="19050">
              <a:spcBef>
                <a:spcPts val="158"/>
              </a:spcBef>
            </a:pPr>
            <a:r>
              <a:rPr sz="1650" spc="8" dirty="0">
                <a:solidFill>
                  <a:srgbClr val="FFFFFF"/>
                </a:solidFill>
                <a:latin typeface="Calibri"/>
                <a:cs typeface="Calibri"/>
              </a:rPr>
              <a:t>PA</a:t>
            </a:r>
            <a:endParaRPr sz="1650">
              <a:latin typeface="Calibri"/>
              <a:cs typeface="Calibri"/>
            </a:endParaRPr>
          </a:p>
        </p:txBody>
      </p:sp>
      <p:grpSp>
        <p:nvGrpSpPr>
          <p:cNvPr id="87" name="object 87"/>
          <p:cNvGrpSpPr/>
          <p:nvPr/>
        </p:nvGrpSpPr>
        <p:grpSpPr>
          <a:xfrm>
            <a:off x="10577894" y="3575303"/>
            <a:ext cx="5988368" cy="2818446"/>
            <a:chOff x="7051929" y="2383535"/>
            <a:chExt cx="3992245" cy="1878964"/>
          </a:xfrm>
        </p:grpSpPr>
        <p:pic>
          <p:nvPicPr>
            <p:cNvPr id="88" name="object 88"/>
            <p:cNvPicPr/>
            <p:nvPr/>
          </p:nvPicPr>
          <p:blipFill>
            <a:blip r:embed="rId10" cstate="print"/>
            <a:stretch>
              <a:fillRect/>
            </a:stretch>
          </p:blipFill>
          <p:spPr>
            <a:xfrm>
              <a:off x="10488168" y="2383535"/>
              <a:ext cx="224027" cy="224027"/>
            </a:xfrm>
            <a:prstGeom prst="rect">
              <a:avLst/>
            </a:prstGeom>
          </p:spPr>
        </p:pic>
        <p:sp>
          <p:nvSpPr>
            <p:cNvPr id="89" name="object 89"/>
            <p:cNvSpPr/>
            <p:nvPr/>
          </p:nvSpPr>
          <p:spPr>
            <a:xfrm>
              <a:off x="9458706" y="3888485"/>
              <a:ext cx="448309" cy="353695"/>
            </a:xfrm>
            <a:custGeom>
              <a:avLst/>
              <a:gdLst/>
              <a:ahLst/>
              <a:cxnLst/>
              <a:rect l="l" t="t" r="r" b="b"/>
              <a:pathLst>
                <a:path w="448309" h="353695">
                  <a:moveTo>
                    <a:pt x="176784" y="0"/>
                  </a:moveTo>
                  <a:lnTo>
                    <a:pt x="0" y="176783"/>
                  </a:lnTo>
                  <a:lnTo>
                    <a:pt x="176784" y="353568"/>
                  </a:lnTo>
                  <a:lnTo>
                    <a:pt x="176784" y="265175"/>
                  </a:lnTo>
                  <a:lnTo>
                    <a:pt x="448055" y="265175"/>
                  </a:lnTo>
                  <a:lnTo>
                    <a:pt x="448055" y="88391"/>
                  </a:lnTo>
                  <a:lnTo>
                    <a:pt x="176784" y="88391"/>
                  </a:lnTo>
                  <a:lnTo>
                    <a:pt x="176784" y="0"/>
                  </a:lnTo>
                  <a:close/>
                </a:path>
              </a:pathLst>
            </a:custGeom>
            <a:solidFill>
              <a:srgbClr val="48A95F"/>
            </a:solidFill>
          </p:spPr>
          <p:txBody>
            <a:bodyPr wrap="square" lIns="0" tIns="0" rIns="0" bIns="0" rtlCol="0"/>
            <a:lstStyle/>
            <a:p>
              <a:endParaRPr sz="2700"/>
            </a:p>
          </p:txBody>
        </p:sp>
        <p:sp>
          <p:nvSpPr>
            <p:cNvPr id="90" name="object 90"/>
            <p:cNvSpPr/>
            <p:nvPr/>
          </p:nvSpPr>
          <p:spPr>
            <a:xfrm>
              <a:off x="9458706" y="3888485"/>
              <a:ext cx="448309" cy="353695"/>
            </a:xfrm>
            <a:custGeom>
              <a:avLst/>
              <a:gdLst/>
              <a:ahLst/>
              <a:cxnLst/>
              <a:rect l="l" t="t" r="r" b="b"/>
              <a:pathLst>
                <a:path w="448309" h="353695">
                  <a:moveTo>
                    <a:pt x="448055" y="265175"/>
                  </a:moveTo>
                  <a:lnTo>
                    <a:pt x="176784" y="265175"/>
                  </a:lnTo>
                  <a:lnTo>
                    <a:pt x="176784" y="353568"/>
                  </a:lnTo>
                  <a:lnTo>
                    <a:pt x="0" y="176783"/>
                  </a:lnTo>
                  <a:lnTo>
                    <a:pt x="176784" y="0"/>
                  </a:lnTo>
                  <a:lnTo>
                    <a:pt x="176784" y="88391"/>
                  </a:lnTo>
                  <a:lnTo>
                    <a:pt x="448055" y="88391"/>
                  </a:lnTo>
                  <a:lnTo>
                    <a:pt x="448055" y="265175"/>
                  </a:lnTo>
                  <a:close/>
                </a:path>
              </a:pathLst>
            </a:custGeom>
            <a:ln w="19049">
              <a:solidFill>
                <a:srgbClr val="D7D7D7"/>
              </a:solidFill>
            </a:ln>
          </p:spPr>
          <p:txBody>
            <a:bodyPr wrap="square" lIns="0" tIns="0" rIns="0" bIns="0" rtlCol="0"/>
            <a:lstStyle/>
            <a:p>
              <a:endParaRPr sz="2700"/>
            </a:p>
          </p:txBody>
        </p:sp>
        <p:sp>
          <p:nvSpPr>
            <p:cNvPr id="91" name="object 91"/>
            <p:cNvSpPr/>
            <p:nvPr/>
          </p:nvSpPr>
          <p:spPr>
            <a:xfrm>
              <a:off x="10680954" y="2931413"/>
              <a:ext cx="353695" cy="449580"/>
            </a:xfrm>
            <a:custGeom>
              <a:avLst/>
              <a:gdLst/>
              <a:ahLst/>
              <a:cxnLst/>
              <a:rect l="l" t="t" r="r" b="b"/>
              <a:pathLst>
                <a:path w="353695" h="449579">
                  <a:moveTo>
                    <a:pt x="265175" y="0"/>
                  </a:moveTo>
                  <a:lnTo>
                    <a:pt x="88392" y="0"/>
                  </a:lnTo>
                  <a:lnTo>
                    <a:pt x="88392" y="272796"/>
                  </a:lnTo>
                  <a:lnTo>
                    <a:pt x="0" y="272796"/>
                  </a:lnTo>
                  <a:lnTo>
                    <a:pt x="176784" y="449580"/>
                  </a:lnTo>
                  <a:lnTo>
                    <a:pt x="353568" y="272796"/>
                  </a:lnTo>
                  <a:lnTo>
                    <a:pt x="265175" y="272796"/>
                  </a:lnTo>
                  <a:lnTo>
                    <a:pt x="265175" y="0"/>
                  </a:lnTo>
                  <a:close/>
                </a:path>
              </a:pathLst>
            </a:custGeom>
            <a:solidFill>
              <a:srgbClr val="369C92"/>
            </a:solidFill>
          </p:spPr>
          <p:txBody>
            <a:bodyPr wrap="square" lIns="0" tIns="0" rIns="0" bIns="0" rtlCol="0"/>
            <a:lstStyle/>
            <a:p>
              <a:endParaRPr sz="2700"/>
            </a:p>
          </p:txBody>
        </p:sp>
        <p:sp>
          <p:nvSpPr>
            <p:cNvPr id="92" name="object 92"/>
            <p:cNvSpPr/>
            <p:nvPr/>
          </p:nvSpPr>
          <p:spPr>
            <a:xfrm>
              <a:off x="10680954" y="2931413"/>
              <a:ext cx="353695" cy="449580"/>
            </a:xfrm>
            <a:custGeom>
              <a:avLst/>
              <a:gdLst/>
              <a:ahLst/>
              <a:cxnLst/>
              <a:rect l="l" t="t" r="r" b="b"/>
              <a:pathLst>
                <a:path w="353695" h="449579">
                  <a:moveTo>
                    <a:pt x="265175" y="0"/>
                  </a:moveTo>
                  <a:lnTo>
                    <a:pt x="265175" y="272796"/>
                  </a:lnTo>
                  <a:lnTo>
                    <a:pt x="353568" y="272796"/>
                  </a:lnTo>
                  <a:lnTo>
                    <a:pt x="176784" y="449580"/>
                  </a:lnTo>
                  <a:lnTo>
                    <a:pt x="0" y="272796"/>
                  </a:lnTo>
                  <a:lnTo>
                    <a:pt x="88392" y="272796"/>
                  </a:lnTo>
                  <a:lnTo>
                    <a:pt x="88392" y="0"/>
                  </a:lnTo>
                  <a:lnTo>
                    <a:pt x="265175" y="0"/>
                  </a:lnTo>
                  <a:close/>
                </a:path>
              </a:pathLst>
            </a:custGeom>
            <a:ln w="19050">
              <a:solidFill>
                <a:srgbClr val="D7D7D7"/>
              </a:solidFill>
            </a:ln>
          </p:spPr>
          <p:txBody>
            <a:bodyPr wrap="square" lIns="0" tIns="0" rIns="0" bIns="0" rtlCol="0"/>
            <a:lstStyle/>
            <a:p>
              <a:endParaRPr sz="2700"/>
            </a:p>
          </p:txBody>
        </p:sp>
        <p:sp>
          <p:nvSpPr>
            <p:cNvPr id="93" name="object 93"/>
            <p:cNvSpPr/>
            <p:nvPr/>
          </p:nvSpPr>
          <p:spPr>
            <a:xfrm>
              <a:off x="7061454" y="3897629"/>
              <a:ext cx="449580" cy="355600"/>
            </a:xfrm>
            <a:custGeom>
              <a:avLst/>
              <a:gdLst/>
              <a:ahLst/>
              <a:cxnLst/>
              <a:rect l="l" t="t" r="r" b="b"/>
              <a:pathLst>
                <a:path w="449579" h="355600">
                  <a:moveTo>
                    <a:pt x="177546" y="0"/>
                  </a:moveTo>
                  <a:lnTo>
                    <a:pt x="0" y="177546"/>
                  </a:lnTo>
                  <a:lnTo>
                    <a:pt x="177546" y="355092"/>
                  </a:lnTo>
                  <a:lnTo>
                    <a:pt x="177546" y="266319"/>
                  </a:lnTo>
                  <a:lnTo>
                    <a:pt x="449579" y="266319"/>
                  </a:lnTo>
                  <a:lnTo>
                    <a:pt x="449579" y="88773"/>
                  </a:lnTo>
                  <a:lnTo>
                    <a:pt x="177546" y="88773"/>
                  </a:lnTo>
                  <a:lnTo>
                    <a:pt x="177546" y="0"/>
                  </a:lnTo>
                  <a:close/>
                </a:path>
              </a:pathLst>
            </a:custGeom>
            <a:solidFill>
              <a:srgbClr val="49A68E"/>
            </a:solidFill>
          </p:spPr>
          <p:txBody>
            <a:bodyPr wrap="square" lIns="0" tIns="0" rIns="0" bIns="0" rtlCol="0"/>
            <a:lstStyle/>
            <a:p>
              <a:endParaRPr sz="2700"/>
            </a:p>
          </p:txBody>
        </p:sp>
        <p:sp>
          <p:nvSpPr>
            <p:cNvPr id="94" name="object 94"/>
            <p:cNvSpPr/>
            <p:nvPr/>
          </p:nvSpPr>
          <p:spPr>
            <a:xfrm>
              <a:off x="7061454" y="3897629"/>
              <a:ext cx="449580" cy="355600"/>
            </a:xfrm>
            <a:custGeom>
              <a:avLst/>
              <a:gdLst/>
              <a:ahLst/>
              <a:cxnLst/>
              <a:rect l="l" t="t" r="r" b="b"/>
              <a:pathLst>
                <a:path w="449579" h="355600">
                  <a:moveTo>
                    <a:pt x="449579" y="266319"/>
                  </a:moveTo>
                  <a:lnTo>
                    <a:pt x="177546" y="266319"/>
                  </a:lnTo>
                  <a:lnTo>
                    <a:pt x="177546" y="355092"/>
                  </a:lnTo>
                  <a:lnTo>
                    <a:pt x="0" y="177546"/>
                  </a:lnTo>
                  <a:lnTo>
                    <a:pt x="177546" y="0"/>
                  </a:lnTo>
                  <a:lnTo>
                    <a:pt x="177546" y="88773"/>
                  </a:lnTo>
                  <a:lnTo>
                    <a:pt x="449579" y="88773"/>
                  </a:lnTo>
                  <a:lnTo>
                    <a:pt x="449579" y="266319"/>
                  </a:lnTo>
                  <a:close/>
                </a:path>
              </a:pathLst>
            </a:custGeom>
            <a:ln w="19050">
              <a:solidFill>
                <a:srgbClr val="D7D7D7"/>
              </a:solidFill>
            </a:ln>
          </p:spPr>
          <p:txBody>
            <a:bodyPr wrap="square" lIns="0" tIns="0" rIns="0" bIns="0" rtlCol="0"/>
            <a:lstStyle/>
            <a:p>
              <a:endParaRPr sz="2700"/>
            </a:p>
          </p:txBody>
        </p:sp>
      </p:grpSp>
    </p:spTree>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bwMode="auto">
          <a:xfrm>
            <a:off x="10008395" y="5810250"/>
            <a:ext cx="2483643" cy="2076450"/>
          </a:xfrm>
          <a:prstGeom prst="rect">
            <a:avLst/>
          </a:prstGeom>
          <a:solidFill>
            <a:srgbClr val="00B050"/>
          </a:solidFill>
          <a:ln w="38100">
            <a:solidFill>
              <a:schemeClr val="accent1"/>
            </a:solidFill>
            <a:prstDash val="sysDot"/>
            <a:miter lim="800000"/>
            <a:headEnd/>
            <a:tailEnd/>
          </a:ln>
        </p:spPr>
        <p:txBody>
          <a:bodyPr/>
          <a:lstStyle/>
          <a:p>
            <a:pPr algn="ctr">
              <a:spcBef>
                <a:spcPts val="863"/>
              </a:spcBef>
              <a:buClr>
                <a:schemeClr val="accent1"/>
              </a:buClr>
              <a:buSzPct val="85000"/>
              <a:defRPr/>
            </a:pPr>
            <a:r>
              <a:rPr lang="en-US" sz="2700" b="1" cap="all" dirty="0" err="1">
                <a:solidFill>
                  <a:schemeClr val="bg1"/>
                </a:solidFill>
                <a:cs typeface="Arial" pitchFamily="34" charset="0"/>
              </a:rPr>
              <a:t>Peng</a:t>
            </a:r>
            <a:endParaRPr lang="en-US" sz="2700" b="1" cap="all" dirty="0">
              <a:solidFill>
                <a:schemeClr val="bg1"/>
              </a:solidFill>
              <a:cs typeface="Arial" pitchFamily="34" charset="0"/>
            </a:endParaRPr>
          </a:p>
          <a:p>
            <a:pPr algn="ctr">
              <a:spcBef>
                <a:spcPts val="863"/>
              </a:spcBef>
              <a:buClr>
                <a:schemeClr val="accent1"/>
              </a:buClr>
              <a:buSzPct val="85000"/>
              <a:defRPr/>
            </a:pPr>
            <a:r>
              <a:rPr lang="en-US" sz="2700" b="1" cap="all" dirty="0" err="1">
                <a:solidFill>
                  <a:schemeClr val="bg1"/>
                </a:solidFill>
                <a:cs typeface="Arial" pitchFamily="34" charset="0"/>
              </a:rPr>
              <a:t>ungkapan</a:t>
            </a:r>
            <a:endParaRPr lang="en-US" sz="2700" b="1" cap="all" dirty="0">
              <a:solidFill>
                <a:schemeClr val="bg1"/>
              </a:solidFill>
              <a:cs typeface="Arial" pitchFamily="34" charset="0"/>
            </a:endParaRPr>
          </a:p>
        </p:txBody>
      </p:sp>
      <p:sp>
        <p:nvSpPr>
          <p:cNvPr id="6" name="Content Placeholder 2"/>
          <p:cNvSpPr txBox="1">
            <a:spLocks/>
          </p:cNvSpPr>
          <p:nvPr/>
        </p:nvSpPr>
        <p:spPr bwMode="auto">
          <a:xfrm>
            <a:off x="3657600" y="3200400"/>
            <a:ext cx="11658600" cy="1428750"/>
          </a:xfrm>
          <a:prstGeom prst="rect">
            <a:avLst/>
          </a:prstGeom>
          <a:solidFill>
            <a:schemeClr val="accent2">
              <a:lumMod val="40000"/>
              <a:lumOff val="60000"/>
            </a:schemeClr>
          </a:solidFill>
          <a:ln w="9525">
            <a:solidFill>
              <a:schemeClr val="tx1">
                <a:lumMod val="65000"/>
                <a:lumOff val="35000"/>
              </a:schemeClr>
            </a:solidFill>
            <a:miter lim="800000"/>
            <a:headEnd/>
            <a:tailEnd/>
          </a:ln>
        </p:spPr>
        <p:txBody>
          <a:bodyPr/>
          <a:lstStyle/>
          <a:p>
            <a:pPr marL="414338" lvl="2" indent="-342900" algn="ctr">
              <a:spcBef>
                <a:spcPts val="563"/>
              </a:spcBef>
              <a:buClr>
                <a:srgbClr val="E6B1AB"/>
              </a:buClr>
              <a:buSzPct val="85000"/>
              <a:defRPr/>
            </a:pPr>
            <a:r>
              <a:rPr lang="en-US" sz="3450" cap="all" dirty="0">
                <a:cs typeface="Arial" pitchFamily="34" charset="0"/>
              </a:rPr>
              <a:t>MEMENUHI KARAKTERISTIK </a:t>
            </a:r>
            <a:r>
              <a:rPr lang="en-US" sz="3450" cap="all" dirty="0" err="1">
                <a:cs typeface="Arial" pitchFamily="34" charset="0"/>
              </a:rPr>
              <a:t>lk</a:t>
            </a:r>
            <a:endParaRPr lang="en-US" sz="3450" cap="all" dirty="0">
              <a:cs typeface="Arial" pitchFamily="34" charset="0"/>
            </a:endParaRPr>
          </a:p>
          <a:p>
            <a:pPr marL="414338" lvl="2" indent="-342900" algn="ctr">
              <a:spcBef>
                <a:spcPts val="563"/>
              </a:spcBef>
              <a:buClr>
                <a:srgbClr val="E6B1AB"/>
              </a:buClr>
              <a:buSzPct val="85000"/>
              <a:defRPr/>
            </a:pPr>
            <a:r>
              <a:rPr lang="en-US" sz="2400" cap="all" dirty="0">
                <a:highlight>
                  <a:srgbClr val="FFFF00"/>
                </a:highlight>
                <a:cs typeface="Arial" pitchFamily="34" charset="0"/>
              </a:rPr>
              <a:t>(</a:t>
            </a:r>
            <a:r>
              <a:rPr lang="en-US" sz="2400" cap="all" dirty="0" err="1">
                <a:highlight>
                  <a:srgbClr val="FFFF00"/>
                </a:highlight>
                <a:cs typeface="Arial" pitchFamily="34" charset="0"/>
              </a:rPr>
              <a:t>Relevan</a:t>
            </a:r>
            <a:r>
              <a:rPr lang="en-US" sz="2400" cap="all" dirty="0">
                <a:highlight>
                  <a:srgbClr val="FFFF00"/>
                </a:highlight>
                <a:cs typeface="Arial" pitchFamily="34" charset="0"/>
              </a:rPr>
              <a:t>, </a:t>
            </a:r>
            <a:r>
              <a:rPr lang="en-US" sz="2400" cap="all" dirty="0" err="1">
                <a:highlight>
                  <a:srgbClr val="FFFF00"/>
                </a:highlight>
                <a:cs typeface="Arial" pitchFamily="34" charset="0"/>
              </a:rPr>
              <a:t>andal</a:t>
            </a:r>
            <a:r>
              <a:rPr lang="en-US" sz="2400" cap="all" dirty="0">
                <a:highlight>
                  <a:srgbClr val="FFFF00"/>
                </a:highlight>
                <a:cs typeface="Arial" pitchFamily="34" charset="0"/>
              </a:rPr>
              <a:t>, </a:t>
            </a:r>
            <a:r>
              <a:rPr lang="en-US" sz="2400" cap="all" dirty="0" err="1">
                <a:highlight>
                  <a:srgbClr val="FFFF00"/>
                </a:highlight>
                <a:cs typeface="Arial" pitchFamily="34" charset="0"/>
              </a:rPr>
              <a:t>dapat</a:t>
            </a:r>
            <a:r>
              <a:rPr lang="en-US" sz="2400" cap="all" dirty="0">
                <a:highlight>
                  <a:srgbClr val="FFFF00"/>
                </a:highlight>
                <a:cs typeface="Arial" pitchFamily="34" charset="0"/>
              </a:rPr>
              <a:t> </a:t>
            </a:r>
            <a:r>
              <a:rPr lang="en-US" sz="2400" cap="all" dirty="0" err="1">
                <a:highlight>
                  <a:srgbClr val="FFFF00"/>
                </a:highlight>
                <a:cs typeface="Arial" pitchFamily="34" charset="0"/>
              </a:rPr>
              <a:t>diperbandingkan</a:t>
            </a:r>
            <a:r>
              <a:rPr lang="en-US" sz="2400" cap="all" dirty="0">
                <a:highlight>
                  <a:srgbClr val="FFFF00"/>
                </a:highlight>
                <a:cs typeface="Arial" pitchFamily="34" charset="0"/>
              </a:rPr>
              <a:t> </a:t>
            </a:r>
            <a:r>
              <a:rPr lang="en-US" sz="2400" cap="all" dirty="0" err="1">
                <a:highlight>
                  <a:srgbClr val="FFFF00"/>
                </a:highlight>
                <a:cs typeface="Arial" pitchFamily="34" charset="0"/>
              </a:rPr>
              <a:t>dapat</a:t>
            </a:r>
            <a:r>
              <a:rPr lang="en-US" sz="2400" cap="all" dirty="0">
                <a:highlight>
                  <a:srgbClr val="FFFF00"/>
                </a:highlight>
                <a:cs typeface="Arial" pitchFamily="34" charset="0"/>
              </a:rPr>
              <a:t> </a:t>
            </a:r>
            <a:r>
              <a:rPr lang="en-US" sz="2400" cap="all" dirty="0" err="1">
                <a:highlight>
                  <a:srgbClr val="FFFF00"/>
                </a:highlight>
                <a:cs typeface="Arial" pitchFamily="34" charset="0"/>
              </a:rPr>
              <a:t>dipahami</a:t>
            </a:r>
            <a:r>
              <a:rPr lang="en-US" sz="2400" cap="all" dirty="0">
                <a:highlight>
                  <a:srgbClr val="FFFF00"/>
                </a:highlight>
                <a:cs typeface="Arial" pitchFamily="34" charset="0"/>
              </a:rPr>
              <a:t> </a:t>
            </a:r>
            <a:r>
              <a:rPr lang="en-US" sz="2400" cap="all" dirty="0" err="1">
                <a:highlight>
                  <a:srgbClr val="FFFF00"/>
                </a:highlight>
                <a:cs typeface="Arial" pitchFamily="34" charset="0"/>
              </a:rPr>
              <a:t>serta</a:t>
            </a:r>
            <a:r>
              <a:rPr lang="en-US" sz="2400" cap="all" dirty="0">
                <a:highlight>
                  <a:srgbClr val="FFFF00"/>
                </a:highlight>
                <a:cs typeface="Arial" pitchFamily="34" charset="0"/>
              </a:rPr>
              <a:t> </a:t>
            </a:r>
            <a:r>
              <a:rPr lang="en-US" sz="2400" cap="all" dirty="0" err="1">
                <a:highlight>
                  <a:srgbClr val="FFFF00"/>
                </a:highlight>
                <a:cs typeface="Arial" pitchFamily="34" charset="0"/>
              </a:rPr>
              <a:t>bebas</a:t>
            </a:r>
            <a:r>
              <a:rPr lang="en-US" sz="2400" cap="all" dirty="0">
                <a:highlight>
                  <a:srgbClr val="FFFF00"/>
                </a:highlight>
                <a:cs typeface="Arial" pitchFamily="34" charset="0"/>
              </a:rPr>
              <a:t> </a:t>
            </a:r>
            <a:r>
              <a:rPr lang="en-US" sz="2400" cap="all" dirty="0" err="1">
                <a:highlight>
                  <a:srgbClr val="FFFF00"/>
                </a:highlight>
                <a:cs typeface="Arial" pitchFamily="34" charset="0"/>
              </a:rPr>
              <a:t>dari</a:t>
            </a:r>
            <a:r>
              <a:rPr lang="en-US" sz="2400" cap="all" dirty="0">
                <a:highlight>
                  <a:srgbClr val="FFFF00"/>
                </a:highlight>
                <a:cs typeface="Arial" pitchFamily="34" charset="0"/>
              </a:rPr>
              <a:t> </a:t>
            </a:r>
            <a:r>
              <a:rPr lang="en-US" sz="2400" cap="all" dirty="0" err="1">
                <a:highlight>
                  <a:srgbClr val="FFFF00"/>
                </a:highlight>
                <a:cs typeface="Arial" pitchFamily="34" charset="0"/>
              </a:rPr>
              <a:t>kesalahan</a:t>
            </a:r>
            <a:r>
              <a:rPr lang="en-US" sz="2400" cap="all" dirty="0">
                <a:highlight>
                  <a:srgbClr val="FFFF00"/>
                </a:highlight>
                <a:cs typeface="Arial" pitchFamily="34" charset="0"/>
              </a:rPr>
              <a:t>/</a:t>
            </a:r>
            <a:r>
              <a:rPr lang="en-US" sz="2400" cap="all" dirty="0" err="1">
                <a:highlight>
                  <a:srgbClr val="FFFF00"/>
                </a:highlight>
                <a:cs typeface="Arial" pitchFamily="34" charset="0"/>
              </a:rPr>
              <a:t>kekeliruan</a:t>
            </a:r>
            <a:r>
              <a:rPr lang="en-US" sz="2400" cap="all" dirty="0">
                <a:highlight>
                  <a:srgbClr val="FFFF00"/>
                </a:highlight>
                <a:cs typeface="Arial" pitchFamily="34" charset="0"/>
              </a:rPr>
              <a:t>/</a:t>
            </a:r>
            <a:r>
              <a:rPr lang="en-US" sz="2400" cap="all" dirty="0" err="1">
                <a:highlight>
                  <a:srgbClr val="FFFF00"/>
                </a:highlight>
                <a:cs typeface="Arial" pitchFamily="34" charset="0"/>
              </a:rPr>
              <a:t>ketidakpastian</a:t>
            </a:r>
            <a:r>
              <a:rPr lang="en-US" sz="2400" cap="all" dirty="0">
                <a:highlight>
                  <a:srgbClr val="FFFF00"/>
                </a:highlight>
                <a:cs typeface="Arial" pitchFamily="34" charset="0"/>
              </a:rPr>
              <a:t> yang material</a:t>
            </a:r>
          </a:p>
          <a:p>
            <a:pPr marL="414338" lvl="2" indent="-342900" algn="ctr">
              <a:spcBef>
                <a:spcPts val="563"/>
              </a:spcBef>
              <a:buClr>
                <a:srgbClr val="E6B1AB"/>
              </a:buClr>
              <a:buSzPct val="85000"/>
              <a:defRPr/>
            </a:pPr>
            <a:endParaRPr lang="en-US" sz="2400" cap="all" dirty="0">
              <a:cs typeface="Arial" pitchFamily="34" charset="0"/>
            </a:endParaRPr>
          </a:p>
        </p:txBody>
      </p:sp>
      <p:sp>
        <p:nvSpPr>
          <p:cNvPr id="10" name="Content Placeholder 2"/>
          <p:cNvSpPr txBox="1">
            <a:spLocks/>
          </p:cNvSpPr>
          <p:nvPr/>
        </p:nvSpPr>
        <p:spPr bwMode="auto">
          <a:xfrm>
            <a:off x="7308068" y="5791202"/>
            <a:ext cx="2178842" cy="1857543"/>
          </a:xfrm>
          <a:prstGeom prst="rect">
            <a:avLst/>
          </a:prstGeom>
          <a:solidFill>
            <a:srgbClr val="00B050"/>
          </a:solidFill>
          <a:ln w="38100">
            <a:solidFill>
              <a:schemeClr val="accent1"/>
            </a:solidFill>
            <a:prstDash val="sysDot"/>
            <a:miter lim="800000"/>
            <a:headEnd/>
            <a:tailEnd/>
          </a:ln>
        </p:spPr>
        <p:txBody>
          <a:bodyPr/>
          <a:lstStyle/>
          <a:p>
            <a:pPr algn="ctr">
              <a:spcBef>
                <a:spcPts val="863"/>
              </a:spcBef>
              <a:buClr>
                <a:schemeClr val="accent1"/>
              </a:buClr>
              <a:buSzPct val="85000"/>
              <a:defRPr/>
            </a:pPr>
            <a:r>
              <a:rPr lang="en-US" sz="2700" b="1" cap="all" dirty="0">
                <a:solidFill>
                  <a:schemeClr val="bg1"/>
                </a:solidFill>
                <a:cs typeface="Arial" pitchFamily="34" charset="0"/>
              </a:rPr>
              <a:t>Internal Control</a:t>
            </a:r>
          </a:p>
          <a:p>
            <a:pPr marL="409575" indent="-409575" algn="ctr">
              <a:spcBef>
                <a:spcPts val="863"/>
              </a:spcBef>
              <a:buClr>
                <a:schemeClr val="accent1"/>
              </a:buClr>
              <a:buSzPct val="85000"/>
              <a:buFont typeface="Wingdings 2" pitchFamily="18" charset="2"/>
              <a:buChar char=""/>
              <a:defRPr/>
            </a:pPr>
            <a:endParaRPr lang="en-US" sz="3450" b="1" cap="all" dirty="0">
              <a:solidFill>
                <a:schemeClr val="bg1"/>
              </a:solidFill>
              <a:cs typeface="Arial" pitchFamily="34" charset="0"/>
            </a:endParaRPr>
          </a:p>
        </p:txBody>
      </p:sp>
      <p:sp>
        <p:nvSpPr>
          <p:cNvPr id="11" name="Rounded Rectangle 10"/>
          <p:cNvSpPr/>
          <p:nvPr/>
        </p:nvSpPr>
        <p:spPr>
          <a:xfrm>
            <a:off x="7279482" y="7086653"/>
            <a:ext cx="2207418" cy="118790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b="1" cap="all" dirty="0" err="1">
                <a:solidFill>
                  <a:schemeClr val="tx1"/>
                </a:solidFill>
              </a:rPr>
              <a:t>memadai</a:t>
            </a:r>
            <a:endParaRPr lang="en-US" sz="2700" b="1" dirty="0">
              <a:solidFill>
                <a:schemeClr val="tx1"/>
              </a:solidFill>
            </a:endParaRPr>
          </a:p>
        </p:txBody>
      </p:sp>
      <p:sp>
        <p:nvSpPr>
          <p:cNvPr id="12" name="Down Arrow 11"/>
          <p:cNvSpPr/>
          <p:nvPr/>
        </p:nvSpPr>
        <p:spPr>
          <a:xfrm>
            <a:off x="4391025" y="4736307"/>
            <a:ext cx="1828800" cy="1054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schemeClr val="bg1"/>
              </a:solidFill>
            </a:endParaRPr>
          </a:p>
        </p:txBody>
      </p:sp>
      <p:sp>
        <p:nvSpPr>
          <p:cNvPr id="14" name="Content Placeholder 2"/>
          <p:cNvSpPr txBox="1">
            <a:spLocks/>
          </p:cNvSpPr>
          <p:nvPr/>
        </p:nvSpPr>
        <p:spPr bwMode="auto">
          <a:xfrm>
            <a:off x="3886200" y="5791202"/>
            <a:ext cx="2857500" cy="2095500"/>
          </a:xfrm>
          <a:prstGeom prst="rect">
            <a:avLst/>
          </a:prstGeom>
          <a:solidFill>
            <a:srgbClr val="00B050"/>
          </a:solidFill>
          <a:ln w="38100">
            <a:solidFill>
              <a:schemeClr val="accent1"/>
            </a:solidFill>
            <a:prstDash val="sysDot"/>
            <a:miter lim="800000"/>
            <a:headEnd/>
            <a:tailEnd/>
          </a:ln>
        </p:spPr>
        <p:txBody>
          <a:bodyPr/>
          <a:lstStyle/>
          <a:p>
            <a:pPr marL="409575" indent="-409575" algn="ctr">
              <a:spcBef>
                <a:spcPts val="863"/>
              </a:spcBef>
              <a:buClr>
                <a:schemeClr val="accent1"/>
              </a:buClr>
              <a:buSzPct val="85000"/>
              <a:buFont typeface="Wingdings 2" pitchFamily="18" charset="2"/>
              <a:buChar char=""/>
              <a:defRPr/>
            </a:pPr>
            <a:endParaRPr lang="en-US" sz="3450" cap="all" dirty="0">
              <a:solidFill>
                <a:schemeClr val="bg1"/>
              </a:solidFill>
              <a:cs typeface="Arial" pitchFamily="34" charset="0"/>
            </a:endParaRPr>
          </a:p>
        </p:txBody>
      </p:sp>
      <p:sp>
        <p:nvSpPr>
          <p:cNvPr id="16" name="Rounded Rectangle 15"/>
          <p:cNvSpPr/>
          <p:nvPr/>
        </p:nvSpPr>
        <p:spPr>
          <a:xfrm>
            <a:off x="5445947" y="685800"/>
            <a:ext cx="8310563" cy="13716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chemeClr val="bg1"/>
                </a:solidFill>
              </a:rPr>
              <a:t>LAPORAN KEUANGAN BERKUALITAS</a:t>
            </a:r>
          </a:p>
        </p:txBody>
      </p:sp>
      <p:sp>
        <p:nvSpPr>
          <p:cNvPr id="15" name="Content Placeholder 2"/>
          <p:cNvSpPr txBox="1">
            <a:spLocks/>
          </p:cNvSpPr>
          <p:nvPr/>
        </p:nvSpPr>
        <p:spPr bwMode="auto">
          <a:xfrm>
            <a:off x="3317082" y="5729288"/>
            <a:ext cx="3990975" cy="1143000"/>
          </a:xfrm>
          <a:prstGeom prst="rect">
            <a:avLst/>
          </a:prstGeom>
          <a:noFill/>
          <a:ln w="9525">
            <a:noFill/>
            <a:miter lim="800000"/>
            <a:headEnd/>
            <a:tailEnd/>
          </a:ln>
        </p:spPr>
        <p:txBody>
          <a:bodyPr/>
          <a:lstStyle/>
          <a:p>
            <a:pPr algn="ctr">
              <a:spcBef>
                <a:spcPts val="863"/>
              </a:spcBef>
              <a:buClr>
                <a:schemeClr val="accent1"/>
              </a:buClr>
              <a:buSzPct val="85000"/>
              <a:defRPr/>
            </a:pPr>
            <a:r>
              <a:rPr lang="en-US" sz="3450" b="1" cap="all" dirty="0" err="1">
                <a:solidFill>
                  <a:schemeClr val="bg1"/>
                </a:solidFill>
                <a:cs typeface="Arial" pitchFamily="34" charset="0"/>
              </a:rPr>
              <a:t>Disusun</a:t>
            </a:r>
            <a:endParaRPr lang="en-US" sz="3450" b="1" cap="all" dirty="0">
              <a:solidFill>
                <a:schemeClr val="bg1"/>
              </a:solidFill>
              <a:cs typeface="Arial" pitchFamily="34" charset="0"/>
            </a:endParaRPr>
          </a:p>
          <a:p>
            <a:pPr algn="ctr">
              <a:spcBef>
                <a:spcPts val="863"/>
              </a:spcBef>
              <a:buClr>
                <a:schemeClr val="accent1"/>
              </a:buClr>
              <a:buSzPct val="85000"/>
              <a:defRPr/>
            </a:pPr>
            <a:r>
              <a:rPr lang="en-US" sz="3450" b="1" cap="all" dirty="0" err="1">
                <a:solidFill>
                  <a:schemeClr val="bg1"/>
                </a:solidFill>
                <a:cs typeface="Arial" pitchFamily="34" charset="0"/>
              </a:rPr>
              <a:t>sesuai</a:t>
            </a:r>
            <a:endParaRPr lang="en-US" sz="3450" b="1" cap="all" dirty="0">
              <a:solidFill>
                <a:schemeClr val="bg1"/>
              </a:solidFill>
              <a:cs typeface="Arial" pitchFamily="34" charset="0"/>
            </a:endParaRPr>
          </a:p>
        </p:txBody>
      </p:sp>
      <p:sp>
        <p:nvSpPr>
          <p:cNvPr id="17" name="Rounded Rectangle 16"/>
          <p:cNvSpPr/>
          <p:nvPr/>
        </p:nvSpPr>
        <p:spPr>
          <a:xfrm>
            <a:off x="3886200" y="7086653"/>
            <a:ext cx="2857500" cy="118790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cap="all" dirty="0">
                <a:solidFill>
                  <a:schemeClr val="tx1"/>
                </a:solidFill>
              </a:rPr>
              <a:t>sap</a:t>
            </a:r>
            <a:endParaRPr lang="en-US" sz="3000" b="1" dirty="0">
              <a:solidFill>
                <a:schemeClr val="tx1"/>
              </a:solidFill>
            </a:endParaRPr>
          </a:p>
        </p:txBody>
      </p:sp>
      <p:sp>
        <p:nvSpPr>
          <p:cNvPr id="18" name="Rounded Rectangle 17"/>
          <p:cNvSpPr/>
          <p:nvPr/>
        </p:nvSpPr>
        <p:spPr>
          <a:xfrm>
            <a:off x="10089357" y="7067886"/>
            <a:ext cx="2483643" cy="116171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b="1" cap="all" dirty="0" err="1">
                <a:solidFill>
                  <a:schemeClr val="tx1"/>
                </a:solidFill>
              </a:rPr>
              <a:t>memadai</a:t>
            </a:r>
            <a:endParaRPr lang="en-US" sz="2700" b="1" dirty="0">
              <a:solidFill>
                <a:schemeClr val="tx1"/>
              </a:solidFill>
            </a:endParaRPr>
          </a:p>
        </p:txBody>
      </p:sp>
      <p:sp>
        <p:nvSpPr>
          <p:cNvPr id="22" name="Down Arrow 21"/>
          <p:cNvSpPr/>
          <p:nvPr/>
        </p:nvSpPr>
        <p:spPr>
          <a:xfrm>
            <a:off x="8179595" y="1971728"/>
            <a:ext cx="1828800" cy="1119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schemeClr val="bg1"/>
              </a:solidFill>
            </a:endParaRPr>
          </a:p>
        </p:txBody>
      </p:sp>
      <p:sp>
        <p:nvSpPr>
          <p:cNvPr id="19" name="Content Placeholder 2"/>
          <p:cNvSpPr txBox="1">
            <a:spLocks/>
          </p:cNvSpPr>
          <p:nvPr/>
        </p:nvSpPr>
        <p:spPr bwMode="auto">
          <a:xfrm>
            <a:off x="12815888" y="5791200"/>
            <a:ext cx="2593182" cy="1945482"/>
          </a:xfrm>
          <a:prstGeom prst="rect">
            <a:avLst/>
          </a:prstGeom>
          <a:solidFill>
            <a:srgbClr val="00B050"/>
          </a:solidFill>
          <a:ln w="38100">
            <a:solidFill>
              <a:schemeClr val="accent1"/>
            </a:solidFill>
            <a:prstDash val="sysDot"/>
            <a:miter lim="800000"/>
            <a:headEnd/>
            <a:tailEnd/>
          </a:ln>
        </p:spPr>
        <p:txBody>
          <a:bodyPr/>
          <a:lstStyle/>
          <a:p>
            <a:pPr algn="ctr">
              <a:spcBef>
                <a:spcPts val="863"/>
              </a:spcBef>
              <a:buClr>
                <a:schemeClr val="accent1"/>
              </a:buClr>
              <a:buSzPct val="85000"/>
              <a:defRPr/>
            </a:pPr>
            <a:r>
              <a:rPr lang="en-US" sz="2700" b="1" cap="all" dirty="0" err="1">
                <a:solidFill>
                  <a:schemeClr val="bg1"/>
                </a:solidFill>
                <a:cs typeface="Arial" pitchFamily="34" charset="0"/>
              </a:rPr>
              <a:t>Kepatuhan</a:t>
            </a:r>
            <a:endParaRPr lang="en-US" sz="2700" b="1" cap="all" dirty="0">
              <a:solidFill>
                <a:schemeClr val="bg1"/>
              </a:solidFill>
              <a:cs typeface="Arial" pitchFamily="34" charset="0"/>
            </a:endParaRPr>
          </a:p>
          <a:p>
            <a:pPr marL="409575" indent="-409575" algn="ctr">
              <a:spcBef>
                <a:spcPts val="863"/>
              </a:spcBef>
              <a:buClr>
                <a:schemeClr val="accent1"/>
              </a:buClr>
              <a:buSzPct val="85000"/>
              <a:buFont typeface="Wingdings 2" pitchFamily="18" charset="2"/>
              <a:buChar char=""/>
              <a:defRPr/>
            </a:pPr>
            <a:r>
              <a:rPr lang="en-US" sz="2700" b="1" cap="all" dirty="0" err="1">
                <a:solidFill>
                  <a:schemeClr val="bg1"/>
                </a:solidFill>
                <a:cs typeface="Arial" pitchFamily="34" charset="0"/>
              </a:rPr>
              <a:t>terhadap</a:t>
            </a:r>
            <a:endParaRPr lang="en-US" sz="2700" b="1" cap="all" dirty="0">
              <a:solidFill>
                <a:schemeClr val="bg1"/>
              </a:solidFill>
              <a:cs typeface="Arial" pitchFamily="34" charset="0"/>
            </a:endParaRPr>
          </a:p>
        </p:txBody>
      </p:sp>
      <p:sp>
        <p:nvSpPr>
          <p:cNvPr id="24" name="Rounded Rectangle 23"/>
          <p:cNvSpPr/>
          <p:nvPr/>
        </p:nvSpPr>
        <p:spPr>
          <a:xfrm>
            <a:off x="12815888" y="6972353"/>
            <a:ext cx="2809875" cy="125934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b="1" cap="all" dirty="0" err="1">
                <a:solidFill>
                  <a:schemeClr val="tx1"/>
                </a:solidFill>
              </a:rPr>
              <a:t>Perundang</a:t>
            </a:r>
            <a:r>
              <a:rPr lang="en-US" sz="2700" b="1" cap="all" dirty="0">
                <a:solidFill>
                  <a:schemeClr val="tx1"/>
                </a:solidFill>
              </a:rPr>
              <a:t> -</a:t>
            </a:r>
            <a:r>
              <a:rPr lang="en-US" sz="2700" b="1" cap="all" dirty="0" err="1">
                <a:solidFill>
                  <a:schemeClr val="tx1"/>
                </a:solidFill>
              </a:rPr>
              <a:t>undangan</a:t>
            </a:r>
            <a:endParaRPr lang="en-US" sz="2700" b="1" dirty="0">
              <a:solidFill>
                <a:schemeClr val="tx1"/>
              </a:solidFill>
            </a:endParaRPr>
          </a:p>
        </p:txBody>
      </p:sp>
      <p:sp>
        <p:nvSpPr>
          <p:cNvPr id="25" name="Down Arrow 24"/>
          <p:cNvSpPr/>
          <p:nvPr/>
        </p:nvSpPr>
        <p:spPr>
          <a:xfrm>
            <a:off x="7415213" y="4712495"/>
            <a:ext cx="1828800" cy="1054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schemeClr val="bg1"/>
              </a:solidFill>
            </a:endParaRPr>
          </a:p>
        </p:txBody>
      </p:sp>
      <p:sp>
        <p:nvSpPr>
          <p:cNvPr id="26" name="Down Arrow 25"/>
          <p:cNvSpPr/>
          <p:nvPr/>
        </p:nvSpPr>
        <p:spPr>
          <a:xfrm>
            <a:off x="10332245" y="4712495"/>
            <a:ext cx="1828800" cy="1054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schemeClr val="bg1"/>
              </a:solidFill>
            </a:endParaRPr>
          </a:p>
        </p:txBody>
      </p:sp>
      <p:sp>
        <p:nvSpPr>
          <p:cNvPr id="27" name="Down Arrow 26"/>
          <p:cNvSpPr/>
          <p:nvPr/>
        </p:nvSpPr>
        <p:spPr>
          <a:xfrm>
            <a:off x="13356432" y="4712495"/>
            <a:ext cx="1828800" cy="1054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schemeClr val="bg1"/>
              </a:solidFill>
            </a:endParaRPr>
          </a:p>
        </p:txBody>
      </p:sp>
      <p:sp>
        <p:nvSpPr>
          <p:cNvPr id="3" name="Up Arrow Callout 2"/>
          <p:cNvSpPr/>
          <p:nvPr/>
        </p:nvSpPr>
        <p:spPr>
          <a:xfrm>
            <a:off x="3886199" y="8572500"/>
            <a:ext cx="8605839" cy="1143000"/>
          </a:xfrm>
          <a:prstGeom prst="upArrowCallou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chemeClr val="bg1"/>
                </a:solidFill>
              </a:rPr>
              <a:t>R  E  V  I  U</a:t>
            </a:r>
          </a:p>
        </p:txBody>
      </p:sp>
    </p:spTree>
    <p:extLst>
      <p:ext uri="{BB962C8B-B14F-4D97-AF65-F5344CB8AC3E}">
        <p14:creationId xmlns:p14="http://schemas.microsoft.com/office/powerpoint/2010/main" val="3241900200"/>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110154" y="500063"/>
            <a:ext cx="11834447" cy="165973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solidFill>
                  <a:schemeClr val="tx1"/>
                </a:solidFill>
                <a:latin typeface="Arial" panose="020B0604020202020204" pitchFamily="34" charset="0"/>
              </a:rPr>
              <a:t>Permasalahan</a:t>
            </a:r>
            <a:r>
              <a:rPr lang="en-US" sz="5400" b="1" dirty="0">
                <a:solidFill>
                  <a:schemeClr val="tx1"/>
                </a:solidFill>
                <a:latin typeface="Arial" panose="020B0604020202020204" pitchFamily="34" charset="0"/>
              </a:rPr>
              <a:t> </a:t>
            </a:r>
            <a:r>
              <a:rPr lang="en-US" sz="5400" b="1" dirty="0" err="1">
                <a:solidFill>
                  <a:schemeClr val="tx1"/>
                </a:solidFill>
                <a:latin typeface="Arial" panose="020B0604020202020204" pitchFamily="34" charset="0"/>
              </a:rPr>
              <a:t>Umum</a:t>
            </a:r>
            <a:r>
              <a:rPr lang="en-US" sz="5400" b="1" dirty="0">
                <a:solidFill>
                  <a:schemeClr val="tx1"/>
                </a:solidFill>
                <a:latin typeface="Arial" panose="020B0604020202020204" pitchFamily="34" charset="0"/>
              </a:rPr>
              <a:t> yang </a:t>
            </a:r>
            <a:r>
              <a:rPr lang="en-US" sz="5400" b="1" dirty="0" err="1">
                <a:solidFill>
                  <a:schemeClr val="tx1"/>
                </a:solidFill>
                <a:latin typeface="Arial" panose="020B0604020202020204" pitchFamily="34" charset="0"/>
              </a:rPr>
              <a:t>mempengaruhi</a:t>
            </a:r>
            <a:r>
              <a:rPr lang="en-US" sz="5400" b="1" dirty="0">
                <a:solidFill>
                  <a:schemeClr val="tx1"/>
                </a:solidFill>
                <a:latin typeface="Arial" panose="020B0604020202020204" pitchFamily="34" charset="0"/>
              </a:rPr>
              <a:t> LK (1) </a:t>
            </a:r>
          </a:p>
        </p:txBody>
      </p:sp>
      <p:sp>
        <p:nvSpPr>
          <p:cNvPr id="4" name="Rounded Rectangle 3"/>
          <p:cNvSpPr/>
          <p:nvPr/>
        </p:nvSpPr>
        <p:spPr>
          <a:xfrm>
            <a:off x="1499526" y="3962880"/>
            <a:ext cx="3472524" cy="1892796"/>
          </a:xfrm>
          <a:prstGeom prst="roundRect">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200" dirty="0" err="1">
                <a:solidFill>
                  <a:prstClr val="white"/>
                </a:solidFill>
              </a:rPr>
              <a:t>Pelaksanaan</a:t>
            </a:r>
            <a:r>
              <a:rPr lang="en-US" sz="4200" dirty="0">
                <a:solidFill>
                  <a:prstClr val="white"/>
                </a:solidFill>
              </a:rPr>
              <a:t> </a:t>
            </a:r>
            <a:r>
              <a:rPr lang="en-US" sz="4200" dirty="0" err="1">
                <a:solidFill>
                  <a:prstClr val="white"/>
                </a:solidFill>
              </a:rPr>
              <a:t>Anggaran</a:t>
            </a:r>
            <a:endParaRPr lang="en-US" sz="4200" dirty="0">
              <a:solidFill>
                <a:prstClr val="white"/>
              </a:solidFill>
            </a:endParaRPr>
          </a:p>
        </p:txBody>
      </p:sp>
      <p:sp>
        <p:nvSpPr>
          <p:cNvPr id="6" name="Rounded Rectangle 5"/>
          <p:cNvSpPr/>
          <p:nvPr/>
        </p:nvSpPr>
        <p:spPr>
          <a:xfrm>
            <a:off x="5795628" y="2659223"/>
            <a:ext cx="12492372" cy="7337630"/>
          </a:xfrm>
          <a:prstGeom prst="roundRect">
            <a:avLst/>
          </a:prstGeom>
          <a:ln cmpd="sng">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514350" indent="-514350" algn="just">
              <a:buFont typeface="+mj-lt"/>
              <a:buAutoNum type="arabicPeriod"/>
              <a:defRPr/>
            </a:pPr>
            <a:r>
              <a:rPr lang="en-US" sz="3600" dirty="0">
                <a:solidFill>
                  <a:prstClr val="white"/>
                </a:solidFill>
              </a:rPr>
              <a:t>Proses </a:t>
            </a:r>
            <a:r>
              <a:rPr lang="en-US" sz="3600" dirty="0" err="1">
                <a:solidFill>
                  <a:prstClr val="white"/>
                </a:solidFill>
              </a:rPr>
              <a:t>pengadaan</a:t>
            </a:r>
            <a:r>
              <a:rPr lang="en-US" sz="3600" dirty="0">
                <a:solidFill>
                  <a:prstClr val="white"/>
                </a:solidFill>
              </a:rPr>
              <a:t> </a:t>
            </a:r>
            <a:r>
              <a:rPr lang="en-US" sz="3600" dirty="0" err="1">
                <a:solidFill>
                  <a:prstClr val="white"/>
                </a:solidFill>
              </a:rPr>
              <a:t>barang</a:t>
            </a:r>
            <a:r>
              <a:rPr lang="en-US" sz="3600" dirty="0">
                <a:solidFill>
                  <a:prstClr val="white"/>
                </a:solidFill>
              </a:rPr>
              <a:t>/</a:t>
            </a:r>
            <a:r>
              <a:rPr lang="en-US" sz="3600" dirty="0" err="1">
                <a:solidFill>
                  <a:prstClr val="white"/>
                </a:solidFill>
              </a:rPr>
              <a:t>jasa</a:t>
            </a:r>
            <a:r>
              <a:rPr lang="en-US" sz="3600" dirty="0">
                <a:solidFill>
                  <a:prstClr val="white"/>
                </a:solidFill>
              </a:rPr>
              <a:t> </a:t>
            </a:r>
            <a:r>
              <a:rPr lang="en-US" sz="3600" dirty="0" err="1">
                <a:solidFill>
                  <a:prstClr val="white"/>
                </a:solidFill>
              </a:rPr>
              <a:t>tidak</a:t>
            </a:r>
            <a:r>
              <a:rPr lang="en-US" sz="3600" dirty="0">
                <a:solidFill>
                  <a:prstClr val="white"/>
                </a:solidFill>
              </a:rPr>
              <a:t> </a:t>
            </a:r>
            <a:r>
              <a:rPr lang="en-US" sz="3600" dirty="0" err="1">
                <a:solidFill>
                  <a:prstClr val="white"/>
                </a:solidFill>
              </a:rPr>
              <a:t>sesuai</a:t>
            </a:r>
            <a:r>
              <a:rPr lang="en-US" sz="3600" dirty="0">
                <a:solidFill>
                  <a:prstClr val="white"/>
                </a:solidFill>
              </a:rPr>
              <a:t> </a:t>
            </a:r>
            <a:r>
              <a:rPr lang="en-US" sz="3600" dirty="0" err="1">
                <a:solidFill>
                  <a:prstClr val="white"/>
                </a:solidFill>
              </a:rPr>
              <a:t>ketentuan</a:t>
            </a:r>
            <a:endParaRPr lang="en-US" sz="3600" dirty="0">
              <a:solidFill>
                <a:prstClr val="white"/>
              </a:solidFill>
            </a:endParaRPr>
          </a:p>
          <a:p>
            <a:pPr marL="864395" indent="-428625" algn="just">
              <a:buFont typeface="Arial" pitchFamily="34" charset="0"/>
              <a:buChar char="•"/>
              <a:tabLst>
                <a:tab pos="869157" algn="l"/>
              </a:tabLst>
              <a:defRPr/>
            </a:pPr>
            <a:r>
              <a:rPr lang="en-US" sz="3600" dirty="0">
                <a:solidFill>
                  <a:prstClr val="white"/>
                </a:solidFill>
              </a:rPr>
              <a:t>	</a:t>
            </a:r>
            <a:r>
              <a:rPr lang="en-US" sz="3600" dirty="0" err="1">
                <a:solidFill>
                  <a:prstClr val="white"/>
                </a:solidFill>
              </a:rPr>
              <a:t>pekerjaan</a:t>
            </a:r>
            <a:r>
              <a:rPr lang="en-US" sz="3600" dirty="0">
                <a:solidFill>
                  <a:prstClr val="white"/>
                </a:solidFill>
              </a:rPr>
              <a:t> </a:t>
            </a:r>
            <a:r>
              <a:rPr lang="en-US" sz="3600" dirty="0" err="1">
                <a:solidFill>
                  <a:prstClr val="white"/>
                </a:solidFill>
              </a:rPr>
              <a:t>tidak</a:t>
            </a:r>
            <a:r>
              <a:rPr lang="en-US" sz="3600" dirty="0">
                <a:solidFill>
                  <a:prstClr val="white"/>
                </a:solidFill>
              </a:rPr>
              <a:t> </a:t>
            </a:r>
            <a:r>
              <a:rPr lang="en-US" sz="3600" dirty="0" err="1">
                <a:solidFill>
                  <a:prstClr val="white"/>
                </a:solidFill>
              </a:rPr>
              <a:t>sesuai</a:t>
            </a:r>
            <a:r>
              <a:rPr lang="en-US" sz="3600" dirty="0">
                <a:solidFill>
                  <a:prstClr val="white"/>
                </a:solidFill>
              </a:rPr>
              <a:t> </a:t>
            </a:r>
            <a:r>
              <a:rPr lang="en-US" sz="3600" dirty="0" err="1">
                <a:solidFill>
                  <a:prstClr val="white"/>
                </a:solidFill>
              </a:rPr>
              <a:t>spesifikasi</a:t>
            </a:r>
            <a:endParaRPr lang="en-US" sz="3600" dirty="0">
              <a:solidFill>
                <a:prstClr val="white"/>
              </a:solidFill>
            </a:endParaRPr>
          </a:p>
          <a:p>
            <a:pPr marL="864395" indent="-428625" algn="just">
              <a:buFont typeface="Arial" pitchFamily="34" charset="0"/>
              <a:buChar char="•"/>
              <a:tabLst>
                <a:tab pos="869157" algn="l"/>
              </a:tabLst>
              <a:defRPr/>
            </a:pPr>
            <a:r>
              <a:rPr lang="en-US" sz="3600" dirty="0" err="1">
                <a:solidFill>
                  <a:schemeClr val="tx1"/>
                </a:solidFill>
                <a:highlight>
                  <a:srgbClr val="FFFF00"/>
                </a:highlight>
              </a:rPr>
              <a:t>Kurangnya</a:t>
            </a:r>
            <a:r>
              <a:rPr lang="en-US" sz="3600" dirty="0">
                <a:solidFill>
                  <a:schemeClr val="tx1"/>
                </a:solidFill>
                <a:highlight>
                  <a:srgbClr val="FFFF00"/>
                </a:highlight>
              </a:rPr>
              <a:t> volume </a:t>
            </a:r>
            <a:r>
              <a:rPr lang="en-US" sz="3600" dirty="0" err="1">
                <a:solidFill>
                  <a:schemeClr val="tx1"/>
                </a:solidFill>
                <a:highlight>
                  <a:srgbClr val="FFFF00"/>
                </a:highlight>
              </a:rPr>
              <a:t>pekerjaan</a:t>
            </a:r>
            <a:endParaRPr lang="en-US" sz="3600" dirty="0">
              <a:solidFill>
                <a:schemeClr val="tx1"/>
              </a:solidFill>
              <a:highlight>
                <a:srgbClr val="FFFF00"/>
              </a:highlight>
            </a:endParaRPr>
          </a:p>
          <a:p>
            <a:pPr marL="864395" indent="-428625" algn="just">
              <a:buFont typeface="Arial" pitchFamily="34" charset="0"/>
              <a:buChar char="•"/>
              <a:tabLst>
                <a:tab pos="869157" algn="l"/>
              </a:tabLst>
              <a:defRPr/>
            </a:pPr>
            <a:r>
              <a:rPr lang="en-US" sz="3600" dirty="0" err="1">
                <a:solidFill>
                  <a:prstClr val="white"/>
                </a:solidFill>
              </a:rPr>
              <a:t>Keterlambatan</a:t>
            </a:r>
            <a:r>
              <a:rPr lang="en-US" sz="3600" dirty="0">
                <a:solidFill>
                  <a:prstClr val="white"/>
                </a:solidFill>
              </a:rPr>
              <a:t> </a:t>
            </a:r>
            <a:r>
              <a:rPr lang="en-US" sz="3600" dirty="0" err="1">
                <a:solidFill>
                  <a:prstClr val="white"/>
                </a:solidFill>
              </a:rPr>
              <a:t>penyelesaian</a:t>
            </a:r>
            <a:r>
              <a:rPr lang="en-US" sz="3600" dirty="0">
                <a:solidFill>
                  <a:prstClr val="white"/>
                </a:solidFill>
              </a:rPr>
              <a:t> </a:t>
            </a:r>
            <a:r>
              <a:rPr lang="en-US" sz="3600" dirty="0" err="1">
                <a:solidFill>
                  <a:prstClr val="white"/>
                </a:solidFill>
              </a:rPr>
              <a:t>pekerjaan</a:t>
            </a:r>
            <a:endParaRPr lang="en-US" sz="3600" dirty="0">
              <a:solidFill>
                <a:prstClr val="white"/>
              </a:solidFill>
            </a:endParaRPr>
          </a:p>
          <a:p>
            <a:pPr marL="864395" indent="-428625" algn="just">
              <a:buFont typeface="Arial" pitchFamily="34" charset="0"/>
              <a:buChar char="•"/>
              <a:tabLst>
                <a:tab pos="869157" algn="l"/>
              </a:tabLst>
              <a:defRPr/>
            </a:pPr>
            <a:r>
              <a:rPr lang="en-US" sz="3600" dirty="0" err="1">
                <a:solidFill>
                  <a:prstClr val="white"/>
                </a:solidFill>
              </a:rPr>
              <a:t>Kelebihan</a:t>
            </a:r>
            <a:r>
              <a:rPr lang="en-US" sz="3600" dirty="0">
                <a:solidFill>
                  <a:prstClr val="white"/>
                </a:solidFill>
              </a:rPr>
              <a:t> </a:t>
            </a:r>
            <a:r>
              <a:rPr lang="en-US" sz="3600" dirty="0" err="1">
                <a:solidFill>
                  <a:prstClr val="white"/>
                </a:solidFill>
              </a:rPr>
              <a:t>pembayaran</a:t>
            </a:r>
            <a:r>
              <a:rPr lang="en-US" sz="3600" dirty="0">
                <a:solidFill>
                  <a:prstClr val="white"/>
                </a:solidFill>
              </a:rPr>
              <a:t> </a:t>
            </a:r>
            <a:r>
              <a:rPr lang="en-US" sz="3600" dirty="0" err="1">
                <a:solidFill>
                  <a:prstClr val="white"/>
                </a:solidFill>
              </a:rPr>
              <a:t>dibanding</a:t>
            </a:r>
            <a:r>
              <a:rPr lang="en-US" sz="3600" dirty="0">
                <a:solidFill>
                  <a:prstClr val="white"/>
                </a:solidFill>
              </a:rPr>
              <a:t> </a:t>
            </a:r>
            <a:r>
              <a:rPr lang="en-US" sz="3600" dirty="0" err="1">
                <a:solidFill>
                  <a:prstClr val="white"/>
                </a:solidFill>
              </a:rPr>
              <a:t>prestasi</a:t>
            </a:r>
            <a:endParaRPr lang="en-US" sz="3600" dirty="0">
              <a:solidFill>
                <a:prstClr val="white"/>
              </a:solidFill>
            </a:endParaRPr>
          </a:p>
          <a:p>
            <a:pPr marL="864395" indent="-428625" algn="just">
              <a:buFont typeface="Arial" pitchFamily="34" charset="0"/>
              <a:buChar char="•"/>
              <a:tabLst>
                <a:tab pos="869157" algn="l"/>
              </a:tabLst>
              <a:defRPr/>
            </a:pPr>
            <a:r>
              <a:rPr lang="en-US" sz="3600" dirty="0" err="1">
                <a:solidFill>
                  <a:schemeClr val="tx1"/>
                </a:solidFill>
                <a:highlight>
                  <a:srgbClr val="FFFF00"/>
                </a:highlight>
              </a:rPr>
              <a:t>Penetapan</a:t>
            </a:r>
            <a:r>
              <a:rPr lang="en-US" sz="3600" dirty="0">
                <a:solidFill>
                  <a:schemeClr val="tx1"/>
                </a:solidFill>
                <a:highlight>
                  <a:srgbClr val="FFFF00"/>
                </a:highlight>
              </a:rPr>
              <a:t> HPS </a:t>
            </a:r>
            <a:r>
              <a:rPr lang="en-US" sz="3600" dirty="0" err="1">
                <a:solidFill>
                  <a:schemeClr val="tx1"/>
                </a:solidFill>
                <a:highlight>
                  <a:srgbClr val="FFFF00"/>
                </a:highlight>
              </a:rPr>
              <a:t>tidak</a:t>
            </a:r>
            <a:r>
              <a:rPr lang="en-US" sz="3600" dirty="0">
                <a:solidFill>
                  <a:schemeClr val="tx1"/>
                </a:solidFill>
                <a:highlight>
                  <a:srgbClr val="FFFF00"/>
                </a:highlight>
              </a:rPr>
              <a:t> </a:t>
            </a:r>
            <a:r>
              <a:rPr lang="en-US" sz="3600" dirty="0" err="1">
                <a:solidFill>
                  <a:schemeClr val="tx1"/>
                </a:solidFill>
                <a:highlight>
                  <a:srgbClr val="FFFF00"/>
                </a:highlight>
              </a:rPr>
              <a:t>sesuai</a:t>
            </a:r>
            <a:r>
              <a:rPr lang="en-US" sz="3600" dirty="0">
                <a:solidFill>
                  <a:schemeClr val="tx1"/>
                </a:solidFill>
                <a:highlight>
                  <a:srgbClr val="FFFF00"/>
                </a:highlight>
              </a:rPr>
              <a:t> </a:t>
            </a:r>
            <a:r>
              <a:rPr lang="en-US" sz="3600" dirty="0" err="1">
                <a:solidFill>
                  <a:schemeClr val="tx1"/>
                </a:solidFill>
                <a:highlight>
                  <a:srgbClr val="FFFF00"/>
                </a:highlight>
              </a:rPr>
              <a:t>ketentuan</a:t>
            </a:r>
            <a:r>
              <a:rPr lang="en-US" sz="3600" dirty="0">
                <a:solidFill>
                  <a:schemeClr val="tx1"/>
                </a:solidFill>
                <a:highlight>
                  <a:srgbClr val="FFFF00"/>
                </a:highlight>
              </a:rPr>
              <a:t>.</a:t>
            </a:r>
          </a:p>
          <a:p>
            <a:pPr marL="514350" indent="-514350" algn="just">
              <a:buFont typeface="+mj-lt"/>
              <a:buAutoNum type="arabicPeriod"/>
              <a:defRPr/>
            </a:pPr>
            <a:r>
              <a:rPr lang="en-US" sz="3600" dirty="0" err="1">
                <a:solidFill>
                  <a:schemeClr val="tx1"/>
                </a:solidFill>
                <a:highlight>
                  <a:srgbClr val="FFFF00"/>
                </a:highlight>
              </a:rPr>
              <a:t>P</a:t>
            </a:r>
            <a:r>
              <a:rPr lang="en-US" sz="3600" dirty="0" err="1">
                <a:solidFill>
                  <a:prstClr val="white"/>
                </a:solidFill>
              </a:rPr>
              <a:t>ertanggungjawaban</a:t>
            </a:r>
            <a:r>
              <a:rPr lang="en-US" sz="3600" dirty="0">
                <a:solidFill>
                  <a:prstClr val="white"/>
                </a:solidFill>
              </a:rPr>
              <a:t> </a:t>
            </a:r>
            <a:r>
              <a:rPr lang="en-US" sz="3600" dirty="0" err="1">
                <a:solidFill>
                  <a:prstClr val="white"/>
                </a:solidFill>
              </a:rPr>
              <a:t>belanja</a:t>
            </a:r>
            <a:r>
              <a:rPr lang="en-US" sz="3600" dirty="0">
                <a:solidFill>
                  <a:prstClr val="white"/>
                </a:solidFill>
              </a:rPr>
              <a:t> </a:t>
            </a:r>
            <a:r>
              <a:rPr lang="en-US" sz="3600" dirty="0" err="1">
                <a:solidFill>
                  <a:prstClr val="white"/>
                </a:solidFill>
              </a:rPr>
              <a:t>barang</a:t>
            </a:r>
            <a:r>
              <a:rPr lang="en-US" sz="3600" dirty="0">
                <a:solidFill>
                  <a:prstClr val="white"/>
                </a:solidFill>
              </a:rPr>
              <a:t>/</a:t>
            </a:r>
            <a:r>
              <a:rPr lang="en-US" sz="3600" dirty="0" err="1">
                <a:solidFill>
                  <a:prstClr val="white"/>
                </a:solidFill>
              </a:rPr>
              <a:t>bansos</a:t>
            </a:r>
            <a:r>
              <a:rPr lang="en-US" sz="3600" dirty="0">
                <a:solidFill>
                  <a:prstClr val="white"/>
                </a:solidFill>
              </a:rPr>
              <a:t> </a:t>
            </a:r>
            <a:r>
              <a:rPr lang="en-US" sz="3600" dirty="0" err="1">
                <a:solidFill>
                  <a:prstClr val="white"/>
                </a:solidFill>
              </a:rPr>
              <a:t>tdk</a:t>
            </a:r>
            <a:r>
              <a:rPr lang="en-US" sz="3600" dirty="0">
                <a:solidFill>
                  <a:prstClr val="white"/>
                </a:solidFill>
              </a:rPr>
              <a:t> </a:t>
            </a:r>
            <a:r>
              <a:rPr lang="en-US" sz="3600" dirty="0" err="1">
                <a:solidFill>
                  <a:prstClr val="white"/>
                </a:solidFill>
              </a:rPr>
              <a:t>sesuai</a:t>
            </a:r>
            <a:r>
              <a:rPr lang="en-US" sz="3600" dirty="0">
                <a:solidFill>
                  <a:prstClr val="white"/>
                </a:solidFill>
              </a:rPr>
              <a:t> </a:t>
            </a:r>
            <a:r>
              <a:rPr lang="en-US" sz="3600" dirty="0" err="1">
                <a:solidFill>
                  <a:prstClr val="white"/>
                </a:solidFill>
              </a:rPr>
              <a:t>ketentuan</a:t>
            </a:r>
            <a:endParaRPr lang="en-US" sz="3600" dirty="0">
              <a:solidFill>
                <a:prstClr val="white"/>
              </a:solidFill>
            </a:endParaRPr>
          </a:p>
          <a:p>
            <a:pPr marL="514350" indent="-514350" algn="just">
              <a:buFont typeface="+mj-lt"/>
              <a:buAutoNum type="arabicPeriod"/>
              <a:defRPr/>
            </a:pPr>
            <a:r>
              <a:rPr lang="en-US" sz="3600" dirty="0" err="1">
                <a:solidFill>
                  <a:schemeClr val="tx1"/>
                </a:solidFill>
                <a:highlight>
                  <a:srgbClr val="FFFF00"/>
                </a:highlight>
              </a:rPr>
              <a:t>Klasifikasi</a:t>
            </a:r>
            <a:r>
              <a:rPr lang="en-US" sz="3600" dirty="0">
                <a:solidFill>
                  <a:schemeClr val="tx1"/>
                </a:solidFill>
                <a:highlight>
                  <a:srgbClr val="FFFF00"/>
                </a:highlight>
              </a:rPr>
              <a:t> </a:t>
            </a:r>
            <a:r>
              <a:rPr lang="en-US" sz="3600" dirty="0" err="1">
                <a:solidFill>
                  <a:schemeClr val="tx1"/>
                </a:solidFill>
                <a:highlight>
                  <a:srgbClr val="FFFF00"/>
                </a:highlight>
              </a:rPr>
              <a:t>anggaran</a:t>
            </a:r>
            <a:r>
              <a:rPr lang="en-US" sz="3600" dirty="0">
                <a:solidFill>
                  <a:schemeClr val="tx1"/>
                </a:solidFill>
                <a:highlight>
                  <a:srgbClr val="FFFF00"/>
                </a:highlight>
              </a:rPr>
              <a:t> </a:t>
            </a:r>
            <a:r>
              <a:rPr lang="en-US" sz="3600" dirty="0" err="1">
                <a:solidFill>
                  <a:schemeClr val="tx1"/>
                </a:solidFill>
                <a:highlight>
                  <a:srgbClr val="FFFF00"/>
                </a:highlight>
              </a:rPr>
              <a:t>belanja</a:t>
            </a:r>
            <a:r>
              <a:rPr lang="en-US" sz="3600" dirty="0">
                <a:solidFill>
                  <a:schemeClr val="tx1"/>
                </a:solidFill>
                <a:highlight>
                  <a:srgbClr val="FFFF00"/>
                </a:highlight>
              </a:rPr>
              <a:t> </a:t>
            </a:r>
            <a:r>
              <a:rPr lang="en-US" sz="3600" dirty="0" err="1">
                <a:solidFill>
                  <a:schemeClr val="tx1"/>
                </a:solidFill>
                <a:highlight>
                  <a:srgbClr val="FFFF00"/>
                </a:highlight>
              </a:rPr>
              <a:t>tidak</a:t>
            </a:r>
            <a:r>
              <a:rPr lang="en-US" sz="3600" dirty="0">
                <a:solidFill>
                  <a:schemeClr val="tx1"/>
                </a:solidFill>
                <a:highlight>
                  <a:srgbClr val="FFFF00"/>
                </a:highlight>
              </a:rPr>
              <a:t> </a:t>
            </a:r>
            <a:r>
              <a:rPr lang="en-US" sz="3600" dirty="0" err="1">
                <a:solidFill>
                  <a:schemeClr val="tx1"/>
                </a:solidFill>
                <a:highlight>
                  <a:srgbClr val="FFFF00"/>
                </a:highlight>
              </a:rPr>
              <a:t>sesuai</a:t>
            </a:r>
            <a:r>
              <a:rPr lang="en-US" sz="3600" dirty="0">
                <a:solidFill>
                  <a:schemeClr val="tx1"/>
                </a:solidFill>
                <a:highlight>
                  <a:srgbClr val="FFFF00"/>
                </a:highlight>
              </a:rPr>
              <a:t> </a:t>
            </a:r>
            <a:r>
              <a:rPr lang="en-US" sz="3600" dirty="0" err="1">
                <a:solidFill>
                  <a:schemeClr val="tx1"/>
                </a:solidFill>
                <a:highlight>
                  <a:srgbClr val="FFFF00"/>
                </a:highlight>
              </a:rPr>
              <a:t>realisasi</a:t>
            </a:r>
            <a:endParaRPr lang="en-US" sz="3600" dirty="0">
              <a:solidFill>
                <a:schemeClr val="tx1"/>
              </a:solidFill>
              <a:highlight>
                <a:srgbClr val="FFFF00"/>
              </a:highlight>
            </a:endParaRPr>
          </a:p>
          <a:p>
            <a:pPr marL="514350" indent="-514350" algn="just">
              <a:buFont typeface="+mj-lt"/>
              <a:buAutoNum type="arabicPeriod"/>
              <a:defRPr/>
            </a:pPr>
            <a:r>
              <a:rPr lang="en-US" sz="3600" dirty="0" err="1">
                <a:solidFill>
                  <a:prstClr val="white"/>
                </a:solidFill>
              </a:rPr>
              <a:t>Perjalanan</a:t>
            </a:r>
            <a:r>
              <a:rPr lang="en-US" sz="3600" dirty="0">
                <a:solidFill>
                  <a:prstClr val="white"/>
                </a:solidFill>
              </a:rPr>
              <a:t> </a:t>
            </a:r>
            <a:r>
              <a:rPr lang="en-US" sz="3600" dirty="0" err="1">
                <a:solidFill>
                  <a:prstClr val="white"/>
                </a:solidFill>
              </a:rPr>
              <a:t>Dinas</a:t>
            </a:r>
            <a:r>
              <a:rPr lang="en-US" sz="3600" dirty="0">
                <a:solidFill>
                  <a:prstClr val="white"/>
                </a:solidFill>
              </a:rPr>
              <a:t> </a:t>
            </a:r>
            <a:r>
              <a:rPr lang="en-US" sz="3600" dirty="0" err="1">
                <a:solidFill>
                  <a:prstClr val="white"/>
                </a:solidFill>
              </a:rPr>
              <a:t>tidak</a:t>
            </a:r>
            <a:r>
              <a:rPr lang="en-US" sz="3600" dirty="0">
                <a:solidFill>
                  <a:prstClr val="white"/>
                </a:solidFill>
              </a:rPr>
              <a:t> </a:t>
            </a:r>
            <a:r>
              <a:rPr lang="en-US" sz="3600" dirty="0" err="1">
                <a:solidFill>
                  <a:prstClr val="white"/>
                </a:solidFill>
              </a:rPr>
              <a:t>sesuai</a:t>
            </a:r>
            <a:r>
              <a:rPr lang="en-US" sz="3600" dirty="0">
                <a:solidFill>
                  <a:prstClr val="white"/>
                </a:solidFill>
              </a:rPr>
              <a:t> </a:t>
            </a:r>
            <a:r>
              <a:rPr lang="en-US" sz="3600" dirty="0" err="1">
                <a:solidFill>
                  <a:prstClr val="white"/>
                </a:solidFill>
              </a:rPr>
              <a:t>ketentuan</a:t>
            </a:r>
            <a:endParaRPr lang="en-US" sz="3600" dirty="0">
              <a:solidFill>
                <a:prstClr val="white"/>
              </a:solidFill>
            </a:endParaRPr>
          </a:p>
          <a:p>
            <a:pPr marL="514350" indent="-514350" algn="just">
              <a:buFont typeface="+mj-lt"/>
              <a:buAutoNum type="arabicPeriod"/>
              <a:defRPr/>
            </a:pPr>
            <a:r>
              <a:rPr lang="en-US" sz="3600" dirty="0" err="1">
                <a:solidFill>
                  <a:prstClr val="white"/>
                </a:solidFill>
              </a:rPr>
              <a:t>Lemahnya</a:t>
            </a:r>
            <a:r>
              <a:rPr lang="en-US" sz="3600" dirty="0">
                <a:solidFill>
                  <a:prstClr val="white"/>
                </a:solidFill>
              </a:rPr>
              <a:t> </a:t>
            </a:r>
            <a:r>
              <a:rPr lang="en-US" sz="3600" dirty="0" err="1">
                <a:solidFill>
                  <a:prstClr val="white"/>
                </a:solidFill>
              </a:rPr>
              <a:t>prosedur</a:t>
            </a:r>
            <a:r>
              <a:rPr lang="en-US" sz="3600" dirty="0">
                <a:solidFill>
                  <a:prstClr val="white"/>
                </a:solidFill>
              </a:rPr>
              <a:t> </a:t>
            </a:r>
            <a:r>
              <a:rPr lang="en-US" sz="3600" dirty="0" err="1">
                <a:solidFill>
                  <a:prstClr val="white"/>
                </a:solidFill>
              </a:rPr>
              <a:t>pengelolaan</a:t>
            </a:r>
            <a:r>
              <a:rPr lang="en-US" sz="3600" dirty="0">
                <a:solidFill>
                  <a:prstClr val="white"/>
                </a:solidFill>
              </a:rPr>
              <a:t> </a:t>
            </a:r>
            <a:r>
              <a:rPr lang="en-US" sz="3600" dirty="0" err="1">
                <a:solidFill>
                  <a:prstClr val="white"/>
                </a:solidFill>
              </a:rPr>
              <a:t>keuangan</a:t>
            </a:r>
            <a:r>
              <a:rPr lang="en-US" sz="3600" dirty="0">
                <a:solidFill>
                  <a:prstClr val="white"/>
                </a:solidFill>
              </a:rPr>
              <a:t> </a:t>
            </a:r>
            <a:r>
              <a:rPr lang="en-US" sz="3600" dirty="0" err="1">
                <a:solidFill>
                  <a:prstClr val="white"/>
                </a:solidFill>
              </a:rPr>
              <a:t>dan</a:t>
            </a:r>
            <a:r>
              <a:rPr lang="en-US" sz="3600" dirty="0">
                <a:solidFill>
                  <a:prstClr val="white"/>
                </a:solidFill>
              </a:rPr>
              <a:t> </a:t>
            </a:r>
            <a:r>
              <a:rPr lang="en-US" sz="3600" dirty="0" err="1">
                <a:solidFill>
                  <a:prstClr val="white"/>
                </a:solidFill>
              </a:rPr>
              <a:t>verifikasi</a:t>
            </a:r>
            <a:endParaRPr lang="en-US" sz="3600" dirty="0">
              <a:solidFill>
                <a:prstClr val="white"/>
              </a:solidFill>
            </a:endParaRPr>
          </a:p>
          <a:p>
            <a:pPr marL="514350" indent="-514350" algn="just">
              <a:buFont typeface="+mj-lt"/>
              <a:buAutoNum type="arabicPeriod"/>
              <a:defRPr/>
            </a:pPr>
            <a:r>
              <a:rPr lang="en-US" sz="3600" dirty="0" err="1">
                <a:solidFill>
                  <a:prstClr val="white"/>
                </a:solidFill>
              </a:rPr>
              <a:t>Pertanggungjawaban</a:t>
            </a:r>
            <a:r>
              <a:rPr lang="en-US" sz="3600" dirty="0">
                <a:solidFill>
                  <a:prstClr val="white"/>
                </a:solidFill>
              </a:rPr>
              <a:t> UP/TU </a:t>
            </a:r>
            <a:r>
              <a:rPr lang="en-US" sz="3600" dirty="0" err="1">
                <a:solidFill>
                  <a:prstClr val="white"/>
                </a:solidFill>
              </a:rPr>
              <a:t>belum</a:t>
            </a:r>
            <a:r>
              <a:rPr lang="en-US" sz="3600" dirty="0">
                <a:solidFill>
                  <a:prstClr val="white"/>
                </a:solidFill>
              </a:rPr>
              <a:t> </a:t>
            </a:r>
            <a:r>
              <a:rPr lang="en-US" sz="3600" dirty="0" err="1">
                <a:solidFill>
                  <a:prstClr val="white"/>
                </a:solidFill>
              </a:rPr>
              <a:t>sesuai</a:t>
            </a:r>
            <a:r>
              <a:rPr lang="en-US" sz="3600" dirty="0">
                <a:solidFill>
                  <a:prstClr val="white"/>
                </a:solidFill>
              </a:rPr>
              <a:t> </a:t>
            </a:r>
            <a:r>
              <a:rPr lang="en-US" sz="3600" dirty="0" err="1">
                <a:solidFill>
                  <a:prstClr val="white"/>
                </a:solidFill>
              </a:rPr>
              <a:t>ketentuan</a:t>
            </a:r>
            <a:endParaRPr lang="en-US" sz="3600" dirty="0">
              <a:solidFill>
                <a:prstClr val="white"/>
              </a:solidFill>
            </a:endParaRPr>
          </a:p>
        </p:txBody>
      </p:sp>
    </p:spTree>
    <p:extLst>
      <p:ext uri="{BB962C8B-B14F-4D97-AF65-F5344CB8AC3E}">
        <p14:creationId xmlns:p14="http://schemas.microsoft.com/office/powerpoint/2010/main" val="947362872"/>
      </p:ext>
    </p:extLst>
  </p:cSld>
  <p:clrMapOvr>
    <a:masterClrMapping/>
  </p:clrMapOvr>
  <p:transition spd="slow">
    <p:check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14350" y="6302514"/>
            <a:ext cx="4533762" cy="1188132"/>
          </a:xfrm>
          <a:prstGeom prst="roundRect">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200" b="1" dirty="0" err="1">
                <a:solidFill>
                  <a:srgbClr val="FF0000"/>
                </a:solidFill>
              </a:rPr>
              <a:t>Penyusunan</a:t>
            </a:r>
            <a:r>
              <a:rPr lang="en-US" sz="4200" b="1" dirty="0">
                <a:solidFill>
                  <a:srgbClr val="FF0000"/>
                </a:solidFill>
              </a:rPr>
              <a:t> </a:t>
            </a:r>
          </a:p>
          <a:p>
            <a:pPr algn="ctr">
              <a:defRPr/>
            </a:pPr>
            <a:r>
              <a:rPr lang="en-US" sz="4200" b="1" dirty="0">
                <a:solidFill>
                  <a:srgbClr val="FF0000"/>
                </a:solidFill>
              </a:rPr>
              <a:t>LK</a:t>
            </a:r>
          </a:p>
        </p:txBody>
      </p:sp>
      <p:sp>
        <p:nvSpPr>
          <p:cNvPr id="6" name="Rounded Rectangle 5"/>
          <p:cNvSpPr/>
          <p:nvPr/>
        </p:nvSpPr>
        <p:spPr>
          <a:xfrm>
            <a:off x="5795627" y="3411855"/>
            <a:ext cx="11125169" cy="6239031"/>
          </a:xfrm>
          <a:prstGeom prst="roundRect">
            <a:avLst/>
          </a:prstGeom>
          <a:ln cmpd="sng">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514350" indent="-514350" algn="just">
              <a:buClr>
                <a:schemeClr val="bg1"/>
              </a:buClr>
              <a:buFont typeface="+mj-lt"/>
              <a:buAutoNum type="arabicPeriod"/>
              <a:defRPr/>
            </a:pPr>
            <a:r>
              <a:rPr lang="en-US" sz="4200" dirty="0" err="1">
                <a:solidFill>
                  <a:schemeClr val="tx1"/>
                </a:solidFill>
                <a:highlight>
                  <a:srgbClr val="FFFF00"/>
                </a:highlight>
              </a:rPr>
              <a:t>Rekonsiliasi</a:t>
            </a:r>
            <a:r>
              <a:rPr lang="en-US" sz="4200" dirty="0">
                <a:solidFill>
                  <a:schemeClr val="tx1"/>
                </a:solidFill>
                <a:highlight>
                  <a:srgbClr val="FFFF00"/>
                </a:highlight>
              </a:rPr>
              <a:t> internal </a:t>
            </a:r>
            <a:r>
              <a:rPr lang="en-US" sz="4200" dirty="0" err="1">
                <a:solidFill>
                  <a:schemeClr val="tx1"/>
                </a:solidFill>
                <a:highlight>
                  <a:srgbClr val="FFFF00"/>
                </a:highlight>
              </a:rPr>
              <a:t>belum</a:t>
            </a:r>
            <a:r>
              <a:rPr lang="en-US" sz="4200" dirty="0">
                <a:solidFill>
                  <a:schemeClr val="tx1"/>
                </a:solidFill>
                <a:highlight>
                  <a:srgbClr val="FFFF00"/>
                </a:highlight>
              </a:rPr>
              <a:t> </a:t>
            </a:r>
            <a:r>
              <a:rPr lang="en-US" sz="4200" dirty="0" err="1">
                <a:solidFill>
                  <a:schemeClr val="tx1"/>
                </a:solidFill>
                <a:highlight>
                  <a:srgbClr val="FFFF00"/>
                </a:highlight>
              </a:rPr>
              <a:t>memadai</a:t>
            </a:r>
            <a:r>
              <a:rPr lang="en-US" sz="4200" dirty="0">
                <a:solidFill>
                  <a:schemeClr val="tx1"/>
                </a:solidFill>
                <a:highlight>
                  <a:srgbClr val="FFFF00"/>
                </a:highlight>
              </a:rPr>
              <a:t>.</a:t>
            </a:r>
          </a:p>
          <a:p>
            <a:pPr marL="514350" indent="-514350" algn="just">
              <a:buClr>
                <a:schemeClr val="bg1"/>
              </a:buClr>
              <a:buFont typeface="+mj-lt"/>
              <a:buAutoNum type="arabicPeriod"/>
              <a:defRPr/>
            </a:pPr>
            <a:r>
              <a:rPr lang="en-US" sz="4200" dirty="0" err="1">
                <a:solidFill>
                  <a:schemeClr val="tx1"/>
                </a:solidFill>
                <a:highlight>
                  <a:srgbClr val="FFFF00"/>
                </a:highlight>
              </a:rPr>
              <a:t>Pengelolaan</a:t>
            </a:r>
            <a:r>
              <a:rPr lang="en-US" sz="4200" dirty="0">
                <a:solidFill>
                  <a:schemeClr val="tx1"/>
                </a:solidFill>
                <a:highlight>
                  <a:srgbClr val="FFFF00"/>
                </a:highlight>
              </a:rPr>
              <a:t> </a:t>
            </a:r>
            <a:r>
              <a:rPr lang="en-US" sz="4200" dirty="0" err="1">
                <a:solidFill>
                  <a:schemeClr val="tx1"/>
                </a:solidFill>
                <a:highlight>
                  <a:srgbClr val="FFFF00"/>
                </a:highlight>
              </a:rPr>
              <a:t>kas</a:t>
            </a:r>
            <a:r>
              <a:rPr lang="en-US" sz="4200" dirty="0">
                <a:solidFill>
                  <a:prstClr val="white"/>
                </a:solidFill>
              </a:rPr>
              <a:t> </a:t>
            </a:r>
            <a:r>
              <a:rPr lang="en-US" sz="4200" dirty="0" err="1">
                <a:solidFill>
                  <a:prstClr val="white"/>
                </a:solidFill>
              </a:rPr>
              <a:t>pada</a:t>
            </a:r>
            <a:r>
              <a:rPr lang="en-US" sz="4200" dirty="0">
                <a:solidFill>
                  <a:prstClr val="white"/>
                </a:solidFill>
              </a:rPr>
              <a:t> </a:t>
            </a:r>
            <a:r>
              <a:rPr lang="en-US" sz="4200" dirty="0" err="1">
                <a:solidFill>
                  <a:prstClr val="white"/>
                </a:solidFill>
              </a:rPr>
              <a:t>bendahara</a:t>
            </a:r>
            <a:r>
              <a:rPr lang="en-US" sz="4200" dirty="0">
                <a:solidFill>
                  <a:prstClr val="white"/>
                </a:solidFill>
              </a:rPr>
              <a:t> </a:t>
            </a:r>
            <a:r>
              <a:rPr lang="en-US" sz="4200" dirty="0" err="1">
                <a:solidFill>
                  <a:prstClr val="white"/>
                </a:solidFill>
              </a:rPr>
              <a:t>pengeluaran</a:t>
            </a:r>
            <a:r>
              <a:rPr lang="en-US" sz="4200" dirty="0">
                <a:solidFill>
                  <a:prstClr val="white"/>
                </a:solidFill>
              </a:rPr>
              <a:t> </a:t>
            </a:r>
            <a:r>
              <a:rPr lang="en-US" sz="4200" dirty="0" err="1">
                <a:solidFill>
                  <a:prstClr val="white"/>
                </a:solidFill>
              </a:rPr>
              <a:t>tidak</a:t>
            </a:r>
            <a:r>
              <a:rPr lang="en-US" sz="4200" dirty="0">
                <a:solidFill>
                  <a:prstClr val="white"/>
                </a:solidFill>
              </a:rPr>
              <a:t> </a:t>
            </a:r>
            <a:r>
              <a:rPr lang="en-US" sz="4200" dirty="0" err="1">
                <a:solidFill>
                  <a:prstClr val="white"/>
                </a:solidFill>
              </a:rPr>
              <a:t>memadai</a:t>
            </a:r>
            <a:r>
              <a:rPr lang="en-US" sz="4200" dirty="0">
                <a:solidFill>
                  <a:prstClr val="white"/>
                </a:solidFill>
              </a:rPr>
              <a:t>.</a:t>
            </a:r>
          </a:p>
          <a:p>
            <a:pPr marL="514350" indent="-514350" algn="just">
              <a:buClr>
                <a:schemeClr val="bg1"/>
              </a:buClr>
              <a:buFont typeface="+mj-lt"/>
              <a:buAutoNum type="arabicPeriod"/>
              <a:defRPr/>
            </a:pPr>
            <a:r>
              <a:rPr lang="en-US" sz="4200" dirty="0" err="1">
                <a:solidFill>
                  <a:schemeClr val="tx1"/>
                </a:solidFill>
                <a:highlight>
                  <a:srgbClr val="FFFF00"/>
                </a:highlight>
              </a:rPr>
              <a:t>Pengelolaan</a:t>
            </a:r>
            <a:r>
              <a:rPr lang="en-US" sz="4200" dirty="0">
                <a:solidFill>
                  <a:schemeClr val="tx1"/>
                </a:solidFill>
                <a:highlight>
                  <a:srgbClr val="FFFF00"/>
                </a:highlight>
              </a:rPr>
              <a:t> </a:t>
            </a:r>
            <a:r>
              <a:rPr lang="en-US" sz="4200" dirty="0" err="1">
                <a:solidFill>
                  <a:schemeClr val="tx1"/>
                </a:solidFill>
                <a:highlight>
                  <a:srgbClr val="FFFF00"/>
                </a:highlight>
              </a:rPr>
              <a:t>Piutang</a:t>
            </a:r>
            <a:r>
              <a:rPr lang="en-US" sz="4200" dirty="0">
                <a:solidFill>
                  <a:schemeClr val="tx1"/>
                </a:solidFill>
                <a:highlight>
                  <a:srgbClr val="FFFF00"/>
                </a:highlight>
              </a:rPr>
              <a:t> </a:t>
            </a:r>
            <a:r>
              <a:rPr lang="en-US" sz="4200" dirty="0" err="1">
                <a:solidFill>
                  <a:schemeClr val="tx1"/>
                </a:solidFill>
                <a:highlight>
                  <a:srgbClr val="FFFF00"/>
                </a:highlight>
              </a:rPr>
              <a:t>tidak</a:t>
            </a:r>
            <a:r>
              <a:rPr lang="en-US" sz="4200" dirty="0">
                <a:solidFill>
                  <a:schemeClr val="tx1"/>
                </a:solidFill>
                <a:highlight>
                  <a:srgbClr val="FFFF00"/>
                </a:highlight>
              </a:rPr>
              <a:t> </a:t>
            </a:r>
            <a:r>
              <a:rPr lang="en-US" sz="4200" dirty="0" err="1">
                <a:solidFill>
                  <a:schemeClr val="tx1"/>
                </a:solidFill>
                <a:highlight>
                  <a:srgbClr val="FFFF00"/>
                </a:highlight>
              </a:rPr>
              <a:t>memadai</a:t>
            </a:r>
            <a:endParaRPr lang="en-US" sz="4200" dirty="0">
              <a:solidFill>
                <a:schemeClr val="tx1"/>
              </a:solidFill>
              <a:highlight>
                <a:srgbClr val="FFFF00"/>
              </a:highlight>
            </a:endParaRPr>
          </a:p>
          <a:p>
            <a:pPr marL="514350" indent="-514350" algn="just">
              <a:buFont typeface="+mj-lt"/>
              <a:buAutoNum type="arabicPeriod"/>
              <a:defRPr/>
            </a:pPr>
            <a:r>
              <a:rPr lang="en-US" sz="4200" dirty="0" err="1">
                <a:solidFill>
                  <a:prstClr val="white"/>
                </a:solidFill>
              </a:rPr>
              <a:t>Pengarsipan</a:t>
            </a:r>
            <a:r>
              <a:rPr lang="en-US" sz="4200" dirty="0">
                <a:solidFill>
                  <a:prstClr val="white"/>
                </a:solidFill>
              </a:rPr>
              <a:t> </a:t>
            </a:r>
            <a:r>
              <a:rPr lang="en-US" sz="4200" dirty="0" err="1">
                <a:solidFill>
                  <a:prstClr val="white"/>
                </a:solidFill>
              </a:rPr>
              <a:t>dokumen</a:t>
            </a:r>
            <a:r>
              <a:rPr lang="en-US" sz="4200" dirty="0">
                <a:solidFill>
                  <a:prstClr val="white"/>
                </a:solidFill>
              </a:rPr>
              <a:t> </a:t>
            </a:r>
            <a:r>
              <a:rPr lang="en-US" sz="4200" dirty="0" err="1">
                <a:solidFill>
                  <a:prstClr val="white"/>
                </a:solidFill>
              </a:rPr>
              <a:t>sumber</a:t>
            </a:r>
            <a:r>
              <a:rPr lang="en-US" sz="4200" dirty="0">
                <a:solidFill>
                  <a:prstClr val="white"/>
                </a:solidFill>
              </a:rPr>
              <a:t> </a:t>
            </a:r>
            <a:r>
              <a:rPr lang="en-US" sz="4200" dirty="0" err="1">
                <a:solidFill>
                  <a:prstClr val="white"/>
                </a:solidFill>
              </a:rPr>
              <a:t>tidak</a:t>
            </a:r>
            <a:r>
              <a:rPr lang="en-US" sz="4200" dirty="0">
                <a:solidFill>
                  <a:prstClr val="white"/>
                </a:solidFill>
              </a:rPr>
              <a:t> </a:t>
            </a:r>
            <a:r>
              <a:rPr lang="en-US" sz="4200" dirty="0" err="1">
                <a:solidFill>
                  <a:prstClr val="white"/>
                </a:solidFill>
              </a:rPr>
              <a:t>memadai</a:t>
            </a:r>
            <a:r>
              <a:rPr lang="en-US" sz="4200" dirty="0">
                <a:solidFill>
                  <a:prstClr val="white"/>
                </a:solidFill>
              </a:rPr>
              <a:t>, </a:t>
            </a:r>
            <a:r>
              <a:rPr lang="en-US" sz="4200" dirty="0" err="1">
                <a:solidFill>
                  <a:prstClr val="white"/>
                </a:solidFill>
              </a:rPr>
              <a:t>sehingga</a:t>
            </a:r>
            <a:r>
              <a:rPr lang="en-US" sz="4200" dirty="0">
                <a:solidFill>
                  <a:prstClr val="white"/>
                </a:solidFill>
              </a:rPr>
              <a:t> </a:t>
            </a:r>
            <a:r>
              <a:rPr lang="en-US" sz="4200" dirty="0" err="1">
                <a:solidFill>
                  <a:prstClr val="white"/>
                </a:solidFill>
              </a:rPr>
              <a:t>menyulitkan</a:t>
            </a:r>
            <a:r>
              <a:rPr lang="en-US" sz="4200" dirty="0">
                <a:solidFill>
                  <a:prstClr val="white"/>
                </a:solidFill>
              </a:rPr>
              <a:t> proses audit</a:t>
            </a:r>
          </a:p>
          <a:p>
            <a:pPr marL="435770" algn="just">
              <a:tabLst>
                <a:tab pos="869157" algn="l"/>
              </a:tabLst>
              <a:defRPr/>
            </a:pPr>
            <a:endParaRPr lang="en-US" sz="4200" dirty="0">
              <a:solidFill>
                <a:prstClr val="white"/>
              </a:solidFill>
            </a:endParaRPr>
          </a:p>
        </p:txBody>
      </p:sp>
      <p:sp>
        <p:nvSpPr>
          <p:cNvPr id="2" name="Rounded Rectangle 10">
            <a:extLst>
              <a:ext uri="{FF2B5EF4-FFF2-40B4-BE49-F238E27FC236}">
                <a16:creationId xmlns:a16="http://schemas.microsoft.com/office/drawing/2014/main" id="{F7B806AF-0B49-9726-DBDB-CE77596ADF61}"/>
              </a:ext>
            </a:extLst>
          </p:cNvPr>
          <p:cNvSpPr/>
          <p:nvPr/>
        </p:nvSpPr>
        <p:spPr>
          <a:xfrm>
            <a:off x="2083778" y="500063"/>
            <a:ext cx="11834447" cy="165973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solidFill>
                  <a:schemeClr val="tx1"/>
                </a:solidFill>
                <a:latin typeface="Arial" panose="020B0604020202020204" pitchFamily="34" charset="0"/>
                <a:cs typeface="Arial" panose="020B0604020202020204" pitchFamily="34" charset="0"/>
              </a:rPr>
              <a:t>Permasalahan</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Umum</a:t>
            </a:r>
            <a:r>
              <a:rPr lang="en-US" sz="5400" b="1" dirty="0">
                <a:solidFill>
                  <a:schemeClr val="tx1"/>
                </a:solidFill>
                <a:latin typeface="Arial" panose="020B0604020202020204" pitchFamily="34" charset="0"/>
                <a:cs typeface="Arial" panose="020B0604020202020204" pitchFamily="34" charset="0"/>
              </a:rPr>
              <a:t> yang </a:t>
            </a:r>
            <a:r>
              <a:rPr lang="en-US" sz="5400" b="1" dirty="0" err="1">
                <a:solidFill>
                  <a:schemeClr val="tx1"/>
                </a:solidFill>
                <a:latin typeface="Arial" panose="020B0604020202020204" pitchFamily="34" charset="0"/>
                <a:cs typeface="Arial" panose="020B0604020202020204" pitchFamily="34" charset="0"/>
              </a:rPr>
              <a:t>mempengaruhi</a:t>
            </a:r>
            <a:r>
              <a:rPr lang="en-US" sz="5400" b="1" dirty="0">
                <a:solidFill>
                  <a:schemeClr val="tx1"/>
                </a:solidFill>
                <a:latin typeface="Arial" panose="020B0604020202020204" pitchFamily="34" charset="0"/>
                <a:cs typeface="Arial" panose="020B0604020202020204" pitchFamily="34" charset="0"/>
              </a:rPr>
              <a:t> LK (2)</a:t>
            </a:r>
          </a:p>
        </p:txBody>
      </p:sp>
      <p:sp>
        <p:nvSpPr>
          <p:cNvPr id="3" name="Arrow: Right 2">
            <a:extLst>
              <a:ext uri="{FF2B5EF4-FFF2-40B4-BE49-F238E27FC236}">
                <a16:creationId xmlns:a16="http://schemas.microsoft.com/office/drawing/2014/main" id="{F70EDE50-9314-120A-8158-AB3A4A1295CB}"/>
              </a:ext>
            </a:extLst>
          </p:cNvPr>
          <p:cNvSpPr/>
          <p:nvPr/>
        </p:nvSpPr>
        <p:spPr>
          <a:xfrm>
            <a:off x="5048112" y="6302514"/>
            <a:ext cx="541158" cy="11881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D" sz="2700"/>
          </a:p>
        </p:txBody>
      </p:sp>
    </p:spTree>
    <p:extLst>
      <p:ext uri="{BB962C8B-B14F-4D97-AF65-F5344CB8AC3E}">
        <p14:creationId xmlns:p14="http://schemas.microsoft.com/office/powerpoint/2010/main" val="567612438"/>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1328-080C-4A11-6B9D-301811B1F8F7}"/>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9533D675-BD5E-E219-6748-00038D93145F}"/>
              </a:ext>
            </a:extLst>
          </p:cNvPr>
          <p:cNvSpPr/>
          <p:nvPr/>
        </p:nvSpPr>
        <p:spPr>
          <a:xfrm>
            <a:off x="2122714" y="2285999"/>
            <a:ext cx="13781314" cy="5649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Black" panose="020B0A04020102020204" pitchFamily="34" charset="0"/>
              </a:rPr>
              <a:t>STANDAR HARGA SATUAN REGIONAL</a:t>
            </a:r>
          </a:p>
          <a:p>
            <a:pPr algn="ctr"/>
            <a:r>
              <a:rPr lang="en-US" sz="4800" b="1" dirty="0">
                <a:solidFill>
                  <a:schemeClr val="tx1"/>
                </a:solidFill>
                <a:latin typeface="Arial Black" panose="020B0A04020102020204" pitchFamily="34" charset="0"/>
              </a:rPr>
              <a:t>(PERPRES NO 72 TAHUN 2025)</a:t>
            </a:r>
          </a:p>
        </p:txBody>
      </p:sp>
      <p:sp>
        <p:nvSpPr>
          <p:cNvPr id="121" name="Rectangle 120">
            <a:extLst>
              <a:ext uri="{FF2B5EF4-FFF2-40B4-BE49-F238E27FC236}">
                <a16:creationId xmlns:a16="http://schemas.microsoft.com/office/drawing/2014/main" id="{B447552B-FDBB-2C6B-2F04-E3E6C56A6F4C}"/>
              </a:ext>
            </a:extLst>
          </p:cNvPr>
          <p:cNvSpPr/>
          <p:nvPr/>
        </p:nvSpPr>
        <p:spPr>
          <a:xfrm>
            <a:off x="119270" y="159026"/>
            <a:ext cx="18168730" cy="10999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2" name="Group 2">
            <a:extLst>
              <a:ext uri="{FF2B5EF4-FFF2-40B4-BE49-F238E27FC236}">
                <a16:creationId xmlns:a16="http://schemas.microsoft.com/office/drawing/2014/main" id="{9E5EC000-6240-E810-3013-27CD68DF3508}"/>
              </a:ext>
            </a:extLst>
          </p:cNvPr>
          <p:cNvGrpSpPr/>
          <p:nvPr/>
        </p:nvGrpSpPr>
        <p:grpSpPr>
          <a:xfrm rot="2700000">
            <a:off x="17511309" y="-1860840"/>
            <a:ext cx="3086100" cy="3086100"/>
            <a:chOff x="0" y="0"/>
            <a:chExt cx="812800" cy="812800"/>
          </a:xfrm>
        </p:grpSpPr>
        <p:sp>
          <p:nvSpPr>
            <p:cNvPr id="123" name="Freeform 3">
              <a:extLst>
                <a:ext uri="{FF2B5EF4-FFF2-40B4-BE49-F238E27FC236}">
                  <a16:creationId xmlns:a16="http://schemas.microsoft.com/office/drawing/2014/main" id="{83B3B75C-367C-E7B4-BB9D-CBB6D611B2F8}"/>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3866"/>
            </a:solidFill>
          </p:spPr>
          <p:txBody>
            <a:bodyPr/>
            <a:lstStyle/>
            <a:p>
              <a:pPr defTabSz="914445"/>
              <a:endParaRPr lang="en-ID">
                <a:solidFill>
                  <a:prstClr val="black"/>
                </a:solidFill>
                <a:latin typeface="Calibri"/>
              </a:endParaRPr>
            </a:p>
          </p:txBody>
        </p:sp>
        <p:sp>
          <p:nvSpPr>
            <p:cNvPr id="124" name="TextBox 4">
              <a:extLst>
                <a:ext uri="{FF2B5EF4-FFF2-40B4-BE49-F238E27FC236}">
                  <a16:creationId xmlns:a16="http://schemas.microsoft.com/office/drawing/2014/main" id="{4F7D1BAA-ABB1-D516-3BB2-50C4E230378F}"/>
                </a:ext>
              </a:extLst>
            </p:cNvPr>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grpSp>
        <p:nvGrpSpPr>
          <p:cNvPr id="125" name="Group 6">
            <a:extLst>
              <a:ext uri="{FF2B5EF4-FFF2-40B4-BE49-F238E27FC236}">
                <a16:creationId xmlns:a16="http://schemas.microsoft.com/office/drawing/2014/main" id="{D982D825-9C42-4172-126B-15438B2245EF}"/>
              </a:ext>
            </a:extLst>
          </p:cNvPr>
          <p:cNvGrpSpPr/>
          <p:nvPr/>
        </p:nvGrpSpPr>
        <p:grpSpPr>
          <a:xfrm>
            <a:off x="15277011" y="10086380"/>
            <a:ext cx="3010989" cy="215693"/>
            <a:chOff x="0" y="0"/>
            <a:chExt cx="793018" cy="56808"/>
          </a:xfrm>
        </p:grpSpPr>
        <p:sp>
          <p:nvSpPr>
            <p:cNvPr id="126" name="Freeform 7">
              <a:extLst>
                <a:ext uri="{FF2B5EF4-FFF2-40B4-BE49-F238E27FC236}">
                  <a16:creationId xmlns:a16="http://schemas.microsoft.com/office/drawing/2014/main" id="{ACD03F6A-686B-CC8D-9B3E-95F9DCAED067}"/>
                </a:ext>
              </a:extLst>
            </p:cNvPr>
            <p:cNvSpPr/>
            <p:nvPr/>
          </p:nvSpPr>
          <p:spPr>
            <a:xfrm>
              <a:off x="0" y="0"/>
              <a:ext cx="793018" cy="56808"/>
            </a:xfrm>
            <a:custGeom>
              <a:avLst/>
              <a:gdLst/>
              <a:ahLst/>
              <a:cxnLst/>
              <a:rect l="l" t="t" r="r" b="b"/>
              <a:pathLst>
                <a:path w="793018" h="56808">
                  <a:moveTo>
                    <a:pt x="0" y="0"/>
                  </a:moveTo>
                  <a:lnTo>
                    <a:pt x="793018" y="0"/>
                  </a:lnTo>
                  <a:lnTo>
                    <a:pt x="793018" y="56808"/>
                  </a:lnTo>
                  <a:lnTo>
                    <a:pt x="0" y="56808"/>
                  </a:lnTo>
                  <a:close/>
                </a:path>
              </a:pathLst>
            </a:custGeom>
            <a:solidFill>
              <a:srgbClr val="E8AB29"/>
            </a:solidFill>
          </p:spPr>
          <p:txBody>
            <a:bodyPr/>
            <a:lstStyle/>
            <a:p>
              <a:pPr defTabSz="914445"/>
              <a:endParaRPr lang="en-ID">
                <a:solidFill>
                  <a:prstClr val="black"/>
                </a:solidFill>
                <a:latin typeface="Calibri"/>
              </a:endParaRPr>
            </a:p>
          </p:txBody>
        </p:sp>
        <p:sp>
          <p:nvSpPr>
            <p:cNvPr id="127" name="TextBox 8">
              <a:extLst>
                <a:ext uri="{FF2B5EF4-FFF2-40B4-BE49-F238E27FC236}">
                  <a16:creationId xmlns:a16="http://schemas.microsoft.com/office/drawing/2014/main" id="{82E9DA33-AECF-4546-428A-9A4903F9B14B}"/>
                </a:ext>
              </a:extLst>
            </p:cNvPr>
            <p:cNvSpPr txBox="1"/>
            <p:nvPr/>
          </p:nvSpPr>
          <p:spPr>
            <a:xfrm>
              <a:off x="0" y="-38100"/>
              <a:ext cx="793018" cy="94908"/>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2048" name="Group 9">
            <a:extLst>
              <a:ext uri="{FF2B5EF4-FFF2-40B4-BE49-F238E27FC236}">
                <a16:creationId xmlns:a16="http://schemas.microsoft.com/office/drawing/2014/main" id="{33CC230C-25AD-5DB9-8242-252F72082652}"/>
              </a:ext>
            </a:extLst>
          </p:cNvPr>
          <p:cNvGrpSpPr/>
          <p:nvPr/>
        </p:nvGrpSpPr>
        <p:grpSpPr>
          <a:xfrm>
            <a:off x="6616093" y="9969899"/>
            <a:ext cx="8647427" cy="332172"/>
            <a:chOff x="0" y="0"/>
            <a:chExt cx="2277511" cy="87486"/>
          </a:xfrm>
        </p:grpSpPr>
        <p:sp>
          <p:nvSpPr>
            <p:cNvPr id="2049" name="Freeform 10">
              <a:extLst>
                <a:ext uri="{FF2B5EF4-FFF2-40B4-BE49-F238E27FC236}">
                  <a16:creationId xmlns:a16="http://schemas.microsoft.com/office/drawing/2014/main" id="{6B92D60F-71F6-F83E-0106-53E544C29C69}"/>
                </a:ext>
              </a:extLst>
            </p:cNvPr>
            <p:cNvSpPr/>
            <p:nvPr/>
          </p:nvSpPr>
          <p:spPr>
            <a:xfrm>
              <a:off x="0" y="0"/>
              <a:ext cx="2277511" cy="87486"/>
            </a:xfrm>
            <a:custGeom>
              <a:avLst/>
              <a:gdLst/>
              <a:ahLst/>
              <a:cxnLst/>
              <a:rect l="l" t="t" r="r" b="b"/>
              <a:pathLst>
                <a:path w="2277511" h="87486">
                  <a:moveTo>
                    <a:pt x="0" y="0"/>
                  </a:moveTo>
                  <a:lnTo>
                    <a:pt x="2277511" y="0"/>
                  </a:lnTo>
                  <a:lnTo>
                    <a:pt x="2277511" y="87486"/>
                  </a:lnTo>
                  <a:lnTo>
                    <a:pt x="0" y="87486"/>
                  </a:lnTo>
                  <a:close/>
                </a:path>
              </a:pathLst>
            </a:custGeom>
            <a:solidFill>
              <a:srgbClr val="911600"/>
            </a:solidFill>
          </p:spPr>
          <p:txBody>
            <a:bodyPr/>
            <a:lstStyle/>
            <a:p>
              <a:pPr defTabSz="914445"/>
              <a:endParaRPr lang="en-ID">
                <a:solidFill>
                  <a:prstClr val="black"/>
                </a:solidFill>
                <a:latin typeface="Calibri"/>
              </a:endParaRPr>
            </a:p>
          </p:txBody>
        </p:sp>
        <p:sp>
          <p:nvSpPr>
            <p:cNvPr id="2051" name="TextBox 11">
              <a:extLst>
                <a:ext uri="{FF2B5EF4-FFF2-40B4-BE49-F238E27FC236}">
                  <a16:creationId xmlns:a16="http://schemas.microsoft.com/office/drawing/2014/main" id="{EC403163-B450-7C7A-5679-B0E99105D248}"/>
                </a:ext>
              </a:extLst>
            </p:cNvPr>
            <p:cNvSpPr txBox="1"/>
            <p:nvPr/>
          </p:nvSpPr>
          <p:spPr>
            <a:xfrm>
              <a:off x="0" y="-38100"/>
              <a:ext cx="2277511" cy="12558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2052" name="Group 12">
            <a:extLst>
              <a:ext uri="{FF2B5EF4-FFF2-40B4-BE49-F238E27FC236}">
                <a16:creationId xmlns:a16="http://schemas.microsoft.com/office/drawing/2014/main" id="{0469EC77-2771-4DBA-31DD-798EFA0BB91C}"/>
              </a:ext>
            </a:extLst>
          </p:cNvPr>
          <p:cNvGrpSpPr/>
          <p:nvPr/>
        </p:nvGrpSpPr>
        <p:grpSpPr>
          <a:xfrm>
            <a:off x="1" y="9830255"/>
            <a:ext cx="7265486" cy="499607"/>
            <a:chOff x="0" y="0"/>
            <a:chExt cx="538712" cy="37044"/>
          </a:xfrm>
        </p:grpSpPr>
        <p:sp>
          <p:nvSpPr>
            <p:cNvPr id="2053" name="Freeform 13">
              <a:extLst>
                <a:ext uri="{FF2B5EF4-FFF2-40B4-BE49-F238E27FC236}">
                  <a16:creationId xmlns:a16="http://schemas.microsoft.com/office/drawing/2014/main" id="{33435ABD-045C-39A2-67D7-F2F88C9984DE}"/>
                </a:ext>
              </a:extLst>
            </p:cNvPr>
            <p:cNvSpPr/>
            <p:nvPr/>
          </p:nvSpPr>
          <p:spPr>
            <a:xfrm>
              <a:off x="0" y="0"/>
              <a:ext cx="538712" cy="37044"/>
            </a:xfrm>
            <a:custGeom>
              <a:avLst/>
              <a:gdLst/>
              <a:ahLst/>
              <a:cxnLst/>
              <a:rect l="l" t="t" r="r" b="b"/>
              <a:pathLst>
                <a:path w="538712" h="37044">
                  <a:moveTo>
                    <a:pt x="0" y="0"/>
                  </a:moveTo>
                  <a:lnTo>
                    <a:pt x="538712" y="0"/>
                  </a:lnTo>
                  <a:lnTo>
                    <a:pt x="538712" y="37044"/>
                  </a:lnTo>
                  <a:lnTo>
                    <a:pt x="0" y="37044"/>
                  </a:lnTo>
                  <a:close/>
                </a:path>
              </a:pathLst>
            </a:custGeom>
            <a:solidFill>
              <a:srgbClr val="063866"/>
            </a:solidFill>
          </p:spPr>
          <p:txBody>
            <a:bodyPr/>
            <a:lstStyle/>
            <a:p>
              <a:pPr defTabSz="914445"/>
              <a:endParaRPr lang="en-ID">
                <a:solidFill>
                  <a:prstClr val="black"/>
                </a:solidFill>
                <a:latin typeface="Calibri"/>
              </a:endParaRPr>
            </a:p>
          </p:txBody>
        </p:sp>
        <p:sp>
          <p:nvSpPr>
            <p:cNvPr id="2054" name="TextBox 14">
              <a:extLst>
                <a:ext uri="{FF2B5EF4-FFF2-40B4-BE49-F238E27FC236}">
                  <a16:creationId xmlns:a16="http://schemas.microsoft.com/office/drawing/2014/main" id="{16715CC8-CEEE-C1E6-0F98-0949E4A3BB55}"/>
                </a:ext>
              </a:extLst>
            </p:cNvPr>
            <p:cNvSpPr txBox="1"/>
            <p:nvPr/>
          </p:nvSpPr>
          <p:spPr>
            <a:xfrm>
              <a:off x="0" y="-38100"/>
              <a:ext cx="538712" cy="7514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2056" name="Freeform 31">
            <a:extLst>
              <a:ext uri="{FF2B5EF4-FFF2-40B4-BE49-F238E27FC236}">
                <a16:creationId xmlns:a16="http://schemas.microsoft.com/office/drawing/2014/main" id="{76E637CA-73F1-894A-132D-4014DF5CAA55}"/>
              </a:ext>
            </a:extLst>
          </p:cNvPr>
          <p:cNvSpPr/>
          <p:nvPr/>
        </p:nvSpPr>
        <p:spPr>
          <a:xfrm>
            <a:off x="16256416" y="62565"/>
            <a:ext cx="1842437" cy="725460"/>
          </a:xfrm>
          <a:custGeom>
            <a:avLst/>
            <a:gdLst/>
            <a:ahLst/>
            <a:cxnLst/>
            <a:rect l="l" t="t" r="r" b="b"/>
            <a:pathLst>
              <a:path w="1842437" h="725460">
                <a:moveTo>
                  <a:pt x="0" y="0"/>
                </a:moveTo>
                <a:lnTo>
                  <a:pt x="1842436" y="0"/>
                </a:lnTo>
                <a:lnTo>
                  <a:pt x="1842436" y="725460"/>
                </a:lnTo>
                <a:lnTo>
                  <a:pt x="0" y="725460"/>
                </a:lnTo>
                <a:lnTo>
                  <a:pt x="0" y="0"/>
                </a:lnTo>
                <a:close/>
              </a:path>
            </a:pathLst>
          </a:custGeom>
          <a:blipFill>
            <a:blip r:embed="rId2"/>
            <a:stretch>
              <a:fillRect/>
            </a:stretch>
          </a:blipFill>
          <a:ln cap="sq">
            <a:noFill/>
            <a:prstDash val="solid"/>
            <a:miter/>
          </a:ln>
        </p:spPr>
        <p:txBody>
          <a:bodyPr/>
          <a:lstStyle/>
          <a:p>
            <a:pPr defTabSz="914445"/>
            <a:endParaRPr lang="en-ID">
              <a:solidFill>
                <a:prstClr val="black"/>
              </a:solidFill>
              <a:latin typeface="Calibri"/>
            </a:endParaRPr>
          </a:p>
        </p:txBody>
      </p:sp>
      <p:grpSp>
        <p:nvGrpSpPr>
          <p:cNvPr id="2057" name="Group 43">
            <a:extLst>
              <a:ext uri="{FF2B5EF4-FFF2-40B4-BE49-F238E27FC236}">
                <a16:creationId xmlns:a16="http://schemas.microsoft.com/office/drawing/2014/main" id="{268EB319-B8C0-A0DE-8362-A0653E9B8332}"/>
              </a:ext>
            </a:extLst>
          </p:cNvPr>
          <p:cNvGrpSpPr/>
          <p:nvPr/>
        </p:nvGrpSpPr>
        <p:grpSpPr>
          <a:xfrm>
            <a:off x="218284" y="186337"/>
            <a:ext cx="749039" cy="727871"/>
            <a:chOff x="0" y="0"/>
            <a:chExt cx="998719" cy="970494"/>
          </a:xfrm>
        </p:grpSpPr>
        <p:sp>
          <p:nvSpPr>
            <p:cNvPr id="2058" name="Freeform 44">
              <a:extLst>
                <a:ext uri="{FF2B5EF4-FFF2-40B4-BE49-F238E27FC236}">
                  <a16:creationId xmlns:a16="http://schemas.microsoft.com/office/drawing/2014/main" id="{ACED2A5C-917A-4611-728A-72220E30D0BD}"/>
                </a:ext>
              </a:extLst>
            </p:cNvPr>
            <p:cNvSpPr/>
            <p:nvPr/>
          </p:nvSpPr>
          <p:spPr>
            <a:xfrm>
              <a:off x="0" y="773247"/>
              <a:ext cx="998719" cy="197247"/>
            </a:xfrm>
            <a:custGeom>
              <a:avLst/>
              <a:gdLst/>
              <a:ahLst/>
              <a:cxnLst/>
              <a:rect l="l" t="t" r="r" b="b"/>
              <a:pathLst>
                <a:path w="998719" h="197247">
                  <a:moveTo>
                    <a:pt x="0" y="0"/>
                  </a:moveTo>
                  <a:lnTo>
                    <a:pt x="998719" y="0"/>
                  </a:lnTo>
                  <a:lnTo>
                    <a:pt x="998719" y="197247"/>
                  </a:lnTo>
                  <a:lnTo>
                    <a:pt x="0" y="197247"/>
                  </a:lnTo>
                  <a:lnTo>
                    <a:pt x="0" y="0"/>
                  </a:lnTo>
                  <a:close/>
                </a:path>
              </a:pathLst>
            </a:custGeom>
            <a:blipFill>
              <a:blip r:embed="rId3">
                <a:alphaModFix amt="76000"/>
              </a:blip>
              <a:stretch>
                <a:fillRect/>
              </a:stretch>
            </a:blipFill>
          </p:spPr>
          <p:txBody>
            <a:bodyPr/>
            <a:lstStyle/>
            <a:p>
              <a:pPr defTabSz="914445"/>
              <a:endParaRPr lang="en-ID">
                <a:solidFill>
                  <a:prstClr val="black"/>
                </a:solidFill>
                <a:latin typeface="Calibri"/>
              </a:endParaRPr>
            </a:p>
          </p:txBody>
        </p:sp>
        <p:grpSp>
          <p:nvGrpSpPr>
            <p:cNvPr id="2059" name="Group 45">
              <a:extLst>
                <a:ext uri="{FF2B5EF4-FFF2-40B4-BE49-F238E27FC236}">
                  <a16:creationId xmlns:a16="http://schemas.microsoft.com/office/drawing/2014/main" id="{7DAD2DCC-65F3-FDAE-B3CF-2323B091FCBD}"/>
                </a:ext>
              </a:extLst>
            </p:cNvPr>
            <p:cNvGrpSpPr/>
            <p:nvPr/>
          </p:nvGrpSpPr>
          <p:grpSpPr>
            <a:xfrm>
              <a:off x="69898" y="0"/>
              <a:ext cx="866785" cy="866785"/>
              <a:chOff x="0" y="0"/>
              <a:chExt cx="812800" cy="812800"/>
            </a:xfrm>
          </p:grpSpPr>
          <p:sp>
            <p:nvSpPr>
              <p:cNvPr id="2062" name="Freeform 46">
                <a:extLst>
                  <a:ext uri="{FF2B5EF4-FFF2-40B4-BE49-F238E27FC236}">
                    <a16:creationId xmlns:a16="http://schemas.microsoft.com/office/drawing/2014/main" id="{A52B7D1F-A376-0FE2-AB46-BFD3705342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2063" name="TextBox 47">
                <a:extLst>
                  <a:ext uri="{FF2B5EF4-FFF2-40B4-BE49-F238E27FC236}">
                    <a16:creationId xmlns:a16="http://schemas.microsoft.com/office/drawing/2014/main" id="{D498FB8F-E0BE-E654-628B-6013A046B66D}"/>
                  </a:ext>
                </a:extLst>
              </p:cNvPr>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2060" name="Freeform 48">
              <a:extLst>
                <a:ext uri="{FF2B5EF4-FFF2-40B4-BE49-F238E27FC236}">
                  <a16:creationId xmlns:a16="http://schemas.microsoft.com/office/drawing/2014/main" id="{B4CEE33E-1A9E-A924-FBD1-2D23103D5578}"/>
                </a:ext>
              </a:extLst>
            </p:cNvPr>
            <p:cNvSpPr/>
            <p:nvPr/>
          </p:nvSpPr>
          <p:spPr>
            <a:xfrm>
              <a:off x="252696" y="138443"/>
              <a:ext cx="501189" cy="646001"/>
            </a:xfrm>
            <a:custGeom>
              <a:avLst/>
              <a:gdLst/>
              <a:ahLst/>
              <a:cxnLst/>
              <a:rect l="l" t="t" r="r" b="b"/>
              <a:pathLst>
                <a:path w="501189" h="646001">
                  <a:moveTo>
                    <a:pt x="0" y="0"/>
                  </a:moveTo>
                  <a:lnTo>
                    <a:pt x="501189" y="0"/>
                  </a:lnTo>
                  <a:lnTo>
                    <a:pt x="501189" y="646001"/>
                  </a:lnTo>
                  <a:lnTo>
                    <a:pt x="0" y="646001"/>
                  </a:lnTo>
                  <a:lnTo>
                    <a:pt x="0" y="0"/>
                  </a:lnTo>
                  <a:close/>
                </a:path>
              </a:pathLst>
            </a:custGeom>
            <a:blipFill>
              <a:blip r:embed="rId4"/>
              <a:stretch>
                <a:fillRect/>
              </a:stretch>
            </a:blipFill>
          </p:spPr>
          <p:txBody>
            <a:bodyPr/>
            <a:lstStyle/>
            <a:p>
              <a:pPr defTabSz="914445"/>
              <a:endParaRPr lang="en-ID">
                <a:solidFill>
                  <a:prstClr val="black"/>
                </a:solidFill>
                <a:latin typeface="Calibri"/>
              </a:endParaRPr>
            </a:p>
          </p:txBody>
        </p:sp>
        <p:sp>
          <p:nvSpPr>
            <p:cNvPr id="2061" name="Freeform 49">
              <a:extLst>
                <a:ext uri="{FF2B5EF4-FFF2-40B4-BE49-F238E27FC236}">
                  <a16:creationId xmlns:a16="http://schemas.microsoft.com/office/drawing/2014/main" id="{4665D028-44D2-57C5-3913-DD0371A4AE1E}"/>
                </a:ext>
              </a:extLst>
            </p:cNvPr>
            <p:cNvSpPr/>
            <p:nvPr/>
          </p:nvSpPr>
          <p:spPr>
            <a:xfrm>
              <a:off x="62036" y="0"/>
              <a:ext cx="874647" cy="871871"/>
            </a:xfrm>
            <a:custGeom>
              <a:avLst/>
              <a:gdLst/>
              <a:ahLst/>
              <a:cxnLst/>
              <a:rect l="l" t="t" r="r" b="b"/>
              <a:pathLst>
                <a:path w="874647" h="871871">
                  <a:moveTo>
                    <a:pt x="0" y="0"/>
                  </a:moveTo>
                  <a:lnTo>
                    <a:pt x="874647" y="0"/>
                  </a:lnTo>
                  <a:lnTo>
                    <a:pt x="874647" y="871871"/>
                  </a:lnTo>
                  <a:lnTo>
                    <a:pt x="0" y="871871"/>
                  </a:lnTo>
                  <a:lnTo>
                    <a:pt x="0" y="0"/>
                  </a:lnTo>
                  <a:close/>
                </a:path>
              </a:pathLst>
            </a:custGeom>
            <a:blipFill>
              <a:blip r:embed="rId5"/>
              <a:stretch>
                <a:fillRect t="-453" b="-453"/>
              </a:stretch>
            </a:blipFill>
          </p:spPr>
          <p:txBody>
            <a:bodyPr/>
            <a:lstStyle/>
            <a:p>
              <a:pPr defTabSz="914445"/>
              <a:endParaRPr lang="en-ID">
                <a:solidFill>
                  <a:prstClr val="black"/>
                </a:solidFill>
                <a:latin typeface="Calibri"/>
              </a:endParaRPr>
            </a:p>
          </p:txBody>
        </p:sp>
      </p:grpSp>
      <p:sp>
        <p:nvSpPr>
          <p:cNvPr id="2064" name="TextBox 82">
            <a:extLst>
              <a:ext uri="{FF2B5EF4-FFF2-40B4-BE49-F238E27FC236}">
                <a16:creationId xmlns:a16="http://schemas.microsoft.com/office/drawing/2014/main" id="{E7A5779C-462F-B243-020C-59B48859C276}"/>
              </a:ext>
            </a:extLst>
          </p:cNvPr>
          <p:cNvSpPr txBox="1"/>
          <p:nvPr/>
        </p:nvSpPr>
        <p:spPr>
          <a:xfrm>
            <a:off x="1022969" y="246329"/>
            <a:ext cx="2647883" cy="566758"/>
          </a:xfrm>
          <a:prstGeom prst="rect">
            <a:avLst/>
          </a:prstGeom>
        </p:spPr>
        <p:txBody>
          <a:bodyPr wrap="square" lIns="0" tIns="0" rIns="0" bIns="0" rtlCol="0" anchor="t">
            <a:spAutoFit/>
          </a:bodyPr>
          <a:lstStyle/>
          <a:p>
            <a:pPr algn="just" defTabSz="914445">
              <a:lnSpc>
                <a:spcPts val="1451"/>
              </a:lnSpc>
            </a:pPr>
            <a:r>
              <a:rPr lang="en-US" sz="1116" b="1" spc="-27" dirty="0">
                <a:solidFill>
                  <a:srgbClr val="4187B5"/>
                </a:solidFill>
                <a:latin typeface="Canva Sans 2 Bold"/>
                <a:ea typeface="Canva Sans 2 Bold"/>
                <a:cs typeface="Canva Sans 2 Bold"/>
                <a:sym typeface="Canva Sans 2 Bold"/>
              </a:rPr>
              <a:t>DITJEN KEUDA</a:t>
            </a:r>
          </a:p>
          <a:p>
            <a:pPr algn="just" defTabSz="914445">
              <a:lnSpc>
                <a:spcPts val="1451"/>
              </a:lnSpc>
            </a:pPr>
            <a:r>
              <a:rPr lang="en-US" sz="1116" b="1" spc="-27" dirty="0">
                <a:solidFill>
                  <a:srgbClr val="292626"/>
                </a:solidFill>
                <a:latin typeface="Canva Sans 2 Bold"/>
                <a:ea typeface="Canva Sans 2 Bold"/>
                <a:cs typeface="Canva Sans 2 Bold"/>
                <a:sym typeface="Canva Sans 2 Bold"/>
              </a:rPr>
              <a:t>KEMENTERIAN DALAM NEGERI</a:t>
            </a:r>
          </a:p>
          <a:p>
            <a:pPr algn="just" defTabSz="914445">
              <a:lnSpc>
                <a:spcPts val="1451"/>
              </a:lnSpc>
              <a:spcBef>
                <a:spcPct val="0"/>
              </a:spcBef>
            </a:pPr>
            <a:r>
              <a:rPr lang="en-US" sz="1116" b="1" spc="-27" dirty="0">
                <a:solidFill>
                  <a:srgbClr val="292626"/>
                </a:solidFill>
                <a:latin typeface="Canva Sans 2 Bold"/>
                <a:ea typeface="Canva Sans 2 Bold"/>
                <a:cs typeface="Canva Sans 2 Bold"/>
                <a:sym typeface="Canva Sans 2 Bold"/>
              </a:rPr>
              <a:t>REPUBLIK INDONESIA</a:t>
            </a:r>
          </a:p>
        </p:txBody>
      </p:sp>
    </p:spTree>
    <p:extLst>
      <p:ext uri="{BB962C8B-B14F-4D97-AF65-F5344CB8AC3E}">
        <p14:creationId xmlns:p14="http://schemas.microsoft.com/office/powerpoint/2010/main" val="555752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pPr defTabSz="914445"/>
            <a:endParaRPr lang="en-ID">
              <a:solidFill>
                <a:prstClr val="black"/>
              </a:solidFill>
              <a:latin typeface="Calibri"/>
            </a:endParaRPr>
          </a:p>
        </p:txBody>
      </p:sp>
      <p:grpSp>
        <p:nvGrpSpPr>
          <p:cNvPr id="3" name="Group 3"/>
          <p:cNvGrpSpPr/>
          <p:nvPr/>
        </p:nvGrpSpPr>
        <p:grpSpPr>
          <a:xfrm>
            <a:off x="364295" y="297518"/>
            <a:ext cx="1162575" cy="1129719"/>
            <a:chOff x="0" y="0"/>
            <a:chExt cx="1550099" cy="1506292"/>
          </a:xfrm>
        </p:grpSpPr>
        <p:sp>
          <p:nvSpPr>
            <p:cNvPr id="4" name="Freeform 4"/>
            <p:cNvSpPr/>
            <p:nvPr/>
          </p:nvSpPr>
          <p:spPr>
            <a:xfrm>
              <a:off x="0" y="1200147"/>
              <a:ext cx="1550099" cy="306145"/>
            </a:xfrm>
            <a:custGeom>
              <a:avLst/>
              <a:gdLst/>
              <a:ahLst/>
              <a:cxnLst/>
              <a:rect l="l" t="t" r="r" b="b"/>
              <a:pathLst>
                <a:path w="1550099" h="306145">
                  <a:moveTo>
                    <a:pt x="0" y="0"/>
                  </a:moveTo>
                  <a:lnTo>
                    <a:pt x="1550099" y="0"/>
                  </a:lnTo>
                  <a:lnTo>
                    <a:pt x="1550099" y="306145"/>
                  </a:lnTo>
                  <a:lnTo>
                    <a:pt x="0" y="306145"/>
                  </a:lnTo>
                  <a:lnTo>
                    <a:pt x="0" y="0"/>
                  </a:lnTo>
                  <a:close/>
                </a:path>
              </a:pathLst>
            </a:custGeom>
            <a:blipFill>
              <a:blip r:embed="rId3">
                <a:alphaModFix amt="76000"/>
              </a:blip>
              <a:stretch>
                <a:fillRect/>
              </a:stretch>
            </a:blipFill>
          </p:spPr>
          <p:txBody>
            <a:bodyPr/>
            <a:lstStyle/>
            <a:p>
              <a:pPr defTabSz="914445"/>
              <a:endParaRPr lang="en-ID">
                <a:solidFill>
                  <a:prstClr val="black"/>
                </a:solidFill>
                <a:latin typeface="Calibri"/>
              </a:endParaRPr>
            </a:p>
          </p:txBody>
        </p:sp>
        <p:grpSp>
          <p:nvGrpSpPr>
            <p:cNvPr id="5" name="Group 5"/>
            <p:cNvGrpSpPr/>
            <p:nvPr/>
          </p:nvGrpSpPr>
          <p:grpSpPr>
            <a:xfrm>
              <a:off x="108488" y="0"/>
              <a:ext cx="1345326" cy="134532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7" name="TextBox 7"/>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8" name="Freeform 8"/>
            <p:cNvSpPr/>
            <p:nvPr/>
          </p:nvSpPr>
          <p:spPr>
            <a:xfrm>
              <a:off x="392207" y="214876"/>
              <a:ext cx="777889" cy="1002650"/>
            </a:xfrm>
            <a:custGeom>
              <a:avLst/>
              <a:gdLst/>
              <a:ahLst/>
              <a:cxnLst/>
              <a:rect l="l" t="t" r="r" b="b"/>
              <a:pathLst>
                <a:path w="777889" h="1002650">
                  <a:moveTo>
                    <a:pt x="0" y="0"/>
                  </a:moveTo>
                  <a:lnTo>
                    <a:pt x="777889" y="0"/>
                  </a:lnTo>
                  <a:lnTo>
                    <a:pt x="777889" y="1002649"/>
                  </a:lnTo>
                  <a:lnTo>
                    <a:pt x="0" y="1002649"/>
                  </a:lnTo>
                  <a:lnTo>
                    <a:pt x="0" y="0"/>
                  </a:lnTo>
                  <a:close/>
                </a:path>
              </a:pathLst>
            </a:custGeom>
            <a:blipFill>
              <a:blip r:embed="rId4"/>
              <a:stretch>
                <a:fillRect/>
              </a:stretch>
            </a:blipFill>
          </p:spPr>
          <p:txBody>
            <a:bodyPr/>
            <a:lstStyle/>
            <a:p>
              <a:pPr defTabSz="914445"/>
              <a:endParaRPr lang="en-ID">
                <a:solidFill>
                  <a:prstClr val="black"/>
                </a:solidFill>
                <a:latin typeface="Calibri"/>
              </a:endParaRPr>
            </a:p>
          </p:txBody>
        </p:sp>
        <p:sp>
          <p:nvSpPr>
            <p:cNvPr id="9" name="Freeform 9"/>
            <p:cNvSpPr/>
            <p:nvPr/>
          </p:nvSpPr>
          <p:spPr>
            <a:xfrm>
              <a:off x="96285" y="0"/>
              <a:ext cx="1357530" cy="1353220"/>
            </a:xfrm>
            <a:custGeom>
              <a:avLst/>
              <a:gdLst/>
              <a:ahLst/>
              <a:cxnLst/>
              <a:rect l="l" t="t" r="r" b="b"/>
              <a:pathLst>
                <a:path w="1357530" h="1353220">
                  <a:moveTo>
                    <a:pt x="0" y="0"/>
                  </a:moveTo>
                  <a:lnTo>
                    <a:pt x="1357530" y="0"/>
                  </a:lnTo>
                  <a:lnTo>
                    <a:pt x="1357530" y="1353220"/>
                  </a:lnTo>
                  <a:lnTo>
                    <a:pt x="0" y="1353220"/>
                  </a:lnTo>
                  <a:lnTo>
                    <a:pt x="0" y="0"/>
                  </a:lnTo>
                  <a:close/>
                </a:path>
              </a:pathLst>
            </a:custGeom>
            <a:blipFill>
              <a:blip r:embed="rId5"/>
              <a:stretch>
                <a:fillRect t="-453" b="-453"/>
              </a:stretch>
            </a:blipFill>
          </p:spPr>
          <p:txBody>
            <a:bodyPr/>
            <a:lstStyle/>
            <a:p>
              <a:pPr defTabSz="914445"/>
              <a:endParaRPr lang="en-ID">
                <a:solidFill>
                  <a:prstClr val="black"/>
                </a:solidFill>
                <a:latin typeface="Calibri"/>
              </a:endParaRPr>
            </a:p>
          </p:txBody>
        </p:sp>
      </p:grpSp>
      <p:sp>
        <p:nvSpPr>
          <p:cNvPr id="10" name="Freeform 10"/>
          <p:cNvSpPr/>
          <p:nvPr/>
        </p:nvSpPr>
        <p:spPr>
          <a:xfrm rot="-5750880">
            <a:off x="14025341" y="-3853448"/>
            <a:ext cx="8099172" cy="7200900"/>
          </a:xfrm>
          <a:custGeom>
            <a:avLst/>
            <a:gdLst/>
            <a:ahLst/>
            <a:cxnLst/>
            <a:rect l="l" t="t" r="r" b="b"/>
            <a:pathLst>
              <a:path w="8099172" h="7200900">
                <a:moveTo>
                  <a:pt x="0" y="0"/>
                </a:moveTo>
                <a:lnTo>
                  <a:pt x="8099172" y="0"/>
                </a:lnTo>
                <a:lnTo>
                  <a:pt x="8099172" y="7200900"/>
                </a:lnTo>
                <a:lnTo>
                  <a:pt x="0" y="7200900"/>
                </a:lnTo>
                <a:lnTo>
                  <a:pt x="0" y="0"/>
                </a:lnTo>
                <a:close/>
              </a:path>
            </a:pathLst>
          </a:custGeom>
          <a:blipFill>
            <a:blip r:embed="rId6">
              <a:alphaModFix amt="13000"/>
              <a:extLst>
                <a:ext uri="{96DAC541-7B7A-43D3-8B79-37D633B846F1}">
                  <asvg:svgBlip xmlns:asvg="http://schemas.microsoft.com/office/drawing/2016/SVG/main" r:embed="rId7"/>
                </a:ext>
              </a:extLst>
            </a:blip>
            <a:stretch>
              <a:fillRect/>
            </a:stretch>
          </a:blipFill>
        </p:spPr>
        <p:txBody>
          <a:bodyPr/>
          <a:lstStyle/>
          <a:p>
            <a:pPr defTabSz="914445"/>
            <a:endParaRPr lang="en-ID">
              <a:solidFill>
                <a:prstClr val="black"/>
              </a:solidFill>
              <a:latin typeface="Calibri"/>
            </a:endParaRPr>
          </a:p>
        </p:txBody>
      </p:sp>
      <p:grpSp>
        <p:nvGrpSpPr>
          <p:cNvPr id="11" name="Group 11"/>
          <p:cNvGrpSpPr/>
          <p:nvPr/>
        </p:nvGrpSpPr>
        <p:grpSpPr>
          <a:xfrm>
            <a:off x="12099912" y="941242"/>
            <a:ext cx="6188088" cy="662168"/>
            <a:chOff x="0" y="0"/>
            <a:chExt cx="1262349" cy="135080"/>
          </a:xfrm>
        </p:grpSpPr>
        <p:sp>
          <p:nvSpPr>
            <p:cNvPr id="12" name="Freeform 12"/>
            <p:cNvSpPr/>
            <p:nvPr/>
          </p:nvSpPr>
          <p:spPr>
            <a:xfrm>
              <a:off x="0" y="0"/>
              <a:ext cx="1262349" cy="135080"/>
            </a:xfrm>
            <a:custGeom>
              <a:avLst/>
              <a:gdLst/>
              <a:ahLst/>
              <a:cxnLst/>
              <a:rect l="l" t="t" r="r" b="b"/>
              <a:pathLst>
                <a:path w="1262349" h="135080">
                  <a:moveTo>
                    <a:pt x="0" y="0"/>
                  </a:moveTo>
                  <a:lnTo>
                    <a:pt x="1262349" y="0"/>
                  </a:lnTo>
                  <a:lnTo>
                    <a:pt x="1262349" y="135080"/>
                  </a:lnTo>
                  <a:lnTo>
                    <a:pt x="0" y="135080"/>
                  </a:lnTo>
                  <a:close/>
                </a:path>
              </a:pathLst>
            </a:custGeom>
            <a:gradFill rotWithShape="1">
              <a:gsLst>
                <a:gs pos="0">
                  <a:srgbClr val="063866">
                    <a:alpha val="100000"/>
                  </a:srgbClr>
                </a:gs>
                <a:gs pos="100000">
                  <a:srgbClr val="2A62A4">
                    <a:alpha val="100000"/>
                  </a:srgbClr>
                </a:gs>
              </a:gsLst>
              <a:lin ang="0"/>
            </a:gradFill>
          </p:spPr>
          <p:txBody>
            <a:bodyPr/>
            <a:lstStyle/>
            <a:p>
              <a:pPr defTabSz="914445"/>
              <a:endParaRPr lang="en-ID">
                <a:solidFill>
                  <a:prstClr val="black"/>
                </a:solidFill>
                <a:latin typeface="Calibri"/>
              </a:endParaRPr>
            </a:p>
          </p:txBody>
        </p:sp>
        <p:sp>
          <p:nvSpPr>
            <p:cNvPr id="13" name="TextBox 13"/>
            <p:cNvSpPr txBox="1"/>
            <p:nvPr/>
          </p:nvSpPr>
          <p:spPr>
            <a:xfrm>
              <a:off x="0" y="-28575"/>
              <a:ext cx="1262349" cy="163655"/>
            </a:xfrm>
            <a:prstGeom prst="rect">
              <a:avLst/>
            </a:prstGeom>
          </p:spPr>
          <p:txBody>
            <a:bodyPr lIns="52190" tIns="52190" rIns="52190" bIns="52190" rtlCol="0" anchor="ctr"/>
            <a:lstStyle/>
            <a:p>
              <a:pPr algn="ctr" defTabSz="914445">
                <a:lnSpc>
                  <a:spcPts val="2521"/>
                </a:lnSpc>
              </a:pPr>
              <a:endParaRPr>
                <a:solidFill>
                  <a:prstClr val="black"/>
                </a:solidFill>
                <a:latin typeface="Calibri"/>
              </a:endParaRPr>
            </a:p>
          </p:txBody>
        </p:sp>
      </p:grpSp>
      <p:grpSp>
        <p:nvGrpSpPr>
          <p:cNvPr id="14" name="Group 14"/>
          <p:cNvGrpSpPr/>
          <p:nvPr/>
        </p:nvGrpSpPr>
        <p:grpSpPr>
          <a:xfrm>
            <a:off x="0" y="10166946"/>
            <a:ext cx="11430000" cy="114300"/>
            <a:chOff x="0" y="0"/>
            <a:chExt cx="15240000" cy="152400"/>
          </a:xfrm>
        </p:grpSpPr>
        <p:grpSp>
          <p:nvGrpSpPr>
            <p:cNvPr id="15" name="Group 15"/>
            <p:cNvGrpSpPr/>
            <p:nvPr/>
          </p:nvGrpSpPr>
          <p:grpSpPr>
            <a:xfrm>
              <a:off x="10160000" y="0"/>
              <a:ext cx="5080000" cy="152400"/>
              <a:chOff x="0" y="0"/>
              <a:chExt cx="1003457" cy="30104"/>
            </a:xfrm>
          </p:grpSpPr>
          <p:sp>
            <p:nvSpPr>
              <p:cNvPr id="16" name="Freeform 16"/>
              <p:cNvSpPr/>
              <p:nvPr/>
            </p:nvSpPr>
            <p:spPr>
              <a:xfrm>
                <a:off x="0" y="0"/>
                <a:ext cx="1003457" cy="30104"/>
              </a:xfrm>
              <a:custGeom>
                <a:avLst/>
                <a:gdLst/>
                <a:ahLst/>
                <a:cxnLst/>
                <a:rect l="l" t="t" r="r" b="b"/>
                <a:pathLst>
                  <a:path w="1003457" h="30104">
                    <a:moveTo>
                      <a:pt x="0" y="0"/>
                    </a:moveTo>
                    <a:lnTo>
                      <a:pt x="1003457" y="0"/>
                    </a:lnTo>
                    <a:lnTo>
                      <a:pt x="1003457" y="30104"/>
                    </a:lnTo>
                    <a:lnTo>
                      <a:pt x="0" y="30104"/>
                    </a:lnTo>
                    <a:close/>
                  </a:path>
                </a:pathLst>
              </a:custGeom>
              <a:solidFill>
                <a:srgbClr val="8FC3F5"/>
              </a:solidFill>
            </p:spPr>
            <p:txBody>
              <a:bodyPr/>
              <a:lstStyle/>
              <a:p>
                <a:pPr defTabSz="914445"/>
                <a:endParaRPr lang="en-ID">
                  <a:solidFill>
                    <a:prstClr val="black"/>
                  </a:solidFill>
                  <a:latin typeface="Calibri"/>
                </a:endParaRPr>
              </a:p>
            </p:txBody>
          </p:sp>
          <p:sp>
            <p:nvSpPr>
              <p:cNvPr id="17" name="TextBox 17"/>
              <p:cNvSpPr txBox="1"/>
              <p:nvPr/>
            </p:nvSpPr>
            <p:spPr>
              <a:xfrm>
                <a:off x="0" y="-38100"/>
                <a:ext cx="1003457" cy="6820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8" name="Group 18"/>
            <p:cNvGrpSpPr/>
            <p:nvPr/>
          </p:nvGrpSpPr>
          <p:grpSpPr>
            <a:xfrm>
              <a:off x="5080000" y="0"/>
              <a:ext cx="5080000" cy="152400"/>
              <a:chOff x="0" y="0"/>
              <a:chExt cx="1003457" cy="30104"/>
            </a:xfrm>
          </p:grpSpPr>
          <p:sp>
            <p:nvSpPr>
              <p:cNvPr id="19" name="Freeform 19"/>
              <p:cNvSpPr/>
              <p:nvPr/>
            </p:nvSpPr>
            <p:spPr>
              <a:xfrm>
                <a:off x="0" y="0"/>
                <a:ext cx="1003457" cy="30104"/>
              </a:xfrm>
              <a:custGeom>
                <a:avLst/>
                <a:gdLst/>
                <a:ahLst/>
                <a:cxnLst/>
                <a:rect l="l" t="t" r="r" b="b"/>
                <a:pathLst>
                  <a:path w="1003457" h="30104">
                    <a:moveTo>
                      <a:pt x="0" y="0"/>
                    </a:moveTo>
                    <a:lnTo>
                      <a:pt x="1003457" y="0"/>
                    </a:lnTo>
                    <a:lnTo>
                      <a:pt x="1003457" y="30104"/>
                    </a:lnTo>
                    <a:lnTo>
                      <a:pt x="0" y="30104"/>
                    </a:lnTo>
                    <a:close/>
                  </a:path>
                </a:pathLst>
              </a:custGeom>
              <a:solidFill>
                <a:srgbClr val="F69F2B"/>
              </a:solidFill>
            </p:spPr>
            <p:txBody>
              <a:bodyPr/>
              <a:lstStyle/>
              <a:p>
                <a:pPr defTabSz="914445"/>
                <a:endParaRPr lang="en-ID">
                  <a:solidFill>
                    <a:prstClr val="black"/>
                  </a:solidFill>
                  <a:latin typeface="Calibri"/>
                </a:endParaRPr>
              </a:p>
            </p:txBody>
          </p:sp>
          <p:sp>
            <p:nvSpPr>
              <p:cNvPr id="20" name="TextBox 20"/>
              <p:cNvSpPr txBox="1"/>
              <p:nvPr/>
            </p:nvSpPr>
            <p:spPr>
              <a:xfrm>
                <a:off x="0" y="-38100"/>
                <a:ext cx="1003457" cy="6820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21" name="Group 21"/>
            <p:cNvGrpSpPr/>
            <p:nvPr/>
          </p:nvGrpSpPr>
          <p:grpSpPr>
            <a:xfrm>
              <a:off x="0" y="0"/>
              <a:ext cx="5080000" cy="152400"/>
              <a:chOff x="0" y="0"/>
              <a:chExt cx="1003457" cy="30104"/>
            </a:xfrm>
          </p:grpSpPr>
          <p:sp>
            <p:nvSpPr>
              <p:cNvPr id="22" name="Freeform 22"/>
              <p:cNvSpPr/>
              <p:nvPr/>
            </p:nvSpPr>
            <p:spPr>
              <a:xfrm>
                <a:off x="0" y="0"/>
                <a:ext cx="1003457" cy="30104"/>
              </a:xfrm>
              <a:custGeom>
                <a:avLst/>
                <a:gdLst/>
                <a:ahLst/>
                <a:cxnLst/>
                <a:rect l="l" t="t" r="r" b="b"/>
                <a:pathLst>
                  <a:path w="1003457" h="30104">
                    <a:moveTo>
                      <a:pt x="0" y="0"/>
                    </a:moveTo>
                    <a:lnTo>
                      <a:pt x="1003457" y="0"/>
                    </a:lnTo>
                    <a:lnTo>
                      <a:pt x="1003457" y="30104"/>
                    </a:lnTo>
                    <a:lnTo>
                      <a:pt x="0" y="30104"/>
                    </a:lnTo>
                    <a:close/>
                  </a:path>
                </a:pathLst>
              </a:custGeom>
              <a:solidFill>
                <a:srgbClr val="0B6FEB"/>
              </a:solidFill>
            </p:spPr>
            <p:txBody>
              <a:bodyPr/>
              <a:lstStyle/>
              <a:p>
                <a:pPr defTabSz="914445"/>
                <a:endParaRPr lang="en-ID">
                  <a:solidFill>
                    <a:prstClr val="black"/>
                  </a:solidFill>
                  <a:latin typeface="Calibri"/>
                </a:endParaRPr>
              </a:p>
            </p:txBody>
          </p:sp>
          <p:sp>
            <p:nvSpPr>
              <p:cNvPr id="23" name="TextBox 23"/>
              <p:cNvSpPr txBox="1"/>
              <p:nvPr/>
            </p:nvSpPr>
            <p:spPr>
              <a:xfrm>
                <a:off x="0" y="-38100"/>
                <a:ext cx="1003457" cy="6820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sp>
        <p:nvSpPr>
          <p:cNvPr id="24" name="Freeform 24"/>
          <p:cNvSpPr/>
          <p:nvPr/>
        </p:nvSpPr>
        <p:spPr>
          <a:xfrm>
            <a:off x="45720" y="1697528"/>
            <a:ext cx="18196560" cy="6891947"/>
          </a:xfrm>
          <a:custGeom>
            <a:avLst/>
            <a:gdLst/>
            <a:ahLst/>
            <a:cxnLst/>
            <a:rect l="l" t="t" r="r" b="b"/>
            <a:pathLst>
              <a:path w="18196560" h="6891947">
                <a:moveTo>
                  <a:pt x="0" y="0"/>
                </a:moveTo>
                <a:lnTo>
                  <a:pt x="18196560" y="0"/>
                </a:lnTo>
                <a:lnTo>
                  <a:pt x="18196560" y="6891948"/>
                </a:lnTo>
                <a:lnTo>
                  <a:pt x="0" y="6891948"/>
                </a:lnTo>
                <a:lnTo>
                  <a:pt x="0" y="0"/>
                </a:lnTo>
                <a:close/>
              </a:path>
            </a:pathLst>
          </a:custGeom>
          <a:blipFill>
            <a:blip r:embed="rId8">
              <a:alphaModFix amt="4000"/>
              <a:extLst>
                <a:ext uri="{96DAC541-7B7A-43D3-8B79-37D633B846F1}">
                  <asvg:svgBlip xmlns:asvg="http://schemas.microsoft.com/office/drawing/2016/SVG/main" r:embed="rId9"/>
                </a:ext>
              </a:extLst>
            </a:blip>
            <a:stretch>
              <a:fillRect/>
            </a:stretch>
          </a:blipFill>
        </p:spPr>
        <p:txBody>
          <a:bodyPr/>
          <a:lstStyle/>
          <a:p>
            <a:pPr defTabSz="914445"/>
            <a:endParaRPr lang="en-ID">
              <a:solidFill>
                <a:prstClr val="black"/>
              </a:solidFill>
              <a:latin typeface="Calibri"/>
            </a:endParaRPr>
          </a:p>
        </p:txBody>
      </p:sp>
      <p:sp>
        <p:nvSpPr>
          <p:cNvPr id="25" name="TextBox 25"/>
          <p:cNvSpPr txBox="1"/>
          <p:nvPr/>
        </p:nvSpPr>
        <p:spPr>
          <a:xfrm>
            <a:off x="839300" y="1873725"/>
            <a:ext cx="3801413" cy="577081"/>
          </a:xfrm>
          <a:prstGeom prst="rect">
            <a:avLst/>
          </a:prstGeom>
        </p:spPr>
        <p:txBody>
          <a:bodyPr lIns="0" tIns="0" rIns="0" bIns="0" rtlCol="0" anchor="t">
            <a:spAutoFit/>
          </a:bodyPr>
          <a:lstStyle/>
          <a:p>
            <a:pPr defTabSz="914445">
              <a:lnSpc>
                <a:spcPts val="4475"/>
              </a:lnSpc>
            </a:pPr>
            <a:r>
              <a:rPr lang="en-US" sz="3197" b="1">
                <a:solidFill>
                  <a:srgbClr val="3176A9"/>
                </a:solidFill>
                <a:latin typeface="Canva Sans 2 Bold"/>
                <a:ea typeface="Canva Sans 2 Bold"/>
                <a:cs typeface="Canva Sans 2 Bold"/>
                <a:sym typeface="Canva Sans 2 Bold"/>
              </a:rPr>
              <a:t>BELANJA DAERAH</a:t>
            </a:r>
          </a:p>
        </p:txBody>
      </p:sp>
      <p:sp>
        <p:nvSpPr>
          <p:cNvPr id="26" name="Freeform 26"/>
          <p:cNvSpPr/>
          <p:nvPr/>
        </p:nvSpPr>
        <p:spPr>
          <a:xfrm>
            <a:off x="257402" y="1898071"/>
            <a:ext cx="428150" cy="450590"/>
          </a:xfrm>
          <a:custGeom>
            <a:avLst/>
            <a:gdLst/>
            <a:ahLst/>
            <a:cxnLst/>
            <a:rect l="l" t="t" r="r" b="b"/>
            <a:pathLst>
              <a:path w="428149" h="450590">
                <a:moveTo>
                  <a:pt x="0" y="0"/>
                </a:moveTo>
                <a:lnTo>
                  <a:pt x="428149" y="0"/>
                </a:lnTo>
                <a:lnTo>
                  <a:pt x="428149" y="450591"/>
                </a:lnTo>
                <a:lnTo>
                  <a:pt x="0" y="450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45"/>
            <a:endParaRPr lang="en-ID">
              <a:solidFill>
                <a:prstClr val="black"/>
              </a:solidFill>
              <a:latin typeface="Calibri"/>
            </a:endParaRPr>
          </a:p>
        </p:txBody>
      </p:sp>
      <p:sp>
        <p:nvSpPr>
          <p:cNvPr id="27" name="AutoShape 27"/>
          <p:cNvSpPr/>
          <p:nvPr/>
        </p:nvSpPr>
        <p:spPr>
          <a:xfrm>
            <a:off x="4626962" y="2211494"/>
            <a:ext cx="13217855" cy="27501"/>
          </a:xfrm>
          <a:prstGeom prst="line">
            <a:avLst/>
          </a:prstGeom>
          <a:ln w="38100" cap="flat">
            <a:solidFill>
              <a:srgbClr val="000000"/>
            </a:solidFill>
            <a:prstDash val="solid"/>
            <a:headEnd type="none" w="sm" len="sm"/>
            <a:tailEnd type="none" w="sm" len="sm"/>
          </a:ln>
        </p:spPr>
        <p:txBody>
          <a:bodyPr/>
          <a:lstStyle/>
          <a:p>
            <a:pPr defTabSz="914445"/>
            <a:endParaRPr lang="en-ID">
              <a:solidFill>
                <a:prstClr val="black"/>
              </a:solidFill>
              <a:latin typeface="Calibri"/>
            </a:endParaRPr>
          </a:p>
        </p:txBody>
      </p:sp>
      <p:grpSp>
        <p:nvGrpSpPr>
          <p:cNvPr id="28" name="Group 28"/>
          <p:cNvGrpSpPr/>
          <p:nvPr/>
        </p:nvGrpSpPr>
        <p:grpSpPr>
          <a:xfrm>
            <a:off x="855899" y="3376004"/>
            <a:ext cx="3190616" cy="611663"/>
            <a:chOff x="0" y="0"/>
            <a:chExt cx="840327" cy="161096"/>
          </a:xfrm>
        </p:grpSpPr>
        <p:sp>
          <p:nvSpPr>
            <p:cNvPr id="29" name="Freeform 29"/>
            <p:cNvSpPr/>
            <p:nvPr/>
          </p:nvSpPr>
          <p:spPr>
            <a:xfrm>
              <a:off x="0" y="0"/>
              <a:ext cx="840327" cy="161096"/>
            </a:xfrm>
            <a:custGeom>
              <a:avLst/>
              <a:gdLst/>
              <a:ahLst/>
              <a:cxnLst/>
              <a:rect l="l" t="t" r="r" b="b"/>
              <a:pathLst>
                <a:path w="840327" h="161096">
                  <a:moveTo>
                    <a:pt x="26691" y="0"/>
                  </a:moveTo>
                  <a:lnTo>
                    <a:pt x="813636" y="0"/>
                  </a:lnTo>
                  <a:cubicBezTo>
                    <a:pt x="828377" y="0"/>
                    <a:pt x="840327" y="11950"/>
                    <a:pt x="840327" y="26691"/>
                  </a:cubicBezTo>
                  <a:lnTo>
                    <a:pt x="840327" y="134405"/>
                  </a:lnTo>
                  <a:cubicBezTo>
                    <a:pt x="840327" y="141484"/>
                    <a:pt x="837515" y="148273"/>
                    <a:pt x="832509" y="153279"/>
                  </a:cubicBezTo>
                  <a:cubicBezTo>
                    <a:pt x="827504" y="158284"/>
                    <a:pt x="820715" y="161096"/>
                    <a:pt x="813636" y="161096"/>
                  </a:cubicBezTo>
                  <a:lnTo>
                    <a:pt x="26691" y="161096"/>
                  </a:lnTo>
                  <a:cubicBezTo>
                    <a:pt x="11950" y="161096"/>
                    <a:pt x="0" y="149146"/>
                    <a:pt x="0" y="134405"/>
                  </a:cubicBezTo>
                  <a:lnTo>
                    <a:pt x="0" y="26691"/>
                  </a:lnTo>
                  <a:cubicBezTo>
                    <a:pt x="0" y="11950"/>
                    <a:pt x="11950" y="0"/>
                    <a:pt x="26691" y="0"/>
                  </a:cubicBezTo>
                  <a:close/>
                </a:path>
              </a:pathLst>
            </a:custGeom>
            <a:solidFill>
              <a:srgbClr val="3176A9"/>
            </a:solidFill>
          </p:spPr>
          <p:txBody>
            <a:bodyPr/>
            <a:lstStyle/>
            <a:p>
              <a:pPr defTabSz="914445"/>
              <a:endParaRPr lang="en-ID">
                <a:solidFill>
                  <a:prstClr val="black"/>
                </a:solidFill>
                <a:latin typeface="Calibri"/>
              </a:endParaRPr>
            </a:p>
          </p:txBody>
        </p:sp>
        <p:sp>
          <p:nvSpPr>
            <p:cNvPr id="30" name="TextBox 30"/>
            <p:cNvSpPr txBox="1"/>
            <p:nvPr/>
          </p:nvSpPr>
          <p:spPr>
            <a:xfrm>
              <a:off x="0" y="-38100"/>
              <a:ext cx="840327" cy="19919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31" name="Group 31"/>
          <p:cNvGrpSpPr/>
          <p:nvPr/>
        </p:nvGrpSpPr>
        <p:grpSpPr>
          <a:xfrm>
            <a:off x="4200022" y="3369140"/>
            <a:ext cx="715577" cy="589140"/>
            <a:chOff x="0" y="0"/>
            <a:chExt cx="987235" cy="812800"/>
          </a:xfrm>
        </p:grpSpPr>
        <p:sp>
          <p:nvSpPr>
            <p:cNvPr id="32" name="Freeform 32"/>
            <p:cNvSpPr/>
            <p:nvPr/>
          </p:nvSpPr>
          <p:spPr>
            <a:xfrm>
              <a:off x="0" y="0"/>
              <a:ext cx="987235" cy="812800"/>
            </a:xfrm>
            <a:custGeom>
              <a:avLst/>
              <a:gdLst/>
              <a:ahLst/>
              <a:cxnLst/>
              <a:rect l="l" t="t" r="r" b="b"/>
              <a:pathLst>
                <a:path w="987235" h="812800">
                  <a:moveTo>
                    <a:pt x="987235" y="406400"/>
                  </a:moveTo>
                  <a:lnTo>
                    <a:pt x="580835" y="0"/>
                  </a:lnTo>
                  <a:lnTo>
                    <a:pt x="580835" y="203200"/>
                  </a:lnTo>
                  <a:lnTo>
                    <a:pt x="0" y="203200"/>
                  </a:lnTo>
                  <a:lnTo>
                    <a:pt x="0" y="609600"/>
                  </a:lnTo>
                  <a:lnTo>
                    <a:pt x="580835" y="609600"/>
                  </a:lnTo>
                  <a:lnTo>
                    <a:pt x="580835" y="812800"/>
                  </a:lnTo>
                  <a:lnTo>
                    <a:pt x="987235" y="406400"/>
                  </a:lnTo>
                  <a:close/>
                </a:path>
              </a:pathLst>
            </a:custGeom>
            <a:solidFill>
              <a:srgbClr val="4187B5"/>
            </a:solidFill>
          </p:spPr>
          <p:txBody>
            <a:bodyPr/>
            <a:lstStyle/>
            <a:p>
              <a:pPr defTabSz="914445"/>
              <a:endParaRPr lang="en-ID">
                <a:solidFill>
                  <a:prstClr val="black"/>
                </a:solidFill>
                <a:latin typeface="Calibri"/>
              </a:endParaRPr>
            </a:p>
          </p:txBody>
        </p:sp>
        <p:sp>
          <p:nvSpPr>
            <p:cNvPr id="33" name="TextBox 33"/>
            <p:cNvSpPr txBox="1"/>
            <p:nvPr/>
          </p:nvSpPr>
          <p:spPr>
            <a:xfrm>
              <a:off x="0" y="165100"/>
              <a:ext cx="885635" cy="444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34" name="Group 34"/>
          <p:cNvGrpSpPr/>
          <p:nvPr/>
        </p:nvGrpSpPr>
        <p:grpSpPr>
          <a:xfrm>
            <a:off x="5203551" y="3287219"/>
            <a:ext cx="12592209" cy="889170"/>
            <a:chOff x="0" y="0"/>
            <a:chExt cx="3316467" cy="234185"/>
          </a:xfrm>
        </p:grpSpPr>
        <p:sp>
          <p:nvSpPr>
            <p:cNvPr id="35" name="Freeform 35"/>
            <p:cNvSpPr/>
            <p:nvPr/>
          </p:nvSpPr>
          <p:spPr>
            <a:xfrm>
              <a:off x="0" y="0"/>
              <a:ext cx="3316467" cy="234185"/>
            </a:xfrm>
            <a:custGeom>
              <a:avLst/>
              <a:gdLst/>
              <a:ahLst/>
              <a:cxnLst/>
              <a:rect l="l" t="t" r="r" b="b"/>
              <a:pathLst>
                <a:path w="3316467" h="234185">
                  <a:moveTo>
                    <a:pt x="6763" y="0"/>
                  </a:moveTo>
                  <a:lnTo>
                    <a:pt x="3309703" y="0"/>
                  </a:lnTo>
                  <a:cubicBezTo>
                    <a:pt x="3311497" y="0"/>
                    <a:pt x="3313218" y="713"/>
                    <a:pt x="3314486" y="1981"/>
                  </a:cubicBezTo>
                  <a:cubicBezTo>
                    <a:pt x="3315754" y="3249"/>
                    <a:pt x="3316467" y="4969"/>
                    <a:pt x="3316467" y="6763"/>
                  </a:cubicBezTo>
                  <a:lnTo>
                    <a:pt x="3316467" y="227422"/>
                  </a:lnTo>
                  <a:cubicBezTo>
                    <a:pt x="3316467" y="229215"/>
                    <a:pt x="3315754" y="230935"/>
                    <a:pt x="3314486" y="232204"/>
                  </a:cubicBezTo>
                  <a:cubicBezTo>
                    <a:pt x="3313218" y="233472"/>
                    <a:pt x="3311497" y="234185"/>
                    <a:pt x="3309703" y="234185"/>
                  </a:cubicBezTo>
                  <a:lnTo>
                    <a:pt x="6763" y="234185"/>
                  </a:lnTo>
                  <a:cubicBezTo>
                    <a:pt x="3028" y="234185"/>
                    <a:pt x="0" y="231157"/>
                    <a:pt x="0" y="227422"/>
                  </a:cubicBezTo>
                  <a:lnTo>
                    <a:pt x="0" y="6763"/>
                  </a:lnTo>
                  <a:cubicBezTo>
                    <a:pt x="0" y="4969"/>
                    <a:pt x="713" y="3249"/>
                    <a:pt x="1981" y="1981"/>
                  </a:cubicBezTo>
                  <a:cubicBezTo>
                    <a:pt x="3249" y="713"/>
                    <a:pt x="4969" y="0"/>
                    <a:pt x="6763" y="0"/>
                  </a:cubicBezTo>
                  <a:close/>
                </a:path>
              </a:pathLst>
            </a:custGeom>
            <a:solidFill>
              <a:srgbClr val="000000">
                <a:alpha val="0"/>
              </a:srgbClr>
            </a:solidFill>
            <a:ln w="38100" cap="sq">
              <a:solidFill>
                <a:srgbClr val="000000"/>
              </a:solidFill>
              <a:prstDash val="dash"/>
              <a:miter/>
            </a:ln>
          </p:spPr>
          <p:txBody>
            <a:bodyPr/>
            <a:lstStyle/>
            <a:p>
              <a:pPr defTabSz="914445"/>
              <a:endParaRPr lang="en-ID">
                <a:solidFill>
                  <a:prstClr val="black"/>
                </a:solidFill>
                <a:latin typeface="Calibri"/>
              </a:endParaRPr>
            </a:p>
          </p:txBody>
        </p:sp>
        <p:sp>
          <p:nvSpPr>
            <p:cNvPr id="36" name="TextBox 36"/>
            <p:cNvSpPr txBox="1"/>
            <p:nvPr/>
          </p:nvSpPr>
          <p:spPr>
            <a:xfrm>
              <a:off x="0" y="-38100"/>
              <a:ext cx="3316467" cy="272285"/>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37" name="Freeform 37"/>
          <p:cNvSpPr/>
          <p:nvPr/>
        </p:nvSpPr>
        <p:spPr>
          <a:xfrm>
            <a:off x="5017781" y="3434342"/>
            <a:ext cx="553277" cy="582276"/>
          </a:xfrm>
          <a:custGeom>
            <a:avLst/>
            <a:gdLst/>
            <a:ahLst/>
            <a:cxnLst/>
            <a:rect l="l" t="t" r="r" b="b"/>
            <a:pathLst>
              <a:path w="553276" h="582276">
                <a:moveTo>
                  <a:pt x="0" y="0"/>
                </a:moveTo>
                <a:lnTo>
                  <a:pt x="553276" y="0"/>
                </a:lnTo>
                <a:lnTo>
                  <a:pt x="553276" y="582276"/>
                </a:lnTo>
                <a:lnTo>
                  <a:pt x="0" y="5822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45"/>
            <a:endParaRPr lang="en-ID">
              <a:solidFill>
                <a:prstClr val="black"/>
              </a:solidFill>
              <a:latin typeface="Calibri"/>
            </a:endParaRPr>
          </a:p>
        </p:txBody>
      </p:sp>
      <p:sp>
        <p:nvSpPr>
          <p:cNvPr id="38" name="AutoShape 38"/>
          <p:cNvSpPr/>
          <p:nvPr/>
        </p:nvSpPr>
        <p:spPr>
          <a:xfrm>
            <a:off x="825030" y="4618564"/>
            <a:ext cx="16998888" cy="50627"/>
          </a:xfrm>
          <a:prstGeom prst="line">
            <a:avLst/>
          </a:prstGeom>
          <a:ln w="38100" cap="flat">
            <a:solidFill>
              <a:srgbClr val="000000"/>
            </a:solidFill>
            <a:prstDash val="solid"/>
            <a:headEnd type="none" w="sm" len="sm"/>
            <a:tailEnd type="none" w="sm" len="sm"/>
          </a:ln>
        </p:spPr>
        <p:txBody>
          <a:bodyPr/>
          <a:lstStyle/>
          <a:p>
            <a:pPr defTabSz="914445"/>
            <a:endParaRPr lang="en-ID">
              <a:solidFill>
                <a:prstClr val="black"/>
              </a:solidFill>
              <a:latin typeface="Calibri"/>
            </a:endParaRPr>
          </a:p>
        </p:txBody>
      </p:sp>
      <p:grpSp>
        <p:nvGrpSpPr>
          <p:cNvPr id="39" name="Group 39"/>
          <p:cNvGrpSpPr/>
          <p:nvPr/>
        </p:nvGrpSpPr>
        <p:grpSpPr>
          <a:xfrm>
            <a:off x="6187803" y="4376414"/>
            <a:ext cx="5242197" cy="611663"/>
            <a:chOff x="0" y="0"/>
            <a:chExt cx="1380661" cy="161096"/>
          </a:xfrm>
        </p:grpSpPr>
        <p:sp>
          <p:nvSpPr>
            <p:cNvPr id="40" name="Freeform 40"/>
            <p:cNvSpPr/>
            <p:nvPr/>
          </p:nvSpPr>
          <p:spPr>
            <a:xfrm>
              <a:off x="0" y="0"/>
              <a:ext cx="1380661" cy="161096"/>
            </a:xfrm>
            <a:custGeom>
              <a:avLst/>
              <a:gdLst/>
              <a:ahLst/>
              <a:cxnLst/>
              <a:rect l="l" t="t" r="r" b="b"/>
              <a:pathLst>
                <a:path w="1380661" h="161096">
                  <a:moveTo>
                    <a:pt x="16245" y="0"/>
                  </a:moveTo>
                  <a:lnTo>
                    <a:pt x="1364416" y="0"/>
                  </a:lnTo>
                  <a:cubicBezTo>
                    <a:pt x="1368724" y="0"/>
                    <a:pt x="1372856" y="1712"/>
                    <a:pt x="1375903" y="4758"/>
                  </a:cubicBezTo>
                  <a:cubicBezTo>
                    <a:pt x="1378949" y="7805"/>
                    <a:pt x="1380661" y="11937"/>
                    <a:pt x="1380661" y="16245"/>
                  </a:cubicBezTo>
                  <a:lnTo>
                    <a:pt x="1380661" y="144851"/>
                  </a:lnTo>
                  <a:cubicBezTo>
                    <a:pt x="1380661" y="149160"/>
                    <a:pt x="1378949" y="153292"/>
                    <a:pt x="1375903" y="156338"/>
                  </a:cubicBezTo>
                  <a:cubicBezTo>
                    <a:pt x="1372856" y="159385"/>
                    <a:pt x="1368724" y="161096"/>
                    <a:pt x="1364416" y="161096"/>
                  </a:cubicBezTo>
                  <a:lnTo>
                    <a:pt x="16245" y="161096"/>
                  </a:lnTo>
                  <a:cubicBezTo>
                    <a:pt x="11937" y="161096"/>
                    <a:pt x="7805" y="159385"/>
                    <a:pt x="4758" y="156338"/>
                  </a:cubicBezTo>
                  <a:cubicBezTo>
                    <a:pt x="1712" y="153292"/>
                    <a:pt x="0" y="149160"/>
                    <a:pt x="0" y="144851"/>
                  </a:cubicBezTo>
                  <a:lnTo>
                    <a:pt x="0" y="16245"/>
                  </a:lnTo>
                  <a:cubicBezTo>
                    <a:pt x="0" y="11937"/>
                    <a:pt x="1712" y="7805"/>
                    <a:pt x="4758" y="4758"/>
                  </a:cubicBezTo>
                  <a:cubicBezTo>
                    <a:pt x="7805" y="1712"/>
                    <a:pt x="11937" y="0"/>
                    <a:pt x="16245" y="0"/>
                  </a:cubicBezTo>
                  <a:close/>
                </a:path>
              </a:pathLst>
            </a:custGeom>
            <a:solidFill>
              <a:srgbClr val="3176A9"/>
            </a:solidFill>
          </p:spPr>
          <p:txBody>
            <a:bodyPr/>
            <a:lstStyle/>
            <a:p>
              <a:pPr defTabSz="914445"/>
              <a:endParaRPr lang="en-ID">
                <a:solidFill>
                  <a:prstClr val="black"/>
                </a:solidFill>
                <a:latin typeface="Calibri"/>
              </a:endParaRPr>
            </a:p>
          </p:txBody>
        </p:sp>
        <p:sp>
          <p:nvSpPr>
            <p:cNvPr id="41" name="TextBox 41"/>
            <p:cNvSpPr txBox="1"/>
            <p:nvPr/>
          </p:nvSpPr>
          <p:spPr>
            <a:xfrm>
              <a:off x="0" y="-38100"/>
              <a:ext cx="1380661" cy="19919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42" name="Freeform 42"/>
          <p:cNvSpPr/>
          <p:nvPr/>
        </p:nvSpPr>
        <p:spPr>
          <a:xfrm>
            <a:off x="671122" y="5226203"/>
            <a:ext cx="1886633" cy="1733345"/>
          </a:xfrm>
          <a:custGeom>
            <a:avLst/>
            <a:gdLst/>
            <a:ahLst/>
            <a:cxnLst/>
            <a:rect l="l" t="t" r="r" b="b"/>
            <a:pathLst>
              <a:path w="1886633" h="1733345">
                <a:moveTo>
                  <a:pt x="0" y="0"/>
                </a:moveTo>
                <a:lnTo>
                  <a:pt x="1886634" y="0"/>
                </a:lnTo>
                <a:lnTo>
                  <a:pt x="1886634" y="1733344"/>
                </a:lnTo>
                <a:lnTo>
                  <a:pt x="0" y="1733344"/>
                </a:lnTo>
                <a:lnTo>
                  <a:pt x="0" y="0"/>
                </a:lnTo>
                <a:close/>
              </a:path>
            </a:pathLst>
          </a:custGeom>
          <a:blipFill>
            <a:blip r:embed="rId12"/>
            <a:stretch>
              <a:fillRect/>
            </a:stretch>
          </a:blipFill>
        </p:spPr>
        <p:txBody>
          <a:bodyPr/>
          <a:lstStyle/>
          <a:p>
            <a:pPr defTabSz="914445"/>
            <a:endParaRPr lang="en-ID">
              <a:solidFill>
                <a:prstClr val="black"/>
              </a:solidFill>
              <a:latin typeface="Calibri"/>
            </a:endParaRPr>
          </a:p>
        </p:txBody>
      </p:sp>
      <p:sp>
        <p:nvSpPr>
          <p:cNvPr id="43" name="Freeform 43"/>
          <p:cNvSpPr/>
          <p:nvPr/>
        </p:nvSpPr>
        <p:spPr>
          <a:xfrm>
            <a:off x="5823770" y="5248477"/>
            <a:ext cx="2117610" cy="1688795"/>
          </a:xfrm>
          <a:custGeom>
            <a:avLst/>
            <a:gdLst/>
            <a:ahLst/>
            <a:cxnLst/>
            <a:rect l="l" t="t" r="r" b="b"/>
            <a:pathLst>
              <a:path w="2117610" h="1688794">
                <a:moveTo>
                  <a:pt x="0" y="0"/>
                </a:moveTo>
                <a:lnTo>
                  <a:pt x="2117610" y="0"/>
                </a:lnTo>
                <a:lnTo>
                  <a:pt x="2117610" y="1688794"/>
                </a:lnTo>
                <a:lnTo>
                  <a:pt x="0" y="1688794"/>
                </a:lnTo>
                <a:lnTo>
                  <a:pt x="0" y="0"/>
                </a:lnTo>
                <a:close/>
              </a:path>
            </a:pathLst>
          </a:custGeom>
          <a:blipFill>
            <a:blip r:embed="rId13"/>
            <a:stretch>
              <a:fillRect/>
            </a:stretch>
          </a:blipFill>
        </p:spPr>
        <p:txBody>
          <a:bodyPr/>
          <a:lstStyle/>
          <a:p>
            <a:pPr defTabSz="914445"/>
            <a:endParaRPr lang="en-ID">
              <a:solidFill>
                <a:prstClr val="black"/>
              </a:solidFill>
              <a:latin typeface="Calibri"/>
            </a:endParaRPr>
          </a:p>
        </p:txBody>
      </p:sp>
      <p:sp>
        <p:nvSpPr>
          <p:cNvPr id="44" name="Freeform 44"/>
          <p:cNvSpPr/>
          <p:nvPr/>
        </p:nvSpPr>
        <p:spPr>
          <a:xfrm>
            <a:off x="12690193" y="5270752"/>
            <a:ext cx="1530470" cy="1688795"/>
          </a:xfrm>
          <a:custGeom>
            <a:avLst/>
            <a:gdLst/>
            <a:ahLst/>
            <a:cxnLst/>
            <a:rect l="l" t="t" r="r" b="b"/>
            <a:pathLst>
              <a:path w="1530470" h="1688794">
                <a:moveTo>
                  <a:pt x="0" y="0"/>
                </a:moveTo>
                <a:lnTo>
                  <a:pt x="1530470" y="0"/>
                </a:lnTo>
                <a:lnTo>
                  <a:pt x="1530470" y="1688794"/>
                </a:lnTo>
                <a:lnTo>
                  <a:pt x="0" y="16887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14445"/>
            <a:endParaRPr lang="en-ID">
              <a:solidFill>
                <a:prstClr val="black"/>
              </a:solidFill>
              <a:latin typeface="Calibri"/>
            </a:endParaRPr>
          </a:p>
        </p:txBody>
      </p:sp>
      <p:sp>
        <p:nvSpPr>
          <p:cNvPr id="45" name="TextBox 45"/>
          <p:cNvSpPr txBox="1"/>
          <p:nvPr/>
        </p:nvSpPr>
        <p:spPr>
          <a:xfrm>
            <a:off x="1613238" y="395892"/>
            <a:ext cx="3590313" cy="884858"/>
          </a:xfrm>
          <a:prstGeom prst="rect">
            <a:avLst/>
          </a:prstGeom>
        </p:spPr>
        <p:txBody>
          <a:bodyPr lIns="0" tIns="0" rIns="0" bIns="0" rtlCol="0" anchor="t">
            <a:spAutoFit/>
          </a:bodyPr>
          <a:lstStyle/>
          <a:p>
            <a:pPr algn="just" defTabSz="914445">
              <a:lnSpc>
                <a:spcPts val="2253"/>
              </a:lnSpc>
            </a:pPr>
            <a:r>
              <a:rPr lang="en-US" sz="1733" b="1" spc="-44">
                <a:solidFill>
                  <a:srgbClr val="4187B5"/>
                </a:solidFill>
                <a:latin typeface="Canva Sans 2 Bold"/>
                <a:ea typeface="Canva Sans 2 Bold"/>
                <a:cs typeface="Canva Sans 2 Bold"/>
                <a:sym typeface="Canva Sans 2 Bold"/>
              </a:rPr>
              <a:t>DITJEN KEUDA</a:t>
            </a:r>
          </a:p>
          <a:p>
            <a:pPr algn="just" defTabSz="914445">
              <a:lnSpc>
                <a:spcPts val="2253"/>
              </a:lnSpc>
            </a:pPr>
            <a:r>
              <a:rPr lang="en-US" sz="1733" b="1" spc="-44">
                <a:solidFill>
                  <a:srgbClr val="292626"/>
                </a:solidFill>
                <a:latin typeface="Canva Sans 2 Bold"/>
                <a:ea typeface="Canva Sans 2 Bold"/>
                <a:cs typeface="Canva Sans 2 Bold"/>
                <a:sym typeface="Canva Sans 2 Bold"/>
              </a:rPr>
              <a:t>KEMENTERIAN DALAM NEGERI</a:t>
            </a:r>
          </a:p>
          <a:p>
            <a:pPr algn="just" defTabSz="914445">
              <a:lnSpc>
                <a:spcPts val="2253"/>
              </a:lnSpc>
              <a:spcBef>
                <a:spcPct val="0"/>
              </a:spcBef>
            </a:pPr>
            <a:r>
              <a:rPr lang="en-US" sz="1733" b="1" spc="-44">
                <a:solidFill>
                  <a:srgbClr val="292626"/>
                </a:solidFill>
                <a:latin typeface="Canva Sans 2 Bold"/>
                <a:ea typeface="Canva Sans 2 Bold"/>
                <a:cs typeface="Canva Sans 2 Bold"/>
                <a:sym typeface="Canva Sans 2 Bold"/>
              </a:rPr>
              <a:t>REPUBLIK INDONESIA</a:t>
            </a:r>
          </a:p>
        </p:txBody>
      </p:sp>
      <p:sp>
        <p:nvSpPr>
          <p:cNvPr id="46" name="TextBox 46"/>
          <p:cNvSpPr txBox="1"/>
          <p:nvPr/>
        </p:nvSpPr>
        <p:spPr>
          <a:xfrm>
            <a:off x="9182894" y="215258"/>
            <a:ext cx="8955551" cy="323422"/>
          </a:xfrm>
          <a:prstGeom prst="rect">
            <a:avLst/>
          </a:prstGeom>
        </p:spPr>
        <p:txBody>
          <a:bodyPr lIns="0" tIns="0" rIns="0" bIns="0" rtlCol="0" anchor="t">
            <a:spAutoFit/>
          </a:bodyPr>
          <a:lstStyle/>
          <a:p>
            <a:pPr algn="r" defTabSz="914445">
              <a:lnSpc>
                <a:spcPts val="2456"/>
              </a:lnSpc>
            </a:pPr>
            <a:r>
              <a:rPr lang="en-US" sz="2505" b="1" spc="42" dirty="0">
                <a:solidFill>
                  <a:srgbClr val="900000"/>
                </a:solidFill>
                <a:latin typeface="Open Sans Bold"/>
                <a:ea typeface="Open Sans Bold"/>
                <a:cs typeface="Open Sans Bold"/>
                <a:sym typeface="Open Sans Bold"/>
              </a:rPr>
              <a:t>STANDAR BIAYA</a:t>
            </a:r>
            <a:r>
              <a:rPr lang="en-US" sz="2505" b="1" spc="42" dirty="0">
                <a:solidFill>
                  <a:srgbClr val="00477F"/>
                </a:solidFill>
                <a:latin typeface="Open Sans Bold"/>
                <a:ea typeface="Open Sans Bold"/>
                <a:cs typeface="Open Sans Bold"/>
                <a:sym typeface="Open Sans Bold"/>
              </a:rPr>
              <a:t> PEMERINTAH DAERAH</a:t>
            </a:r>
          </a:p>
        </p:txBody>
      </p:sp>
      <p:sp>
        <p:nvSpPr>
          <p:cNvPr id="47" name="TextBox 47"/>
          <p:cNvSpPr txBox="1"/>
          <p:nvPr/>
        </p:nvSpPr>
        <p:spPr>
          <a:xfrm>
            <a:off x="12347546" y="1047248"/>
            <a:ext cx="5752007" cy="423193"/>
          </a:xfrm>
          <a:prstGeom prst="rect">
            <a:avLst/>
          </a:prstGeom>
        </p:spPr>
        <p:txBody>
          <a:bodyPr lIns="0" tIns="0" rIns="0" bIns="0" rtlCol="0" anchor="t">
            <a:spAutoFit/>
          </a:bodyPr>
          <a:lstStyle/>
          <a:p>
            <a:pPr algn="r" defTabSz="914445">
              <a:lnSpc>
                <a:spcPts val="3284"/>
              </a:lnSpc>
            </a:pPr>
            <a:r>
              <a:rPr lang="en-US" sz="2736" b="1" spc="81">
                <a:solidFill>
                  <a:srgbClr val="FFED00"/>
                </a:solidFill>
                <a:latin typeface="Arimo Bold"/>
                <a:ea typeface="Arimo Bold"/>
                <a:cs typeface="Arimo Bold"/>
                <a:sym typeface="Arimo Bold"/>
              </a:rPr>
              <a:t>Standar Harga Satuan Regional</a:t>
            </a:r>
          </a:p>
        </p:txBody>
      </p:sp>
      <p:sp>
        <p:nvSpPr>
          <p:cNvPr id="48" name="TextBox 48"/>
          <p:cNvSpPr txBox="1"/>
          <p:nvPr/>
        </p:nvSpPr>
        <p:spPr>
          <a:xfrm>
            <a:off x="855899" y="7604069"/>
            <a:ext cx="16710450" cy="2154436"/>
          </a:xfrm>
          <a:prstGeom prst="rect">
            <a:avLst/>
          </a:prstGeom>
        </p:spPr>
        <p:txBody>
          <a:bodyPr lIns="0" tIns="0" rIns="0" bIns="0" rtlCol="0" anchor="t">
            <a:spAutoFit/>
          </a:bodyPr>
          <a:lstStyle/>
          <a:p>
            <a:pPr algn="ctr" defTabSz="914445">
              <a:lnSpc>
                <a:spcPts val="4244"/>
              </a:lnSpc>
            </a:pPr>
            <a:r>
              <a:rPr lang="en-US" sz="3032" b="1" dirty="0" err="1">
                <a:solidFill>
                  <a:srgbClr val="900000"/>
                </a:solidFill>
                <a:latin typeface="Canva Sans 2 Bold"/>
                <a:ea typeface="Canva Sans 2 Bold"/>
                <a:cs typeface="Canva Sans 2 Bold"/>
                <a:sym typeface="Canva Sans 2 Bold"/>
              </a:rPr>
              <a:t>Nomenklatur</a:t>
            </a:r>
            <a:r>
              <a:rPr lang="en-US" sz="3032" b="1" dirty="0">
                <a:solidFill>
                  <a:srgbClr val="900000"/>
                </a:solidFill>
                <a:latin typeface="Canva Sans 2 Bold"/>
                <a:ea typeface="Canva Sans 2 Bold"/>
                <a:cs typeface="Canva Sans 2 Bold"/>
                <a:sym typeface="Canva Sans 2 Bold"/>
              </a:rPr>
              <a:t> Program </a:t>
            </a:r>
            <a:r>
              <a:rPr lang="en-US" sz="3032" b="1" dirty="0" err="1">
                <a:solidFill>
                  <a:srgbClr val="900000"/>
                </a:solidFill>
                <a:latin typeface="Canva Sans 2 Bold"/>
                <a:ea typeface="Canva Sans 2 Bold"/>
                <a:cs typeface="Canva Sans 2 Bold"/>
                <a:sym typeface="Canva Sans 2 Bold"/>
              </a:rPr>
              <a:t>dalam</a:t>
            </a:r>
            <a:r>
              <a:rPr lang="en-US" sz="3032" b="1" dirty="0">
                <a:solidFill>
                  <a:srgbClr val="900000"/>
                </a:solidFill>
                <a:latin typeface="Canva Sans 2 Bold"/>
                <a:ea typeface="Canva Sans 2 Bold"/>
                <a:cs typeface="Canva Sans 2 Bold"/>
                <a:sym typeface="Canva Sans 2 Bold"/>
              </a:rPr>
              <a:t> </a:t>
            </a:r>
            <a:r>
              <a:rPr lang="en-US" sz="3032" b="1" dirty="0" err="1">
                <a:solidFill>
                  <a:srgbClr val="900000"/>
                </a:solidFill>
                <a:latin typeface="Canva Sans 2 Bold"/>
                <a:ea typeface="Canva Sans 2 Bold"/>
                <a:cs typeface="Canva Sans 2 Bold"/>
                <a:sym typeface="Canva Sans 2 Bold"/>
              </a:rPr>
              <a:t>Belanja</a:t>
            </a:r>
            <a:r>
              <a:rPr lang="en-US" sz="3032" b="1" dirty="0">
                <a:solidFill>
                  <a:srgbClr val="900000"/>
                </a:solidFill>
                <a:latin typeface="Canva Sans 2 Bold"/>
                <a:ea typeface="Canva Sans 2 Bold"/>
                <a:cs typeface="Canva Sans 2 Bold"/>
                <a:sym typeface="Canva Sans 2 Bold"/>
              </a:rPr>
              <a:t> Daerah </a:t>
            </a:r>
            <a:r>
              <a:rPr lang="en-US" sz="3032" b="1" dirty="0" err="1">
                <a:solidFill>
                  <a:srgbClr val="292B2B"/>
                </a:solidFill>
                <a:latin typeface="Canva Sans 2 Bold"/>
                <a:ea typeface="Canva Sans 2 Bold"/>
                <a:cs typeface="Canva Sans 2 Bold"/>
                <a:sym typeface="Canva Sans 2 Bold"/>
              </a:rPr>
              <a:t>serta</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indikator</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capaian</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Keluaran</a:t>
            </a:r>
            <a:r>
              <a:rPr lang="en-US" sz="3032" b="1" dirty="0">
                <a:solidFill>
                  <a:srgbClr val="292B2B"/>
                </a:solidFill>
                <a:latin typeface="Canva Sans 2 Bold"/>
                <a:ea typeface="Canva Sans 2 Bold"/>
                <a:cs typeface="Canva Sans 2 Bold"/>
                <a:sym typeface="Canva Sans 2 Bold"/>
              </a:rPr>
              <a:t> dan </a:t>
            </a:r>
            <a:r>
              <a:rPr lang="en-US" sz="3032" b="1" dirty="0" err="1">
                <a:solidFill>
                  <a:srgbClr val="292B2B"/>
                </a:solidFill>
                <a:latin typeface="Canva Sans 2 Bold"/>
                <a:ea typeface="Canva Sans 2 Bold"/>
                <a:cs typeface="Canva Sans 2 Bold"/>
                <a:sym typeface="Canva Sans 2 Bold"/>
              </a:rPr>
              <a:t>indikator</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capaian</a:t>
            </a:r>
            <a:r>
              <a:rPr lang="en-US" sz="3032" b="1" dirty="0">
                <a:solidFill>
                  <a:srgbClr val="292B2B"/>
                </a:solidFill>
                <a:latin typeface="Canva Sans 2 Bold"/>
                <a:ea typeface="Canva Sans 2 Bold"/>
                <a:cs typeface="Canva Sans 2 Bold"/>
                <a:sym typeface="Canva Sans 2 Bold"/>
              </a:rPr>
              <a:t> Hasil  yang </a:t>
            </a:r>
            <a:r>
              <a:rPr lang="en-US" sz="3032" b="1" dirty="0" err="1">
                <a:solidFill>
                  <a:srgbClr val="292B2B"/>
                </a:solidFill>
                <a:latin typeface="Canva Sans 2 Bold"/>
                <a:ea typeface="Canva Sans 2 Bold"/>
                <a:cs typeface="Canva Sans 2 Bold"/>
                <a:sym typeface="Canva Sans 2 Bold"/>
              </a:rPr>
              <a:t>didasarkan</a:t>
            </a:r>
            <a:r>
              <a:rPr lang="en-US" sz="3032" b="1" dirty="0">
                <a:solidFill>
                  <a:srgbClr val="292B2B"/>
                </a:solidFill>
                <a:latin typeface="Canva Sans 2 Bold"/>
                <a:ea typeface="Canva Sans 2 Bold"/>
                <a:cs typeface="Canva Sans 2 Bold"/>
                <a:sym typeface="Canva Sans 2 Bold"/>
              </a:rPr>
              <a:t> pada </a:t>
            </a:r>
            <a:r>
              <a:rPr lang="en-US" sz="3032" b="1" dirty="0" err="1">
                <a:solidFill>
                  <a:srgbClr val="292B2B"/>
                </a:solidFill>
                <a:latin typeface="Canva Sans 2 Bold"/>
                <a:ea typeface="Canva Sans 2 Bold"/>
                <a:cs typeface="Canva Sans 2 Bold"/>
                <a:sym typeface="Canva Sans 2 Bold"/>
              </a:rPr>
              <a:t>prioritas</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nasional</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disusun</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berdasarkan</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nomenklatur</a:t>
            </a:r>
            <a:r>
              <a:rPr lang="en-US" sz="3032" b="1" dirty="0">
                <a:solidFill>
                  <a:srgbClr val="292B2B"/>
                </a:solidFill>
                <a:latin typeface="Canva Sans 2 Bold"/>
                <a:ea typeface="Canva Sans 2 Bold"/>
                <a:cs typeface="Canva Sans 2 Bold"/>
                <a:sym typeface="Canva Sans 2 Bold"/>
              </a:rPr>
              <a:t> Program, </a:t>
            </a:r>
            <a:r>
              <a:rPr lang="en-US" sz="3032" b="1" dirty="0" err="1">
                <a:solidFill>
                  <a:srgbClr val="292B2B"/>
                </a:solidFill>
                <a:latin typeface="Canva Sans 2 Bold"/>
                <a:ea typeface="Canva Sans 2 Bold"/>
                <a:cs typeface="Canva Sans 2 Bold"/>
                <a:sym typeface="Canva Sans 2 Bold"/>
              </a:rPr>
              <a:t>Kegiatan</a:t>
            </a:r>
            <a:r>
              <a:rPr lang="en-US" sz="3032" b="1" dirty="0">
                <a:solidFill>
                  <a:srgbClr val="292B2B"/>
                </a:solidFill>
                <a:latin typeface="Canva Sans 2 Bold"/>
                <a:ea typeface="Canva Sans 2 Bold"/>
                <a:cs typeface="Canva Sans 2 Bold"/>
                <a:sym typeface="Canva Sans 2 Bold"/>
              </a:rPr>
              <a:t> dan </a:t>
            </a:r>
            <a:r>
              <a:rPr lang="en-US" sz="3032" b="1" dirty="0" err="1">
                <a:solidFill>
                  <a:srgbClr val="292B2B"/>
                </a:solidFill>
                <a:latin typeface="Canva Sans 2 Bold"/>
                <a:ea typeface="Canva Sans 2 Bold"/>
                <a:cs typeface="Canva Sans 2 Bold"/>
                <a:sym typeface="Canva Sans 2 Bold"/>
              </a:rPr>
              <a:t>pedoman</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penentuan</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292B2B"/>
                </a:solidFill>
                <a:latin typeface="Canva Sans 2 Bold"/>
                <a:ea typeface="Canva Sans 2 Bold"/>
                <a:cs typeface="Canva Sans 2 Bold"/>
                <a:sym typeface="Canva Sans 2 Bold"/>
              </a:rPr>
              <a:t>indikator</a:t>
            </a:r>
            <a:r>
              <a:rPr lang="en-US" sz="3032" b="1" dirty="0">
                <a:solidFill>
                  <a:srgbClr val="292B2B"/>
                </a:solidFill>
                <a:latin typeface="Canva Sans 2 Bold"/>
                <a:ea typeface="Canva Sans 2 Bold"/>
                <a:cs typeface="Canva Sans 2 Bold"/>
                <a:sym typeface="Canva Sans 2 Bold"/>
              </a:rPr>
              <a:t> </a:t>
            </a:r>
            <a:r>
              <a:rPr lang="en-US" sz="3032" b="1" dirty="0" err="1">
                <a:solidFill>
                  <a:srgbClr val="3176A9"/>
                </a:solidFill>
                <a:latin typeface="Canva Sans 2 Bold"/>
                <a:ea typeface="Canva Sans 2 Bold"/>
                <a:cs typeface="Canva Sans 2 Bold"/>
                <a:sym typeface="Canva Sans 2 Bold"/>
              </a:rPr>
              <a:t>Keluaran</a:t>
            </a:r>
            <a:r>
              <a:rPr lang="en-US" sz="3032" b="1" dirty="0">
                <a:solidFill>
                  <a:srgbClr val="3176A9"/>
                </a:solidFill>
                <a:latin typeface="Canva Sans 2 Bold"/>
                <a:ea typeface="Canva Sans 2 Bold"/>
                <a:cs typeface="Canva Sans 2 Bold"/>
                <a:sym typeface="Canva Sans 2 Bold"/>
              </a:rPr>
              <a:t> dan </a:t>
            </a:r>
            <a:r>
              <a:rPr lang="en-US" sz="3032" b="1" dirty="0" err="1">
                <a:solidFill>
                  <a:srgbClr val="3176A9"/>
                </a:solidFill>
                <a:latin typeface="Canva Sans 2 Bold"/>
                <a:ea typeface="Canva Sans 2 Bold"/>
                <a:cs typeface="Canva Sans 2 Bold"/>
                <a:sym typeface="Canva Sans 2 Bold"/>
              </a:rPr>
              <a:t>indikator</a:t>
            </a:r>
            <a:r>
              <a:rPr lang="en-US" sz="3032" b="1" dirty="0">
                <a:solidFill>
                  <a:srgbClr val="3176A9"/>
                </a:solidFill>
                <a:latin typeface="Canva Sans 2 Bold"/>
                <a:ea typeface="Canva Sans 2 Bold"/>
                <a:cs typeface="Canva Sans 2 Bold"/>
                <a:sym typeface="Canva Sans 2 Bold"/>
              </a:rPr>
              <a:t> Hasil </a:t>
            </a:r>
            <a:r>
              <a:rPr lang="en-US" sz="3032" b="1" dirty="0" err="1">
                <a:solidFill>
                  <a:srgbClr val="3176A9"/>
                </a:solidFill>
                <a:latin typeface="Canva Sans 2 Bold"/>
                <a:ea typeface="Canva Sans 2 Bold"/>
                <a:cs typeface="Canva Sans 2 Bold"/>
                <a:sym typeface="Canva Sans 2 Bold"/>
              </a:rPr>
              <a:t>sesuai</a:t>
            </a:r>
            <a:r>
              <a:rPr lang="en-US" sz="3032" b="1" dirty="0">
                <a:solidFill>
                  <a:srgbClr val="3176A9"/>
                </a:solidFill>
                <a:latin typeface="Canva Sans 2 Bold"/>
                <a:ea typeface="Canva Sans 2 Bold"/>
                <a:cs typeface="Canva Sans 2 Bold"/>
                <a:sym typeface="Canva Sans 2 Bold"/>
              </a:rPr>
              <a:t> </a:t>
            </a:r>
            <a:r>
              <a:rPr lang="en-US" sz="3032" b="1" dirty="0" err="1">
                <a:solidFill>
                  <a:srgbClr val="3176A9"/>
                </a:solidFill>
                <a:latin typeface="Canva Sans 2 Bold"/>
                <a:ea typeface="Canva Sans 2 Bold"/>
                <a:cs typeface="Canva Sans 2 Bold"/>
                <a:sym typeface="Canva Sans 2 Bold"/>
              </a:rPr>
              <a:t>dengan</a:t>
            </a:r>
            <a:r>
              <a:rPr lang="en-US" sz="3032" b="1" dirty="0">
                <a:solidFill>
                  <a:srgbClr val="3176A9"/>
                </a:solidFill>
                <a:latin typeface="Canva Sans 2 Bold"/>
                <a:ea typeface="Canva Sans 2 Bold"/>
                <a:cs typeface="Canva Sans 2 Bold"/>
                <a:sym typeface="Canva Sans 2 Bold"/>
              </a:rPr>
              <a:t> </a:t>
            </a:r>
            <a:r>
              <a:rPr lang="en-US" sz="3032" b="1" dirty="0" err="1">
                <a:solidFill>
                  <a:srgbClr val="3176A9"/>
                </a:solidFill>
                <a:latin typeface="Canva Sans 2 Bold"/>
                <a:ea typeface="Canva Sans 2 Bold"/>
                <a:cs typeface="Canva Sans 2 Bold"/>
                <a:sym typeface="Canva Sans 2 Bold"/>
              </a:rPr>
              <a:t>ketentuan</a:t>
            </a:r>
            <a:r>
              <a:rPr lang="en-US" sz="3032" b="1" dirty="0">
                <a:solidFill>
                  <a:srgbClr val="3176A9"/>
                </a:solidFill>
                <a:latin typeface="Canva Sans 2 Bold"/>
                <a:ea typeface="Canva Sans 2 Bold"/>
                <a:cs typeface="Canva Sans 2 Bold"/>
                <a:sym typeface="Canva Sans 2 Bold"/>
              </a:rPr>
              <a:t> </a:t>
            </a:r>
            <a:r>
              <a:rPr lang="en-US" sz="3032" b="1" dirty="0" err="1">
                <a:solidFill>
                  <a:srgbClr val="3176A9"/>
                </a:solidFill>
                <a:latin typeface="Canva Sans 2 Bold"/>
                <a:ea typeface="Canva Sans 2 Bold"/>
                <a:cs typeface="Canva Sans 2 Bold"/>
                <a:sym typeface="Canva Sans 2 Bold"/>
              </a:rPr>
              <a:t>peraturan</a:t>
            </a:r>
            <a:r>
              <a:rPr lang="en-US" sz="3032" b="1" dirty="0">
                <a:solidFill>
                  <a:srgbClr val="3176A9"/>
                </a:solidFill>
                <a:latin typeface="Canva Sans 2 Bold"/>
                <a:ea typeface="Canva Sans 2 Bold"/>
                <a:cs typeface="Canva Sans 2 Bold"/>
                <a:sym typeface="Canva Sans 2 Bold"/>
              </a:rPr>
              <a:t> </a:t>
            </a:r>
            <a:r>
              <a:rPr lang="en-US" sz="3032" b="1" dirty="0" err="1">
                <a:solidFill>
                  <a:srgbClr val="3176A9"/>
                </a:solidFill>
                <a:latin typeface="Canva Sans 2 Bold"/>
                <a:ea typeface="Canva Sans 2 Bold"/>
                <a:cs typeface="Canva Sans 2 Bold"/>
                <a:sym typeface="Canva Sans 2 Bold"/>
              </a:rPr>
              <a:t>perundang-undangan</a:t>
            </a:r>
            <a:endParaRPr lang="en-US" sz="3032" b="1" dirty="0">
              <a:solidFill>
                <a:srgbClr val="3176A9"/>
              </a:solidFill>
              <a:latin typeface="Canva Sans 2 Bold"/>
              <a:ea typeface="Canva Sans 2 Bold"/>
              <a:cs typeface="Canva Sans 2 Bold"/>
              <a:sym typeface="Canva Sans 2 Bold"/>
            </a:endParaRPr>
          </a:p>
        </p:txBody>
      </p:sp>
      <p:sp>
        <p:nvSpPr>
          <p:cNvPr id="49" name="TextBox 49"/>
          <p:cNvSpPr txBox="1"/>
          <p:nvPr/>
        </p:nvSpPr>
        <p:spPr>
          <a:xfrm>
            <a:off x="855899" y="2451629"/>
            <a:ext cx="16939862" cy="353879"/>
          </a:xfrm>
          <a:prstGeom prst="rect">
            <a:avLst/>
          </a:prstGeom>
        </p:spPr>
        <p:txBody>
          <a:bodyPr lIns="0" tIns="0" rIns="0" bIns="0" rtlCol="0" anchor="t">
            <a:spAutoFit/>
          </a:bodyPr>
          <a:lstStyle/>
          <a:p>
            <a:pPr algn="just" defTabSz="914445">
              <a:lnSpc>
                <a:spcPts val="2879"/>
              </a:lnSpc>
              <a:spcBef>
                <a:spcPct val="0"/>
              </a:spcBef>
            </a:pPr>
            <a:r>
              <a:rPr lang="en-US" sz="2214" dirty="0" err="1">
                <a:solidFill>
                  <a:srgbClr val="000000"/>
                </a:solidFill>
                <a:latin typeface="Mont"/>
                <a:ea typeface="Mont"/>
                <a:cs typeface="Mont"/>
                <a:sym typeface="Mont"/>
              </a:rPr>
              <a:t>Belanja</a:t>
            </a:r>
            <a:r>
              <a:rPr lang="en-US" sz="2214" dirty="0">
                <a:solidFill>
                  <a:srgbClr val="000000"/>
                </a:solidFill>
                <a:latin typeface="Mont"/>
                <a:ea typeface="Mont"/>
                <a:cs typeface="Mont"/>
                <a:sym typeface="Mont"/>
              </a:rPr>
              <a:t> Daerah </a:t>
            </a:r>
            <a:r>
              <a:rPr lang="en-US" sz="2214" dirty="0" err="1">
                <a:solidFill>
                  <a:srgbClr val="000000"/>
                </a:solidFill>
                <a:latin typeface="Mont"/>
                <a:ea typeface="Mont"/>
                <a:cs typeface="Mont"/>
                <a:sym typeface="Mont"/>
              </a:rPr>
              <a:t>dirinci</a:t>
            </a:r>
            <a:r>
              <a:rPr lang="en-US" sz="2214" dirty="0">
                <a:solidFill>
                  <a:srgbClr val="000000"/>
                </a:solidFill>
                <a:latin typeface="Mont"/>
                <a:ea typeface="Mont"/>
                <a:cs typeface="Mont"/>
                <a:sym typeface="Mont"/>
              </a:rPr>
              <a:t> </a:t>
            </a:r>
            <a:r>
              <a:rPr lang="en-US" sz="2214" dirty="0" err="1">
                <a:solidFill>
                  <a:srgbClr val="000000"/>
                </a:solidFill>
                <a:latin typeface="Mont"/>
                <a:ea typeface="Mont"/>
                <a:cs typeface="Mont"/>
                <a:sym typeface="Mont"/>
              </a:rPr>
              <a:t>menurut</a:t>
            </a:r>
            <a:r>
              <a:rPr lang="en-US" sz="2214" dirty="0">
                <a:solidFill>
                  <a:srgbClr val="000000"/>
                </a:solidFill>
                <a:latin typeface="Mont"/>
                <a:ea typeface="Mont"/>
                <a:cs typeface="Mont"/>
                <a:sym typeface="Mont"/>
              </a:rPr>
              <a:t> </a:t>
            </a:r>
            <a:r>
              <a:rPr lang="en-US" sz="2214" b="1" dirty="0" err="1">
                <a:solidFill>
                  <a:srgbClr val="900000"/>
                </a:solidFill>
                <a:latin typeface="Mont Bold"/>
                <a:ea typeface="Mont Bold"/>
                <a:cs typeface="Mont Bold"/>
                <a:sym typeface="Mont Bold"/>
              </a:rPr>
              <a:t>Urusan</a:t>
            </a:r>
            <a:r>
              <a:rPr lang="en-US" sz="2214" b="1" dirty="0">
                <a:solidFill>
                  <a:srgbClr val="900000"/>
                </a:solidFill>
                <a:latin typeface="Mont Bold"/>
                <a:ea typeface="Mont Bold"/>
                <a:cs typeface="Mont Bold"/>
                <a:sym typeface="Mont Bold"/>
              </a:rPr>
              <a:t> </a:t>
            </a:r>
            <a:r>
              <a:rPr lang="en-US" sz="2214" b="1" dirty="0" err="1">
                <a:solidFill>
                  <a:srgbClr val="900000"/>
                </a:solidFill>
                <a:latin typeface="Mont Bold"/>
                <a:ea typeface="Mont Bold"/>
                <a:cs typeface="Mont Bold"/>
                <a:sym typeface="Mont Bold"/>
              </a:rPr>
              <a:t>Pemerintahan</a:t>
            </a:r>
            <a:r>
              <a:rPr lang="en-US" sz="2214" b="1" dirty="0">
                <a:solidFill>
                  <a:srgbClr val="900000"/>
                </a:solidFill>
                <a:latin typeface="Mont Bold"/>
                <a:ea typeface="Mont Bold"/>
                <a:cs typeface="Mont Bold"/>
                <a:sym typeface="Mont Bold"/>
              </a:rPr>
              <a:t> </a:t>
            </a:r>
            <a:r>
              <a:rPr lang="en-US" sz="2214" b="1" dirty="0" err="1">
                <a:solidFill>
                  <a:srgbClr val="900000"/>
                </a:solidFill>
                <a:latin typeface="Mont Bold"/>
                <a:ea typeface="Mont Bold"/>
                <a:cs typeface="Mont Bold"/>
                <a:sym typeface="Mont Bold"/>
              </a:rPr>
              <a:t>daerah</a:t>
            </a:r>
            <a:r>
              <a:rPr lang="en-US" sz="2214" b="1" dirty="0">
                <a:solidFill>
                  <a:srgbClr val="900000"/>
                </a:solidFill>
                <a:latin typeface="Mont Bold"/>
                <a:ea typeface="Mont Bold"/>
                <a:cs typeface="Mont Bold"/>
                <a:sym typeface="Mont Bold"/>
              </a:rPr>
              <a:t>, </a:t>
            </a:r>
            <a:r>
              <a:rPr lang="en-US" sz="2214" b="1" dirty="0" err="1">
                <a:solidFill>
                  <a:srgbClr val="900000"/>
                </a:solidFill>
                <a:latin typeface="Mont Bold"/>
                <a:ea typeface="Mont Bold"/>
                <a:cs typeface="Mont Bold"/>
                <a:sym typeface="Mont Bold"/>
              </a:rPr>
              <a:t>Organisasi</a:t>
            </a:r>
            <a:r>
              <a:rPr lang="en-US" sz="2214" b="1" dirty="0">
                <a:solidFill>
                  <a:srgbClr val="900000"/>
                </a:solidFill>
                <a:latin typeface="Mont Bold"/>
                <a:ea typeface="Mont Bold"/>
                <a:cs typeface="Mont Bold"/>
                <a:sym typeface="Mont Bold"/>
              </a:rPr>
              <a:t>, Program, </a:t>
            </a:r>
            <a:r>
              <a:rPr lang="en-US" sz="2214" b="1" dirty="0" err="1">
                <a:solidFill>
                  <a:srgbClr val="900000"/>
                </a:solidFill>
                <a:latin typeface="Mont Bold"/>
                <a:ea typeface="Mont Bold"/>
                <a:cs typeface="Mont Bold"/>
                <a:sym typeface="Mont Bold"/>
              </a:rPr>
              <a:t>Kegiatan</a:t>
            </a:r>
            <a:r>
              <a:rPr lang="en-US" sz="2214" b="1" dirty="0">
                <a:solidFill>
                  <a:srgbClr val="900000"/>
                </a:solidFill>
                <a:latin typeface="Mont Bold"/>
                <a:ea typeface="Mont Bold"/>
                <a:cs typeface="Mont Bold"/>
                <a:sym typeface="Mont Bold"/>
              </a:rPr>
              <a:t>, </a:t>
            </a:r>
            <a:r>
              <a:rPr lang="en-US" sz="2214" b="1" dirty="0" err="1">
                <a:solidFill>
                  <a:srgbClr val="900000"/>
                </a:solidFill>
                <a:latin typeface="Mont Bold"/>
                <a:ea typeface="Mont Bold"/>
                <a:cs typeface="Mont Bold"/>
                <a:sym typeface="Mont Bold"/>
              </a:rPr>
              <a:t>jenis</a:t>
            </a:r>
            <a:r>
              <a:rPr lang="en-US" sz="2214" b="1" dirty="0">
                <a:solidFill>
                  <a:srgbClr val="900000"/>
                </a:solidFill>
                <a:latin typeface="Mont Bold"/>
                <a:ea typeface="Mont Bold"/>
                <a:cs typeface="Mont Bold"/>
                <a:sym typeface="Mont Bold"/>
              </a:rPr>
              <a:t>, </a:t>
            </a:r>
            <a:r>
              <a:rPr lang="en-US" sz="2214" b="1" dirty="0" err="1">
                <a:solidFill>
                  <a:srgbClr val="900000"/>
                </a:solidFill>
                <a:latin typeface="Mont Bold"/>
                <a:ea typeface="Mont Bold"/>
                <a:cs typeface="Mont Bold"/>
                <a:sym typeface="Mont Bold"/>
              </a:rPr>
              <a:t>obyek</a:t>
            </a:r>
            <a:r>
              <a:rPr lang="en-US" sz="2214" b="1" dirty="0">
                <a:solidFill>
                  <a:srgbClr val="900000"/>
                </a:solidFill>
                <a:latin typeface="Mont Bold"/>
                <a:ea typeface="Mont Bold"/>
                <a:cs typeface="Mont Bold"/>
                <a:sym typeface="Mont Bold"/>
              </a:rPr>
              <a:t>, dan </a:t>
            </a:r>
            <a:r>
              <a:rPr lang="en-US" sz="2214" b="1" dirty="0" err="1">
                <a:solidFill>
                  <a:srgbClr val="900000"/>
                </a:solidFill>
                <a:latin typeface="Mont Bold"/>
                <a:ea typeface="Mont Bold"/>
                <a:cs typeface="Mont Bold"/>
                <a:sym typeface="Mont Bold"/>
              </a:rPr>
              <a:t>rincian</a:t>
            </a:r>
            <a:r>
              <a:rPr lang="en-US" sz="2214" b="1" dirty="0">
                <a:solidFill>
                  <a:srgbClr val="900000"/>
                </a:solidFill>
                <a:latin typeface="Mont Bold"/>
                <a:ea typeface="Mont Bold"/>
                <a:cs typeface="Mont Bold"/>
                <a:sym typeface="Mont Bold"/>
              </a:rPr>
              <a:t> </a:t>
            </a:r>
            <a:r>
              <a:rPr lang="en-US" sz="2214" b="1" dirty="0" err="1">
                <a:solidFill>
                  <a:srgbClr val="900000"/>
                </a:solidFill>
                <a:latin typeface="Mont Bold"/>
                <a:ea typeface="Mont Bold"/>
                <a:cs typeface="Mont Bold"/>
                <a:sym typeface="Mont Bold"/>
              </a:rPr>
              <a:t>obyek</a:t>
            </a:r>
            <a:r>
              <a:rPr lang="en-US" sz="2214" b="1" dirty="0">
                <a:solidFill>
                  <a:srgbClr val="900000"/>
                </a:solidFill>
                <a:latin typeface="Mont Bold"/>
                <a:ea typeface="Mont Bold"/>
                <a:cs typeface="Mont Bold"/>
                <a:sym typeface="Mont Bold"/>
              </a:rPr>
              <a:t> </a:t>
            </a:r>
            <a:r>
              <a:rPr lang="en-US" sz="2214" b="1" dirty="0" err="1">
                <a:solidFill>
                  <a:srgbClr val="900000"/>
                </a:solidFill>
                <a:latin typeface="Mont Bold"/>
                <a:ea typeface="Mont Bold"/>
                <a:cs typeface="Mont Bold"/>
                <a:sym typeface="Mont Bold"/>
              </a:rPr>
              <a:t>Belanja</a:t>
            </a:r>
            <a:r>
              <a:rPr lang="en-US" sz="2214" b="1" dirty="0">
                <a:solidFill>
                  <a:srgbClr val="900000"/>
                </a:solidFill>
                <a:latin typeface="Mont Bold"/>
                <a:ea typeface="Mont Bold"/>
                <a:cs typeface="Mont Bold"/>
                <a:sym typeface="Mont Bold"/>
              </a:rPr>
              <a:t> Daerah</a:t>
            </a:r>
          </a:p>
        </p:txBody>
      </p:sp>
      <p:sp>
        <p:nvSpPr>
          <p:cNvPr id="50" name="TextBox 50"/>
          <p:cNvSpPr txBox="1"/>
          <p:nvPr/>
        </p:nvSpPr>
        <p:spPr>
          <a:xfrm>
            <a:off x="759540" y="3458479"/>
            <a:ext cx="3440481" cy="397545"/>
          </a:xfrm>
          <a:prstGeom prst="rect">
            <a:avLst/>
          </a:prstGeom>
        </p:spPr>
        <p:txBody>
          <a:bodyPr lIns="0" tIns="0" rIns="0" bIns="0" rtlCol="0" anchor="t">
            <a:spAutoFit/>
          </a:bodyPr>
          <a:lstStyle/>
          <a:p>
            <a:pPr algn="ctr" defTabSz="914445">
              <a:lnSpc>
                <a:spcPts val="3098"/>
              </a:lnSpc>
            </a:pPr>
            <a:r>
              <a:rPr lang="en-US" sz="2213" b="1">
                <a:solidFill>
                  <a:srgbClr val="FFFFFF"/>
                </a:solidFill>
                <a:latin typeface="Canva Sans 2 Bold"/>
                <a:ea typeface="Canva Sans 2 Bold"/>
                <a:cs typeface="Canva Sans 2 Bold"/>
                <a:sym typeface="Canva Sans 2 Bold"/>
              </a:rPr>
              <a:t>BERPEDOMAN PADA</a:t>
            </a:r>
          </a:p>
        </p:txBody>
      </p:sp>
      <p:sp>
        <p:nvSpPr>
          <p:cNvPr id="51" name="TextBox 51"/>
          <p:cNvSpPr txBox="1"/>
          <p:nvPr/>
        </p:nvSpPr>
        <p:spPr>
          <a:xfrm>
            <a:off x="6218225" y="3445614"/>
            <a:ext cx="2131991" cy="589905"/>
          </a:xfrm>
          <a:prstGeom prst="rect">
            <a:avLst/>
          </a:prstGeom>
        </p:spPr>
        <p:txBody>
          <a:bodyPr lIns="0" tIns="0" rIns="0" bIns="0" rtlCol="0" anchor="t">
            <a:spAutoFit/>
          </a:bodyPr>
          <a:lstStyle/>
          <a:p>
            <a:pPr algn="ctr" defTabSz="914445">
              <a:lnSpc>
                <a:spcPts val="2312"/>
              </a:lnSpc>
            </a:pPr>
            <a:r>
              <a:rPr lang="en-US" sz="1992" b="1" dirty="0" err="1">
                <a:highlight>
                  <a:srgbClr val="FFFF00"/>
                </a:highlight>
                <a:latin typeface="Canva Sans 2 Bold"/>
                <a:ea typeface="Canva Sans 2 Bold"/>
                <a:cs typeface="Canva Sans 2 Bold"/>
                <a:sym typeface="Canva Sans 2 Bold"/>
              </a:rPr>
              <a:t>Standar</a:t>
            </a:r>
            <a:r>
              <a:rPr lang="en-US" sz="1992" b="1" dirty="0">
                <a:highlight>
                  <a:srgbClr val="FFFF00"/>
                </a:highlight>
                <a:latin typeface="Canva Sans 2 Bold"/>
                <a:ea typeface="Canva Sans 2 Bold"/>
                <a:cs typeface="Canva Sans 2 Bold"/>
                <a:sym typeface="Canva Sans 2 Bold"/>
              </a:rPr>
              <a:t> Satuan Harga Regional</a:t>
            </a:r>
          </a:p>
        </p:txBody>
      </p:sp>
      <p:sp>
        <p:nvSpPr>
          <p:cNvPr id="52" name="TextBox 52"/>
          <p:cNvSpPr txBox="1"/>
          <p:nvPr/>
        </p:nvSpPr>
        <p:spPr>
          <a:xfrm>
            <a:off x="9085520" y="3445613"/>
            <a:ext cx="2131991" cy="589905"/>
          </a:xfrm>
          <a:prstGeom prst="rect">
            <a:avLst/>
          </a:prstGeom>
        </p:spPr>
        <p:txBody>
          <a:bodyPr lIns="0" tIns="0" rIns="0" bIns="0" rtlCol="0" anchor="t">
            <a:spAutoFit/>
          </a:bodyPr>
          <a:lstStyle/>
          <a:p>
            <a:pPr algn="ctr" defTabSz="914445">
              <a:lnSpc>
                <a:spcPts val="2312"/>
              </a:lnSpc>
            </a:pPr>
            <a:r>
              <a:rPr lang="en-US" sz="1992" b="1" dirty="0">
                <a:latin typeface="Canva Sans 2 Bold"/>
                <a:ea typeface="Canva Sans 2 Bold"/>
                <a:cs typeface="Canva Sans 2 Bold"/>
                <a:sym typeface="Canva Sans 2 Bold"/>
              </a:rPr>
              <a:t>Analis </a:t>
            </a:r>
            <a:r>
              <a:rPr lang="en-US" sz="1992" b="1" dirty="0" err="1">
                <a:latin typeface="Canva Sans 2 Bold"/>
                <a:ea typeface="Canva Sans 2 Bold"/>
                <a:cs typeface="Canva Sans 2 Bold"/>
                <a:sym typeface="Canva Sans 2 Bold"/>
              </a:rPr>
              <a:t>Standar</a:t>
            </a:r>
            <a:r>
              <a:rPr lang="en-US" sz="1992" b="1" dirty="0">
                <a:latin typeface="Canva Sans 2 Bold"/>
                <a:ea typeface="Canva Sans 2 Bold"/>
                <a:cs typeface="Canva Sans 2 Bold"/>
                <a:sym typeface="Canva Sans 2 Bold"/>
              </a:rPr>
              <a:t> </a:t>
            </a:r>
            <a:r>
              <a:rPr lang="en-US" sz="1992" b="1" dirty="0" err="1">
                <a:latin typeface="Canva Sans 2 Bold"/>
                <a:ea typeface="Canva Sans 2 Bold"/>
                <a:cs typeface="Canva Sans 2 Bold"/>
                <a:sym typeface="Canva Sans 2 Bold"/>
              </a:rPr>
              <a:t>Belanja</a:t>
            </a:r>
            <a:r>
              <a:rPr lang="en-US" sz="1992" b="1" dirty="0">
                <a:latin typeface="Canva Sans 2 Bold"/>
                <a:ea typeface="Canva Sans 2 Bold"/>
                <a:cs typeface="Canva Sans 2 Bold"/>
                <a:sym typeface="Canva Sans 2 Bold"/>
              </a:rPr>
              <a:t> </a:t>
            </a:r>
          </a:p>
        </p:txBody>
      </p:sp>
      <p:sp>
        <p:nvSpPr>
          <p:cNvPr id="53" name="TextBox 53"/>
          <p:cNvSpPr txBox="1"/>
          <p:nvPr/>
        </p:nvSpPr>
        <p:spPr>
          <a:xfrm>
            <a:off x="12514541" y="3440993"/>
            <a:ext cx="1491261" cy="589905"/>
          </a:xfrm>
          <a:prstGeom prst="rect">
            <a:avLst/>
          </a:prstGeom>
        </p:spPr>
        <p:txBody>
          <a:bodyPr lIns="0" tIns="0" rIns="0" bIns="0" rtlCol="0" anchor="t">
            <a:spAutoFit/>
          </a:bodyPr>
          <a:lstStyle/>
          <a:p>
            <a:pPr algn="ctr" defTabSz="914445">
              <a:lnSpc>
                <a:spcPts val="2312"/>
              </a:lnSpc>
            </a:pPr>
            <a:r>
              <a:rPr lang="en-US" sz="1992" b="1" dirty="0" err="1">
                <a:solidFill>
                  <a:srgbClr val="AB6D29"/>
                </a:solidFill>
                <a:highlight>
                  <a:srgbClr val="FFFF00"/>
                </a:highlight>
                <a:latin typeface="Canva Sans 2 Bold"/>
                <a:ea typeface="Canva Sans 2 Bold"/>
                <a:cs typeface="Canva Sans 2 Bold"/>
                <a:sym typeface="Canva Sans 2 Bold"/>
              </a:rPr>
              <a:t>Standar</a:t>
            </a:r>
            <a:r>
              <a:rPr lang="en-US" sz="1992" b="1" dirty="0">
                <a:solidFill>
                  <a:srgbClr val="AB6D29"/>
                </a:solidFill>
                <a:highlight>
                  <a:srgbClr val="FFFF00"/>
                </a:highlight>
                <a:latin typeface="Canva Sans 2 Bold"/>
                <a:ea typeface="Canva Sans 2 Bold"/>
                <a:cs typeface="Canva Sans 2 Bold"/>
                <a:sym typeface="Canva Sans 2 Bold"/>
              </a:rPr>
              <a:t> Teknis</a:t>
            </a:r>
          </a:p>
        </p:txBody>
      </p:sp>
      <p:sp>
        <p:nvSpPr>
          <p:cNvPr id="54" name="TextBox 54"/>
          <p:cNvSpPr txBox="1"/>
          <p:nvPr/>
        </p:nvSpPr>
        <p:spPr>
          <a:xfrm>
            <a:off x="15387433" y="3464664"/>
            <a:ext cx="1970672" cy="512961"/>
          </a:xfrm>
          <a:prstGeom prst="rect">
            <a:avLst/>
          </a:prstGeom>
        </p:spPr>
        <p:txBody>
          <a:bodyPr lIns="0" tIns="0" rIns="0" bIns="0" rtlCol="0" anchor="t">
            <a:spAutoFit/>
          </a:bodyPr>
          <a:lstStyle/>
          <a:p>
            <a:pPr algn="ctr" defTabSz="914445">
              <a:lnSpc>
                <a:spcPts val="3965"/>
              </a:lnSpc>
            </a:pPr>
            <a:r>
              <a:rPr lang="en-US" sz="3419" b="1" dirty="0">
                <a:solidFill>
                  <a:srgbClr val="AB6D29"/>
                </a:solidFill>
                <a:highlight>
                  <a:srgbClr val="FFFF00"/>
                </a:highlight>
                <a:latin typeface="Canva Sans 2 Bold"/>
                <a:ea typeface="Canva Sans 2 Bold"/>
                <a:cs typeface="Canva Sans 2 Bold"/>
                <a:sym typeface="Canva Sans 2 Bold"/>
              </a:rPr>
              <a:t>RKBMD</a:t>
            </a:r>
          </a:p>
        </p:txBody>
      </p:sp>
      <p:sp>
        <p:nvSpPr>
          <p:cNvPr id="55" name="TextBox 55"/>
          <p:cNvSpPr txBox="1"/>
          <p:nvPr/>
        </p:nvSpPr>
        <p:spPr>
          <a:xfrm>
            <a:off x="6313744" y="4463957"/>
            <a:ext cx="4990316" cy="373115"/>
          </a:xfrm>
          <a:prstGeom prst="rect">
            <a:avLst/>
          </a:prstGeom>
        </p:spPr>
        <p:txBody>
          <a:bodyPr lIns="0" tIns="0" rIns="0" bIns="0" rtlCol="0" anchor="t">
            <a:spAutoFit/>
          </a:bodyPr>
          <a:lstStyle/>
          <a:p>
            <a:pPr algn="ctr" defTabSz="914445">
              <a:lnSpc>
                <a:spcPts val="3098"/>
              </a:lnSpc>
            </a:pPr>
            <a:r>
              <a:rPr lang="en-US" sz="2213" b="1" dirty="0">
                <a:highlight>
                  <a:srgbClr val="FFFF00"/>
                </a:highlight>
                <a:latin typeface="Canva Sans 2 Bold"/>
                <a:ea typeface="Canva Sans 2 Bold"/>
                <a:cs typeface="Canva Sans 2 Bold"/>
                <a:sym typeface="Canva Sans 2 Bold"/>
              </a:rPr>
              <a:t>Program dan </a:t>
            </a:r>
            <a:r>
              <a:rPr lang="en-US" sz="2213" b="1" dirty="0" err="1">
                <a:highlight>
                  <a:srgbClr val="FFFF00"/>
                </a:highlight>
                <a:latin typeface="Canva Sans 2 Bold"/>
                <a:ea typeface="Canva Sans 2 Bold"/>
                <a:cs typeface="Canva Sans 2 Bold"/>
                <a:sym typeface="Canva Sans 2 Bold"/>
              </a:rPr>
              <a:t>Kegiatan</a:t>
            </a:r>
            <a:r>
              <a:rPr lang="en-US" sz="2213" b="1" dirty="0">
                <a:highlight>
                  <a:srgbClr val="FFFF00"/>
                </a:highlight>
                <a:latin typeface="Canva Sans 2 Bold"/>
                <a:ea typeface="Canva Sans 2 Bold"/>
                <a:cs typeface="Canva Sans 2 Bold"/>
                <a:sym typeface="Canva Sans 2 Bold"/>
              </a:rPr>
              <a:t> </a:t>
            </a:r>
            <a:r>
              <a:rPr lang="en-US" sz="2213" b="1" dirty="0">
                <a:solidFill>
                  <a:schemeClr val="bg1"/>
                </a:solidFill>
                <a:highlight>
                  <a:srgbClr val="FFFF00"/>
                </a:highlight>
                <a:latin typeface="Canva Sans 2 Bold"/>
                <a:ea typeface="Canva Sans 2 Bold"/>
                <a:cs typeface="Canva Sans 2 Bold"/>
                <a:sym typeface="Canva Sans 2 Bold"/>
              </a:rPr>
              <a:t> </a:t>
            </a:r>
            <a:r>
              <a:rPr lang="en-US" sz="2213" b="1" dirty="0" err="1">
                <a:solidFill>
                  <a:schemeClr val="bg1"/>
                </a:solidFill>
                <a:latin typeface="Canva Sans 2 Bold"/>
                <a:ea typeface="Canva Sans 2 Bold"/>
                <a:cs typeface="Canva Sans 2 Bold"/>
                <a:sym typeface="Canva Sans 2 Bold"/>
              </a:rPr>
              <a:t>mencakup</a:t>
            </a:r>
            <a:r>
              <a:rPr lang="en-US" sz="2213" b="1" dirty="0">
                <a:solidFill>
                  <a:schemeClr val="bg1"/>
                </a:solidFill>
                <a:latin typeface="Canva Sans 2 Bold"/>
                <a:ea typeface="Canva Sans 2 Bold"/>
                <a:cs typeface="Canva Sans 2 Bold"/>
                <a:sym typeface="Canva Sans 2 Bold"/>
              </a:rPr>
              <a:t>:</a:t>
            </a:r>
          </a:p>
        </p:txBody>
      </p:sp>
      <p:sp>
        <p:nvSpPr>
          <p:cNvPr id="56" name="TextBox 56"/>
          <p:cNvSpPr txBox="1"/>
          <p:nvPr/>
        </p:nvSpPr>
        <p:spPr>
          <a:xfrm>
            <a:off x="2741930" y="5857856"/>
            <a:ext cx="2192195" cy="615553"/>
          </a:xfrm>
          <a:prstGeom prst="rect">
            <a:avLst/>
          </a:prstGeom>
        </p:spPr>
        <p:txBody>
          <a:bodyPr lIns="0" tIns="0" rIns="0" bIns="0" rtlCol="0" anchor="t">
            <a:spAutoFit/>
          </a:bodyPr>
          <a:lstStyle/>
          <a:p>
            <a:pPr defTabSz="914445">
              <a:lnSpc>
                <a:spcPts val="2441"/>
              </a:lnSpc>
            </a:pPr>
            <a:r>
              <a:rPr lang="en-US" sz="2492" b="1" spc="42">
                <a:solidFill>
                  <a:srgbClr val="900000"/>
                </a:solidFill>
                <a:latin typeface="Open Sans Bold"/>
                <a:ea typeface="Open Sans Bold"/>
                <a:cs typeface="Open Sans Bold"/>
                <a:sym typeface="Open Sans Bold"/>
              </a:rPr>
              <a:t>TARGET DAN SASARAN</a:t>
            </a:r>
          </a:p>
        </p:txBody>
      </p:sp>
      <p:sp>
        <p:nvSpPr>
          <p:cNvPr id="57" name="TextBox 57"/>
          <p:cNvSpPr txBox="1"/>
          <p:nvPr/>
        </p:nvSpPr>
        <p:spPr>
          <a:xfrm>
            <a:off x="8100818" y="5664930"/>
            <a:ext cx="3562739" cy="1000274"/>
          </a:xfrm>
          <a:prstGeom prst="rect">
            <a:avLst/>
          </a:prstGeom>
        </p:spPr>
        <p:txBody>
          <a:bodyPr lIns="0" tIns="0" rIns="0" bIns="0" rtlCol="0" anchor="t">
            <a:spAutoFit/>
          </a:bodyPr>
          <a:lstStyle/>
          <a:p>
            <a:pPr algn="ctr" defTabSz="914445">
              <a:lnSpc>
                <a:spcPts val="2621"/>
              </a:lnSpc>
            </a:pPr>
            <a:r>
              <a:rPr lang="en-US" sz="2675" b="1" spc="45">
                <a:solidFill>
                  <a:srgbClr val="900000"/>
                </a:solidFill>
                <a:latin typeface="Open Sans Bold"/>
                <a:ea typeface="Open Sans Bold"/>
                <a:cs typeface="Open Sans Bold"/>
                <a:sym typeface="Open Sans Bold"/>
              </a:rPr>
              <a:t>INDIKATOR CAPAIAN KELUARAN</a:t>
            </a:r>
          </a:p>
        </p:txBody>
      </p:sp>
      <p:sp>
        <p:nvSpPr>
          <p:cNvPr id="58" name="TextBox 58"/>
          <p:cNvSpPr txBox="1"/>
          <p:nvPr/>
        </p:nvSpPr>
        <p:spPr>
          <a:xfrm>
            <a:off x="14409440" y="5795078"/>
            <a:ext cx="3307013" cy="769441"/>
          </a:xfrm>
          <a:prstGeom prst="rect">
            <a:avLst/>
          </a:prstGeom>
        </p:spPr>
        <p:txBody>
          <a:bodyPr lIns="0" tIns="0" rIns="0" bIns="0" rtlCol="0" anchor="t">
            <a:spAutoFit/>
          </a:bodyPr>
          <a:lstStyle/>
          <a:p>
            <a:pPr algn="ctr" defTabSz="914445">
              <a:lnSpc>
                <a:spcPts val="3035"/>
              </a:lnSpc>
            </a:pPr>
            <a:r>
              <a:rPr lang="en-US" sz="3098" b="1" spc="53">
                <a:solidFill>
                  <a:srgbClr val="900000"/>
                </a:solidFill>
                <a:latin typeface="Open Sans Bold"/>
                <a:ea typeface="Open Sans Bold"/>
                <a:cs typeface="Open Sans Bold"/>
                <a:sym typeface="Open Sans Bold"/>
              </a:rPr>
              <a:t>INDIKATOR CAPAIAN HASIL</a:t>
            </a:r>
          </a:p>
        </p:txBody>
      </p:sp>
      <p:sp>
        <p:nvSpPr>
          <p:cNvPr id="59" name="AutoShape 59"/>
          <p:cNvSpPr/>
          <p:nvPr/>
        </p:nvSpPr>
        <p:spPr>
          <a:xfrm>
            <a:off x="826385" y="7283350"/>
            <a:ext cx="16998888" cy="50627"/>
          </a:xfrm>
          <a:prstGeom prst="line">
            <a:avLst/>
          </a:prstGeom>
          <a:ln w="38100" cap="flat">
            <a:solidFill>
              <a:srgbClr val="000000"/>
            </a:solidFill>
            <a:prstDash val="solid"/>
            <a:headEnd type="none" w="sm" len="sm"/>
            <a:tailEnd type="none" w="sm" len="sm"/>
          </a:ln>
        </p:spPr>
        <p:txBody>
          <a:bodyPr/>
          <a:lstStyle/>
          <a:p>
            <a:pPr defTabSz="914445"/>
            <a:endParaRPr lang="en-ID">
              <a:solidFill>
                <a:prstClr val="black"/>
              </a:solidFill>
              <a:latin typeface="Calibri"/>
            </a:endParaRPr>
          </a:p>
        </p:txBody>
      </p:sp>
    </p:spTree>
    <p:extLst>
      <p:ext uri="{BB962C8B-B14F-4D97-AF65-F5344CB8AC3E}">
        <p14:creationId xmlns:p14="http://schemas.microsoft.com/office/powerpoint/2010/main" val="318612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151190" y="1408337"/>
            <a:ext cx="5153139" cy="1092434"/>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defRPr/>
            </a:pPr>
            <a:r>
              <a:rPr lang="en-US" sz="3000" b="1" kern="0" dirty="0">
                <a:solidFill>
                  <a:prstClr val="white"/>
                </a:solidFill>
                <a:latin typeface="Agency FB" panose="020B0503020202020204" pitchFamily="34" charset="0"/>
                <a:ea typeface="Cambria" panose="02040503050406030204" pitchFamily="18" charset="0"/>
              </a:rPr>
              <a:t>LANDASAN KEBIJAKAN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71" y="3186818"/>
            <a:ext cx="4485741" cy="4290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 name="Oval 2">
            <a:extLst>
              <a:ext uri="{FF2B5EF4-FFF2-40B4-BE49-F238E27FC236}">
                <a16:creationId xmlns:a16="http://schemas.microsoft.com/office/drawing/2014/main" id="{CB6672D1-BE42-4FC9-A8F1-3926CC249EFB}"/>
              </a:ext>
            </a:extLst>
          </p:cNvPr>
          <p:cNvSpPr>
            <a:spLocks noChangeArrowheads="1"/>
          </p:cNvSpPr>
          <p:nvPr/>
        </p:nvSpPr>
        <p:spPr bwMode="auto">
          <a:xfrm>
            <a:off x="12212157" y="5413692"/>
            <a:ext cx="4343400" cy="2057400"/>
          </a:xfrm>
          <a:prstGeom prst="ellipse">
            <a:avLst/>
          </a:prstGeom>
          <a:solidFill>
            <a:schemeClr val="accent1"/>
          </a:solidFill>
          <a:ln w="9525">
            <a:solidFill>
              <a:schemeClr val="tx1"/>
            </a:solidFill>
            <a:miter lim="800000"/>
            <a:headEnd/>
            <a:tailEnd/>
          </a:ln>
        </p:spPr>
        <p:txBody>
          <a:bodyPr wrap="none" anchor="ctr"/>
          <a:lstStyle/>
          <a:p>
            <a:pPr algn="ctr" defTabSz="1371600">
              <a:defRPr/>
            </a:pPr>
            <a:r>
              <a:rPr lang="en-US" sz="5400" b="1" dirty="0">
                <a:solidFill>
                  <a:prstClr val="white"/>
                </a:solidFill>
                <a:latin typeface="Calibri"/>
                <a:cs typeface="Calibri"/>
              </a:rPr>
              <a:t>PKD</a:t>
            </a:r>
          </a:p>
          <a:p>
            <a:pPr algn="ctr" defTabSz="1371600">
              <a:defRPr/>
            </a:pPr>
            <a:r>
              <a:rPr lang="en-US" sz="3600" b="1" dirty="0">
                <a:solidFill>
                  <a:prstClr val="white"/>
                </a:solidFill>
                <a:latin typeface="Calibri"/>
                <a:cs typeface="Calibri"/>
              </a:rPr>
              <a:t>PP 12/2019</a:t>
            </a:r>
          </a:p>
        </p:txBody>
      </p:sp>
      <p:sp>
        <p:nvSpPr>
          <p:cNvPr id="93" name="Rectangle 3">
            <a:extLst>
              <a:ext uri="{FF2B5EF4-FFF2-40B4-BE49-F238E27FC236}">
                <a16:creationId xmlns:a16="http://schemas.microsoft.com/office/drawing/2014/main" id="{42A7C83A-6946-4254-B886-C7FE534B8C65}"/>
              </a:ext>
            </a:extLst>
          </p:cNvPr>
          <p:cNvSpPr>
            <a:spLocks noChangeArrowheads="1"/>
          </p:cNvSpPr>
          <p:nvPr/>
        </p:nvSpPr>
        <p:spPr bwMode="auto">
          <a:xfrm>
            <a:off x="5421908" y="2249071"/>
            <a:ext cx="3429000"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defTabSz="1371600">
              <a:spcBef>
                <a:spcPct val="50000"/>
              </a:spcBef>
              <a:buClr>
                <a:prstClr val="black"/>
              </a:buClr>
              <a:defRPr/>
            </a:pPr>
            <a:r>
              <a:rPr lang="en-US" sz="3600" b="1" dirty="0">
                <a:solidFill>
                  <a:prstClr val="black"/>
                </a:solidFill>
                <a:latin typeface="Calibri"/>
                <a:cs typeface="Calibri"/>
              </a:rPr>
              <a:t>PP 12/2019   </a:t>
            </a:r>
          </a:p>
        </p:txBody>
      </p:sp>
      <p:sp>
        <p:nvSpPr>
          <p:cNvPr id="94" name="Rectangle 4">
            <a:extLst>
              <a:ext uri="{FF2B5EF4-FFF2-40B4-BE49-F238E27FC236}">
                <a16:creationId xmlns:a16="http://schemas.microsoft.com/office/drawing/2014/main" id="{760A3FD3-2CC1-4F97-A23D-94ED041C3CEF}"/>
              </a:ext>
            </a:extLst>
          </p:cNvPr>
          <p:cNvSpPr>
            <a:spLocks noChangeArrowheads="1"/>
          </p:cNvSpPr>
          <p:nvPr/>
        </p:nvSpPr>
        <p:spPr bwMode="auto">
          <a:xfrm>
            <a:off x="5608274" y="4456756"/>
            <a:ext cx="2906502" cy="6463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wrap="square">
            <a:spAutoFit/>
          </a:bodyPr>
          <a:lstStyle/>
          <a:p>
            <a:pPr algn="ctr" defTabSz="1371600">
              <a:spcBef>
                <a:spcPct val="50000"/>
              </a:spcBef>
              <a:buClr>
                <a:prstClr val="black"/>
              </a:buClr>
              <a:defRPr/>
            </a:pPr>
            <a:r>
              <a:rPr lang="en-US" sz="3600" b="1" dirty="0" err="1">
                <a:solidFill>
                  <a:prstClr val="black"/>
                </a:solidFill>
                <a:latin typeface="Calibri"/>
                <a:cs typeface="Calibri"/>
              </a:rPr>
              <a:t>Perda</a:t>
            </a:r>
            <a:endParaRPr lang="en-US" sz="3600" b="1" dirty="0">
              <a:solidFill>
                <a:prstClr val="black"/>
              </a:solidFill>
              <a:latin typeface="Calibri"/>
              <a:cs typeface="Calibri"/>
            </a:endParaRPr>
          </a:p>
        </p:txBody>
      </p:sp>
      <p:sp>
        <p:nvSpPr>
          <p:cNvPr id="95" name="Rectangle 5">
            <a:extLst>
              <a:ext uri="{FF2B5EF4-FFF2-40B4-BE49-F238E27FC236}">
                <a16:creationId xmlns:a16="http://schemas.microsoft.com/office/drawing/2014/main" id="{0E8FF9D5-1037-47AC-8809-8AA5595BFDC8}"/>
              </a:ext>
            </a:extLst>
          </p:cNvPr>
          <p:cNvSpPr>
            <a:spLocks noChangeArrowheads="1"/>
          </p:cNvSpPr>
          <p:nvPr/>
        </p:nvSpPr>
        <p:spPr bwMode="auto">
          <a:xfrm>
            <a:off x="7967393" y="3668534"/>
            <a:ext cx="32837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371600">
              <a:buClr>
                <a:prstClr val="black"/>
              </a:buClr>
              <a:defRPr/>
            </a:pPr>
            <a:r>
              <a:rPr lang="en-US" sz="2400" b="1" dirty="0">
                <a:solidFill>
                  <a:prstClr val="black"/>
                </a:solidFill>
                <a:latin typeface="Calibri"/>
                <a:cs typeface="Calibri"/>
              </a:rPr>
              <a:t>PERMENDAGRI 77/</a:t>
            </a:r>
            <a:r>
              <a:rPr lang="id-ID" sz="2400" b="1" dirty="0">
                <a:solidFill>
                  <a:prstClr val="black"/>
                </a:solidFill>
                <a:latin typeface="Calibri"/>
                <a:cs typeface="Calibri"/>
              </a:rPr>
              <a:t>20</a:t>
            </a:r>
            <a:r>
              <a:rPr lang="en-US" sz="2400" b="1" dirty="0">
                <a:solidFill>
                  <a:prstClr val="black"/>
                </a:solidFill>
                <a:latin typeface="Calibri"/>
                <a:cs typeface="Calibri"/>
              </a:rPr>
              <a:t>2</a:t>
            </a:r>
            <a:r>
              <a:rPr lang="id-ID" sz="2400" b="1" dirty="0">
                <a:solidFill>
                  <a:prstClr val="black"/>
                </a:solidFill>
                <a:latin typeface="Calibri"/>
                <a:cs typeface="Calibri"/>
              </a:rPr>
              <a:t>0</a:t>
            </a:r>
            <a:endParaRPr lang="en-US" sz="2400" b="1" dirty="0">
              <a:solidFill>
                <a:prstClr val="black"/>
              </a:solidFill>
              <a:latin typeface="Calibri"/>
              <a:cs typeface="Calibri"/>
            </a:endParaRPr>
          </a:p>
        </p:txBody>
      </p:sp>
      <p:sp>
        <p:nvSpPr>
          <p:cNvPr id="97" name="Rectangle 7">
            <a:extLst>
              <a:ext uri="{FF2B5EF4-FFF2-40B4-BE49-F238E27FC236}">
                <a16:creationId xmlns:a16="http://schemas.microsoft.com/office/drawing/2014/main" id="{2F378E05-1B50-49D8-87F3-6A115F33BF66}"/>
              </a:ext>
            </a:extLst>
          </p:cNvPr>
          <p:cNvSpPr>
            <a:spLocks noChangeArrowheads="1"/>
          </p:cNvSpPr>
          <p:nvPr/>
        </p:nvSpPr>
        <p:spPr bwMode="auto">
          <a:xfrm>
            <a:off x="11099741" y="1807937"/>
            <a:ext cx="6696744" cy="235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371600">
              <a:lnSpc>
                <a:spcPct val="70000"/>
              </a:lnSpc>
              <a:spcBef>
                <a:spcPct val="10000"/>
              </a:spcBef>
              <a:buClr>
                <a:prstClr val="black"/>
              </a:buClr>
              <a:defRPr/>
            </a:pPr>
            <a:r>
              <a:rPr lang="en-US" sz="3600" b="1" dirty="0">
                <a:solidFill>
                  <a:prstClr val="black"/>
                </a:solidFill>
                <a:latin typeface="Calibri"/>
                <a:cs typeface="Calibri"/>
              </a:rPr>
              <a:t>UU 17/2003</a:t>
            </a:r>
          </a:p>
          <a:p>
            <a:pPr algn="ctr" defTabSz="1371600">
              <a:lnSpc>
                <a:spcPct val="70000"/>
              </a:lnSpc>
              <a:spcBef>
                <a:spcPct val="10000"/>
              </a:spcBef>
              <a:buClr>
                <a:prstClr val="black"/>
              </a:buClr>
              <a:defRPr/>
            </a:pPr>
            <a:endParaRPr lang="en-US" sz="3600" b="1" dirty="0">
              <a:solidFill>
                <a:prstClr val="black"/>
              </a:solidFill>
              <a:latin typeface="Calibri"/>
              <a:cs typeface="Calibri"/>
            </a:endParaRPr>
          </a:p>
          <a:p>
            <a:pPr algn="ctr" defTabSz="1371600">
              <a:lnSpc>
                <a:spcPct val="70000"/>
              </a:lnSpc>
              <a:spcBef>
                <a:spcPct val="10000"/>
              </a:spcBef>
              <a:buClr>
                <a:prstClr val="black"/>
              </a:buClr>
              <a:defRPr/>
            </a:pPr>
            <a:r>
              <a:rPr lang="en-US" sz="3600" b="1" dirty="0">
                <a:solidFill>
                  <a:prstClr val="black"/>
                </a:solidFill>
                <a:latin typeface="Calibri"/>
                <a:cs typeface="Calibri"/>
              </a:rPr>
              <a:t>            </a:t>
            </a:r>
            <a:r>
              <a:rPr lang="en-US" sz="4200" b="1" dirty="0">
                <a:solidFill>
                  <a:prstClr val="black"/>
                </a:solidFill>
                <a:latin typeface="Calibri"/>
                <a:cs typeface="Calibri"/>
              </a:rPr>
              <a:t>UU 1/2004</a:t>
            </a:r>
          </a:p>
          <a:p>
            <a:pPr algn="ctr" defTabSz="1371600">
              <a:lnSpc>
                <a:spcPct val="70000"/>
              </a:lnSpc>
              <a:spcBef>
                <a:spcPct val="10000"/>
              </a:spcBef>
              <a:buClr>
                <a:prstClr val="black"/>
              </a:buClr>
              <a:defRPr/>
            </a:pPr>
            <a:endParaRPr lang="en-US" sz="3600" b="1" dirty="0">
              <a:solidFill>
                <a:prstClr val="black"/>
              </a:solidFill>
              <a:latin typeface="Calibri"/>
              <a:cs typeface="Calibri"/>
            </a:endParaRPr>
          </a:p>
          <a:p>
            <a:pPr algn="ctr" defTabSz="1371600">
              <a:lnSpc>
                <a:spcPct val="70000"/>
              </a:lnSpc>
              <a:spcBef>
                <a:spcPct val="10000"/>
              </a:spcBef>
              <a:buClr>
                <a:prstClr val="black"/>
              </a:buClr>
              <a:defRPr/>
            </a:pPr>
            <a:r>
              <a:rPr lang="en-US" sz="3600" b="1" dirty="0">
                <a:solidFill>
                  <a:prstClr val="black"/>
                </a:solidFill>
                <a:latin typeface="Calibri"/>
                <a:cs typeface="Calibri"/>
              </a:rPr>
              <a:t>                           UU 15/2004 </a:t>
            </a:r>
          </a:p>
        </p:txBody>
      </p:sp>
      <p:sp>
        <p:nvSpPr>
          <p:cNvPr id="98" name="Line 10">
            <a:extLst>
              <a:ext uri="{FF2B5EF4-FFF2-40B4-BE49-F238E27FC236}">
                <a16:creationId xmlns:a16="http://schemas.microsoft.com/office/drawing/2014/main" id="{D96E5852-B4D2-41CF-93C4-E2524B73BD6F}"/>
              </a:ext>
            </a:extLst>
          </p:cNvPr>
          <p:cNvSpPr>
            <a:spLocks noChangeShapeType="1"/>
          </p:cNvSpPr>
          <p:nvPr/>
        </p:nvSpPr>
        <p:spPr bwMode="auto">
          <a:xfrm>
            <a:off x="8559320" y="2926476"/>
            <a:ext cx="1081088" cy="0"/>
          </a:xfrm>
          <a:prstGeom prst="line">
            <a:avLst/>
          </a:prstGeom>
          <a:noFill/>
          <a:ln w="28575">
            <a:solidFill>
              <a:srgbClr val="9BBB59"/>
            </a:solidFill>
            <a:prstDash val="sysDot"/>
            <a:miter lim="800000"/>
            <a:headEnd/>
            <a:tailEn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99" name="Line 14">
            <a:extLst>
              <a:ext uri="{FF2B5EF4-FFF2-40B4-BE49-F238E27FC236}">
                <a16:creationId xmlns:a16="http://schemas.microsoft.com/office/drawing/2014/main" id="{FC147594-C53A-45DC-8CA9-8A6E56C376B8}"/>
              </a:ext>
            </a:extLst>
          </p:cNvPr>
          <p:cNvSpPr>
            <a:spLocks noChangeShapeType="1"/>
          </p:cNvSpPr>
          <p:nvPr/>
        </p:nvSpPr>
        <p:spPr bwMode="auto">
          <a:xfrm flipH="1">
            <a:off x="15298257" y="4913630"/>
            <a:ext cx="514350" cy="540545"/>
          </a:xfrm>
          <a:prstGeom prst="line">
            <a:avLst/>
          </a:prstGeom>
          <a:noFill/>
          <a:ln w="57150">
            <a:solidFill>
              <a:srgbClr val="FFA347"/>
            </a:solidFill>
            <a:miter lim="800000"/>
            <a:headEnd/>
            <a:tailEnd type="triangle"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00" name="Rectangle 16">
            <a:extLst>
              <a:ext uri="{FF2B5EF4-FFF2-40B4-BE49-F238E27FC236}">
                <a16:creationId xmlns:a16="http://schemas.microsoft.com/office/drawing/2014/main" id="{8AF08396-81FE-43F1-B2B6-12F5B10C0198}"/>
              </a:ext>
            </a:extLst>
          </p:cNvPr>
          <p:cNvSpPr>
            <a:spLocks noChangeArrowheads="1"/>
          </p:cNvSpPr>
          <p:nvPr/>
        </p:nvSpPr>
        <p:spPr bwMode="auto">
          <a:xfrm>
            <a:off x="5167601" y="6267110"/>
            <a:ext cx="4251552" cy="10156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txBody>
          <a:bodyPr wrap="square">
            <a:spAutoFit/>
          </a:bodyPr>
          <a:lstStyle/>
          <a:p>
            <a:pPr algn="ctr" defTabSz="1371600">
              <a:buClr>
                <a:prstClr val="black"/>
              </a:buClr>
              <a:defRPr/>
            </a:pPr>
            <a:r>
              <a:rPr lang="en-US" sz="3000" b="1" dirty="0" err="1">
                <a:solidFill>
                  <a:prstClr val="black"/>
                </a:solidFill>
                <a:latin typeface="Calibri"/>
                <a:cs typeface="Calibri"/>
              </a:rPr>
              <a:t>Perkada</a:t>
            </a:r>
            <a:r>
              <a:rPr lang="en-US" sz="3000" b="1" dirty="0">
                <a:solidFill>
                  <a:prstClr val="black"/>
                </a:solidFill>
                <a:latin typeface="Calibri"/>
                <a:cs typeface="Calibri"/>
              </a:rPr>
              <a:t> </a:t>
            </a:r>
            <a:r>
              <a:rPr lang="en-US" sz="3000" b="1" dirty="0" err="1">
                <a:solidFill>
                  <a:prstClr val="black"/>
                </a:solidFill>
                <a:latin typeface="Calibri"/>
                <a:cs typeface="Calibri"/>
              </a:rPr>
              <a:t>ttg</a:t>
            </a:r>
            <a:r>
              <a:rPr lang="en-US" sz="3000" b="1" dirty="0">
                <a:solidFill>
                  <a:prstClr val="black"/>
                </a:solidFill>
                <a:latin typeface="Calibri"/>
                <a:cs typeface="Calibri"/>
              </a:rPr>
              <a:t> </a:t>
            </a:r>
            <a:r>
              <a:rPr lang="en-US" sz="3000" b="1" dirty="0" err="1">
                <a:solidFill>
                  <a:prstClr val="black"/>
                </a:solidFill>
                <a:latin typeface="Calibri"/>
                <a:cs typeface="Calibri"/>
              </a:rPr>
              <a:t>Sisdur</a:t>
            </a:r>
            <a:r>
              <a:rPr lang="en-US" sz="3000" b="1" dirty="0">
                <a:solidFill>
                  <a:prstClr val="black"/>
                </a:solidFill>
                <a:latin typeface="Calibri"/>
                <a:cs typeface="Calibri"/>
              </a:rPr>
              <a:t> </a:t>
            </a:r>
            <a:r>
              <a:rPr lang="en-US" sz="3000" b="1" dirty="0" err="1">
                <a:solidFill>
                  <a:prstClr val="black"/>
                </a:solidFill>
                <a:latin typeface="Calibri"/>
                <a:cs typeface="Calibri"/>
              </a:rPr>
              <a:t>Penatausahaan</a:t>
            </a:r>
            <a:r>
              <a:rPr lang="en-US" sz="3000" b="1" dirty="0">
                <a:solidFill>
                  <a:prstClr val="black"/>
                </a:solidFill>
                <a:latin typeface="Calibri"/>
                <a:cs typeface="Calibri"/>
              </a:rPr>
              <a:t> </a:t>
            </a:r>
            <a:r>
              <a:rPr lang="en-US" sz="3000" b="1" dirty="0" err="1">
                <a:solidFill>
                  <a:prstClr val="black"/>
                </a:solidFill>
                <a:latin typeface="Calibri"/>
                <a:cs typeface="Calibri"/>
              </a:rPr>
              <a:t>Keuda</a:t>
            </a:r>
            <a:endParaRPr lang="en-US" sz="3000" b="1" dirty="0">
              <a:solidFill>
                <a:prstClr val="black"/>
              </a:solidFill>
              <a:latin typeface="Calibri"/>
              <a:cs typeface="Calibri"/>
            </a:endParaRPr>
          </a:p>
        </p:txBody>
      </p:sp>
      <p:sp>
        <p:nvSpPr>
          <p:cNvPr id="101" name="Line 17">
            <a:extLst>
              <a:ext uri="{FF2B5EF4-FFF2-40B4-BE49-F238E27FC236}">
                <a16:creationId xmlns:a16="http://schemas.microsoft.com/office/drawing/2014/main" id="{17B3B778-6417-41BD-8A7B-11CBCD82B80F}"/>
              </a:ext>
            </a:extLst>
          </p:cNvPr>
          <p:cNvSpPr>
            <a:spLocks noChangeShapeType="1"/>
          </p:cNvSpPr>
          <p:nvPr/>
        </p:nvSpPr>
        <p:spPr bwMode="auto">
          <a:xfrm flipH="1">
            <a:off x="14874395" y="4263549"/>
            <a:ext cx="142875" cy="1188243"/>
          </a:xfrm>
          <a:prstGeom prst="line">
            <a:avLst/>
          </a:prstGeom>
          <a:noFill/>
          <a:ln w="57150">
            <a:solidFill>
              <a:srgbClr val="FFA347"/>
            </a:solidFill>
            <a:miter lim="800000"/>
            <a:headEnd/>
            <a:tailEnd type="triangle"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02" name="Line 18">
            <a:extLst>
              <a:ext uri="{FF2B5EF4-FFF2-40B4-BE49-F238E27FC236}">
                <a16:creationId xmlns:a16="http://schemas.microsoft.com/office/drawing/2014/main" id="{3B880D73-8419-4E26-B7AF-3441CADBE509}"/>
              </a:ext>
            </a:extLst>
          </p:cNvPr>
          <p:cNvSpPr>
            <a:spLocks noChangeShapeType="1"/>
          </p:cNvSpPr>
          <p:nvPr/>
        </p:nvSpPr>
        <p:spPr bwMode="auto">
          <a:xfrm flipH="1">
            <a:off x="14333850" y="3399155"/>
            <a:ext cx="0" cy="1945482"/>
          </a:xfrm>
          <a:prstGeom prst="line">
            <a:avLst/>
          </a:prstGeom>
          <a:noFill/>
          <a:ln w="57150">
            <a:solidFill>
              <a:srgbClr val="FFA347"/>
            </a:solidFill>
            <a:miter lim="800000"/>
            <a:headEnd/>
            <a:tailEnd type="triangle"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03" name="Line 19">
            <a:extLst>
              <a:ext uri="{FF2B5EF4-FFF2-40B4-BE49-F238E27FC236}">
                <a16:creationId xmlns:a16="http://schemas.microsoft.com/office/drawing/2014/main" id="{8CBCFE9F-24B7-4062-AABB-B3A2DFEC897F}"/>
              </a:ext>
            </a:extLst>
          </p:cNvPr>
          <p:cNvSpPr>
            <a:spLocks noChangeShapeType="1"/>
          </p:cNvSpPr>
          <p:nvPr/>
        </p:nvSpPr>
        <p:spPr bwMode="auto">
          <a:xfrm>
            <a:off x="13519463" y="2427605"/>
            <a:ext cx="490538" cy="2917032"/>
          </a:xfrm>
          <a:prstGeom prst="line">
            <a:avLst/>
          </a:prstGeom>
          <a:noFill/>
          <a:ln w="57150">
            <a:solidFill>
              <a:srgbClr val="FFA347"/>
            </a:solidFill>
            <a:miter lim="800000"/>
            <a:headEnd/>
            <a:tailEnd type="triangle"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04" name="Line 20">
            <a:extLst>
              <a:ext uri="{FF2B5EF4-FFF2-40B4-BE49-F238E27FC236}">
                <a16:creationId xmlns:a16="http://schemas.microsoft.com/office/drawing/2014/main" id="{5CBEBF2F-B749-48D0-ABDB-9D520D9F8A16}"/>
              </a:ext>
            </a:extLst>
          </p:cNvPr>
          <p:cNvSpPr>
            <a:spLocks noChangeShapeType="1"/>
          </p:cNvSpPr>
          <p:nvPr/>
        </p:nvSpPr>
        <p:spPr bwMode="auto">
          <a:xfrm>
            <a:off x="11754958" y="2556192"/>
            <a:ext cx="2040731" cy="2781300"/>
          </a:xfrm>
          <a:prstGeom prst="line">
            <a:avLst/>
          </a:prstGeom>
          <a:noFill/>
          <a:ln w="57150">
            <a:solidFill>
              <a:srgbClr val="FFA347"/>
            </a:solidFill>
            <a:miter lim="800000"/>
            <a:headEnd/>
            <a:tailEnd type="triangle"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05" name="Rectangle 21">
            <a:extLst>
              <a:ext uri="{FF2B5EF4-FFF2-40B4-BE49-F238E27FC236}">
                <a16:creationId xmlns:a16="http://schemas.microsoft.com/office/drawing/2014/main" id="{08037375-2021-4017-8B41-E3C4C2EC18E0}"/>
              </a:ext>
            </a:extLst>
          </p:cNvPr>
          <p:cNvSpPr>
            <a:spLocks noChangeArrowheads="1"/>
          </p:cNvSpPr>
          <p:nvPr/>
        </p:nvSpPr>
        <p:spPr bwMode="auto">
          <a:xfrm>
            <a:off x="9468957" y="1641792"/>
            <a:ext cx="3562350" cy="89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371600">
              <a:lnSpc>
                <a:spcPct val="70000"/>
              </a:lnSpc>
              <a:spcBef>
                <a:spcPct val="10000"/>
              </a:spcBef>
              <a:buClr>
                <a:prstClr val="black"/>
              </a:buClr>
              <a:defRPr/>
            </a:pPr>
            <a:r>
              <a:rPr lang="en-US" sz="3600" b="1" dirty="0">
                <a:solidFill>
                  <a:prstClr val="black"/>
                </a:solidFill>
                <a:latin typeface="Calibri"/>
                <a:cs typeface="Calibri"/>
              </a:rPr>
              <a:t>UU 23/2014 &amp; </a:t>
            </a:r>
            <a:r>
              <a:rPr lang="en-US" sz="3600" b="1" dirty="0" err="1">
                <a:solidFill>
                  <a:prstClr val="black"/>
                </a:solidFill>
                <a:latin typeface="Calibri"/>
                <a:cs typeface="Calibri"/>
              </a:rPr>
              <a:t>Perubahannya</a:t>
            </a:r>
            <a:endParaRPr lang="en-US" sz="3600" b="1" dirty="0">
              <a:solidFill>
                <a:prstClr val="black"/>
              </a:solidFill>
              <a:latin typeface="Calibri"/>
              <a:cs typeface="Calibri"/>
            </a:endParaRPr>
          </a:p>
        </p:txBody>
      </p:sp>
      <p:sp>
        <p:nvSpPr>
          <p:cNvPr id="106" name="Line 23">
            <a:extLst>
              <a:ext uri="{FF2B5EF4-FFF2-40B4-BE49-F238E27FC236}">
                <a16:creationId xmlns:a16="http://schemas.microsoft.com/office/drawing/2014/main" id="{1C970F54-4389-452E-B643-B52DFE519274}"/>
              </a:ext>
            </a:extLst>
          </p:cNvPr>
          <p:cNvSpPr>
            <a:spLocks noChangeShapeType="1"/>
          </p:cNvSpPr>
          <p:nvPr/>
        </p:nvSpPr>
        <p:spPr bwMode="auto">
          <a:xfrm>
            <a:off x="6942452" y="5096011"/>
            <a:ext cx="19050" cy="1188245"/>
          </a:xfrm>
          <a:prstGeom prst="line">
            <a:avLst/>
          </a:prstGeom>
          <a:noFill/>
          <a:ln w="76200">
            <a:solidFill>
              <a:srgbClr val="FFA347"/>
            </a:solidFill>
            <a:miter lim="800000"/>
            <a:headEnd/>
            <a:tailEnd type="arrow"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07" name="Line 24">
            <a:extLst>
              <a:ext uri="{FF2B5EF4-FFF2-40B4-BE49-F238E27FC236}">
                <a16:creationId xmlns:a16="http://schemas.microsoft.com/office/drawing/2014/main" id="{1FC50856-8A34-4A2A-BCEC-351845AD1D81}"/>
              </a:ext>
            </a:extLst>
          </p:cNvPr>
          <p:cNvSpPr>
            <a:spLocks noChangeShapeType="1"/>
          </p:cNvSpPr>
          <p:nvPr/>
        </p:nvSpPr>
        <p:spPr bwMode="auto">
          <a:xfrm>
            <a:off x="6979391" y="3008266"/>
            <a:ext cx="0" cy="1328738"/>
          </a:xfrm>
          <a:prstGeom prst="line">
            <a:avLst/>
          </a:prstGeom>
          <a:noFill/>
          <a:ln w="76200">
            <a:solidFill>
              <a:schemeClr val="accent2"/>
            </a:solidFill>
            <a:miter lim="800000"/>
            <a:headEnd/>
            <a:tailEnd type="arrow"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08" name="Rectangle 8">
            <a:extLst>
              <a:ext uri="{FF2B5EF4-FFF2-40B4-BE49-F238E27FC236}">
                <a16:creationId xmlns:a16="http://schemas.microsoft.com/office/drawing/2014/main" id="{232820E0-BB3A-4B1C-A777-A1B905935A27}"/>
              </a:ext>
            </a:extLst>
          </p:cNvPr>
          <p:cNvSpPr>
            <a:spLocks noChangeArrowheads="1"/>
          </p:cNvSpPr>
          <p:nvPr/>
        </p:nvSpPr>
        <p:spPr bwMode="auto">
          <a:xfrm>
            <a:off x="15529238" y="4263550"/>
            <a:ext cx="3076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371600">
              <a:buClr>
                <a:prstClr val="black"/>
              </a:buClr>
              <a:defRPr/>
            </a:pPr>
            <a:r>
              <a:rPr lang="en-US" sz="3600" b="1" dirty="0">
                <a:solidFill>
                  <a:prstClr val="black"/>
                </a:solidFill>
                <a:latin typeface="Calibri"/>
                <a:cs typeface="Calibri"/>
              </a:rPr>
              <a:t>PP 71/2010</a:t>
            </a:r>
          </a:p>
        </p:txBody>
      </p:sp>
      <p:sp>
        <p:nvSpPr>
          <p:cNvPr id="111" name="Rectangle 16">
            <a:extLst>
              <a:ext uri="{FF2B5EF4-FFF2-40B4-BE49-F238E27FC236}">
                <a16:creationId xmlns:a16="http://schemas.microsoft.com/office/drawing/2014/main" id="{2B845095-CE05-4310-8550-CE9E7D4135EC}"/>
              </a:ext>
            </a:extLst>
          </p:cNvPr>
          <p:cNvSpPr>
            <a:spLocks noChangeArrowheads="1"/>
          </p:cNvSpPr>
          <p:nvPr/>
        </p:nvSpPr>
        <p:spPr bwMode="auto">
          <a:xfrm>
            <a:off x="4853267" y="8071805"/>
            <a:ext cx="4320480" cy="11079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defTabSz="1371600">
              <a:buClr>
                <a:prstClr val="black"/>
              </a:buClr>
              <a:defRPr/>
            </a:pPr>
            <a:r>
              <a:rPr lang="en-US" sz="3000" b="1" dirty="0" err="1">
                <a:solidFill>
                  <a:prstClr val="black"/>
                </a:solidFill>
                <a:latin typeface="Calibri"/>
                <a:cs typeface="Calibri"/>
              </a:rPr>
              <a:t>Perkada</a:t>
            </a:r>
            <a:r>
              <a:rPr lang="en-US" sz="3000" b="1" dirty="0">
                <a:solidFill>
                  <a:prstClr val="black"/>
                </a:solidFill>
                <a:latin typeface="Calibri"/>
                <a:cs typeface="Calibri"/>
              </a:rPr>
              <a:t> Teknis </a:t>
            </a:r>
            <a:r>
              <a:rPr lang="en-US" sz="3000" b="1" dirty="0" err="1">
                <a:solidFill>
                  <a:prstClr val="black"/>
                </a:solidFill>
                <a:latin typeface="Calibri"/>
                <a:cs typeface="Calibri"/>
              </a:rPr>
              <a:t>Lainnya</a:t>
            </a:r>
            <a:endParaRPr lang="en-US" sz="3000" b="1" dirty="0">
              <a:solidFill>
                <a:prstClr val="black"/>
              </a:solidFill>
              <a:latin typeface="Calibri"/>
              <a:cs typeface="Calibri"/>
            </a:endParaRPr>
          </a:p>
          <a:p>
            <a:pPr algn="ctr" defTabSz="1371600">
              <a:buClr>
                <a:prstClr val="black"/>
              </a:buClr>
              <a:defRPr/>
            </a:pPr>
            <a:r>
              <a:rPr lang="en-US" b="1" dirty="0">
                <a:solidFill>
                  <a:prstClr val="black"/>
                </a:solidFill>
                <a:latin typeface="Calibri"/>
                <a:cs typeface="Calibri"/>
              </a:rPr>
              <a:t>(</a:t>
            </a:r>
            <a:r>
              <a:rPr lang="en-US" b="1" dirty="0" err="1">
                <a:solidFill>
                  <a:prstClr val="black"/>
                </a:solidFill>
                <a:latin typeface="Calibri"/>
                <a:cs typeface="Calibri"/>
              </a:rPr>
              <a:t>Perkada</a:t>
            </a:r>
            <a:r>
              <a:rPr lang="en-US" b="1" dirty="0">
                <a:solidFill>
                  <a:prstClr val="black"/>
                </a:solidFill>
                <a:latin typeface="Calibri"/>
                <a:cs typeface="Calibri"/>
              </a:rPr>
              <a:t> </a:t>
            </a:r>
            <a:r>
              <a:rPr lang="en-US" b="1" dirty="0" err="1">
                <a:solidFill>
                  <a:prstClr val="black"/>
                </a:solidFill>
                <a:latin typeface="Calibri"/>
                <a:cs typeface="Calibri"/>
              </a:rPr>
              <a:t>Kebijakan</a:t>
            </a:r>
            <a:r>
              <a:rPr lang="en-US" b="1" dirty="0">
                <a:solidFill>
                  <a:prstClr val="black"/>
                </a:solidFill>
                <a:latin typeface="Calibri"/>
                <a:cs typeface="Calibri"/>
              </a:rPr>
              <a:t> </a:t>
            </a:r>
            <a:r>
              <a:rPr lang="en-US" b="1" dirty="0" err="1">
                <a:solidFill>
                  <a:prstClr val="black"/>
                </a:solidFill>
                <a:latin typeface="Calibri"/>
                <a:cs typeface="Calibri"/>
              </a:rPr>
              <a:t>Akuntansi</a:t>
            </a:r>
            <a:r>
              <a:rPr lang="en-US" b="1" dirty="0">
                <a:solidFill>
                  <a:prstClr val="black"/>
                </a:solidFill>
                <a:latin typeface="Calibri"/>
                <a:cs typeface="Calibri"/>
              </a:rPr>
              <a:t>, </a:t>
            </a:r>
            <a:r>
              <a:rPr lang="en-US" b="1" dirty="0" err="1">
                <a:solidFill>
                  <a:prstClr val="black"/>
                </a:solidFill>
                <a:latin typeface="Calibri"/>
                <a:cs typeface="Calibri"/>
              </a:rPr>
              <a:t>Perkada</a:t>
            </a:r>
            <a:r>
              <a:rPr lang="en-US" b="1" dirty="0">
                <a:solidFill>
                  <a:prstClr val="black"/>
                </a:solidFill>
                <a:latin typeface="Calibri"/>
                <a:cs typeface="Calibri"/>
              </a:rPr>
              <a:t> </a:t>
            </a:r>
            <a:r>
              <a:rPr lang="en-US" b="1" dirty="0" err="1">
                <a:solidFill>
                  <a:prstClr val="black"/>
                </a:solidFill>
                <a:latin typeface="Calibri"/>
                <a:cs typeface="Calibri"/>
              </a:rPr>
              <a:t>Sistem</a:t>
            </a:r>
            <a:r>
              <a:rPr lang="en-US" b="1" dirty="0">
                <a:solidFill>
                  <a:prstClr val="black"/>
                </a:solidFill>
                <a:latin typeface="Calibri"/>
                <a:cs typeface="Calibri"/>
              </a:rPr>
              <a:t> </a:t>
            </a:r>
            <a:r>
              <a:rPr lang="en-US" b="1" dirty="0" err="1">
                <a:solidFill>
                  <a:prstClr val="black"/>
                </a:solidFill>
                <a:latin typeface="Calibri"/>
                <a:cs typeface="Calibri"/>
              </a:rPr>
              <a:t>Akuntansi</a:t>
            </a:r>
            <a:r>
              <a:rPr lang="en-US" b="1" dirty="0">
                <a:solidFill>
                  <a:prstClr val="black"/>
                </a:solidFill>
                <a:latin typeface="Calibri"/>
                <a:cs typeface="Calibri"/>
              </a:rPr>
              <a:t> </a:t>
            </a:r>
            <a:r>
              <a:rPr lang="en-US" b="1" dirty="0" err="1">
                <a:solidFill>
                  <a:prstClr val="black"/>
                </a:solidFill>
                <a:latin typeface="Calibri"/>
                <a:cs typeface="Calibri"/>
              </a:rPr>
              <a:t>Pemda</a:t>
            </a:r>
            <a:r>
              <a:rPr lang="en-US" b="1" dirty="0">
                <a:solidFill>
                  <a:prstClr val="black"/>
                </a:solidFill>
                <a:latin typeface="Calibri"/>
                <a:cs typeface="Calibri"/>
              </a:rPr>
              <a:t> (SAPD), ASB </a:t>
            </a:r>
            <a:r>
              <a:rPr lang="en-US" b="1" dirty="0" err="1">
                <a:solidFill>
                  <a:prstClr val="black"/>
                </a:solidFill>
                <a:latin typeface="Calibri"/>
                <a:cs typeface="Calibri"/>
              </a:rPr>
              <a:t>dll</a:t>
            </a:r>
            <a:r>
              <a:rPr lang="en-US" b="1" dirty="0">
                <a:solidFill>
                  <a:prstClr val="black"/>
                </a:solidFill>
                <a:latin typeface="Calibri"/>
                <a:cs typeface="Calibri"/>
              </a:rPr>
              <a:t>.</a:t>
            </a:r>
          </a:p>
        </p:txBody>
      </p:sp>
      <p:sp>
        <p:nvSpPr>
          <p:cNvPr id="112" name="Line 23">
            <a:extLst>
              <a:ext uri="{FF2B5EF4-FFF2-40B4-BE49-F238E27FC236}">
                <a16:creationId xmlns:a16="http://schemas.microsoft.com/office/drawing/2014/main" id="{950FC325-8DEA-446E-BDFA-6013972922B9}"/>
              </a:ext>
            </a:extLst>
          </p:cNvPr>
          <p:cNvSpPr>
            <a:spLocks noChangeShapeType="1"/>
          </p:cNvSpPr>
          <p:nvPr/>
        </p:nvSpPr>
        <p:spPr bwMode="auto">
          <a:xfrm>
            <a:off x="6979555" y="7328939"/>
            <a:ext cx="2" cy="756084"/>
          </a:xfrm>
          <a:prstGeom prst="line">
            <a:avLst/>
          </a:prstGeom>
          <a:noFill/>
          <a:ln w="76200">
            <a:solidFill>
              <a:srgbClr val="FFA347"/>
            </a:solidFill>
            <a:miter lim="800000"/>
            <a:headEnd/>
            <a:tailEnd type="arrow"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14" name="Line 10">
            <a:extLst>
              <a:ext uri="{FF2B5EF4-FFF2-40B4-BE49-F238E27FC236}">
                <a16:creationId xmlns:a16="http://schemas.microsoft.com/office/drawing/2014/main" id="{DDDB2293-8724-4A88-9D69-19CCFD6FCC64}"/>
              </a:ext>
            </a:extLst>
          </p:cNvPr>
          <p:cNvSpPr>
            <a:spLocks noChangeShapeType="1"/>
          </p:cNvSpPr>
          <p:nvPr/>
        </p:nvSpPr>
        <p:spPr bwMode="auto">
          <a:xfrm>
            <a:off x="8615465" y="4918385"/>
            <a:ext cx="1081088" cy="0"/>
          </a:xfrm>
          <a:prstGeom prst="line">
            <a:avLst/>
          </a:prstGeom>
          <a:noFill/>
          <a:ln w="28575">
            <a:solidFill>
              <a:srgbClr val="9BBB59"/>
            </a:solidFill>
            <a:prstDash val="sysDot"/>
            <a:miter lim="800000"/>
            <a:headEnd/>
            <a:tailEn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16" name="Line 11">
            <a:extLst>
              <a:ext uri="{FF2B5EF4-FFF2-40B4-BE49-F238E27FC236}">
                <a16:creationId xmlns:a16="http://schemas.microsoft.com/office/drawing/2014/main" id="{AED7BD36-F316-46F2-970C-02846E5E9C36}"/>
              </a:ext>
            </a:extLst>
          </p:cNvPr>
          <p:cNvSpPr>
            <a:spLocks noChangeShapeType="1"/>
          </p:cNvSpPr>
          <p:nvPr/>
        </p:nvSpPr>
        <p:spPr bwMode="auto">
          <a:xfrm flipH="1" flipV="1">
            <a:off x="8559320" y="4969112"/>
            <a:ext cx="3652836" cy="1211127"/>
          </a:xfrm>
          <a:prstGeom prst="line">
            <a:avLst/>
          </a:prstGeom>
          <a:noFill/>
          <a:ln w="38100">
            <a:solidFill>
              <a:srgbClr val="9BBB59"/>
            </a:solidFill>
            <a:prstDash val="sysDot"/>
            <a:miter lim="800000"/>
            <a:headEnd/>
            <a:tailEnd type="arrow"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17" name="Line 11">
            <a:extLst>
              <a:ext uri="{FF2B5EF4-FFF2-40B4-BE49-F238E27FC236}">
                <a16:creationId xmlns:a16="http://schemas.microsoft.com/office/drawing/2014/main" id="{2EFFB163-C3AB-4F4B-AB9D-0C57B6E11EBC}"/>
              </a:ext>
            </a:extLst>
          </p:cNvPr>
          <p:cNvSpPr>
            <a:spLocks noChangeShapeType="1"/>
          </p:cNvSpPr>
          <p:nvPr/>
        </p:nvSpPr>
        <p:spPr bwMode="auto">
          <a:xfrm>
            <a:off x="9693306" y="3008266"/>
            <a:ext cx="0" cy="711995"/>
          </a:xfrm>
          <a:prstGeom prst="line">
            <a:avLst/>
          </a:prstGeom>
          <a:noFill/>
          <a:ln w="38100">
            <a:solidFill>
              <a:srgbClr val="9BBB59"/>
            </a:solidFill>
            <a:prstDash val="sysDot"/>
            <a:miter lim="800000"/>
            <a:headEnd/>
            <a:tailEnd type="arrow"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118" name="Line 12">
            <a:extLst>
              <a:ext uri="{FF2B5EF4-FFF2-40B4-BE49-F238E27FC236}">
                <a16:creationId xmlns:a16="http://schemas.microsoft.com/office/drawing/2014/main" id="{6BDEA3D6-59D0-4CD9-BF22-940B06687A20}"/>
              </a:ext>
            </a:extLst>
          </p:cNvPr>
          <p:cNvSpPr>
            <a:spLocks noChangeShapeType="1"/>
          </p:cNvSpPr>
          <p:nvPr/>
        </p:nvSpPr>
        <p:spPr bwMode="auto">
          <a:xfrm flipH="1">
            <a:off x="9748484" y="4554173"/>
            <a:ext cx="0" cy="471488"/>
          </a:xfrm>
          <a:prstGeom prst="line">
            <a:avLst/>
          </a:prstGeom>
          <a:noFill/>
          <a:ln w="38100">
            <a:solidFill>
              <a:srgbClr val="9BBB59"/>
            </a:solidFill>
            <a:prstDash val="sysDot"/>
            <a:miter lim="800000"/>
            <a:headEnd/>
            <a:tailEn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
        <p:nvSpPr>
          <p:cNvPr id="42" name="TextBox 41">
            <a:extLst>
              <a:ext uri="{FF2B5EF4-FFF2-40B4-BE49-F238E27FC236}">
                <a16:creationId xmlns:a16="http://schemas.microsoft.com/office/drawing/2014/main" id="{43AC5E3E-F57A-4334-8BE6-582998350A09}"/>
              </a:ext>
            </a:extLst>
          </p:cNvPr>
          <p:cNvSpPr txBox="1"/>
          <p:nvPr/>
        </p:nvSpPr>
        <p:spPr>
          <a:xfrm flipH="1">
            <a:off x="17220422" y="9677594"/>
            <a:ext cx="1067580" cy="507831"/>
          </a:xfrm>
          <a:prstGeom prst="rect">
            <a:avLst/>
          </a:prstGeom>
          <a:noFill/>
        </p:spPr>
        <p:txBody>
          <a:bodyPr wrap="square">
            <a:spAutoFit/>
          </a:bodyPr>
          <a:lstStyle/>
          <a:p>
            <a:pPr algn="ctr" defTabSz="1371600">
              <a:defRPr/>
            </a:pPr>
            <a:fld id="{9681E556-FADF-4245-ACCD-13845DEB8DE6}" type="slidenum">
              <a:rPr lang="en-US" sz="2700" b="1">
                <a:solidFill>
                  <a:prstClr val="black"/>
                </a:solidFill>
                <a:latin typeface="Arial Black" panose="020B0A04020102020204" pitchFamily="34" charset="0"/>
                <a:ea typeface="Open Sans Extrabold" panose="020B0906030804020204" pitchFamily="34" charset="0"/>
                <a:cs typeface="Arial" panose="020B0604020202020204" pitchFamily="34" charset="0"/>
              </a:rPr>
              <a:pPr algn="ctr" defTabSz="1371600">
                <a:defRPr/>
              </a:pPr>
              <a:t>6</a:t>
            </a:fld>
            <a:endParaRPr lang="en-US" sz="2700" b="1" dirty="0">
              <a:solidFill>
                <a:prstClr val="black"/>
              </a:solidFill>
              <a:latin typeface="Arial Black" panose="020B0A04020102020204" pitchFamily="34" charset="0"/>
              <a:ea typeface="Open Sans Extrabold" panose="020B0906030804020204" pitchFamily="34" charset="0"/>
              <a:cs typeface="Arial" panose="020B0604020202020204" pitchFamily="34" charset="0"/>
            </a:endParaRPr>
          </a:p>
        </p:txBody>
      </p:sp>
      <p:pic>
        <p:nvPicPr>
          <p:cNvPr id="32" name="Picture 3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25525" y="0"/>
            <a:ext cx="1262475" cy="1485900"/>
          </a:xfrm>
          <a:prstGeom prst="rect">
            <a:avLst/>
          </a:prstGeom>
        </p:spPr>
      </p:pic>
      <p:sp>
        <p:nvSpPr>
          <p:cNvPr id="3" name="Rectangle 2">
            <a:extLst>
              <a:ext uri="{FF2B5EF4-FFF2-40B4-BE49-F238E27FC236}">
                <a16:creationId xmlns:a16="http://schemas.microsoft.com/office/drawing/2014/main" id="{4AC2E180-2BCF-674D-8197-32A4E9B3A92E}"/>
              </a:ext>
            </a:extLst>
          </p:cNvPr>
          <p:cNvSpPr/>
          <p:nvPr/>
        </p:nvSpPr>
        <p:spPr>
          <a:xfrm>
            <a:off x="14573881" y="7955282"/>
            <a:ext cx="3051179" cy="10777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dirty="0">
                <a:latin typeface="Arial" panose="020B0604020202020204" pitchFamily="34" charset="0"/>
                <a:cs typeface="Arial" panose="020B0604020202020204" pitchFamily="34" charset="0"/>
              </a:rPr>
              <a:t>UU NO 1/2025 </a:t>
            </a:r>
            <a:r>
              <a:rPr lang="en-US" sz="2700" b="1" dirty="0" err="1">
                <a:latin typeface="Arial" panose="020B0604020202020204" pitchFamily="34" charset="0"/>
                <a:cs typeface="Arial" panose="020B0604020202020204" pitchFamily="34" charset="0"/>
              </a:rPr>
              <a:t>tentang</a:t>
            </a:r>
            <a:r>
              <a:rPr lang="en-US" sz="2700" b="1" dirty="0">
                <a:latin typeface="Arial" panose="020B0604020202020204" pitchFamily="34" charset="0"/>
                <a:cs typeface="Arial" panose="020B0604020202020204" pitchFamily="34" charset="0"/>
              </a:rPr>
              <a:t> HKPD</a:t>
            </a:r>
            <a:endParaRPr lang="en-ID" sz="2700" b="1" dirty="0">
              <a:latin typeface="Arial" panose="020B0604020202020204" pitchFamily="34" charset="0"/>
              <a:cs typeface="Arial" panose="020B0604020202020204" pitchFamily="34" charset="0"/>
            </a:endParaRPr>
          </a:p>
        </p:txBody>
      </p:sp>
      <p:sp>
        <p:nvSpPr>
          <p:cNvPr id="4" name="Line 14">
            <a:extLst>
              <a:ext uri="{FF2B5EF4-FFF2-40B4-BE49-F238E27FC236}">
                <a16:creationId xmlns:a16="http://schemas.microsoft.com/office/drawing/2014/main" id="{3CE09306-CCDF-0727-5713-02669399F5BC}"/>
              </a:ext>
            </a:extLst>
          </p:cNvPr>
          <p:cNvSpPr>
            <a:spLocks noChangeShapeType="1"/>
          </p:cNvSpPr>
          <p:nvPr/>
        </p:nvSpPr>
        <p:spPr bwMode="auto">
          <a:xfrm flipH="1" flipV="1">
            <a:off x="13795688" y="7477527"/>
            <a:ext cx="771050" cy="1059414"/>
          </a:xfrm>
          <a:prstGeom prst="line">
            <a:avLst/>
          </a:prstGeom>
          <a:noFill/>
          <a:ln w="57150">
            <a:solidFill>
              <a:srgbClr val="FFA347"/>
            </a:solidFill>
            <a:prstDash val="dash"/>
            <a:miter lim="800000"/>
            <a:headEnd/>
            <a:tailEnd type="triangle" w="med" len="med"/>
          </a:ln>
          <a:effectLst/>
        </p:spPr>
        <p:txBody>
          <a:bodyPr wrap="none"/>
          <a:lstStyle/>
          <a:p>
            <a:pPr defTabSz="1371600">
              <a:defRPr/>
            </a:pPr>
            <a:endParaRPr lang="en-US" sz="2700">
              <a:solidFill>
                <a:prstClr val="black"/>
              </a:solidFill>
              <a:effectLst>
                <a:outerShdw blurRad="38100" dist="38100" dir="2700000" algn="tl">
                  <a:srgbClr val="000000">
                    <a:alpha val="43137"/>
                  </a:srgbClr>
                </a:outerShdw>
              </a:effectLst>
              <a:latin typeface="Calibri"/>
              <a:cs typeface="Calibri"/>
            </a:endParaRPr>
          </a:p>
        </p:txBody>
      </p:sp>
    </p:spTree>
    <p:extLst>
      <p:ext uri="{BB962C8B-B14F-4D97-AF65-F5344CB8AC3E}">
        <p14:creationId xmlns:p14="http://schemas.microsoft.com/office/powerpoint/2010/main" val="41394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7185E-0232-7C39-B43B-ADC8461DB900}"/>
              </a:ext>
            </a:extLst>
          </p:cNvPr>
          <p:cNvSpPr txBox="1"/>
          <p:nvPr/>
        </p:nvSpPr>
        <p:spPr>
          <a:xfrm>
            <a:off x="1677798" y="3204160"/>
            <a:ext cx="15368631" cy="7417415"/>
          </a:xfrm>
          <a:prstGeom prst="rect">
            <a:avLst/>
          </a:prstGeom>
          <a:noFill/>
        </p:spPr>
        <p:txBody>
          <a:bodyPr wrap="square">
            <a:spAutoFit/>
          </a:bodyPr>
          <a:lstStyle/>
          <a:p>
            <a:pPr marL="444500" indent="-444500">
              <a:buFont typeface="Wingdings" panose="05000000000000000000" pitchFamily="2" charset="2"/>
              <a:buChar char="q"/>
            </a:pPr>
            <a:r>
              <a:rPr lang="en-ID" sz="2800" dirty="0" err="1"/>
              <a:t>Peraturan</a:t>
            </a:r>
            <a:r>
              <a:rPr lang="en-ID" sz="2800" dirty="0"/>
              <a:t> </a:t>
            </a:r>
            <a:r>
              <a:rPr lang="en-ID" sz="2800" dirty="0" err="1"/>
              <a:t>Presiden</a:t>
            </a:r>
            <a:r>
              <a:rPr lang="en-ID" sz="2800" dirty="0"/>
              <a:t> (</a:t>
            </a:r>
            <a:r>
              <a:rPr lang="en-ID" sz="2800" dirty="0" err="1"/>
              <a:t>Perpres</a:t>
            </a:r>
            <a:r>
              <a:rPr lang="en-ID" sz="2800" dirty="0"/>
              <a:t>) </a:t>
            </a:r>
            <a:r>
              <a:rPr lang="en-ID" sz="2800" dirty="0" err="1"/>
              <a:t>Nomor</a:t>
            </a:r>
            <a:r>
              <a:rPr lang="en-ID" sz="2800" dirty="0"/>
              <a:t> 72 </a:t>
            </a:r>
            <a:r>
              <a:rPr lang="en-ID" sz="2800" dirty="0" err="1"/>
              <a:t>Tahun</a:t>
            </a:r>
            <a:r>
              <a:rPr lang="en-ID" sz="2800" dirty="0"/>
              <a:t> 2025 </a:t>
            </a:r>
            <a:r>
              <a:rPr lang="en-ID" sz="2800" dirty="0" err="1"/>
              <a:t>tentang</a:t>
            </a:r>
            <a:r>
              <a:rPr lang="en-ID" sz="2800" dirty="0"/>
              <a:t> </a:t>
            </a:r>
            <a:r>
              <a:rPr lang="en-ID" sz="2800" dirty="0" err="1"/>
              <a:t>Standar</a:t>
            </a:r>
            <a:r>
              <a:rPr lang="en-ID" sz="2800" dirty="0"/>
              <a:t> Harga Satuan Regional </a:t>
            </a:r>
            <a:r>
              <a:rPr lang="en-ID" sz="2800" dirty="0" err="1"/>
              <a:t>tersebut</a:t>
            </a:r>
            <a:r>
              <a:rPr lang="en-ID" sz="2800" dirty="0"/>
              <a:t> </a:t>
            </a:r>
            <a:r>
              <a:rPr lang="en-ID" sz="2800" dirty="0" err="1">
                <a:highlight>
                  <a:srgbClr val="FFFF00"/>
                </a:highlight>
              </a:rPr>
              <a:t>menggantikan</a:t>
            </a:r>
            <a:r>
              <a:rPr lang="en-ID" sz="2800" dirty="0">
                <a:highlight>
                  <a:srgbClr val="FFFF00"/>
                </a:highlight>
              </a:rPr>
              <a:t> </a:t>
            </a:r>
            <a:r>
              <a:rPr lang="en-ID" sz="2800" dirty="0" err="1">
                <a:highlight>
                  <a:srgbClr val="FFFF00"/>
                </a:highlight>
              </a:rPr>
              <a:t>Perpres</a:t>
            </a:r>
            <a:r>
              <a:rPr lang="en-ID" sz="2800" dirty="0">
                <a:highlight>
                  <a:srgbClr val="FFFF00"/>
                </a:highlight>
              </a:rPr>
              <a:t> 53 </a:t>
            </a:r>
            <a:r>
              <a:rPr lang="en-ID" sz="2800" dirty="0" err="1">
                <a:highlight>
                  <a:srgbClr val="FFFF00"/>
                </a:highlight>
              </a:rPr>
              <a:t>Tahun</a:t>
            </a:r>
            <a:r>
              <a:rPr lang="en-ID" sz="2800" dirty="0">
                <a:highlight>
                  <a:srgbClr val="FFFF00"/>
                </a:highlight>
              </a:rPr>
              <a:t> 2023 dan </a:t>
            </a:r>
            <a:r>
              <a:rPr lang="en-ID" sz="2800" dirty="0" err="1">
                <a:highlight>
                  <a:srgbClr val="FFFF00"/>
                </a:highlight>
              </a:rPr>
              <a:t>Perpres</a:t>
            </a:r>
            <a:r>
              <a:rPr lang="en-ID" sz="2800" dirty="0">
                <a:highlight>
                  <a:srgbClr val="FFFF00"/>
                </a:highlight>
              </a:rPr>
              <a:t> 33 </a:t>
            </a:r>
            <a:r>
              <a:rPr lang="en-ID" sz="2800" dirty="0" err="1">
                <a:highlight>
                  <a:srgbClr val="FFFF00"/>
                </a:highlight>
              </a:rPr>
              <a:t>Tahun</a:t>
            </a:r>
            <a:r>
              <a:rPr lang="en-ID" sz="2800" dirty="0">
                <a:highlight>
                  <a:srgbClr val="FFFF00"/>
                </a:highlight>
              </a:rPr>
              <a:t> 2020.</a:t>
            </a:r>
          </a:p>
          <a:p>
            <a:pPr marL="444500" indent="-444500">
              <a:buFont typeface="Wingdings" panose="05000000000000000000" pitchFamily="2" charset="2"/>
              <a:buChar char="q"/>
            </a:pPr>
            <a:endParaRPr lang="en-ID" sz="2400" dirty="0">
              <a:highlight>
                <a:srgbClr val="FFFF00"/>
              </a:highlight>
            </a:endParaRPr>
          </a:p>
          <a:p>
            <a:pPr marL="444500" indent="-444500">
              <a:buFont typeface="Wingdings" panose="05000000000000000000" pitchFamily="2" charset="2"/>
              <a:buChar char="q"/>
            </a:pPr>
            <a:r>
              <a:rPr lang="en-ID" sz="2800" dirty="0"/>
              <a:t>Hal </a:t>
            </a:r>
            <a:r>
              <a:rPr lang="en-ID" sz="2800" dirty="0" err="1"/>
              <a:t>tsb</a:t>
            </a:r>
            <a:r>
              <a:rPr lang="en-ID" sz="2800" dirty="0"/>
              <a:t> </a:t>
            </a:r>
            <a:r>
              <a:rPr lang="en-ID" sz="2800" dirty="0" err="1"/>
              <a:t>didasarkan</a:t>
            </a:r>
            <a:r>
              <a:rPr lang="en-ID" sz="2800" dirty="0"/>
              <a:t> pada </a:t>
            </a:r>
            <a:r>
              <a:rPr lang="en-ID" sz="2800" dirty="0" err="1"/>
              <a:t>Putusan</a:t>
            </a:r>
            <a:r>
              <a:rPr lang="en-ID" sz="2800" dirty="0"/>
              <a:t> </a:t>
            </a:r>
            <a:r>
              <a:rPr lang="en-ID" sz="2800" dirty="0" err="1"/>
              <a:t>Mahkamah</a:t>
            </a:r>
            <a:r>
              <a:rPr lang="en-ID" sz="2800" dirty="0"/>
              <a:t> Agung (MA) </a:t>
            </a:r>
            <a:r>
              <a:rPr lang="en-ID" sz="2800" dirty="0" err="1">
                <a:highlight>
                  <a:srgbClr val="FFFF00"/>
                </a:highlight>
              </a:rPr>
              <a:t>Nomor</a:t>
            </a:r>
            <a:r>
              <a:rPr lang="en-ID" sz="2800" dirty="0">
                <a:highlight>
                  <a:srgbClr val="FFFF00"/>
                </a:highlight>
              </a:rPr>
              <a:t> 12/P/HUM/2024</a:t>
            </a:r>
            <a:r>
              <a:rPr lang="en-ID" sz="2800" dirty="0"/>
              <a:t> </a:t>
            </a:r>
            <a:r>
              <a:rPr lang="en-ID" sz="2800" dirty="0" err="1"/>
              <a:t>terkait</a:t>
            </a:r>
            <a:r>
              <a:rPr lang="en-ID" sz="2800" dirty="0"/>
              <a:t> Uji </a:t>
            </a:r>
            <a:r>
              <a:rPr lang="en-ID" sz="2800" dirty="0" err="1"/>
              <a:t>Materiil</a:t>
            </a:r>
            <a:r>
              <a:rPr lang="en-ID" sz="2800" dirty="0"/>
              <a:t> Atas </a:t>
            </a:r>
            <a:r>
              <a:rPr lang="en-ID" sz="2800" dirty="0" err="1"/>
              <a:t>Perpres</a:t>
            </a:r>
            <a:r>
              <a:rPr lang="en-ID" sz="2800" dirty="0"/>
              <a:t> </a:t>
            </a:r>
            <a:r>
              <a:rPr lang="en-ID" sz="2800" dirty="0" err="1"/>
              <a:t>Nomor</a:t>
            </a:r>
            <a:r>
              <a:rPr lang="en-ID" sz="2800" dirty="0"/>
              <a:t> 53 </a:t>
            </a:r>
            <a:r>
              <a:rPr lang="en-ID" sz="2800" dirty="0" err="1"/>
              <a:t>Tahun</a:t>
            </a:r>
            <a:r>
              <a:rPr lang="en-ID" sz="2800" dirty="0"/>
              <a:t> 2023 yang </a:t>
            </a:r>
            <a:r>
              <a:rPr lang="en-ID" sz="2800" dirty="0" err="1"/>
              <a:t>telah</a:t>
            </a:r>
            <a:r>
              <a:rPr lang="en-ID" sz="2800" dirty="0"/>
              <a:t> </a:t>
            </a:r>
            <a:r>
              <a:rPr lang="en-ID" sz="2800" dirty="0" err="1"/>
              <a:t>memutuskan</a:t>
            </a:r>
            <a:r>
              <a:rPr lang="en-ID" sz="2800" dirty="0"/>
              <a:t> </a:t>
            </a:r>
            <a:r>
              <a:rPr lang="en-ID" sz="2800" dirty="0" err="1"/>
              <a:t>bahwa</a:t>
            </a:r>
            <a:r>
              <a:rPr lang="en-ID" sz="2800" dirty="0"/>
              <a:t> </a:t>
            </a:r>
            <a:r>
              <a:rPr lang="en-ID" sz="2800" dirty="0" err="1"/>
              <a:t>Perpres</a:t>
            </a:r>
            <a:r>
              <a:rPr lang="en-ID" sz="2800" dirty="0"/>
              <a:t> 53/2023 </a:t>
            </a:r>
            <a:r>
              <a:rPr lang="en-ID" sz="2800" dirty="0" err="1"/>
              <a:t>tidak</a:t>
            </a:r>
            <a:r>
              <a:rPr lang="en-ID" sz="2800" dirty="0"/>
              <a:t> </a:t>
            </a:r>
            <a:r>
              <a:rPr lang="en-ID" sz="2800" dirty="0" err="1"/>
              <a:t>sah</a:t>
            </a:r>
            <a:r>
              <a:rPr lang="en-ID" sz="2800" dirty="0"/>
              <a:t> dan </a:t>
            </a:r>
            <a:r>
              <a:rPr lang="en-ID" sz="2800" dirty="0" err="1"/>
              <a:t>tidak</a:t>
            </a:r>
            <a:r>
              <a:rPr lang="en-ID" sz="2800" dirty="0"/>
              <a:t> </a:t>
            </a:r>
            <a:r>
              <a:rPr lang="en-ID" sz="2800" dirty="0" err="1"/>
              <a:t>berlaku</a:t>
            </a:r>
            <a:r>
              <a:rPr lang="en-ID" sz="2800" dirty="0"/>
              <a:t> </a:t>
            </a:r>
            <a:r>
              <a:rPr lang="en-ID" sz="2800" dirty="0" err="1"/>
              <a:t>umum</a:t>
            </a:r>
            <a:r>
              <a:rPr lang="en-ID" sz="2800" dirty="0"/>
              <a:t>.</a:t>
            </a:r>
          </a:p>
          <a:p>
            <a:pPr marL="444500" indent="-444500">
              <a:buFont typeface="Wingdings" panose="05000000000000000000" pitchFamily="2" charset="2"/>
              <a:buChar char="q"/>
            </a:pPr>
            <a:endParaRPr lang="en-ID" sz="2400" dirty="0"/>
          </a:p>
          <a:p>
            <a:pPr marL="444500" indent="-444500">
              <a:buFont typeface="Wingdings" panose="05000000000000000000" pitchFamily="2" charset="2"/>
              <a:buChar char="q"/>
            </a:pPr>
            <a:r>
              <a:rPr lang="en-ID" sz="2800" dirty="0" err="1"/>
              <a:t>Pokok-pokok</a:t>
            </a:r>
            <a:r>
              <a:rPr lang="en-ID" sz="2800" dirty="0"/>
              <a:t> </a:t>
            </a:r>
            <a:r>
              <a:rPr lang="en-ID" sz="2800" dirty="0" err="1"/>
              <a:t>perubahan</a:t>
            </a:r>
            <a:r>
              <a:rPr lang="en-ID" sz="2800" dirty="0"/>
              <a:t> </a:t>
            </a:r>
            <a:r>
              <a:rPr lang="en-ID" sz="2800" dirty="0" err="1"/>
              <a:t>Perpres</a:t>
            </a:r>
            <a:r>
              <a:rPr lang="en-ID" sz="2800" dirty="0"/>
              <a:t> 72/2025 </a:t>
            </a:r>
            <a:r>
              <a:rPr lang="en-ID" sz="2800" dirty="0" err="1"/>
              <a:t>dibanding</a:t>
            </a:r>
            <a:r>
              <a:rPr lang="en-ID" sz="2800" dirty="0"/>
              <a:t> </a:t>
            </a:r>
            <a:r>
              <a:rPr lang="en-ID" sz="2800" dirty="0" err="1"/>
              <a:t>Perpres</a:t>
            </a:r>
            <a:r>
              <a:rPr lang="en-ID" sz="2800" dirty="0"/>
              <a:t> </a:t>
            </a:r>
            <a:r>
              <a:rPr lang="en-ID" sz="2800" dirty="0" err="1"/>
              <a:t>sebelumnya</a:t>
            </a:r>
            <a:r>
              <a:rPr lang="en-ID" sz="2800" dirty="0"/>
              <a:t> </a:t>
            </a:r>
            <a:r>
              <a:rPr lang="en-ID" sz="2800" dirty="0" err="1"/>
              <a:t>yaitu</a:t>
            </a:r>
            <a:r>
              <a:rPr lang="en-ID" sz="2800" dirty="0"/>
              <a:t>:</a:t>
            </a:r>
          </a:p>
          <a:p>
            <a:pPr marL="1073150" indent="-457200">
              <a:buFont typeface="Wingdings" panose="05000000000000000000" pitchFamily="2" charset="2"/>
              <a:buChar char="ü"/>
            </a:pPr>
            <a:r>
              <a:rPr lang="en-ID" sz="2800" dirty="0" err="1"/>
              <a:t>Pengaturan</a:t>
            </a:r>
            <a:r>
              <a:rPr lang="en-ID" sz="2800" dirty="0"/>
              <a:t> </a:t>
            </a:r>
            <a:r>
              <a:rPr lang="en-ID" sz="2800" dirty="0" err="1"/>
              <a:t>mekanisme</a:t>
            </a:r>
            <a:r>
              <a:rPr lang="en-ID" sz="2800" dirty="0"/>
              <a:t> </a:t>
            </a:r>
            <a:r>
              <a:rPr lang="en-ID" sz="2800" dirty="0" err="1"/>
              <a:t>evaluasi</a:t>
            </a:r>
            <a:r>
              <a:rPr lang="en-ID" sz="2800" dirty="0"/>
              <a:t> </a:t>
            </a:r>
            <a:r>
              <a:rPr lang="en-ID" sz="2800" dirty="0" err="1"/>
              <a:t>standar</a:t>
            </a:r>
            <a:r>
              <a:rPr lang="en-ID" sz="2800" dirty="0"/>
              <a:t> </a:t>
            </a:r>
            <a:r>
              <a:rPr lang="en-ID" sz="2800" dirty="0" err="1"/>
              <a:t>harga</a:t>
            </a:r>
            <a:r>
              <a:rPr lang="en-ID" sz="2800" dirty="0"/>
              <a:t> </a:t>
            </a:r>
            <a:r>
              <a:rPr lang="en-ID" sz="2800" dirty="0" err="1"/>
              <a:t>satuan</a:t>
            </a:r>
            <a:r>
              <a:rPr lang="en-ID" sz="2800" dirty="0"/>
              <a:t> oleh </a:t>
            </a:r>
            <a:r>
              <a:rPr lang="en-ID" sz="2800" dirty="0" err="1"/>
              <a:t>Kemenkeu</a:t>
            </a:r>
            <a:r>
              <a:rPr lang="en-ID" sz="2800" dirty="0"/>
              <a:t> </a:t>
            </a:r>
            <a:r>
              <a:rPr lang="en-ID" sz="2800" dirty="0" err="1">
                <a:highlight>
                  <a:srgbClr val="FFFF00"/>
                </a:highlight>
              </a:rPr>
              <a:t>berkoordinasi</a:t>
            </a:r>
            <a:r>
              <a:rPr lang="en-ID" sz="2800" dirty="0">
                <a:highlight>
                  <a:srgbClr val="FFFF00"/>
                </a:highlight>
              </a:rPr>
              <a:t> </a:t>
            </a:r>
            <a:r>
              <a:rPr lang="en-ID" sz="2800" dirty="0" err="1">
                <a:highlight>
                  <a:srgbClr val="FFFF00"/>
                </a:highlight>
              </a:rPr>
              <a:t>dengan</a:t>
            </a:r>
            <a:r>
              <a:rPr lang="en-ID" sz="2800" dirty="0">
                <a:highlight>
                  <a:srgbClr val="FFFF00"/>
                </a:highlight>
              </a:rPr>
              <a:t> </a:t>
            </a:r>
            <a:r>
              <a:rPr lang="en-ID" sz="2800" dirty="0" err="1">
                <a:highlight>
                  <a:srgbClr val="FFFF00"/>
                </a:highlight>
              </a:rPr>
              <a:t>Kemendagri</a:t>
            </a:r>
            <a:endParaRPr lang="en-ID" sz="2800" dirty="0">
              <a:highlight>
                <a:srgbClr val="FFFF00"/>
              </a:highlight>
            </a:endParaRPr>
          </a:p>
          <a:p>
            <a:pPr marL="1073150" indent="-457200">
              <a:buFont typeface="Wingdings" panose="05000000000000000000" pitchFamily="2" charset="2"/>
              <a:buChar char="ü"/>
            </a:pPr>
            <a:r>
              <a:rPr lang="en-ID" sz="2800" dirty="0" err="1">
                <a:highlight>
                  <a:srgbClr val="FFFF00"/>
                </a:highlight>
              </a:rPr>
              <a:t>Penghapusan</a:t>
            </a:r>
            <a:r>
              <a:rPr lang="en-ID" sz="2800" dirty="0">
                <a:highlight>
                  <a:srgbClr val="FFFF00"/>
                </a:highlight>
              </a:rPr>
              <a:t> </a:t>
            </a:r>
            <a:r>
              <a:rPr lang="en-ID" sz="2800" dirty="0" err="1">
                <a:highlight>
                  <a:srgbClr val="FFFF00"/>
                </a:highlight>
              </a:rPr>
              <a:t>ketentuan</a:t>
            </a:r>
            <a:r>
              <a:rPr lang="en-ID" sz="2800" dirty="0">
                <a:highlight>
                  <a:srgbClr val="FFFF00"/>
                </a:highlight>
              </a:rPr>
              <a:t> </a:t>
            </a:r>
            <a:r>
              <a:rPr lang="en-ID" sz="2800" dirty="0" err="1">
                <a:highlight>
                  <a:srgbClr val="FFFF00"/>
                </a:highlight>
              </a:rPr>
              <a:t>pertanggungjawaban</a:t>
            </a:r>
            <a:r>
              <a:rPr lang="en-ID" sz="2800" dirty="0">
                <a:highlight>
                  <a:srgbClr val="FFFF00"/>
                </a:highlight>
              </a:rPr>
              <a:t> </a:t>
            </a:r>
            <a:r>
              <a:rPr lang="en-ID" sz="2800" dirty="0" err="1">
                <a:highlight>
                  <a:srgbClr val="FFFF00"/>
                </a:highlight>
              </a:rPr>
              <a:t>biaya</a:t>
            </a:r>
            <a:r>
              <a:rPr lang="en-ID" sz="2800" dirty="0">
                <a:highlight>
                  <a:srgbClr val="FFFF00"/>
                </a:highlight>
              </a:rPr>
              <a:t> </a:t>
            </a:r>
            <a:r>
              <a:rPr lang="en-ID" sz="2800" dirty="0" err="1">
                <a:highlight>
                  <a:srgbClr val="FFFF00"/>
                </a:highlight>
              </a:rPr>
              <a:t>perjalanan</a:t>
            </a:r>
            <a:r>
              <a:rPr lang="en-ID" sz="2800" dirty="0">
                <a:highlight>
                  <a:srgbClr val="FFFF00"/>
                </a:highlight>
              </a:rPr>
              <a:t> </a:t>
            </a:r>
            <a:r>
              <a:rPr lang="en-ID" sz="2800" dirty="0" err="1">
                <a:highlight>
                  <a:srgbClr val="FFFF00"/>
                </a:highlight>
              </a:rPr>
              <a:t>dinas</a:t>
            </a:r>
            <a:r>
              <a:rPr lang="en-ID" sz="2800" dirty="0">
                <a:highlight>
                  <a:srgbClr val="FFFF00"/>
                </a:highlight>
              </a:rPr>
              <a:t> </a:t>
            </a:r>
            <a:r>
              <a:rPr lang="en-ID" sz="2800" dirty="0" err="1">
                <a:highlight>
                  <a:srgbClr val="FFFF00"/>
                </a:highlight>
              </a:rPr>
              <a:t>secara</a:t>
            </a:r>
            <a:r>
              <a:rPr lang="en-ID" sz="2800" dirty="0">
                <a:highlight>
                  <a:srgbClr val="FFFF00"/>
                </a:highlight>
              </a:rPr>
              <a:t> lumpsum</a:t>
            </a:r>
            <a:r>
              <a:rPr lang="en-ID" sz="2800" dirty="0"/>
              <a:t> </a:t>
            </a:r>
            <a:r>
              <a:rPr lang="en-ID" sz="2800" dirty="0" err="1">
                <a:highlight>
                  <a:srgbClr val="FFFF00"/>
                </a:highlight>
              </a:rPr>
              <a:t>bagi</a:t>
            </a:r>
            <a:r>
              <a:rPr lang="en-ID" sz="2800" dirty="0">
                <a:highlight>
                  <a:srgbClr val="FFFF00"/>
                </a:highlight>
              </a:rPr>
              <a:t> </a:t>
            </a:r>
            <a:r>
              <a:rPr lang="en-ID" sz="2800" dirty="0" err="1">
                <a:highlight>
                  <a:srgbClr val="FFFF00"/>
                </a:highlight>
              </a:rPr>
              <a:t>anggota</a:t>
            </a:r>
            <a:r>
              <a:rPr lang="en-ID" sz="2800" dirty="0">
                <a:highlight>
                  <a:srgbClr val="FFFF00"/>
                </a:highlight>
              </a:rPr>
              <a:t> DPRD</a:t>
            </a:r>
          </a:p>
          <a:p>
            <a:pPr marL="1073150" indent="-457200">
              <a:buFont typeface="Wingdings" panose="05000000000000000000" pitchFamily="2" charset="2"/>
              <a:buChar char="ü"/>
            </a:pPr>
            <a:r>
              <a:rPr lang="en-ID" sz="2800" dirty="0" err="1"/>
              <a:t>Penambahan</a:t>
            </a:r>
            <a:r>
              <a:rPr lang="en-ID" sz="2800" dirty="0"/>
              <a:t> </a:t>
            </a:r>
            <a:r>
              <a:rPr lang="en-ID" sz="2800" dirty="0" err="1"/>
              <a:t>standar</a:t>
            </a:r>
            <a:r>
              <a:rPr lang="en-ID" sz="2800" dirty="0"/>
              <a:t> </a:t>
            </a:r>
            <a:r>
              <a:rPr lang="en-ID" sz="2800" dirty="0" err="1"/>
              <a:t>biaya</a:t>
            </a:r>
            <a:r>
              <a:rPr lang="en-ID" sz="2800" dirty="0"/>
              <a:t> Honorarium (</a:t>
            </a:r>
            <a:r>
              <a:rPr lang="en-ID" sz="2800" dirty="0" err="1"/>
              <a:t>Pengguna</a:t>
            </a:r>
            <a:r>
              <a:rPr lang="en-ID" sz="2800" dirty="0"/>
              <a:t> </a:t>
            </a:r>
            <a:r>
              <a:rPr lang="en-ID" sz="2800" dirty="0" err="1"/>
              <a:t>Anggaran</a:t>
            </a:r>
            <a:r>
              <a:rPr lang="en-ID" sz="2800" dirty="0"/>
              <a:t>, Kuasa </a:t>
            </a:r>
            <a:r>
              <a:rPr lang="en-ID" sz="2800" dirty="0" err="1"/>
              <a:t>Bendahara</a:t>
            </a:r>
            <a:r>
              <a:rPr lang="en-ID" sz="2800" dirty="0"/>
              <a:t> Umum Daerah dan </a:t>
            </a:r>
            <a:r>
              <a:rPr lang="en-ID" sz="2800" dirty="0" err="1"/>
              <a:t>Pengurus</a:t>
            </a:r>
            <a:r>
              <a:rPr lang="en-ID" sz="2800" dirty="0"/>
              <a:t> Barang Milik Daerah)</a:t>
            </a:r>
          </a:p>
          <a:p>
            <a:pPr marL="1073150" indent="-457200">
              <a:buFont typeface="Wingdings" panose="05000000000000000000" pitchFamily="2" charset="2"/>
              <a:buChar char="ü"/>
            </a:pPr>
            <a:r>
              <a:rPr lang="en-ID" sz="2800" dirty="0" err="1"/>
              <a:t>Ketentuan</a:t>
            </a:r>
            <a:r>
              <a:rPr lang="en-ID" sz="2800" dirty="0"/>
              <a:t> </a:t>
            </a:r>
            <a:r>
              <a:rPr lang="en-ID" sz="2800" dirty="0" err="1"/>
              <a:t>konsumsi</a:t>
            </a:r>
            <a:r>
              <a:rPr lang="en-ID" sz="2800" dirty="0"/>
              <a:t> </a:t>
            </a:r>
            <a:r>
              <a:rPr lang="en-ID" sz="2800" dirty="0" err="1"/>
              <a:t>rapat</a:t>
            </a:r>
            <a:r>
              <a:rPr lang="en-ID" sz="2800" dirty="0"/>
              <a:t> </a:t>
            </a:r>
            <a:r>
              <a:rPr lang="en-ID" sz="2800" dirty="0" err="1"/>
              <a:t>dari</a:t>
            </a:r>
            <a:r>
              <a:rPr lang="en-ID" sz="2800" dirty="0"/>
              <a:t> Unit SKPD</a:t>
            </a:r>
          </a:p>
          <a:p>
            <a:pPr marL="1073150" indent="-457200">
              <a:buFont typeface="Wingdings" panose="05000000000000000000" pitchFamily="2" charset="2"/>
              <a:buChar char="ü"/>
            </a:pPr>
            <a:r>
              <a:rPr lang="en-ID" sz="2800" dirty="0" err="1"/>
              <a:t>Standar</a:t>
            </a:r>
            <a:r>
              <a:rPr lang="en-ID" sz="2800" dirty="0"/>
              <a:t> </a:t>
            </a:r>
            <a:r>
              <a:rPr lang="en-ID" sz="2800" dirty="0" err="1"/>
              <a:t>biaya</a:t>
            </a:r>
            <a:r>
              <a:rPr lang="en-ID" sz="2800" dirty="0"/>
              <a:t> </a:t>
            </a:r>
            <a:r>
              <a:rPr lang="en-ID" sz="2800" dirty="0" err="1"/>
              <a:t>Kendaraan</a:t>
            </a:r>
            <a:r>
              <a:rPr lang="en-ID" sz="2800" dirty="0"/>
              <a:t> </a:t>
            </a:r>
            <a:r>
              <a:rPr lang="en-ID" sz="2800" dirty="0" err="1"/>
              <a:t>Bermotor</a:t>
            </a:r>
            <a:r>
              <a:rPr lang="en-ID" sz="2800" dirty="0"/>
              <a:t> Listrik </a:t>
            </a:r>
            <a:r>
              <a:rPr lang="en-ID" sz="2800" dirty="0" err="1"/>
              <a:t>Berbasis</a:t>
            </a:r>
            <a:r>
              <a:rPr lang="en-ID" sz="2800" dirty="0"/>
              <a:t> </a:t>
            </a:r>
            <a:r>
              <a:rPr lang="en-ID" sz="2800" dirty="0" err="1"/>
              <a:t>Baterai</a:t>
            </a:r>
            <a:r>
              <a:rPr lang="en-ID" sz="2800" dirty="0"/>
              <a:t> (KBLBB).</a:t>
            </a:r>
          </a:p>
          <a:p>
            <a:pPr>
              <a:buNone/>
            </a:pPr>
            <a:br>
              <a:rPr lang="en-ID" dirty="0"/>
            </a:br>
            <a:endParaRPr lang="en-ID" dirty="0"/>
          </a:p>
        </p:txBody>
      </p:sp>
      <p:grpSp>
        <p:nvGrpSpPr>
          <p:cNvPr id="4" name="Group 38">
            <a:extLst>
              <a:ext uri="{FF2B5EF4-FFF2-40B4-BE49-F238E27FC236}">
                <a16:creationId xmlns:a16="http://schemas.microsoft.com/office/drawing/2014/main" id="{916E23B7-A2EF-6738-20FE-4EDC7B224AE6}"/>
              </a:ext>
            </a:extLst>
          </p:cNvPr>
          <p:cNvGrpSpPr/>
          <p:nvPr/>
        </p:nvGrpSpPr>
        <p:grpSpPr>
          <a:xfrm>
            <a:off x="1049843" y="1295336"/>
            <a:ext cx="681509" cy="751884"/>
            <a:chOff x="0" y="0"/>
            <a:chExt cx="5607912" cy="6187008"/>
          </a:xfrm>
        </p:grpSpPr>
        <p:sp>
          <p:nvSpPr>
            <p:cNvPr id="5" name="Freeform 39">
              <a:extLst>
                <a:ext uri="{FF2B5EF4-FFF2-40B4-BE49-F238E27FC236}">
                  <a16:creationId xmlns:a16="http://schemas.microsoft.com/office/drawing/2014/main" id="{35ED1CE0-052C-3A05-B402-77D8DE0E5903}"/>
                </a:ext>
              </a:extLst>
            </p:cNvPr>
            <p:cNvSpPr/>
            <p:nvPr/>
          </p:nvSpPr>
          <p:spPr>
            <a:xfrm>
              <a:off x="0" y="0"/>
              <a:ext cx="5607939" cy="6187035"/>
            </a:xfrm>
            <a:custGeom>
              <a:avLst/>
              <a:gdLst/>
              <a:ahLst/>
              <a:cxnLst/>
              <a:rect l="l" t="t" r="r" b="b"/>
              <a:pathLst>
                <a:path w="5607939" h="6187035">
                  <a:moveTo>
                    <a:pt x="0" y="0"/>
                  </a:moveTo>
                  <a:lnTo>
                    <a:pt x="5607939" y="0"/>
                  </a:lnTo>
                  <a:lnTo>
                    <a:pt x="5607939" y="6187035"/>
                  </a:lnTo>
                  <a:lnTo>
                    <a:pt x="0" y="6187035"/>
                  </a:lnTo>
                  <a:close/>
                </a:path>
              </a:pathLst>
            </a:custGeom>
            <a:blipFill>
              <a:blip r:embed="rId2"/>
              <a:stretch>
                <a:fillRect t="-2943" b="-2943"/>
              </a:stretch>
            </a:blipFill>
          </p:spPr>
          <p:txBody>
            <a:bodyPr/>
            <a:lstStyle/>
            <a:p>
              <a:pPr defTabSz="914445"/>
              <a:endParaRPr lang="en-ID">
                <a:solidFill>
                  <a:prstClr val="black"/>
                </a:solidFill>
                <a:latin typeface="Calibri"/>
              </a:endParaRPr>
            </a:p>
          </p:txBody>
        </p:sp>
      </p:grpSp>
      <p:grpSp>
        <p:nvGrpSpPr>
          <p:cNvPr id="6" name="Group 43">
            <a:extLst>
              <a:ext uri="{FF2B5EF4-FFF2-40B4-BE49-F238E27FC236}">
                <a16:creationId xmlns:a16="http://schemas.microsoft.com/office/drawing/2014/main" id="{653E2119-DC76-6273-9E43-CD1E3CC50ADF}"/>
              </a:ext>
            </a:extLst>
          </p:cNvPr>
          <p:cNvGrpSpPr/>
          <p:nvPr/>
        </p:nvGrpSpPr>
        <p:grpSpPr>
          <a:xfrm>
            <a:off x="218284" y="186337"/>
            <a:ext cx="749039" cy="727871"/>
            <a:chOff x="0" y="0"/>
            <a:chExt cx="998719" cy="970494"/>
          </a:xfrm>
        </p:grpSpPr>
        <p:sp>
          <p:nvSpPr>
            <p:cNvPr id="7" name="Freeform 44">
              <a:extLst>
                <a:ext uri="{FF2B5EF4-FFF2-40B4-BE49-F238E27FC236}">
                  <a16:creationId xmlns:a16="http://schemas.microsoft.com/office/drawing/2014/main" id="{936ADC5C-929C-124D-F8D7-443868628AB7}"/>
                </a:ext>
              </a:extLst>
            </p:cNvPr>
            <p:cNvSpPr/>
            <p:nvPr/>
          </p:nvSpPr>
          <p:spPr>
            <a:xfrm>
              <a:off x="0" y="773247"/>
              <a:ext cx="998719" cy="197247"/>
            </a:xfrm>
            <a:custGeom>
              <a:avLst/>
              <a:gdLst/>
              <a:ahLst/>
              <a:cxnLst/>
              <a:rect l="l" t="t" r="r" b="b"/>
              <a:pathLst>
                <a:path w="998719" h="197247">
                  <a:moveTo>
                    <a:pt x="0" y="0"/>
                  </a:moveTo>
                  <a:lnTo>
                    <a:pt x="998719" y="0"/>
                  </a:lnTo>
                  <a:lnTo>
                    <a:pt x="998719" y="197247"/>
                  </a:lnTo>
                  <a:lnTo>
                    <a:pt x="0" y="197247"/>
                  </a:lnTo>
                  <a:lnTo>
                    <a:pt x="0" y="0"/>
                  </a:lnTo>
                  <a:close/>
                </a:path>
              </a:pathLst>
            </a:custGeom>
            <a:blipFill>
              <a:blip r:embed="rId3">
                <a:alphaModFix amt="76000"/>
              </a:blip>
              <a:stretch>
                <a:fillRect/>
              </a:stretch>
            </a:blipFill>
          </p:spPr>
          <p:txBody>
            <a:bodyPr/>
            <a:lstStyle/>
            <a:p>
              <a:pPr defTabSz="914445"/>
              <a:endParaRPr lang="en-ID">
                <a:solidFill>
                  <a:prstClr val="black"/>
                </a:solidFill>
                <a:latin typeface="Calibri"/>
              </a:endParaRPr>
            </a:p>
          </p:txBody>
        </p:sp>
        <p:grpSp>
          <p:nvGrpSpPr>
            <p:cNvPr id="8" name="Group 45">
              <a:extLst>
                <a:ext uri="{FF2B5EF4-FFF2-40B4-BE49-F238E27FC236}">
                  <a16:creationId xmlns:a16="http://schemas.microsoft.com/office/drawing/2014/main" id="{8E0F2FC3-3A47-B9F8-A62D-4B5E83E98186}"/>
                </a:ext>
              </a:extLst>
            </p:cNvPr>
            <p:cNvGrpSpPr/>
            <p:nvPr/>
          </p:nvGrpSpPr>
          <p:grpSpPr>
            <a:xfrm>
              <a:off x="69898" y="0"/>
              <a:ext cx="866785" cy="866785"/>
              <a:chOff x="0" y="0"/>
              <a:chExt cx="812800" cy="812800"/>
            </a:xfrm>
          </p:grpSpPr>
          <p:sp>
            <p:nvSpPr>
              <p:cNvPr id="11" name="Freeform 46">
                <a:extLst>
                  <a:ext uri="{FF2B5EF4-FFF2-40B4-BE49-F238E27FC236}">
                    <a16:creationId xmlns:a16="http://schemas.microsoft.com/office/drawing/2014/main" id="{8986B86F-7119-621F-73C0-68EFDE7A705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12" name="TextBox 47">
                <a:extLst>
                  <a:ext uri="{FF2B5EF4-FFF2-40B4-BE49-F238E27FC236}">
                    <a16:creationId xmlns:a16="http://schemas.microsoft.com/office/drawing/2014/main" id="{ABD41285-435D-87E2-16E6-77AFF1B66C41}"/>
                  </a:ext>
                </a:extLst>
              </p:cNvPr>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9" name="Freeform 48">
              <a:extLst>
                <a:ext uri="{FF2B5EF4-FFF2-40B4-BE49-F238E27FC236}">
                  <a16:creationId xmlns:a16="http://schemas.microsoft.com/office/drawing/2014/main" id="{E9C53386-C424-B9FB-A5F1-6F81F5243AE9}"/>
                </a:ext>
              </a:extLst>
            </p:cNvPr>
            <p:cNvSpPr/>
            <p:nvPr/>
          </p:nvSpPr>
          <p:spPr>
            <a:xfrm>
              <a:off x="252696" y="138443"/>
              <a:ext cx="501189" cy="646001"/>
            </a:xfrm>
            <a:custGeom>
              <a:avLst/>
              <a:gdLst/>
              <a:ahLst/>
              <a:cxnLst/>
              <a:rect l="l" t="t" r="r" b="b"/>
              <a:pathLst>
                <a:path w="501189" h="646001">
                  <a:moveTo>
                    <a:pt x="0" y="0"/>
                  </a:moveTo>
                  <a:lnTo>
                    <a:pt x="501189" y="0"/>
                  </a:lnTo>
                  <a:lnTo>
                    <a:pt x="501189" y="646001"/>
                  </a:lnTo>
                  <a:lnTo>
                    <a:pt x="0" y="646001"/>
                  </a:lnTo>
                  <a:lnTo>
                    <a:pt x="0" y="0"/>
                  </a:lnTo>
                  <a:close/>
                </a:path>
              </a:pathLst>
            </a:custGeom>
            <a:blipFill>
              <a:blip r:embed="rId4"/>
              <a:stretch>
                <a:fillRect/>
              </a:stretch>
            </a:blipFill>
          </p:spPr>
          <p:txBody>
            <a:bodyPr/>
            <a:lstStyle/>
            <a:p>
              <a:pPr defTabSz="914445"/>
              <a:endParaRPr lang="en-ID">
                <a:solidFill>
                  <a:prstClr val="black"/>
                </a:solidFill>
                <a:latin typeface="Calibri"/>
              </a:endParaRPr>
            </a:p>
          </p:txBody>
        </p:sp>
        <p:sp>
          <p:nvSpPr>
            <p:cNvPr id="10" name="Freeform 49">
              <a:extLst>
                <a:ext uri="{FF2B5EF4-FFF2-40B4-BE49-F238E27FC236}">
                  <a16:creationId xmlns:a16="http://schemas.microsoft.com/office/drawing/2014/main" id="{6250F9AD-2B96-0EF5-41E1-078BD6542524}"/>
                </a:ext>
              </a:extLst>
            </p:cNvPr>
            <p:cNvSpPr/>
            <p:nvPr/>
          </p:nvSpPr>
          <p:spPr>
            <a:xfrm>
              <a:off x="62036" y="0"/>
              <a:ext cx="874647" cy="871871"/>
            </a:xfrm>
            <a:custGeom>
              <a:avLst/>
              <a:gdLst/>
              <a:ahLst/>
              <a:cxnLst/>
              <a:rect l="l" t="t" r="r" b="b"/>
              <a:pathLst>
                <a:path w="874647" h="871871">
                  <a:moveTo>
                    <a:pt x="0" y="0"/>
                  </a:moveTo>
                  <a:lnTo>
                    <a:pt x="874647" y="0"/>
                  </a:lnTo>
                  <a:lnTo>
                    <a:pt x="874647" y="871871"/>
                  </a:lnTo>
                  <a:lnTo>
                    <a:pt x="0" y="871871"/>
                  </a:lnTo>
                  <a:lnTo>
                    <a:pt x="0" y="0"/>
                  </a:lnTo>
                  <a:close/>
                </a:path>
              </a:pathLst>
            </a:custGeom>
            <a:blipFill>
              <a:blip r:embed="rId5"/>
              <a:stretch>
                <a:fillRect t="-453" b="-453"/>
              </a:stretch>
            </a:blipFill>
          </p:spPr>
          <p:txBody>
            <a:bodyPr/>
            <a:lstStyle/>
            <a:p>
              <a:pPr defTabSz="914445"/>
              <a:endParaRPr lang="en-ID">
                <a:solidFill>
                  <a:prstClr val="black"/>
                </a:solidFill>
                <a:latin typeface="Calibri"/>
              </a:endParaRPr>
            </a:p>
          </p:txBody>
        </p:sp>
      </p:grpSp>
      <p:sp>
        <p:nvSpPr>
          <p:cNvPr id="13" name="TextBox 81">
            <a:extLst>
              <a:ext uri="{FF2B5EF4-FFF2-40B4-BE49-F238E27FC236}">
                <a16:creationId xmlns:a16="http://schemas.microsoft.com/office/drawing/2014/main" id="{2555F94F-8003-808F-1E1E-FA6DA0B6DB15}"/>
              </a:ext>
            </a:extLst>
          </p:cNvPr>
          <p:cNvSpPr txBox="1"/>
          <p:nvPr/>
        </p:nvSpPr>
        <p:spPr>
          <a:xfrm>
            <a:off x="2023741" y="1247711"/>
            <a:ext cx="7498250" cy="346249"/>
          </a:xfrm>
          <a:prstGeom prst="rect">
            <a:avLst/>
          </a:prstGeom>
        </p:spPr>
        <p:txBody>
          <a:bodyPr lIns="0" tIns="0" rIns="0" bIns="0" rtlCol="0" anchor="t">
            <a:spAutoFit/>
          </a:bodyPr>
          <a:lstStyle/>
          <a:p>
            <a:pPr defTabSz="914445">
              <a:lnSpc>
                <a:spcPts val="2720"/>
              </a:lnSpc>
            </a:pPr>
            <a:r>
              <a:rPr lang="en-US" sz="2774" b="1" spc="47">
                <a:solidFill>
                  <a:srgbClr val="365679"/>
                </a:solidFill>
                <a:latin typeface="Mont Bold"/>
                <a:ea typeface="Mont Bold"/>
                <a:cs typeface="Mont Bold"/>
                <a:sym typeface="Mont Bold"/>
              </a:rPr>
              <a:t>STANDAR HARGA </a:t>
            </a:r>
            <a:r>
              <a:rPr lang="en-US" sz="2774" b="1" spc="47">
                <a:solidFill>
                  <a:srgbClr val="900000"/>
                </a:solidFill>
                <a:latin typeface="Mont Bold"/>
                <a:ea typeface="Mont Bold"/>
                <a:cs typeface="Mont Bold"/>
                <a:sym typeface="Mont Bold"/>
              </a:rPr>
              <a:t>SATUAN REGIONAL</a:t>
            </a:r>
          </a:p>
        </p:txBody>
      </p:sp>
      <p:sp>
        <p:nvSpPr>
          <p:cNvPr id="14" name="TextBox 82">
            <a:extLst>
              <a:ext uri="{FF2B5EF4-FFF2-40B4-BE49-F238E27FC236}">
                <a16:creationId xmlns:a16="http://schemas.microsoft.com/office/drawing/2014/main" id="{CD72F153-9272-6B44-646B-58DFE5838FBE}"/>
              </a:ext>
            </a:extLst>
          </p:cNvPr>
          <p:cNvSpPr txBox="1"/>
          <p:nvPr/>
        </p:nvSpPr>
        <p:spPr>
          <a:xfrm>
            <a:off x="1022969" y="246329"/>
            <a:ext cx="2313215" cy="577081"/>
          </a:xfrm>
          <a:prstGeom prst="rect">
            <a:avLst/>
          </a:prstGeom>
        </p:spPr>
        <p:txBody>
          <a:bodyPr lIns="0" tIns="0" rIns="0" bIns="0" rtlCol="0" anchor="t">
            <a:spAutoFit/>
          </a:bodyPr>
          <a:lstStyle/>
          <a:p>
            <a:pPr algn="just" defTabSz="914445">
              <a:lnSpc>
                <a:spcPts val="1451"/>
              </a:lnSpc>
            </a:pPr>
            <a:r>
              <a:rPr lang="en-US" sz="1116" b="1" spc="-27" dirty="0">
                <a:solidFill>
                  <a:srgbClr val="4187B5"/>
                </a:solidFill>
                <a:latin typeface="Canva Sans 2 Bold"/>
                <a:ea typeface="Canva Sans 2 Bold"/>
                <a:cs typeface="Canva Sans 2 Bold"/>
                <a:sym typeface="Canva Sans 2 Bold"/>
              </a:rPr>
              <a:t>DITJEN KEUDA</a:t>
            </a:r>
          </a:p>
          <a:p>
            <a:pPr algn="just" defTabSz="914445">
              <a:lnSpc>
                <a:spcPts val="1451"/>
              </a:lnSpc>
            </a:pPr>
            <a:r>
              <a:rPr lang="en-US" sz="1116" b="1" spc="-27" dirty="0">
                <a:solidFill>
                  <a:srgbClr val="292626"/>
                </a:solidFill>
                <a:latin typeface="Canva Sans 2 Bold"/>
                <a:ea typeface="Canva Sans 2 Bold"/>
                <a:cs typeface="Canva Sans 2 Bold"/>
                <a:sym typeface="Canva Sans 2 Bold"/>
              </a:rPr>
              <a:t>KEMENTERIAN DALAM NEGERI</a:t>
            </a:r>
          </a:p>
          <a:p>
            <a:pPr algn="just" defTabSz="914445">
              <a:lnSpc>
                <a:spcPts val="1451"/>
              </a:lnSpc>
              <a:spcBef>
                <a:spcPct val="0"/>
              </a:spcBef>
            </a:pPr>
            <a:r>
              <a:rPr lang="en-US" sz="1116" b="1" spc="-27" dirty="0">
                <a:solidFill>
                  <a:srgbClr val="292626"/>
                </a:solidFill>
                <a:latin typeface="Canva Sans 2 Bold"/>
                <a:ea typeface="Canva Sans 2 Bold"/>
                <a:cs typeface="Canva Sans 2 Bold"/>
                <a:sym typeface="Canva Sans 2 Bold"/>
              </a:rPr>
              <a:t>REPUBLIK INDONESIA</a:t>
            </a:r>
          </a:p>
        </p:txBody>
      </p:sp>
      <p:sp>
        <p:nvSpPr>
          <p:cNvPr id="15" name="TextBox 83">
            <a:extLst>
              <a:ext uri="{FF2B5EF4-FFF2-40B4-BE49-F238E27FC236}">
                <a16:creationId xmlns:a16="http://schemas.microsoft.com/office/drawing/2014/main" id="{F54E05C5-C656-D86B-5FFE-8B88A1AC631C}"/>
              </a:ext>
            </a:extLst>
          </p:cNvPr>
          <p:cNvSpPr txBox="1"/>
          <p:nvPr/>
        </p:nvSpPr>
        <p:spPr>
          <a:xfrm>
            <a:off x="2012179" y="1595662"/>
            <a:ext cx="10524707" cy="353558"/>
          </a:xfrm>
          <a:prstGeom prst="rect">
            <a:avLst/>
          </a:prstGeom>
        </p:spPr>
        <p:txBody>
          <a:bodyPr lIns="0" tIns="0" rIns="0" bIns="0" rtlCol="0" anchor="t">
            <a:spAutoFit/>
          </a:bodyPr>
          <a:lstStyle/>
          <a:p>
            <a:pPr algn="just" defTabSz="914445">
              <a:lnSpc>
                <a:spcPts val="2864"/>
              </a:lnSpc>
              <a:spcBef>
                <a:spcPct val="0"/>
              </a:spcBef>
            </a:pPr>
            <a:r>
              <a:rPr lang="en-US" sz="2204" b="1" dirty="0" err="1">
                <a:solidFill>
                  <a:srgbClr val="000000"/>
                </a:solidFill>
                <a:latin typeface="Mont"/>
                <a:ea typeface="Mont"/>
                <a:cs typeface="Mont"/>
                <a:sym typeface="Mont"/>
              </a:rPr>
              <a:t>Standar</a:t>
            </a:r>
            <a:r>
              <a:rPr lang="en-US" sz="2204" b="1" dirty="0">
                <a:solidFill>
                  <a:srgbClr val="000000"/>
                </a:solidFill>
                <a:latin typeface="Mont"/>
                <a:ea typeface="Mont"/>
                <a:cs typeface="Mont"/>
                <a:sym typeface="Mont"/>
              </a:rPr>
              <a:t> </a:t>
            </a:r>
            <a:r>
              <a:rPr lang="en-US" sz="2204" b="1" dirty="0" err="1">
                <a:solidFill>
                  <a:srgbClr val="000000"/>
                </a:solidFill>
                <a:latin typeface="Mont"/>
                <a:ea typeface="Mont"/>
                <a:cs typeface="Mont"/>
                <a:sym typeface="Mont"/>
              </a:rPr>
              <a:t>harga</a:t>
            </a:r>
            <a:r>
              <a:rPr lang="en-US" sz="2204" b="1" dirty="0">
                <a:solidFill>
                  <a:srgbClr val="000000"/>
                </a:solidFill>
                <a:latin typeface="Mont"/>
                <a:ea typeface="Mont"/>
                <a:cs typeface="Mont"/>
                <a:sym typeface="Mont"/>
              </a:rPr>
              <a:t> </a:t>
            </a:r>
            <a:r>
              <a:rPr lang="en-US" sz="2204" b="1" dirty="0" err="1">
                <a:solidFill>
                  <a:srgbClr val="000000"/>
                </a:solidFill>
                <a:latin typeface="Mont"/>
                <a:ea typeface="Mont"/>
                <a:cs typeface="Mont"/>
                <a:sym typeface="Mont"/>
              </a:rPr>
              <a:t>satuan</a:t>
            </a:r>
            <a:r>
              <a:rPr lang="en-US" sz="2204" b="1" dirty="0">
                <a:solidFill>
                  <a:srgbClr val="000000"/>
                </a:solidFill>
                <a:latin typeface="Mont"/>
                <a:ea typeface="Mont"/>
                <a:cs typeface="Mont"/>
                <a:sym typeface="Mont"/>
              </a:rPr>
              <a:t> regional </a:t>
            </a:r>
            <a:r>
              <a:rPr lang="en-US" sz="2204" b="1" dirty="0" err="1">
                <a:solidFill>
                  <a:srgbClr val="000000"/>
                </a:solidFill>
                <a:latin typeface="Mont"/>
                <a:ea typeface="Mont"/>
                <a:cs typeface="Mont"/>
                <a:sym typeface="Mont"/>
              </a:rPr>
              <a:t>ditetapkan</a:t>
            </a:r>
            <a:r>
              <a:rPr lang="en-US" sz="2204" b="1" dirty="0">
                <a:solidFill>
                  <a:srgbClr val="000000"/>
                </a:solidFill>
                <a:latin typeface="Mont"/>
                <a:ea typeface="Mont"/>
                <a:cs typeface="Mont"/>
                <a:sym typeface="Mont"/>
              </a:rPr>
              <a:t> </a:t>
            </a:r>
            <a:r>
              <a:rPr lang="en-US" sz="2204" b="1" dirty="0" err="1">
                <a:solidFill>
                  <a:srgbClr val="000000"/>
                </a:solidFill>
                <a:latin typeface="Mont"/>
                <a:ea typeface="Mont"/>
                <a:cs typeface="Mont"/>
                <a:sym typeface="Mont"/>
              </a:rPr>
              <a:t>dengan</a:t>
            </a:r>
            <a:r>
              <a:rPr lang="en-US" sz="2204" b="1" dirty="0">
                <a:solidFill>
                  <a:srgbClr val="000000"/>
                </a:solidFill>
                <a:latin typeface="Mont"/>
                <a:ea typeface="Mont"/>
                <a:cs typeface="Mont"/>
                <a:sym typeface="Mont"/>
              </a:rPr>
              <a:t> </a:t>
            </a:r>
            <a:r>
              <a:rPr lang="en-US" sz="2204" b="1" dirty="0" err="1">
                <a:solidFill>
                  <a:srgbClr val="000000"/>
                </a:solidFill>
                <a:latin typeface="Mont"/>
                <a:ea typeface="Mont"/>
                <a:cs typeface="Mont"/>
                <a:sym typeface="Mont"/>
              </a:rPr>
              <a:t>Peraturan</a:t>
            </a:r>
            <a:r>
              <a:rPr lang="en-US" sz="2204" b="1" dirty="0">
                <a:solidFill>
                  <a:srgbClr val="000000"/>
                </a:solidFill>
                <a:latin typeface="Mont"/>
                <a:ea typeface="Mont"/>
                <a:cs typeface="Mont"/>
                <a:sym typeface="Mont"/>
              </a:rPr>
              <a:t> </a:t>
            </a:r>
            <a:r>
              <a:rPr lang="en-US" sz="2204" b="1" dirty="0" err="1">
                <a:solidFill>
                  <a:srgbClr val="000000"/>
                </a:solidFill>
                <a:latin typeface="Mont"/>
                <a:ea typeface="Mont"/>
                <a:cs typeface="Mont"/>
                <a:sym typeface="Mont"/>
              </a:rPr>
              <a:t>Presiden</a:t>
            </a:r>
            <a:r>
              <a:rPr lang="en-US" sz="2204" b="1" dirty="0">
                <a:solidFill>
                  <a:srgbClr val="000000"/>
                </a:solidFill>
                <a:latin typeface="Mont"/>
                <a:ea typeface="Mont"/>
                <a:cs typeface="Mont"/>
                <a:sym typeface="Mont"/>
              </a:rPr>
              <a:t> 72 </a:t>
            </a:r>
            <a:r>
              <a:rPr lang="en-US" sz="2204" b="1" dirty="0" err="1">
                <a:solidFill>
                  <a:srgbClr val="000000"/>
                </a:solidFill>
                <a:latin typeface="Mont"/>
                <a:ea typeface="Mont"/>
                <a:cs typeface="Mont"/>
                <a:sym typeface="Mont"/>
              </a:rPr>
              <a:t>Tahun</a:t>
            </a:r>
            <a:r>
              <a:rPr lang="en-US" sz="2204" b="1" dirty="0">
                <a:solidFill>
                  <a:srgbClr val="000000"/>
                </a:solidFill>
                <a:latin typeface="Mont"/>
                <a:ea typeface="Mont"/>
                <a:cs typeface="Mont"/>
                <a:sym typeface="Mont"/>
              </a:rPr>
              <a:t> 2025</a:t>
            </a:r>
          </a:p>
        </p:txBody>
      </p:sp>
      <p:sp>
        <p:nvSpPr>
          <p:cNvPr id="16" name="Rectangle 15">
            <a:extLst>
              <a:ext uri="{FF2B5EF4-FFF2-40B4-BE49-F238E27FC236}">
                <a16:creationId xmlns:a16="http://schemas.microsoft.com/office/drawing/2014/main" id="{98C56577-C5A0-0968-A343-FA00293B518B}"/>
              </a:ext>
            </a:extLst>
          </p:cNvPr>
          <p:cNvSpPr/>
          <p:nvPr/>
        </p:nvSpPr>
        <p:spPr>
          <a:xfrm>
            <a:off x="4278385" y="2097247"/>
            <a:ext cx="9034943" cy="80534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chemeClr val="tx1"/>
                </a:solidFill>
                <a:effectLst>
                  <a:outerShdw blurRad="38100" dist="19050" dir="2700000" algn="tl" rotWithShape="0">
                    <a:schemeClr val="dk1">
                      <a:alpha val="40000"/>
                    </a:schemeClr>
                  </a:outerShdw>
                </a:effectLst>
              </a:rPr>
              <a:t>HAL PENTING YG PERLU DITINDAK LANJUTI:</a:t>
            </a:r>
            <a:endParaRPr lang="en-ID"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60704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511309" y="-186084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3866"/>
            </a:solidFill>
          </p:spPr>
          <p:txBody>
            <a:bodyPr/>
            <a:lstStyle/>
            <a:p>
              <a:pPr defTabSz="914445"/>
              <a:endParaRPr lang="en-ID">
                <a:solidFill>
                  <a:prstClr val="black"/>
                </a:solidFill>
                <a:latin typeface="Calibri"/>
              </a:endParaRPr>
            </a:p>
          </p:txBody>
        </p:sp>
        <p:sp>
          <p:nvSpPr>
            <p:cNvPr id="4" name="TextBox 4"/>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sp>
        <p:nvSpPr>
          <p:cNvPr id="5" name="Freeform 5"/>
          <p:cNvSpPr/>
          <p:nvPr/>
        </p:nvSpPr>
        <p:spPr>
          <a:xfrm>
            <a:off x="0" y="1940380"/>
            <a:ext cx="18196560" cy="6891947"/>
          </a:xfrm>
          <a:custGeom>
            <a:avLst/>
            <a:gdLst/>
            <a:ahLst/>
            <a:cxnLst/>
            <a:rect l="l" t="t" r="r" b="b"/>
            <a:pathLst>
              <a:path w="18196560" h="6891947">
                <a:moveTo>
                  <a:pt x="0" y="0"/>
                </a:moveTo>
                <a:lnTo>
                  <a:pt x="18196560" y="0"/>
                </a:lnTo>
                <a:lnTo>
                  <a:pt x="18196560" y="6891947"/>
                </a:lnTo>
                <a:lnTo>
                  <a:pt x="0" y="6891947"/>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pPr defTabSz="914445"/>
            <a:endParaRPr lang="en-ID">
              <a:solidFill>
                <a:prstClr val="black"/>
              </a:solidFill>
              <a:latin typeface="Calibri"/>
            </a:endParaRPr>
          </a:p>
        </p:txBody>
      </p:sp>
      <p:grpSp>
        <p:nvGrpSpPr>
          <p:cNvPr id="6" name="Group 6"/>
          <p:cNvGrpSpPr/>
          <p:nvPr/>
        </p:nvGrpSpPr>
        <p:grpSpPr>
          <a:xfrm>
            <a:off x="15277011" y="10086380"/>
            <a:ext cx="3010989" cy="215693"/>
            <a:chOff x="0" y="0"/>
            <a:chExt cx="793018" cy="56808"/>
          </a:xfrm>
        </p:grpSpPr>
        <p:sp>
          <p:nvSpPr>
            <p:cNvPr id="7" name="Freeform 7"/>
            <p:cNvSpPr/>
            <p:nvPr/>
          </p:nvSpPr>
          <p:spPr>
            <a:xfrm>
              <a:off x="0" y="0"/>
              <a:ext cx="793018" cy="56808"/>
            </a:xfrm>
            <a:custGeom>
              <a:avLst/>
              <a:gdLst/>
              <a:ahLst/>
              <a:cxnLst/>
              <a:rect l="l" t="t" r="r" b="b"/>
              <a:pathLst>
                <a:path w="793018" h="56808">
                  <a:moveTo>
                    <a:pt x="0" y="0"/>
                  </a:moveTo>
                  <a:lnTo>
                    <a:pt x="793018" y="0"/>
                  </a:lnTo>
                  <a:lnTo>
                    <a:pt x="793018" y="56808"/>
                  </a:lnTo>
                  <a:lnTo>
                    <a:pt x="0" y="56808"/>
                  </a:lnTo>
                  <a:close/>
                </a:path>
              </a:pathLst>
            </a:custGeom>
            <a:solidFill>
              <a:srgbClr val="E8AB29"/>
            </a:solidFill>
          </p:spPr>
          <p:txBody>
            <a:bodyPr/>
            <a:lstStyle/>
            <a:p>
              <a:pPr defTabSz="914445"/>
              <a:endParaRPr lang="en-ID">
                <a:solidFill>
                  <a:prstClr val="black"/>
                </a:solidFill>
                <a:latin typeface="Calibri"/>
              </a:endParaRPr>
            </a:p>
          </p:txBody>
        </p:sp>
        <p:sp>
          <p:nvSpPr>
            <p:cNvPr id="8" name="TextBox 8"/>
            <p:cNvSpPr txBox="1"/>
            <p:nvPr/>
          </p:nvSpPr>
          <p:spPr>
            <a:xfrm>
              <a:off x="0" y="-38100"/>
              <a:ext cx="793018" cy="94908"/>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a:off x="6616093" y="9969899"/>
            <a:ext cx="8647427" cy="332172"/>
            <a:chOff x="0" y="0"/>
            <a:chExt cx="2277511" cy="87486"/>
          </a:xfrm>
        </p:grpSpPr>
        <p:sp>
          <p:nvSpPr>
            <p:cNvPr id="10" name="Freeform 10"/>
            <p:cNvSpPr/>
            <p:nvPr/>
          </p:nvSpPr>
          <p:spPr>
            <a:xfrm>
              <a:off x="0" y="0"/>
              <a:ext cx="2277511" cy="87486"/>
            </a:xfrm>
            <a:custGeom>
              <a:avLst/>
              <a:gdLst/>
              <a:ahLst/>
              <a:cxnLst/>
              <a:rect l="l" t="t" r="r" b="b"/>
              <a:pathLst>
                <a:path w="2277511" h="87486">
                  <a:moveTo>
                    <a:pt x="0" y="0"/>
                  </a:moveTo>
                  <a:lnTo>
                    <a:pt x="2277511" y="0"/>
                  </a:lnTo>
                  <a:lnTo>
                    <a:pt x="2277511" y="87486"/>
                  </a:lnTo>
                  <a:lnTo>
                    <a:pt x="0" y="87486"/>
                  </a:lnTo>
                  <a:close/>
                </a:path>
              </a:pathLst>
            </a:custGeom>
            <a:solidFill>
              <a:srgbClr val="911600"/>
            </a:solidFill>
          </p:spPr>
          <p:txBody>
            <a:bodyPr/>
            <a:lstStyle/>
            <a:p>
              <a:pPr defTabSz="914445"/>
              <a:endParaRPr lang="en-ID">
                <a:solidFill>
                  <a:prstClr val="black"/>
                </a:solidFill>
                <a:latin typeface="Calibri"/>
              </a:endParaRPr>
            </a:p>
          </p:txBody>
        </p:sp>
        <p:sp>
          <p:nvSpPr>
            <p:cNvPr id="11" name="TextBox 11"/>
            <p:cNvSpPr txBox="1"/>
            <p:nvPr/>
          </p:nvSpPr>
          <p:spPr>
            <a:xfrm>
              <a:off x="0" y="-38100"/>
              <a:ext cx="2277511" cy="12558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1" y="9830255"/>
            <a:ext cx="7265486" cy="499607"/>
            <a:chOff x="0" y="0"/>
            <a:chExt cx="538712" cy="37044"/>
          </a:xfrm>
        </p:grpSpPr>
        <p:sp>
          <p:nvSpPr>
            <p:cNvPr id="13" name="Freeform 13"/>
            <p:cNvSpPr/>
            <p:nvPr/>
          </p:nvSpPr>
          <p:spPr>
            <a:xfrm>
              <a:off x="0" y="0"/>
              <a:ext cx="538712" cy="37044"/>
            </a:xfrm>
            <a:custGeom>
              <a:avLst/>
              <a:gdLst/>
              <a:ahLst/>
              <a:cxnLst/>
              <a:rect l="l" t="t" r="r" b="b"/>
              <a:pathLst>
                <a:path w="538712" h="37044">
                  <a:moveTo>
                    <a:pt x="0" y="0"/>
                  </a:moveTo>
                  <a:lnTo>
                    <a:pt x="538712" y="0"/>
                  </a:lnTo>
                  <a:lnTo>
                    <a:pt x="538712" y="37044"/>
                  </a:lnTo>
                  <a:lnTo>
                    <a:pt x="0" y="37044"/>
                  </a:lnTo>
                  <a:close/>
                </a:path>
              </a:pathLst>
            </a:custGeom>
            <a:solidFill>
              <a:srgbClr val="063866"/>
            </a:solidFill>
          </p:spPr>
          <p:txBody>
            <a:bodyPr/>
            <a:lstStyle/>
            <a:p>
              <a:pPr defTabSz="914445"/>
              <a:endParaRPr lang="en-ID">
                <a:solidFill>
                  <a:prstClr val="black"/>
                </a:solidFill>
                <a:latin typeface="Calibri"/>
              </a:endParaRPr>
            </a:p>
          </p:txBody>
        </p:sp>
        <p:sp>
          <p:nvSpPr>
            <p:cNvPr id="14" name="TextBox 14"/>
            <p:cNvSpPr txBox="1"/>
            <p:nvPr/>
          </p:nvSpPr>
          <p:spPr>
            <a:xfrm>
              <a:off x="0" y="-38100"/>
              <a:ext cx="538712" cy="7514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5" name="Group 15"/>
          <p:cNvGrpSpPr/>
          <p:nvPr/>
        </p:nvGrpSpPr>
        <p:grpSpPr>
          <a:xfrm>
            <a:off x="7003453" y="9827974"/>
            <a:ext cx="524072" cy="471818"/>
            <a:chOff x="0" y="0"/>
            <a:chExt cx="812800" cy="731758"/>
          </a:xfrm>
        </p:grpSpPr>
        <p:sp>
          <p:nvSpPr>
            <p:cNvPr id="16" name="Freeform 16"/>
            <p:cNvSpPr/>
            <p:nvPr/>
          </p:nvSpPr>
          <p:spPr>
            <a:xfrm>
              <a:off x="0" y="0"/>
              <a:ext cx="812800" cy="731758"/>
            </a:xfrm>
            <a:custGeom>
              <a:avLst/>
              <a:gdLst/>
              <a:ahLst/>
              <a:cxnLst/>
              <a:rect l="l" t="t" r="r" b="b"/>
              <a:pathLst>
                <a:path w="812800" h="731758">
                  <a:moveTo>
                    <a:pt x="406400" y="0"/>
                  </a:moveTo>
                  <a:lnTo>
                    <a:pt x="812800" y="731758"/>
                  </a:lnTo>
                  <a:lnTo>
                    <a:pt x="0" y="731758"/>
                  </a:lnTo>
                  <a:lnTo>
                    <a:pt x="406400" y="0"/>
                  </a:lnTo>
                  <a:close/>
                </a:path>
              </a:pathLst>
            </a:custGeom>
            <a:solidFill>
              <a:srgbClr val="063866"/>
            </a:solidFill>
          </p:spPr>
          <p:txBody>
            <a:bodyPr/>
            <a:lstStyle/>
            <a:p>
              <a:pPr defTabSz="914445"/>
              <a:endParaRPr lang="en-ID">
                <a:solidFill>
                  <a:prstClr val="black"/>
                </a:solidFill>
                <a:latin typeface="Calibri"/>
              </a:endParaRPr>
            </a:p>
          </p:txBody>
        </p:sp>
        <p:sp>
          <p:nvSpPr>
            <p:cNvPr id="17" name="TextBox 17"/>
            <p:cNvSpPr txBox="1"/>
            <p:nvPr/>
          </p:nvSpPr>
          <p:spPr>
            <a:xfrm>
              <a:off x="127000" y="301645"/>
              <a:ext cx="558800" cy="377845"/>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8" name="Group 18"/>
          <p:cNvGrpSpPr/>
          <p:nvPr/>
        </p:nvGrpSpPr>
        <p:grpSpPr>
          <a:xfrm>
            <a:off x="15073706" y="9969899"/>
            <a:ext cx="379626" cy="332172"/>
            <a:chOff x="0" y="0"/>
            <a:chExt cx="812800" cy="711200"/>
          </a:xfrm>
        </p:grpSpPr>
        <p:sp>
          <p:nvSpPr>
            <p:cNvPr id="19" name="Freeform 1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11600"/>
            </a:solidFill>
          </p:spPr>
          <p:txBody>
            <a:bodyPr/>
            <a:lstStyle/>
            <a:p>
              <a:pPr defTabSz="914445"/>
              <a:endParaRPr lang="en-ID">
                <a:solidFill>
                  <a:prstClr val="black"/>
                </a:solidFill>
                <a:latin typeface="Calibri"/>
              </a:endParaRPr>
            </a:p>
          </p:txBody>
        </p:sp>
        <p:sp>
          <p:nvSpPr>
            <p:cNvPr id="20" name="TextBox 20"/>
            <p:cNvSpPr txBox="1"/>
            <p:nvPr/>
          </p:nvSpPr>
          <p:spPr>
            <a:xfrm>
              <a:off x="127000" y="292100"/>
              <a:ext cx="558800" cy="3683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21" name="Freeform 21"/>
          <p:cNvSpPr/>
          <p:nvPr/>
        </p:nvSpPr>
        <p:spPr>
          <a:xfrm>
            <a:off x="305221" y="9931742"/>
            <a:ext cx="527234" cy="264276"/>
          </a:xfrm>
          <a:custGeom>
            <a:avLst/>
            <a:gdLst/>
            <a:ahLst/>
            <a:cxnLst/>
            <a:rect l="l" t="t" r="r" b="b"/>
            <a:pathLst>
              <a:path w="527234" h="264276">
                <a:moveTo>
                  <a:pt x="0" y="0"/>
                </a:moveTo>
                <a:lnTo>
                  <a:pt x="527234" y="0"/>
                </a:lnTo>
                <a:lnTo>
                  <a:pt x="527234" y="264276"/>
                </a:lnTo>
                <a:lnTo>
                  <a:pt x="0" y="264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ID">
              <a:solidFill>
                <a:prstClr val="black"/>
              </a:solidFill>
              <a:latin typeface="Calibri"/>
            </a:endParaRPr>
          </a:p>
        </p:txBody>
      </p:sp>
      <p:grpSp>
        <p:nvGrpSpPr>
          <p:cNvPr id="22" name="Group 22"/>
          <p:cNvGrpSpPr/>
          <p:nvPr/>
        </p:nvGrpSpPr>
        <p:grpSpPr>
          <a:xfrm>
            <a:off x="1131275" y="9931742"/>
            <a:ext cx="5930723" cy="268841"/>
            <a:chOff x="0" y="0"/>
            <a:chExt cx="7907629" cy="358454"/>
          </a:xfrm>
        </p:grpSpPr>
        <p:sp>
          <p:nvSpPr>
            <p:cNvPr id="23" name="Freeform 23"/>
            <p:cNvSpPr/>
            <p:nvPr/>
          </p:nvSpPr>
          <p:spPr>
            <a:xfrm>
              <a:off x="2421576" y="13521"/>
              <a:ext cx="325467" cy="324284"/>
            </a:xfrm>
            <a:custGeom>
              <a:avLst/>
              <a:gdLst/>
              <a:ahLst/>
              <a:cxnLst/>
              <a:rect l="l" t="t" r="r" b="b"/>
              <a:pathLst>
                <a:path w="325467" h="324284">
                  <a:moveTo>
                    <a:pt x="0" y="0"/>
                  </a:moveTo>
                  <a:lnTo>
                    <a:pt x="325467" y="0"/>
                  </a:lnTo>
                  <a:lnTo>
                    <a:pt x="325467" y="324284"/>
                  </a:lnTo>
                  <a:lnTo>
                    <a:pt x="0" y="324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914445"/>
              <a:endParaRPr lang="en-ID">
                <a:solidFill>
                  <a:prstClr val="black"/>
                </a:solidFill>
                <a:latin typeface="Calibri"/>
              </a:endParaRPr>
            </a:p>
          </p:txBody>
        </p:sp>
        <p:sp>
          <p:nvSpPr>
            <p:cNvPr id="24" name="TextBox 24"/>
            <p:cNvSpPr txBox="1"/>
            <p:nvPr/>
          </p:nvSpPr>
          <p:spPr>
            <a:xfrm>
              <a:off x="2815390" y="39068"/>
              <a:ext cx="1518406" cy="239381"/>
            </a:xfrm>
            <a:prstGeom prst="rect">
              <a:avLst/>
            </a:prstGeom>
          </p:spPr>
          <p:txBody>
            <a:bodyPr lIns="0" tIns="0" rIns="0" bIns="0" rtlCol="0" anchor="t">
              <a:spAutoFit/>
            </a:bodyPr>
            <a:lstStyle/>
            <a:p>
              <a:pPr defTabSz="914445">
                <a:lnSpc>
                  <a:spcPts val="1425"/>
                </a:lnSpc>
                <a:spcBef>
                  <a:spcPct val="0"/>
                </a:spcBef>
              </a:pPr>
              <a:r>
                <a:rPr lang="en-US" sz="1097" b="1" dirty="0" err="1">
                  <a:solidFill>
                    <a:srgbClr val="FFFFFF"/>
                  </a:solidFill>
                  <a:latin typeface="Mont Bold"/>
                  <a:ea typeface="Mont Bold"/>
                  <a:cs typeface="Mont Bold"/>
                  <a:sym typeface="Mont Bold"/>
                </a:rPr>
                <a:t>Kemendagri_RI</a:t>
              </a:r>
              <a:endParaRPr lang="en-US" sz="1097" b="1" dirty="0">
                <a:solidFill>
                  <a:srgbClr val="FFFFFF"/>
                </a:solidFill>
                <a:latin typeface="Mont Bold"/>
                <a:ea typeface="Mont Bold"/>
                <a:cs typeface="Mont Bold"/>
                <a:sym typeface="Mont Bold"/>
              </a:endParaRPr>
            </a:p>
          </p:txBody>
        </p:sp>
        <p:sp>
          <p:nvSpPr>
            <p:cNvPr id="25" name="Freeform 25"/>
            <p:cNvSpPr/>
            <p:nvPr/>
          </p:nvSpPr>
          <p:spPr>
            <a:xfrm>
              <a:off x="0" y="0"/>
              <a:ext cx="347674" cy="348943"/>
            </a:xfrm>
            <a:custGeom>
              <a:avLst/>
              <a:gdLst/>
              <a:ahLst/>
              <a:cxnLst/>
              <a:rect l="l" t="t" r="r" b="b"/>
              <a:pathLst>
                <a:path w="347674" h="348943">
                  <a:moveTo>
                    <a:pt x="0" y="0"/>
                  </a:moveTo>
                  <a:lnTo>
                    <a:pt x="347674" y="0"/>
                  </a:lnTo>
                  <a:lnTo>
                    <a:pt x="347674" y="348943"/>
                  </a:lnTo>
                  <a:lnTo>
                    <a:pt x="0" y="3489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5"/>
              <a:endParaRPr lang="en-ID">
                <a:solidFill>
                  <a:prstClr val="black"/>
                </a:solidFill>
                <a:latin typeface="Calibri"/>
              </a:endParaRPr>
            </a:p>
          </p:txBody>
        </p:sp>
        <p:sp>
          <p:nvSpPr>
            <p:cNvPr id="26" name="TextBox 26"/>
            <p:cNvSpPr txBox="1"/>
            <p:nvPr/>
          </p:nvSpPr>
          <p:spPr>
            <a:xfrm>
              <a:off x="449935" y="27264"/>
              <a:ext cx="1767124" cy="239381"/>
            </a:xfrm>
            <a:prstGeom prst="rect">
              <a:avLst/>
            </a:prstGeom>
          </p:spPr>
          <p:txBody>
            <a:bodyPr lIns="0" tIns="0" rIns="0" bIns="0" rtlCol="0" anchor="t">
              <a:spAutoFit/>
            </a:bodyPr>
            <a:lstStyle/>
            <a:p>
              <a:pPr defTabSz="914445">
                <a:lnSpc>
                  <a:spcPts val="1425"/>
                </a:lnSpc>
                <a:spcBef>
                  <a:spcPct val="0"/>
                </a:spcBef>
              </a:pPr>
              <a:r>
                <a:rPr lang="en-US" sz="1097" b="1" dirty="0">
                  <a:solidFill>
                    <a:srgbClr val="FFFFFF"/>
                  </a:solidFill>
                  <a:latin typeface="Mont Bold"/>
                  <a:ea typeface="Mont Bold"/>
                  <a:cs typeface="Mont Bold"/>
                  <a:sym typeface="Mont Bold"/>
                </a:rPr>
                <a:t>kemendagri.go.id</a:t>
              </a:r>
            </a:p>
          </p:txBody>
        </p:sp>
        <p:sp>
          <p:nvSpPr>
            <p:cNvPr id="27" name="Freeform 27"/>
            <p:cNvSpPr/>
            <p:nvPr/>
          </p:nvSpPr>
          <p:spPr>
            <a:xfrm>
              <a:off x="4457439" y="30413"/>
              <a:ext cx="328041" cy="328041"/>
            </a:xfrm>
            <a:custGeom>
              <a:avLst/>
              <a:gdLst/>
              <a:ahLst/>
              <a:cxnLst/>
              <a:rect l="l" t="t" r="r" b="b"/>
              <a:pathLst>
                <a:path w="328041" h="328041">
                  <a:moveTo>
                    <a:pt x="0" y="0"/>
                  </a:moveTo>
                  <a:lnTo>
                    <a:pt x="328041" y="0"/>
                  </a:lnTo>
                  <a:lnTo>
                    <a:pt x="328041" y="328041"/>
                  </a:lnTo>
                  <a:lnTo>
                    <a:pt x="0" y="3280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45"/>
              <a:endParaRPr lang="en-ID">
                <a:solidFill>
                  <a:prstClr val="black"/>
                </a:solidFill>
                <a:latin typeface="Calibri"/>
              </a:endParaRPr>
            </a:p>
          </p:txBody>
        </p:sp>
        <p:sp>
          <p:nvSpPr>
            <p:cNvPr id="28" name="TextBox 28"/>
            <p:cNvSpPr txBox="1"/>
            <p:nvPr/>
          </p:nvSpPr>
          <p:spPr>
            <a:xfrm>
              <a:off x="4864678" y="39068"/>
              <a:ext cx="1219796" cy="239381"/>
            </a:xfrm>
            <a:prstGeom prst="rect">
              <a:avLst/>
            </a:prstGeom>
          </p:spPr>
          <p:txBody>
            <a:bodyPr lIns="0" tIns="0" rIns="0" bIns="0" rtlCol="0" anchor="t">
              <a:spAutoFit/>
            </a:bodyPr>
            <a:lstStyle/>
            <a:p>
              <a:pPr defTabSz="914445">
                <a:lnSpc>
                  <a:spcPts val="1425"/>
                </a:lnSpc>
                <a:spcBef>
                  <a:spcPct val="0"/>
                </a:spcBef>
              </a:pPr>
              <a:r>
                <a:rPr lang="en-US" sz="1097" b="1" dirty="0" err="1">
                  <a:solidFill>
                    <a:srgbClr val="FFFFFF"/>
                  </a:solidFill>
                  <a:latin typeface="Mont Bold"/>
                  <a:ea typeface="Mont Bold"/>
                  <a:cs typeface="Mont Bold"/>
                  <a:sym typeface="Mont Bold"/>
                </a:rPr>
                <a:t>Kemendagri</a:t>
              </a:r>
              <a:endParaRPr lang="en-US" sz="1097" b="1" dirty="0">
                <a:solidFill>
                  <a:srgbClr val="FFFFFF"/>
                </a:solidFill>
                <a:latin typeface="Mont Bold"/>
                <a:ea typeface="Mont Bold"/>
                <a:cs typeface="Mont Bold"/>
                <a:sym typeface="Mont Bold"/>
              </a:endParaRPr>
            </a:p>
          </p:txBody>
        </p:sp>
        <p:sp>
          <p:nvSpPr>
            <p:cNvPr id="29" name="Freeform 29"/>
            <p:cNvSpPr/>
            <p:nvPr/>
          </p:nvSpPr>
          <p:spPr>
            <a:xfrm>
              <a:off x="6246163" y="22287"/>
              <a:ext cx="326655" cy="326655"/>
            </a:xfrm>
            <a:custGeom>
              <a:avLst/>
              <a:gdLst/>
              <a:ahLst/>
              <a:cxnLst/>
              <a:rect l="l" t="t" r="r" b="b"/>
              <a:pathLst>
                <a:path w="326655" h="326655">
                  <a:moveTo>
                    <a:pt x="0" y="0"/>
                  </a:moveTo>
                  <a:lnTo>
                    <a:pt x="326655" y="0"/>
                  </a:lnTo>
                  <a:lnTo>
                    <a:pt x="326655" y="326656"/>
                  </a:lnTo>
                  <a:lnTo>
                    <a:pt x="0" y="3266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14445"/>
              <a:endParaRPr lang="en-ID">
                <a:solidFill>
                  <a:prstClr val="black"/>
                </a:solidFill>
                <a:latin typeface="Calibri"/>
              </a:endParaRPr>
            </a:p>
          </p:txBody>
        </p:sp>
        <p:sp>
          <p:nvSpPr>
            <p:cNvPr id="30" name="TextBox 30"/>
            <p:cNvSpPr txBox="1"/>
            <p:nvPr/>
          </p:nvSpPr>
          <p:spPr>
            <a:xfrm>
              <a:off x="6629885" y="37883"/>
              <a:ext cx="127774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grpSp>
      <p:sp>
        <p:nvSpPr>
          <p:cNvPr id="31" name="Freeform 31"/>
          <p:cNvSpPr/>
          <p:nvPr/>
        </p:nvSpPr>
        <p:spPr>
          <a:xfrm>
            <a:off x="16256416" y="62565"/>
            <a:ext cx="1842437" cy="725460"/>
          </a:xfrm>
          <a:custGeom>
            <a:avLst/>
            <a:gdLst/>
            <a:ahLst/>
            <a:cxnLst/>
            <a:rect l="l" t="t" r="r" b="b"/>
            <a:pathLst>
              <a:path w="1842437" h="725460">
                <a:moveTo>
                  <a:pt x="0" y="0"/>
                </a:moveTo>
                <a:lnTo>
                  <a:pt x="1842436" y="0"/>
                </a:lnTo>
                <a:lnTo>
                  <a:pt x="1842436" y="725460"/>
                </a:lnTo>
                <a:lnTo>
                  <a:pt x="0" y="725460"/>
                </a:lnTo>
                <a:lnTo>
                  <a:pt x="0" y="0"/>
                </a:lnTo>
                <a:close/>
              </a:path>
            </a:pathLst>
          </a:custGeom>
          <a:blipFill>
            <a:blip r:embed="rId14"/>
            <a:stretch>
              <a:fillRect/>
            </a:stretch>
          </a:blipFill>
          <a:ln cap="sq">
            <a:noFill/>
            <a:prstDash val="solid"/>
            <a:miter/>
          </a:ln>
        </p:spPr>
        <p:txBody>
          <a:bodyPr/>
          <a:lstStyle/>
          <a:p>
            <a:pPr defTabSz="914445"/>
            <a:endParaRPr lang="en-ID">
              <a:solidFill>
                <a:prstClr val="black"/>
              </a:solidFill>
              <a:latin typeface="Calibri"/>
            </a:endParaRPr>
          </a:p>
        </p:txBody>
      </p:sp>
      <p:grpSp>
        <p:nvGrpSpPr>
          <p:cNvPr id="32" name="Group 32"/>
          <p:cNvGrpSpPr/>
          <p:nvPr/>
        </p:nvGrpSpPr>
        <p:grpSpPr>
          <a:xfrm rot="-7160991">
            <a:off x="7231761" y="10107888"/>
            <a:ext cx="479727" cy="59733"/>
            <a:chOff x="0" y="0"/>
            <a:chExt cx="126348" cy="15732"/>
          </a:xfrm>
        </p:grpSpPr>
        <p:sp>
          <p:nvSpPr>
            <p:cNvPr id="33" name="Freeform 33"/>
            <p:cNvSpPr/>
            <p:nvPr/>
          </p:nvSpPr>
          <p:spPr>
            <a:xfrm>
              <a:off x="0" y="0"/>
              <a:ext cx="126348" cy="15732"/>
            </a:xfrm>
            <a:custGeom>
              <a:avLst/>
              <a:gdLst/>
              <a:ahLst/>
              <a:cxnLst/>
              <a:rect l="l" t="t" r="r" b="b"/>
              <a:pathLst>
                <a:path w="126348" h="15732">
                  <a:moveTo>
                    <a:pt x="0" y="0"/>
                  </a:moveTo>
                  <a:lnTo>
                    <a:pt x="126348" y="0"/>
                  </a:lnTo>
                  <a:lnTo>
                    <a:pt x="126348" y="15732"/>
                  </a:lnTo>
                  <a:lnTo>
                    <a:pt x="0" y="15732"/>
                  </a:lnTo>
                  <a:close/>
                </a:path>
              </a:pathLst>
            </a:custGeom>
            <a:solidFill>
              <a:srgbClr val="FFFFFF"/>
            </a:solidFill>
          </p:spPr>
          <p:txBody>
            <a:bodyPr/>
            <a:lstStyle/>
            <a:p>
              <a:pPr defTabSz="914445"/>
              <a:endParaRPr lang="en-ID">
                <a:solidFill>
                  <a:prstClr val="black"/>
                </a:solidFill>
                <a:latin typeface="Calibri"/>
              </a:endParaRPr>
            </a:p>
          </p:txBody>
        </p:sp>
        <p:sp>
          <p:nvSpPr>
            <p:cNvPr id="34" name="TextBox 34"/>
            <p:cNvSpPr txBox="1"/>
            <p:nvPr/>
          </p:nvSpPr>
          <p:spPr>
            <a:xfrm>
              <a:off x="0" y="-38100"/>
              <a:ext cx="126348" cy="53832"/>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35" name="Group 35"/>
          <p:cNvGrpSpPr/>
          <p:nvPr/>
        </p:nvGrpSpPr>
        <p:grpSpPr>
          <a:xfrm rot="-7160991">
            <a:off x="15213468" y="10218101"/>
            <a:ext cx="479727" cy="59733"/>
            <a:chOff x="0" y="0"/>
            <a:chExt cx="126348" cy="15732"/>
          </a:xfrm>
        </p:grpSpPr>
        <p:sp>
          <p:nvSpPr>
            <p:cNvPr id="36" name="Freeform 36"/>
            <p:cNvSpPr/>
            <p:nvPr/>
          </p:nvSpPr>
          <p:spPr>
            <a:xfrm>
              <a:off x="0" y="0"/>
              <a:ext cx="126348" cy="15732"/>
            </a:xfrm>
            <a:custGeom>
              <a:avLst/>
              <a:gdLst/>
              <a:ahLst/>
              <a:cxnLst/>
              <a:rect l="l" t="t" r="r" b="b"/>
              <a:pathLst>
                <a:path w="126348" h="15732">
                  <a:moveTo>
                    <a:pt x="0" y="0"/>
                  </a:moveTo>
                  <a:lnTo>
                    <a:pt x="126348" y="0"/>
                  </a:lnTo>
                  <a:lnTo>
                    <a:pt x="126348" y="15732"/>
                  </a:lnTo>
                  <a:lnTo>
                    <a:pt x="0" y="15732"/>
                  </a:lnTo>
                  <a:close/>
                </a:path>
              </a:pathLst>
            </a:custGeom>
            <a:solidFill>
              <a:srgbClr val="FFFFFF"/>
            </a:solidFill>
          </p:spPr>
          <p:txBody>
            <a:bodyPr/>
            <a:lstStyle/>
            <a:p>
              <a:pPr defTabSz="914445"/>
              <a:endParaRPr lang="en-ID">
                <a:solidFill>
                  <a:prstClr val="black"/>
                </a:solidFill>
                <a:latin typeface="Calibri"/>
              </a:endParaRPr>
            </a:p>
          </p:txBody>
        </p:sp>
        <p:sp>
          <p:nvSpPr>
            <p:cNvPr id="37" name="TextBox 37"/>
            <p:cNvSpPr txBox="1"/>
            <p:nvPr/>
          </p:nvSpPr>
          <p:spPr>
            <a:xfrm>
              <a:off x="0" y="-38100"/>
              <a:ext cx="126348" cy="53832"/>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38" name="Group 38"/>
          <p:cNvGrpSpPr/>
          <p:nvPr/>
        </p:nvGrpSpPr>
        <p:grpSpPr>
          <a:xfrm>
            <a:off x="1049843" y="1295336"/>
            <a:ext cx="681509" cy="751884"/>
            <a:chOff x="0" y="0"/>
            <a:chExt cx="5607912" cy="6187008"/>
          </a:xfrm>
        </p:grpSpPr>
        <p:sp>
          <p:nvSpPr>
            <p:cNvPr id="39" name="Freeform 39"/>
            <p:cNvSpPr/>
            <p:nvPr/>
          </p:nvSpPr>
          <p:spPr>
            <a:xfrm>
              <a:off x="0" y="0"/>
              <a:ext cx="5607939" cy="6187035"/>
            </a:xfrm>
            <a:custGeom>
              <a:avLst/>
              <a:gdLst/>
              <a:ahLst/>
              <a:cxnLst/>
              <a:rect l="l" t="t" r="r" b="b"/>
              <a:pathLst>
                <a:path w="5607939" h="6187035">
                  <a:moveTo>
                    <a:pt x="0" y="0"/>
                  </a:moveTo>
                  <a:lnTo>
                    <a:pt x="5607939" y="0"/>
                  </a:lnTo>
                  <a:lnTo>
                    <a:pt x="5607939" y="6187035"/>
                  </a:lnTo>
                  <a:lnTo>
                    <a:pt x="0" y="6187035"/>
                  </a:lnTo>
                  <a:close/>
                </a:path>
              </a:pathLst>
            </a:custGeom>
            <a:blipFill>
              <a:blip r:embed="rId15"/>
              <a:stretch>
                <a:fillRect t="-2943" b="-2943"/>
              </a:stretch>
            </a:blipFill>
          </p:spPr>
          <p:txBody>
            <a:bodyPr/>
            <a:lstStyle/>
            <a:p>
              <a:pPr defTabSz="914445"/>
              <a:endParaRPr lang="en-ID">
                <a:solidFill>
                  <a:prstClr val="black"/>
                </a:solidFill>
                <a:latin typeface="Calibri"/>
              </a:endParaRPr>
            </a:p>
          </p:txBody>
        </p:sp>
      </p:grpSp>
      <p:grpSp>
        <p:nvGrpSpPr>
          <p:cNvPr id="43" name="Group 43"/>
          <p:cNvGrpSpPr/>
          <p:nvPr/>
        </p:nvGrpSpPr>
        <p:grpSpPr>
          <a:xfrm>
            <a:off x="218284" y="186337"/>
            <a:ext cx="749039" cy="727871"/>
            <a:chOff x="0" y="0"/>
            <a:chExt cx="998719" cy="970494"/>
          </a:xfrm>
        </p:grpSpPr>
        <p:sp>
          <p:nvSpPr>
            <p:cNvPr id="44" name="Freeform 44"/>
            <p:cNvSpPr/>
            <p:nvPr/>
          </p:nvSpPr>
          <p:spPr>
            <a:xfrm>
              <a:off x="0" y="773247"/>
              <a:ext cx="998719" cy="197247"/>
            </a:xfrm>
            <a:custGeom>
              <a:avLst/>
              <a:gdLst/>
              <a:ahLst/>
              <a:cxnLst/>
              <a:rect l="l" t="t" r="r" b="b"/>
              <a:pathLst>
                <a:path w="998719" h="197247">
                  <a:moveTo>
                    <a:pt x="0" y="0"/>
                  </a:moveTo>
                  <a:lnTo>
                    <a:pt x="998719" y="0"/>
                  </a:lnTo>
                  <a:lnTo>
                    <a:pt x="998719" y="197247"/>
                  </a:lnTo>
                  <a:lnTo>
                    <a:pt x="0" y="197247"/>
                  </a:lnTo>
                  <a:lnTo>
                    <a:pt x="0" y="0"/>
                  </a:lnTo>
                  <a:close/>
                </a:path>
              </a:pathLst>
            </a:custGeom>
            <a:blipFill>
              <a:blip r:embed="rId16">
                <a:alphaModFix amt="76000"/>
              </a:blip>
              <a:stretch>
                <a:fillRect/>
              </a:stretch>
            </a:blipFill>
          </p:spPr>
          <p:txBody>
            <a:bodyPr/>
            <a:lstStyle/>
            <a:p>
              <a:pPr defTabSz="914445"/>
              <a:endParaRPr lang="en-ID">
                <a:solidFill>
                  <a:prstClr val="black"/>
                </a:solidFill>
                <a:latin typeface="Calibri"/>
              </a:endParaRPr>
            </a:p>
          </p:txBody>
        </p:sp>
        <p:grpSp>
          <p:nvGrpSpPr>
            <p:cNvPr id="45" name="Group 45"/>
            <p:cNvGrpSpPr/>
            <p:nvPr/>
          </p:nvGrpSpPr>
          <p:grpSpPr>
            <a:xfrm>
              <a:off x="69898" y="0"/>
              <a:ext cx="866785" cy="866785"/>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47" name="TextBox 47"/>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48" name="Freeform 48"/>
            <p:cNvSpPr/>
            <p:nvPr/>
          </p:nvSpPr>
          <p:spPr>
            <a:xfrm>
              <a:off x="252696" y="138443"/>
              <a:ext cx="501189" cy="646001"/>
            </a:xfrm>
            <a:custGeom>
              <a:avLst/>
              <a:gdLst/>
              <a:ahLst/>
              <a:cxnLst/>
              <a:rect l="l" t="t" r="r" b="b"/>
              <a:pathLst>
                <a:path w="501189" h="646001">
                  <a:moveTo>
                    <a:pt x="0" y="0"/>
                  </a:moveTo>
                  <a:lnTo>
                    <a:pt x="501189" y="0"/>
                  </a:lnTo>
                  <a:lnTo>
                    <a:pt x="501189" y="646001"/>
                  </a:lnTo>
                  <a:lnTo>
                    <a:pt x="0" y="646001"/>
                  </a:lnTo>
                  <a:lnTo>
                    <a:pt x="0" y="0"/>
                  </a:lnTo>
                  <a:close/>
                </a:path>
              </a:pathLst>
            </a:custGeom>
            <a:blipFill>
              <a:blip r:embed="rId17"/>
              <a:stretch>
                <a:fillRect/>
              </a:stretch>
            </a:blipFill>
          </p:spPr>
          <p:txBody>
            <a:bodyPr/>
            <a:lstStyle/>
            <a:p>
              <a:pPr defTabSz="914445"/>
              <a:endParaRPr lang="en-ID">
                <a:solidFill>
                  <a:prstClr val="black"/>
                </a:solidFill>
                <a:latin typeface="Calibri"/>
              </a:endParaRPr>
            </a:p>
          </p:txBody>
        </p:sp>
        <p:sp>
          <p:nvSpPr>
            <p:cNvPr id="49" name="Freeform 49"/>
            <p:cNvSpPr/>
            <p:nvPr/>
          </p:nvSpPr>
          <p:spPr>
            <a:xfrm>
              <a:off x="62036" y="0"/>
              <a:ext cx="874647" cy="871871"/>
            </a:xfrm>
            <a:custGeom>
              <a:avLst/>
              <a:gdLst/>
              <a:ahLst/>
              <a:cxnLst/>
              <a:rect l="l" t="t" r="r" b="b"/>
              <a:pathLst>
                <a:path w="874647" h="871871">
                  <a:moveTo>
                    <a:pt x="0" y="0"/>
                  </a:moveTo>
                  <a:lnTo>
                    <a:pt x="874647" y="0"/>
                  </a:lnTo>
                  <a:lnTo>
                    <a:pt x="874647" y="871871"/>
                  </a:lnTo>
                  <a:lnTo>
                    <a:pt x="0" y="871871"/>
                  </a:lnTo>
                  <a:lnTo>
                    <a:pt x="0" y="0"/>
                  </a:lnTo>
                  <a:close/>
                </a:path>
              </a:pathLst>
            </a:custGeom>
            <a:blipFill>
              <a:blip r:embed="rId18"/>
              <a:stretch>
                <a:fillRect t="-453" b="-453"/>
              </a:stretch>
            </a:blipFill>
          </p:spPr>
          <p:txBody>
            <a:bodyPr/>
            <a:lstStyle/>
            <a:p>
              <a:pPr defTabSz="914445"/>
              <a:endParaRPr lang="en-ID">
                <a:solidFill>
                  <a:prstClr val="black"/>
                </a:solidFill>
                <a:latin typeface="Calibri"/>
              </a:endParaRPr>
            </a:p>
          </p:txBody>
        </p:sp>
      </p:grpSp>
      <p:sp>
        <p:nvSpPr>
          <p:cNvPr id="50" name="AutoShape 50"/>
          <p:cNvSpPr/>
          <p:nvPr/>
        </p:nvSpPr>
        <p:spPr>
          <a:xfrm>
            <a:off x="2036897" y="2188369"/>
            <a:ext cx="15137279" cy="62189"/>
          </a:xfrm>
          <a:prstGeom prst="line">
            <a:avLst/>
          </a:prstGeom>
          <a:ln w="38100" cap="flat">
            <a:solidFill>
              <a:srgbClr val="000000"/>
            </a:solidFill>
            <a:prstDash val="solid"/>
            <a:headEnd type="none" w="sm" len="sm"/>
            <a:tailEnd type="none" w="sm" len="sm"/>
          </a:ln>
        </p:spPr>
        <p:txBody>
          <a:bodyPr/>
          <a:lstStyle/>
          <a:p>
            <a:pPr defTabSz="914445"/>
            <a:endParaRPr lang="en-ID">
              <a:solidFill>
                <a:prstClr val="black"/>
              </a:solidFill>
              <a:latin typeface="Calibri"/>
            </a:endParaRPr>
          </a:p>
        </p:txBody>
      </p:sp>
      <p:grpSp>
        <p:nvGrpSpPr>
          <p:cNvPr id="51" name="Group 51"/>
          <p:cNvGrpSpPr/>
          <p:nvPr/>
        </p:nvGrpSpPr>
        <p:grpSpPr>
          <a:xfrm>
            <a:off x="1131277" y="4325470"/>
            <a:ext cx="3362903" cy="2224172"/>
            <a:chOff x="0" y="0"/>
            <a:chExt cx="704781" cy="466131"/>
          </a:xfrm>
        </p:grpSpPr>
        <p:sp>
          <p:nvSpPr>
            <p:cNvPr id="52" name="Freeform 52"/>
            <p:cNvSpPr/>
            <p:nvPr/>
          </p:nvSpPr>
          <p:spPr>
            <a:xfrm>
              <a:off x="0" y="0"/>
              <a:ext cx="704781" cy="466131"/>
            </a:xfrm>
            <a:custGeom>
              <a:avLst/>
              <a:gdLst/>
              <a:ahLst/>
              <a:cxnLst/>
              <a:rect l="l" t="t" r="r" b="b"/>
              <a:pathLst>
                <a:path w="704781" h="466131">
                  <a:moveTo>
                    <a:pt x="0" y="0"/>
                  </a:moveTo>
                  <a:lnTo>
                    <a:pt x="704781" y="0"/>
                  </a:lnTo>
                  <a:lnTo>
                    <a:pt x="704781" y="466131"/>
                  </a:lnTo>
                  <a:lnTo>
                    <a:pt x="0" y="466131"/>
                  </a:lnTo>
                  <a:close/>
                </a:path>
              </a:pathLst>
            </a:custGeom>
            <a:solidFill>
              <a:srgbClr val="63A8E6"/>
            </a:solidFill>
          </p:spPr>
          <p:txBody>
            <a:bodyPr/>
            <a:lstStyle/>
            <a:p>
              <a:pPr defTabSz="914445"/>
              <a:endParaRPr lang="en-ID">
                <a:solidFill>
                  <a:prstClr val="black"/>
                </a:solidFill>
                <a:latin typeface="Calibri"/>
              </a:endParaRPr>
            </a:p>
          </p:txBody>
        </p:sp>
        <p:sp>
          <p:nvSpPr>
            <p:cNvPr id="53" name="TextBox 53"/>
            <p:cNvSpPr txBox="1"/>
            <p:nvPr/>
          </p:nvSpPr>
          <p:spPr>
            <a:xfrm>
              <a:off x="0" y="-28575"/>
              <a:ext cx="704781" cy="494706"/>
            </a:xfrm>
            <a:prstGeom prst="rect">
              <a:avLst/>
            </a:prstGeom>
          </p:spPr>
          <p:txBody>
            <a:bodyPr lIns="50801" tIns="50801" rIns="50801" bIns="50801" rtlCol="0" anchor="ctr"/>
            <a:lstStyle/>
            <a:p>
              <a:pPr algn="ctr" defTabSz="914445">
                <a:lnSpc>
                  <a:spcPts val="2521"/>
                </a:lnSpc>
              </a:pPr>
              <a:endParaRPr>
                <a:solidFill>
                  <a:prstClr val="black"/>
                </a:solidFill>
                <a:latin typeface="Calibri"/>
              </a:endParaRPr>
            </a:p>
          </p:txBody>
        </p:sp>
      </p:grpSp>
      <p:grpSp>
        <p:nvGrpSpPr>
          <p:cNvPr id="54" name="Group 54"/>
          <p:cNvGrpSpPr/>
          <p:nvPr/>
        </p:nvGrpSpPr>
        <p:grpSpPr>
          <a:xfrm>
            <a:off x="1022969" y="4153274"/>
            <a:ext cx="3362903" cy="2224172"/>
            <a:chOff x="0" y="0"/>
            <a:chExt cx="704781" cy="466131"/>
          </a:xfrm>
        </p:grpSpPr>
        <p:sp>
          <p:nvSpPr>
            <p:cNvPr id="55" name="Freeform 55"/>
            <p:cNvSpPr/>
            <p:nvPr/>
          </p:nvSpPr>
          <p:spPr>
            <a:xfrm>
              <a:off x="0" y="0"/>
              <a:ext cx="704781" cy="466131"/>
            </a:xfrm>
            <a:custGeom>
              <a:avLst/>
              <a:gdLst/>
              <a:ahLst/>
              <a:cxnLst/>
              <a:rect l="l" t="t" r="r" b="b"/>
              <a:pathLst>
                <a:path w="704781" h="466131">
                  <a:moveTo>
                    <a:pt x="0" y="0"/>
                  </a:moveTo>
                  <a:lnTo>
                    <a:pt x="704781" y="0"/>
                  </a:lnTo>
                  <a:lnTo>
                    <a:pt x="704781" y="466131"/>
                  </a:lnTo>
                  <a:lnTo>
                    <a:pt x="0" y="466131"/>
                  </a:lnTo>
                  <a:close/>
                </a:path>
              </a:pathLst>
            </a:custGeom>
            <a:solidFill>
              <a:srgbClr val="2F668F"/>
            </a:solidFill>
          </p:spPr>
          <p:txBody>
            <a:bodyPr/>
            <a:lstStyle/>
            <a:p>
              <a:pPr defTabSz="914445"/>
              <a:endParaRPr lang="en-ID">
                <a:solidFill>
                  <a:prstClr val="black"/>
                </a:solidFill>
                <a:latin typeface="Calibri"/>
              </a:endParaRPr>
            </a:p>
          </p:txBody>
        </p:sp>
        <p:sp>
          <p:nvSpPr>
            <p:cNvPr id="56" name="TextBox 56"/>
            <p:cNvSpPr txBox="1"/>
            <p:nvPr/>
          </p:nvSpPr>
          <p:spPr>
            <a:xfrm>
              <a:off x="0" y="-28575"/>
              <a:ext cx="704781" cy="494706"/>
            </a:xfrm>
            <a:prstGeom prst="rect">
              <a:avLst/>
            </a:prstGeom>
          </p:spPr>
          <p:txBody>
            <a:bodyPr lIns="50801" tIns="50801" rIns="50801" bIns="50801" rtlCol="0" anchor="ctr"/>
            <a:lstStyle/>
            <a:p>
              <a:pPr algn="ctr" defTabSz="914445">
                <a:lnSpc>
                  <a:spcPts val="2521"/>
                </a:lnSpc>
              </a:pPr>
              <a:endParaRPr>
                <a:solidFill>
                  <a:prstClr val="black"/>
                </a:solidFill>
                <a:latin typeface="Calibri"/>
              </a:endParaRPr>
            </a:p>
          </p:txBody>
        </p:sp>
      </p:grpSp>
      <p:sp>
        <p:nvSpPr>
          <p:cNvPr id="57" name="Freeform 57"/>
          <p:cNvSpPr/>
          <p:nvPr/>
        </p:nvSpPr>
        <p:spPr>
          <a:xfrm>
            <a:off x="568837" y="4325469"/>
            <a:ext cx="1391036" cy="1879779"/>
          </a:xfrm>
          <a:custGeom>
            <a:avLst/>
            <a:gdLst/>
            <a:ahLst/>
            <a:cxnLst/>
            <a:rect l="l" t="t" r="r" b="b"/>
            <a:pathLst>
              <a:path w="1391036" h="1879779">
                <a:moveTo>
                  <a:pt x="0" y="0"/>
                </a:moveTo>
                <a:lnTo>
                  <a:pt x="1391036" y="0"/>
                </a:lnTo>
                <a:lnTo>
                  <a:pt x="1391036" y="1879779"/>
                </a:lnTo>
                <a:lnTo>
                  <a:pt x="0" y="1879779"/>
                </a:lnTo>
                <a:lnTo>
                  <a:pt x="0" y="0"/>
                </a:lnTo>
                <a:close/>
              </a:path>
            </a:pathLst>
          </a:custGeom>
          <a:blipFill>
            <a:blip r:embed="rId19"/>
            <a:stretch>
              <a:fillRect/>
            </a:stretch>
          </a:blipFill>
        </p:spPr>
        <p:txBody>
          <a:bodyPr/>
          <a:lstStyle/>
          <a:p>
            <a:pPr defTabSz="914445"/>
            <a:endParaRPr lang="en-ID">
              <a:solidFill>
                <a:prstClr val="black"/>
              </a:solidFill>
              <a:latin typeface="Calibri"/>
            </a:endParaRPr>
          </a:p>
        </p:txBody>
      </p:sp>
      <p:grpSp>
        <p:nvGrpSpPr>
          <p:cNvPr id="58" name="Group 58"/>
          <p:cNvGrpSpPr/>
          <p:nvPr/>
        </p:nvGrpSpPr>
        <p:grpSpPr>
          <a:xfrm>
            <a:off x="4732034" y="5074562"/>
            <a:ext cx="715577" cy="589140"/>
            <a:chOff x="0" y="0"/>
            <a:chExt cx="987235" cy="812800"/>
          </a:xfrm>
        </p:grpSpPr>
        <p:sp>
          <p:nvSpPr>
            <p:cNvPr id="59" name="Freeform 59"/>
            <p:cNvSpPr/>
            <p:nvPr/>
          </p:nvSpPr>
          <p:spPr>
            <a:xfrm>
              <a:off x="0" y="0"/>
              <a:ext cx="987235" cy="812800"/>
            </a:xfrm>
            <a:custGeom>
              <a:avLst/>
              <a:gdLst/>
              <a:ahLst/>
              <a:cxnLst/>
              <a:rect l="l" t="t" r="r" b="b"/>
              <a:pathLst>
                <a:path w="987235" h="812800">
                  <a:moveTo>
                    <a:pt x="987235" y="406400"/>
                  </a:moveTo>
                  <a:lnTo>
                    <a:pt x="580835" y="0"/>
                  </a:lnTo>
                  <a:lnTo>
                    <a:pt x="580835" y="203200"/>
                  </a:lnTo>
                  <a:lnTo>
                    <a:pt x="0" y="203200"/>
                  </a:lnTo>
                  <a:lnTo>
                    <a:pt x="0" y="609600"/>
                  </a:lnTo>
                  <a:lnTo>
                    <a:pt x="580835" y="609600"/>
                  </a:lnTo>
                  <a:lnTo>
                    <a:pt x="580835" y="812800"/>
                  </a:lnTo>
                  <a:lnTo>
                    <a:pt x="987235" y="406400"/>
                  </a:lnTo>
                  <a:close/>
                </a:path>
              </a:pathLst>
            </a:custGeom>
            <a:solidFill>
              <a:srgbClr val="4187B5"/>
            </a:solidFill>
          </p:spPr>
          <p:txBody>
            <a:bodyPr/>
            <a:lstStyle/>
            <a:p>
              <a:pPr defTabSz="914445"/>
              <a:endParaRPr lang="en-ID">
                <a:solidFill>
                  <a:prstClr val="black"/>
                </a:solidFill>
                <a:latin typeface="Calibri"/>
              </a:endParaRPr>
            </a:p>
          </p:txBody>
        </p:sp>
        <p:sp>
          <p:nvSpPr>
            <p:cNvPr id="60" name="TextBox 60"/>
            <p:cNvSpPr txBox="1"/>
            <p:nvPr/>
          </p:nvSpPr>
          <p:spPr>
            <a:xfrm>
              <a:off x="0" y="165100"/>
              <a:ext cx="885635" cy="444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1" name="Group 61"/>
          <p:cNvGrpSpPr/>
          <p:nvPr/>
        </p:nvGrpSpPr>
        <p:grpSpPr>
          <a:xfrm>
            <a:off x="5735378" y="4560902"/>
            <a:ext cx="3362903" cy="1616462"/>
            <a:chOff x="0" y="0"/>
            <a:chExt cx="704781" cy="338770"/>
          </a:xfrm>
        </p:grpSpPr>
        <p:sp>
          <p:nvSpPr>
            <p:cNvPr id="62" name="Freeform 62"/>
            <p:cNvSpPr/>
            <p:nvPr/>
          </p:nvSpPr>
          <p:spPr>
            <a:xfrm>
              <a:off x="0" y="0"/>
              <a:ext cx="704781" cy="338770"/>
            </a:xfrm>
            <a:custGeom>
              <a:avLst/>
              <a:gdLst/>
              <a:ahLst/>
              <a:cxnLst/>
              <a:rect l="l" t="t" r="r" b="b"/>
              <a:pathLst>
                <a:path w="704781" h="338770">
                  <a:moveTo>
                    <a:pt x="82878" y="0"/>
                  </a:moveTo>
                  <a:lnTo>
                    <a:pt x="621903" y="0"/>
                  </a:lnTo>
                  <a:cubicBezTo>
                    <a:pt x="667675" y="0"/>
                    <a:pt x="704781" y="37106"/>
                    <a:pt x="704781" y="82878"/>
                  </a:cubicBezTo>
                  <a:lnTo>
                    <a:pt x="704781" y="255893"/>
                  </a:lnTo>
                  <a:cubicBezTo>
                    <a:pt x="704781" y="277873"/>
                    <a:pt x="696049" y="298953"/>
                    <a:pt x="680507" y="314496"/>
                  </a:cubicBezTo>
                  <a:cubicBezTo>
                    <a:pt x="664964" y="330038"/>
                    <a:pt x="643884" y="338770"/>
                    <a:pt x="621903" y="338770"/>
                  </a:cubicBezTo>
                  <a:lnTo>
                    <a:pt x="82878" y="338770"/>
                  </a:lnTo>
                  <a:cubicBezTo>
                    <a:pt x="60897" y="338770"/>
                    <a:pt x="39817" y="330038"/>
                    <a:pt x="24274" y="314496"/>
                  </a:cubicBezTo>
                  <a:cubicBezTo>
                    <a:pt x="8732" y="298953"/>
                    <a:pt x="0" y="277873"/>
                    <a:pt x="0" y="255893"/>
                  </a:cubicBezTo>
                  <a:lnTo>
                    <a:pt x="0" y="82878"/>
                  </a:lnTo>
                  <a:cubicBezTo>
                    <a:pt x="0" y="60897"/>
                    <a:pt x="8732" y="39817"/>
                    <a:pt x="24274" y="24274"/>
                  </a:cubicBezTo>
                  <a:cubicBezTo>
                    <a:pt x="39817" y="8732"/>
                    <a:pt x="60897" y="0"/>
                    <a:pt x="82878" y="0"/>
                  </a:cubicBezTo>
                  <a:close/>
                </a:path>
              </a:pathLst>
            </a:custGeom>
            <a:solidFill>
              <a:srgbClr val="63A8E6"/>
            </a:solidFill>
          </p:spPr>
          <p:txBody>
            <a:bodyPr/>
            <a:lstStyle/>
            <a:p>
              <a:pPr defTabSz="914445"/>
              <a:endParaRPr lang="en-ID">
                <a:solidFill>
                  <a:prstClr val="black"/>
                </a:solidFill>
                <a:latin typeface="Calibri"/>
              </a:endParaRPr>
            </a:p>
          </p:txBody>
        </p:sp>
        <p:sp>
          <p:nvSpPr>
            <p:cNvPr id="63" name="TextBox 63"/>
            <p:cNvSpPr txBox="1"/>
            <p:nvPr/>
          </p:nvSpPr>
          <p:spPr>
            <a:xfrm>
              <a:off x="0" y="-28575"/>
              <a:ext cx="704781" cy="367345"/>
            </a:xfrm>
            <a:prstGeom prst="rect">
              <a:avLst/>
            </a:prstGeom>
          </p:spPr>
          <p:txBody>
            <a:bodyPr lIns="50801" tIns="50801" rIns="50801" bIns="50801" rtlCol="0" anchor="ctr"/>
            <a:lstStyle/>
            <a:p>
              <a:pPr algn="ctr" defTabSz="914445">
                <a:lnSpc>
                  <a:spcPts val="2521"/>
                </a:lnSpc>
              </a:pPr>
              <a:endParaRPr>
                <a:solidFill>
                  <a:prstClr val="black"/>
                </a:solidFill>
                <a:latin typeface="Calibri"/>
              </a:endParaRPr>
            </a:p>
          </p:txBody>
        </p:sp>
      </p:grpSp>
      <p:grpSp>
        <p:nvGrpSpPr>
          <p:cNvPr id="64" name="Group 64"/>
          <p:cNvGrpSpPr/>
          <p:nvPr/>
        </p:nvGrpSpPr>
        <p:grpSpPr>
          <a:xfrm>
            <a:off x="9574530" y="4415699"/>
            <a:ext cx="3720417" cy="763928"/>
            <a:chOff x="0" y="0"/>
            <a:chExt cx="779707" cy="160100"/>
          </a:xfrm>
        </p:grpSpPr>
        <p:sp>
          <p:nvSpPr>
            <p:cNvPr id="65" name="Freeform 65"/>
            <p:cNvSpPr/>
            <p:nvPr/>
          </p:nvSpPr>
          <p:spPr>
            <a:xfrm>
              <a:off x="0" y="0"/>
              <a:ext cx="779707" cy="160100"/>
            </a:xfrm>
            <a:custGeom>
              <a:avLst/>
              <a:gdLst/>
              <a:ahLst/>
              <a:cxnLst/>
              <a:rect l="l" t="t" r="r" b="b"/>
              <a:pathLst>
                <a:path w="779707" h="160100">
                  <a:moveTo>
                    <a:pt x="27052" y="0"/>
                  </a:moveTo>
                  <a:lnTo>
                    <a:pt x="752655" y="0"/>
                  </a:lnTo>
                  <a:cubicBezTo>
                    <a:pt x="767595" y="0"/>
                    <a:pt x="779707" y="12112"/>
                    <a:pt x="779707" y="27052"/>
                  </a:cubicBezTo>
                  <a:lnTo>
                    <a:pt x="779707" y="133048"/>
                  </a:lnTo>
                  <a:cubicBezTo>
                    <a:pt x="779707" y="147989"/>
                    <a:pt x="767595" y="160100"/>
                    <a:pt x="752655" y="160100"/>
                  </a:cubicBezTo>
                  <a:lnTo>
                    <a:pt x="27052" y="160100"/>
                  </a:lnTo>
                  <a:cubicBezTo>
                    <a:pt x="12112" y="160100"/>
                    <a:pt x="0" y="147989"/>
                    <a:pt x="0" y="133048"/>
                  </a:cubicBezTo>
                  <a:lnTo>
                    <a:pt x="0" y="27052"/>
                  </a:lnTo>
                  <a:cubicBezTo>
                    <a:pt x="0" y="12112"/>
                    <a:pt x="12112" y="0"/>
                    <a:pt x="27052" y="0"/>
                  </a:cubicBezTo>
                  <a:close/>
                </a:path>
              </a:pathLst>
            </a:custGeom>
            <a:solidFill>
              <a:srgbClr val="63A8E6"/>
            </a:solidFill>
          </p:spPr>
          <p:txBody>
            <a:bodyPr/>
            <a:lstStyle/>
            <a:p>
              <a:pPr defTabSz="914445"/>
              <a:endParaRPr lang="en-ID">
                <a:solidFill>
                  <a:prstClr val="black"/>
                </a:solidFill>
                <a:latin typeface="Calibri"/>
              </a:endParaRPr>
            </a:p>
          </p:txBody>
        </p:sp>
        <p:sp>
          <p:nvSpPr>
            <p:cNvPr id="66" name="TextBox 66"/>
            <p:cNvSpPr txBox="1"/>
            <p:nvPr/>
          </p:nvSpPr>
          <p:spPr>
            <a:xfrm>
              <a:off x="0" y="-28575"/>
              <a:ext cx="779707" cy="188675"/>
            </a:xfrm>
            <a:prstGeom prst="rect">
              <a:avLst/>
            </a:prstGeom>
          </p:spPr>
          <p:txBody>
            <a:bodyPr lIns="50801" tIns="50801" rIns="50801" bIns="50801" rtlCol="0" anchor="ctr"/>
            <a:lstStyle/>
            <a:p>
              <a:pPr algn="ctr" defTabSz="914445">
                <a:lnSpc>
                  <a:spcPts val="2521"/>
                </a:lnSpc>
              </a:pPr>
              <a:endParaRPr>
                <a:solidFill>
                  <a:prstClr val="black"/>
                </a:solidFill>
                <a:latin typeface="Calibri"/>
              </a:endParaRPr>
            </a:p>
          </p:txBody>
        </p:sp>
      </p:grpSp>
      <p:grpSp>
        <p:nvGrpSpPr>
          <p:cNvPr id="67" name="Group 67"/>
          <p:cNvGrpSpPr/>
          <p:nvPr/>
        </p:nvGrpSpPr>
        <p:grpSpPr>
          <a:xfrm>
            <a:off x="9574530" y="5613517"/>
            <a:ext cx="3720417" cy="763928"/>
            <a:chOff x="0" y="0"/>
            <a:chExt cx="779707" cy="160100"/>
          </a:xfrm>
        </p:grpSpPr>
        <p:sp>
          <p:nvSpPr>
            <p:cNvPr id="68" name="Freeform 68"/>
            <p:cNvSpPr/>
            <p:nvPr/>
          </p:nvSpPr>
          <p:spPr>
            <a:xfrm>
              <a:off x="0" y="0"/>
              <a:ext cx="779707" cy="160100"/>
            </a:xfrm>
            <a:custGeom>
              <a:avLst/>
              <a:gdLst/>
              <a:ahLst/>
              <a:cxnLst/>
              <a:rect l="l" t="t" r="r" b="b"/>
              <a:pathLst>
                <a:path w="779707" h="160100">
                  <a:moveTo>
                    <a:pt x="27052" y="0"/>
                  </a:moveTo>
                  <a:lnTo>
                    <a:pt x="752655" y="0"/>
                  </a:lnTo>
                  <a:cubicBezTo>
                    <a:pt x="767595" y="0"/>
                    <a:pt x="779707" y="12112"/>
                    <a:pt x="779707" y="27052"/>
                  </a:cubicBezTo>
                  <a:lnTo>
                    <a:pt x="779707" y="133048"/>
                  </a:lnTo>
                  <a:cubicBezTo>
                    <a:pt x="779707" y="147989"/>
                    <a:pt x="767595" y="160100"/>
                    <a:pt x="752655" y="160100"/>
                  </a:cubicBezTo>
                  <a:lnTo>
                    <a:pt x="27052" y="160100"/>
                  </a:lnTo>
                  <a:cubicBezTo>
                    <a:pt x="12112" y="160100"/>
                    <a:pt x="0" y="147989"/>
                    <a:pt x="0" y="133048"/>
                  </a:cubicBezTo>
                  <a:lnTo>
                    <a:pt x="0" y="27052"/>
                  </a:lnTo>
                  <a:cubicBezTo>
                    <a:pt x="0" y="12112"/>
                    <a:pt x="12112" y="0"/>
                    <a:pt x="27052" y="0"/>
                  </a:cubicBezTo>
                  <a:close/>
                </a:path>
              </a:pathLst>
            </a:custGeom>
            <a:solidFill>
              <a:srgbClr val="63A8E6"/>
            </a:solidFill>
          </p:spPr>
          <p:txBody>
            <a:bodyPr/>
            <a:lstStyle/>
            <a:p>
              <a:pPr defTabSz="914445"/>
              <a:endParaRPr lang="en-ID">
                <a:solidFill>
                  <a:prstClr val="black"/>
                </a:solidFill>
                <a:latin typeface="Calibri"/>
              </a:endParaRPr>
            </a:p>
          </p:txBody>
        </p:sp>
        <p:sp>
          <p:nvSpPr>
            <p:cNvPr id="69" name="TextBox 69"/>
            <p:cNvSpPr txBox="1"/>
            <p:nvPr/>
          </p:nvSpPr>
          <p:spPr>
            <a:xfrm>
              <a:off x="0" y="-28575"/>
              <a:ext cx="779707" cy="188675"/>
            </a:xfrm>
            <a:prstGeom prst="rect">
              <a:avLst/>
            </a:prstGeom>
          </p:spPr>
          <p:txBody>
            <a:bodyPr lIns="50801" tIns="50801" rIns="50801" bIns="50801" rtlCol="0" anchor="ctr"/>
            <a:lstStyle/>
            <a:p>
              <a:pPr algn="ctr" defTabSz="914445">
                <a:lnSpc>
                  <a:spcPts val="2521"/>
                </a:lnSpc>
              </a:pPr>
              <a:endParaRPr>
                <a:solidFill>
                  <a:prstClr val="black"/>
                </a:solidFill>
                <a:latin typeface="Calibri"/>
              </a:endParaRPr>
            </a:p>
          </p:txBody>
        </p:sp>
      </p:grpSp>
      <p:grpSp>
        <p:nvGrpSpPr>
          <p:cNvPr id="70" name="Group 70"/>
          <p:cNvGrpSpPr/>
          <p:nvPr/>
        </p:nvGrpSpPr>
        <p:grpSpPr>
          <a:xfrm>
            <a:off x="13637847" y="4405480"/>
            <a:ext cx="3720417" cy="763928"/>
            <a:chOff x="0" y="0"/>
            <a:chExt cx="779707" cy="160100"/>
          </a:xfrm>
        </p:grpSpPr>
        <p:sp>
          <p:nvSpPr>
            <p:cNvPr id="71" name="Freeform 71"/>
            <p:cNvSpPr/>
            <p:nvPr/>
          </p:nvSpPr>
          <p:spPr>
            <a:xfrm>
              <a:off x="0" y="0"/>
              <a:ext cx="779707" cy="160100"/>
            </a:xfrm>
            <a:custGeom>
              <a:avLst/>
              <a:gdLst/>
              <a:ahLst/>
              <a:cxnLst/>
              <a:rect l="l" t="t" r="r" b="b"/>
              <a:pathLst>
                <a:path w="779707" h="160100">
                  <a:moveTo>
                    <a:pt x="27052" y="0"/>
                  </a:moveTo>
                  <a:lnTo>
                    <a:pt x="752655" y="0"/>
                  </a:lnTo>
                  <a:cubicBezTo>
                    <a:pt x="767595" y="0"/>
                    <a:pt x="779707" y="12112"/>
                    <a:pt x="779707" y="27052"/>
                  </a:cubicBezTo>
                  <a:lnTo>
                    <a:pt x="779707" y="133048"/>
                  </a:lnTo>
                  <a:cubicBezTo>
                    <a:pt x="779707" y="147989"/>
                    <a:pt x="767595" y="160100"/>
                    <a:pt x="752655" y="160100"/>
                  </a:cubicBezTo>
                  <a:lnTo>
                    <a:pt x="27052" y="160100"/>
                  </a:lnTo>
                  <a:cubicBezTo>
                    <a:pt x="12112" y="160100"/>
                    <a:pt x="0" y="147989"/>
                    <a:pt x="0" y="133048"/>
                  </a:cubicBezTo>
                  <a:lnTo>
                    <a:pt x="0" y="27052"/>
                  </a:lnTo>
                  <a:cubicBezTo>
                    <a:pt x="0" y="12112"/>
                    <a:pt x="12112" y="0"/>
                    <a:pt x="27052" y="0"/>
                  </a:cubicBezTo>
                  <a:close/>
                </a:path>
              </a:pathLst>
            </a:custGeom>
            <a:solidFill>
              <a:srgbClr val="63A8E6"/>
            </a:solidFill>
          </p:spPr>
          <p:txBody>
            <a:bodyPr/>
            <a:lstStyle/>
            <a:p>
              <a:pPr defTabSz="914445"/>
              <a:endParaRPr lang="en-ID">
                <a:solidFill>
                  <a:prstClr val="black"/>
                </a:solidFill>
                <a:latin typeface="Calibri"/>
              </a:endParaRPr>
            </a:p>
          </p:txBody>
        </p:sp>
        <p:sp>
          <p:nvSpPr>
            <p:cNvPr id="72" name="TextBox 72"/>
            <p:cNvSpPr txBox="1"/>
            <p:nvPr/>
          </p:nvSpPr>
          <p:spPr>
            <a:xfrm>
              <a:off x="0" y="-28575"/>
              <a:ext cx="779707" cy="188675"/>
            </a:xfrm>
            <a:prstGeom prst="rect">
              <a:avLst/>
            </a:prstGeom>
          </p:spPr>
          <p:txBody>
            <a:bodyPr lIns="50801" tIns="50801" rIns="50801" bIns="50801" rtlCol="0" anchor="ctr"/>
            <a:lstStyle/>
            <a:p>
              <a:pPr algn="ctr" defTabSz="914445">
                <a:lnSpc>
                  <a:spcPts val="2521"/>
                </a:lnSpc>
              </a:pPr>
              <a:endParaRPr>
                <a:solidFill>
                  <a:prstClr val="black"/>
                </a:solidFill>
                <a:latin typeface="Calibri"/>
              </a:endParaRPr>
            </a:p>
          </p:txBody>
        </p:sp>
      </p:grpSp>
      <p:grpSp>
        <p:nvGrpSpPr>
          <p:cNvPr id="73" name="Group 73"/>
          <p:cNvGrpSpPr/>
          <p:nvPr/>
        </p:nvGrpSpPr>
        <p:grpSpPr>
          <a:xfrm>
            <a:off x="13637847" y="5603297"/>
            <a:ext cx="3720417" cy="763928"/>
            <a:chOff x="0" y="0"/>
            <a:chExt cx="779707" cy="160100"/>
          </a:xfrm>
        </p:grpSpPr>
        <p:sp>
          <p:nvSpPr>
            <p:cNvPr id="74" name="Freeform 74"/>
            <p:cNvSpPr/>
            <p:nvPr/>
          </p:nvSpPr>
          <p:spPr>
            <a:xfrm>
              <a:off x="0" y="0"/>
              <a:ext cx="779707" cy="160100"/>
            </a:xfrm>
            <a:custGeom>
              <a:avLst/>
              <a:gdLst/>
              <a:ahLst/>
              <a:cxnLst/>
              <a:rect l="l" t="t" r="r" b="b"/>
              <a:pathLst>
                <a:path w="779707" h="160100">
                  <a:moveTo>
                    <a:pt x="27052" y="0"/>
                  </a:moveTo>
                  <a:lnTo>
                    <a:pt x="752655" y="0"/>
                  </a:lnTo>
                  <a:cubicBezTo>
                    <a:pt x="767595" y="0"/>
                    <a:pt x="779707" y="12112"/>
                    <a:pt x="779707" y="27052"/>
                  </a:cubicBezTo>
                  <a:lnTo>
                    <a:pt x="779707" y="133048"/>
                  </a:lnTo>
                  <a:cubicBezTo>
                    <a:pt x="779707" y="147989"/>
                    <a:pt x="767595" y="160100"/>
                    <a:pt x="752655" y="160100"/>
                  </a:cubicBezTo>
                  <a:lnTo>
                    <a:pt x="27052" y="160100"/>
                  </a:lnTo>
                  <a:cubicBezTo>
                    <a:pt x="12112" y="160100"/>
                    <a:pt x="0" y="147989"/>
                    <a:pt x="0" y="133048"/>
                  </a:cubicBezTo>
                  <a:lnTo>
                    <a:pt x="0" y="27052"/>
                  </a:lnTo>
                  <a:cubicBezTo>
                    <a:pt x="0" y="12112"/>
                    <a:pt x="12112" y="0"/>
                    <a:pt x="27052" y="0"/>
                  </a:cubicBezTo>
                  <a:close/>
                </a:path>
              </a:pathLst>
            </a:custGeom>
            <a:solidFill>
              <a:srgbClr val="63A8E6"/>
            </a:solidFill>
          </p:spPr>
          <p:txBody>
            <a:bodyPr/>
            <a:lstStyle/>
            <a:p>
              <a:pPr defTabSz="914445"/>
              <a:endParaRPr lang="en-ID">
                <a:solidFill>
                  <a:prstClr val="black"/>
                </a:solidFill>
                <a:latin typeface="Calibri"/>
              </a:endParaRPr>
            </a:p>
          </p:txBody>
        </p:sp>
        <p:sp>
          <p:nvSpPr>
            <p:cNvPr id="75" name="TextBox 75"/>
            <p:cNvSpPr txBox="1"/>
            <p:nvPr/>
          </p:nvSpPr>
          <p:spPr>
            <a:xfrm>
              <a:off x="0" y="-28575"/>
              <a:ext cx="779707" cy="188675"/>
            </a:xfrm>
            <a:prstGeom prst="rect">
              <a:avLst/>
            </a:prstGeom>
          </p:spPr>
          <p:txBody>
            <a:bodyPr lIns="50801" tIns="50801" rIns="50801" bIns="50801" rtlCol="0" anchor="ctr"/>
            <a:lstStyle/>
            <a:p>
              <a:pPr algn="ctr" defTabSz="914445">
                <a:lnSpc>
                  <a:spcPts val="2521"/>
                </a:lnSpc>
              </a:pPr>
              <a:endParaRPr>
                <a:solidFill>
                  <a:prstClr val="black"/>
                </a:solidFill>
                <a:latin typeface="Calibri"/>
              </a:endParaRPr>
            </a:p>
          </p:txBody>
        </p:sp>
      </p:grpSp>
      <p:sp>
        <p:nvSpPr>
          <p:cNvPr id="76" name="Freeform 76"/>
          <p:cNvSpPr/>
          <p:nvPr/>
        </p:nvSpPr>
        <p:spPr>
          <a:xfrm>
            <a:off x="6956597" y="4228058"/>
            <a:ext cx="920465" cy="915443"/>
          </a:xfrm>
          <a:custGeom>
            <a:avLst/>
            <a:gdLst/>
            <a:ahLst/>
            <a:cxnLst/>
            <a:rect l="l" t="t" r="r" b="b"/>
            <a:pathLst>
              <a:path w="920464" h="915443">
                <a:moveTo>
                  <a:pt x="0" y="0"/>
                </a:moveTo>
                <a:lnTo>
                  <a:pt x="920464" y="0"/>
                </a:lnTo>
                <a:lnTo>
                  <a:pt x="920464" y="915443"/>
                </a:lnTo>
                <a:lnTo>
                  <a:pt x="0" y="9154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914445"/>
            <a:endParaRPr lang="en-ID">
              <a:solidFill>
                <a:prstClr val="black"/>
              </a:solidFill>
              <a:latin typeface="Calibri"/>
            </a:endParaRPr>
          </a:p>
        </p:txBody>
      </p:sp>
      <p:sp>
        <p:nvSpPr>
          <p:cNvPr id="77" name="Freeform 77"/>
          <p:cNvSpPr/>
          <p:nvPr/>
        </p:nvSpPr>
        <p:spPr>
          <a:xfrm>
            <a:off x="9336406" y="4153274"/>
            <a:ext cx="1218638" cy="1209498"/>
          </a:xfrm>
          <a:custGeom>
            <a:avLst/>
            <a:gdLst/>
            <a:ahLst/>
            <a:cxnLst/>
            <a:rect l="l" t="t" r="r" b="b"/>
            <a:pathLst>
              <a:path w="1218638" h="1209498">
                <a:moveTo>
                  <a:pt x="0" y="0"/>
                </a:moveTo>
                <a:lnTo>
                  <a:pt x="1218638" y="0"/>
                </a:lnTo>
                <a:lnTo>
                  <a:pt x="1218638" y="1209498"/>
                </a:lnTo>
                <a:lnTo>
                  <a:pt x="0" y="120949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914445"/>
            <a:endParaRPr lang="en-ID">
              <a:solidFill>
                <a:prstClr val="black"/>
              </a:solidFill>
              <a:latin typeface="Calibri"/>
            </a:endParaRPr>
          </a:p>
        </p:txBody>
      </p:sp>
      <p:sp>
        <p:nvSpPr>
          <p:cNvPr id="78" name="Freeform 78"/>
          <p:cNvSpPr/>
          <p:nvPr/>
        </p:nvSpPr>
        <p:spPr>
          <a:xfrm>
            <a:off x="9484484" y="5515164"/>
            <a:ext cx="1169721" cy="960633"/>
          </a:xfrm>
          <a:custGeom>
            <a:avLst/>
            <a:gdLst/>
            <a:ahLst/>
            <a:cxnLst/>
            <a:rect l="l" t="t" r="r" b="b"/>
            <a:pathLst>
              <a:path w="1169721" h="960633">
                <a:moveTo>
                  <a:pt x="0" y="0"/>
                </a:moveTo>
                <a:lnTo>
                  <a:pt x="1169721" y="0"/>
                </a:lnTo>
                <a:lnTo>
                  <a:pt x="1169721" y="960633"/>
                </a:lnTo>
                <a:lnTo>
                  <a:pt x="0" y="96063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914445"/>
            <a:endParaRPr lang="en-ID">
              <a:solidFill>
                <a:prstClr val="black"/>
              </a:solidFill>
              <a:latin typeface="Calibri"/>
            </a:endParaRPr>
          </a:p>
        </p:txBody>
      </p:sp>
      <p:sp>
        <p:nvSpPr>
          <p:cNvPr id="79" name="Freeform 79"/>
          <p:cNvSpPr/>
          <p:nvPr/>
        </p:nvSpPr>
        <p:spPr>
          <a:xfrm>
            <a:off x="13738495" y="4377798"/>
            <a:ext cx="846812" cy="819291"/>
          </a:xfrm>
          <a:custGeom>
            <a:avLst/>
            <a:gdLst/>
            <a:ahLst/>
            <a:cxnLst/>
            <a:rect l="l" t="t" r="r" b="b"/>
            <a:pathLst>
              <a:path w="846812" h="819291">
                <a:moveTo>
                  <a:pt x="0" y="0"/>
                </a:moveTo>
                <a:lnTo>
                  <a:pt x="846812" y="0"/>
                </a:lnTo>
                <a:lnTo>
                  <a:pt x="846812" y="819291"/>
                </a:lnTo>
                <a:lnTo>
                  <a:pt x="0" y="81929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914445"/>
            <a:endParaRPr lang="en-ID">
              <a:solidFill>
                <a:prstClr val="black"/>
              </a:solidFill>
              <a:latin typeface="Calibri"/>
            </a:endParaRPr>
          </a:p>
        </p:txBody>
      </p:sp>
      <p:sp>
        <p:nvSpPr>
          <p:cNvPr id="80" name="Freeform 80"/>
          <p:cNvSpPr/>
          <p:nvPr/>
        </p:nvSpPr>
        <p:spPr>
          <a:xfrm>
            <a:off x="13770818" y="5614984"/>
            <a:ext cx="1080977" cy="745874"/>
          </a:xfrm>
          <a:custGeom>
            <a:avLst/>
            <a:gdLst/>
            <a:ahLst/>
            <a:cxnLst/>
            <a:rect l="l" t="t" r="r" b="b"/>
            <a:pathLst>
              <a:path w="1080977" h="745874">
                <a:moveTo>
                  <a:pt x="0" y="0"/>
                </a:moveTo>
                <a:lnTo>
                  <a:pt x="1080976" y="0"/>
                </a:lnTo>
                <a:lnTo>
                  <a:pt x="1080976" y="745874"/>
                </a:lnTo>
                <a:lnTo>
                  <a:pt x="0" y="745874"/>
                </a:lnTo>
                <a:lnTo>
                  <a:pt x="0" y="0"/>
                </a:lnTo>
                <a:close/>
              </a:path>
            </a:pathLst>
          </a:custGeom>
          <a:blipFill>
            <a:blip r:embed="rId28"/>
            <a:stretch>
              <a:fillRect/>
            </a:stretch>
          </a:blipFill>
        </p:spPr>
        <p:txBody>
          <a:bodyPr/>
          <a:lstStyle/>
          <a:p>
            <a:pPr defTabSz="914445"/>
            <a:endParaRPr lang="en-ID">
              <a:solidFill>
                <a:prstClr val="black"/>
              </a:solidFill>
              <a:latin typeface="Calibri"/>
            </a:endParaRPr>
          </a:p>
        </p:txBody>
      </p:sp>
      <p:sp>
        <p:nvSpPr>
          <p:cNvPr id="81" name="TextBox 81"/>
          <p:cNvSpPr txBox="1"/>
          <p:nvPr/>
        </p:nvSpPr>
        <p:spPr>
          <a:xfrm>
            <a:off x="2023741" y="1247711"/>
            <a:ext cx="7498250" cy="346249"/>
          </a:xfrm>
          <a:prstGeom prst="rect">
            <a:avLst/>
          </a:prstGeom>
        </p:spPr>
        <p:txBody>
          <a:bodyPr lIns="0" tIns="0" rIns="0" bIns="0" rtlCol="0" anchor="t">
            <a:spAutoFit/>
          </a:bodyPr>
          <a:lstStyle/>
          <a:p>
            <a:pPr defTabSz="914445">
              <a:lnSpc>
                <a:spcPts val="2720"/>
              </a:lnSpc>
            </a:pPr>
            <a:r>
              <a:rPr lang="en-US" sz="2774" b="1" spc="47" dirty="0">
                <a:solidFill>
                  <a:srgbClr val="365679"/>
                </a:solidFill>
                <a:latin typeface="Mont Bold"/>
                <a:ea typeface="Mont Bold"/>
                <a:cs typeface="Mont Bold"/>
                <a:sym typeface="Mont Bold"/>
              </a:rPr>
              <a:t>STANDAR HARGA </a:t>
            </a:r>
            <a:r>
              <a:rPr lang="en-US" sz="2774" b="1" spc="47" dirty="0">
                <a:solidFill>
                  <a:srgbClr val="900000"/>
                </a:solidFill>
                <a:latin typeface="Mont Bold"/>
                <a:ea typeface="Mont Bold"/>
                <a:cs typeface="Mont Bold"/>
                <a:sym typeface="Mont Bold"/>
              </a:rPr>
              <a:t>SATUAN REGIONAL</a:t>
            </a:r>
          </a:p>
        </p:txBody>
      </p:sp>
      <p:sp>
        <p:nvSpPr>
          <p:cNvPr id="82" name="TextBox 82"/>
          <p:cNvSpPr txBox="1"/>
          <p:nvPr/>
        </p:nvSpPr>
        <p:spPr>
          <a:xfrm>
            <a:off x="1022969" y="246329"/>
            <a:ext cx="2313215" cy="577081"/>
          </a:xfrm>
          <a:prstGeom prst="rect">
            <a:avLst/>
          </a:prstGeom>
        </p:spPr>
        <p:txBody>
          <a:bodyPr lIns="0" tIns="0" rIns="0" bIns="0" rtlCol="0" anchor="t">
            <a:spAutoFit/>
          </a:bodyPr>
          <a:lstStyle/>
          <a:p>
            <a:pPr algn="just" defTabSz="914445">
              <a:lnSpc>
                <a:spcPts val="1451"/>
              </a:lnSpc>
            </a:pPr>
            <a:r>
              <a:rPr lang="en-US" sz="1116" b="1" spc="-27" dirty="0">
                <a:solidFill>
                  <a:srgbClr val="4187B5"/>
                </a:solidFill>
                <a:latin typeface="Canva Sans 2 Bold"/>
                <a:ea typeface="Canva Sans 2 Bold"/>
                <a:cs typeface="Canva Sans 2 Bold"/>
                <a:sym typeface="Canva Sans 2 Bold"/>
              </a:rPr>
              <a:t>DITJEN KEUDA</a:t>
            </a:r>
          </a:p>
          <a:p>
            <a:pPr algn="just" defTabSz="914445">
              <a:lnSpc>
                <a:spcPts val="1451"/>
              </a:lnSpc>
            </a:pPr>
            <a:r>
              <a:rPr lang="en-US" sz="1116" b="1" spc="-27" dirty="0">
                <a:solidFill>
                  <a:srgbClr val="292626"/>
                </a:solidFill>
                <a:latin typeface="Canva Sans 2 Bold"/>
                <a:ea typeface="Canva Sans 2 Bold"/>
                <a:cs typeface="Canva Sans 2 Bold"/>
                <a:sym typeface="Canva Sans 2 Bold"/>
              </a:rPr>
              <a:t>KEMENTERIAN DALAM NEGERI</a:t>
            </a:r>
          </a:p>
          <a:p>
            <a:pPr algn="just" defTabSz="914445">
              <a:lnSpc>
                <a:spcPts val="1451"/>
              </a:lnSpc>
              <a:spcBef>
                <a:spcPct val="0"/>
              </a:spcBef>
            </a:pPr>
            <a:r>
              <a:rPr lang="en-US" sz="1116" b="1" spc="-27" dirty="0">
                <a:solidFill>
                  <a:srgbClr val="292626"/>
                </a:solidFill>
                <a:latin typeface="Canva Sans 2 Bold"/>
                <a:ea typeface="Canva Sans 2 Bold"/>
                <a:cs typeface="Canva Sans 2 Bold"/>
                <a:sym typeface="Canva Sans 2 Bold"/>
              </a:rPr>
              <a:t>REPUBLIK INDONESIA</a:t>
            </a:r>
          </a:p>
        </p:txBody>
      </p:sp>
      <p:sp>
        <p:nvSpPr>
          <p:cNvPr id="83" name="TextBox 83"/>
          <p:cNvSpPr txBox="1"/>
          <p:nvPr/>
        </p:nvSpPr>
        <p:spPr>
          <a:xfrm>
            <a:off x="2012179" y="1595662"/>
            <a:ext cx="10524707" cy="353558"/>
          </a:xfrm>
          <a:prstGeom prst="rect">
            <a:avLst/>
          </a:prstGeom>
        </p:spPr>
        <p:txBody>
          <a:bodyPr lIns="0" tIns="0" rIns="0" bIns="0" rtlCol="0" anchor="t">
            <a:spAutoFit/>
          </a:bodyPr>
          <a:lstStyle/>
          <a:p>
            <a:pPr algn="just" defTabSz="914445">
              <a:lnSpc>
                <a:spcPts val="2864"/>
              </a:lnSpc>
              <a:spcBef>
                <a:spcPct val="0"/>
              </a:spcBef>
            </a:pPr>
            <a:r>
              <a:rPr lang="en-US" sz="2204" b="1" dirty="0" err="1">
                <a:latin typeface="Mont"/>
                <a:ea typeface="Mont"/>
                <a:cs typeface="Mont"/>
                <a:sym typeface="Mont"/>
              </a:rPr>
              <a:t>Standar</a:t>
            </a:r>
            <a:r>
              <a:rPr lang="en-US" sz="2204" b="1" dirty="0">
                <a:latin typeface="Mont"/>
                <a:ea typeface="Mont"/>
                <a:cs typeface="Mont"/>
                <a:sym typeface="Mont"/>
              </a:rPr>
              <a:t> </a:t>
            </a:r>
            <a:r>
              <a:rPr lang="en-US" sz="2204" b="1" dirty="0" err="1">
                <a:latin typeface="Mont"/>
                <a:ea typeface="Mont"/>
                <a:cs typeface="Mont"/>
                <a:sym typeface="Mont"/>
              </a:rPr>
              <a:t>harga</a:t>
            </a:r>
            <a:r>
              <a:rPr lang="en-US" sz="2204" b="1" dirty="0">
                <a:latin typeface="Mont"/>
                <a:ea typeface="Mont"/>
                <a:cs typeface="Mont"/>
                <a:sym typeface="Mont"/>
              </a:rPr>
              <a:t> </a:t>
            </a:r>
            <a:r>
              <a:rPr lang="en-US" sz="2204" b="1" dirty="0" err="1">
                <a:latin typeface="Mont"/>
                <a:ea typeface="Mont"/>
                <a:cs typeface="Mont"/>
                <a:sym typeface="Mont"/>
              </a:rPr>
              <a:t>satuan</a:t>
            </a:r>
            <a:r>
              <a:rPr lang="en-US" sz="2204" b="1" dirty="0">
                <a:latin typeface="Mont"/>
                <a:ea typeface="Mont"/>
                <a:cs typeface="Mont"/>
                <a:sym typeface="Mont"/>
              </a:rPr>
              <a:t> regional </a:t>
            </a:r>
            <a:r>
              <a:rPr lang="en-US" sz="2204" b="1" dirty="0" err="1">
                <a:latin typeface="Mont"/>
                <a:ea typeface="Mont"/>
                <a:cs typeface="Mont"/>
                <a:sym typeface="Mont"/>
              </a:rPr>
              <a:t>ditetapkan</a:t>
            </a:r>
            <a:r>
              <a:rPr lang="en-US" sz="2204" b="1" dirty="0">
                <a:latin typeface="Mont"/>
                <a:ea typeface="Mont"/>
                <a:cs typeface="Mont"/>
                <a:sym typeface="Mont"/>
              </a:rPr>
              <a:t> </a:t>
            </a:r>
            <a:r>
              <a:rPr lang="en-US" sz="2204" b="1" dirty="0" err="1">
                <a:latin typeface="Mont"/>
                <a:ea typeface="Mont"/>
                <a:cs typeface="Mont"/>
                <a:sym typeface="Mont"/>
              </a:rPr>
              <a:t>dengan</a:t>
            </a:r>
            <a:r>
              <a:rPr lang="en-US" sz="2204" b="1" dirty="0">
                <a:latin typeface="Mont"/>
                <a:ea typeface="Mont"/>
                <a:cs typeface="Mont"/>
                <a:sym typeface="Mont"/>
              </a:rPr>
              <a:t> </a:t>
            </a:r>
            <a:r>
              <a:rPr lang="en-US" sz="2204" b="1" dirty="0" err="1">
                <a:latin typeface="Mont"/>
                <a:ea typeface="Mont"/>
                <a:cs typeface="Mont"/>
                <a:sym typeface="Mont"/>
              </a:rPr>
              <a:t>Peraturan</a:t>
            </a:r>
            <a:r>
              <a:rPr lang="en-US" sz="2204" b="1" dirty="0">
                <a:latin typeface="Mont"/>
                <a:ea typeface="Mont"/>
                <a:cs typeface="Mont"/>
                <a:sym typeface="Mont"/>
              </a:rPr>
              <a:t> </a:t>
            </a:r>
            <a:r>
              <a:rPr lang="en-US" sz="2204" b="1" dirty="0" err="1">
                <a:latin typeface="Mont"/>
                <a:ea typeface="Mont"/>
                <a:cs typeface="Mont"/>
                <a:sym typeface="Mont"/>
              </a:rPr>
              <a:t>Presiden</a:t>
            </a:r>
            <a:r>
              <a:rPr lang="en-US" sz="2204" b="1" dirty="0">
                <a:latin typeface="Mont"/>
                <a:ea typeface="Mont"/>
                <a:cs typeface="Mont"/>
                <a:sym typeface="Mont"/>
              </a:rPr>
              <a:t> 72 </a:t>
            </a:r>
            <a:r>
              <a:rPr lang="en-US" sz="2204" b="1" dirty="0" err="1">
                <a:latin typeface="Mont"/>
                <a:ea typeface="Mont"/>
                <a:cs typeface="Mont"/>
                <a:sym typeface="Mont"/>
              </a:rPr>
              <a:t>Tahun</a:t>
            </a:r>
            <a:r>
              <a:rPr lang="en-US" sz="2204" b="1" dirty="0">
                <a:latin typeface="Mont"/>
                <a:ea typeface="Mont"/>
                <a:cs typeface="Mont"/>
                <a:sym typeface="Mont"/>
              </a:rPr>
              <a:t> 2025.</a:t>
            </a:r>
          </a:p>
        </p:txBody>
      </p:sp>
      <p:sp>
        <p:nvSpPr>
          <p:cNvPr id="84" name="TextBox 84"/>
          <p:cNvSpPr txBox="1"/>
          <p:nvPr/>
        </p:nvSpPr>
        <p:spPr>
          <a:xfrm>
            <a:off x="2000615" y="2313958"/>
            <a:ext cx="3242187" cy="487313"/>
          </a:xfrm>
          <a:prstGeom prst="rect">
            <a:avLst/>
          </a:prstGeom>
        </p:spPr>
        <p:txBody>
          <a:bodyPr lIns="0" tIns="0" rIns="0" bIns="0" rtlCol="0" anchor="t">
            <a:spAutoFit/>
          </a:bodyPr>
          <a:lstStyle/>
          <a:p>
            <a:pPr defTabSz="914445">
              <a:lnSpc>
                <a:spcPts val="3817"/>
              </a:lnSpc>
            </a:pPr>
            <a:r>
              <a:rPr lang="en-US" sz="2726" b="1">
                <a:solidFill>
                  <a:srgbClr val="3176A9"/>
                </a:solidFill>
                <a:latin typeface="Canva Sans 2 Bold"/>
                <a:ea typeface="Canva Sans 2 Bold"/>
                <a:cs typeface="Canva Sans 2 Bold"/>
                <a:sym typeface="Canva Sans 2 Bold"/>
              </a:rPr>
              <a:t>Dasar aturan </a:t>
            </a:r>
          </a:p>
        </p:txBody>
      </p:sp>
      <p:sp>
        <p:nvSpPr>
          <p:cNvPr id="85" name="TextBox 85"/>
          <p:cNvSpPr txBox="1"/>
          <p:nvPr/>
        </p:nvSpPr>
        <p:spPr>
          <a:xfrm>
            <a:off x="1794794" y="2752220"/>
            <a:ext cx="15379382" cy="1115690"/>
          </a:xfrm>
          <a:prstGeom prst="rect">
            <a:avLst/>
          </a:prstGeom>
        </p:spPr>
        <p:txBody>
          <a:bodyPr lIns="0" tIns="0" rIns="0" bIns="0" rtlCol="0" anchor="t">
            <a:spAutoFit/>
          </a:bodyPr>
          <a:lstStyle/>
          <a:p>
            <a:pPr marL="489828" lvl="1" indent="-244914" algn="just" defTabSz="914445">
              <a:lnSpc>
                <a:spcPts val="2949"/>
              </a:lnSpc>
              <a:spcBef>
                <a:spcPct val="0"/>
              </a:spcBef>
              <a:buFont typeface="Arial"/>
              <a:buChar char="•"/>
            </a:pPr>
            <a:r>
              <a:rPr lang="en-US" sz="2268" b="1" dirty="0" err="1">
                <a:solidFill>
                  <a:srgbClr val="000000"/>
                </a:solidFill>
                <a:latin typeface="Mont Bold"/>
                <a:ea typeface="Mont Bold"/>
                <a:cs typeface="Mont Bold"/>
                <a:sym typeface="Mont Bold"/>
              </a:rPr>
              <a:t>Perpres</a:t>
            </a:r>
            <a:r>
              <a:rPr lang="en-US" sz="2268" b="1" dirty="0">
                <a:solidFill>
                  <a:srgbClr val="000000"/>
                </a:solidFill>
                <a:latin typeface="Mont Bold"/>
                <a:ea typeface="Mont Bold"/>
                <a:cs typeface="Mont Bold"/>
                <a:sym typeface="Mont Bold"/>
              </a:rPr>
              <a:t> No 33 </a:t>
            </a:r>
            <a:r>
              <a:rPr lang="en-US" sz="2268" b="1" dirty="0" err="1">
                <a:solidFill>
                  <a:srgbClr val="000000"/>
                </a:solidFill>
                <a:latin typeface="Mont Bold"/>
                <a:ea typeface="Mont Bold"/>
                <a:cs typeface="Mont Bold"/>
                <a:sym typeface="Mont Bold"/>
              </a:rPr>
              <a:t>Tahun</a:t>
            </a:r>
            <a:r>
              <a:rPr lang="en-US" sz="2268" b="1" dirty="0">
                <a:solidFill>
                  <a:srgbClr val="000000"/>
                </a:solidFill>
                <a:latin typeface="Mont Bold"/>
                <a:ea typeface="Mont Bold"/>
                <a:cs typeface="Mont Bold"/>
                <a:sym typeface="Mont Bold"/>
              </a:rPr>
              <a:t> 2020</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tentang</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Standar</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Harga</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Satuan</a:t>
            </a:r>
            <a:r>
              <a:rPr lang="en-US" sz="2268" dirty="0">
                <a:solidFill>
                  <a:srgbClr val="000000"/>
                </a:solidFill>
                <a:latin typeface="Mont"/>
                <a:ea typeface="Mont"/>
                <a:cs typeface="Mont"/>
                <a:sym typeface="Mont"/>
              </a:rPr>
              <a:t> Regional</a:t>
            </a:r>
          </a:p>
          <a:p>
            <a:pPr marL="489828" lvl="1" indent="-244914" algn="just" defTabSz="914445">
              <a:lnSpc>
                <a:spcPts val="2949"/>
              </a:lnSpc>
              <a:spcBef>
                <a:spcPct val="0"/>
              </a:spcBef>
              <a:buFont typeface="Arial"/>
              <a:buChar char="•"/>
            </a:pPr>
            <a:r>
              <a:rPr lang="en-US" sz="2268" b="1" dirty="0" err="1">
                <a:solidFill>
                  <a:srgbClr val="000000"/>
                </a:solidFill>
                <a:latin typeface="Mont Bold"/>
                <a:ea typeface="Mont Bold"/>
                <a:cs typeface="Mont Bold"/>
                <a:sym typeface="Mont Bold"/>
              </a:rPr>
              <a:t>Perpres</a:t>
            </a:r>
            <a:r>
              <a:rPr lang="en-US" sz="2268" b="1" dirty="0">
                <a:solidFill>
                  <a:srgbClr val="000000"/>
                </a:solidFill>
                <a:latin typeface="Mont Bold"/>
                <a:ea typeface="Mont Bold"/>
                <a:cs typeface="Mont Bold"/>
                <a:sym typeface="Mont Bold"/>
              </a:rPr>
              <a:t> No 53 </a:t>
            </a:r>
            <a:r>
              <a:rPr lang="en-US" sz="2268" b="1" dirty="0" err="1">
                <a:solidFill>
                  <a:srgbClr val="000000"/>
                </a:solidFill>
                <a:latin typeface="Mont Bold"/>
                <a:ea typeface="Mont Bold"/>
                <a:cs typeface="Mont Bold"/>
                <a:sym typeface="Mont Bold"/>
              </a:rPr>
              <a:t>Tahun</a:t>
            </a:r>
            <a:r>
              <a:rPr lang="en-US" sz="2268" b="1" dirty="0">
                <a:solidFill>
                  <a:srgbClr val="000000"/>
                </a:solidFill>
                <a:latin typeface="Mont Bold"/>
                <a:ea typeface="Mont Bold"/>
                <a:cs typeface="Mont Bold"/>
                <a:sym typeface="Mont Bold"/>
              </a:rPr>
              <a:t> 2023</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Perubahan</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atas</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Perpres</a:t>
            </a:r>
            <a:r>
              <a:rPr lang="en-US" sz="2268" dirty="0">
                <a:solidFill>
                  <a:srgbClr val="000000"/>
                </a:solidFill>
                <a:latin typeface="Mont"/>
                <a:ea typeface="Mont"/>
                <a:cs typeface="Mont"/>
                <a:sym typeface="Mont"/>
              </a:rPr>
              <a:t> No 33 </a:t>
            </a:r>
            <a:r>
              <a:rPr lang="en-US" sz="2268" dirty="0" err="1">
                <a:solidFill>
                  <a:srgbClr val="000000"/>
                </a:solidFill>
                <a:latin typeface="Mont"/>
                <a:ea typeface="Mont"/>
                <a:cs typeface="Mont"/>
                <a:sym typeface="Mont"/>
              </a:rPr>
              <a:t>Tahun</a:t>
            </a:r>
            <a:r>
              <a:rPr lang="en-US" sz="2268" dirty="0">
                <a:solidFill>
                  <a:srgbClr val="000000"/>
                </a:solidFill>
                <a:latin typeface="Mont"/>
                <a:ea typeface="Mont"/>
                <a:cs typeface="Mont"/>
                <a:sym typeface="Mont"/>
              </a:rPr>
              <a:t> 2020 </a:t>
            </a:r>
            <a:r>
              <a:rPr lang="en-US" sz="2268" dirty="0" err="1">
                <a:solidFill>
                  <a:srgbClr val="000000"/>
                </a:solidFill>
                <a:latin typeface="Mont"/>
                <a:ea typeface="Mont"/>
                <a:cs typeface="Mont"/>
                <a:sym typeface="Mont"/>
              </a:rPr>
              <a:t>tentang</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Standar</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Harga</a:t>
            </a:r>
            <a:r>
              <a:rPr lang="en-US" sz="2268" dirty="0">
                <a:solidFill>
                  <a:srgbClr val="000000"/>
                </a:solidFill>
                <a:latin typeface="Mont"/>
                <a:ea typeface="Mont"/>
                <a:cs typeface="Mont"/>
                <a:sym typeface="Mont"/>
              </a:rPr>
              <a:t> </a:t>
            </a:r>
            <a:r>
              <a:rPr lang="en-US" sz="2268" dirty="0" err="1">
                <a:solidFill>
                  <a:srgbClr val="000000"/>
                </a:solidFill>
                <a:latin typeface="Mont"/>
                <a:ea typeface="Mont"/>
                <a:cs typeface="Mont"/>
                <a:sym typeface="Mont"/>
              </a:rPr>
              <a:t>Satuan</a:t>
            </a:r>
            <a:r>
              <a:rPr lang="en-US" sz="2268" dirty="0">
                <a:solidFill>
                  <a:srgbClr val="000000"/>
                </a:solidFill>
                <a:latin typeface="Mont"/>
                <a:ea typeface="Mont"/>
                <a:cs typeface="Mont"/>
                <a:sym typeface="Mont"/>
              </a:rPr>
              <a:t> Regional</a:t>
            </a:r>
            <a:endParaRPr lang="en-US" sz="2268" b="1" dirty="0">
              <a:solidFill>
                <a:srgbClr val="000000"/>
              </a:solidFill>
              <a:latin typeface="Mont"/>
              <a:ea typeface="Mont"/>
              <a:cs typeface="Mont"/>
              <a:sym typeface="Mont"/>
            </a:endParaRPr>
          </a:p>
          <a:p>
            <a:pPr marL="489828" lvl="1" indent="-244914" algn="just" defTabSz="914445">
              <a:lnSpc>
                <a:spcPts val="2949"/>
              </a:lnSpc>
              <a:spcBef>
                <a:spcPct val="0"/>
              </a:spcBef>
              <a:buFont typeface="Arial"/>
              <a:buChar char="•"/>
            </a:pPr>
            <a:r>
              <a:rPr lang="en-US" sz="2268" b="1" dirty="0" err="1">
                <a:solidFill>
                  <a:srgbClr val="000000"/>
                </a:solidFill>
                <a:highlight>
                  <a:srgbClr val="FFFF00"/>
                </a:highlight>
                <a:latin typeface="Mont"/>
                <a:ea typeface="Mont"/>
                <a:cs typeface="Mont"/>
                <a:sym typeface="Mont"/>
              </a:rPr>
              <a:t>Perpres</a:t>
            </a:r>
            <a:r>
              <a:rPr lang="en-US" sz="2268" b="1" dirty="0">
                <a:solidFill>
                  <a:srgbClr val="000000"/>
                </a:solidFill>
                <a:highlight>
                  <a:srgbClr val="FFFF00"/>
                </a:highlight>
                <a:latin typeface="Mont"/>
                <a:ea typeface="Mont"/>
                <a:cs typeface="Mont"/>
                <a:sym typeface="Mont"/>
              </a:rPr>
              <a:t> No 72 </a:t>
            </a:r>
            <a:r>
              <a:rPr lang="en-US" sz="2268" b="1" dirty="0" err="1">
                <a:solidFill>
                  <a:srgbClr val="000000"/>
                </a:solidFill>
                <a:highlight>
                  <a:srgbClr val="FFFF00"/>
                </a:highlight>
                <a:latin typeface="Mont"/>
                <a:ea typeface="Mont"/>
                <a:cs typeface="Mont"/>
                <a:sym typeface="Mont"/>
              </a:rPr>
              <a:t>Tahun</a:t>
            </a:r>
            <a:r>
              <a:rPr lang="en-US" sz="2268" b="1" dirty="0">
                <a:solidFill>
                  <a:srgbClr val="000000"/>
                </a:solidFill>
                <a:highlight>
                  <a:srgbClr val="FFFF00"/>
                </a:highlight>
                <a:latin typeface="Mont"/>
                <a:ea typeface="Mont"/>
                <a:cs typeface="Mont"/>
                <a:sym typeface="Mont"/>
              </a:rPr>
              <a:t> 2025 </a:t>
            </a:r>
            <a:r>
              <a:rPr lang="en-US" sz="2268" b="1" dirty="0" err="1">
                <a:solidFill>
                  <a:srgbClr val="000000"/>
                </a:solidFill>
                <a:highlight>
                  <a:srgbClr val="FFFF00"/>
                </a:highlight>
                <a:latin typeface="Mont"/>
                <a:ea typeface="Mont"/>
                <a:cs typeface="Mont"/>
                <a:sym typeface="Mont"/>
              </a:rPr>
              <a:t>tentang</a:t>
            </a:r>
            <a:r>
              <a:rPr lang="en-US" sz="2268" b="1" dirty="0">
                <a:solidFill>
                  <a:srgbClr val="000000"/>
                </a:solidFill>
                <a:highlight>
                  <a:srgbClr val="FFFF00"/>
                </a:highlight>
                <a:latin typeface="Mont"/>
                <a:ea typeface="Mont"/>
                <a:cs typeface="Mont"/>
                <a:sym typeface="Mont"/>
              </a:rPr>
              <a:t> </a:t>
            </a:r>
            <a:r>
              <a:rPr lang="en-US" sz="2268" b="1" dirty="0" err="1">
                <a:solidFill>
                  <a:srgbClr val="000000"/>
                </a:solidFill>
                <a:highlight>
                  <a:srgbClr val="FFFF00"/>
                </a:highlight>
                <a:latin typeface="Mont"/>
                <a:ea typeface="Mont"/>
                <a:cs typeface="Mont"/>
                <a:sym typeface="Mont"/>
              </a:rPr>
              <a:t>Standar</a:t>
            </a:r>
            <a:r>
              <a:rPr lang="en-US" sz="2268" b="1" dirty="0">
                <a:solidFill>
                  <a:srgbClr val="000000"/>
                </a:solidFill>
                <a:highlight>
                  <a:srgbClr val="FFFF00"/>
                </a:highlight>
                <a:latin typeface="Mont"/>
                <a:ea typeface="Mont"/>
                <a:cs typeface="Mont"/>
                <a:sym typeface="Mont"/>
              </a:rPr>
              <a:t> </a:t>
            </a:r>
            <a:r>
              <a:rPr lang="en-US" sz="2268" b="1" dirty="0" err="1">
                <a:solidFill>
                  <a:srgbClr val="000000"/>
                </a:solidFill>
                <a:highlight>
                  <a:srgbClr val="FFFF00"/>
                </a:highlight>
                <a:latin typeface="Mont"/>
                <a:ea typeface="Mont"/>
                <a:cs typeface="Mont"/>
                <a:sym typeface="Mont"/>
              </a:rPr>
              <a:t>Harga</a:t>
            </a:r>
            <a:r>
              <a:rPr lang="en-US" sz="2268" b="1" dirty="0">
                <a:solidFill>
                  <a:srgbClr val="000000"/>
                </a:solidFill>
                <a:highlight>
                  <a:srgbClr val="FFFF00"/>
                </a:highlight>
                <a:latin typeface="Mont"/>
                <a:ea typeface="Mont"/>
                <a:cs typeface="Mont"/>
                <a:sym typeface="Mont"/>
              </a:rPr>
              <a:t> </a:t>
            </a:r>
            <a:r>
              <a:rPr lang="en-US" sz="2268" b="1" dirty="0" err="1">
                <a:solidFill>
                  <a:srgbClr val="000000"/>
                </a:solidFill>
                <a:highlight>
                  <a:srgbClr val="FFFF00"/>
                </a:highlight>
                <a:latin typeface="Mont"/>
                <a:ea typeface="Mont"/>
                <a:cs typeface="Mont"/>
                <a:sym typeface="Mont"/>
              </a:rPr>
              <a:t>satuan</a:t>
            </a:r>
            <a:r>
              <a:rPr lang="en-US" sz="2268" b="1" dirty="0">
                <a:solidFill>
                  <a:srgbClr val="000000"/>
                </a:solidFill>
                <a:highlight>
                  <a:srgbClr val="FFFF00"/>
                </a:highlight>
                <a:latin typeface="Mont"/>
                <a:ea typeface="Mont"/>
                <a:cs typeface="Mont"/>
                <a:sym typeface="Mont"/>
              </a:rPr>
              <a:t> Regional</a:t>
            </a:r>
            <a:endParaRPr lang="en-US" sz="2268" dirty="0">
              <a:solidFill>
                <a:srgbClr val="000000"/>
              </a:solidFill>
              <a:highlight>
                <a:srgbClr val="FFFF00"/>
              </a:highlight>
              <a:latin typeface="Mont"/>
              <a:ea typeface="Mont"/>
              <a:cs typeface="Mont"/>
              <a:sym typeface="Mont"/>
            </a:endParaRPr>
          </a:p>
        </p:txBody>
      </p:sp>
      <p:sp>
        <p:nvSpPr>
          <p:cNvPr id="86" name="TextBox 86"/>
          <p:cNvSpPr txBox="1"/>
          <p:nvPr/>
        </p:nvSpPr>
        <p:spPr>
          <a:xfrm>
            <a:off x="2036897" y="4522112"/>
            <a:ext cx="2214494" cy="1308050"/>
          </a:xfrm>
          <a:prstGeom prst="rect">
            <a:avLst/>
          </a:prstGeom>
        </p:spPr>
        <p:txBody>
          <a:bodyPr lIns="0" tIns="0" rIns="0" bIns="0" rtlCol="0" anchor="t">
            <a:spAutoFit/>
          </a:bodyPr>
          <a:lstStyle/>
          <a:p>
            <a:pPr algn="ctr" defTabSz="914445">
              <a:lnSpc>
                <a:spcPts val="5054"/>
              </a:lnSpc>
            </a:pPr>
            <a:r>
              <a:rPr lang="en-US" sz="3608" b="1">
                <a:solidFill>
                  <a:srgbClr val="FFFC00"/>
                </a:solidFill>
                <a:latin typeface="Canva Sans 2 Bold"/>
                <a:ea typeface="Canva Sans 2 Bold"/>
                <a:cs typeface="Canva Sans 2 Bold"/>
                <a:sym typeface="Canva Sans 2 Bold"/>
              </a:rPr>
              <a:t>SHSR meliputi:</a:t>
            </a:r>
          </a:p>
        </p:txBody>
      </p:sp>
      <p:sp>
        <p:nvSpPr>
          <p:cNvPr id="87" name="TextBox 87"/>
          <p:cNvSpPr txBox="1"/>
          <p:nvPr/>
        </p:nvSpPr>
        <p:spPr>
          <a:xfrm>
            <a:off x="6187681" y="5210903"/>
            <a:ext cx="2458298" cy="718145"/>
          </a:xfrm>
          <a:prstGeom prst="rect">
            <a:avLst/>
          </a:prstGeom>
        </p:spPr>
        <p:txBody>
          <a:bodyPr lIns="0" tIns="0" rIns="0" bIns="0" rtlCol="0" anchor="t">
            <a:spAutoFit/>
          </a:bodyPr>
          <a:lstStyle/>
          <a:p>
            <a:pPr algn="ctr" defTabSz="914445">
              <a:lnSpc>
                <a:spcPts val="2844"/>
              </a:lnSpc>
            </a:pPr>
            <a:r>
              <a:rPr lang="en-US" sz="2762" b="1">
                <a:solidFill>
                  <a:srgbClr val="FFFFFF"/>
                </a:solidFill>
                <a:latin typeface="Canva Sans 2 Bold"/>
                <a:ea typeface="Canva Sans 2 Bold"/>
                <a:cs typeface="Canva Sans 2 Bold"/>
                <a:sym typeface="Canva Sans 2 Bold"/>
              </a:rPr>
              <a:t>Satuan biaya honorarium</a:t>
            </a:r>
          </a:p>
        </p:txBody>
      </p:sp>
      <p:sp>
        <p:nvSpPr>
          <p:cNvPr id="88" name="TextBox 88"/>
          <p:cNvSpPr txBox="1"/>
          <p:nvPr/>
        </p:nvSpPr>
        <p:spPr>
          <a:xfrm>
            <a:off x="10688246" y="4589477"/>
            <a:ext cx="2481059" cy="436017"/>
          </a:xfrm>
          <a:prstGeom prst="rect">
            <a:avLst/>
          </a:prstGeom>
        </p:spPr>
        <p:txBody>
          <a:bodyPr lIns="0" tIns="0" rIns="0" bIns="0" rtlCol="0" anchor="t">
            <a:spAutoFit/>
          </a:bodyPr>
          <a:lstStyle/>
          <a:p>
            <a:pPr algn="ctr" defTabSz="914445">
              <a:lnSpc>
                <a:spcPts val="1697"/>
              </a:lnSpc>
            </a:pPr>
            <a:r>
              <a:rPr lang="en-US" sz="1647" b="1">
                <a:solidFill>
                  <a:srgbClr val="FFFFFF"/>
                </a:solidFill>
                <a:latin typeface="Canva Sans 2 Bold"/>
                <a:ea typeface="Canva Sans 2 Bold"/>
                <a:cs typeface="Canva Sans 2 Bold"/>
                <a:sym typeface="Canva Sans 2 Bold"/>
              </a:rPr>
              <a:t>Satuan biaya perjalanan dinas dalam negeri</a:t>
            </a:r>
          </a:p>
        </p:txBody>
      </p:sp>
      <p:sp>
        <p:nvSpPr>
          <p:cNvPr id="89" name="TextBox 89"/>
          <p:cNvSpPr txBox="1"/>
          <p:nvPr/>
        </p:nvSpPr>
        <p:spPr>
          <a:xfrm>
            <a:off x="10851769" y="5720672"/>
            <a:ext cx="2225087" cy="577081"/>
          </a:xfrm>
          <a:prstGeom prst="rect">
            <a:avLst/>
          </a:prstGeom>
        </p:spPr>
        <p:txBody>
          <a:bodyPr lIns="0" tIns="0" rIns="0" bIns="0" rtlCol="0" anchor="t">
            <a:spAutoFit/>
          </a:bodyPr>
          <a:lstStyle/>
          <a:p>
            <a:pPr algn="ctr" defTabSz="914445">
              <a:lnSpc>
                <a:spcPts val="1523"/>
              </a:lnSpc>
            </a:pPr>
            <a:r>
              <a:rPr lang="en-US" sz="1478" b="1">
                <a:solidFill>
                  <a:srgbClr val="FFFFFF"/>
                </a:solidFill>
                <a:latin typeface="Canva Sans 2 Bold"/>
                <a:ea typeface="Canva Sans 2 Bold"/>
                <a:cs typeface="Canva Sans 2 Bold"/>
                <a:sym typeface="Canva Sans 2 Bold"/>
              </a:rPr>
              <a:t>Satuanj biaya rapat pertemuan didalam dan diluar kantor</a:t>
            </a:r>
          </a:p>
        </p:txBody>
      </p:sp>
      <p:sp>
        <p:nvSpPr>
          <p:cNvPr id="90" name="TextBox 90"/>
          <p:cNvSpPr txBox="1"/>
          <p:nvPr/>
        </p:nvSpPr>
        <p:spPr>
          <a:xfrm>
            <a:off x="14640021" y="4589477"/>
            <a:ext cx="2600229" cy="410369"/>
          </a:xfrm>
          <a:prstGeom prst="rect">
            <a:avLst/>
          </a:prstGeom>
        </p:spPr>
        <p:txBody>
          <a:bodyPr lIns="0" tIns="0" rIns="0" bIns="0" rtlCol="0" anchor="t">
            <a:spAutoFit/>
          </a:bodyPr>
          <a:lstStyle/>
          <a:p>
            <a:pPr algn="ctr" defTabSz="914445">
              <a:lnSpc>
                <a:spcPts val="1598"/>
              </a:lnSpc>
            </a:pPr>
            <a:r>
              <a:rPr lang="en-US" sz="1550" b="1">
                <a:solidFill>
                  <a:srgbClr val="FFFFFF"/>
                </a:solidFill>
                <a:latin typeface="Canva Sans 2 Bold"/>
                <a:ea typeface="Canva Sans 2 Bold"/>
                <a:cs typeface="Canva Sans 2 Bold"/>
                <a:sym typeface="Canva Sans 2 Bold"/>
              </a:rPr>
              <a:t>Satuan biaya pengadaan kendaraan dinas</a:t>
            </a:r>
          </a:p>
        </p:txBody>
      </p:sp>
      <p:sp>
        <p:nvSpPr>
          <p:cNvPr id="91" name="TextBox 91"/>
          <p:cNvSpPr txBox="1"/>
          <p:nvPr/>
        </p:nvSpPr>
        <p:spPr>
          <a:xfrm>
            <a:off x="14892823" y="5695950"/>
            <a:ext cx="2232137" cy="512961"/>
          </a:xfrm>
          <a:prstGeom prst="rect">
            <a:avLst/>
          </a:prstGeom>
        </p:spPr>
        <p:txBody>
          <a:bodyPr lIns="0" tIns="0" rIns="0" bIns="0" rtlCol="0" anchor="t">
            <a:spAutoFit/>
          </a:bodyPr>
          <a:lstStyle/>
          <a:p>
            <a:pPr algn="ctr" defTabSz="914445">
              <a:lnSpc>
                <a:spcPts val="2020"/>
              </a:lnSpc>
            </a:pPr>
            <a:r>
              <a:rPr lang="en-US" sz="1962" b="1">
                <a:solidFill>
                  <a:srgbClr val="FFFFFF"/>
                </a:solidFill>
                <a:latin typeface="Canva Sans 2 Bold"/>
                <a:ea typeface="Canva Sans 2 Bold"/>
                <a:cs typeface="Canva Sans 2 Bold"/>
                <a:sym typeface="Canva Sans 2 Bold"/>
              </a:rPr>
              <a:t>Satuan biaya pemeliharaan</a:t>
            </a:r>
          </a:p>
        </p:txBody>
      </p:sp>
      <p:sp>
        <p:nvSpPr>
          <p:cNvPr id="92" name="Freeform 92"/>
          <p:cNvSpPr/>
          <p:nvPr/>
        </p:nvSpPr>
        <p:spPr>
          <a:xfrm>
            <a:off x="510298" y="6921116"/>
            <a:ext cx="428150" cy="450590"/>
          </a:xfrm>
          <a:custGeom>
            <a:avLst/>
            <a:gdLst/>
            <a:ahLst/>
            <a:cxnLst/>
            <a:rect l="l" t="t" r="r" b="b"/>
            <a:pathLst>
              <a:path w="428149" h="450590">
                <a:moveTo>
                  <a:pt x="0" y="0"/>
                </a:moveTo>
                <a:lnTo>
                  <a:pt x="428149" y="0"/>
                </a:lnTo>
                <a:lnTo>
                  <a:pt x="428149" y="450590"/>
                </a:lnTo>
                <a:lnTo>
                  <a:pt x="0" y="45059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914445"/>
            <a:endParaRPr lang="en-ID">
              <a:solidFill>
                <a:prstClr val="black"/>
              </a:solidFill>
              <a:latin typeface="Calibri"/>
            </a:endParaRPr>
          </a:p>
        </p:txBody>
      </p:sp>
      <p:sp>
        <p:nvSpPr>
          <p:cNvPr id="93" name="TextBox 93"/>
          <p:cNvSpPr txBox="1"/>
          <p:nvPr/>
        </p:nvSpPr>
        <p:spPr>
          <a:xfrm>
            <a:off x="1171154" y="6868205"/>
            <a:ext cx="16515110" cy="1712392"/>
          </a:xfrm>
          <a:prstGeom prst="rect">
            <a:avLst/>
          </a:prstGeom>
        </p:spPr>
        <p:txBody>
          <a:bodyPr lIns="0" tIns="0" rIns="0" bIns="0" rtlCol="0" anchor="t">
            <a:spAutoFit/>
          </a:bodyPr>
          <a:lstStyle/>
          <a:p>
            <a:pPr marL="342900" indent="-342900" algn="just" defTabSz="914445">
              <a:lnSpc>
                <a:spcPts val="2684"/>
              </a:lnSpc>
              <a:spcBef>
                <a:spcPct val="0"/>
              </a:spcBef>
              <a:buFont typeface="Wingdings" panose="05000000000000000000" pitchFamily="2" charset="2"/>
              <a:buChar char="ü"/>
            </a:pPr>
            <a:r>
              <a:rPr lang="en-US" sz="2064" b="1" dirty="0" err="1">
                <a:solidFill>
                  <a:srgbClr val="4187B5"/>
                </a:solidFill>
                <a:latin typeface="Mont Bold"/>
                <a:ea typeface="Mont Bold"/>
                <a:cs typeface="Mont Bold"/>
                <a:sym typeface="Mont Bold"/>
              </a:rPr>
              <a:t>Standar</a:t>
            </a:r>
            <a:r>
              <a:rPr lang="en-US" sz="2064" b="1" dirty="0">
                <a:solidFill>
                  <a:srgbClr val="4187B5"/>
                </a:solidFill>
                <a:latin typeface="Mont Bold"/>
                <a:ea typeface="Mont Bold"/>
                <a:cs typeface="Mont Bold"/>
                <a:sym typeface="Mont Bold"/>
              </a:rPr>
              <a:t> Harga Satuan Regional (SHSR)</a:t>
            </a:r>
            <a:r>
              <a:rPr lang="en-US" sz="2064" dirty="0">
                <a:solidFill>
                  <a:srgbClr val="000000"/>
                </a:solidFill>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digunakan</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sebagai</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pedoman</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Kepala</a:t>
            </a:r>
            <a:r>
              <a:rPr lang="en-US" sz="2064" dirty="0">
                <a:solidFill>
                  <a:srgbClr val="000000"/>
                </a:solidFill>
                <a:highlight>
                  <a:srgbClr val="FFFF00"/>
                </a:highlight>
                <a:latin typeface="Mont"/>
                <a:ea typeface="Mont"/>
                <a:cs typeface="Mont"/>
                <a:sym typeface="Mont"/>
              </a:rPr>
              <a:t> Daerah </a:t>
            </a:r>
            <a:r>
              <a:rPr lang="en-US" sz="2064" dirty="0" err="1">
                <a:solidFill>
                  <a:srgbClr val="000000"/>
                </a:solidFill>
                <a:highlight>
                  <a:srgbClr val="FFFF00"/>
                </a:highlight>
                <a:latin typeface="Mont"/>
                <a:ea typeface="Mont"/>
                <a:cs typeface="Mont"/>
                <a:sym typeface="Mont"/>
              </a:rPr>
              <a:t>dalam</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menyusun</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standar</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harga</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satuan</a:t>
            </a:r>
            <a:r>
              <a:rPr lang="en-US" sz="2064" dirty="0">
                <a:solidFill>
                  <a:srgbClr val="000000"/>
                </a:solidFill>
                <a:highlight>
                  <a:srgbClr val="FFFF00"/>
                </a:highlight>
                <a:latin typeface="Mont"/>
                <a:ea typeface="Mont"/>
                <a:cs typeface="Mont"/>
                <a:sym typeface="Mont"/>
              </a:rPr>
              <a:t> pada masing-masing Daerah yang </a:t>
            </a:r>
            <a:r>
              <a:rPr lang="en-US" sz="2064" dirty="0" err="1">
                <a:solidFill>
                  <a:srgbClr val="000000"/>
                </a:solidFill>
                <a:highlight>
                  <a:srgbClr val="FFFF00"/>
                </a:highlight>
                <a:latin typeface="Mont"/>
                <a:ea typeface="Mont"/>
                <a:cs typeface="Mont"/>
                <a:sym typeface="Mont"/>
              </a:rPr>
              <a:t>ditetapkan</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dengan</a:t>
            </a:r>
            <a:r>
              <a:rPr lang="en-US" sz="2064" dirty="0">
                <a:solidFill>
                  <a:srgbClr val="000000"/>
                </a:solidFill>
                <a:highlight>
                  <a:srgbClr val="FFFF00"/>
                </a:highlight>
                <a:latin typeface="Mont"/>
                <a:ea typeface="Mont"/>
                <a:cs typeface="Mont"/>
                <a:sym typeface="Mont"/>
              </a:rPr>
              <a:t> </a:t>
            </a:r>
            <a:r>
              <a:rPr lang="en-US" sz="2064" dirty="0" err="1">
                <a:solidFill>
                  <a:srgbClr val="000000"/>
                </a:solidFill>
                <a:highlight>
                  <a:srgbClr val="FFFF00"/>
                </a:highlight>
                <a:latin typeface="Mont"/>
                <a:ea typeface="Mont"/>
                <a:cs typeface="Mont"/>
                <a:sym typeface="Mont"/>
              </a:rPr>
              <a:t>Perkada</a:t>
            </a:r>
            <a:r>
              <a:rPr lang="en-US" sz="2064" dirty="0">
                <a:solidFill>
                  <a:srgbClr val="000000"/>
                </a:solidFill>
                <a:latin typeface="Mont"/>
                <a:ea typeface="Mont"/>
                <a:cs typeface="Mont"/>
                <a:sym typeface="Mont"/>
              </a:rPr>
              <a:t>, </a:t>
            </a:r>
            <a:r>
              <a:rPr lang="en-US" sz="2064" dirty="0" err="1">
                <a:solidFill>
                  <a:srgbClr val="000000"/>
                </a:solidFill>
                <a:latin typeface="Mont"/>
                <a:ea typeface="Mont"/>
                <a:cs typeface="Mont"/>
                <a:sym typeface="Mont"/>
              </a:rPr>
              <a:t>dengan</a:t>
            </a:r>
            <a:r>
              <a:rPr lang="en-US" sz="2064" dirty="0">
                <a:solidFill>
                  <a:srgbClr val="000000"/>
                </a:solidFill>
                <a:latin typeface="Mont"/>
                <a:ea typeface="Mont"/>
                <a:cs typeface="Mont"/>
                <a:sym typeface="Mont"/>
              </a:rPr>
              <a:t> </a:t>
            </a:r>
            <a:r>
              <a:rPr lang="en-US" sz="2064" dirty="0" err="1">
                <a:solidFill>
                  <a:srgbClr val="000000"/>
                </a:solidFill>
                <a:latin typeface="Mont"/>
                <a:ea typeface="Mont"/>
                <a:cs typeface="Mont"/>
                <a:sym typeface="Mont"/>
              </a:rPr>
              <a:t>memperhatikan</a:t>
            </a:r>
            <a:r>
              <a:rPr lang="en-US" sz="2064" dirty="0">
                <a:solidFill>
                  <a:srgbClr val="000000"/>
                </a:solidFill>
                <a:latin typeface="Mont"/>
                <a:ea typeface="Mont"/>
                <a:cs typeface="Mont"/>
                <a:sym typeface="Mont"/>
              </a:rPr>
              <a:t> </a:t>
            </a:r>
            <a:r>
              <a:rPr lang="en-US" sz="2064" dirty="0" err="1">
                <a:solidFill>
                  <a:srgbClr val="000000"/>
                </a:solidFill>
                <a:latin typeface="Mont"/>
                <a:ea typeface="Mont"/>
                <a:cs typeface="Mont"/>
                <a:sym typeface="Mont"/>
              </a:rPr>
              <a:t>prinsip</a:t>
            </a:r>
            <a:r>
              <a:rPr lang="en-US" sz="2064" dirty="0">
                <a:solidFill>
                  <a:srgbClr val="000000"/>
                </a:solidFill>
                <a:latin typeface="Mont"/>
                <a:ea typeface="Mont"/>
                <a:cs typeface="Mont"/>
                <a:sym typeface="Mont"/>
              </a:rPr>
              <a:t> </a:t>
            </a:r>
            <a:r>
              <a:rPr lang="en-US" sz="2064" dirty="0" err="1">
                <a:solidFill>
                  <a:srgbClr val="000000"/>
                </a:solidFill>
                <a:latin typeface="Mont"/>
                <a:ea typeface="Mont"/>
                <a:cs typeface="Mont"/>
                <a:sym typeface="Mont"/>
              </a:rPr>
              <a:t>efisiensi</a:t>
            </a:r>
            <a:r>
              <a:rPr lang="en-US" sz="2064" dirty="0">
                <a:solidFill>
                  <a:srgbClr val="000000"/>
                </a:solidFill>
                <a:latin typeface="Mont"/>
                <a:ea typeface="Mont"/>
                <a:cs typeface="Mont"/>
                <a:sym typeface="Mont"/>
              </a:rPr>
              <a:t>, </a:t>
            </a:r>
            <a:r>
              <a:rPr lang="en-US" sz="2064" dirty="0" err="1">
                <a:solidFill>
                  <a:srgbClr val="000000"/>
                </a:solidFill>
                <a:latin typeface="Mont"/>
                <a:ea typeface="Mont"/>
                <a:cs typeface="Mont"/>
                <a:sym typeface="Mont"/>
              </a:rPr>
              <a:t>efektivitas</a:t>
            </a:r>
            <a:r>
              <a:rPr lang="en-US" sz="2064" dirty="0">
                <a:solidFill>
                  <a:srgbClr val="000000"/>
                </a:solidFill>
                <a:latin typeface="Mont"/>
                <a:ea typeface="Mont"/>
                <a:cs typeface="Mont"/>
                <a:sym typeface="Mont"/>
              </a:rPr>
              <a:t>, </a:t>
            </a:r>
            <a:r>
              <a:rPr lang="en-US" sz="2064" dirty="0" err="1">
                <a:solidFill>
                  <a:srgbClr val="000000"/>
                </a:solidFill>
                <a:latin typeface="Mont"/>
                <a:ea typeface="Mont"/>
                <a:cs typeface="Mont"/>
                <a:sym typeface="Mont"/>
              </a:rPr>
              <a:t>kepatutan</a:t>
            </a:r>
            <a:r>
              <a:rPr lang="en-US" sz="2064" dirty="0">
                <a:solidFill>
                  <a:srgbClr val="000000"/>
                </a:solidFill>
                <a:latin typeface="Mont"/>
                <a:ea typeface="Mont"/>
                <a:cs typeface="Mont"/>
                <a:sym typeface="Mont"/>
              </a:rPr>
              <a:t>, dan </a:t>
            </a:r>
            <a:r>
              <a:rPr lang="en-US" sz="2064" dirty="0" err="1">
                <a:solidFill>
                  <a:srgbClr val="000000"/>
                </a:solidFill>
                <a:latin typeface="Mont"/>
                <a:ea typeface="Mont"/>
                <a:cs typeface="Mont"/>
                <a:sym typeface="Mont"/>
              </a:rPr>
              <a:t>kewajaran</a:t>
            </a:r>
            <a:endParaRPr lang="en-US" sz="2064" dirty="0">
              <a:solidFill>
                <a:srgbClr val="000000"/>
              </a:solidFill>
              <a:latin typeface="Mont"/>
              <a:ea typeface="Mont"/>
              <a:cs typeface="Mont"/>
              <a:sym typeface="Mont"/>
            </a:endParaRPr>
          </a:p>
          <a:p>
            <a:pPr marL="342900" indent="-342900" algn="just" defTabSz="914445">
              <a:lnSpc>
                <a:spcPts val="2684"/>
              </a:lnSpc>
              <a:spcBef>
                <a:spcPct val="0"/>
              </a:spcBef>
              <a:buFont typeface="Wingdings" panose="05000000000000000000" pitchFamily="2" charset="2"/>
              <a:buChar char="ü"/>
            </a:pPr>
            <a:r>
              <a:rPr lang="en-ID" sz="2000" dirty="0"/>
              <a:t>SHSR </a:t>
            </a:r>
            <a:r>
              <a:rPr lang="en-ID" sz="2000" dirty="0" err="1"/>
              <a:t>mrpkn</a:t>
            </a:r>
            <a:r>
              <a:rPr lang="en-ID" sz="2000" dirty="0"/>
              <a:t> </a:t>
            </a:r>
            <a:r>
              <a:rPr lang="en-ID" sz="2000" dirty="0" err="1"/>
              <a:t>harga</a:t>
            </a:r>
            <a:r>
              <a:rPr lang="en-ID" sz="2000" dirty="0"/>
              <a:t> </a:t>
            </a:r>
            <a:r>
              <a:rPr lang="en-ID" sz="2000" dirty="0" err="1"/>
              <a:t>satuan</a:t>
            </a:r>
            <a:r>
              <a:rPr lang="en-ID" sz="2000" dirty="0"/>
              <a:t> </a:t>
            </a:r>
            <a:r>
              <a:rPr lang="en-ID" sz="2000" dirty="0" err="1"/>
              <a:t>barang</a:t>
            </a:r>
            <a:r>
              <a:rPr lang="en-ID" sz="2000" dirty="0"/>
              <a:t> dan </a:t>
            </a:r>
            <a:r>
              <a:rPr lang="en-ID" sz="2000" dirty="0" err="1"/>
              <a:t>jasa</a:t>
            </a:r>
            <a:r>
              <a:rPr lang="en-ID" sz="2000" dirty="0"/>
              <a:t> yang </a:t>
            </a:r>
            <a:r>
              <a:rPr lang="en-ID" sz="2000" dirty="0" err="1"/>
              <a:t>ditetapkan</a:t>
            </a:r>
            <a:r>
              <a:rPr lang="en-ID" sz="2000" dirty="0"/>
              <a:t> </a:t>
            </a:r>
            <a:r>
              <a:rPr lang="en-ID" sz="2000" dirty="0" err="1"/>
              <a:t>dengan</a:t>
            </a:r>
            <a:r>
              <a:rPr lang="en-ID" sz="2000" dirty="0"/>
              <a:t> </a:t>
            </a:r>
            <a:r>
              <a:rPr lang="en-ID" sz="2000" dirty="0" err="1"/>
              <a:t>mempertimbangkan</a:t>
            </a:r>
            <a:r>
              <a:rPr lang="en-ID" sz="2000" dirty="0"/>
              <a:t> </a:t>
            </a:r>
            <a:r>
              <a:rPr lang="en-ID" sz="2000" dirty="0" err="1"/>
              <a:t>tingkat</a:t>
            </a:r>
            <a:r>
              <a:rPr lang="en-ID" sz="2000" dirty="0"/>
              <a:t> </a:t>
            </a:r>
            <a:r>
              <a:rPr lang="en-ID" sz="2000" dirty="0" err="1"/>
              <a:t>kemahalan</a:t>
            </a:r>
            <a:r>
              <a:rPr lang="en-ID" sz="2000" dirty="0"/>
              <a:t> regional </a:t>
            </a:r>
            <a:br>
              <a:rPr lang="en-ID" sz="2000" dirty="0"/>
            </a:br>
            <a:endParaRPr lang="en-ID" sz="2000" dirty="0"/>
          </a:p>
          <a:p>
            <a:pPr marL="342900" indent="-342900" algn="just" defTabSz="914445">
              <a:lnSpc>
                <a:spcPts val="2684"/>
              </a:lnSpc>
              <a:spcBef>
                <a:spcPct val="0"/>
              </a:spcBef>
              <a:buFont typeface="Wingdings" panose="05000000000000000000" pitchFamily="2" charset="2"/>
              <a:buChar char="ü"/>
            </a:pPr>
            <a:endParaRPr lang="en-US" sz="2000" dirty="0">
              <a:solidFill>
                <a:srgbClr val="000000"/>
              </a:solidFill>
              <a:latin typeface="Mont"/>
              <a:ea typeface="Mont"/>
              <a:cs typeface="Mont"/>
              <a:sym typeface="Mont"/>
            </a:endParaRPr>
          </a:p>
        </p:txBody>
      </p:sp>
      <p:sp>
        <p:nvSpPr>
          <p:cNvPr id="94" name="TextBox 94"/>
          <p:cNvSpPr txBox="1"/>
          <p:nvPr/>
        </p:nvSpPr>
        <p:spPr>
          <a:xfrm>
            <a:off x="2547772" y="8216471"/>
            <a:ext cx="15138494" cy="743793"/>
          </a:xfrm>
          <a:prstGeom prst="rect">
            <a:avLst/>
          </a:prstGeom>
        </p:spPr>
        <p:txBody>
          <a:bodyPr lIns="0" tIns="0" rIns="0" bIns="0" rtlCol="0" anchor="t">
            <a:spAutoFit/>
          </a:bodyPr>
          <a:lstStyle/>
          <a:p>
            <a:pPr algn="just" defTabSz="914445">
              <a:lnSpc>
                <a:spcPts val="2891"/>
              </a:lnSpc>
              <a:spcBef>
                <a:spcPct val="0"/>
              </a:spcBef>
            </a:pPr>
            <a:r>
              <a:rPr lang="en-US" sz="2225" b="1">
                <a:solidFill>
                  <a:srgbClr val="900000"/>
                </a:solidFill>
                <a:latin typeface="Mont Bold"/>
                <a:ea typeface="Mont Bold"/>
                <a:cs typeface="Mont Bold"/>
                <a:sym typeface="Mont Bold"/>
              </a:rPr>
              <a:t>Kepala daerah dapat menetapkan standar harga satuan</a:t>
            </a:r>
            <a:r>
              <a:rPr lang="en-US" sz="2225">
                <a:solidFill>
                  <a:srgbClr val="000000"/>
                </a:solidFill>
                <a:latin typeface="Mont"/>
                <a:ea typeface="Mont"/>
                <a:cs typeface="Mont"/>
                <a:sym typeface="Mont"/>
              </a:rPr>
              <a:t> selain yang tertuang dalam perpres dengan memperhatikan prinsip efisiensi, efektivitas, kepatutan, dan kewajaran sesuai dengan ketentuan peraturan perlrndangundangan.</a:t>
            </a:r>
          </a:p>
        </p:txBody>
      </p:sp>
      <p:grpSp>
        <p:nvGrpSpPr>
          <p:cNvPr id="95" name="Group 95"/>
          <p:cNvGrpSpPr/>
          <p:nvPr/>
        </p:nvGrpSpPr>
        <p:grpSpPr>
          <a:xfrm>
            <a:off x="1171154" y="8197364"/>
            <a:ext cx="1160798" cy="1205909"/>
            <a:chOff x="0" y="0"/>
            <a:chExt cx="1547729" cy="1607877"/>
          </a:xfrm>
        </p:grpSpPr>
        <p:grpSp>
          <p:nvGrpSpPr>
            <p:cNvPr id="96" name="Group 96"/>
            <p:cNvGrpSpPr/>
            <p:nvPr/>
          </p:nvGrpSpPr>
          <p:grpSpPr>
            <a:xfrm>
              <a:off x="0" y="0"/>
              <a:ext cx="1547729" cy="1547729"/>
              <a:chOff x="0" y="0"/>
              <a:chExt cx="812800" cy="812800"/>
            </a:xfrm>
          </p:grpSpPr>
          <p:sp>
            <p:nvSpPr>
              <p:cNvPr id="97" name="Freeform 9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176A9"/>
              </a:solidFill>
            </p:spPr>
            <p:txBody>
              <a:bodyPr/>
              <a:lstStyle/>
              <a:p>
                <a:pPr defTabSz="914445"/>
                <a:endParaRPr lang="en-ID">
                  <a:solidFill>
                    <a:prstClr val="black"/>
                  </a:solidFill>
                  <a:latin typeface="Calibri"/>
                </a:endParaRPr>
              </a:p>
            </p:txBody>
          </p:sp>
          <p:sp>
            <p:nvSpPr>
              <p:cNvPr id="98" name="TextBox 98"/>
              <p:cNvSpPr txBox="1"/>
              <p:nvPr/>
            </p:nvSpPr>
            <p:spPr>
              <a:xfrm>
                <a:off x="76200" y="38100"/>
                <a:ext cx="660400" cy="698500"/>
              </a:xfrm>
              <a:prstGeom prst="rect">
                <a:avLst/>
              </a:prstGeom>
            </p:spPr>
            <p:txBody>
              <a:bodyPr lIns="29369" tIns="29369" rIns="29369" bIns="29369" rtlCol="0" anchor="ctr"/>
              <a:lstStyle/>
              <a:p>
                <a:pPr algn="ctr" defTabSz="914445">
                  <a:lnSpc>
                    <a:spcPts val="2660"/>
                  </a:lnSpc>
                </a:pPr>
                <a:endParaRPr>
                  <a:solidFill>
                    <a:prstClr val="black"/>
                  </a:solidFill>
                  <a:latin typeface="Calibri"/>
                </a:endParaRPr>
              </a:p>
            </p:txBody>
          </p:sp>
        </p:grpSp>
        <p:sp>
          <p:nvSpPr>
            <p:cNvPr id="99" name="Freeform 99"/>
            <p:cNvSpPr/>
            <p:nvPr/>
          </p:nvSpPr>
          <p:spPr>
            <a:xfrm>
              <a:off x="105976" y="147103"/>
              <a:ext cx="1335776" cy="1460774"/>
            </a:xfrm>
            <a:custGeom>
              <a:avLst/>
              <a:gdLst/>
              <a:ahLst/>
              <a:cxnLst/>
              <a:rect l="l" t="t" r="r" b="b"/>
              <a:pathLst>
                <a:path w="1335776" h="1460774">
                  <a:moveTo>
                    <a:pt x="0" y="0"/>
                  </a:moveTo>
                  <a:lnTo>
                    <a:pt x="1335776" y="0"/>
                  </a:lnTo>
                  <a:lnTo>
                    <a:pt x="1335776" y="1460774"/>
                  </a:lnTo>
                  <a:lnTo>
                    <a:pt x="0" y="1460774"/>
                  </a:lnTo>
                  <a:lnTo>
                    <a:pt x="0" y="0"/>
                  </a:lnTo>
                  <a:close/>
                </a:path>
              </a:pathLst>
            </a:custGeom>
            <a:blipFill>
              <a:blip r:embed="rId31"/>
              <a:stretch>
                <a:fillRect b="-13242"/>
              </a:stretch>
            </a:blipFill>
          </p:spPr>
          <p:txBody>
            <a:bodyPr/>
            <a:lstStyle/>
            <a:p>
              <a:pPr defTabSz="914445"/>
              <a:endParaRPr lang="en-ID">
                <a:solidFill>
                  <a:prstClr val="black"/>
                </a:solidFill>
                <a:latin typeface="Calibri"/>
              </a:endParaRPr>
            </a:p>
          </p:txBody>
        </p:sp>
      </p:grpSp>
      <p:pic>
        <p:nvPicPr>
          <p:cNvPr id="2050" name="Picture 2" descr="Red X In A Circle PNG &amp; SVG Design For T-Shirts"/>
          <p:cNvPicPr>
            <a:picLocks noChangeAspect="1" noChangeArrowheads="1"/>
          </p:cNvPicPr>
          <p:nvPr/>
        </p:nvPicPr>
        <p:blipFill>
          <a:blip r:embed="rId32" cstate="hqprint">
            <a:extLst>
              <a:ext uri="{28A0092B-C50C-407E-A947-70E740481C1C}">
                <a14:useLocalDpi xmlns:a14="http://schemas.microsoft.com/office/drawing/2010/main" val="0"/>
              </a:ext>
            </a:extLst>
          </a:blip>
          <a:srcRect/>
          <a:stretch>
            <a:fillRect/>
          </a:stretch>
        </p:blipFill>
        <p:spPr bwMode="auto">
          <a:xfrm>
            <a:off x="14927193" y="2997507"/>
            <a:ext cx="551420" cy="55142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Red X In A Circle PNG &amp; SVG Design For T-Shirts"/>
          <p:cNvPicPr>
            <a:picLocks noChangeAspect="1" noChangeArrowheads="1"/>
          </p:cNvPicPr>
          <p:nvPr/>
        </p:nvPicPr>
        <p:blipFill>
          <a:blip r:embed="rId32" cstate="hqprint">
            <a:extLst>
              <a:ext uri="{28A0092B-C50C-407E-A947-70E740481C1C}">
                <a14:useLocalDpi xmlns:a14="http://schemas.microsoft.com/office/drawing/2010/main" val="0"/>
              </a:ext>
            </a:extLst>
          </a:blip>
          <a:srcRect/>
          <a:stretch>
            <a:fillRect/>
          </a:stretch>
        </p:blipFill>
        <p:spPr bwMode="auto">
          <a:xfrm>
            <a:off x="10017544" y="2642791"/>
            <a:ext cx="551420" cy="55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949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1510" y="8092439"/>
            <a:ext cx="17110710" cy="776175"/>
          </a:xfrm>
          <a:prstGeom prst="rect">
            <a:avLst/>
          </a:prstGeom>
          <a:solidFill>
            <a:srgbClr val="FAE4D5"/>
          </a:solidFill>
          <a:ln w="12192">
            <a:solidFill>
              <a:srgbClr val="FF0000"/>
            </a:solidFill>
          </a:ln>
        </p:spPr>
        <p:txBody>
          <a:bodyPr vert="horz" wrap="square" lIns="0" tIns="37148" rIns="0" bIns="0" rtlCol="0">
            <a:spAutoFit/>
          </a:bodyPr>
          <a:lstStyle/>
          <a:p>
            <a:pPr marL="2858" algn="ctr">
              <a:spcBef>
                <a:spcPts val="293"/>
              </a:spcBef>
            </a:pPr>
            <a:r>
              <a:rPr sz="2400" spc="-158" dirty="0">
                <a:solidFill>
                  <a:srgbClr val="C00000"/>
                </a:solidFill>
                <a:latin typeface="Arial MT"/>
                <a:cs typeface="Arial MT"/>
              </a:rPr>
              <a:t>Dalam</a:t>
            </a:r>
            <a:r>
              <a:rPr sz="2400" spc="-15" dirty="0">
                <a:solidFill>
                  <a:srgbClr val="C00000"/>
                </a:solidFill>
                <a:latin typeface="Arial MT"/>
                <a:cs typeface="Arial MT"/>
              </a:rPr>
              <a:t> </a:t>
            </a:r>
            <a:r>
              <a:rPr sz="2400" spc="-75" dirty="0">
                <a:solidFill>
                  <a:srgbClr val="C00000"/>
                </a:solidFill>
                <a:latin typeface="Arial MT"/>
                <a:cs typeface="Arial MT"/>
              </a:rPr>
              <a:t>hal</a:t>
            </a:r>
            <a:r>
              <a:rPr sz="2400" spc="-90" dirty="0">
                <a:solidFill>
                  <a:srgbClr val="C00000"/>
                </a:solidFill>
                <a:latin typeface="Arial MT"/>
                <a:cs typeface="Arial MT"/>
              </a:rPr>
              <a:t> </a:t>
            </a:r>
            <a:r>
              <a:rPr sz="2400" spc="-120" dirty="0">
                <a:solidFill>
                  <a:srgbClr val="C00000"/>
                </a:solidFill>
                <a:latin typeface="Arial MT"/>
                <a:cs typeface="Arial MT"/>
              </a:rPr>
              <a:t>pelaksanaan</a:t>
            </a:r>
            <a:r>
              <a:rPr sz="2400" spc="-38" dirty="0">
                <a:solidFill>
                  <a:srgbClr val="C00000"/>
                </a:solidFill>
                <a:latin typeface="Arial MT"/>
                <a:cs typeface="Arial MT"/>
              </a:rPr>
              <a:t> </a:t>
            </a:r>
            <a:r>
              <a:rPr sz="2400" spc="-165" dirty="0">
                <a:solidFill>
                  <a:srgbClr val="C00000"/>
                </a:solidFill>
                <a:latin typeface="Arial MT"/>
                <a:cs typeface="Arial MT"/>
              </a:rPr>
              <a:t>tugas</a:t>
            </a:r>
            <a:r>
              <a:rPr sz="2400" spc="15" dirty="0">
                <a:solidFill>
                  <a:srgbClr val="C00000"/>
                </a:solidFill>
                <a:latin typeface="Arial MT"/>
                <a:cs typeface="Arial MT"/>
              </a:rPr>
              <a:t> </a:t>
            </a:r>
            <a:r>
              <a:rPr sz="2400" spc="-83" dirty="0">
                <a:solidFill>
                  <a:srgbClr val="C00000"/>
                </a:solidFill>
                <a:latin typeface="Arial MT"/>
                <a:cs typeface="Arial MT"/>
              </a:rPr>
              <a:t>dan</a:t>
            </a:r>
            <a:r>
              <a:rPr sz="2400" spc="-15" dirty="0">
                <a:solidFill>
                  <a:srgbClr val="C00000"/>
                </a:solidFill>
                <a:latin typeface="Arial MT"/>
                <a:cs typeface="Arial MT"/>
              </a:rPr>
              <a:t> </a:t>
            </a:r>
            <a:r>
              <a:rPr sz="2400" spc="-165" dirty="0">
                <a:solidFill>
                  <a:srgbClr val="C00000"/>
                </a:solidFill>
                <a:latin typeface="Arial MT"/>
                <a:cs typeface="Arial MT"/>
              </a:rPr>
              <a:t>wewenang</a:t>
            </a:r>
            <a:r>
              <a:rPr sz="2400" spc="-8" dirty="0">
                <a:solidFill>
                  <a:srgbClr val="C00000"/>
                </a:solidFill>
                <a:latin typeface="Arial MT"/>
                <a:cs typeface="Arial MT"/>
              </a:rPr>
              <a:t> </a:t>
            </a:r>
            <a:r>
              <a:rPr sz="2400" spc="-105" dirty="0">
                <a:solidFill>
                  <a:srgbClr val="C00000"/>
                </a:solidFill>
                <a:latin typeface="Arial MT"/>
                <a:cs typeface="Arial MT"/>
              </a:rPr>
              <a:t>sebagai</a:t>
            </a:r>
            <a:r>
              <a:rPr sz="2400" spc="30" dirty="0">
                <a:solidFill>
                  <a:srgbClr val="C00000"/>
                </a:solidFill>
                <a:latin typeface="Arial MT"/>
                <a:cs typeface="Arial MT"/>
              </a:rPr>
              <a:t> </a:t>
            </a:r>
            <a:r>
              <a:rPr sz="2400" spc="-143" dirty="0">
                <a:solidFill>
                  <a:srgbClr val="C00000"/>
                </a:solidFill>
                <a:latin typeface="Arial MT"/>
                <a:cs typeface="Arial MT"/>
              </a:rPr>
              <a:t>penanggung</a:t>
            </a:r>
            <a:r>
              <a:rPr sz="2400" spc="30" dirty="0">
                <a:solidFill>
                  <a:srgbClr val="C00000"/>
                </a:solidFill>
                <a:latin typeface="Arial MT"/>
                <a:cs typeface="Arial MT"/>
              </a:rPr>
              <a:t> </a:t>
            </a:r>
            <a:r>
              <a:rPr sz="2400" spc="-30" dirty="0">
                <a:solidFill>
                  <a:srgbClr val="C00000"/>
                </a:solidFill>
                <a:latin typeface="Arial MT"/>
                <a:cs typeface="Arial MT"/>
              </a:rPr>
              <a:t>jawab</a:t>
            </a:r>
            <a:r>
              <a:rPr sz="2400" spc="-15" dirty="0">
                <a:solidFill>
                  <a:srgbClr val="C00000"/>
                </a:solidFill>
                <a:latin typeface="Arial MT"/>
                <a:cs typeface="Arial MT"/>
              </a:rPr>
              <a:t> </a:t>
            </a:r>
            <a:r>
              <a:rPr sz="2400" spc="-338" dirty="0">
                <a:solidFill>
                  <a:srgbClr val="C00000"/>
                </a:solidFill>
                <a:latin typeface="Arial MT"/>
                <a:cs typeface="Arial MT"/>
              </a:rPr>
              <a:t>PKD</a:t>
            </a:r>
            <a:r>
              <a:rPr sz="2400" spc="-8" dirty="0">
                <a:solidFill>
                  <a:srgbClr val="C00000"/>
                </a:solidFill>
                <a:latin typeface="Arial MT"/>
                <a:cs typeface="Arial MT"/>
              </a:rPr>
              <a:t> </a:t>
            </a:r>
            <a:r>
              <a:rPr sz="2400" spc="-83" dirty="0">
                <a:solidFill>
                  <a:srgbClr val="C00000"/>
                </a:solidFill>
                <a:latin typeface="Arial MT"/>
                <a:cs typeface="Arial MT"/>
              </a:rPr>
              <a:t>telah</a:t>
            </a:r>
            <a:r>
              <a:rPr sz="2400" spc="-23" dirty="0">
                <a:solidFill>
                  <a:srgbClr val="C00000"/>
                </a:solidFill>
                <a:latin typeface="Arial MT"/>
                <a:cs typeface="Arial MT"/>
              </a:rPr>
              <a:t> </a:t>
            </a:r>
            <a:r>
              <a:rPr sz="2400" spc="-113" dirty="0">
                <a:solidFill>
                  <a:srgbClr val="C00000"/>
                </a:solidFill>
                <a:latin typeface="Arial MT"/>
                <a:cs typeface="Arial MT"/>
              </a:rPr>
              <a:t>diperhitungkan</a:t>
            </a:r>
            <a:r>
              <a:rPr sz="2400" spc="45" dirty="0">
                <a:solidFill>
                  <a:srgbClr val="C00000"/>
                </a:solidFill>
                <a:latin typeface="Arial MT"/>
                <a:cs typeface="Arial MT"/>
              </a:rPr>
              <a:t> </a:t>
            </a:r>
            <a:r>
              <a:rPr sz="2400" spc="-158" dirty="0">
                <a:solidFill>
                  <a:srgbClr val="C00000"/>
                </a:solidFill>
                <a:latin typeface="Arial MT"/>
                <a:cs typeface="Arial MT"/>
              </a:rPr>
              <a:t>dlm</a:t>
            </a:r>
            <a:r>
              <a:rPr sz="2400" spc="-15" dirty="0">
                <a:solidFill>
                  <a:srgbClr val="C00000"/>
                </a:solidFill>
                <a:latin typeface="Arial MT"/>
                <a:cs typeface="Arial MT"/>
              </a:rPr>
              <a:t> </a:t>
            </a:r>
            <a:r>
              <a:rPr sz="2400" spc="-210" dirty="0" err="1">
                <a:solidFill>
                  <a:srgbClr val="C00000"/>
                </a:solidFill>
                <a:latin typeface="Arial MT"/>
                <a:cs typeface="Arial MT"/>
              </a:rPr>
              <a:t>komponen</a:t>
            </a:r>
            <a:r>
              <a:rPr sz="2400" spc="-23" dirty="0">
                <a:solidFill>
                  <a:srgbClr val="C00000"/>
                </a:solidFill>
                <a:latin typeface="Arial MT"/>
                <a:cs typeface="Arial MT"/>
              </a:rPr>
              <a:t> </a:t>
            </a:r>
            <a:r>
              <a:rPr lang="en-US" sz="2400" spc="-15" dirty="0" err="1">
                <a:solidFill>
                  <a:srgbClr val="C00000"/>
                </a:solidFill>
                <a:latin typeface="Arial MT"/>
                <a:cs typeface="Arial MT"/>
              </a:rPr>
              <a:t>T</a:t>
            </a:r>
            <a:r>
              <a:rPr sz="2400" spc="-15" dirty="0" err="1">
                <a:solidFill>
                  <a:srgbClr val="C00000"/>
                </a:solidFill>
                <a:latin typeface="Arial MT"/>
                <a:cs typeface="Arial MT"/>
              </a:rPr>
              <a:t>ambahan</a:t>
            </a:r>
            <a:endParaRPr sz="2400" dirty="0">
              <a:latin typeface="Arial MT"/>
              <a:cs typeface="Arial MT"/>
            </a:endParaRPr>
          </a:p>
          <a:p>
            <a:pPr marL="4763" algn="ctr">
              <a:spcBef>
                <a:spcPts val="8"/>
              </a:spcBef>
            </a:pPr>
            <a:r>
              <a:rPr lang="en-US" sz="2400" spc="-135" dirty="0" err="1">
                <a:solidFill>
                  <a:srgbClr val="C00000"/>
                </a:solidFill>
                <a:latin typeface="Arial MT"/>
                <a:cs typeface="Arial MT"/>
              </a:rPr>
              <a:t>P</a:t>
            </a:r>
            <a:r>
              <a:rPr sz="2400" spc="-135" dirty="0" err="1">
                <a:solidFill>
                  <a:srgbClr val="C00000"/>
                </a:solidFill>
                <a:latin typeface="Arial MT"/>
                <a:cs typeface="Arial MT"/>
              </a:rPr>
              <a:t>enghasilan</a:t>
            </a:r>
            <a:r>
              <a:rPr sz="2400" spc="8" dirty="0">
                <a:solidFill>
                  <a:srgbClr val="C00000"/>
                </a:solidFill>
                <a:latin typeface="Arial MT"/>
                <a:cs typeface="Arial MT"/>
              </a:rPr>
              <a:t> </a:t>
            </a:r>
            <a:r>
              <a:rPr lang="en-US" sz="2400" spc="8" dirty="0">
                <a:solidFill>
                  <a:srgbClr val="C00000"/>
                </a:solidFill>
                <a:latin typeface="Arial MT"/>
                <a:cs typeface="Arial MT"/>
              </a:rPr>
              <a:t>PNSD </a:t>
            </a:r>
            <a:r>
              <a:rPr sz="2400" spc="-225" dirty="0" err="1">
                <a:solidFill>
                  <a:srgbClr val="C00000"/>
                </a:solidFill>
                <a:latin typeface="Arial MT"/>
                <a:cs typeface="Arial MT"/>
              </a:rPr>
              <a:t>sesuai</a:t>
            </a:r>
            <a:r>
              <a:rPr sz="2400" spc="30" dirty="0">
                <a:solidFill>
                  <a:srgbClr val="C00000"/>
                </a:solidFill>
                <a:latin typeface="Arial MT"/>
                <a:cs typeface="Arial MT"/>
              </a:rPr>
              <a:t> </a:t>
            </a:r>
            <a:r>
              <a:rPr sz="2400" spc="-165" dirty="0">
                <a:solidFill>
                  <a:srgbClr val="C00000"/>
                </a:solidFill>
                <a:latin typeface="Arial MT"/>
                <a:cs typeface="Arial MT"/>
              </a:rPr>
              <a:t>ketentuan</a:t>
            </a:r>
            <a:r>
              <a:rPr sz="2400" spc="38" dirty="0">
                <a:solidFill>
                  <a:srgbClr val="C00000"/>
                </a:solidFill>
                <a:latin typeface="Arial MT"/>
                <a:cs typeface="Arial MT"/>
              </a:rPr>
              <a:t> </a:t>
            </a:r>
            <a:r>
              <a:rPr sz="2400" spc="-90" dirty="0">
                <a:solidFill>
                  <a:srgbClr val="C00000"/>
                </a:solidFill>
                <a:latin typeface="Arial MT"/>
                <a:cs typeface="Arial MT"/>
              </a:rPr>
              <a:t>peraturan</a:t>
            </a:r>
            <a:r>
              <a:rPr sz="2400" spc="53" dirty="0">
                <a:solidFill>
                  <a:srgbClr val="C00000"/>
                </a:solidFill>
                <a:latin typeface="Arial MT"/>
                <a:cs typeface="Arial MT"/>
              </a:rPr>
              <a:t> </a:t>
            </a:r>
            <a:r>
              <a:rPr sz="2400" spc="-83" dirty="0">
                <a:solidFill>
                  <a:srgbClr val="C00000"/>
                </a:solidFill>
                <a:latin typeface="Arial MT"/>
                <a:cs typeface="Arial MT"/>
              </a:rPr>
              <a:t>per-</a:t>
            </a:r>
            <a:r>
              <a:rPr sz="2400" spc="-217" dirty="0">
                <a:solidFill>
                  <a:srgbClr val="C00000"/>
                </a:solidFill>
                <a:latin typeface="Arial MT"/>
                <a:cs typeface="Arial MT"/>
              </a:rPr>
              <a:t>UU-</a:t>
            </a:r>
            <a:r>
              <a:rPr sz="2400" spc="-135" dirty="0">
                <a:solidFill>
                  <a:srgbClr val="C00000"/>
                </a:solidFill>
                <a:latin typeface="Arial MT"/>
                <a:cs typeface="Arial MT"/>
              </a:rPr>
              <a:t>an,</a:t>
            </a:r>
            <a:r>
              <a:rPr sz="2400" spc="53" dirty="0">
                <a:solidFill>
                  <a:srgbClr val="C00000"/>
                </a:solidFill>
                <a:latin typeface="Arial MT"/>
                <a:cs typeface="Arial MT"/>
              </a:rPr>
              <a:t> </a:t>
            </a:r>
            <a:r>
              <a:rPr sz="2400" spc="-113" dirty="0">
                <a:solidFill>
                  <a:srgbClr val="C00000"/>
                </a:solidFill>
                <a:latin typeface="Arial MT"/>
                <a:cs typeface="Arial MT"/>
              </a:rPr>
              <a:t>penanggungjawab</a:t>
            </a:r>
            <a:r>
              <a:rPr sz="2400" spc="75" dirty="0">
                <a:solidFill>
                  <a:srgbClr val="C00000"/>
                </a:solidFill>
                <a:latin typeface="Arial MT"/>
                <a:cs typeface="Arial MT"/>
              </a:rPr>
              <a:t> </a:t>
            </a:r>
            <a:r>
              <a:rPr sz="2400" spc="-83" dirty="0">
                <a:solidFill>
                  <a:srgbClr val="C00000"/>
                </a:solidFill>
                <a:latin typeface="Arial MT"/>
                <a:cs typeface="Arial MT"/>
              </a:rPr>
              <a:t>pengelola</a:t>
            </a:r>
            <a:r>
              <a:rPr sz="2400" spc="23" dirty="0">
                <a:solidFill>
                  <a:srgbClr val="C00000"/>
                </a:solidFill>
                <a:latin typeface="Arial MT"/>
                <a:cs typeface="Arial MT"/>
              </a:rPr>
              <a:t> </a:t>
            </a:r>
            <a:r>
              <a:rPr sz="2400" spc="-171" dirty="0">
                <a:solidFill>
                  <a:srgbClr val="C00000"/>
                </a:solidFill>
                <a:latin typeface="Arial MT"/>
                <a:cs typeface="Arial MT"/>
              </a:rPr>
              <a:t>keuangan</a:t>
            </a:r>
            <a:r>
              <a:rPr sz="2400" spc="53" dirty="0">
                <a:solidFill>
                  <a:srgbClr val="C00000"/>
                </a:solidFill>
                <a:latin typeface="Arial MT"/>
                <a:cs typeface="Arial MT"/>
              </a:rPr>
              <a:t> </a:t>
            </a:r>
            <a:r>
              <a:rPr sz="2400" spc="-68" dirty="0" err="1">
                <a:solidFill>
                  <a:srgbClr val="C00000"/>
                </a:solidFill>
                <a:latin typeface="Arial MT"/>
                <a:cs typeface="Arial MT"/>
              </a:rPr>
              <a:t>daerah</a:t>
            </a:r>
            <a:r>
              <a:rPr sz="2400" spc="38" dirty="0">
                <a:solidFill>
                  <a:srgbClr val="C00000"/>
                </a:solidFill>
                <a:latin typeface="Arial MT"/>
                <a:cs typeface="Arial MT"/>
              </a:rPr>
              <a:t> </a:t>
            </a:r>
            <a:r>
              <a:rPr lang="en-US" sz="2400" spc="38" dirty="0" err="1">
                <a:solidFill>
                  <a:srgbClr val="C00000"/>
                </a:solidFill>
                <a:latin typeface="Arial MT"/>
                <a:cs typeface="Arial MT"/>
              </a:rPr>
              <a:t>tsb</a:t>
            </a:r>
            <a:r>
              <a:rPr lang="en-US" sz="2400" spc="38" dirty="0">
                <a:solidFill>
                  <a:srgbClr val="C00000"/>
                </a:solidFill>
                <a:latin typeface="Arial MT"/>
                <a:cs typeface="Arial MT"/>
              </a:rPr>
              <a:t> </a:t>
            </a:r>
            <a:r>
              <a:rPr sz="2400" b="1" i="1" spc="-240" dirty="0" err="1">
                <a:solidFill>
                  <a:srgbClr val="C00000"/>
                </a:solidFill>
                <a:latin typeface="Arial"/>
                <a:cs typeface="Arial"/>
              </a:rPr>
              <a:t>tidak</a:t>
            </a:r>
            <a:r>
              <a:rPr sz="2400" b="1" i="1" spc="-30" dirty="0">
                <a:solidFill>
                  <a:srgbClr val="C00000"/>
                </a:solidFill>
                <a:latin typeface="Arial"/>
                <a:cs typeface="Arial"/>
              </a:rPr>
              <a:t> </a:t>
            </a:r>
            <a:r>
              <a:rPr sz="2400" b="1" i="1" spc="-270" dirty="0" err="1">
                <a:solidFill>
                  <a:srgbClr val="C00000"/>
                </a:solidFill>
                <a:latin typeface="Arial"/>
                <a:cs typeface="Arial"/>
              </a:rPr>
              <a:t>diberikan</a:t>
            </a:r>
            <a:r>
              <a:rPr sz="2400" b="1" i="1" spc="-53" dirty="0">
                <a:solidFill>
                  <a:srgbClr val="C00000"/>
                </a:solidFill>
                <a:latin typeface="Arial"/>
                <a:cs typeface="Arial"/>
              </a:rPr>
              <a:t> </a:t>
            </a:r>
            <a:r>
              <a:rPr sz="2400" b="1" i="1" spc="-323" dirty="0">
                <a:solidFill>
                  <a:srgbClr val="C00000"/>
                </a:solidFill>
                <a:latin typeface="Arial"/>
                <a:cs typeface="Arial"/>
              </a:rPr>
              <a:t>honorarium</a:t>
            </a:r>
            <a:endParaRPr sz="2400" dirty="0">
              <a:latin typeface="Arial MT"/>
              <a:cs typeface="Arial MT"/>
            </a:endParaRPr>
          </a:p>
        </p:txBody>
      </p:sp>
      <p:grpSp>
        <p:nvGrpSpPr>
          <p:cNvPr id="4" name="object 4"/>
          <p:cNvGrpSpPr/>
          <p:nvPr/>
        </p:nvGrpSpPr>
        <p:grpSpPr>
          <a:xfrm>
            <a:off x="6709220" y="3158679"/>
            <a:ext cx="4690110" cy="4690110"/>
            <a:chOff x="4472813" y="2105786"/>
            <a:chExt cx="3126740" cy="3126740"/>
          </a:xfrm>
        </p:grpSpPr>
        <p:sp>
          <p:nvSpPr>
            <p:cNvPr id="5" name="object 5"/>
            <p:cNvSpPr/>
            <p:nvPr/>
          </p:nvSpPr>
          <p:spPr>
            <a:xfrm>
              <a:off x="4472813" y="2105786"/>
              <a:ext cx="3126740" cy="3126740"/>
            </a:xfrm>
            <a:custGeom>
              <a:avLst/>
              <a:gdLst/>
              <a:ahLst/>
              <a:cxnLst/>
              <a:rect l="l" t="t" r="r" b="b"/>
              <a:pathLst>
                <a:path w="3126740" h="3126740">
                  <a:moveTo>
                    <a:pt x="3126740" y="1576959"/>
                  </a:moveTo>
                  <a:lnTo>
                    <a:pt x="2881744" y="1327683"/>
                  </a:lnTo>
                  <a:lnTo>
                    <a:pt x="3029204" y="968375"/>
                  </a:lnTo>
                  <a:lnTo>
                    <a:pt x="2683891" y="826681"/>
                  </a:lnTo>
                  <a:lnTo>
                    <a:pt x="2683891" y="471297"/>
                  </a:lnTo>
                  <a:lnTo>
                    <a:pt x="2316086" y="471297"/>
                  </a:lnTo>
                  <a:lnTo>
                    <a:pt x="2177783" y="132207"/>
                  </a:lnTo>
                  <a:lnTo>
                    <a:pt x="1841627" y="269328"/>
                  </a:lnTo>
                  <a:lnTo>
                    <a:pt x="1576959" y="0"/>
                  </a:lnTo>
                  <a:lnTo>
                    <a:pt x="1309598" y="262750"/>
                  </a:lnTo>
                  <a:lnTo>
                    <a:pt x="983742" y="129032"/>
                  </a:lnTo>
                  <a:lnTo>
                    <a:pt x="843254" y="471297"/>
                  </a:lnTo>
                  <a:lnTo>
                    <a:pt x="472567" y="471297"/>
                  </a:lnTo>
                  <a:lnTo>
                    <a:pt x="472567" y="827735"/>
                  </a:lnTo>
                  <a:lnTo>
                    <a:pt x="130556" y="967232"/>
                  </a:lnTo>
                  <a:lnTo>
                    <a:pt x="262813" y="1291501"/>
                  </a:lnTo>
                  <a:lnTo>
                    <a:pt x="0" y="1549781"/>
                  </a:lnTo>
                  <a:lnTo>
                    <a:pt x="282587" y="1837347"/>
                  </a:lnTo>
                  <a:lnTo>
                    <a:pt x="144272" y="2174367"/>
                  </a:lnTo>
                  <a:lnTo>
                    <a:pt x="472567" y="2309101"/>
                  </a:lnTo>
                  <a:lnTo>
                    <a:pt x="472567" y="2682621"/>
                  </a:lnTo>
                  <a:lnTo>
                    <a:pt x="830224" y="2682621"/>
                  </a:lnTo>
                  <a:lnTo>
                    <a:pt x="965581" y="3014472"/>
                  </a:lnTo>
                  <a:lnTo>
                    <a:pt x="1303845" y="2876512"/>
                  </a:lnTo>
                  <a:lnTo>
                    <a:pt x="1549781" y="3126740"/>
                  </a:lnTo>
                  <a:lnTo>
                    <a:pt x="1819338" y="2861830"/>
                  </a:lnTo>
                  <a:lnTo>
                    <a:pt x="2189734" y="3013837"/>
                  </a:lnTo>
                  <a:lnTo>
                    <a:pt x="2325662" y="2682621"/>
                  </a:lnTo>
                  <a:lnTo>
                    <a:pt x="2683891" y="2682621"/>
                  </a:lnTo>
                  <a:lnTo>
                    <a:pt x="2683891" y="2313622"/>
                  </a:lnTo>
                  <a:lnTo>
                    <a:pt x="3012821" y="2179447"/>
                  </a:lnTo>
                  <a:lnTo>
                    <a:pt x="2869984" y="1829295"/>
                  </a:lnTo>
                  <a:lnTo>
                    <a:pt x="3126740" y="1576959"/>
                  </a:lnTo>
                  <a:close/>
                </a:path>
              </a:pathLst>
            </a:custGeom>
            <a:solidFill>
              <a:srgbClr val="F8CAAC">
                <a:alpha val="47842"/>
              </a:srgbClr>
            </a:solidFill>
          </p:spPr>
          <p:txBody>
            <a:bodyPr wrap="square" lIns="0" tIns="0" rIns="0" bIns="0" rtlCol="0"/>
            <a:lstStyle/>
            <a:p>
              <a:endParaRPr sz="2700"/>
            </a:p>
          </p:txBody>
        </p:sp>
        <p:sp>
          <p:nvSpPr>
            <p:cNvPr id="6" name="object 6"/>
            <p:cNvSpPr/>
            <p:nvPr/>
          </p:nvSpPr>
          <p:spPr>
            <a:xfrm>
              <a:off x="4945380" y="2586227"/>
              <a:ext cx="2211705" cy="2211705"/>
            </a:xfrm>
            <a:custGeom>
              <a:avLst/>
              <a:gdLst/>
              <a:ahLst/>
              <a:cxnLst/>
              <a:rect l="l" t="t" r="r" b="b"/>
              <a:pathLst>
                <a:path w="2211704" h="2211704">
                  <a:moveTo>
                    <a:pt x="2211324" y="0"/>
                  </a:moveTo>
                  <a:lnTo>
                    <a:pt x="0" y="0"/>
                  </a:lnTo>
                  <a:lnTo>
                    <a:pt x="0" y="2211324"/>
                  </a:lnTo>
                  <a:lnTo>
                    <a:pt x="2211324" y="2211324"/>
                  </a:lnTo>
                  <a:lnTo>
                    <a:pt x="2211324" y="0"/>
                  </a:lnTo>
                  <a:close/>
                </a:path>
              </a:pathLst>
            </a:custGeom>
            <a:solidFill>
              <a:srgbClr val="F8CAAC">
                <a:alpha val="19999"/>
              </a:srgbClr>
            </a:solidFill>
          </p:spPr>
          <p:txBody>
            <a:bodyPr wrap="square" lIns="0" tIns="0" rIns="0" bIns="0" rtlCol="0"/>
            <a:lstStyle/>
            <a:p>
              <a:endParaRPr sz="2700"/>
            </a:p>
          </p:txBody>
        </p:sp>
      </p:grpSp>
      <p:sp>
        <p:nvSpPr>
          <p:cNvPr id="7" name="object 7"/>
          <p:cNvSpPr txBox="1"/>
          <p:nvPr/>
        </p:nvSpPr>
        <p:spPr>
          <a:xfrm>
            <a:off x="7716773" y="4061841"/>
            <a:ext cx="2721293" cy="2927725"/>
          </a:xfrm>
          <a:prstGeom prst="rect">
            <a:avLst/>
          </a:prstGeom>
        </p:spPr>
        <p:txBody>
          <a:bodyPr vert="horz" wrap="square" lIns="0" tIns="19050" rIns="0" bIns="0" rtlCol="0">
            <a:spAutoFit/>
          </a:bodyPr>
          <a:lstStyle/>
          <a:p>
            <a:pPr marL="19050" marR="7620" algn="ctr">
              <a:spcBef>
                <a:spcPts val="150"/>
              </a:spcBef>
            </a:pPr>
            <a:r>
              <a:rPr sz="2700" spc="-45" dirty="0">
                <a:latin typeface="Arial MT"/>
                <a:cs typeface="Arial MT"/>
              </a:rPr>
              <a:t>Honorarium </a:t>
            </a:r>
            <a:r>
              <a:rPr sz="2700" spc="-225" dirty="0">
                <a:latin typeface="Arial MT"/>
                <a:cs typeface="Arial MT"/>
              </a:rPr>
              <a:t>Penanggung</a:t>
            </a:r>
            <a:r>
              <a:rPr sz="2700" spc="68" dirty="0">
                <a:latin typeface="Arial MT"/>
                <a:cs typeface="Arial MT"/>
              </a:rPr>
              <a:t> </a:t>
            </a:r>
            <a:r>
              <a:rPr sz="2700" spc="-135" dirty="0">
                <a:latin typeface="Arial MT"/>
                <a:cs typeface="Arial MT"/>
              </a:rPr>
              <a:t>Jawab </a:t>
            </a:r>
            <a:r>
              <a:rPr sz="2700" spc="-381" dirty="0">
                <a:latin typeface="Arial MT"/>
                <a:cs typeface="Arial MT"/>
              </a:rPr>
              <a:t>PKD</a:t>
            </a:r>
            <a:r>
              <a:rPr sz="2700" spc="30" dirty="0">
                <a:latin typeface="Arial MT"/>
                <a:cs typeface="Arial MT"/>
              </a:rPr>
              <a:t> </a:t>
            </a:r>
            <a:r>
              <a:rPr sz="2700" spc="-15" dirty="0">
                <a:latin typeface="Arial MT"/>
                <a:cs typeface="Arial MT"/>
              </a:rPr>
              <a:t>merupakan </a:t>
            </a:r>
            <a:r>
              <a:rPr sz="2700" spc="-188" dirty="0">
                <a:latin typeface="Arial MT"/>
                <a:cs typeface="Arial MT"/>
              </a:rPr>
              <a:t>honorarium</a:t>
            </a:r>
            <a:r>
              <a:rPr sz="2700" spc="38" dirty="0">
                <a:latin typeface="Arial MT"/>
                <a:cs typeface="Arial MT"/>
              </a:rPr>
              <a:t> </a:t>
            </a:r>
            <a:r>
              <a:rPr sz="2700" spc="-30" dirty="0">
                <a:latin typeface="Arial MT"/>
                <a:cs typeface="Arial MT"/>
              </a:rPr>
              <a:t>yang </a:t>
            </a:r>
            <a:r>
              <a:rPr sz="2700" spc="-75" dirty="0">
                <a:latin typeface="Arial MT"/>
                <a:cs typeface="Arial MT"/>
              </a:rPr>
              <a:t>diberikan</a:t>
            </a:r>
            <a:r>
              <a:rPr sz="2700" spc="-113" dirty="0">
                <a:latin typeface="Arial MT"/>
                <a:cs typeface="Arial MT"/>
              </a:rPr>
              <a:t> </a:t>
            </a:r>
            <a:r>
              <a:rPr sz="2700" spc="-30" dirty="0">
                <a:latin typeface="Arial MT"/>
                <a:cs typeface="Arial MT"/>
              </a:rPr>
              <a:t>kpd</a:t>
            </a:r>
            <a:r>
              <a:rPr sz="2700" spc="-113" dirty="0">
                <a:latin typeface="Arial MT"/>
                <a:cs typeface="Arial MT"/>
              </a:rPr>
              <a:t> ASN </a:t>
            </a:r>
            <a:r>
              <a:rPr sz="2700" spc="-105" dirty="0">
                <a:latin typeface="Arial MT"/>
                <a:cs typeface="Arial MT"/>
              </a:rPr>
              <a:t>yang</a:t>
            </a:r>
            <a:r>
              <a:rPr sz="2700" spc="-83" dirty="0">
                <a:latin typeface="Arial MT"/>
                <a:cs typeface="Arial MT"/>
              </a:rPr>
              <a:t> </a:t>
            </a:r>
            <a:r>
              <a:rPr sz="2700" spc="-15" dirty="0">
                <a:latin typeface="Arial MT"/>
                <a:cs typeface="Arial MT"/>
              </a:rPr>
              <a:t>diberi</a:t>
            </a:r>
            <a:r>
              <a:rPr sz="2700" spc="-120" dirty="0">
                <a:latin typeface="Arial MT"/>
                <a:cs typeface="Arial MT"/>
              </a:rPr>
              <a:t> </a:t>
            </a:r>
            <a:r>
              <a:rPr sz="2700" spc="-30" dirty="0">
                <a:latin typeface="Arial MT"/>
                <a:cs typeface="Arial MT"/>
              </a:rPr>
              <a:t>tugas </a:t>
            </a:r>
            <a:r>
              <a:rPr sz="2700" spc="-15" dirty="0">
                <a:latin typeface="Arial MT"/>
                <a:cs typeface="Arial MT"/>
              </a:rPr>
              <a:t>sebagai:</a:t>
            </a:r>
            <a:endParaRPr sz="2700">
              <a:latin typeface="Arial MT"/>
              <a:cs typeface="Arial MT"/>
            </a:endParaRPr>
          </a:p>
        </p:txBody>
      </p:sp>
      <p:sp>
        <p:nvSpPr>
          <p:cNvPr id="8" name="object 8"/>
          <p:cNvSpPr/>
          <p:nvPr/>
        </p:nvSpPr>
        <p:spPr>
          <a:xfrm>
            <a:off x="7168897" y="1378458"/>
            <a:ext cx="9135428" cy="3333750"/>
          </a:xfrm>
          <a:custGeom>
            <a:avLst/>
            <a:gdLst/>
            <a:ahLst/>
            <a:cxnLst/>
            <a:rect l="l" t="t" r="r" b="b"/>
            <a:pathLst>
              <a:path w="6090284" h="2222500">
                <a:moveTo>
                  <a:pt x="0" y="353567"/>
                </a:moveTo>
                <a:lnTo>
                  <a:pt x="3226" y="305579"/>
                </a:lnTo>
                <a:lnTo>
                  <a:pt x="12625" y="259556"/>
                </a:lnTo>
                <a:lnTo>
                  <a:pt x="27777" y="215919"/>
                </a:lnTo>
                <a:lnTo>
                  <a:pt x="48259" y="175090"/>
                </a:lnTo>
                <a:lnTo>
                  <a:pt x="73653" y="137489"/>
                </a:lnTo>
                <a:lnTo>
                  <a:pt x="103536" y="103536"/>
                </a:lnTo>
                <a:lnTo>
                  <a:pt x="137489" y="73653"/>
                </a:lnTo>
                <a:lnTo>
                  <a:pt x="175090" y="48259"/>
                </a:lnTo>
                <a:lnTo>
                  <a:pt x="215919" y="27777"/>
                </a:lnTo>
                <a:lnTo>
                  <a:pt x="259556" y="12625"/>
                </a:lnTo>
                <a:lnTo>
                  <a:pt x="305579" y="3226"/>
                </a:lnTo>
                <a:lnTo>
                  <a:pt x="353568" y="0"/>
                </a:lnTo>
                <a:lnTo>
                  <a:pt x="2313432" y="0"/>
                </a:lnTo>
                <a:lnTo>
                  <a:pt x="2361420" y="3226"/>
                </a:lnTo>
                <a:lnTo>
                  <a:pt x="2407443" y="12625"/>
                </a:lnTo>
                <a:lnTo>
                  <a:pt x="2451080" y="27777"/>
                </a:lnTo>
                <a:lnTo>
                  <a:pt x="2491909" y="48259"/>
                </a:lnTo>
                <a:lnTo>
                  <a:pt x="2529510" y="73653"/>
                </a:lnTo>
                <a:lnTo>
                  <a:pt x="2563463" y="103536"/>
                </a:lnTo>
                <a:lnTo>
                  <a:pt x="2593346" y="137489"/>
                </a:lnTo>
                <a:lnTo>
                  <a:pt x="2618740" y="175090"/>
                </a:lnTo>
                <a:lnTo>
                  <a:pt x="2639222" y="215919"/>
                </a:lnTo>
                <a:lnTo>
                  <a:pt x="2654374" y="259556"/>
                </a:lnTo>
                <a:lnTo>
                  <a:pt x="2663773" y="305579"/>
                </a:lnTo>
                <a:lnTo>
                  <a:pt x="2667000" y="353567"/>
                </a:lnTo>
                <a:lnTo>
                  <a:pt x="2663773" y="401556"/>
                </a:lnTo>
                <a:lnTo>
                  <a:pt x="2654374" y="447579"/>
                </a:lnTo>
                <a:lnTo>
                  <a:pt x="2639222" y="491216"/>
                </a:lnTo>
                <a:lnTo>
                  <a:pt x="2618740" y="532045"/>
                </a:lnTo>
                <a:lnTo>
                  <a:pt x="2593346" y="569646"/>
                </a:lnTo>
                <a:lnTo>
                  <a:pt x="2563463" y="603599"/>
                </a:lnTo>
                <a:lnTo>
                  <a:pt x="2529510" y="633482"/>
                </a:lnTo>
                <a:lnTo>
                  <a:pt x="2491909" y="658876"/>
                </a:lnTo>
                <a:lnTo>
                  <a:pt x="2451080" y="679358"/>
                </a:lnTo>
                <a:lnTo>
                  <a:pt x="2407443" y="694510"/>
                </a:lnTo>
                <a:lnTo>
                  <a:pt x="2361420" y="703909"/>
                </a:lnTo>
                <a:lnTo>
                  <a:pt x="2313432" y="707136"/>
                </a:lnTo>
                <a:lnTo>
                  <a:pt x="353568" y="707136"/>
                </a:lnTo>
                <a:lnTo>
                  <a:pt x="305579" y="703909"/>
                </a:lnTo>
                <a:lnTo>
                  <a:pt x="259556" y="694510"/>
                </a:lnTo>
                <a:lnTo>
                  <a:pt x="215919" y="679358"/>
                </a:lnTo>
                <a:lnTo>
                  <a:pt x="175090" y="658876"/>
                </a:lnTo>
                <a:lnTo>
                  <a:pt x="137489" y="633482"/>
                </a:lnTo>
                <a:lnTo>
                  <a:pt x="103536" y="603599"/>
                </a:lnTo>
                <a:lnTo>
                  <a:pt x="73653" y="569646"/>
                </a:lnTo>
                <a:lnTo>
                  <a:pt x="48259" y="532045"/>
                </a:lnTo>
                <a:lnTo>
                  <a:pt x="27777" y="491216"/>
                </a:lnTo>
                <a:lnTo>
                  <a:pt x="12625" y="447579"/>
                </a:lnTo>
                <a:lnTo>
                  <a:pt x="3226" y="401556"/>
                </a:lnTo>
                <a:lnTo>
                  <a:pt x="0" y="353567"/>
                </a:lnTo>
                <a:close/>
              </a:path>
              <a:path w="6090284" h="2222500">
                <a:moveTo>
                  <a:pt x="3163824" y="1868424"/>
                </a:moveTo>
                <a:lnTo>
                  <a:pt x="3167050" y="1820435"/>
                </a:lnTo>
                <a:lnTo>
                  <a:pt x="3176449" y="1774412"/>
                </a:lnTo>
                <a:lnTo>
                  <a:pt x="3191601" y="1730775"/>
                </a:lnTo>
                <a:lnTo>
                  <a:pt x="3212084" y="1689946"/>
                </a:lnTo>
                <a:lnTo>
                  <a:pt x="3237477" y="1652345"/>
                </a:lnTo>
                <a:lnTo>
                  <a:pt x="3267360" y="1618392"/>
                </a:lnTo>
                <a:lnTo>
                  <a:pt x="3301313" y="1588509"/>
                </a:lnTo>
                <a:lnTo>
                  <a:pt x="3338914" y="1563115"/>
                </a:lnTo>
                <a:lnTo>
                  <a:pt x="3379743" y="1542633"/>
                </a:lnTo>
                <a:lnTo>
                  <a:pt x="3423380" y="1527481"/>
                </a:lnTo>
                <a:lnTo>
                  <a:pt x="3469403" y="1518082"/>
                </a:lnTo>
                <a:lnTo>
                  <a:pt x="3517391" y="1514855"/>
                </a:lnTo>
                <a:lnTo>
                  <a:pt x="5736336" y="1514855"/>
                </a:lnTo>
                <a:lnTo>
                  <a:pt x="5784324" y="1518082"/>
                </a:lnTo>
                <a:lnTo>
                  <a:pt x="5830347" y="1527481"/>
                </a:lnTo>
                <a:lnTo>
                  <a:pt x="5873984" y="1542633"/>
                </a:lnTo>
                <a:lnTo>
                  <a:pt x="5914813" y="1563115"/>
                </a:lnTo>
                <a:lnTo>
                  <a:pt x="5952414" y="1588509"/>
                </a:lnTo>
                <a:lnTo>
                  <a:pt x="5986367" y="1618392"/>
                </a:lnTo>
                <a:lnTo>
                  <a:pt x="6016250" y="1652345"/>
                </a:lnTo>
                <a:lnTo>
                  <a:pt x="6041644" y="1689946"/>
                </a:lnTo>
                <a:lnTo>
                  <a:pt x="6062126" y="1730775"/>
                </a:lnTo>
                <a:lnTo>
                  <a:pt x="6077278" y="1774412"/>
                </a:lnTo>
                <a:lnTo>
                  <a:pt x="6086677" y="1820435"/>
                </a:lnTo>
                <a:lnTo>
                  <a:pt x="6089904" y="1868424"/>
                </a:lnTo>
                <a:lnTo>
                  <a:pt x="6086677" y="1916412"/>
                </a:lnTo>
                <a:lnTo>
                  <a:pt x="6077278" y="1962435"/>
                </a:lnTo>
                <a:lnTo>
                  <a:pt x="6062126" y="2006072"/>
                </a:lnTo>
                <a:lnTo>
                  <a:pt x="6041644" y="2046901"/>
                </a:lnTo>
                <a:lnTo>
                  <a:pt x="6016250" y="2084502"/>
                </a:lnTo>
                <a:lnTo>
                  <a:pt x="5986367" y="2118455"/>
                </a:lnTo>
                <a:lnTo>
                  <a:pt x="5952414" y="2148338"/>
                </a:lnTo>
                <a:lnTo>
                  <a:pt x="5914813" y="2173732"/>
                </a:lnTo>
                <a:lnTo>
                  <a:pt x="5873984" y="2194214"/>
                </a:lnTo>
                <a:lnTo>
                  <a:pt x="5830347" y="2209366"/>
                </a:lnTo>
                <a:lnTo>
                  <a:pt x="5784324" y="2218765"/>
                </a:lnTo>
                <a:lnTo>
                  <a:pt x="5736336" y="2221991"/>
                </a:lnTo>
                <a:lnTo>
                  <a:pt x="3517391" y="2221991"/>
                </a:lnTo>
                <a:lnTo>
                  <a:pt x="3469403" y="2218765"/>
                </a:lnTo>
                <a:lnTo>
                  <a:pt x="3423380" y="2209366"/>
                </a:lnTo>
                <a:lnTo>
                  <a:pt x="3379743" y="2194214"/>
                </a:lnTo>
                <a:lnTo>
                  <a:pt x="3338914" y="2173732"/>
                </a:lnTo>
                <a:lnTo>
                  <a:pt x="3301313" y="2148338"/>
                </a:lnTo>
                <a:lnTo>
                  <a:pt x="3267360" y="2118455"/>
                </a:lnTo>
                <a:lnTo>
                  <a:pt x="3237477" y="2084502"/>
                </a:lnTo>
                <a:lnTo>
                  <a:pt x="3212084" y="2046901"/>
                </a:lnTo>
                <a:lnTo>
                  <a:pt x="3191601" y="2006072"/>
                </a:lnTo>
                <a:lnTo>
                  <a:pt x="3176449" y="1962435"/>
                </a:lnTo>
                <a:lnTo>
                  <a:pt x="3167050" y="1916412"/>
                </a:lnTo>
                <a:lnTo>
                  <a:pt x="3163824" y="1868424"/>
                </a:lnTo>
                <a:close/>
              </a:path>
            </a:pathLst>
          </a:custGeom>
          <a:ln w="6096">
            <a:solidFill>
              <a:srgbClr val="4471C4"/>
            </a:solidFill>
          </a:ln>
        </p:spPr>
        <p:txBody>
          <a:bodyPr wrap="square" lIns="0" tIns="0" rIns="0" bIns="0" rtlCol="0"/>
          <a:lstStyle/>
          <a:p>
            <a:endParaRPr sz="2700"/>
          </a:p>
        </p:txBody>
      </p:sp>
      <p:sp>
        <p:nvSpPr>
          <p:cNvPr id="9" name="object 9"/>
          <p:cNvSpPr txBox="1"/>
          <p:nvPr/>
        </p:nvSpPr>
        <p:spPr>
          <a:xfrm>
            <a:off x="13594460" y="3862958"/>
            <a:ext cx="1033463" cy="573234"/>
          </a:xfrm>
          <a:prstGeom prst="rect">
            <a:avLst/>
          </a:prstGeom>
        </p:spPr>
        <p:txBody>
          <a:bodyPr vert="horz" wrap="square" lIns="0" tIns="19050" rIns="0" bIns="0" rtlCol="0">
            <a:spAutoFit/>
          </a:bodyPr>
          <a:lstStyle/>
          <a:p>
            <a:pPr marL="19050">
              <a:spcBef>
                <a:spcPts val="150"/>
              </a:spcBef>
            </a:pPr>
            <a:r>
              <a:rPr sz="3600" b="1" spc="-488" dirty="0">
                <a:latin typeface="Arial"/>
                <a:cs typeface="Arial"/>
              </a:rPr>
              <a:t>PPTK</a:t>
            </a:r>
            <a:endParaRPr sz="3600">
              <a:latin typeface="Arial"/>
              <a:cs typeface="Arial"/>
            </a:endParaRPr>
          </a:p>
        </p:txBody>
      </p:sp>
      <p:sp>
        <p:nvSpPr>
          <p:cNvPr id="10" name="object 10"/>
          <p:cNvSpPr/>
          <p:nvPr/>
        </p:nvSpPr>
        <p:spPr>
          <a:xfrm>
            <a:off x="11914632" y="6341364"/>
            <a:ext cx="4389120" cy="1061085"/>
          </a:xfrm>
          <a:custGeom>
            <a:avLst/>
            <a:gdLst/>
            <a:ahLst/>
            <a:cxnLst/>
            <a:rect l="l" t="t" r="r" b="b"/>
            <a:pathLst>
              <a:path w="2926079" h="707389">
                <a:moveTo>
                  <a:pt x="0" y="353568"/>
                </a:moveTo>
                <a:lnTo>
                  <a:pt x="3226" y="305579"/>
                </a:lnTo>
                <a:lnTo>
                  <a:pt x="12625" y="259556"/>
                </a:lnTo>
                <a:lnTo>
                  <a:pt x="27777" y="215919"/>
                </a:lnTo>
                <a:lnTo>
                  <a:pt x="48260" y="175090"/>
                </a:lnTo>
                <a:lnTo>
                  <a:pt x="73653" y="137489"/>
                </a:lnTo>
                <a:lnTo>
                  <a:pt x="103536" y="103536"/>
                </a:lnTo>
                <a:lnTo>
                  <a:pt x="137489" y="73653"/>
                </a:lnTo>
                <a:lnTo>
                  <a:pt x="175090" y="48259"/>
                </a:lnTo>
                <a:lnTo>
                  <a:pt x="215919" y="27777"/>
                </a:lnTo>
                <a:lnTo>
                  <a:pt x="259556" y="12625"/>
                </a:lnTo>
                <a:lnTo>
                  <a:pt x="305579" y="3226"/>
                </a:lnTo>
                <a:lnTo>
                  <a:pt x="353567" y="0"/>
                </a:lnTo>
                <a:lnTo>
                  <a:pt x="2572511" y="0"/>
                </a:lnTo>
                <a:lnTo>
                  <a:pt x="2620500" y="3226"/>
                </a:lnTo>
                <a:lnTo>
                  <a:pt x="2666523" y="12625"/>
                </a:lnTo>
                <a:lnTo>
                  <a:pt x="2710160" y="27777"/>
                </a:lnTo>
                <a:lnTo>
                  <a:pt x="2750989" y="48259"/>
                </a:lnTo>
                <a:lnTo>
                  <a:pt x="2788590" y="73653"/>
                </a:lnTo>
                <a:lnTo>
                  <a:pt x="2822543" y="103536"/>
                </a:lnTo>
                <a:lnTo>
                  <a:pt x="2852426" y="137489"/>
                </a:lnTo>
                <a:lnTo>
                  <a:pt x="2877819" y="175090"/>
                </a:lnTo>
                <a:lnTo>
                  <a:pt x="2898302" y="215919"/>
                </a:lnTo>
                <a:lnTo>
                  <a:pt x="2913454" y="259556"/>
                </a:lnTo>
                <a:lnTo>
                  <a:pt x="2922853" y="305579"/>
                </a:lnTo>
                <a:lnTo>
                  <a:pt x="2926079" y="353568"/>
                </a:lnTo>
                <a:lnTo>
                  <a:pt x="2922853" y="401556"/>
                </a:lnTo>
                <a:lnTo>
                  <a:pt x="2913454" y="447579"/>
                </a:lnTo>
                <a:lnTo>
                  <a:pt x="2898302" y="491216"/>
                </a:lnTo>
                <a:lnTo>
                  <a:pt x="2877819" y="532045"/>
                </a:lnTo>
                <a:lnTo>
                  <a:pt x="2852426" y="569646"/>
                </a:lnTo>
                <a:lnTo>
                  <a:pt x="2822543" y="603599"/>
                </a:lnTo>
                <a:lnTo>
                  <a:pt x="2788590" y="633482"/>
                </a:lnTo>
                <a:lnTo>
                  <a:pt x="2750989" y="658876"/>
                </a:lnTo>
                <a:lnTo>
                  <a:pt x="2710160" y="679358"/>
                </a:lnTo>
                <a:lnTo>
                  <a:pt x="2666523" y="694510"/>
                </a:lnTo>
                <a:lnTo>
                  <a:pt x="2620500" y="703909"/>
                </a:lnTo>
                <a:lnTo>
                  <a:pt x="2572511" y="707136"/>
                </a:lnTo>
                <a:lnTo>
                  <a:pt x="353567" y="707136"/>
                </a:lnTo>
                <a:lnTo>
                  <a:pt x="305579" y="703909"/>
                </a:lnTo>
                <a:lnTo>
                  <a:pt x="259556" y="694510"/>
                </a:lnTo>
                <a:lnTo>
                  <a:pt x="215919" y="679358"/>
                </a:lnTo>
                <a:lnTo>
                  <a:pt x="175090" y="658876"/>
                </a:lnTo>
                <a:lnTo>
                  <a:pt x="137489" y="633482"/>
                </a:lnTo>
                <a:lnTo>
                  <a:pt x="103536" y="603599"/>
                </a:lnTo>
                <a:lnTo>
                  <a:pt x="73653" y="569646"/>
                </a:lnTo>
                <a:lnTo>
                  <a:pt x="48259" y="532045"/>
                </a:lnTo>
                <a:lnTo>
                  <a:pt x="27777" y="491216"/>
                </a:lnTo>
                <a:lnTo>
                  <a:pt x="12625" y="447579"/>
                </a:lnTo>
                <a:lnTo>
                  <a:pt x="3226" y="401556"/>
                </a:lnTo>
                <a:lnTo>
                  <a:pt x="0" y="353568"/>
                </a:lnTo>
                <a:close/>
              </a:path>
            </a:pathLst>
          </a:custGeom>
          <a:ln w="6096">
            <a:solidFill>
              <a:srgbClr val="4471C4"/>
            </a:solidFill>
          </a:ln>
        </p:spPr>
        <p:txBody>
          <a:bodyPr wrap="square" lIns="0" tIns="0" rIns="0" bIns="0" rtlCol="0"/>
          <a:lstStyle/>
          <a:p>
            <a:endParaRPr sz="2700"/>
          </a:p>
        </p:txBody>
      </p:sp>
      <p:sp>
        <p:nvSpPr>
          <p:cNvPr id="11" name="object 11"/>
          <p:cNvSpPr txBox="1"/>
          <p:nvPr/>
        </p:nvSpPr>
        <p:spPr>
          <a:xfrm>
            <a:off x="12908660" y="6373559"/>
            <a:ext cx="2406015" cy="942566"/>
          </a:xfrm>
          <a:prstGeom prst="rect">
            <a:avLst/>
          </a:prstGeom>
        </p:spPr>
        <p:txBody>
          <a:bodyPr vert="horz" wrap="square" lIns="0" tIns="19050" rIns="0" bIns="0" rtlCol="0">
            <a:spAutoFit/>
          </a:bodyPr>
          <a:lstStyle/>
          <a:p>
            <a:pPr algn="ctr">
              <a:spcBef>
                <a:spcPts val="150"/>
              </a:spcBef>
            </a:pPr>
            <a:r>
              <a:rPr sz="3000" b="1" spc="-381" dirty="0">
                <a:latin typeface="Arial"/>
                <a:cs typeface="Arial"/>
              </a:rPr>
              <a:t>PPK</a:t>
            </a:r>
            <a:r>
              <a:rPr sz="3000" b="1" spc="-15" dirty="0">
                <a:latin typeface="Arial"/>
                <a:cs typeface="Arial"/>
              </a:rPr>
              <a:t> </a:t>
            </a:r>
            <a:r>
              <a:rPr sz="3000" b="1" spc="-30" dirty="0">
                <a:latin typeface="Arial"/>
                <a:cs typeface="Arial"/>
              </a:rPr>
              <a:t>SKD/</a:t>
            </a:r>
            <a:endParaRPr sz="3000">
              <a:latin typeface="Arial"/>
              <a:cs typeface="Arial"/>
            </a:endParaRPr>
          </a:p>
          <a:p>
            <a:pPr algn="ctr">
              <a:lnSpc>
                <a:spcPct val="100000"/>
              </a:lnSpc>
            </a:pPr>
            <a:r>
              <a:rPr sz="3000" b="1" spc="-381" dirty="0">
                <a:latin typeface="Arial"/>
                <a:cs typeface="Arial"/>
              </a:rPr>
              <a:t>PPK</a:t>
            </a:r>
            <a:r>
              <a:rPr sz="3000" b="1" spc="-15" dirty="0">
                <a:latin typeface="Arial"/>
                <a:cs typeface="Arial"/>
              </a:rPr>
              <a:t> </a:t>
            </a:r>
            <a:r>
              <a:rPr sz="3000" b="1" spc="-210" dirty="0">
                <a:latin typeface="Arial"/>
                <a:cs typeface="Arial"/>
              </a:rPr>
              <a:t>Unit</a:t>
            </a:r>
            <a:r>
              <a:rPr sz="3000" b="1" spc="8" dirty="0">
                <a:latin typeface="Arial"/>
                <a:cs typeface="Arial"/>
              </a:rPr>
              <a:t> </a:t>
            </a:r>
            <a:r>
              <a:rPr sz="3000" b="1" spc="-428" dirty="0">
                <a:latin typeface="Arial"/>
                <a:cs typeface="Arial"/>
              </a:rPr>
              <a:t>SKPD</a:t>
            </a:r>
            <a:endParaRPr sz="3000">
              <a:latin typeface="Arial"/>
              <a:cs typeface="Arial"/>
            </a:endParaRPr>
          </a:p>
        </p:txBody>
      </p:sp>
      <p:sp>
        <p:nvSpPr>
          <p:cNvPr id="12" name="object 12"/>
          <p:cNvSpPr/>
          <p:nvPr/>
        </p:nvSpPr>
        <p:spPr>
          <a:xfrm>
            <a:off x="1901951" y="6341364"/>
            <a:ext cx="4268153" cy="1061085"/>
          </a:xfrm>
          <a:custGeom>
            <a:avLst/>
            <a:gdLst/>
            <a:ahLst/>
            <a:cxnLst/>
            <a:rect l="l" t="t" r="r" b="b"/>
            <a:pathLst>
              <a:path w="2845435" h="707389">
                <a:moveTo>
                  <a:pt x="0" y="353568"/>
                </a:moveTo>
                <a:lnTo>
                  <a:pt x="3226" y="305579"/>
                </a:lnTo>
                <a:lnTo>
                  <a:pt x="12625" y="259556"/>
                </a:lnTo>
                <a:lnTo>
                  <a:pt x="27777" y="215919"/>
                </a:lnTo>
                <a:lnTo>
                  <a:pt x="48260" y="175090"/>
                </a:lnTo>
                <a:lnTo>
                  <a:pt x="73653" y="137489"/>
                </a:lnTo>
                <a:lnTo>
                  <a:pt x="103536" y="103536"/>
                </a:lnTo>
                <a:lnTo>
                  <a:pt x="137489" y="73653"/>
                </a:lnTo>
                <a:lnTo>
                  <a:pt x="175090" y="48259"/>
                </a:lnTo>
                <a:lnTo>
                  <a:pt x="215919" y="27777"/>
                </a:lnTo>
                <a:lnTo>
                  <a:pt x="259556" y="12625"/>
                </a:lnTo>
                <a:lnTo>
                  <a:pt x="305579" y="3226"/>
                </a:lnTo>
                <a:lnTo>
                  <a:pt x="353568" y="0"/>
                </a:lnTo>
                <a:lnTo>
                  <a:pt x="2491740" y="0"/>
                </a:lnTo>
                <a:lnTo>
                  <a:pt x="2539728" y="3226"/>
                </a:lnTo>
                <a:lnTo>
                  <a:pt x="2585751" y="12625"/>
                </a:lnTo>
                <a:lnTo>
                  <a:pt x="2629388" y="27777"/>
                </a:lnTo>
                <a:lnTo>
                  <a:pt x="2670217" y="48259"/>
                </a:lnTo>
                <a:lnTo>
                  <a:pt x="2707818" y="73653"/>
                </a:lnTo>
                <a:lnTo>
                  <a:pt x="2741771" y="103536"/>
                </a:lnTo>
                <a:lnTo>
                  <a:pt x="2771654" y="137489"/>
                </a:lnTo>
                <a:lnTo>
                  <a:pt x="2797048" y="175090"/>
                </a:lnTo>
                <a:lnTo>
                  <a:pt x="2817530" y="215919"/>
                </a:lnTo>
                <a:lnTo>
                  <a:pt x="2832682" y="259556"/>
                </a:lnTo>
                <a:lnTo>
                  <a:pt x="2842081" y="305579"/>
                </a:lnTo>
                <a:lnTo>
                  <a:pt x="2845308" y="353568"/>
                </a:lnTo>
                <a:lnTo>
                  <a:pt x="2842081" y="401556"/>
                </a:lnTo>
                <a:lnTo>
                  <a:pt x="2832682" y="447579"/>
                </a:lnTo>
                <a:lnTo>
                  <a:pt x="2817530" y="491216"/>
                </a:lnTo>
                <a:lnTo>
                  <a:pt x="2797048" y="532045"/>
                </a:lnTo>
                <a:lnTo>
                  <a:pt x="2771654" y="569646"/>
                </a:lnTo>
                <a:lnTo>
                  <a:pt x="2741771" y="603599"/>
                </a:lnTo>
                <a:lnTo>
                  <a:pt x="2707818" y="633482"/>
                </a:lnTo>
                <a:lnTo>
                  <a:pt x="2670217" y="658876"/>
                </a:lnTo>
                <a:lnTo>
                  <a:pt x="2629388" y="679358"/>
                </a:lnTo>
                <a:lnTo>
                  <a:pt x="2585751" y="694510"/>
                </a:lnTo>
                <a:lnTo>
                  <a:pt x="2539728" y="703909"/>
                </a:lnTo>
                <a:lnTo>
                  <a:pt x="2491740" y="707136"/>
                </a:lnTo>
                <a:lnTo>
                  <a:pt x="353568" y="707136"/>
                </a:lnTo>
                <a:lnTo>
                  <a:pt x="305579" y="703909"/>
                </a:lnTo>
                <a:lnTo>
                  <a:pt x="259556" y="694510"/>
                </a:lnTo>
                <a:lnTo>
                  <a:pt x="215919" y="679358"/>
                </a:lnTo>
                <a:lnTo>
                  <a:pt x="175090" y="658876"/>
                </a:lnTo>
                <a:lnTo>
                  <a:pt x="137489" y="633482"/>
                </a:lnTo>
                <a:lnTo>
                  <a:pt x="103536" y="603599"/>
                </a:lnTo>
                <a:lnTo>
                  <a:pt x="73653" y="569646"/>
                </a:lnTo>
                <a:lnTo>
                  <a:pt x="48259" y="532045"/>
                </a:lnTo>
                <a:lnTo>
                  <a:pt x="27777" y="491216"/>
                </a:lnTo>
                <a:lnTo>
                  <a:pt x="12625" y="447579"/>
                </a:lnTo>
                <a:lnTo>
                  <a:pt x="3226" y="401556"/>
                </a:lnTo>
                <a:lnTo>
                  <a:pt x="0" y="353568"/>
                </a:lnTo>
                <a:close/>
              </a:path>
            </a:pathLst>
          </a:custGeom>
          <a:ln w="6096">
            <a:solidFill>
              <a:srgbClr val="4471C4"/>
            </a:solidFill>
          </a:ln>
        </p:spPr>
        <p:txBody>
          <a:bodyPr wrap="square" lIns="0" tIns="0" rIns="0" bIns="0" rtlCol="0"/>
          <a:lstStyle/>
          <a:p>
            <a:endParaRPr sz="2700"/>
          </a:p>
        </p:txBody>
      </p:sp>
      <p:sp>
        <p:nvSpPr>
          <p:cNvPr id="13" name="object 13"/>
          <p:cNvSpPr txBox="1"/>
          <p:nvPr/>
        </p:nvSpPr>
        <p:spPr>
          <a:xfrm>
            <a:off x="2281046" y="6423851"/>
            <a:ext cx="3507105" cy="850233"/>
          </a:xfrm>
          <a:prstGeom prst="rect">
            <a:avLst/>
          </a:prstGeom>
        </p:spPr>
        <p:txBody>
          <a:bodyPr vert="horz" wrap="square" lIns="0" tIns="19050" rIns="0" bIns="0" rtlCol="0">
            <a:spAutoFit/>
          </a:bodyPr>
          <a:lstStyle/>
          <a:p>
            <a:pPr marL="19050">
              <a:spcBef>
                <a:spcPts val="150"/>
              </a:spcBef>
            </a:pPr>
            <a:r>
              <a:rPr sz="2700" spc="-158" dirty="0">
                <a:latin typeface="Arial MT"/>
                <a:cs typeface="Arial MT"/>
              </a:rPr>
              <a:t>Bendahara</a:t>
            </a:r>
            <a:r>
              <a:rPr sz="2700" spc="60" dirty="0">
                <a:latin typeface="Arial MT"/>
                <a:cs typeface="Arial MT"/>
              </a:rPr>
              <a:t> </a:t>
            </a:r>
            <a:r>
              <a:rPr sz="2700" spc="-113" dirty="0">
                <a:latin typeface="Arial MT"/>
                <a:cs typeface="Arial MT"/>
              </a:rPr>
              <a:t>Pengeluaran/</a:t>
            </a:r>
            <a:endParaRPr sz="2700">
              <a:latin typeface="Arial MT"/>
              <a:cs typeface="Arial MT"/>
            </a:endParaRPr>
          </a:p>
          <a:p>
            <a:pPr marL="153353"/>
            <a:r>
              <a:rPr sz="2700" spc="-158" dirty="0">
                <a:latin typeface="Arial MT"/>
                <a:cs typeface="Arial MT"/>
              </a:rPr>
              <a:t>Bendahara</a:t>
            </a:r>
            <a:r>
              <a:rPr sz="2700" spc="53" dirty="0">
                <a:latin typeface="Arial MT"/>
                <a:cs typeface="Arial MT"/>
              </a:rPr>
              <a:t> </a:t>
            </a:r>
            <a:r>
              <a:rPr sz="2700" spc="-90" dirty="0">
                <a:latin typeface="Arial MT"/>
                <a:cs typeface="Arial MT"/>
              </a:rPr>
              <a:t>Penerimaan</a:t>
            </a:r>
            <a:endParaRPr sz="2700">
              <a:latin typeface="Arial MT"/>
              <a:cs typeface="Arial MT"/>
            </a:endParaRPr>
          </a:p>
        </p:txBody>
      </p:sp>
      <p:sp>
        <p:nvSpPr>
          <p:cNvPr id="14" name="object 14"/>
          <p:cNvSpPr/>
          <p:nvPr/>
        </p:nvSpPr>
        <p:spPr>
          <a:xfrm>
            <a:off x="1901951" y="3650741"/>
            <a:ext cx="4483418" cy="1061085"/>
          </a:xfrm>
          <a:custGeom>
            <a:avLst/>
            <a:gdLst/>
            <a:ahLst/>
            <a:cxnLst/>
            <a:rect l="l" t="t" r="r" b="b"/>
            <a:pathLst>
              <a:path w="2988945" h="707389">
                <a:moveTo>
                  <a:pt x="0" y="353568"/>
                </a:moveTo>
                <a:lnTo>
                  <a:pt x="3226" y="305579"/>
                </a:lnTo>
                <a:lnTo>
                  <a:pt x="12625" y="259556"/>
                </a:lnTo>
                <a:lnTo>
                  <a:pt x="27777" y="215919"/>
                </a:lnTo>
                <a:lnTo>
                  <a:pt x="48260" y="175090"/>
                </a:lnTo>
                <a:lnTo>
                  <a:pt x="73653" y="137489"/>
                </a:lnTo>
                <a:lnTo>
                  <a:pt x="103536" y="103536"/>
                </a:lnTo>
                <a:lnTo>
                  <a:pt x="137489" y="73653"/>
                </a:lnTo>
                <a:lnTo>
                  <a:pt x="175090" y="48260"/>
                </a:lnTo>
                <a:lnTo>
                  <a:pt x="215919" y="27777"/>
                </a:lnTo>
                <a:lnTo>
                  <a:pt x="259556" y="12625"/>
                </a:lnTo>
                <a:lnTo>
                  <a:pt x="305579" y="3226"/>
                </a:lnTo>
                <a:lnTo>
                  <a:pt x="353568" y="0"/>
                </a:lnTo>
                <a:lnTo>
                  <a:pt x="2634996" y="0"/>
                </a:lnTo>
                <a:lnTo>
                  <a:pt x="2682984" y="3226"/>
                </a:lnTo>
                <a:lnTo>
                  <a:pt x="2729007" y="12625"/>
                </a:lnTo>
                <a:lnTo>
                  <a:pt x="2772644" y="27777"/>
                </a:lnTo>
                <a:lnTo>
                  <a:pt x="2813473" y="48259"/>
                </a:lnTo>
                <a:lnTo>
                  <a:pt x="2851074" y="73653"/>
                </a:lnTo>
                <a:lnTo>
                  <a:pt x="2885027" y="103536"/>
                </a:lnTo>
                <a:lnTo>
                  <a:pt x="2914910" y="137489"/>
                </a:lnTo>
                <a:lnTo>
                  <a:pt x="2940304" y="175090"/>
                </a:lnTo>
                <a:lnTo>
                  <a:pt x="2960786" y="215919"/>
                </a:lnTo>
                <a:lnTo>
                  <a:pt x="2975938" y="259556"/>
                </a:lnTo>
                <a:lnTo>
                  <a:pt x="2985337" y="305579"/>
                </a:lnTo>
                <a:lnTo>
                  <a:pt x="2988564" y="353568"/>
                </a:lnTo>
                <a:lnTo>
                  <a:pt x="2985337" y="401556"/>
                </a:lnTo>
                <a:lnTo>
                  <a:pt x="2975938" y="447579"/>
                </a:lnTo>
                <a:lnTo>
                  <a:pt x="2960786" y="491216"/>
                </a:lnTo>
                <a:lnTo>
                  <a:pt x="2940304" y="532045"/>
                </a:lnTo>
                <a:lnTo>
                  <a:pt x="2914910" y="569646"/>
                </a:lnTo>
                <a:lnTo>
                  <a:pt x="2885027" y="603599"/>
                </a:lnTo>
                <a:lnTo>
                  <a:pt x="2851074" y="633482"/>
                </a:lnTo>
                <a:lnTo>
                  <a:pt x="2813473" y="658876"/>
                </a:lnTo>
                <a:lnTo>
                  <a:pt x="2772644" y="679358"/>
                </a:lnTo>
                <a:lnTo>
                  <a:pt x="2729007" y="694510"/>
                </a:lnTo>
                <a:lnTo>
                  <a:pt x="2682984" y="703909"/>
                </a:lnTo>
                <a:lnTo>
                  <a:pt x="2634996" y="707136"/>
                </a:lnTo>
                <a:lnTo>
                  <a:pt x="353568" y="707136"/>
                </a:lnTo>
                <a:lnTo>
                  <a:pt x="305579" y="703909"/>
                </a:lnTo>
                <a:lnTo>
                  <a:pt x="259556" y="694510"/>
                </a:lnTo>
                <a:lnTo>
                  <a:pt x="215919" y="679358"/>
                </a:lnTo>
                <a:lnTo>
                  <a:pt x="175090" y="658876"/>
                </a:lnTo>
                <a:lnTo>
                  <a:pt x="137489" y="633482"/>
                </a:lnTo>
                <a:lnTo>
                  <a:pt x="103536" y="603599"/>
                </a:lnTo>
                <a:lnTo>
                  <a:pt x="73653" y="569646"/>
                </a:lnTo>
                <a:lnTo>
                  <a:pt x="48259" y="532045"/>
                </a:lnTo>
                <a:lnTo>
                  <a:pt x="27777" y="491216"/>
                </a:lnTo>
                <a:lnTo>
                  <a:pt x="12625" y="447579"/>
                </a:lnTo>
                <a:lnTo>
                  <a:pt x="3226" y="401556"/>
                </a:lnTo>
                <a:lnTo>
                  <a:pt x="0" y="353568"/>
                </a:lnTo>
                <a:close/>
              </a:path>
            </a:pathLst>
          </a:custGeom>
          <a:ln w="6096">
            <a:solidFill>
              <a:srgbClr val="4471C4"/>
            </a:solidFill>
          </a:ln>
        </p:spPr>
        <p:txBody>
          <a:bodyPr wrap="square" lIns="0" tIns="0" rIns="0" bIns="0" rtlCol="0"/>
          <a:lstStyle/>
          <a:p>
            <a:endParaRPr sz="2700"/>
          </a:p>
        </p:txBody>
      </p:sp>
      <p:sp>
        <p:nvSpPr>
          <p:cNvPr id="15" name="object 15"/>
          <p:cNvSpPr txBox="1"/>
          <p:nvPr/>
        </p:nvSpPr>
        <p:spPr>
          <a:xfrm>
            <a:off x="2287524" y="3780663"/>
            <a:ext cx="3710940" cy="756938"/>
          </a:xfrm>
          <a:prstGeom prst="rect">
            <a:avLst/>
          </a:prstGeom>
        </p:spPr>
        <p:txBody>
          <a:bodyPr vert="horz" wrap="square" lIns="0" tIns="18098" rIns="0" bIns="0" rtlCol="0">
            <a:spAutoFit/>
          </a:bodyPr>
          <a:lstStyle/>
          <a:p>
            <a:pPr marL="140018" marR="7620" indent="-121920">
              <a:spcBef>
                <a:spcPts val="143"/>
              </a:spcBef>
            </a:pPr>
            <a:r>
              <a:rPr sz="2400" spc="-217" dirty="0">
                <a:latin typeface="Arial MT"/>
                <a:cs typeface="Arial MT"/>
              </a:rPr>
              <a:t>Bend.</a:t>
            </a:r>
            <a:r>
              <a:rPr sz="2400" spc="45" dirty="0">
                <a:latin typeface="Arial MT"/>
                <a:cs typeface="Arial MT"/>
              </a:rPr>
              <a:t> </a:t>
            </a:r>
            <a:r>
              <a:rPr sz="2400" spc="-180" dirty="0">
                <a:latin typeface="Arial MT"/>
                <a:cs typeface="Arial MT"/>
              </a:rPr>
              <a:t>Pengeluaran</a:t>
            </a:r>
            <a:r>
              <a:rPr sz="2400" spc="135" dirty="0">
                <a:latin typeface="Arial MT"/>
                <a:cs typeface="Arial MT"/>
              </a:rPr>
              <a:t> </a:t>
            </a:r>
            <a:r>
              <a:rPr sz="2400" spc="-127" dirty="0">
                <a:latin typeface="Arial MT"/>
                <a:cs typeface="Arial MT"/>
              </a:rPr>
              <a:t>Pembantu/ </a:t>
            </a:r>
            <a:r>
              <a:rPr sz="2400" spc="-217" dirty="0">
                <a:latin typeface="Arial MT"/>
                <a:cs typeface="Arial MT"/>
              </a:rPr>
              <a:t>Bend.</a:t>
            </a:r>
            <a:r>
              <a:rPr sz="2400" spc="53" dirty="0">
                <a:latin typeface="Arial MT"/>
                <a:cs typeface="Arial MT"/>
              </a:rPr>
              <a:t> </a:t>
            </a:r>
            <a:r>
              <a:rPr sz="2400" spc="-195" dirty="0">
                <a:latin typeface="Arial MT"/>
                <a:cs typeface="Arial MT"/>
              </a:rPr>
              <a:t>Penerimaan</a:t>
            </a:r>
            <a:r>
              <a:rPr sz="2400" spc="83" dirty="0">
                <a:latin typeface="Arial MT"/>
                <a:cs typeface="Arial MT"/>
              </a:rPr>
              <a:t> </a:t>
            </a:r>
            <a:r>
              <a:rPr sz="2400" spc="-90" dirty="0">
                <a:latin typeface="Arial MT"/>
                <a:cs typeface="Arial MT"/>
              </a:rPr>
              <a:t>Pembantu</a:t>
            </a:r>
            <a:endParaRPr sz="2400">
              <a:latin typeface="Arial MT"/>
              <a:cs typeface="Arial MT"/>
            </a:endParaRPr>
          </a:p>
        </p:txBody>
      </p:sp>
      <p:grpSp>
        <p:nvGrpSpPr>
          <p:cNvPr id="16" name="object 16"/>
          <p:cNvGrpSpPr/>
          <p:nvPr/>
        </p:nvGrpSpPr>
        <p:grpSpPr>
          <a:xfrm>
            <a:off x="8540497" y="2311127"/>
            <a:ext cx="1065848" cy="1139190"/>
            <a:chOff x="5693664" y="1540751"/>
            <a:chExt cx="710565" cy="759460"/>
          </a:xfrm>
        </p:grpSpPr>
        <p:pic>
          <p:nvPicPr>
            <p:cNvPr id="17" name="object 17"/>
            <p:cNvPicPr/>
            <p:nvPr/>
          </p:nvPicPr>
          <p:blipFill>
            <a:blip r:embed="rId2" cstate="print"/>
            <a:stretch>
              <a:fillRect/>
            </a:stretch>
          </p:blipFill>
          <p:spPr>
            <a:xfrm>
              <a:off x="5693664" y="1540751"/>
              <a:ext cx="710171" cy="670572"/>
            </a:xfrm>
            <a:prstGeom prst="rect">
              <a:avLst/>
            </a:prstGeom>
          </p:spPr>
        </p:pic>
        <p:pic>
          <p:nvPicPr>
            <p:cNvPr id="18" name="object 18"/>
            <p:cNvPicPr/>
            <p:nvPr/>
          </p:nvPicPr>
          <p:blipFill>
            <a:blip r:embed="rId3" cstate="print"/>
            <a:stretch>
              <a:fillRect/>
            </a:stretch>
          </p:blipFill>
          <p:spPr>
            <a:xfrm>
              <a:off x="5727192" y="1545336"/>
              <a:ext cx="641629" cy="754379"/>
            </a:xfrm>
            <a:prstGeom prst="rect">
              <a:avLst/>
            </a:prstGeom>
          </p:spPr>
        </p:pic>
        <p:sp>
          <p:nvSpPr>
            <p:cNvPr id="19" name="object 19"/>
            <p:cNvSpPr/>
            <p:nvPr/>
          </p:nvSpPr>
          <p:spPr>
            <a:xfrm>
              <a:off x="5753100" y="1580388"/>
              <a:ext cx="596265" cy="558165"/>
            </a:xfrm>
            <a:custGeom>
              <a:avLst/>
              <a:gdLst/>
              <a:ahLst/>
              <a:cxnLst/>
              <a:rect l="l" t="t" r="r" b="b"/>
              <a:pathLst>
                <a:path w="596264" h="558164">
                  <a:moveTo>
                    <a:pt x="297941" y="0"/>
                  </a:moveTo>
                  <a:lnTo>
                    <a:pt x="249603" y="3649"/>
                  </a:lnTo>
                  <a:lnTo>
                    <a:pt x="203752" y="14215"/>
                  </a:lnTo>
                  <a:lnTo>
                    <a:pt x="161001" y="31125"/>
                  </a:lnTo>
                  <a:lnTo>
                    <a:pt x="121962" y="53803"/>
                  </a:lnTo>
                  <a:lnTo>
                    <a:pt x="87248" y="81676"/>
                  </a:lnTo>
                  <a:lnTo>
                    <a:pt x="57473" y="114171"/>
                  </a:lnTo>
                  <a:lnTo>
                    <a:pt x="33247" y="150714"/>
                  </a:lnTo>
                  <a:lnTo>
                    <a:pt x="15185" y="190731"/>
                  </a:lnTo>
                  <a:lnTo>
                    <a:pt x="3898" y="233648"/>
                  </a:lnTo>
                  <a:lnTo>
                    <a:pt x="0" y="278891"/>
                  </a:lnTo>
                  <a:lnTo>
                    <a:pt x="3898" y="324135"/>
                  </a:lnTo>
                  <a:lnTo>
                    <a:pt x="15185" y="367052"/>
                  </a:lnTo>
                  <a:lnTo>
                    <a:pt x="33247" y="407069"/>
                  </a:lnTo>
                  <a:lnTo>
                    <a:pt x="57473" y="443612"/>
                  </a:lnTo>
                  <a:lnTo>
                    <a:pt x="87249" y="476107"/>
                  </a:lnTo>
                  <a:lnTo>
                    <a:pt x="121962" y="503980"/>
                  </a:lnTo>
                  <a:lnTo>
                    <a:pt x="161001" y="526658"/>
                  </a:lnTo>
                  <a:lnTo>
                    <a:pt x="203752" y="543568"/>
                  </a:lnTo>
                  <a:lnTo>
                    <a:pt x="249603" y="554134"/>
                  </a:lnTo>
                  <a:lnTo>
                    <a:pt x="297941" y="557784"/>
                  </a:lnTo>
                  <a:lnTo>
                    <a:pt x="346280" y="554134"/>
                  </a:lnTo>
                  <a:lnTo>
                    <a:pt x="392131" y="543568"/>
                  </a:lnTo>
                  <a:lnTo>
                    <a:pt x="434882" y="526658"/>
                  </a:lnTo>
                  <a:lnTo>
                    <a:pt x="473921" y="503980"/>
                  </a:lnTo>
                  <a:lnTo>
                    <a:pt x="508635" y="476107"/>
                  </a:lnTo>
                  <a:lnTo>
                    <a:pt x="538410" y="443612"/>
                  </a:lnTo>
                  <a:lnTo>
                    <a:pt x="562636" y="407069"/>
                  </a:lnTo>
                  <a:lnTo>
                    <a:pt x="580698" y="367052"/>
                  </a:lnTo>
                  <a:lnTo>
                    <a:pt x="591985" y="324135"/>
                  </a:lnTo>
                  <a:lnTo>
                    <a:pt x="595884" y="278891"/>
                  </a:lnTo>
                  <a:lnTo>
                    <a:pt x="591985" y="233648"/>
                  </a:lnTo>
                  <a:lnTo>
                    <a:pt x="580698" y="190731"/>
                  </a:lnTo>
                  <a:lnTo>
                    <a:pt x="562636" y="150714"/>
                  </a:lnTo>
                  <a:lnTo>
                    <a:pt x="538410" y="114171"/>
                  </a:lnTo>
                  <a:lnTo>
                    <a:pt x="508635" y="81676"/>
                  </a:lnTo>
                  <a:lnTo>
                    <a:pt x="473921" y="53803"/>
                  </a:lnTo>
                  <a:lnTo>
                    <a:pt x="434882" y="31125"/>
                  </a:lnTo>
                  <a:lnTo>
                    <a:pt x="392131" y="14215"/>
                  </a:lnTo>
                  <a:lnTo>
                    <a:pt x="346280" y="3649"/>
                  </a:lnTo>
                  <a:lnTo>
                    <a:pt x="297941" y="0"/>
                  </a:lnTo>
                  <a:close/>
                </a:path>
              </a:pathLst>
            </a:custGeom>
            <a:solidFill>
              <a:srgbClr val="FFFF99"/>
            </a:solidFill>
          </p:spPr>
          <p:txBody>
            <a:bodyPr wrap="square" lIns="0" tIns="0" rIns="0" bIns="0" rtlCol="0"/>
            <a:lstStyle/>
            <a:p>
              <a:endParaRPr sz="2700"/>
            </a:p>
          </p:txBody>
        </p:sp>
      </p:grpSp>
      <p:sp>
        <p:nvSpPr>
          <p:cNvPr id="20" name="object 20"/>
          <p:cNvSpPr txBox="1"/>
          <p:nvPr/>
        </p:nvSpPr>
        <p:spPr>
          <a:xfrm>
            <a:off x="8936544" y="2470328"/>
            <a:ext cx="281940" cy="573234"/>
          </a:xfrm>
          <a:prstGeom prst="rect">
            <a:avLst/>
          </a:prstGeom>
        </p:spPr>
        <p:txBody>
          <a:bodyPr vert="horz" wrap="square" lIns="0" tIns="19050" rIns="0" bIns="0" rtlCol="0">
            <a:spAutoFit/>
          </a:bodyPr>
          <a:lstStyle/>
          <a:p>
            <a:pPr marL="19050">
              <a:spcBef>
                <a:spcPts val="150"/>
              </a:spcBef>
            </a:pPr>
            <a:r>
              <a:rPr sz="3600" b="1" spc="-75" dirty="0">
                <a:latin typeface="Arial"/>
                <a:cs typeface="Arial"/>
              </a:rPr>
              <a:t>1</a:t>
            </a:r>
            <a:endParaRPr sz="3600">
              <a:latin typeface="Arial"/>
              <a:cs typeface="Arial"/>
            </a:endParaRPr>
          </a:p>
        </p:txBody>
      </p:sp>
      <p:grpSp>
        <p:nvGrpSpPr>
          <p:cNvPr id="21" name="object 21"/>
          <p:cNvGrpSpPr/>
          <p:nvPr/>
        </p:nvGrpSpPr>
        <p:grpSpPr>
          <a:xfrm>
            <a:off x="11176253" y="3684993"/>
            <a:ext cx="1062990" cy="1139190"/>
            <a:chOff x="7450835" y="2456662"/>
            <a:chExt cx="708660" cy="759460"/>
          </a:xfrm>
        </p:grpSpPr>
        <p:pic>
          <p:nvPicPr>
            <p:cNvPr id="22" name="object 22"/>
            <p:cNvPicPr/>
            <p:nvPr/>
          </p:nvPicPr>
          <p:blipFill>
            <a:blip r:embed="rId4" cstate="print"/>
            <a:stretch>
              <a:fillRect/>
            </a:stretch>
          </p:blipFill>
          <p:spPr>
            <a:xfrm>
              <a:off x="7450835" y="2456662"/>
              <a:ext cx="708659" cy="669061"/>
            </a:xfrm>
            <a:prstGeom prst="rect">
              <a:avLst/>
            </a:prstGeom>
          </p:spPr>
        </p:pic>
        <p:pic>
          <p:nvPicPr>
            <p:cNvPr id="23" name="object 23"/>
            <p:cNvPicPr/>
            <p:nvPr/>
          </p:nvPicPr>
          <p:blipFill>
            <a:blip r:embed="rId5" cstate="print"/>
            <a:stretch>
              <a:fillRect/>
            </a:stretch>
          </p:blipFill>
          <p:spPr>
            <a:xfrm>
              <a:off x="7482839" y="2461260"/>
              <a:ext cx="641629" cy="754379"/>
            </a:xfrm>
            <a:prstGeom prst="rect">
              <a:avLst/>
            </a:prstGeom>
          </p:spPr>
        </p:pic>
        <p:sp>
          <p:nvSpPr>
            <p:cNvPr id="24" name="object 24"/>
            <p:cNvSpPr/>
            <p:nvPr/>
          </p:nvSpPr>
          <p:spPr>
            <a:xfrm>
              <a:off x="7510271" y="2496312"/>
              <a:ext cx="594360" cy="556260"/>
            </a:xfrm>
            <a:custGeom>
              <a:avLst/>
              <a:gdLst/>
              <a:ahLst/>
              <a:cxnLst/>
              <a:rect l="l" t="t" r="r" b="b"/>
              <a:pathLst>
                <a:path w="594359" h="556260">
                  <a:moveTo>
                    <a:pt x="297179" y="0"/>
                  </a:moveTo>
                  <a:lnTo>
                    <a:pt x="248986" y="3638"/>
                  </a:lnTo>
                  <a:lnTo>
                    <a:pt x="203265" y="14173"/>
                  </a:lnTo>
                  <a:lnTo>
                    <a:pt x="160628" y="31032"/>
                  </a:lnTo>
                  <a:lnTo>
                    <a:pt x="121688" y="53644"/>
                  </a:lnTo>
                  <a:lnTo>
                    <a:pt x="87058" y="81438"/>
                  </a:lnTo>
                  <a:lnTo>
                    <a:pt x="57351" y="113842"/>
                  </a:lnTo>
                  <a:lnTo>
                    <a:pt x="33179" y="150285"/>
                  </a:lnTo>
                  <a:lnTo>
                    <a:pt x="15154" y="190195"/>
                  </a:lnTo>
                  <a:lnTo>
                    <a:pt x="3890" y="233000"/>
                  </a:lnTo>
                  <a:lnTo>
                    <a:pt x="0" y="278129"/>
                  </a:lnTo>
                  <a:lnTo>
                    <a:pt x="3890" y="323259"/>
                  </a:lnTo>
                  <a:lnTo>
                    <a:pt x="15154" y="366064"/>
                  </a:lnTo>
                  <a:lnTo>
                    <a:pt x="33179" y="405974"/>
                  </a:lnTo>
                  <a:lnTo>
                    <a:pt x="57351" y="442417"/>
                  </a:lnTo>
                  <a:lnTo>
                    <a:pt x="87058" y="474821"/>
                  </a:lnTo>
                  <a:lnTo>
                    <a:pt x="121688" y="502615"/>
                  </a:lnTo>
                  <a:lnTo>
                    <a:pt x="160628" y="525227"/>
                  </a:lnTo>
                  <a:lnTo>
                    <a:pt x="203265" y="542086"/>
                  </a:lnTo>
                  <a:lnTo>
                    <a:pt x="248986" y="552621"/>
                  </a:lnTo>
                  <a:lnTo>
                    <a:pt x="297179" y="556260"/>
                  </a:lnTo>
                  <a:lnTo>
                    <a:pt x="345373" y="552621"/>
                  </a:lnTo>
                  <a:lnTo>
                    <a:pt x="391094" y="542086"/>
                  </a:lnTo>
                  <a:lnTo>
                    <a:pt x="433731" y="525227"/>
                  </a:lnTo>
                  <a:lnTo>
                    <a:pt x="472671" y="502615"/>
                  </a:lnTo>
                  <a:lnTo>
                    <a:pt x="507301" y="474821"/>
                  </a:lnTo>
                  <a:lnTo>
                    <a:pt x="537008" y="442417"/>
                  </a:lnTo>
                  <a:lnTo>
                    <a:pt x="561180" y="405974"/>
                  </a:lnTo>
                  <a:lnTo>
                    <a:pt x="579205" y="366064"/>
                  </a:lnTo>
                  <a:lnTo>
                    <a:pt x="590469" y="323259"/>
                  </a:lnTo>
                  <a:lnTo>
                    <a:pt x="594359" y="278129"/>
                  </a:lnTo>
                  <a:lnTo>
                    <a:pt x="590469" y="233000"/>
                  </a:lnTo>
                  <a:lnTo>
                    <a:pt x="579205" y="190195"/>
                  </a:lnTo>
                  <a:lnTo>
                    <a:pt x="561180" y="150285"/>
                  </a:lnTo>
                  <a:lnTo>
                    <a:pt x="537008" y="113842"/>
                  </a:lnTo>
                  <a:lnTo>
                    <a:pt x="507301" y="81438"/>
                  </a:lnTo>
                  <a:lnTo>
                    <a:pt x="472671" y="53644"/>
                  </a:lnTo>
                  <a:lnTo>
                    <a:pt x="433731" y="31032"/>
                  </a:lnTo>
                  <a:lnTo>
                    <a:pt x="391094" y="14173"/>
                  </a:lnTo>
                  <a:lnTo>
                    <a:pt x="345373" y="3638"/>
                  </a:lnTo>
                  <a:lnTo>
                    <a:pt x="297179" y="0"/>
                  </a:lnTo>
                  <a:close/>
                </a:path>
              </a:pathLst>
            </a:custGeom>
            <a:solidFill>
              <a:srgbClr val="FFFF99"/>
            </a:solidFill>
          </p:spPr>
          <p:txBody>
            <a:bodyPr wrap="square" lIns="0" tIns="0" rIns="0" bIns="0" rtlCol="0"/>
            <a:lstStyle/>
            <a:p>
              <a:endParaRPr sz="2700"/>
            </a:p>
          </p:txBody>
        </p:sp>
      </p:grpSp>
      <p:sp>
        <p:nvSpPr>
          <p:cNvPr id="25" name="object 25"/>
          <p:cNvSpPr txBox="1"/>
          <p:nvPr/>
        </p:nvSpPr>
        <p:spPr>
          <a:xfrm>
            <a:off x="11570971" y="3844289"/>
            <a:ext cx="280988" cy="573234"/>
          </a:xfrm>
          <a:prstGeom prst="rect">
            <a:avLst/>
          </a:prstGeom>
        </p:spPr>
        <p:txBody>
          <a:bodyPr vert="horz" wrap="square" lIns="0" tIns="19050" rIns="0" bIns="0" rtlCol="0">
            <a:spAutoFit/>
          </a:bodyPr>
          <a:lstStyle/>
          <a:p>
            <a:pPr marL="19050">
              <a:spcBef>
                <a:spcPts val="150"/>
              </a:spcBef>
            </a:pPr>
            <a:r>
              <a:rPr sz="3600" b="1" spc="-75" dirty="0">
                <a:latin typeface="Arial"/>
                <a:cs typeface="Arial"/>
              </a:rPr>
              <a:t>2</a:t>
            </a:r>
            <a:endParaRPr sz="3600">
              <a:latin typeface="Arial"/>
              <a:cs typeface="Arial"/>
            </a:endParaRPr>
          </a:p>
        </p:txBody>
      </p:sp>
      <p:grpSp>
        <p:nvGrpSpPr>
          <p:cNvPr id="26" name="object 26"/>
          <p:cNvGrpSpPr/>
          <p:nvPr/>
        </p:nvGrpSpPr>
        <p:grpSpPr>
          <a:xfrm>
            <a:off x="11084814" y="6412211"/>
            <a:ext cx="1062990" cy="1139190"/>
            <a:chOff x="7389876" y="4274807"/>
            <a:chExt cx="708660" cy="759460"/>
          </a:xfrm>
        </p:grpSpPr>
        <p:pic>
          <p:nvPicPr>
            <p:cNvPr id="27" name="object 27"/>
            <p:cNvPicPr/>
            <p:nvPr/>
          </p:nvPicPr>
          <p:blipFill>
            <a:blip r:embed="rId6" cstate="print"/>
            <a:stretch>
              <a:fillRect/>
            </a:stretch>
          </p:blipFill>
          <p:spPr>
            <a:xfrm>
              <a:off x="7389876" y="4274807"/>
              <a:ext cx="708659" cy="670572"/>
            </a:xfrm>
            <a:prstGeom prst="rect">
              <a:avLst/>
            </a:prstGeom>
          </p:spPr>
        </p:pic>
        <p:pic>
          <p:nvPicPr>
            <p:cNvPr id="28" name="object 28"/>
            <p:cNvPicPr/>
            <p:nvPr/>
          </p:nvPicPr>
          <p:blipFill>
            <a:blip r:embed="rId7" cstate="print"/>
            <a:stretch>
              <a:fillRect/>
            </a:stretch>
          </p:blipFill>
          <p:spPr>
            <a:xfrm>
              <a:off x="7421880" y="4279391"/>
              <a:ext cx="641629" cy="754380"/>
            </a:xfrm>
            <a:prstGeom prst="rect">
              <a:avLst/>
            </a:prstGeom>
          </p:spPr>
        </p:pic>
        <p:sp>
          <p:nvSpPr>
            <p:cNvPr id="29" name="object 29"/>
            <p:cNvSpPr/>
            <p:nvPr/>
          </p:nvSpPr>
          <p:spPr>
            <a:xfrm>
              <a:off x="7449312" y="4314443"/>
              <a:ext cx="594360" cy="558165"/>
            </a:xfrm>
            <a:custGeom>
              <a:avLst/>
              <a:gdLst/>
              <a:ahLst/>
              <a:cxnLst/>
              <a:rect l="l" t="t" r="r" b="b"/>
              <a:pathLst>
                <a:path w="594359" h="558164">
                  <a:moveTo>
                    <a:pt x="297180" y="0"/>
                  </a:moveTo>
                  <a:lnTo>
                    <a:pt x="248986" y="3649"/>
                  </a:lnTo>
                  <a:lnTo>
                    <a:pt x="203265" y="14215"/>
                  </a:lnTo>
                  <a:lnTo>
                    <a:pt x="160628" y="31125"/>
                  </a:lnTo>
                  <a:lnTo>
                    <a:pt x="121688" y="53803"/>
                  </a:lnTo>
                  <a:lnTo>
                    <a:pt x="87058" y="81676"/>
                  </a:lnTo>
                  <a:lnTo>
                    <a:pt x="57351" y="114171"/>
                  </a:lnTo>
                  <a:lnTo>
                    <a:pt x="33179" y="150714"/>
                  </a:lnTo>
                  <a:lnTo>
                    <a:pt x="15154" y="190731"/>
                  </a:lnTo>
                  <a:lnTo>
                    <a:pt x="3890" y="233648"/>
                  </a:lnTo>
                  <a:lnTo>
                    <a:pt x="0" y="278891"/>
                  </a:lnTo>
                  <a:lnTo>
                    <a:pt x="3890" y="324135"/>
                  </a:lnTo>
                  <a:lnTo>
                    <a:pt x="15154" y="367052"/>
                  </a:lnTo>
                  <a:lnTo>
                    <a:pt x="33179" y="407069"/>
                  </a:lnTo>
                  <a:lnTo>
                    <a:pt x="57351" y="443612"/>
                  </a:lnTo>
                  <a:lnTo>
                    <a:pt x="87058" y="476107"/>
                  </a:lnTo>
                  <a:lnTo>
                    <a:pt x="121688" y="503980"/>
                  </a:lnTo>
                  <a:lnTo>
                    <a:pt x="160628" y="526658"/>
                  </a:lnTo>
                  <a:lnTo>
                    <a:pt x="203265" y="543568"/>
                  </a:lnTo>
                  <a:lnTo>
                    <a:pt x="248986" y="554134"/>
                  </a:lnTo>
                  <a:lnTo>
                    <a:pt x="297180" y="557783"/>
                  </a:lnTo>
                  <a:lnTo>
                    <a:pt x="345373" y="554134"/>
                  </a:lnTo>
                  <a:lnTo>
                    <a:pt x="391094" y="543568"/>
                  </a:lnTo>
                  <a:lnTo>
                    <a:pt x="433731" y="526658"/>
                  </a:lnTo>
                  <a:lnTo>
                    <a:pt x="472671" y="503980"/>
                  </a:lnTo>
                  <a:lnTo>
                    <a:pt x="507301" y="476107"/>
                  </a:lnTo>
                  <a:lnTo>
                    <a:pt x="537008" y="443612"/>
                  </a:lnTo>
                  <a:lnTo>
                    <a:pt x="561180" y="407069"/>
                  </a:lnTo>
                  <a:lnTo>
                    <a:pt x="579205" y="367052"/>
                  </a:lnTo>
                  <a:lnTo>
                    <a:pt x="590469" y="324135"/>
                  </a:lnTo>
                  <a:lnTo>
                    <a:pt x="594360" y="278891"/>
                  </a:lnTo>
                  <a:lnTo>
                    <a:pt x="590469" y="233648"/>
                  </a:lnTo>
                  <a:lnTo>
                    <a:pt x="579205" y="190731"/>
                  </a:lnTo>
                  <a:lnTo>
                    <a:pt x="561180" y="150714"/>
                  </a:lnTo>
                  <a:lnTo>
                    <a:pt x="537008" y="114171"/>
                  </a:lnTo>
                  <a:lnTo>
                    <a:pt x="507301" y="81676"/>
                  </a:lnTo>
                  <a:lnTo>
                    <a:pt x="472671" y="53803"/>
                  </a:lnTo>
                  <a:lnTo>
                    <a:pt x="433731" y="31125"/>
                  </a:lnTo>
                  <a:lnTo>
                    <a:pt x="391094" y="14215"/>
                  </a:lnTo>
                  <a:lnTo>
                    <a:pt x="345373" y="3649"/>
                  </a:lnTo>
                  <a:lnTo>
                    <a:pt x="297180" y="0"/>
                  </a:lnTo>
                  <a:close/>
                </a:path>
              </a:pathLst>
            </a:custGeom>
            <a:solidFill>
              <a:srgbClr val="FFFF99"/>
            </a:solidFill>
          </p:spPr>
          <p:txBody>
            <a:bodyPr wrap="square" lIns="0" tIns="0" rIns="0" bIns="0" rtlCol="0"/>
            <a:lstStyle/>
            <a:p>
              <a:endParaRPr sz="2700"/>
            </a:p>
          </p:txBody>
        </p:sp>
      </p:grpSp>
      <p:sp>
        <p:nvSpPr>
          <p:cNvPr id="30" name="object 30"/>
          <p:cNvSpPr txBox="1"/>
          <p:nvPr/>
        </p:nvSpPr>
        <p:spPr>
          <a:xfrm>
            <a:off x="11479910" y="6572820"/>
            <a:ext cx="280988" cy="573234"/>
          </a:xfrm>
          <a:prstGeom prst="rect">
            <a:avLst/>
          </a:prstGeom>
        </p:spPr>
        <p:txBody>
          <a:bodyPr vert="horz" wrap="square" lIns="0" tIns="19050" rIns="0" bIns="0" rtlCol="0">
            <a:spAutoFit/>
          </a:bodyPr>
          <a:lstStyle/>
          <a:p>
            <a:pPr marL="19050">
              <a:spcBef>
                <a:spcPts val="150"/>
              </a:spcBef>
            </a:pPr>
            <a:r>
              <a:rPr sz="3600" b="1" spc="-75" dirty="0">
                <a:latin typeface="Arial"/>
                <a:cs typeface="Arial"/>
              </a:rPr>
              <a:t>3</a:t>
            </a:r>
            <a:endParaRPr sz="3600">
              <a:latin typeface="Arial"/>
              <a:cs typeface="Arial"/>
            </a:endParaRPr>
          </a:p>
        </p:txBody>
      </p:sp>
      <p:grpSp>
        <p:nvGrpSpPr>
          <p:cNvPr id="31" name="object 31"/>
          <p:cNvGrpSpPr/>
          <p:nvPr/>
        </p:nvGrpSpPr>
        <p:grpSpPr>
          <a:xfrm>
            <a:off x="5952745" y="6412211"/>
            <a:ext cx="1065848" cy="1139190"/>
            <a:chOff x="3968496" y="4274807"/>
            <a:chExt cx="710565" cy="759460"/>
          </a:xfrm>
        </p:grpSpPr>
        <p:pic>
          <p:nvPicPr>
            <p:cNvPr id="32" name="object 32"/>
            <p:cNvPicPr/>
            <p:nvPr/>
          </p:nvPicPr>
          <p:blipFill>
            <a:blip r:embed="rId2" cstate="print"/>
            <a:stretch>
              <a:fillRect/>
            </a:stretch>
          </p:blipFill>
          <p:spPr>
            <a:xfrm>
              <a:off x="3968496" y="4274807"/>
              <a:ext cx="710171" cy="670572"/>
            </a:xfrm>
            <a:prstGeom prst="rect">
              <a:avLst/>
            </a:prstGeom>
          </p:spPr>
        </p:pic>
        <p:pic>
          <p:nvPicPr>
            <p:cNvPr id="33" name="object 33"/>
            <p:cNvPicPr/>
            <p:nvPr/>
          </p:nvPicPr>
          <p:blipFill>
            <a:blip r:embed="rId8" cstate="print"/>
            <a:stretch>
              <a:fillRect/>
            </a:stretch>
          </p:blipFill>
          <p:spPr>
            <a:xfrm>
              <a:off x="4002024" y="4279391"/>
              <a:ext cx="641629" cy="754380"/>
            </a:xfrm>
            <a:prstGeom prst="rect">
              <a:avLst/>
            </a:prstGeom>
          </p:spPr>
        </p:pic>
        <p:sp>
          <p:nvSpPr>
            <p:cNvPr id="34" name="object 34"/>
            <p:cNvSpPr/>
            <p:nvPr/>
          </p:nvSpPr>
          <p:spPr>
            <a:xfrm>
              <a:off x="4027932" y="4314443"/>
              <a:ext cx="596265" cy="558165"/>
            </a:xfrm>
            <a:custGeom>
              <a:avLst/>
              <a:gdLst/>
              <a:ahLst/>
              <a:cxnLst/>
              <a:rect l="l" t="t" r="r" b="b"/>
              <a:pathLst>
                <a:path w="596264" h="558164">
                  <a:moveTo>
                    <a:pt x="297941" y="0"/>
                  </a:moveTo>
                  <a:lnTo>
                    <a:pt x="249603" y="3649"/>
                  </a:lnTo>
                  <a:lnTo>
                    <a:pt x="203752" y="14215"/>
                  </a:lnTo>
                  <a:lnTo>
                    <a:pt x="161001" y="31125"/>
                  </a:lnTo>
                  <a:lnTo>
                    <a:pt x="121962" y="53803"/>
                  </a:lnTo>
                  <a:lnTo>
                    <a:pt x="87248" y="81676"/>
                  </a:lnTo>
                  <a:lnTo>
                    <a:pt x="57473" y="114171"/>
                  </a:lnTo>
                  <a:lnTo>
                    <a:pt x="33247" y="150714"/>
                  </a:lnTo>
                  <a:lnTo>
                    <a:pt x="15185" y="190731"/>
                  </a:lnTo>
                  <a:lnTo>
                    <a:pt x="3898" y="233648"/>
                  </a:lnTo>
                  <a:lnTo>
                    <a:pt x="0" y="278891"/>
                  </a:lnTo>
                  <a:lnTo>
                    <a:pt x="3898" y="324135"/>
                  </a:lnTo>
                  <a:lnTo>
                    <a:pt x="15185" y="367052"/>
                  </a:lnTo>
                  <a:lnTo>
                    <a:pt x="33247" y="407069"/>
                  </a:lnTo>
                  <a:lnTo>
                    <a:pt x="57473" y="443612"/>
                  </a:lnTo>
                  <a:lnTo>
                    <a:pt x="87249" y="476107"/>
                  </a:lnTo>
                  <a:lnTo>
                    <a:pt x="121962" y="503980"/>
                  </a:lnTo>
                  <a:lnTo>
                    <a:pt x="161001" y="526658"/>
                  </a:lnTo>
                  <a:lnTo>
                    <a:pt x="203752" y="543568"/>
                  </a:lnTo>
                  <a:lnTo>
                    <a:pt x="249603" y="554134"/>
                  </a:lnTo>
                  <a:lnTo>
                    <a:pt x="297941" y="557783"/>
                  </a:lnTo>
                  <a:lnTo>
                    <a:pt x="346280" y="554134"/>
                  </a:lnTo>
                  <a:lnTo>
                    <a:pt x="392131" y="543568"/>
                  </a:lnTo>
                  <a:lnTo>
                    <a:pt x="434882" y="526658"/>
                  </a:lnTo>
                  <a:lnTo>
                    <a:pt x="473921" y="503980"/>
                  </a:lnTo>
                  <a:lnTo>
                    <a:pt x="508635" y="476107"/>
                  </a:lnTo>
                  <a:lnTo>
                    <a:pt x="538410" y="443612"/>
                  </a:lnTo>
                  <a:lnTo>
                    <a:pt x="562636" y="407069"/>
                  </a:lnTo>
                  <a:lnTo>
                    <a:pt x="580698" y="367052"/>
                  </a:lnTo>
                  <a:lnTo>
                    <a:pt x="591985" y="324135"/>
                  </a:lnTo>
                  <a:lnTo>
                    <a:pt x="595883" y="278891"/>
                  </a:lnTo>
                  <a:lnTo>
                    <a:pt x="591985" y="233648"/>
                  </a:lnTo>
                  <a:lnTo>
                    <a:pt x="580698" y="190731"/>
                  </a:lnTo>
                  <a:lnTo>
                    <a:pt x="562636" y="150714"/>
                  </a:lnTo>
                  <a:lnTo>
                    <a:pt x="538410" y="114171"/>
                  </a:lnTo>
                  <a:lnTo>
                    <a:pt x="508634" y="81676"/>
                  </a:lnTo>
                  <a:lnTo>
                    <a:pt x="473921" y="53803"/>
                  </a:lnTo>
                  <a:lnTo>
                    <a:pt x="434882" y="31125"/>
                  </a:lnTo>
                  <a:lnTo>
                    <a:pt x="392131" y="14215"/>
                  </a:lnTo>
                  <a:lnTo>
                    <a:pt x="346280" y="3649"/>
                  </a:lnTo>
                  <a:lnTo>
                    <a:pt x="297941" y="0"/>
                  </a:lnTo>
                  <a:close/>
                </a:path>
              </a:pathLst>
            </a:custGeom>
            <a:solidFill>
              <a:srgbClr val="FFFF99"/>
            </a:solidFill>
          </p:spPr>
          <p:txBody>
            <a:bodyPr wrap="square" lIns="0" tIns="0" rIns="0" bIns="0" rtlCol="0"/>
            <a:lstStyle/>
            <a:p>
              <a:endParaRPr sz="2700"/>
            </a:p>
          </p:txBody>
        </p:sp>
      </p:grpSp>
      <p:sp>
        <p:nvSpPr>
          <p:cNvPr id="35" name="object 35"/>
          <p:cNvSpPr txBox="1"/>
          <p:nvPr/>
        </p:nvSpPr>
        <p:spPr>
          <a:xfrm>
            <a:off x="6348413" y="6572820"/>
            <a:ext cx="280988" cy="573234"/>
          </a:xfrm>
          <a:prstGeom prst="rect">
            <a:avLst/>
          </a:prstGeom>
        </p:spPr>
        <p:txBody>
          <a:bodyPr vert="horz" wrap="square" lIns="0" tIns="19050" rIns="0" bIns="0" rtlCol="0">
            <a:spAutoFit/>
          </a:bodyPr>
          <a:lstStyle/>
          <a:p>
            <a:pPr marL="19050">
              <a:spcBef>
                <a:spcPts val="150"/>
              </a:spcBef>
            </a:pPr>
            <a:r>
              <a:rPr sz="3600" b="1" spc="-75" dirty="0">
                <a:latin typeface="Arial"/>
                <a:cs typeface="Arial"/>
              </a:rPr>
              <a:t>4</a:t>
            </a:r>
            <a:endParaRPr sz="3600">
              <a:latin typeface="Arial"/>
              <a:cs typeface="Arial"/>
            </a:endParaRPr>
          </a:p>
        </p:txBody>
      </p:sp>
      <p:grpSp>
        <p:nvGrpSpPr>
          <p:cNvPr id="36" name="object 36"/>
          <p:cNvGrpSpPr/>
          <p:nvPr/>
        </p:nvGrpSpPr>
        <p:grpSpPr>
          <a:xfrm>
            <a:off x="5989319" y="3703281"/>
            <a:ext cx="1065848" cy="1139190"/>
            <a:chOff x="3992879" y="2468854"/>
            <a:chExt cx="710565" cy="759460"/>
          </a:xfrm>
        </p:grpSpPr>
        <p:pic>
          <p:nvPicPr>
            <p:cNvPr id="37" name="object 37"/>
            <p:cNvPicPr/>
            <p:nvPr/>
          </p:nvPicPr>
          <p:blipFill>
            <a:blip r:embed="rId9" cstate="print"/>
            <a:stretch>
              <a:fillRect/>
            </a:stretch>
          </p:blipFill>
          <p:spPr>
            <a:xfrm>
              <a:off x="3992879" y="2468854"/>
              <a:ext cx="710171" cy="669061"/>
            </a:xfrm>
            <a:prstGeom prst="rect">
              <a:avLst/>
            </a:prstGeom>
          </p:spPr>
        </p:pic>
        <p:pic>
          <p:nvPicPr>
            <p:cNvPr id="38" name="object 38"/>
            <p:cNvPicPr/>
            <p:nvPr/>
          </p:nvPicPr>
          <p:blipFill>
            <a:blip r:embed="rId10" cstate="print"/>
            <a:stretch>
              <a:fillRect/>
            </a:stretch>
          </p:blipFill>
          <p:spPr>
            <a:xfrm>
              <a:off x="4026407" y="2473451"/>
              <a:ext cx="641629" cy="754379"/>
            </a:xfrm>
            <a:prstGeom prst="rect">
              <a:avLst/>
            </a:prstGeom>
          </p:spPr>
        </p:pic>
        <p:sp>
          <p:nvSpPr>
            <p:cNvPr id="39" name="object 39"/>
            <p:cNvSpPr/>
            <p:nvPr/>
          </p:nvSpPr>
          <p:spPr>
            <a:xfrm>
              <a:off x="4052315" y="2508503"/>
              <a:ext cx="596265" cy="556260"/>
            </a:xfrm>
            <a:custGeom>
              <a:avLst/>
              <a:gdLst/>
              <a:ahLst/>
              <a:cxnLst/>
              <a:rect l="l" t="t" r="r" b="b"/>
              <a:pathLst>
                <a:path w="596264" h="556260">
                  <a:moveTo>
                    <a:pt x="297942" y="0"/>
                  </a:moveTo>
                  <a:lnTo>
                    <a:pt x="249603" y="3638"/>
                  </a:lnTo>
                  <a:lnTo>
                    <a:pt x="203752" y="14173"/>
                  </a:lnTo>
                  <a:lnTo>
                    <a:pt x="161001" y="31032"/>
                  </a:lnTo>
                  <a:lnTo>
                    <a:pt x="121962" y="53644"/>
                  </a:lnTo>
                  <a:lnTo>
                    <a:pt x="87248" y="81438"/>
                  </a:lnTo>
                  <a:lnTo>
                    <a:pt x="57473" y="113842"/>
                  </a:lnTo>
                  <a:lnTo>
                    <a:pt x="33247" y="150285"/>
                  </a:lnTo>
                  <a:lnTo>
                    <a:pt x="15185" y="190195"/>
                  </a:lnTo>
                  <a:lnTo>
                    <a:pt x="3898" y="233000"/>
                  </a:lnTo>
                  <a:lnTo>
                    <a:pt x="0" y="278130"/>
                  </a:lnTo>
                  <a:lnTo>
                    <a:pt x="3898" y="323259"/>
                  </a:lnTo>
                  <a:lnTo>
                    <a:pt x="15185" y="366064"/>
                  </a:lnTo>
                  <a:lnTo>
                    <a:pt x="33247" y="405974"/>
                  </a:lnTo>
                  <a:lnTo>
                    <a:pt x="57473" y="442417"/>
                  </a:lnTo>
                  <a:lnTo>
                    <a:pt x="87249" y="474821"/>
                  </a:lnTo>
                  <a:lnTo>
                    <a:pt x="121962" y="502615"/>
                  </a:lnTo>
                  <a:lnTo>
                    <a:pt x="161001" y="525227"/>
                  </a:lnTo>
                  <a:lnTo>
                    <a:pt x="203752" y="542086"/>
                  </a:lnTo>
                  <a:lnTo>
                    <a:pt x="249603" y="552621"/>
                  </a:lnTo>
                  <a:lnTo>
                    <a:pt x="297942" y="556260"/>
                  </a:lnTo>
                  <a:lnTo>
                    <a:pt x="346280" y="552621"/>
                  </a:lnTo>
                  <a:lnTo>
                    <a:pt x="392131" y="542086"/>
                  </a:lnTo>
                  <a:lnTo>
                    <a:pt x="434882" y="525227"/>
                  </a:lnTo>
                  <a:lnTo>
                    <a:pt x="473921" y="502615"/>
                  </a:lnTo>
                  <a:lnTo>
                    <a:pt x="508635" y="474821"/>
                  </a:lnTo>
                  <a:lnTo>
                    <a:pt x="538410" y="442417"/>
                  </a:lnTo>
                  <a:lnTo>
                    <a:pt x="562636" y="405974"/>
                  </a:lnTo>
                  <a:lnTo>
                    <a:pt x="580698" y="366064"/>
                  </a:lnTo>
                  <a:lnTo>
                    <a:pt x="591985" y="323259"/>
                  </a:lnTo>
                  <a:lnTo>
                    <a:pt x="595884" y="278130"/>
                  </a:lnTo>
                  <a:lnTo>
                    <a:pt x="591985" y="233000"/>
                  </a:lnTo>
                  <a:lnTo>
                    <a:pt x="580698" y="190195"/>
                  </a:lnTo>
                  <a:lnTo>
                    <a:pt x="562636" y="150285"/>
                  </a:lnTo>
                  <a:lnTo>
                    <a:pt x="538410" y="113842"/>
                  </a:lnTo>
                  <a:lnTo>
                    <a:pt x="508635" y="81438"/>
                  </a:lnTo>
                  <a:lnTo>
                    <a:pt x="473921" y="53644"/>
                  </a:lnTo>
                  <a:lnTo>
                    <a:pt x="434882" y="31032"/>
                  </a:lnTo>
                  <a:lnTo>
                    <a:pt x="392131" y="14173"/>
                  </a:lnTo>
                  <a:lnTo>
                    <a:pt x="346280" y="3638"/>
                  </a:lnTo>
                  <a:lnTo>
                    <a:pt x="297942" y="0"/>
                  </a:lnTo>
                  <a:close/>
                </a:path>
              </a:pathLst>
            </a:custGeom>
            <a:solidFill>
              <a:srgbClr val="FFFF99"/>
            </a:solidFill>
          </p:spPr>
          <p:txBody>
            <a:bodyPr wrap="square" lIns="0" tIns="0" rIns="0" bIns="0" rtlCol="0"/>
            <a:lstStyle/>
            <a:p>
              <a:endParaRPr sz="2700"/>
            </a:p>
          </p:txBody>
        </p:sp>
      </p:grpSp>
      <p:sp>
        <p:nvSpPr>
          <p:cNvPr id="40" name="object 40"/>
          <p:cNvSpPr txBox="1"/>
          <p:nvPr/>
        </p:nvSpPr>
        <p:spPr>
          <a:xfrm>
            <a:off x="6384418" y="3862958"/>
            <a:ext cx="280988" cy="573234"/>
          </a:xfrm>
          <a:prstGeom prst="rect">
            <a:avLst/>
          </a:prstGeom>
        </p:spPr>
        <p:txBody>
          <a:bodyPr vert="horz" wrap="square" lIns="0" tIns="19050" rIns="0" bIns="0" rtlCol="0">
            <a:spAutoFit/>
          </a:bodyPr>
          <a:lstStyle/>
          <a:p>
            <a:pPr marL="19050">
              <a:spcBef>
                <a:spcPts val="150"/>
              </a:spcBef>
            </a:pPr>
            <a:r>
              <a:rPr sz="3600" b="1" spc="-75" dirty="0">
                <a:latin typeface="Arial"/>
                <a:cs typeface="Arial"/>
              </a:rPr>
              <a:t>5</a:t>
            </a:r>
            <a:endParaRPr sz="3600">
              <a:latin typeface="Arial"/>
              <a:cs typeface="Arial"/>
            </a:endParaRPr>
          </a:p>
        </p:txBody>
      </p:sp>
      <p:sp>
        <p:nvSpPr>
          <p:cNvPr id="41" name="object 41"/>
          <p:cNvSpPr txBox="1"/>
          <p:nvPr/>
        </p:nvSpPr>
        <p:spPr>
          <a:xfrm>
            <a:off x="7675244" y="1459993"/>
            <a:ext cx="3763328" cy="1327286"/>
          </a:xfrm>
          <a:prstGeom prst="rect">
            <a:avLst/>
          </a:prstGeom>
        </p:spPr>
        <p:txBody>
          <a:bodyPr vert="horz" wrap="square" lIns="0" tIns="19050" rIns="0" bIns="0" rtlCol="0">
            <a:spAutoFit/>
          </a:bodyPr>
          <a:lstStyle/>
          <a:p>
            <a:pPr marL="94298" marR="782001" indent="-76200">
              <a:spcBef>
                <a:spcPts val="150"/>
              </a:spcBef>
            </a:pPr>
            <a:r>
              <a:rPr sz="2700" spc="-390" dirty="0">
                <a:latin typeface="Arial MT"/>
                <a:cs typeface="Arial MT"/>
              </a:rPr>
              <a:t>PPKD</a:t>
            </a:r>
            <a:r>
              <a:rPr sz="2700" spc="30" dirty="0">
                <a:latin typeface="Arial MT"/>
                <a:cs typeface="Arial MT"/>
              </a:rPr>
              <a:t> </a:t>
            </a:r>
            <a:r>
              <a:rPr sz="2700" spc="-203" dirty="0">
                <a:latin typeface="Arial MT"/>
                <a:cs typeface="Arial MT"/>
              </a:rPr>
              <a:t>selaku</a:t>
            </a:r>
            <a:r>
              <a:rPr sz="2700" spc="15" dirty="0">
                <a:latin typeface="Arial MT"/>
                <a:cs typeface="Arial MT"/>
              </a:rPr>
              <a:t> </a:t>
            </a:r>
            <a:r>
              <a:rPr sz="2700" i="1" spc="-375" dirty="0">
                <a:solidFill>
                  <a:srgbClr val="FF0000"/>
                </a:solidFill>
                <a:latin typeface="Arial"/>
                <a:cs typeface="Arial"/>
              </a:rPr>
              <a:t>BUD,</a:t>
            </a:r>
            <a:r>
              <a:rPr sz="2700" i="1" spc="53" dirty="0">
                <a:solidFill>
                  <a:srgbClr val="FF0000"/>
                </a:solidFill>
                <a:latin typeface="Arial"/>
                <a:cs typeface="Arial"/>
              </a:rPr>
              <a:t> </a:t>
            </a:r>
            <a:r>
              <a:rPr sz="2700" i="1" spc="-293" dirty="0">
                <a:solidFill>
                  <a:srgbClr val="FF0000"/>
                </a:solidFill>
                <a:latin typeface="Arial"/>
                <a:cs typeface="Arial"/>
              </a:rPr>
              <a:t>PA, </a:t>
            </a:r>
            <a:r>
              <a:rPr sz="2700" i="1" spc="-300" dirty="0">
                <a:solidFill>
                  <a:srgbClr val="FF0000"/>
                </a:solidFill>
                <a:latin typeface="Arial"/>
                <a:cs typeface="Arial"/>
              </a:rPr>
              <a:t>Kuasa</a:t>
            </a:r>
            <a:r>
              <a:rPr sz="2700" i="1" spc="-23" dirty="0">
                <a:solidFill>
                  <a:srgbClr val="FF0000"/>
                </a:solidFill>
                <a:latin typeface="Arial"/>
                <a:cs typeface="Arial"/>
              </a:rPr>
              <a:t> </a:t>
            </a:r>
            <a:r>
              <a:rPr sz="2700" i="1" spc="-344" dirty="0">
                <a:solidFill>
                  <a:srgbClr val="FF0000"/>
                </a:solidFill>
                <a:latin typeface="Arial"/>
                <a:cs typeface="Arial"/>
              </a:rPr>
              <a:t>BUD</a:t>
            </a:r>
            <a:r>
              <a:rPr sz="2700" spc="-344" dirty="0">
                <a:latin typeface="Arial MT"/>
                <a:cs typeface="Arial MT"/>
              </a:rPr>
              <a:t>,</a:t>
            </a:r>
            <a:r>
              <a:rPr sz="2700" spc="8" dirty="0">
                <a:latin typeface="Arial MT"/>
                <a:cs typeface="Arial MT"/>
              </a:rPr>
              <a:t> </a:t>
            </a:r>
            <a:r>
              <a:rPr sz="2700" spc="-98" dirty="0">
                <a:latin typeface="Arial MT"/>
                <a:cs typeface="Arial MT"/>
              </a:rPr>
              <a:t>dan</a:t>
            </a:r>
            <a:r>
              <a:rPr sz="2700" spc="-15" dirty="0">
                <a:latin typeface="Arial MT"/>
                <a:cs typeface="Arial MT"/>
              </a:rPr>
              <a:t> </a:t>
            </a:r>
            <a:r>
              <a:rPr sz="2700" spc="-435" dirty="0">
                <a:latin typeface="Arial MT"/>
                <a:cs typeface="Arial MT"/>
              </a:rPr>
              <a:t>KPA</a:t>
            </a:r>
            <a:endParaRPr sz="2700">
              <a:latin typeface="Arial MT"/>
              <a:cs typeface="Arial MT"/>
            </a:endParaRPr>
          </a:p>
          <a:p>
            <a:pPr marL="2052638">
              <a:spcBef>
                <a:spcPts val="1245"/>
              </a:spcBef>
            </a:pPr>
            <a:r>
              <a:rPr sz="2100" i="1" spc="-158" dirty="0">
                <a:latin typeface="Arial"/>
                <a:cs typeface="Arial"/>
              </a:rPr>
              <a:t>Honor</a:t>
            </a:r>
            <a:r>
              <a:rPr sz="2100" i="1" dirty="0">
                <a:latin typeface="Arial"/>
                <a:cs typeface="Arial"/>
              </a:rPr>
              <a:t> </a:t>
            </a:r>
            <a:r>
              <a:rPr sz="2100" i="1" spc="-338" dirty="0">
                <a:latin typeface="Arial"/>
                <a:cs typeface="Arial"/>
              </a:rPr>
              <a:t>PBJ</a:t>
            </a:r>
            <a:r>
              <a:rPr sz="2100" i="1" spc="30" dirty="0">
                <a:latin typeface="Arial"/>
                <a:cs typeface="Arial"/>
              </a:rPr>
              <a:t> </a:t>
            </a:r>
            <a:r>
              <a:rPr sz="2100" i="1" spc="-150" dirty="0">
                <a:latin typeface="Arial"/>
                <a:cs typeface="Arial"/>
              </a:rPr>
              <a:t>untuk</a:t>
            </a:r>
            <a:endParaRPr sz="2100">
              <a:latin typeface="Arial"/>
              <a:cs typeface="Arial"/>
            </a:endParaRPr>
          </a:p>
        </p:txBody>
      </p:sp>
      <p:sp>
        <p:nvSpPr>
          <p:cNvPr id="42" name="object 42"/>
          <p:cNvSpPr txBox="1"/>
          <p:nvPr/>
        </p:nvSpPr>
        <p:spPr>
          <a:xfrm>
            <a:off x="9990009" y="2759888"/>
            <a:ext cx="1167765" cy="343364"/>
          </a:xfrm>
          <a:prstGeom prst="rect">
            <a:avLst/>
          </a:prstGeom>
        </p:spPr>
        <p:txBody>
          <a:bodyPr vert="horz" wrap="square" lIns="0" tIns="20003" rIns="0" bIns="0" rtlCol="0">
            <a:spAutoFit/>
          </a:bodyPr>
          <a:lstStyle/>
          <a:p>
            <a:pPr marL="19050">
              <a:spcBef>
                <a:spcPts val="158"/>
              </a:spcBef>
            </a:pPr>
            <a:r>
              <a:rPr sz="2100" i="1" spc="-360" dirty="0">
                <a:latin typeface="Arial"/>
                <a:cs typeface="Arial"/>
              </a:rPr>
              <a:t>PA</a:t>
            </a:r>
            <a:r>
              <a:rPr sz="2100" i="1" spc="8" dirty="0">
                <a:latin typeface="Arial"/>
                <a:cs typeface="Arial"/>
              </a:rPr>
              <a:t> </a:t>
            </a:r>
            <a:r>
              <a:rPr sz="2100" i="1" spc="-158" dirty="0">
                <a:solidFill>
                  <a:srgbClr val="FF0000"/>
                </a:solidFill>
                <a:latin typeface="Arial"/>
                <a:cs typeface="Arial"/>
              </a:rPr>
              <a:t>dihapus</a:t>
            </a:r>
            <a:endParaRPr sz="2100">
              <a:latin typeface="Arial"/>
              <a:cs typeface="Arial"/>
            </a:endParaRPr>
          </a:p>
        </p:txBody>
      </p:sp>
      <p:sp>
        <p:nvSpPr>
          <p:cNvPr id="43" name="object 43"/>
          <p:cNvSpPr txBox="1"/>
          <p:nvPr/>
        </p:nvSpPr>
        <p:spPr>
          <a:xfrm>
            <a:off x="651510" y="9127999"/>
            <a:ext cx="17110710" cy="440505"/>
          </a:xfrm>
          <a:prstGeom prst="rect">
            <a:avLst/>
          </a:prstGeom>
          <a:solidFill>
            <a:srgbClr val="FAE4D5"/>
          </a:solidFill>
          <a:ln w="12192">
            <a:solidFill>
              <a:srgbClr val="FF0000"/>
            </a:solidFill>
          </a:ln>
        </p:spPr>
        <p:txBody>
          <a:bodyPr vert="horz" wrap="square" lIns="0" tIns="70485" rIns="0" bIns="0" rtlCol="0">
            <a:spAutoFit/>
          </a:bodyPr>
          <a:lstStyle/>
          <a:p>
            <a:pPr marL="399098">
              <a:spcBef>
                <a:spcPts val="555"/>
              </a:spcBef>
            </a:pPr>
            <a:r>
              <a:rPr sz="2400" spc="-233" dirty="0">
                <a:solidFill>
                  <a:srgbClr val="C00000"/>
                </a:solidFill>
                <a:latin typeface="Arial MT"/>
                <a:cs typeface="Arial MT"/>
              </a:rPr>
              <a:t>Jumlah</a:t>
            </a:r>
            <a:r>
              <a:rPr sz="2400" spc="8" dirty="0">
                <a:solidFill>
                  <a:srgbClr val="C00000"/>
                </a:solidFill>
                <a:latin typeface="Arial MT"/>
                <a:cs typeface="Arial MT"/>
              </a:rPr>
              <a:t> </a:t>
            </a:r>
            <a:r>
              <a:rPr sz="2400" spc="-195" dirty="0">
                <a:solidFill>
                  <a:srgbClr val="C00000"/>
                </a:solidFill>
                <a:latin typeface="Arial MT"/>
                <a:cs typeface="Arial MT"/>
              </a:rPr>
              <a:t>keseluruhan</a:t>
            </a:r>
            <a:r>
              <a:rPr sz="2400" spc="23" dirty="0">
                <a:solidFill>
                  <a:srgbClr val="C00000"/>
                </a:solidFill>
                <a:latin typeface="Arial MT"/>
                <a:cs typeface="Arial MT"/>
              </a:rPr>
              <a:t> </a:t>
            </a:r>
            <a:r>
              <a:rPr sz="2400" spc="-105" dirty="0">
                <a:solidFill>
                  <a:srgbClr val="C00000"/>
                </a:solidFill>
                <a:latin typeface="Arial MT"/>
                <a:cs typeface="Arial MT"/>
              </a:rPr>
              <a:t>alokasi</a:t>
            </a:r>
            <a:r>
              <a:rPr sz="2400" spc="-60" dirty="0">
                <a:solidFill>
                  <a:srgbClr val="C00000"/>
                </a:solidFill>
                <a:latin typeface="Arial MT"/>
                <a:cs typeface="Arial MT"/>
              </a:rPr>
              <a:t> </a:t>
            </a:r>
            <a:r>
              <a:rPr sz="2400" spc="-68" dirty="0">
                <a:solidFill>
                  <a:srgbClr val="C00000"/>
                </a:solidFill>
                <a:latin typeface="Arial MT"/>
                <a:cs typeface="Arial MT"/>
              </a:rPr>
              <a:t>dana</a:t>
            </a:r>
            <a:r>
              <a:rPr sz="2400" spc="-83" dirty="0">
                <a:solidFill>
                  <a:srgbClr val="C00000"/>
                </a:solidFill>
                <a:latin typeface="Arial MT"/>
                <a:cs typeface="Arial MT"/>
              </a:rPr>
              <a:t> </a:t>
            </a:r>
            <a:r>
              <a:rPr sz="2400" spc="-225" dirty="0">
                <a:solidFill>
                  <a:srgbClr val="C00000"/>
                </a:solidFill>
                <a:latin typeface="Arial MT"/>
                <a:cs typeface="Arial MT"/>
              </a:rPr>
              <a:t>untuk</a:t>
            </a:r>
            <a:r>
              <a:rPr sz="2400" spc="8" dirty="0">
                <a:solidFill>
                  <a:srgbClr val="C00000"/>
                </a:solidFill>
                <a:latin typeface="Arial MT"/>
                <a:cs typeface="Arial MT"/>
              </a:rPr>
              <a:t> </a:t>
            </a:r>
            <a:r>
              <a:rPr sz="2400" spc="-171" dirty="0">
                <a:solidFill>
                  <a:srgbClr val="C00000"/>
                </a:solidFill>
                <a:latin typeface="Arial MT"/>
                <a:cs typeface="Arial MT"/>
              </a:rPr>
              <a:t>honorarium</a:t>
            </a:r>
            <a:r>
              <a:rPr sz="2400" spc="8" dirty="0">
                <a:solidFill>
                  <a:srgbClr val="C00000"/>
                </a:solidFill>
                <a:latin typeface="Arial MT"/>
                <a:cs typeface="Arial MT"/>
              </a:rPr>
              <a:t> </a:t>
            </a:r>
            <a:r>
              <a:rPr sz="2400" spc="-150" dirty="0">
                <a:solidFill>
                  <a:srgbClr val="C00000"/>
                </a:solidFill>
                <a:latin typeface="Arial MT"/>
                <a:cs typeface="Arial MT"/>
              </a:rPr>
              <a:t>penanggung</a:t>
            </a:r>
            <a:r>
              <a:rPr sz="2400" spc="30" dirty="0">
                <a:solidFill>
                  <a:srgbClr val="C00000"/>
                </a:solidFill>
                <a:latin typeface="Arial MT"/>
                <a:cs typeface="Arial MT"/>
              </a:rPr>
              <a:t> </a:t>
            </a:r>
            <a:r>
              <a:rPr sz="2400" spc="-30" dirty="0">
                <a:solidFill>
                  <a:srgbClr val="C00000"/>
                </a:solidFill>
                <a:latin typeface="Arial MT"/>
                <a:cs typeface="Arial MT"/>
              </a:rPr>
              <a:t>jawab</a:t>
            </a:r>
            <a:r>
              <a:rPr sz="2400" spc="-8" dirty="0">
                <a:solidFill>
                  <a:srgbClr val="C00000"/>
                </a:solidFill>
                <a:latin typeface="Arial MT"/>
                <a:cs typeface="Arial MT"/>
              </a:rPr>
              <a:t> </a:t>
            </a:r>
            <a:r>
              <a:rPr sz="2400" spc="-338" dirty="0">
                <a:solidFill>
                  <a:srgbClr val="C00000"/>
                </a:solidFill>
                <a:latin typeface="Arial MT"/>
                <a:cs typeface="Arial MT"/>
              </a:rPr>
              <a:t>PKD</a:t>
            </a:r>
            <a:r>
              <a:rPr sz="2400" spc="-8" dirty="0">
                <a:solidFill>
                  <a:srgbClr val="C00000"/>
                </a:solidFill>
                <a:latin typeface="Arial MT"/>
                <a:cs typeface="Arial MT"/>
              </a:rPr>
              <a:t> </a:t>
            </a:r>
            <a:r>
              <a:rPr sz="2400" spc="-83" dirty="0">
                <a:solidFill>
                  <a:srgbClr val="C00000"/>
                </a:solidFill>
                <a:latin typeface="Arial MT"/>
                <a:cs typeface="Arial MT"/>
              </a:rPr>
              <a:t>dalam</a:t>
            </a:r>
            <a:r>
              <a:rPr sz="2400" spc="8" dirty="0">
                <a:solidFill>
                  <a:srgbClr val="C00000"/>
                </a:solidFill>
                <a:latin typeface="Arial MT"/>
                <a:cs typeface="Arial MT"/>
              </a:rPr>
              <a:t> </a:t>
            </a:r>
            <a:r>
              <a:rPr sz="2400" dirty="0">
                <a:solidFill>
                  <a:srgbClr val="C00000"/>
                </a:solidFill>
                <a:latin typeface="Arial MT"/>
                <a:cs typeface="Arial MT"/>
              </a:rPr>
              <a:t>1</a:t>
            </a:r>
            <a:r>
              <a:rPr sz="2400" spc="-30" dirty="0">
                <a:solidFill>
                  <a:srgbClr val="C00000"/>
                </a:solidFill>
                <a:latin typeface="Arial MT"/>
                <a:cs typeface="Arial MT"/>
              </a:rPr>
              <a:t> </a:t>
            </a:r>
            <a:r>
              <a:rPr sz="2400" spc="-330" dirty="0">
                <a:solidFill>
                  <a:srgbClr val="C00000"/>
                </a:solidFill>
                <a:latin typeface="Arial MT"/>
                <a:cs typeface="Arial MT"/>
              </a:rPr>
              <a:t>TA</a:t>
            </a:r>
            <a:r>
              <a:rPr sz="2400" spc="-8" dirty="0">
                <a:solidFill>
                  <a:srgbClr val="C00000"/>
                </a:solidFill>
                <a:latin typeface="Arial MT"/>
                <a:cs typeface="Arial MT"/>
              </a:rPr>
              <a:t> </a:t>
            </a:r>
            <a:r>
              <a:rPr sz="2400" spc="-38" dirty="0">
                <a:solidFill>
                  <a:srgbClr val="C00000"/>
                </a:solidFill>
                <a:latin typeface="Arial MT"/>
                <a:cs typeface="Arial MT"/>
              </a:rPr>
              <a:t>paling</a:t>
            </a:r>
            <a:r>
              <a:rPr sz="2400" spc="15" dirty="0">
                <a:solidFill>
                  <a:srgbClr val="C00000"/>
                </a:solidFill>
                <a:latin typeface="Arial MT"/>
                <a:cs typeface="Arial MT"/>
              </a:rPr>
              <a:t> </a:t>
            </a:r>
            <a:r>
              <a:rPr sz="2400" spc="-105" dirty="0">
                <a:solidFill>
                  <a:srgbClr val="C00000"/>
                </a:solidFill>
                <a:latin typeface="Arial MT"/>
                <a:cs typeface="Arial MT"/>
              </a:rPr>
              <a:t>banyak</a:t>
            </a:r>
            <a:r>
              <a:rPr sz="2400" spc="8" dirty="0">
                <a:solidFill>
                  <a:srgbClr val="C00000"/>
                </a:solidFill>
                <a:latin typeface="Arial MT"/>
                <a:cs typeface="Arial MT"/>
              </a:rPr>
              <a:t> </a:t>
            </a:r>
            <a:r>
              <a:rPr sz="2400" spc="-15" dirty="0">
                <a:solidFill>
                  <a:srgbClr val="C00000"/>
                </a:solidFill>
                <a:highlight>
                  <a:srgbClr val="FFFF00"/>
                </a:highlight>
                <a:latin typeface="Arial MT"/>
                <a:cs typeface="Arial MT"/>
              </a:rPr>
              <a:t>10% </a:t>
            </a:r>
            <a:r>
              <a:rPr sz="2400" dirty="0">
                <a:solidFill>
                  <a:srgbClr val="C00000"/>
                </a:solidFill>
                <a:highlight>
                  <a:srgbClr val="FFFF00"/>
                </a:highlight>
                <a:latin typeface="Arial MT"/>
                <a:cs typeface="Arial MT"/>
              </a:rPr>
              <a:t>dari</a:t>
            </a:r>
            <a:r>
              <a:rPr sz="2400" spc="15" dirty="0">
                <a:solidFill>
                  <a:srgbClr val="C00000"/>
                </a:solidFill>
                <a:highlight>
                  <a:srgbClr val="FFFF00"/>
                </a:highlight>
                <a:latin typeface="Arial MT"/>
                <a:cs typeface="Arial MT"/>
              </a:rPr>
              <a:t> </a:t>
            </a:r>
            <a:r>
              <a:rPr sz="2400" spc="-60" dirty="0">
                <a:solidFill>
                  <a:srgbClr val="C00000"/>
                </a:solidFill>
                <a:highlight>
                  <a:srgbClr val="FFFF00"/>
                </a:highlight>
                <a:latin typeface="Arial MT"/>
                <a:cs typeface="Arial MT"/>
              </a:rPr>
              <a:t>pagu</a:t>
            </a:r>
            <a:r>
              <a:rPr sz="2400" spc="-8" dirty="0">
                <a:solidFill>
                  <a:srgbClr val="C00000"/>
                </a:solidFill>
                <a:highlight>
                  <a:srgbClr val="FFFF00"/>
                </a:highlight>
                <a:latin typeface="Arial MT"/>
                <a:cs typeface="Arial MT"/>
              </a:rPr>
              <a:t> </a:t>
            </a:r>
            <a:r>
              <a:rPr sz="2400" spc="-90" dirty="0">
                <a:solidFill>
                  <a:srgbClr val="C00000"/>
                </a:solidFill>
                <a:highlight>
                  <a:srgbClr val="FFFF00"/>
                </a:highlight>
                <a:latin typeface="Arial MT"/>
                <a:cs typeface="Arial MT"/>
              </a:rPr>
              <a:t>yang</a:t>
            </a:r>
            <a:r>
              <a:rPr sz="2400" spc="-30" dirty="0">
                <a:solidFill>
                  <a:srgbClr val="C00000"/>
                </a:solidFill>
                <a:highlight>
                  <a:srgbClr val="FFFF00"/>
                </a:highlight>
                <a:latin typeface="Arial MT"/>
                <a:cs typeface="Arial MT"/>
              </a:rPr>
              <a:t> </a:t>
            </a:r>
            <a:r>
              <a:rPr sz="2400" spc="-15" dirty="0">
                <a:solidFill>
                  <a:srgbClr val="C00000"/>
                </a:solidFill>
                <a:highlight>
                  <a:srgbClr val="FFFF00"/>
                </a:highlight>
                <a:latin typeface="Arial MT"/>
                <a:cs typeface="Arial MT"/>
              </a:rPr>
              <a:t>dikelola.</a:t>
            </a:r>
            <a:endParaRPr sz="2400" dirty="0">
              <a:highlight>
                <a:srgbClr val="FFFF00"/>
              </a:highlight>
              <a:latin typeface="Arial MT"/>
              <a:cs typeface="Arial MT"/>
            </a:endParaRPr>
          </a:p>
        </p:txBody>
      </p:sp>
      <p:grpSp>
        <p:nvGrpSpPr>
          <p:cNvPr id="64" name="Group 2">
            <a:extLst>
              <a:ext uri="{FF2B5EF4-FFF2-40B4-BE49-F238E27FC236}">
                <a16:creationId xmlns:a16="http://schemas.microsoft.com/office/drawing/2014/main" id="{826C9EA1-9179-FC42-746B-21B04025B078}"/>
              </a:ext>
            </a:extLst>
          </p:cNvPr>
          <p:cNvGrpSpPr/>
          <p:nvPr/>
        </p:nvGrpSpPr>
        <p:grpSpPr>
          <a:xfrm rot="2700000">
            <a:off x="17511309" y="-1860840"/>
            <a:ext cx="3086100" cy="3086100"/>
            <a:chOff x="0" y="0"/>
            <a:chExt cx="812800" cy="812800"/>
          </a:xfrm>
        </p:grpSpPr>
        <p:sp>
          <p:nvSpPr>
            <p:cNvPr id="65" name="Freeform 3">
              <a:extLst>
                <a:ext uri="{FF2B5EF4-FFF2-40B4-BE49-F238E27FC236}">
                  <a16:creationId xmlns:a16="http://schemas.microsoft.com/office/drawing/2014/main" id="{AE2FBA1B-3C8C-1308-59FA-FC2D19ABFE75}"/>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3866"/>
            </a:solidFill>
          </p:spPr>
          <p:txBody>
            <a:bodyPr/>
            <a:lstStyle/>
            <a:p>
              <a:pPr defTabSz="914445"/>
              <a:endParaRPr lang="en-ID">
                <a:solidFill>
                  <a:prstClr val="black"/>
                </a:solidFill>
                <a:latin typeface="Calibri"/>
              </a:endParaRPr>
            </a:p>
          </p:txBody>
        </p:sp>
        <p:sp>
          <p:nvSpPr>
            <p:cNvPr id="66" name="TextBox 4">
              <a:extLst>
                <a:ext uri="{FF2B5EF4-FFF2-40B4-BE49-F238E27FC236}">
                  <a16:creationId xmlns:a16="http://schemas.microsoft.com/office/drawing/2014/main" id="{163F3821-0F8D-A8C8-8D70-4C41DB87076F}"/>
                </a:ext>
              </a:extLst>
            </p:cNvPr>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grpSp>
        <p:nvGrpSpPr>
          <p:cNvPr id="67" name="Group 6">
            <a:extLst>
              <a:ext uri="{FF2B5EF4-FFF2-40B4-BE49-F238E27FC236}">
                <a16:creationId xmlns:a16="http://schemas.microsoft.com/office/drawing/2014/main" id="{D529B296-D1D2-C61D-0103-AE92ED80285F}"/>
              </a:ext>
            </a:extLst>
          </p:cNvPr>
          <p:cNvGrpSpPr/>
          <p:nvPr/>
        </p:nvGrpSpPr>
        <p:grpSpPr>
          <a:xfrm>
            <a:off x="15277011" y="10086380"/>
            <a:ext cx="3010989" cy="215693"/>
            <a:chOff x="0" y="0"/>
            <a:chExt cx="793018" cy="56808"/>
          </a:xfrm>
        </p:grpSpPr>
        <p:sp>
          <p:nvSpPr>
            <p:cNvPr id="68" name="Freeform 7">
              <a:extLst>
                <a:ext uri="{FF2B5EF4-FFF2-40B4-BE49-F238E27FC236}">
                  <a16:creationId xmlns:a16="http://schemas.microsoft.com/office/drawing/2014/main" id="{32DFD936-AC54-E13A-2B05-50D845EDD95D}"/>
                </a:ext>
              </a:extLst>
            </p:cNvPr>
            <p:cNvSpPr/>
            <p:nvPr/>
          </p:nvSpPr>
          <p:spPr>
            <a:xfrm>
              <a:off x="0" y="0"/>
              <a:ext cx="793018" cy="56808"/>
            </a:xfrm>
            <a:custGeom>
              <a:avLst/>
              <a:gdLst/>
              <a:ahLst/>
              <a:cxnLst/>
              <a:rect l="l" t="t" r="r" b="b"/>
              <a:pathLst>
                <a:path w="793018" h="56808">
                  <a:moveTo>
                    <a:pt x="0" y="0"/>
                  </a:moveTo>
                  <a:lnTo>
                    <a:pt x="793018" y="0"/>
                  </a:lnTo>
                  <a:lnTo>
                    <a:pt x="793018" y="56808"/>
                  </a:lnTo>
                  <a:lnTo>
                    <a:pt x="0" y="56808"/>
                  </a:lnTo>
                  <a:close/>
                </a:path>
              </a:pathLst>
            </a:custGeom>
            <a:solidFill>
              <a:srgbClr val="E8AB29"/>
            </a:solidFill>
          </p:spPr>
          <p:txBody>
            <a:bodyPr/>
            <a:lstStyle/>
            <a:p>
              <a:pPr defTabSz="914445"/>
              <a:endParaRPr lang="en-ID">
                <a:solidFill>
                  <a:prstClr val="black"/>
                </a:solidFill>
                <a:latin typeface="Calibri"/>
              </a:endParaRPr>
            </a:p>
          </p:txBody>
        </p:sp>
        <p:sp>
          <p:nvSpPr>
            <p:cNvPr id="69" name="TextBox 8">
              <a:extLst>
                <a:ext uri="{FF2B5EF4-FFF2-40B4-BE49-F238E27FC236}">
                  <a16:creationId xmlns:a16="http://schemas.microsoft.com/office/drawing/2014/main" id="{D9ACF693-E63A-7AEA-1700-16B385ACC557}"/>
                </a:ext>
              </a:extLst>
            </p:cNvPr>
            <p:cNvSpPr txBox="1"/>
            <p:nvPr/>
          </p:nvSpPr>
          <p:spPr>
            <a:xfrm>
              <a:off x="0" y="-38100"/>
              <a:ext cx="793018" cy="94908"/>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70" name="Group 9">
            <a:extLst>
              <a:ext uri="{FF2B5EF4-FFF2-40B4-BE49-F238E27FC236}">
                <a16:creationId xmlns:a16="http://schemas.microsoft.com/office/drawing/2014/main" id="{EA15F70F-D29F-D3BD-A743-A32E362C5460}"/>
              </a:ext>
            </a:extLst>
          </p:cNvPr>
          <p:cNvGrpSpPr/>
          <p:nvPr/>
        </p:nvGrpSpPr>
        <p:grpSpPr>
          <a:xfrm>
            <a:off x="6616093" y="9969899"/>
            <a:ext cx="8647427" cy="332172"/>
            <a:chOff x="0" y="0"/>
            <a:chExt cx="2277511" cy="87486"/>
          </a:xfrm>
        </p:grpSpPr>
        <p:sp>
          <p:nvSpPr>
            <p:cNvPr id="71" name="Freeform 10">
              <a:extLst>
                <a:ext uri="{FF2B5EF4-FFF2-40B4-BE49-F238E27FC236}">
                  <a16:creationId xmlns:a16="http://schemas.microsoft.com/office/drawing/2014/main" id="{9E69E7BF-172D-371C-077C-E32034052A37}"/>
                </a:ext>
              </a:extLst>
            </p:cNvPr>
            <p:cNvSpPr/>
            <p:nvPr/>
          </p:nvSpPr>
          <p:spPr>
            <a:xfrm>
              <a:off x="0" y="0"/>
              <a:ext cx="2277511" cy="87486"/>
            </a:xfrm>
            <a:custGeom>
              <a:avLst/>
              <a:gdLst/>
              <a:ahLst/>
              <a:cxnLst/>
              <a:rect l="l" t="t" r="r" b="b"/>
              <a:pathLst>
                <a:path w="2277511" h="87486">
                  <a:moveTo>
                    <a:pt x="0" y="0"/>
                  </a:moveTo>
                  <a:lnTo>
                    <a:pt x="2277511" y="0"/>
                  </a:lnTo>
                  <a:lnTo>
                    <a:pt x="2277511" y="87486"/>
                  </a:lnTo>
                  <a:lnTo>
                    <a:pt x="0" y="87486"/>
                  </a:lnTo>
                  <a:close/>
                </a:path>
              </a:pathLst>
            </a:custGeom>
            <a:solidFill>
              <a:srgbClr val="911600"/>
            </a:solidFill>
          </p:spPr>
          <p:txBody>
            <a:bodyPr/>
            <a:lstStyle/>
            <a:p>
              <a:pPr defTabSz="914445"/>
              <a:endParaRPr lang="en-ID">
                <a:solidFill>
                  <a:prstClr val="black"/>
                </a:solidFill>
                <a:latin typeface="Calibri"/>
              </a:endParaRPr>
            </a:p>
          </p:txBody>
        </p:sp>
        <p:sp>
          <p:nvSpPr>
            <p:cNvPr id="72" name="TextBox 11">
              <a:extLst>
                <a:ext uri="{FF2B5EF4-FFF2-40B4-BE49-F238E27FC236}">
                  <a16:creationId xmlns:a16="http://schemas.microsoft.com/office/drawing/2014/main" id="{1ADAD954-0A7C-9784-BFCC-AF03A6BF0E70}"/>
                </a:ext>
              </a:extLst>
            </p:cNvPr>
            <p:cNvSpPr txBox="1"/>
            <p:nvPr/>
          </p:nvSpPr>
          <p:spPr>
            <a:xfrm>
              <a:off x="0" y="-38100"/>
              <a:ext cx="2277511" cy="12558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73" name="Group 12">
            <a:extLst>
              <a:ext uri="{FF2B5EF4-FFF2-40B4-BE49-F238E27FC236}">
                <a16:creationId xmlns:a16="http://schemas.microsoft.com/office/drawing/2014/main" id="{50CD763D-64D5-C426-6E2E-D63AEBA2535A}"/>
              </a:ext>
            </a:extLst>
          </p:cNvPr>
          <p:cNvGrpSpPr/>
          <p:nvPr/>
        </p:nvGrpSpPr>
        <p:grpSpPr>
          <a:xfrm>
            <a:off x="1" y="9830255"/>
            <a:ext cx="7265486" cy="499607"/>
            <a:chOff x="0" y="0"/>
            <a:chExt cx="538712" cy="37044"/>
          </a:xfrm>
        </p:grpSpPr>
        <p:sp>
          <p:nvSpPr>
            <p:cNvPr id="74" name="Freeform 13">
              <a:extLst>
                <a:ext uri="{FF2B5EF4-FFF2-40B4-BE49-F238E27FC236}">
                  <a16:creationId xmlns:a16="http://schemas.microsoft.com/office/drawing/2014/main" id="{5A3C458A-D0F0-C94E-6EB4-B36E13CEA8F9}"/>
                </a:ext>
              </a:extLst>
            </p:cNvPr>
            <p:cNvSpPr/>
            <p:nvPr/>
          </p:nvSpPr>
          <p:spPr>
            <a:xfrm>
              <a:off x="0" y="0"/>
              <a:ext cx="538712" cy="37044"/>
            </a:xfrm>
            <a:custGeom>
              <a:avLst/>
              <a:gdLst/>
              <a:ahLst/>
              <a:cxnLst/>
              <a:rect l="l" t="t" r="r" b="b"/>
              <a:pathLst>
                <a:path w="538712" h="37044">
                  <a:moveTo>
                    <a:pt x="0" y="0"/>
                  </a:moveTo>
                  <a:lnTo>
                    <a:pt x="538712" y="0"/>
                  </a:lnTo>
                  <a:lnTo>
                    <a:pt x="538712" y="37044"/>
                  </a:lnTo>
                  <a:lnTo>
                    <a:pt x="0" y="37044"/>
                  </a:lnTo>
                  <a:close/>
                </a:path>
              </a:pathLst>
            </a:custGeom>
            <a:solidFill>
              <a:srgbClr val="063866"/>
            </a:solidFill>
          </p:spPr>
          <p:txBody>
            <a:bodyPr/>
            <a:lstStyle/>
            <a:p>
              <a:pPr defTabSz="914445"/>
              <a:endParaRPr lang="en-ID">
                <a:solidFill>
                  <a:prstClr val="black"/>
                </a:solidFill>
                <a:latin typeface="Calibri"/>
              </a:endParaRPr>
            </a:p>
          </p:txBody>
        </p:sp>
        <p:sp>
          <p:nvSpPr>
            <p:cNvPr id="75" name="TextBox 14">
              <a:extLst>
                <a:ext uri="{FF2B5EF4-FFF2-40B4-BE49-F238E27FC236}">
                  <a16:creationId xmlns:a16="http://schemas.microsoft.com/office/drawing/2014/main" id="{225212D5-4870-C7FD-66A1-15361C467489}"/>
                </a:ext>
              </a:extLst>
            </p:cNvPr>
            <p:cNvSpPr txBox="1"/>
            <p:nvPr/>
          </p:nvSpPr>
          <p:spPr>
            <a:xfrm>
              <a:off x="0" y="-38100"/>
              <a:ext cx="538712" cy="7514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76" name="Freeform 21">
            <a:extLst>
              <a:ext uri="{FF2B5EF4-FFF2-40B4-BE49-F238E27FC236}">
                <a16:creationId xmlns:a16="http://schemas.microsoft.com/office/drawing/2014/main" id="{97E42B6F-35E5-5779-EE90-3FBCD572873C}"/>
              </a:ext>
            </a:extLst>
          </p:cNvPr>
          <p:cNvSpPr/>
          <p:nvPr/>
        </p:nvSpPr>
        <p:spPr>
          <a:xfrm>
            <a:off x="305221" y="9931742"/>
            <a:ext cx="527234" cy="264276"/>
          </a:xfrm>
          <a:custGeom>
            <a:avLst/>
            <a:gdLst/>
            <a:ahLst/>
            <a:cxnLst/>
            <a:rect l="l" t="t" r="r" b="b"/>
            <a:pathLst>
              <a:path w="527234" h="264276">
                <a:moveTo>
                  <a:pt x="0" y="0"/>
                </a:moveTo>
                <a:lnTo>
                  <a:pt x="527234" y="0"/>
                </a:lnTo>
                <a:lnTo>
                  <a:pt x="527234" y="264276"/>
                </a:lnTo>
                <a:lnTo>
                  <a:pt x="0" y="2642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445"/>
            <a:endParaRPr lang="en-ID">
              <a:solidFill>
                <a:prstClr val="black"/>
              </a:solidFill>
              <a:latin typeface="Calibri"/>
            </a:endParaRPr>
          </a:p>
        </p:txBody>
      </p:sp>
      <p:grpSp>
        <p:nvGrpSpPr>
          <p:cNvPr id="77" name="Group 22">
            <a:extLst>
              <a:ext uri="{FF2B5EF4-FFF2-40B4-BE49-F238E27FC236}">
                <a16:creationId xmlns:a16="http://schemas.microsoft.com/office/drawing/2014/main" id="{82CD9F42-CC1E-EF74-7D5A-0A6895BF473F}"/>
              </a:ext>
            </a:extLst>
          </p:cNvPr>
          <p:cNvGrpSpPr/>
          <p:nvPr/>
        </p:nvGrpSpPr>
        <p:grpSpPr>
          <a:xfrm>
            <a:off x="1131275" y="9931742"/>
            <a:ext cx="5930723" cy="268841"/>
            <a:chOff x="0" y="0"/>
            <a:chExt cx="7907629" cy="358454"/>
          </a:xfrm>
        </p:grpSpPr>
        <p:sp>
          <p:nvSpPr>
            <p:cNvPr id="78" name="Freeform 23">
              <a:extLst>
                <a:ext uri="{FF2B5EF4-FFF2-40B4-BE49-F238E27FC236}">
                  <a16:creationId xmlns:a16="http://schemas.microsoft.com/office/drawing/2014/main" id="{C5B5CB38-F825-289A-C347-786AA40845B6}"/>
                </a:ext>
              </a:extLst>
            </p:cNvPr>
            <p:cNvSpPr/>
            <p:nvPr/>
          </p:nvSpPr>
          <p:spPr>
            <a:xfrm>
              <a:off x="2421576" y="13521"/>
              <a:ext cx="325467" cy="324284"/>
            </a:xfrm>
            <a:custGeom>
              <a:avLst/>
              <a:gdLst/>
              <a:ahLst/>
              <a:cxnLst/>
              <a:rect l="l" t="t" r="r" b="b"/>
              <a:pathLst>
                <a:path w="325467" h="324284">
                  <a:moveTo>
                    <a:pt x="0" y="0"/>
                  </a:moveTo>
                  <a:lnTo>
                    <a:pt x="325467" y="0"/>
                  </a:lnTo>
                  <a:lnTo>
                    <a:pt x="325467" y="324284"/>
                  </a:lnTo>
                  <a:lnTo>
                    <a:pt x="0" y="3242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445"/>
              <a:endParaRPr lang="en-ID">
                <a:solidFill>
                  <a:prstClr val="black"/>
                </a:solidFill>
                <a:latin typeface="Calibri"/>
              </a:endParaRPr>
            </a:p>
          </p:txBody>
        </p:sp>
        <p:sp>
          <p:nvSpPr>
            <p:cNvPr id="79" name="TextBox 24">
              <a:extLst>
                <a:ext uri="{FF2B5EF4-FFF2-40B4-BE49-F238E27FC236}">
                  <a16:creationId xmlns:a16="http://schemas.microsoft.com/office/drawing/2014/main" id="{A8B6E714-47AA-7898-B0D3-AF8BDBA948DA}"/>
                </a:ext>
              </a:extLst>
            </p:cNvPr>
            <p:cNvSpPr txBox="1"/>
            <p:nvPr/>
          </p:nvSpPr>
          <p:spPr>
            <a:xfrm>
              <a:off x="2815390" y="39068"/>
              <a:ext cx="151840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Kemendagri_RI</a:t>
              </a:r>
            </a:p>
          </p:txBody>
        </p:sp>
        <p:sp>
          <p:nvSpPr>
            <p:cNvPr id="80" name="Freeform 25">
              <a:extLst>
                <a:ext uri="{FF2B5EF4-FFF2-40B4-BE49-F238E27FC236}">
                  <a16:creationId xmlns:a16="http://schemas.microsoft.com/office/drawing/2014/main" id="{C44C4C0C-42F0-9E5F-442C-76DFDCC0184F}"/>
                </a:ext>
              </a:extLst>
            </p:cNvPr>
            <p:cNvSpPr/>
            <p:nvPr/>
          </p:nvSpPr>
          <p:spPr>
            <a:xfrm>
              <a:off x="0" y="0"/>
              <a:ext cx="347674" cy="348943"/>
            </a:xfrm>
            <a:custGeom>
              <a:avLst/>
              <a:gdLst/>
              <a:ahLst/>
              <a:cxnLst/>
              <a:rect l="l" t="t" r="r" b="b"/>
              <a:pathLst>
                <a:path w="347674" h="348943">
                  <a:moveTo>
                    <a:pt x="0" y="0"/>
                  </a:moveTo>
                  <a:lnTo>
                    <a:pt x="347674" y="0"/>
                  </a:lnTo>
                  <a:lnTo>
                    <a:pt x="347674" y="348943"/>
                  </a:lnTo>
                  <a:lnTo>
                    <a:pt x="0" y="34894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45"/>
              <a:endParaRPr lang="en-ID">
                <a:solidFill>
                  <a:prstClr val="black"/>
                </a:solidFill>
                <a:latin typeface="Calibri"/>
              </a:endParaRPr>
            </a:p>
          </p:txBody>
        </p:sp>
        <p:sp>
          <p:nvSpPr>
            <p:cNvPr id="81" name="TextBox 26">
              <a:extLst>
                <a:ext uri="{FF2B5EF4-FFF2-40B4-BE49-F238E27FC236}">
                  <a16:creationId xmlns:a16="http://schemas.microsoft.com/office/drawing/2014/main" id="{4416BC1C-4FD3-FB9C-2793-DBD0D7969370}"/>
                </a:ext>
              </a:extLst>
            </p:cNvPr>
            <p:cNvSpPr txBox="1"/>
            <p:nvPr/>
          </p:nvSpPr>
          <p:spPr>
            <a:xfrm>
              <a:off x="449935" y="27264"/>
              <a:ext cx="176712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kemendagri.go.id</a:t>
              </a:r>
            </a:p>
          </p:txBody>
        </p:sp>
        <p:sp>
          <p:nvSpPr>
            <p:cNvPr id="82" name="Freeform 27">
              <a:extLst>
                <a:ext uri="{FF2B5EF4-FFF2-40B4-BE49-F238E27FC236}">
                  <a16:creationId xmlns:a16="http://schemas.microsoft.com/office/drawing/2014/main" id="{0E895B25-CF36-E538-2832-7FC91D4C0337}"/>
                </a:ext>
              </a:extLst>
            </p:cNvPr>
            <p:cNvSpPr/>
            <p:nvPr/>
          </p:nvSpPr>
          <p:spPr>
            <a:xfrm>
              <a:off x="4457439" y="30413"/>
              <a:ext cx="328041" cy="328041"/>
            </a:xfrm>
            <a:custGeom>
              <a:avLst/>
              <a:gdLst/>
              <a:ahLst/>
              <a:cxnLst/>
              <a:rect l="l" t="t" r="r" b="b"/>
              <a:pathLst>
                <a:path w="328041" h="328041">
                  <a:moveTo>
                    <a:pt x="0" y="0"/>
                  </a:moveTo>
                  <a:lnTo>
                    <a:pt x="328041" y="0"/>
                  </a:lnTo>
                  <a:lnTo>
                    <a:pt x="328041" y="328041"/>
                  </a:lnTo>
                  <a:lnTo>
                    <a:pt x="0" y="32804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14445"/>
              <a:endParaRPr lang="en-ID">
                <a:solidFill>
                  <a:prstClr val="black"/>
                </a:solidFill>
                <a:latin typeface="Calibri"/>
              </a:endParaRPr>
            </a:p>
          </p:txBody>
        </p:sp>
        <p:sp>
          <p:nvSpPr>
            <p:cNvPr id="83" name="TextBox 28">
              <a:extLst>
                <a:ext uri="{FF2B5EF4-FFF2-40B4-BE49-F238E27FC236}">
                  <a16:creationId xmlns:a16="http://schemas.microsoft.com/office/drawing/2014/main" id="{2012D67D-8716-7C7F-3A90-44683CC56108}"/>
                </a:ext>
              </a:extLst>
            </p:cNvPr>
            <p:cNvSpPr txBox="1"/>
            <p:nvPr/>
          </p:nvSpPr>
          <p:spPr>
            <a:xfrm>
              <a:off x="4864678" y="39068"/>
              <a:ext cx="121979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sp>
          <p:nvSpPr>
            <p:cNvPr id="84" name="Freeform 29">
              <a:extLst>
                <a:ext uri="{FF2B5EF4-FFF2-40B4-BE49-F238E27FC236}">
                  <a16:creationId xmlns:a16="http://schemas.microsoft.com/office/drawing/2014/main" id="{C556C469-D293-C373-656E-C146E3503D57}"/>
                </a:ext>
              </a:extLst>
            </p:cNvPr>
            <p:cNvSpPr/>
            <p:nvPr/>
          </p:nvSpPr>
          <p:spPr>
            <a:xfrm>
              <a:off x="6246163" y="22287"/>
              <a:ext cx="326655" cy="326655"/>
            </a:xfrm>
            <a:custGeom>
              <a:avLst/>
              <a:gdLst/>
              <a:ahLst/>
              <a:cxnLst/>
              <a:rect l="l" t="t" r="r" b="b"/>
              <a:pathLst>
                <a:path w="326655" h="326655">
                  <a:moveTo>
                    <a:pt x="0" y="0"/>
                  </a:moveTo>
                  <a:lnTo>
                    <a:pt x="326655" y="0"/>
                  </a:lnTo>
                  <a:lnTo>
                    <a:pt x="326655" y="326656"/>
                  </a:lnTo>
                  <a:lnTo>
                    <a:pt x="0" y="3266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914445"/>
              <a:endParaRPr lang="en-ID">
                <a:solidFill>
                  <a:prstClr val="black"/>
                </a:solidFill>
                <a:latin typeface="Calibri"/>
              </a:endParaRPr>
            </a:p>
          </p:txBody>
        </p:sp>
        <p:sp>
          <p:nvSpPr>
            <p:cNvPr id="85" name="TextBox 30">
              <a:extLst>
                <a:ext uri="{FF2B5EF4-FFF2-40B4-BE49-F238E27FC236}">
                  <a16:creationId xmlns:a16="http://schemas.microsoft.com/office/drawing/2014/main" id="{0C83F616-E315-A1CB-103C-60DFF469EF10}"/>
                </a:ext>
              </a:extLst>
            </p:cNvPr>
            <p:cNvSpPr txBox="1"/>
            <p:nvPr/>
          </p:nvSpPr>
          <p:spPr>
            <a:xfrm>
              <a:off x="6629885" y="37883"/>
              <a:ext cx="127774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grpSp>
      <p:sp>
        <p:nvSpPr>
          <p:cNvPr id="86" name="Freeform 31">
            <a:extLst>
              <a:ext uri="{FF2B5EF4-FFF2-40B4-BE49-F238E27FC236}">
                <a16:creationId xmlns:a16="http://schemas.microsoft.com/office/drawing/2014/main" id="{7838B8BA-80BA-DC94-DCBC-0998F7BCC4A4}"/>
              </a:ext>
            </a:extLst>
          </p:cNvPr>
          <p:cNvSpPr/>
          <p:nvPr/>
        </p:nvSpPr>
        <p:spPr>
          <a:xfrm>
            <a:off x="16256416" y="62565"/>
            <a:ext cx="1842437" cy="725460"/>
          </a:xfrm>
          <a:custGeom>
            <a:avLst/>
            <a:gdLst/>
            <a:ahLst/>
            <a:cxnLst/>
            <a:rect l="l" t="t" r="r" b="b"/>
            <a:pathLst>
              <a:path w="1842437" h="725460">
                <a:moveTo>
                  <a:pt x="0" y="0"/>
                </a:moveTo>
                <a:lnTo>
                  <a:pt x="1842436" y="0"/>
                </a:lnTo>
                <a:lnTo>
                  <a:pt x="1842436" y="725460"/>
                </a:lnTo>
                <a:lnTo>
                  <a:pt x="0" y="725460"/>
                </a:lnTo>
                <a:lnTo>
                  <a:pt x="0" y="0"/>
                </a:lnTo>
                <a:close/>
              </a:path>
            </a:pathLst>
          </a:custGeom>
          <a:blipFill>
            <a:blip r:embed="rId21"/>
            <a:stretch>
              <a:fillRect/>
            </a:stretch>
          </a:blipFill>
          <a:ln cap="sq">
            <a:noFill/>
            <a:prstDash val="solid"/>
            <a:miter/>
          </a:ln>
        </p:spPr>
        <p:txBody>
          <a:bodyPr/>
          <a:lstStyle/>
          <a:p>
            <a:pPr defTabSz="914445"/>
            <a:endParaRPr lang="en-ID">
              <a:solidFill>
                <a:prstClr val="black"/>
              </a:solidFill>
              <a:latin typeface="Calibri"/>
            </a:endParaRPr>
          </a:p>
        </p:txBody>
      </p:sp>
      <p:grpSp>
        <p:nvGrpSpPr>
          <p:cNvPr id="87" name="Group 43">
            <a:extLst>
              <a:ext uri="{FF2B5EF4-FFF2-40B4-BE49-F238E27FC236}">
                <a16:creationId xmlns:a16="http://schemas.microsoft.com/office/drawing/2014/main" id="{913EEE0C-BC46-836B-D948-06B52DB8B8C0}"/>
              </a:ext>
            </a:extLst>
          </p:cNvPr>
          <p:cNvGrpSpPr/>
          <p:nvPr/>
        </p:nvGrpSpPr>
        <p:grpSpPr>
          <a:xfrm>
            <a:off x="216684" y="221013"/>
            <a:ext cx="749039" cy="727871"/>
            <a:chOff x="0" y="0"/>
            <a:chExt cx="998719" cy="970494"/>
          </a:xfrm>
        </p:grpSpPr>
        <p:sp>
          <p:nvSpPr>
            <p:cNvPr id="88" name="Freeform 44">
              <a:extLst>
                <a:ext uri="{FF2B5EF4-FFF2-40B4-BE49-F238E27FC236}">
                  <a16:creationId xmlns:a16="http://schemas.microsoft.com/office/drawing/2014/main" id="{8964F88F-E0FA-49FB-9A5E-4D2629E1BCB0}"/>
                </a:ext>
              </a:extLst>
            </p:cNvPr>
            <p:cNvSpPr/>
            <p:nvPr/>
          </p:nvSpPr>
          <p:spPr>
            <a:xfrm>
              <a:off x="0" y="773247"/>
              <a:ext cx="998719" cy="197247"/>
            </a:xfrm>
            <a:custGeom>
              <a:avLst/>
              <a:gdLst/>
              <a:ahLst/>
              <a:cxnLst/>
              <a:rect l="l" t="t" r="r" b="b"/>
              <a:pathLst>
                <a:path w="998719" h="197247">
                  <a:moveTo>
                    <a:pt x="0" y="0"/>
                  </a:moveTo>
                  <a:lnTo>
                    <a:pt x="998719" y="0"/>
                  </a:lnTo>
                  <a:lnTo>
                    <a:pt x="998719" y="197247"/>
                  </a:lnTo>
                  <a:lnTo>
                    <a:pt x="0" y="197247"/>
                  </a:lnTo>
                  <a:lnTo>
                    <a:pt x="0" y="0"/>
                  </a:lnTo>
                  <a:close/>
                </a:path>
              </a:pathLst>
            </a:custGeom>
            <a:blipFill>
              <a:blip r:embed="rId22">
                <a:alphaModFix amt="76000"/>
              </a:blip>
              <a:stretch>
                <a:fillRect/>
              </a:stretch>
            </a:blipFill>
          </p:spPr>
          <p:txBody>
            <a:bodyPr/>
            <a:lstStyle/>
            <a:p>
              <a:pPr defTabSz="914445"/>
              <a:endParaRPr lang="en-ID">
                <a:solidFill>
                  <a:prstClr val="black"/>
                </a:solidFill>
                <a:latin typeface="Calibri"/>
              </a:endParaRPr>
            </a:p>
          </p:txBody>
        </p:sp>
        <p:grpSp>
          <p:nvGrpSpPr>
            <p:cNvPr id="89" name="Group 45">
              <a:extLst>
                <a:ext uri="{FF2B5EF4-FFF2-40B4-BE49-F238E27FC236}">
                  <a16:creationId xmlns:a16="http://schemas.microsoft.com/office/drawing/2014/main" id="{B828B215-0B32-9FE7-700A-61D7DFD70DA1}"/>
                </a:ext>
              </a:extLst>
            </p:cNvPr>
            <p:cNvGrpSpPr/>
            <p:nvPr/>
          </p:nvGrpSpPr>
          <p:grpSpPr>
            <a:xfrm>
              <a:off x="69898" y="0"/>
              <a:ext cx="866785" cy="866785"/>
              <a:chOff x="0" y="0"/>
              <a:chExt cx="812800" cy="812800"/>
            </a:xfrm>
          </p:grpSpPr>
          <p:sp>
            <p:nvSpPr>
              <p:cNvPr id="92" name="Freeform 46">
                <a:extLst>
                  <a:ext uri="{FF2B5EF4-FFF2-40B4-BE49-F238E27FC236}">
                    <a16:creationId xmlns:a16="http://schemas.microsoft.com/office/drawing/2014/main" id="{2D593DD6-A288-CB57-81B4-D4894E5797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93" name="TextBox 47">
                <a:extLst>
                  <a:ext uri="{FF2B5EF4-FFF2-40B4-BE49-F238E27FC236}">
                    <a16:creationId xmlns:a16="http://schemas.microsoft.com/office/drawing/2014/main" id="{73C962EB-CD74-297D-AFBD-9917C3941E4E}"/>
                  </a:ext>
                </a:extLst>
              </p:cNvPr>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90" name="Freeform 48">
              <a:extLst>
                <a:ext uri="{FF2B5EF4-FFF2-40B4-BE49-F238E27FC236}">
                  <a16:creationId xmlns:a16="http://schemas.microsoft.com/office/drawing/2014/main" id="{505C01A8-B414-C550-CCA9-5D38CB976AB6}"/>
                </a:ext>
              </a:extLst>
            </p:cNvPr>
            <p:cNvSpPr/>
            <p:nvPr/>
          </p:nvSpPr>
          <p:spPr>
            <a:xfrm>
              <a:off x="252696" y="138443"/>
              <a:ext cx="501189" cy="646001"/>
            </a:xfrm>
            <a:custGeom>
              <a:avLst/>
              <a:gdLst/>
              <a:ahLst/>
              <a:cxnLst/>
              <a:rect l="l" t="t" r="r" b="b"/>
              <a:pathLst>
                <a:path w="501189" h="646001">
                  <a:moveTo>
                    <a:pt x="0" y="0"/>
                  </a:moveTo>
                  <a:lnTo>
                    <a:pt x="501189" y="0"/>
                  </a:lnTo>
                  <a:lnTo>
                    <a:pt x="501189" y="646001"/>
                  </a:lnTo>
                  <a:lnTo>
                    <a:pt x="0" y="646001"/>
                  </a:lnTo>
                  <a:lnTo>
                    <a:pt x="0" y="0"/>
                  </a:lnTo>
                  <a:close/>
                </a:path>
              </a:pathLst>
            </a:custGeom>
            <a:blipFill>
              <a:blip r:embed="rId23"/>
              <a:stretch>
                <a:fillRect/>
              </a:stretch>
            </a:blipFill>
          </p:spPr>
          <p:txBody>
            <a:bodyPr/>
            <a:lstStyle/>
            <a:p>
              <a:pPr defTabSz="914445"/>
              <a:endParaRPr lang="en-ID">
                <a:solidFill>
                  <a:prstClr val="black"/>
                </a:solidFill>
                <a:latin typeface="Calibri"/>
              </a:endParaRPr>
            </a:p>
          </p:txBody>
        </p:sp>
        <p:sp>
          <p:nvSpPr>
            <p:cNvPr id="91" name="Freeform 49">
              <a:extLst>
                <a:ext uri="{FF2B5EF4-FFF2-40B4-BE49-F238E27FC236}">
                  <a16:creationId xmlns:a16="http://schemas.microsoft.com/office/drawing/2014/main" id="{D41D7DE1-5BCB-0343-5A41-D2739990256B}"/>
                </a:ext>
              </a:extLst>
            </p:cNvPr>
            <p:cNvSpPr/>
            <p:nvPr/>
          </p:nvSpPr>
          <p:spPr>
            <a:xfrm>
              <a:off x="62036" y="0"/>
              <a:ext cx="874647" cy="871871"/>
            </a:xfrm>
            <a:custGeom>
              <a:avLst/>
              <a:gdLst/>
              <a:ahLst/>
              <a:cxnLst/>
              <a:rect l="l" t="t" r="r" b="b"/>
              <a:pathLst>
                <a:path w="874647" h="871871">
                  <a:moveTo>
                    <a:pt x="0" y="0"/>
                  </a:moveTo>
                  <a:lnTo>
                    <a:pt x="874647" y="0"/>
                  </a:lnTo>
                  <a:lnTo>
                    <a:pt x="874647" y="871871"/>
                  </a:lnTo>
                  <a:lnTo>
                    <a:pt x="0" y="871871"/>
                  </a:lnTo>
                  <a:lnTo>
                    <a:pt x="0" y="0"/>
                  </a:lnTo>
                  <a:close/>
                </a:path>
              </a:pathLst>
            </a:custGeom>
            <a:blipFill>
              <a:blip r:embed="rId24"/>
              <a:stretch>
                <a:fillRect t="-453" b="-453"/>
              </a:stretch>
            </a:blipFill>
          </p:spPr>
          <p:txBody>
            <a:bodyPr/>
            <a:lstStyle/>
            <a:p>
              <a:pPr defTabSz="914445"/>
              <a:endParaRPr lang="en-ID">
                <a:solidFill>
                  <a:prstClr val="black"/>
                </a:solidFill>
                <a:latin typeface="Calibri"/>
              </a:endParaRPr>
            </a:p>
          </p:txBody>
        </p:sp>
      </p:grpSp>
      <p:sp>
        <p:nvSpPr>
          <p:cNvPr id="94" name="TextBox 82">
            <a:extLst>
              <a:ext uri="{FF2B5EF4-FFF2-40B4-BE49-F238E27FC236}">
                <a16:creationId xmlns:a16="http://schemas.microsoft.com/office/drawing/2014/main" id="{70B81608-7C37-0181-69CD-55C107EB74CA}"/>
              </a:ext>
            </a:extLst>
          </p:cNvPr>
          <p:cNvSpPr txBox="1"/>
          <p:nvPr/>
        </p:nvSpPr>
        <p:spPr>
          <a:xfrm>
            <a:off x="1012250" y="248992"/>
            <a:ext cx="2313215" cy="577081"/>
          </a:xfrm>
          <a:prstGeom prst="rect">
            <a:avLst/>
          </a:prstGeom>
        </p:spPr>
        <p:txBody>
          <a:bodyPr lIns="0" tIns="0" rIns="0" bIns="0" rtlCol="0" anchor="t">
            <a:spAutoFit/>
          </a:bodyPr>
          <a:lstStyle/>
          <a:p>
            <a:pPr algn="just" defTabSz="914445">
              <a:lnSpc>
                <a:spcPts val="1451"/>
              </a:lnSpc>
            </a:pPr>
            <a:r>
              <a:rPr lang="en-US" sz="1116" b="1" spc="-27" dirty="0">
                <a:solidFill>
                  <a:srgbClr val="4187B5"/>
                </a:solidFill>
                <a:latin typeface="Canva Sans 2 Bold"/>
                <a:ea typeface="Canva Sans 2 Bold"/>
                <a:cs typeface="Canva Sans 2 Bold"/>
                <a:sym typeface="Canva Sans 2 Bold"/>
              </a:rPr>
              <a:t>DITJEN KEUDA</a:t>
            </a:r>
          </a:p>
          <a:p>
            <a:pPr algn="just" defTabSz="914445">
              <a:lnSpc>
                <a:spcPts val="1451"/>
              </a:lnSpc>
            </a:pPr>
            <a:r>
              <a:rPr lang="en-US" sz="1116" b="1" spc="-27" dirty="0">
                <a:solidFill>
                  <a:srgbClr val="292626"/>
                </a:solidFill>
                <a:latin typeface="Canva Sans 2 Bold"/>
                <a:ea typeface="Canva Sans 2 Bold"/>
                <a:cs typeface="Canva Sans 2 Bold"/>
                <a:sym typeface="Canva Sans 2 Bold"/>
              </a:rPr>
              <a:t>KEMENTERIAN DALAM NEGERI</a:t>
            </a:r>
          </a:p>
          <a:p>
            <a:pPr algn="just" defTabSz="914445">
              <a:lnSpc>
                <a:spcPts val="1451"/>
              </a:lnSpc>
              <a:spcBef>
                <a:spcPct val="0"/>
              </a:spcBef>
            </a:pPr>
            <a:r>
              <a:rPr lang="en-US" sz="1116" b="1" spc="-27" dirty="0">
                <a:solidFill>
                  <a:srgbClr val="292626"/>
                </a:solidFill>
                <a:latin typeface="Canva Sans 2 Bold"/>
                <a:ea typeface="Canva Sans 2 Bold"/>
                <a:cs typeface="Canva Sans 2 Bold"/>
                <a:sym typeface="Canva Sans 2 Bold"/>
              </a:rPr>
              <a:t>REPUBLIK INDONESIA</a:t>
            </a:r>
          </a:p>
        </p:txBody>
      </p:sp>
      <p:sp>
        <p:nvSpPr>
          <p:cNvPr id="97" name="Rectangle 96">
            <a:extLst>
              <a:ext uri="{FF2B5EF4-FFF2-40B4-BE49-F238E27FC236}">
                <a16:creationId xmlns:a16="http://schemas.microsoft.com/office/drawing/2014/main" id="{E16B45CB-0621-2E22-526F-DA21519F4CE5}"/>
              </a:ext>
            </a:extLst>
          </p:cNvPr>
          <p:cNvSpPr/>
          <p:nvPr/>
        </p:nvSpPr>
        <p:spPr>
          <a:xfrm>
            <a:off x="3336184" y="350930"/>
            <a:ext cx="12672440" cy="852328"/>
          </a:xfrm>
          <a:prstGeom prst="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lnSpc>
                <a:spcPts val="2720"/>
              </a:lnSpc>
            </a:pPr>
            <a:r>
              <a:rPr lang="en-US" sz="4000" b="1" spc="47" dirty="0">
                <a:solidFill>
                  <a:schemeClr val="bg1"/>
                </a:solidFill>
                <a:latin typeface="Mont Bold"/>
                <a:ea typeface="Mont Bold"/>
                <a:cs typeface="Mont Bold"/>
                <a:sym typeface="Mont Bold"/>
              </a:rPr>
              <a:t>KETENTUAN HONORARIUM PENANGGUNGJAWAB PKD</a:t>
            </a:r>
          </a:p>
        </p:txBody>
      </p:sp>
      <p:sp>
        <p:nvSpPr>
          <p:cNvPr id="100" name="Title 99">
            <a:extLst>
              <a:ext uri="{FF2B5EF4-FFF2-40B4-BE49-F238E27FC236}">
                <a16:creationId xmlns:a16="http://schemas.microsoft.com/office/drawing/2014/main" id="{3930B7E2-0714-4F9F-E1DA-7747A8C090E7}"/>
              </a:ext>
            </a:extLst>
          </p:cNvPr>
          <p:cNvSpPr>
            <a:spLocks noGrp="1"/>
          </p:cNvSpPr>
          <p:nvPr>
            <p:ph type="title"/>
          </p:nvPr>
        </p:nvSpPr>
        <p:spPr/>
        <p:txBody>
          <a:bodyPr/>
          <a:lstStyle/>
          <a:p>
            <a:endParaRPr lang="en-ID"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2915" y="1494662"/>
            <a:ext cx="16784955" cy="958215"/>
            <a:chOff x="441943" y="996441"/>
            <a:chExt cx="11189970" cy="638810"/>
          </a:xfrm>
        </p:grpSpPr>
        <p:pic>
          <p:nvPicPr>
            <p:cNvPr id="3" name="object 3"/>
            <p:cNvPicPr/>
            <p:nvPr/>
          </p:nvPicPr>
          <p:blipFill>
            <a:blip r:embed="rId2" cstate="print"/>
            <a:stretch>
              <a:fillRect/>
            </a:stretch>
          </p:blipFill>
          <p:spPr>
            <a:xfrm>
              <a:off x="441943" y="1092630"/>
              <a:ext cx="2500917" cy="516790"/>
            </a:xfrm>
            <a:prstGeom prst="rect">
              <a:avLst/>
            </a:prstGeom>
          </p:spPr>
        </p:pic>
        <p:pic>
          <p:nvPicPr>
            <p:cNvPr id="4" name="object 4"/>
            <p:cNvPicPr/>
            <p:nvPr/>
          </p:nvPicPr>
          <p:blipFill>
            <a:blip r:embed="rId3" cstate="print"/>
            <a:stretch>
              <a:fillRect/>
            </a:stretch>
          </p:blipFill>
          <p:spPr>
            <a:xfrm>
              <a:off x="832103" y="1127759"/>
              <a:ext cx="1720596" cy="507491"/>
            </a:xfrm>
            <a:prstGeom prst="rect">
              <a:avLst/>
            </a:prstGeom>
          </p:spPr>
        </p:pic>
        <p:sp>
          <p:nvSpPr>
            <p:cNvPr id="5" name="object 5"/>
            <p:cNvSpPr/>
            <p:nvPr/>
          </p:nvSpPr>
          <p:spPr>
            <a:xfrm>
              <a:off x="480059" y="1110995"/>
              <a:ext cx="2429510" cy="445134"/>
            </a:xfrm>
            <a:custGeom>
              <a:avLst/>
              <a:gdLst/>
              <a:ahLst/>
              <a:cxnLst/>
              <a:rect l="l" t="t" r="r" b="b"/>
              <a:pathLst>
                <a:path w="2429510" h="445134">
                  <a:moveTo>
                    <a:pt x="2206752" y="0"/>
                  </a:moveTo>
                  <a:lnTo>
                    <a:pt x="222504" y="0"/>
                  </a:lnTo>
                  <a:lnTo>
                    <a:pt x="177661" y="4518"/>
                  </a:lnTo>
                  <a:lnTo>
                    <a:pt x="135895" y="17478"/>
                  </a:lnTo>
                  <a:lnTo>
                    <a:pt x="98100" y="37986"/>
                  </a:lnTo>
                  <a:lnTo>
                    <a:pt x="65170" y="65150"/>
                  </a:lnTo>
                  <a:lnTo>
                    <a:pt x="38000" y="98077"/>
                  </a:lnTo>
                  <a:lnTo>
                    <a:pt x="17485" y="135874"/>
                  </a:lnTo>
                  <a:lnTo>
                    <a:pt x="4520" y="177647"/>
                  </a:lnTo>
                  <a:lnTo>
                    <a:pt x="0" y="222503"/>
                  </a:lnTo>
                  <a:lnTo>
                    <a:pt x="4520" y="267360"/>
                  </a:lnTo>
                  <a:lnTo>
                    <a:pt x="17485" y="309133"/>
                  </a:lnTo>
                  <a:lnTo>
                    <a:pt x="38000" y="346930"/>
                  </a:lnTo>
                  <a:lnTo>
                    <a:pt x="65170" y="379856"/>
                  </a:lnTo>
                  <a:lnTo>
                    <a:pt x="98100" y="407021"/>
                  </a:lnTo>
                  <a:lnTo>
                    <a:pt x="135895" y="427529"/>
                  </a:lnTo>
                  <a:lnTo>
                    <a:pt x="177661" y="440489"/>
                  </a:lnTo>
                  <a:lnTo>
                    <a:pt x="222504" y="445007"/>
                  </a:lnTo>
                  <a:lnTo>
                    <a:pt x="2206752" y="445007"/>
                  </a:lnTo>
                  <a:lnTo>
                    <a:pt x="2251608" y="440489"/>
                  </a:lnTo>
                  <a:lnTo>
                    <a:pt x="2293381" y="427529"/>
                  </a:lnTo>
                  <a:lnTo>
                    <a:pt x="2331178" y="407021"/>
                  </a:lnTo>
                  <a:lnTo>
                    <a:pt x="2364105" y="379856"/>
                  </a:lnTo>
                  <a:lnTo>
                    <a:pt x="2391269" y="346930"/>
                  </a:lnTo>
                  <a:lnTo>
                    <a:pt x="2411777" y="309133"/>
                  </a:lnTo>
                  <a:lnTo>
                    <a:pt x="2424737" y="267360"/>
                  </a:lnTo>
                  <a:lnTo>
                    <a:pt x="2429256" y="222503"/>
                  </a:lnTo>
                  <a:lnTo>
                    <a:pt x="2424737" y="177647"/>
                  </a:lnTo>
                  <a:lnTo>
                    <a:pt x="2411777" y="135874"/>
                  </a:lnTo>
                  <a:lnTo>
                    <a:pt x="2391269" y="98077"/>
                  </a:lnTo>
                  <a:lnTo>
                    <a:pt x="2364104" y="65150"/>
                  </a:lnTo>
                  <a:lnTo>
                    <a:pt x="2331178" y="37986"/>
                  </a:lnTo>
                  <a:lnTo>
                    <a:pt x="2293381" y="17478"/>
                  </a:lnTo>
                  <a:lnTo>
                    <a:pt x="2251608" y="4518"/>
                  </a:lnTo>
                  <a:lnTo>
                    <a:pt x="2206752" y="0"/>
                  </a:lnTo>
                  <a:close/>
                </a:path>
              </a:pathLst>
            </a:custGeom>
            <a:solidFill>
              <a:srgbClr val="7B7B7B"/>
            </a:solidFill>
          </p:spPr>
          <p:txBody>
            <a:bodyPr wrap="square" lIns="0" tIns="0" rIns="0" bIns="0" rtlCol="0"/>
            <a:lstStyle/>
            <a:p>
              <a:endParaRPr sz="2700"/>
            </a:p>
          </p:txBody>
        </p:sp>
        <p:sp>
          <p:nvSpPr>
            <p:cNvPr id="6" name="object 6"/>
            <p:cNvSpPr/>
            <p:nvPr/>
          </p:nvSpPr>
          <p:spPr>
            <a:xfrm>
              <a:off x="480059" y="1110995"/>
              <a:ext cx="2429510" cy="445134"/>
            </a:xfrm>
            <a:custGeom>
              <a:avLst/>
              <a:gdLst/>
              <a:ahLst/>
              <a:cxnLst/>
              <a:rect l="l" t="t" r="r" b="b"/>
              <a:pathLst>
                <a:path w="2429510" h="445134">
                  <a:moveTo>
                    <a:pt x="0" y="222503"/>
                  </a:moveTo>
                  <a:lnTo>
                    <a:pt x="4520" y="177647"/>
                  </a:lnTo>
                  <a:lnTo>
                    <a:pt x="17485" y="135874"/>
                  </a:lnTo>
                  <a:lnTo>
                    <a:pt x="38000" y="98077"/>
                  </a:lnTo>
                  <a:lnTo>
                    <a:pt x="65170" y="65150"/>
                  </a:lnTo>
                  <a:lnTo>
                    <a:pt x="98100" y="37986"/>
                  </a:lnTo>
                  <a:lnTo>
                    <a:pt x="135895" y="17478"/>
                  </a:lnTo>
                  <a:lnTo>
                    <a:pt x="177661" y="4518"/>
                  </a:lnTo>
                  <a:lnTo>
                    <a:pt x="222504" y="0"/>
                  </a:lnTo>
                  <a:lnTo>
                    <a:pt x="2206752" y="0"/>
                  </a:lnTo>
                  <a:lnTo>
                    <a:pt x="2251608" y="4518"/>
                  </a:lnTo>
                  <a:lnTo>
                    <a:pt x="2293381" y="17478"/>
                  </a:lnTo>
                  <a:lnTo>
                    <a:pt x="2331178" y="37986"/>
                  </a:lnTo>
                  <a:lnTo>
                    <a:pt x="2364104" y="65150"/>
                  </a:lnTo>
                  <a:lnTo>
                    <a:pt x="2391269" y="98077"/>
                  </a:lnTo>
                  <a:lnTo>
                    <a:pt x="2411777" y="135874"/>
                  </a:lnTo>
                  <a:lnTo>
                    <a:pt x="2424737" y="177647"/>
                  </a:lnTo>
                  <a:lnTo>
                    <a:pt x="2429256" y="222503"/>
                  </a:lnTo>
                  <a:lnTo>
                    <a:pt x="2424737" y="267360"/>
                  </a:lnTo>
                  <a:lnTo>
                    <a:pt x="2411777" y="309133"/>
                  </a:lnTo>
                  <a:lnTo>
                    <a:pt x="2391269" y="346930"/>
                  </a:lnTo>
                  <a:lnTo>
                    <a:pt x="2364105" y="379856"/>
                  </a:lnTo>
                  <a:lnTo>
                    <a:pt x="2331178" y="407021"/>
                  </a:lnTo>
                  <a:lnTo>
                    <a:pt x="2293381" y="427529"/>
                  </a:lnTo>
                  <a:lnTo>
                    <a:pt x="2251608" y="440489"/>
                  </a:lnTo>
                  <a:lnTo>
                    <a:pt x="2206752" y="445007"/>
                  </a:lnTo>
                  <a:lnTo>
                    <a:pt x="222504" y="445007"/>
                  </a:lnTo>
                  <a:lnTo>
                    <a:pt x="177661" y="440489"/>
                  </a:lnTo>
                  <a:lnTo>
                    <a:pt x="135895" y="427529"/>
                  </a:lnTo>
                  <a:lnTo>
                    <a:pt x="98100" y="407021"/>
                  </a:lnTo>
                  <a:lnTo>
                    <a:pt x="65170" y="379856"/>
                  </a:lnTo>
                  <a:lnTo>
                    <a:pt x="38000" y="346930"/>
                  </a:lnTo>
                  <a:lnTo>
                    <a:pt x="17485" y="309133"/>
                  </a:lnTo>
                  <a:lnTo>
                    <a:pt x="4520" y="267360"/>
                  </a:lnTo>
                  <a:lnTo>
                    <a:pt x="0" y="222503"/>
                  </a:lnTo>
                  <a:close/>
                </a:path>
              </a:pathLst>
            </a:custGeom>
            <a:ln w="9143">
              <a:solidFill>
                <a:srgbClr val="000000"/>
              </a:solidFill>
            </a:ln>
          </p:spPr>
          <p:txBody>
            <a:bodyPr wrap="square" lIns="0" tIns="0" rIns="0" bIns="0" rtlCol="0"/>
            <a:lstStyle/>
            <a:p>
              <a:endParaRPr sz="2700"/>
            </a:p>
          </p:txBody>
        </p:sp>
        <p:sp>
          <p:nvSpPr>
            <p:cNvPr id="7" name="object 7"/>
            <p:cNvSpPr/>
            <p:nvPr/>
          </p:nvSpPr>
          <p:spPr>
            <a:xfrm>
              <a:off x="2953512" y="1002791"/>
              <a:ext cx="8671560" cy="556260"/>
            </a:xfrm>
            <a:custGeom>
              <a:avLst/>
              <a:gdLst/>
              <a:ahLst/>
              <a:cxnLst/>
              <a:rect l="l" t="t" r="r" b="b"/>
              <a:pathLst>
                <a:path w="8671560" h="556260">
                  <a:moveTo>
                    <a:pt x="0" y="92710"/>
                  </a:moveTo>
                  <a:lnTo>
                    <a:pt x="7288" y="56632"/>
                  </a:lnTo>
                  <a:lnTo>
                    <a:pt x="27162" y="27162"/>
                  </a:lnTo>
                  <a:lnTo>
                    <a:pt x="56632" y="7288"/>
                  </a:lnTo>
                  <a:lnTo>
                    <a:pt x="92710" y="0"/>
                  </a:lnTo>
                  <a:lnTo>
                    <a:pt x="8578850" y="0"/>
                  </a:lnTo>
                  <a:lnTo>
                    <a:pt x="8614927" y="7288"/>
                  </a:lnTo>
                  <a:lnTo>
                    <a:pt x="8644397" y="27162"/>
                  </a:lnTo>
                  <a:lnTo>
                    <a:pt x="8664271" y="56632"/>
                  </a:lnTo>
                  <a:lnTo>
                    <a:pt x="8671560" y="92710"/>
                  </a:lnTo>
                  <a:lnTo>
                    <a:pt x="8671560" y="463550"/>
                  </a:lnTo>
                  <a:lnTo>
                    <a:pt x="8664271" y="499627"/>
                  </a:lnTo>
                  <a:lnTo>
                    <a:pt x="8644397" y="529097"/>
                  </a:lnTo>
                  <a:lnTo>
                    <a:pt x="8614927" y="548971"/>
                  </a:lnTo>
                  <a:lnTo>
                    <a:pt x="8578850" y="556260"/>
                  </a:lnTo>
                  <a:lnTo>
                    <a:pt x="92710" y="556260"/>
                  </a:lnTo>
                  <a:lnTo>
                    <a:pt x="56632" y="548971"/>
                  </a:lnTo>
                  <a:lnTo>
                    <a:pt x="27162" y="529097"/>
                  </a:lnTo>
                  <a:lnTo>
                    <a:pt x="7288" y="499627"/>
                  </a:lnTo>
                  <a:lnTo>
                    <a:pt x="0" y="463550"/>
                  </a:lnTo>
                  <a:lnTo>
                    <a:pt x="0" y="92710"/>
                  </a:lnTo>
                  <a:close/>
                </a:path>
              </a:pathLst>
            </a:custGeom>
            <a:ln w="12192">
              <a:solidFill>
                <a:srgbClr val="41709C"/>
              </a:solidFill>
            </a:ln>
          </p:spPr>
          <p:txBody>
            <a:bodyPr wrap="square" lIns="0" tIns="0" rIns="0" bIns="0" rtlCol="0"/>
            <a:lstStyle/>
            <a:p>
              <a:endParaRPr sz="2700"/>
            </a:p>
          </p:txBody>
        </p:sp>
      </p:grpSp>
      <p:sp>
        <p:nvSpPr>
          <p:cNvPr id="8" name="object 8"/>
          <p:cNvSpPr txBox="1"/>
          <p:nvPr/>
        </p:nvSpPr>
        <p:spPr>
          <a:xfrm>
            <a:off x="4589144" y="1508950"/>
            <a:ext cx="9511665" cy="711733"/>
          </a:xfrm>
          <a:prstGeom prst="rect">
            <a:avLst/>
          </a:prstGeom>
        </p:spPr>
        <p:txBody>
          <a:bodyPr vert="horz" wrap="square" lIns="0" tIns="19050" rIns="0" bIns="0" rtlCol="0">
            <a:spAutoFit/>
          </a:bodyPr>
          <a:lstStyle/>
          <a:p>
            <a:pPr marL="532448" indent="-513398">
              <a:spcBef>
                <a:spcPts val="150"/>
              </a:spcBef>
              <a:buAutoNum type="arabicParenR"/>
              <a:tabLst>
                <a:tab pos="532448" algn="l"/>
              </a:tabLst>
            </a:pPr>
            <a:r>
              <a:rPr sz="2250" spc="-135" dirty="0">
                <a:latin typeface="Arial MT"/>
                <a:cs typeface="Arial MT"/>
              </a:rPr>
              <a:t>besaran</a:t>
            </a:r>
            <a:r>
              <a:rPr sz="2250" spc="-45" dirty="0">
                <a:latin typeface="Arial MT"/>
                <a:cs typeface="Arial MT"/>
              </a:rPr>
              <a:t> </a:t>
            </a:r>
            <a:r>
              <a:rPr sz="2250" spc="-158" dirty="0">
                <a:latin typeface="Arial MT"/>
                <a:cs typeface="Arial MT"/>
              </a:rPr>
              <a:t>honorarium</a:t>
            </a:r>
            <a:r>
              <a:rPr sz="2250" spc="-15" dirty="0">
                <a:latin typeface="Arial MT"/>
                <a:cs typeface="Arial MT"/>
              </a:rPr>
              <a:t> </a:t>
            </a:r>
            <a:r>
              <a:rPr sz="2250" spc="-90" dirty="0">
                <a:latin typeface="Arial MT"/>
                <a:cs typeface="Arial MT"/>
              </a:rPr>
              <a:t>didasarkan</a:t>
            </a:r>
            <a:r>
              <a:rPr sz="2250" spc="-53" dirty="0">
                <a:latin typeface="Arial MT"/>
                <a:cs typeface="Arial MT"/>
              </a:rPr>
              <a:t> </a:t>
            </a:r>
            <a:r>
              <a:rPr sz="2250" dirty="0">
                <a:latin typeface="Arial MT"/>
                <a:cs typeface="Arial MT"/>
              </a:rPr>
              <a:t>pada</a:t>
            </a:r>
            <a:r>
              <a:rPr sz="2250" spc="-23" dirty="0">
                <a:latin typeface="Arial MT"/>
                <a:cs typeface="Arial MT"/>
              </a:rPr>
              <a:t> </a:t>
            </a:r>
            <a:r>
              <a:rPr sz="2250" spc="-171" dirty="0">
                <a:latin typeface="Arial MT"/>
                <a:cs typeface="Arial MT"/>
              </a:rPr>
              <a:t>jumlah</a:t>
            </a:r>
            <a:r>
              <a:rPr sz="2250" dirty="0">
                <a:latin typeface="Arial MT"/>
                <a:cs typeface="Arial MT"/>
              </a:rPr>
              <a:t> </a:t>
            </a:r>
            <a:r>
              <a:rPr sz="2250" spc="-83" dirty="0">
                <a:latin typeface="Arial MT"/>
                <a:cs typeface="Arial MT"/>
              </a:rPr>
              <a:t>pagu</a:t>
            </a:r>
            <a:r>
              <a:rPr sz="2250" spc="-30" dirty="0">
                <a:latin typeface="Arial MT"/>
                <a:cs typeface="Arial MT"/>
              </a:rPr>
              <a:t> </a:t>
            </a:r>
            <a:r>
              <a:rPr sz="2250" spc="-90" dirty="0">
                <a:latin typeface="Arial MT"/>
                <a:cs typeface="Arial MT"/>
              </a:rPr>
              <a:t>yang</a:t>
            </a:r>
            <a:r>
              <a:rPr sz="2250" spc="-23" dirty="0">
                <a:latin typeface="Arial MT"/>
                <a:cs typeface="Arial MT"/>
              </a:rPr>
              <a:t> </a:t>
            </a:r>
            <a:r>
              <a:rPr sz="2250" spc="-15" dirty="0">
                <a:latin typeface="Arial MT"/>
                <a:cs typeface="Arial MT"/>
              </a:rPr>
              <a:t>dikelola.</a:t>
            </a:r>
            <a:endParaRPr sz="2250">
              <a:latin typeface="Arial MT"/>
              <a:cs typeface="Arial MT"/>
            </a:endParaRPr>
          </a:p>
          <a:p>
            <a:pPr marL="532448" indent="-513398">
              <a:buAutoNum type="arabicParenR"/>
              <a:tabLst>
                <a:tab pos="532448" algn="l"/>
              </a:tabLst>
            </a:pPr>
            <a:r>
              <a:rPr sz="2250" spc="-15" dirty="0">
                <a:latin typeface="Arial MT"/>
                <a:cs typeface="Arial MT"/>
              </a:rPr>
              <a:t>dibagi</a:t>
            </a:r>
            <a:r>
              <a:rPr sz="2250" spc="15" dirty="0">
                <a:latin typeface="Arial MT"/>
                <a:cs typeface="Arial MT"/>
              </a:rPr>
              <a:t> </a:t>
            </a:r>
            <a:r>
              <a:rPr sz="2250" spc="-150" dirty="0">
                <a:latin typeface="Arial MT"/>
                <a:cs typeface="Arial MT"/>
              </a:rPr>
              <a:t>secara</a:t>
            </a:r>
            <a:r>
              <a:rPr sz="2250" dirty="0">
                <a:latin typeface="Arial MT"/>
                <a:cs typeface="Arial MT"/>
              </a:rPr>
              <a:t> </a:t>
            </a:r>
            <a:r>
              <a:rPr sz="2250" spc="-105" dirty="0">
                <a:latin typeface="Arial MT"/>
                <a:cs typeface="Arial MT"/>
              </a:rPr>
              <a:t>proporsional</a:t>
            </a:r>
            <a:r>
              <a:rPr sz="2250" spc="-30" dirty="0">
                <a:latin typeface="Arial MT"/>
                <a:cs typeface="Arial MT"/>
              </a:rPr>
              <a:t> </a:t>
            </a:r>
            <a:r>
              <a:rPr sz="2250" spc="-90" dirty="0">
                <a:latin typeface="Arial MT"/>
                <a:cs typeface="Arial MT"/>
              </a:rPr>
              <a:t>berdasarkan</a:t>
            </a:r>
            <a:r>
              <a:rPr sz="2250" spc="23" dirty="0">
                <a:latin typeface="Arial MT"/>
                <a:cs typeface="Arial MT"/>
              </a:rPr>
              <a:t> </a:t>
            </a:r>
            <a:r>
              <a:rPr sz="2250" spc="-158" dirty="0">
                <a:latin typeface="Arial MT"/>
                <a:cs typeface="Arial MT"/>
              </a:rPr>
              <a:t>tugas</a:t>
            </a:r>
            <a:r>
              <a:rPr sz="2250" spc="15" dirty="0">
                <a:latin typeface="Arial MT"/>
                <a:cs typeface="Arial MT"/>
              </a:rPr>
              <a:t> </a:t>
            </a:r>
            <a:r>
              <a:rPr sz="2250" spc="-90" dirty="0">
                <a:latin typeface="Arial MT"/>
                <a:cs typeface="Arial MT"/>
              </a:rPr>
              <a:t>dan</a:t>
            </a:r>
            <a:r>
              <a:rPr sz="2250" spc="38" dirty="0">
                <a:latin typeface="Arial MT"/>
                <a:cs typeface="Arial MT"/>
              </a:rPr>
              <a:t> </a:t>
            </a:r>
            <a:r>
              <a:rPr sz="2250" spc="-171" dirty="0">
                <a:latin typeface="Arial MT"/>
                <a:cs typeface="Arial MT"/>
              </a:rPr>
              <a:t>wewenang</a:t>
            </a:r>
            <a:r>
              <a:rPr sz="2250" spc="8" dirty="0">
                <a:latin typeface="Arial MT"/>
                <a:cs typeface="Arial MT"/>
              </a:rPr>
              <a:t> </a:t>
            </a:r>
            <a:r>
              <a:rPr sz="2250" spc="-171" dirty="0">
                <a:latin typeface="Arial MT"/>
                <a:cs typeface="Arial MT"/>
              </a:rPr>
              <a:t>masing-</a:t>
            </a:r>
            <a:r>
              <a:rPr sz="2250" spc="-105" dirty="0">
                <a:latin typeface="Arial MT"/>
                <a:cs typeface="Arial MT"/>
              </a:rPr>
              <a:t>masing.</a:t>
            </a:r>
            <a:endParaRPr sz="2250">
              <a:latin typeface="Arial MT"/>
              <a:cs typeface="Arial MT"/>
            </a:endParaRPr>
          </a:p>
        </p:txBody>
      </p:sp>
      <p:sp>
        <p:nvSpPr>
          <p:cNvPr id="9" name="object 9"/>
          <p:cNvSpPr/>
          <p:nvPr/>
        </p:nvSpPr>
        <p:spPr>
          <a:xfrm>
            <a:off x="4430267" y="2489453"/>
            <a:ext cx="13007340" cy="1722120"/>
          </a:xfrm>
          <a:custGeom>
            <a:avLst/>
            <a:gdLst/>
            <a:ahLst/>
            <a:cxnLst/>
            <a:rect l="l" t="t" r="r" b="b"/>
            <a:pathLst>
              <a:path w="8671560" h="1148080">
                <a:moveTo>
                  <a:pt x="0" y="191262"/>
                </a:moveTo>
                <a:lnTo>
                  <a:pt x="5049" y="147397"/>
                </a:lnTo>
                <a:lnTo>
                  <a:pt x="19434" y="107135"/>
                </a:lnTo>
                <a:lnTo>
                  <a:pt x="42007" y="71623"/>
                </a:lnTo>
                <a:lnTo>
                  <a:pt x="71623" y="42007"/>
                </a:lnTo>
                <a:lnTo>
                  <a:pt x="107135" y="19434"/>
                </a:lnTo>
                <a:lnTo>
                  <a:pt x="147397" y="5049"/>
                </a:lnTo>
                <a:lnTo>
                  <a:pt x="191262" y="0"/>
                </a:lnTo>
                <a:lnTo>
                  <a:pt x="8480298" y="0"/>
                </a:lnTo>
                <a:lnTo>
                  <a:pt x="8524162" y="5049"/>
                </a:lnTo>
                <a:lnTo>
                  <a:pt x="8564424" y="19434"/>
                </a:lnTo>
                <a:lnTo>
                  <a:pt x="8599936" y="42007"/>
                </a:lnTo>
                <a:lnTo>
                  <a:pt x="8629552" y="71623"/>
                </a:lnTo>
                <a:lnTo>
                  <a:pt x="8652125" y="107135"/>
                </a:lnTo>
                <a:lnTo>
                  <a:pt x="8666510" y="147397"/>
                </a:lnTo>
                <a:lnTo>
                  <a:pt x="8671560" y="191262"/>
                </a:lnTo>
                <a:lnTo>
                  <a:pt x="8671560" y="956310"/>
                </a:lnTo>
                <a:lnTo>
                  <a:pt x="8666510" y="1000174"/>
                </a:lnTo>
                <a:lnTo>
                  <a:pt x="8652125" y="1040436"/>
                </a:lnTo>
                <a:lnTo>
                  <a:pt x="8629552" y="1075948"/>
                </a:lnTo>
                <a:lnTo>
                  <a:pt x="8599936" y="1105564"/>
                </a:lnTo>
                <a:lnTo>
                  <a:pt x="8564424" y="1128137"/>
                </a:lnTo>
                <a:lnTo>
                  <a:pt x="8524162" y="1142522"/>
                </a:lnTo>
                <a:lnTo>
                  <a:pt x="8480298" y="1147572"/>
                </a:lnTo>
                <a:lnTo>
                  <a:pt x="191262" y="1147572"/>
                </a:lnTo>
                <a:lnTo>
                  <a:pt x="147397" y="1142522"/>
                </a:lnTo>
                <a:lnTo>
                  <a:pt x="107135" y="1128137"/>
                </a:lnTo>
                <a:lnTo>
                  <a:pt x="71623" y="1105564"/>
                </a:lnTo>
                <a:lnTo>
                  <a:pt x="42007" y="1075948"/>
                </a:lnTo>
                <a:lnTo>
                  <a:pt x="19434" y="1040436"/>
                </a:lnTo>
                <a:lnTo>
                  <a:pt x="5049" y="1000174"/>
                </a:lnTo>
                <a:lnTo>
                  <a:pt x="0" y="956310"/>
                </a:lnTo>
                <a:lnTo>
                  <a:pt x="0" y="191262"/>
                </a:lnTo>
                <a:close/>
              </a:path>
            </a:pathLst>
          </a:custGeom>
          <a:ln w="12192">
            <a:solidFill>
              <a:srgbClr val="41709C"/>
            </a:solidFill>
          </a:ln>
        </p:spPr>
        <p:txBody>
          <a:bodyPr wrap="square" lIns="0" tIns="0" rIns="0" bIns="0" rtlCol="0"/>
          <a:lstStyle/>
          <a:p>
            <a:endParaRPr sz="2700"/>
          </a:p>
        </p:txBody>
      </p:sp>
      <p:sp>
        <p:nvSpPr>
          <p:cNvPr id="10" name="object 10"/>
          <p:cNvSpPr txBox="1"/>
          <p:nvPr/>
        </p:nvSpPr>
        <p:spPr>
          <a:xfrm>
            <a:off x="4632578" y="2651949"/>
            <a:ext cx="12333923" cy="1404231"/>
          </a:xfrm>
          <a:prstGeom prst="rect">
            <a:avLst/>
          </a:prstGeom>
        </p:spPr>
        <p:txBody>
          <a:bodyPr vert="horz" wrap="square" lIns="0" tIns="19050" rIns="0" bIns="0" rtlCol="0">
            <a:spAutoFit/>
          </a:bodyPr>
          <a:lstStyle/>
          <a:p>
            <a:pPr marL="560070" indent="-541020">
              <a:spcBef>
                <a:spcPts val="150"/>
              </a:spcBef>
              <a:buAutoNum type="arabicParenR"/>
              <a:tabLst>
                <a:tab pos="560070" algn="l"/>
              </a:tabLst>
            </a:pPr>
            <a:r>
              <a:rPr sz="2250" spc="-30" dirty="0">
                <a:latin typeface="Arial MT"/>
                <a:cs typeface="Arial MT"/>
              </a:rPr>
              <a:t>tidak</a:t>
            </a:r>
            <a:r>
              <a:rPr sz="2250" spc="15" dirty="0">
                <a:latin typeface="Arial MT"/>
                <a:cs typeface="Arial MT"/>
              </a:rPr>
              <a:t> </a:t>
            </a:r>
            <a:r>
              <a:rPr sz="2250" spc="-165" dirty="0">
                <a:latin typeface="Arial MT"/>
                <a:cs typeface="Arial MT"/>
              </a:rPr>
              <a:t>melimpahkan</a:t>
            </a:r>
            <a:r>
              <a:rPr sz="2250" spc="8" dirty="0">
                <a:latin typeface="Arial MT"/>
                <a:cs typeface="Arial MT"/>
              </a:rPr>
              <a:t> </a:t>
            </a:r>
            <a:r>
              <a:rPr sz="2250" spc="-120" dirty="0">
                <a:latin typeface="Arial MT"/>
                <a:cs typeface="Arial MT"/>
              </a:rPr>
              <a:t>sebagian</a:t>
            </a:r>
            <a:r>
              <a:rPr sz="2250" spc="-45" dirty="0">
                <a:latin typeface="Arial MT"/>
                <a:cs typeface="Arial MT"/>
              </a:rPr>
              <a:t> </a:t>
            </a:r>
            <a:r>
              <a:rPr sz="2250" spc="-165" dirty="0">
                <a:latin typeface="Arial MT"/>
                <a:cs typeface="Arial MT"/>
              </a:rPr>
              <a:t>kewenangan</a:t>
            </a:r>
            <a:r>
              <a:rPr sz="2250" spc="-23" dirty="0">
                <a:latin typeface="Arial MT"/>
                <a:cs typeface="Arial MT"/>
              </a:rPr>
              <a:t> </a:t>
            </a:r>
            <a:r>
              <a:rPr sz="2250" spc="-30" dirty="0">
                <a:latin typeface="Arial MT"/>
                <a:cs typeface="Arial MT"/>
              </a:rPr>
              <a:t>kpd</a:t>
            </a:r>
            <a:r>
              <a:rPr sz="2250" dirty="0">
                <a:latin typeface="Arial MT"/>
                <a:cs typeface="Arial MT"/>
              </a:rPr>
              <a:t> </a:t>
            </a:r>
            <a:r>
              <a:rPr sz="2250" spc="-323" dirty="0">
                <a:latin typeface="Arial MT"/>
                <a:cs typeface="Arial MT"/>
              </a:rPr>
              <a:t>KPA</a:t>
            </a:r>
            <a:r>
              <a:rPr sz="2250" spc="-15" dirty="0">
                <a:latin typeface="Arial MT"/>
                <a:cs typeface="Arial MT"/>
              </a:rPr>
              <a:t> </a:t>
            </a:r>
            <a:r>
              <a:rPr sz="2250" dirty="0">
                <a:latin typeface="Arial MT"/>
                <a:cs typeface="Arial MT"/>
              </a:rPr>
              <a:t>&amp;</a:t>
            </a:r>
            <a:r>
              <a:rPr sz="2250" spc="23" dirty="0">
                <a:latin typeface="Arial MT"/>
                <a:cs typeface="Arial MT"/>
              </a:rPr>
              <a:t> </a:t>
            </a:r>
            <a:r>
              <a:rPr sz="2250" spc="-30" dirty="0">
                <a:latin typeface="Arial MT"/>
                <a:cs typeface="Arial MT"/>
              </a:rPr>
              <a:t>tdk</a:t>
            </a:r>
            <a:r>
              <a:rPr sz="2250" spc="8" dirty="0">
                <a:latin typeface="Arial MT"/>
                <a:cs typeface="Arial MT"/>
              </a:rPr>
              <a:t> </a:t>
            </a:r>
            <a:r>
              <a:rPr sz="2250" spc="-165" dirty="0">
                <a:latin typeface="Arial MT"/>
                <a:cs typeface="Arial MT"/>
              </a:rPr>
              <a:t>melimpahkan</a:t>
            </a:r>
            <a:r>
              <a:rPr sz="2250" spc="30" dirty="0">
                <a:latin typeface="Arial MT"/>
                <a:cs typeface="Arial MT"/>
              </a:rPr>
              <a:t> </a:t>
            </a:r>
            <a:r>
              <a:rPr sz="2250" spc="-158" dirty="0">
                <a:latin typeface="Arial MT"/>
                <a:cs typeface="Arial MT"/>
              </a:rPr>
              <a:t>tugas</a:t>
            </a:r>
            <a:r>
              <a:rPr sz="2250" spc="15" dirty="0">
                <a:latin typeface="Arial MT"/>
                <a:cs typeface="Arial MT"/>
              </a:rPr>
              <a:t> </a:t>
            </a:r>
            <a:r>
              <a:rPr sz="2250" dirty="0">
                <a:latin typeface="Arial MT"/>
                <a:cs typeface="Arial MT"/>
              </a:rPr>
              <a:t>&amp;</a:t>
            </a:r>
            <a:r>
              <a:rPr sz="2250" spc="-8" dirty="0">
                <a:latin typeface="Arial MT"/>
                <a:cs typeface="Arial MT"/>
              </a:rPr>
              <a:t> </a:t>
            </a:r>
            <a:r>
              <a:rPr sz="2250" spc="-171" dirty="0">
                <a:latin typeface="Arial MT"/>
                <a:cs typeface="Arial MT"/>
              </a:rPr>
              <a:t>wewenang</a:t>
            </a:r>
            <a:r>
              <a:rPr sz="2250" spc="-15" dirty="0">
                <a:latin typeface="Arial MT"/>
                <a:cs typeface="Arial MT"/>
              </a:rPr>
              <a:t> </a:t>
            </a:r>
            <a:r>
              <a:rPr sz="2250" spc="-171" dirty="0">
                <a:latin typeface="Arial MT"/>
                <a:cs typeface="Arial MT"/>
              </a:rPr>
              <a:t>selaku</a:t>
            </a:r>
            <a:r>
              <a:rPr sz="2250" spc="8" dirty="0">
                <a:latin typeface="Arial MT"/>
                <a:cs typeface="Arial MT"/>
              </a:rPr>
              <a:t> </a:t>
            </a:r>
            <a:r>
              <a:rPr sz="2250" spc="-98" dirty="0">
                <a:latin typeface="Arial MT"/>
                <a:cs typeface="Arial MT"/>
              </a:rPr>
              <a:t>PPK.</a:t>
            </a:r>
            <a:endParaRPr sz="2250">
              <a:latin typeface="Arial MT"/>
              <a:cs typeface="Arial MT"/>
            </a:endParaRPr>
          </a:p>
          <a:p>
            <a:pPr marL="560070" indent="-541020">
              <a:buAutoNum type="arabicParenR"/>
              <a:tabLst>
                <a:tab pos="560070" algn="l"/>
              </a:tabLst>
            </a:pPr>
            <a:r>
              <a:rPr sz="2250" spc="-135" dirty="0">
                <a:latin typeface="Arial MT"/>
                <a:cs typeface="Arial MT"/>
              </a:rPr>
              <a:t>besaran</a:t>
            </a:r>
            <a:r>
              <a:rPr sz="2250" spc="-45" dirty="0">
                <a:latin typeface="Arial MT"/>
                <a:cs typeface="Arial MT"/>
              </a:rPr>
              <a:t> </a:t>
            </a:r>
            <a:r>
              <a:rPr sz="2250" spc="-158" dirty="0">
                <a:latin typeface="Arial MT"/>
                <a:cs typeface="Arial MT"/>
              </a:rPr>
              <a:t>honorarium</a:t>
            </a:r>
            <a:r>
              <a:rPr sz="2250" spc="-23" dirty="0">
                <a:latin typeface="Arial MT"/>
                <a:cs typeface="Arial MT"/>
              </a:rPr>
              <a:t> </a:t>
            </a:r>
            <a:r>
              <a:rPr sz="2250" spc="-360" dirty="0">
                <a:latin typeface="Arial MT"/>
                <a:cs typeface="Arial MT"/>
              </a:rPr>
              <a:t>PA</a:t>
            </a:r>
            <a:r>
              <a:rPr sz="2250" spc="-15" dirty="0">
                <a:latin typeface="Arial MT"/>
                <a:cs typeface="Arial MT"/>
              </a:rPr>
              <a:t> </a:t>
            </a:r>
            <a:r>
              <a:rPr sz="2250" spc="-90" dirty="0">
                <a:latin typeface="Arial MT"/>
                <a:cs typeface="Arial MT"/>
              </a:rPr>
              <a:t>didasarkan</a:t>
            </a:r>
            <a:r>
              <a:rPr sz="2250" spc="-38" dirty="0">
                <a:latin typeface="Arial MT"/>
                <a:cs typeface="Arial MT"/>
              </a:rPr>
              <a:t> </a:t>
            </a:r>
            <a:r>
              <a:rPr sz="2250" dirty="0">
                <a:latin typeface="Arial MT"/>
                <a:cs typeface="Arial MT"/>
              </a:rPr>
              <a:t>pada</a:t>
            </a:r>
            <a:r>
              <a:rPr sz="2250" spc="-45" dirty="0">
                <a:latin typeface="Arial MT"/>
                <a:cs typeface="Arial MT"/>
              </a:rPr>
              <a:t> </a:t>
            </a:r>
            <a:r>
              <a:rPr sz="2250" spc="-171" dirty="0">
                <a:latin typeface="Arial MT"/>
                <a:cs typeface="Arial MT"/>
              </a:rPr>
              <a:t>jumlah</a:t>
            </a:r>
            <a:r>
              <a:rPr sz="2250" spc="15" dirty="0">
                <a:latin typeface="Arial MT"/>
                <a:cs typeface="Arial MT"/>
              </a:rPr>
              <a:t> </a:t>
            </a:r>
            <a:r>
              <a:rPr sz="2250" spc="-83" dirty="0">
                <a:latin typeface="Arial MT"/>
                <a:cs typeface="Arial MT"/>
              </a:rPr>
              <a:t>pagu</a:t>
            </a:r>
            <a:r>
              <a:rPr sz="2250" spc="-38" dirty="0">
                <a:latin typeface="Arial MT"/>
                <a:cs typeface="Arial MT"/>
              </a:rPr>
              <a:t> </a:t>
            </a:r>
            <a:r>
              <a:rPr sz="2250" spc="-90" dirty="0">
                <a:latin typeface="Arial MT"/>
                <a:cs typeface="Arial MT"/>
              </a:rPr>
              <a:t>yang</a:t>
            </a:r>
            <a:r>
              <a:rPr sz="2250" spc="-15" dirty="0">
                <a:latin typeface="Arial MT"/>
                <a:cs typeface="Arial MT"/>
              </a:rPr>
              <a:t> dikelola</a:t>
            </a:r>
            <a:endParaRPr sz="2250">
              <a:latin typeface="Arial MT"/>
              <a:cs typeface="Arial MT"/>
            </a:endParaRPr>
          </a:p>
          <a:p>
            <a:pPr marL="560070" marR="300990" indent="-541973">
              <a:buAutoNum type="arabicParenR"/>
              <a:tabLst>
                <a:tab pos="560070" algn="l"/>
              </a:tabLst>
            </a:pPr>
            <a:r>
              <a:rPr sz="2250" spc="-98" dirty="0">
                <a:latin typeface="Arial MT"/>
                <a:cs typeface="Arial MT"/>
              </a:rPr>
              <a:t>dalam</a:t>
            </a:r>
            <a:r>
              <a:rPr sz="2250" spc="-15" dirty="0">
                <a:latin typeface="Arial MT"/>
                <a:cs typeface="Arial MT"/>
              </a:rPr>
              <a:t> </a:t>
            </a:r>
            <a:r>
              <a:rPr sz="2250" spc="-90" dirty="0">
                <a:latin typeface="Arial MT"/>
                <a:cs typeface="Arial MT"/>
              </a:rPr>
              <a:t>hal</a:t>
            </a:r>
            <a:r>
              <a:rPr sz="2250" dirty="0">
                <a:latin typeface="Arial MT"/>
                <a:cs typeface="Arial MT"/>
              </a:rPr>
              <a:t> </a:t>
            </a:r>
            <a:r>
              <a:rPr sz="2250" spc="-165" dirty="0">
                <a:latin typeface="Arial MT"/>
                <a:cs typeface="Arial MT"/>
              </a:rPr>
              <a:t>melimpahkan</a:t>
            </a:r>
            <a:r>
              <a:rPr sz="2250" spc="30" dirty="0">
                <a:latin typeface="Arial MT"/>
                <a:cs typeface="Arial MT"/>
              </a:rPr>
              <a:t> </a:t>
            </a:r>
            <a:r>
              <a:rPr sz="2250" spc="-120" dirty="0">
                <a:latin typeface="Arial MT"/>
                <a:cs typeface="Arial MT"/>
              </a:rPr>
              <a:t>sebagian</a:t>
            </a:r>
            <a:r>
              <a:rPr sz="2250" spc="-38" dirty="0">
                <a:latin typeface="Arial MT"/>
                <a:cs typeface="Arial MT"/>
              </a:rPr>
              <a:t> </a:t>
            </a:r>
            <a:r>
              <a:rPr sz="2250" spc="-165" dirty="0">
                <a:latin typeface="Arial MT"/>
                <a:cs typeface="Arial MT"/>
              </a:rPr>
              <a:t>kewenangan</a:t>
            </a:r>
            <a:r>
              <a:rPr sz="2250" spc="-30" dirty="0">
                <a:latin typeface="Arial MT"/>
                <a:cs typeface="Arial MT"/>
              </a:rPr>
              <a:t> </a:t>
            </a:r>
            <a:r>
              <a:rPr sz="2250" spc="-60" dirty="0">
                <a:latin typeface="Arial MT"/>
                <a:cs typeface="Arial MT"/>
              </a:rPr>
              <a:t>kepada</a:t>
            </a:r>
            <a:r>
              <a:rPr sz="2250" spc="-23" dirty="0">
                <a:latin typeface="Arial MT"/>
                <a:cs typeface="Arial MT"/>
              </a:rPr>
              <a:t> </a:t>
            </a:r>
            <a:r>
              <a:rPr sz="2250" spc="-323" dirty="0">
                <a:latin typeface="Arial MT"/>
                <a:cs typeface="Arial MT"/>
              </a:rPr>
              <a:t>KPA</a:t>
            </a:r>
            <a:r>
              <a:rPr sz="2250" spc="-30" dirty="0">
                <a:latin typeface="Arial MT"/>
                <a:cs typeface="Arial MT"/>
              </a:rPr>
              <a:t> </a:t>
            </a:r>
            <a:r>
              <a:rPr sz="2250" spc="-90" dirty="0">
                <a:latin typeface="Arial MT"/>
                <a:cs typeface="Arial MT"/>
              </a:rPr>
              <a:t>dan</a:t>
            </a:r>
            <a:r>
              <a:rPr sz="2250" spc="8" dirty="0">
                <a:latin typeface="Arial MT"/>
                <a:cs typeface="Arial MT"/>
              </a:rPr>
              <a:t> </a:t>
            </a:r>
            <a:r>
              <a:rPr sz="2250" spc="-165" dirty="0">
                <a:latin typeface="Arial MT"/>
                <a:cs typeface="Arial MT"/>
              </a:rPr>
              <a:t>melimpahkan</a:t>
            </a:r>
            <a:r>
              <a:rPr sz="2250" spc="30" dirty="0">
                <a:latin typeface="Arial MT"/>
                <a:cs typeface="Arial MT"/>
              </a:rPr>
              <a:t> </a:t>
            </a:r>
            <a:r>
              <a:rPr sz="2250" spc="-158" dirty="0">
                <a:latin typeface="Arial MT"/>
                <a:cs typeface="Arial MT"/>
              </a:rPr>
              <a:t>tugas</a:t>
            </a:r>
            <a:r>
              <a:rPr sz="2250" dirty="0">
                <a:latin typeface="Arial MT"/>
                <a:cs typeface="Arial MT"/>
              </a:rPr>
              <a:t> </a:t>
            </a:r>
            <a:r>
              <a:rPr sz="2250" spc="-90" dirty="0">
                <a:latin typeface="Arial MT"/>
                <a:cs typeface="Arial MT"/>
              </a:rPr>
              <a:t>dan</a:t>
            </a:r>
            <a:r>
              <a:rPr sz="2250" spc="8" dirty="0">
                <a:latin typeface="Arial MT"/>
                <a:cs typeface="Arial MT"/>
              </a:rPr>
              <a:t> </a:t>
            </a:r>
            <a:r>
              <a:rPr sz="2250" spc="-90" dirty="0">
                <a:latin typeface="Arial MT"/>
                <a:cs typeface="Arial MT"/>
              </a:rPr>
              <a:t>wewenang </a:t>
            </a:r>
            <a:r>
              <a:rPr sz="2250" spc="-171" dirty="0">
                <a:latin typeface="Arial MT"/>
                <a:cs typeface="Arial MT"/>
              </a:rPr>
              <a:t>selaku</a:t>
            </a:r>
            <a:r>
              <a:rPr sz="2250" spc="-15" dirty="0">
                <a:latin typeface="Arial MT"/>
                <a:cs typeface="Arial MT"/>
              </a:rPr>
              <a:t> </a:t>
            </a:r>
            <a:r>
              <a:rPr sz="2250" spc="-300" dirty="0">
                <a:latin typeface="Arial MT"/>
                <a:cs typeface="Arial MT"/>
              </a:rPr>
              <a:t>PPK,</a:t>
            </a:r>
            <a:r>
              <a:rPr sz="2250" spc="-38" dirty="0">
                <a:latin typeface="Arial MT"/>
                <a:cs typeface="Arial MT"/>
              </a:rPr>
              <a:t> </a:t>
            </a:r>
            <a:r>
              <a:rPr sz="2250" spc="-135" dirty="0">
                <a:latin typeface="Arial MT"/>
                <a:cs typeface="Arial MT"/>
              </a:rPr>
              <a:t>besaran</a:t>
            </a:r>
            <a:r>
              <a:rPr sz="2250" spc="-30" dirty="0">
                <a:latin typeface="Arial MT"/>
                <a:cs typeface="Arial MT"/>
              </a:rPr>
              <a:t> </a:t>
            </a:r>
            <a:r>
              <a:rPr sz="2250" spc="-158" dirty="0">
                <a:latin typeface="Arial MT"/>
                <a:cs typeface="Arial MT"/>
              </a:rPr>
              <a:t>honorarium</a:t>
            </a:r>
            <a:r>
              <a:rPr sz="2250" spc="-23" dirty="0">
                <a:latin typeface="Arial MT"/>
                <a:cs typeface="Arial MT"/>
              </a:rPr>
              <a:t> </a:t>
            </a:r>
            <a:r>
              <a:rPr sz="2250" spc="-90" dirty="0">
                <a:latin typeface="Arial MT"/>
                <a:cs typeface="Arial MT"/>
              </a:rPr>
              <a:t>yang</a:t>
            </a:r>
            <a:r>
              <a:rPr sz="2250" spc="-23" dirty="0">
                <a:latin typeface="Arial MT"/>
                <a:cs typeface="Arial MT"/>
              </a:rPr>
              <a:t> </a:t>
            </a:r>
            <a:r>
              <a:rPr sz="2250" spc="-83" dirty="0">
                <a:latin typeface="Arial MT"/>
                <a:cs typeface="Arial MT"/>
              </a:rPr>
              <a:t>diterima</a:t>
            </a:r>
            <a:r>
              <a:rPr sz="2250" spc="-8" dirty="0">
                <a:latin typeface="Arial MT"/>
                <a:cs typeface="Arial MT"/>
              </a:rPr>
              <a:t> </a:t>
            </a:r>
            <a:r>
              <a:rPr sz="2250" spc="-53" dirty="0">
                <a:latin typeface="Arial MT"/>
                <a:cs typeface="Arial MT"/>
              </a:rPr>
              <a:t>paling</a:t>
            </a:r>
            <a:r>
              <a:rPr sz="2250" spc="-15" dirty="0">
                <a:latin typeface="Arial MT"/>
                <a:cs typeface="Arial MT"/>
              </a:rPr>
              <a:t> </a:t>
            </a:r>
            <a:r>
              <a:rPr sz="2250" spc="-53" dirty="0">
                <a:latin typeface="Arial MT"/>
                <a:cs typeface="Arial MT"/>
              </a:rPr>
              <a:t>tinggi</a:t>
            </a:r>
            <a:r>
              <a:rPr sz="2250" spc="8" dirty="0">
                <a:latin typeface="Arial MT"/>
                <a:cs typeface="Arial MT"/>
              </a:rPr>
              <a:t> </a:t>
            </a:r>
            <a:r>
              <a:rPr sz="2250" spc="-30" dirty="0">
                <a:latin typeface="Arial MT"/>
                <a:cs typeface="Arial MT"/>
              </a:rPr>
              <a:t>50%.</a:t>
            </a:r>
            <a:endParaRPr sz="2250">
              <a:latin typeface="Arial MT"/>
              <a:cs typeface="Arial MT"/>
            </a:endParaRPr>
          </a:p>
        </p:txBody>
      </p:sp>
      <p:sp>
        <p:nvSpPr>
          <p:cNvPr id="11" name="object 11"/>
          <p:cNvSpPr/>
          <p:nvPr/>
        </p:nvSpPr>
        <p:spPr>
          <a:xfrm>
            <a:off x="4430267" y="4373117"/>
            <a:ext cx="13007340" cy="1851660"/>
          </a:xfrm>
          <a:custGeom>
            <a:avLst/>
            <a:gdLst/>
            <a:ahLst/>
            <a:cxnLst/>
            <a:rect l="l" t="t" r="r" b="b"/>
            <a:pathLst>
              <a:path w="8671560" h="1234439">
                <a:moveTo>
                  <a:pt x="0" y="205739"/>
                </a:moveTo>
                <a:lnTo>
                  <a:pt x="5431" y="158553"/>
                </a:lnTo>
                <a:lnTo>
                  <a:pt x="20905" y="115244"/>
                </a:lnTo>
                <a:lnTo>
                  <a:pt x="45186" y="77044"/>
                </a:lnTo>
                <a:lnTo>
                  <a:pt x="77044" y="45186"/>
                </a:lnTo>
                <a:lnTo>
                  <a:pt x="115244" y="20905"/>
                </a:lnTo>
                <a:lnTo>
                  <a:pt x="158553" y="5431"/>
                </a:lnTo>
                <a:lnTo>
                  <a:pt x="205739" y="0"/>
                </a:lnTo>
                <a:lnTo>
                  <a:pt x="8465819" y="0"/>
                </a:lnTo>
                <a:lnTo>
                  <a:pt x="8513006" y="5431"/>
                </a:lnTo>
                <a:lnTo>
                  <a:pt x="8556315" y="20905"/>
                </a:lnTo>
                <a:lnTo>
                  <a:pt x="8594515" y="45186"/>
                </a:lnTo>
                <a:lnTo>
                  <a:pt x="8626373" y="77044"/>
                </a:lnTo>
                <a:lnTo>
                  <a:pt x="8650654" y="115244"/>
                </a:lnTo>
                <a:lnTo>
                  <a:pt x="8666128" y="158553"/>
                </a:lnTo>
                <a:lnTo>
                  <a:pt x="8671560" y="205739"/>
                </a:lnTo>
                <a:lnTo>
                  <a:pt x="8671560" y="1028700"/>
                </a:lnTo>
                <a:lnTo>
                  <a:pt x="8666128" y="1075886"/>
                </a:lnTo>
                <a:lnTo>
                  <a:pt x="8650654" y="1119195"/>
                </a:lnTo>
                <a:lnTo>
                  <a:pt x="8626373" y="1157395"/>
                </a:lnTo>
                <a:lnTo>
                  <a:pt x="8594515" y="1189253"/>
                </a:lnTo>
                <a:lnTo>
                  <a:pt x="8556315" y="1213534"/>
                </a:lnTo>
                <a:lnTo>
                  <a:pt x="8513006" y="1229008"/>
                </a:lnTo>
                <a:lnTo>
                  <a:pt x="8465819" y="1234439"/>
                </a:lnTo>
                <a:lnTo>
                  <a:pt x="205739" y="1234439"/>
                </a:lnTo>
                <a:lnTo>
                  <a:pt x="158553" y="1229008"/>
                </a:lnTo>
                <a:lnTo>
                  <a:pt x="115244" y="1213534"/>
                </a:lnTo>
                <a:lnTo>
                  <a:pt x="77044" y="1189253"/>
                </a:lnTo>
                <a:lnTo>
                  <a:pt x="45186" y="1157395"/>
                </a:lnTo>
                <a:lnTo>
                  <a:pt x="20905" y="1119195"/>
                </a:lnTo>
                <a:lnTo>
                  <a:pt x="5431" y="1075886"/>
                </a:lnTo>
                <a:lnTo>
                  <a:pt x="0" y="1028700"/>
                </a:lnTo>
                <a:lnTo>
                  <a:pt x="0" y="205739"/>
                </a:lnTo>
                <a:close/>
              </a:path>
            </a:pathLst>
          </a:custGeom>
          <a:ln w="12191">
            <a:solidFill>
              <a:srgbClr val="41709C"/>
            </a:solidFill>
          </a:ln>
        </p:spPr>
        <p:txBody>
          <a:bodyPr wrap="square" lIns="0" tIns="0" rIns="0" bIns="0" rtlCol="0"/>
          <a:lstStyle/>
          <a:p>
            <a:endParaRPr sz="2700"/>
          </a:p>
        </p:txBody>
      </p:sp>
      <p:sp>
        <p:nvSpPr>
          <p:cNvPr id="12" name="object 12"/>
          <p:cNvSpPr txBox="1"/>
          <p:nvPr/>
        </p:nvSpPr>
        <p:spPr>
          <a:xfrm>
            <a:off x="4638865" y="4317416"/>
            <a:ext cx="11949113" cy="1750479"/>
          </a:xfrm>
          <a:prstGeom prst="rect">
            <a:avLst/>
          </a:prstGeom>
        </p:spPr>
        <p:txBody>
          <a:bodyPr vert="horz" wrap="square" lIns="0" tIns="19050" rIns="0" bIns="0" rtlCol="0">
            <a:spAutoFit/>
          </a:bodyPr>
          <a:lstStyle/>
          <a:p>
            <a:pPr marL="560070" indent="-541020">
              <a:spcBef>
                <a:spcPts val="150"/>
              </a:spcBef>
              <a:buAutoNum type="arabicParenR"/>
              <a:tabLst>
                <a:tab pos="560070" algn="l"/>
              </a:tabLst>
            </a:pPr>
            <a:r>
              <a:rPr sz="2250" spc="-98" dirty="0">
                <a:latin typeface="Arial MT"/>
                <a:cs typeface="Arial MT"/>
              </a:rPr>
              <a:t>dalam</a:t>
            </a:r>
            <a:r>
              <a:rPr sz="2250" spc="15" dirty="0">
                <a:latin typeface="Arial MT"/>
                <a:cs typeface="Arial MT"/>
              </a:rPr>
              <a:t> </a:t>
            </a:r>
            <a:r>
              <a:rPr sz="2250" spc="-105" dirty="0">
                <a:latin typeface="Arial MT"/>
                <a:cs typeface="Arial MT"/>
              </a:rPr>
              <a:t>hal</a:t>
            </a:r>
            <a:r>
              <a:rPr sz="2250" spc="15" dirty="0">
                <a:latin typeface="Arial MT"/>
                <a:cs typeface="Arial MT"/>
              </a:rPr>
              <a:t> </a:t>
            </a:r>
            <a:r>
              <a:rPr sz="2250" spc="-353" dirty="0">
                <a:latin typeface="Arial MT"/>
                <a:cs typeface="Arial MT"/>
              </a:rPr>
              <a:t>PA</a:t>
            </a:r>
            <a:r>
              <a:rPr sz="2250" dirty="0">
                <a:latin typeface="Arial MT"/>
                <a:cs typeface="Arial MT"/>
              </a:rPr>
              <a:t> </a:t>
            </a:r>
            <a:r>
              <a:rPr sz="2250" spc="-165" dirty="0">
                <a:latin typeface="Arial MT"/>
                <a:cs typeface="Arial MT"/>
              </a:rPr>
              <a:t>melimpahkan</a:t>
            </a:r>
            <a:r>
              <a:rPr sz="2250" spc="53" dirty="0">
                <a:latin typeface="Arial MT"/>
                <a:cs typeface="Arial MT"/>
              </a:rPr>
              <a:t> </a:t>
            </a:r>
            <a:r>
              <a:rPr sz="2250" spc="-135" dirty="0">
                <a:latin typeface="Arial MT"/>
                <a:cs typeface="Arial MT"/>
              </a:rPr>
              <a:t>sebagian</a:t>
            </a:r>
            <a:r>
              <a:rPr sz="2250" spc="-23" dirty="0">
                <a:latin typeface="Arial MT"/>
                <a:cs typeface="Arial MT"/>
              </a:rPr>
              <a:t> </a:t>
            </a:r>
            <a:r>
              <a:rPr sz="2250" spc="-165" dirty="0">
                <a:latin typeface="Arial MT"/>
                <a:cs typeface="Arial MT"/>
              </a:rPr>
              <a:t>kewenangannya</a:t>
            </a:r>
            <a:r>
              <a:rPr sz="2250" spc="-8" dirty="0">
                <a:latin typeface="Arial MT"/>
                <a:cs typeface="Arial MT"/>
              </a:rPr>
              <a:t> </a:t>
            </a:r>
            <a:r>
              <a:rPr sz="2250" spc="-68" dirty="0">
                <a:latin typeface="Arial MT"/>
                <a:cs typeface="Arial MT"/>
              </a:rPr>
              <a:t>kepada</a:t>
            </a:r>
            <a:r>
              <a:rPr sz="2250" spc="-23" dirty="0">
                <a:latin typeface="Arial MT"/>
                <a:cs typeface="Arial MT"/>
              </a:rPr>
              <a:t> </a:t>
            </a:r>
            <a:r>
              <a:rPr sz="2250" spc="-75" dirty="0">
                <a:latin typeface="Arial MT"/>
                <a:cs typeface="Arial MT"/>
              </a:rPr>
              <a:t>kepala</a:t>
            </a:r>
            <a:r>
              <a:rPr sz="2250" spc="8" dirty="0">
                <a:latin typeface="Arial MT"/>
                <a:cs typeface="Arial MT"/>
              </a:rPr>
              <a:t> </a:t>
            </a:r>
            <a:r>
              <a:rPr sz="2250" spc="-150" dirty="0">
                <a:latin typeface="Arial MT"/>
                <a:cs typeface="Arial MT"/>
              </a:rPr>
              <a:t>Unit</a:t>
            </a:r>
            <a:r>
              <a:rPr sz="2250" spc="15" dirty="0">
                <a:latin typeface="Arial MT"/>
                <a:cs typeface="Arial MT"/>
              </a:rPr>
              <a:t> </a:t>
            </a:r>
            <a:r>
              <a:rPr sz="2250" spc="-338" dirty="0">
                <a:latin typeface="Arial MT"/>
                <a:cs typeface="Arial MT"/>
              </a:rPr>
              <a:t>SKPD</a:t>
            </a:r>
            <a:r>
              <a:rPr sz="2250" spc="8" dirty="0">
                <a:latin typeface="Arial MT"/>
                <a:cs typeface="Arial MT"/>
              </a:rPr>
              <a:t> </a:t>
            </a:r>
            <a:r>
              <a:rPr sz="2250" spc="-171" dirty="0">
                <a:latin typeface="Arial MT"/>
                <a:cs typeface="Arial MT"/>
              </a:rPr>
              <a:t>selaku</a:t>
            </a:r>
            <a:r>
              <a:rPr sz="2250" spc="23" dirty="0">
                <a:latin typeface="Arial MT"/>
                <a:cs typeface="Arial MT"/>
              </a:rPr>
              <a:t> </a:t>
            </a:r>
            <a:r>
              <a:rPr sz="2250" spc="-338" dirty="0">
                <a:latin typeface="Arial MT"/>
                <a:cs typeface="Arial MT"/>
              </a:rPr>
              <a:t>KPA</a:t>
            </a:r>
            <a:r>
              <a:rPr sz="2250" spc="8" dirty="0">
                <a:latin typeface="Arial MT"/>
                <a:cs typeface="Arial MT"/>
              </a:rPr>
              <a:t> </a:t>
            </a:r>
            <a:r>
              <a:rPr sz="2250" spc="-30" dirty="0">
                <a:latin typeface="Arial MT"/>
                <a:cs typeface="Arial MT"/>
              </a:rPr>
              <a:t>yang</a:t>
            </a:r>
            <a:endParaRPr sz="2250" dirty="0">
              <a:latin typeface="Arial MT"/>
              <a:cs typeface="Arial MT"/>
            </a:endParaRPr>
          </a:p>
          <a:p>
            <a:pPr marL="560070">
              <a:spcBef>
                <a:spcPts val="8"/>
              </a:spcBef>
            </a:pPr>
            <a:r>
              <a:rPr sz="2250" spc="-68" dirty="0">
                <a:latin typeface="Arial MT"/>
                <a:cs typeface="Arial MT"/>
              </a:rPr>
              <a:t>ditetapkan</a:t>
            </a:r>
            <a:r>
              <a:rPr sz="2250" spc="-30" dirty="0">
                <a:latin typeface="Arial MT"/>
                <a:cs typeface="Arial MT"/>
              </a:rPr>
              <a:t> </a:t>
            </a:r>
            <a:r>
              <a:rPr sz="2250" spc="-143" dirty="0">
                <a:latin typeface="Arial MT"/>
                <a:cs typeface="Arial MT"/>
              </a:rPr>
              <a:t>oleh</a:t>
            </a:r>
            <a:r>
              <a:rPr sz="2250" spc="-15" dirty="0">
                <a:latin typeface="Arial MT"/>
                <a:cs typeface="Arial MT"/>
              </a:rPr>
              <a:t> </a:t>
            </a:r>
            <a:r>
              <a:rPr sz="2250" spc="-60" dirty="0">
                <a:latin typeface="Arial MT"/>
                <a:cs typeface="Arial MT"/>
              </a:rPr>
              <a:t>kepala </a:t>
            </a:r>
            <a:r>
              <a:rPr sz="2250" spc="-15" dirty="0">
                <a:latin typeface="Arial MT"/>
                <a:cs typeface="Arial MT"/>
              </a:rPr>
              <a:t>daerah.</a:t>
            </a:r>
            <a:endParaRPr sz="2250" dirty="0">
              <a:latin typeface="Arial MT"/>
              <a:cs typeface="Arial MT"/>
            </a:endParaRPr>
          </a:p>
          <a:p>
            <a:pPr marL="560070" indent="-541020">
              <a:buAutoNum type="arabicParenR" startAt="2"/>
              <a:tabLst>
                <a:tab pos="560070" algn="l"/>
              </a:tabLst>
            </a:pPr>
            <a:r>
              <a:rPr sz="2250" spc="-135" dirty="0">
                <a:latin typeface="Arial MT"/>
                <a:cs typeface="Arial MT"/>
              </a:rPr>
              <a:t>besaran</a:t>
            </a:r>
            <a:r>
              <a:rPr sz="2250" spc="-45" dirty="0">
                <a:latin typeface="Arial MT"/>
                <a:cs typeface="Arial MT"/>
              </a:rPr>
              <a:t> </a:t>
            </a:r>
            <a:r>
              <a:rPr sz="2250" spc="-158" dirty="0">
                <a:latin typeface="Arial MT"/>
                <a:cs typeface="Arial MT"/>
              </a:rPr>
              <a:t>honorarium</a:t>
            </a:r>
            <a:r>
              <a:rPr sz="2250" spc="-23" dirty="0">
                <a:latin typeface="Arial MT"/>
                <a:cs typeface="Arial MT"/>
              </a:rPr>
              <a:t> </a:t>
            </a:r>
            <a:r>
              <a:rPr sz="2250" spc="-323" dirty="0">
                <a:latin typeface="Arial MT"/>
                <a:cs typeface="Arial MT"/>
              </a:rPr>
              <a:t>KPA</a:t>
            </a:r>
            <a:r>
              <a:rPr sz="2250" spc="-30" dirty="0">
                <a:latin typeface="Arial MT"/>
                <a:cs typeface="Arial MT"/>
              </a:rPr>
              <a:t> </a:t>
            </a:r>
            <a:r>
              <a:rPr sz="2250" spc="-83" dirty="0">
                <a:latin typeface="Arial MT"/>
                <a:cs typeface="Arial MT"/>
              </a:rPr>
              <a:t>didasarkan</a:t>
            </a:r>
            <a:r>
              <a:rPr sz="2250" spc="-75" dirty="0">
                <a:latin typeface="Arial MT"/>
                <a:cs typeface="Arial MT"/>
              </a:rPr>
              <a:t> </a:t>
            </a:r>
            <a:r>
              <a:rPr sz="2250" dirty="0">
                <a:latin typeface="Arial MT"/>
                <a:cs typeface="Arial MT"/>
              </a:rPr>
              <a:t>pada</a:t>
            </a:r>
            <a:r>
              <a:rPr sz="2250" spc="-90" dirty="0">
                <a:latin typeface="Arial MT"/>
                <a:cs typeface="Arial MT"/>
              </a:rPr>
              <a:t> </a:t>
            </a:r>
            <a:r>
              <a:rPr sz="2250" spc="-171" dirty="0">
                <a:latin typeface="Arial MT"/>
                <a:cs typeface="Arial MT"/>
              </a:rPr>
              <a:t>jumlah</a:t>
            </a:r>
            <a:r>
              <a:rPr sz="2250" dirty="0">
                <a:latin typeface="Arial MT"/>
                <a:cs typeface="Arial MT"/>
              </a:rPr>
              <a:t> </a:t>
            </a:r>
            <a:r>
              <a:rPr sz="2250" spc="-75" dirty="0">
                <a:latin typeface="Arial MT"/>
                <a:cs typeface="Arial MT"/>
              </a:rPr>
              <a:t>pagu</a:t>
            </a:r>
            <a:r>
              <a:rPr sz="2250" spc="-30" dirty="0">
                <a:latin typeface="Arial MT"/>
                <a:cs typeface="Arial MT"/>
              </a:rPr>
              <a:t> </a:t>
            </a:r>
            <a:r>
              <a:rPr sz="2250" spc="-90" dirty="0">
                <a:latin typeface="Arial MT"/>
                <a:cs typeface="Arial MT"/>
              </a:rPr>
              <a:t>yang</a:t>
            </a:r>
            <a:r>
              <a:rPr sz="2250" spc="-38" dirty="0">
                <a:latin typeface="Arial MT"/>
                <a:cs typeface="Arial MT"/>
              </a:rPr>
              <a:t> </a:t>
            </a:r>
            <a:r>
              <a:rPr sz="2250" spc="-113" dirty="0">
                <a:latin typeface="Arial MT"/>
                <a:cs typeface="Arial MT"/>
              </a:rPr>
              <a:t>dilimpahkan</a:t>
            </a:r>
            <a:r>
              <a:rPr sz="2250" spc="-30" dirty="0">
                <a:latin typeface="Arial MT"/>
                <a:cs typeface="Arial MT"/>
              </a:rPr>
              <a:t> </a:t>
            </a:r>
            <a:r>
              <a:rPr sz="2250" spc="-90" dirty="0">
                <a:latin typeface="Arial MT"/>
                <a:cs typeface="Arial MT"/>
              </a:rPr>
              <a:t>dan</a:t>
            </a:r>
            <a:r>
              <a:rPr sz="2250" spc="-30" dirty="0">
                <a:latin typeface="Arial MT"/>
                <a:cs typeface="Arial MT"/>
              </a:rPr>
              <a:t> </a:t>
            </a:r>
            <a:r>
              <a:rPr sz="2250" spc="-60" dirty="0">
                <a:latin typeface="Arial MT"/>
                <a:cs typeface="Arial MT"/>
              </a:rPr>
              <a:t>dikelola</a:t>
            </a:r>
            <a:r>
              <a:rPr sz="2250" spc="-53" dirty="0">
                <a:latin typeface="Arial MT"/>
                <a:cs typeface="Arial MT"/>
              </a:rPr>
              <a:t> </a:t>
            </a:r>
            <a:r>
              <a:rPr sz="2250" spc="-30" dirty="0">
                <a:latin typeface="Arial MT"/>
                <a:cs typeface="Arial MT"/>
              </a:rPr>
              <a:t>KPA.</a:t>
            </a:r>
            <a:endParaRPr sz="2250" dirty="0">
              <a:latin typeface="Arial MT"/>
              <a:cs typeface="Arial MT"/>
            </a:endParaRPr>
          </a:p>
          <a:p>
            <a:pPr marL="560070" marR="7620" indent="-541973">
              <a:buAutoNum type="arabicParenR" startAt="2"/>
              <a:tabLst>
                <a:tab pos="560070" algn="l"/>
              </a:tabLst>
            </a:pPr>
            <a:r>
              <a:rPr sz="2250" spc="-98" dirty="0">
                <a:latin typeface="Arial MT"/>
                <a:cs typeface="Arial MT"/>
              </a:rPr>
              <a:t>dalam</a:t>
            </a:r>
            <a:r>
              <a:rPr sz="2250" spc="-23" dirty="0">
                <a:latin typeface="Arial MT"/>
                <a:cs typeface="Arial MT"/>
              </a:rPr>
              <a:t> </a:t>
            </a:r>
            <a:r>
              <a:rPr sz="2250" spc="-90" dirty="0">
                <a:latin typeface="Arial MT"/>
                <a:cs typeface="Arial MT"/>
              </a:rPr>
              <a:t>hal</a:t>
            </a:r>
            <a:r>
              <a:rPr sz="2250" spc="-15" dirty="0">
                <a:latin typeface="Arial MT"/>
                <a:cs typeface="Arial MT"/>
              </a:rPr>
              <a:t> </a:t>
            </a:r>
            <a:r>
              <a:rPr sz="2250" spc="-158" dirty="0">
                <a:latin typeface="Arial MT"/>
                <a:cs typeface="Arial MT"/>
              </a:rPr>
              <a:t>tugas</a:t>
            </a:r>
            <a:r>
              <a:rPr sz="2250" spc="-8" dirty="0">
                <a:latin typeface="Arial MT"/>
                <a:cs typeface="Arial MT"/>
              </a:rPr>
              <a:t> </a:t>
            </a:r>
            <a:r>
              <a:rPr sz="2250" spc="-105" dirty="0">
                <a:latin typeface="Arial MT"/>
                <a:cs typeface="Arial MT"/>
              </a:rPr>
              <a:t>dan</a:t>
            </a:r>
            <a:r>
              <a:rPr sz="2250" spc="-8" dirty="0">
                <a:latin typeface="Arial MT"/>
                <a:cs typeface="Arial MT"/>
              </a:rPr>
              <a:t> </a:t>
            </a:r>
            <a:r>
              <a:rPr sz="2250" spc="-171" dirty="0">
                <a:latin typeface="Arial MT"/>
                <a:cs typeface="Arial MT"/>
              </a:rPr>
              <a:t>wewenang</a:t>
            </a:r>
            <a:r>
              <a:rPr sz="2250" spc="-30" dirty="0">
                <a:latin typeface="Arial MT"/>
                <a:cs typeface="Arial MT"/>
              </a:rPr>
              <a:t> </a:t>
            </a:r>
            <a:r>
              <a:rPr sz="2250" spc="-171" dirty="0">
                <a:latin typeface="Arial MT"/>
                <a:cs typeface="Arial MT"/>
              </a:rPr>
              <a:t>selaku</a:t>
            </a:r>
            <a:r>
              <a:rPr sz="2250" spc="-30" dirty="0">
                <a:latin typeface="Arial MT"/>
                <a:cs typeface="Arial MT"/>
              </a:rPr>
              <a:t> </a:t>
            </a:r>
            <a:r>
              <a:rPr sz="2250" spc="-353" dirty="0">
                <a:latin typeface="Arial MT"/>
                <a:cs typeface="Arial MT"/>
              </a:rPr>
              <a:t>PPK</a:t>
            </a:r>
            <a:r>
              <a:rPr sz="2250" spc="-15" dirty="0">
                <a:latin typeface="Arial MT"/>
                <a:cs typeface="Arial MT"/>
              </a:rPr>
              <a:t> </a:t>
            </a:r>
            <a:r>
              <a:rPr sz="2250" spc="-113" dirty="0">
                <a:latin typeface="Arial MT"/>
                <a:cs typeface="Arial MT"/>
              </a:rPr>
              <a:t>dilimpahkan</a:t>
            </a:r>
            <a:r>
              <a:rPr sz="2250" dirty="0">
                <a:latin typeface="Arial MT"/>
                <a:cs typeface="Arial MT"/>
              </a:rPr>
              <a:t> </a:t>
            </a:r>
            <a:r>
              <a:rPr sz="2250" spc="-60" dirty="0">
                <a:latin typeface="Arial MT"/>
                <a:cs typeface="Arial MT"/>
              </a:rPr>
              <a:t>kepada</a:t>
            </a:r>
            <a:r>
              <a:rPr sz="2250" spc="-30" dirty="0">
                <a:latin typeface="Arial MT"/>
                <a:cs typeface="Arial MT"/>
              </a:rPr>
              <a:t> </a:t>
            </a:r>
            <a:r>
              <a:rPr sz="2250" spc="-15" dirty="0">
                <a:latin typeface="Arial MT"/>
                <a:cs typeface="Arial MT"/>
              </a:rPr>
              <a:t>pejabat/pegawai</a:t>
            </a:r>
            <a:r>
              <a:rPr sz="2250" spc="-53" dirty="0">
                <a:latin typeface="Arial MT"/>
                <a:cs typeface="Arial MT"/>
              </a:rPr>
              <a:t> </a:t>
            </a:r>
            <a:r>
              <a:rPr sz="2250" spc="-90" dirty="0">
                <a:latin typeface="Arial MT"/>
                <a:cs typeface="Arial MT"/>
              </a:rPr>
              <a:t>yang</a:t>
            </a:r>
            <a:r>
              <a:rPr sz="2250" spc="-15" dirty="0">
                <a:latin typeface="Arial MT"/>
                <a:cs typeface="Arial MT"/>
              </a:rPr>
              <a:t> </a:t>
            </a:r>
            <a:r>
              <a:rPr sz="2250" spc="-165" dirty="0">
                <a:latin typeface="Arial MT"/>
                <a:cs typeface="Arial MT"/>
              </a:rPr>
              <a:t>memenuhi </a:t>
            </a:r>
            <a:r>
              <a:rPr sz="2250" spc="-105" dirty="0">
                <a:latin typeface="Arial MT"/>
                <a:cs typeface="Arial MT"/>
              </a:rPr>
              <a:t>syarat,</a:t>
            </a:r>
            <a:r>
              <a:rPr sz="2250" spc="-30" dirty="0">
                <a:latin typeface="Arial MT"/>
                <a:cs typeface="Arial MT"/>
              </a:rPr>
              <a:t> </a:t>
            </a:r>
            <a:r>
              <a:rPr sz="2250" spc="-135" dirty="0">
                <a:latin typeface="Arial MT"/>
                <a:cs typeface="Arial MT"/>
              </a:rPr>
              <a:t>besaran</a:t>
            </a:r>
            <a:r>
              <a:rPr sz="2250" spc="-23" dirty="0">
                <a:latin typeface="Arial MT"/>
                <a:cs typeface="Arial MT"/>
              </a:rPr>
              <a:t> </a:t>
            </a:r>
            <a:r>
              <a:rPr sz="2250" spc="-165" dirty="0">
                <a:latin typeface="Arial MT"/>
                <a:cs typeface="Arial MT"/>
              </a:rPr>
              <a:t>honorarium</a:t>
            </a:r>
            <a:r>
              <a:rPr sz="2250" dirty="0">
                <a:latin typeface="Arial MT"/>
                <a:cs typeface="Arial MT"/>
              </a:rPr>
              <a:t> </a:t>
            </a:r>
            <a:r>
              <a:rPr sz="2250" spc="-105" dirty="0">
                <a:latin typeface="Arial MT"/>
                <a:cs typeface="Arial MT"/>
              </a:rPr>
              <a:t>yang</a:t>
            </a:r>
            <a:r>
              <a:rPr sz="2250" spc="-38" dirty="0">
                <a:latin typeface="Arial MT"/>
                <a:cs typeface="Arial MT"/>
              </a:rPr>
              <a:t> </a:t>
            </a:r>
            <a:r>
              <a:rPr sz="2250" spc="-83" dirty="0">
                <a:latin typeface="Arial MT"/>
                <a:cs typeface="Arial MT"/>
              </a:rPr>
              <a:t>diterima</a:t>
            </a:r>
            <a:r>
              <a:rPr sz="2250" spc="8" dirty="0">
                <a:latin typeface="Arial MT"/>
                <a:cs typeface="Arial MT"/>
              </a:rPr>
              <a:t> </a:t>
            </a:r>
            <a:r>
              <a:rPr sz="2250" spc="-53" dirty="0">
                <a:latin typeface="Arial MT"/>
                <a:cs typeface="Arial MT"/>
              </a:rPr>
              <a:t>paling</a:t>
            </a:r>
            <a:r>
              <a:rPr sz="2250" spc="8" dirty="0">
                <a:latin typeface="Arial MT"/>
                <a:cs typeface="Arial MT"/>
              </a:rPr>
              <a:t> </a:t>
            </a:r>
            <a:r>
              <a:rPr sz="2250" spc="-53" dirty="0">
                <a:latin typeface="Arial MT"/>
                <a:cs typeface="Arial MT"/>
              </a:rPr>
              <a:t>tinggi</a:t>
            </a:r>
            <a:r>
              <a:rPr sz="2250" spc="23" dirty="0">
                <a:latin typeface="Arial MT"/>
                <a:cs typeface="Arial MT"/>
              </a:rPr>
              <a:t> </a:t>
            </a:r>
            <a:r>
              <a:rPr sz="2250" spc="-30" dirty="0">
                <a:latin typeface="Arial MT"/>
                <a:cs typeface="Arial MT"/>
              </a:rPr>
              <a:t>50%.</a:t>
            </a:r>
            <a:endParaRPr sz="2250" dirty="0">
              <a:latin typeface="Arial MT"/>
              <a:cs typeface="Arial MT"/>
            </a:endParaRPr>
          </a:p>
        </p:txBody>
      </p:sp>
      <p:grpSp>
        <p:nvGrpSpPr>
          <p:cNvPr id="14" name="object 14"/>
          <p:cNvGrpSpPr/>
          <p:nvPr/>
        </p:nvGrpSpPr>
        <p:grpSpPr>
          <a:xfrm>
            <a:off x="555497" y="1531621"/>
            <a:ext cx="3779520" cy="827723"/>
            <a:chOff x="370331" y="1021080"/>
            <a:chExt cx="2519680" cy="551815"/>
          </a:xfrm>
        </p:grpSpPr>
        <p:pic>
          <p:nvPicPr>
            <p:cNvPr id="15" name="object 15"/>
            <p:cNvPicPr/>
            <p:nvPr/>
          </p:nvPicPr>
          <p:blipFill>
            <a:blip r:embed="rId4" cstate="print"/>
            <a:stretch>
              <a:fillRect/>
            </a:stretch>
          </p:blipFill>
          <p:spPr>
            <a:xfrm>
              <a:off x="370331" y="1021080"/>
              <a:ext cx="2519172" cy="534924"/>
            </a:xfrm>
            <a:prstGeom prst="rect">
              <a:avLst/>
            </a:prstGeom>
          </p:spPr>
        </p:pic>
        <p:pic>
          <p:nvPicPr>
            <p:cNvPr id="16" name="object 16"/>
            <p:cNvPicPr/>
            <p:nvPr/>
          </p:nvPicPr>
          <p:blipFill>
            <a:blip r:embed="rId3" cstate="print"/>
            <a:stretch>
              <a:fillRect/>
            </a:stretch>
          </p:blipFill>
          <p:spPr>
            <a:xfrm>
              <a:off x="769620" y="1065276"/>
              <a:ext cx="1720595" cy="507491"/>
            </a:xfrm>
            <a:prstGeom prst="rect">
              <a:avLst/>
            </a:prstGeom>
          </p:spPr>
        </p:pic>
        <p:pic>
          <p:nvPicPr>
            <p:cNvPr id="17" name="object 17"/>
            <p:cNvPicPr/>
            <p:nvPr/>
          </p:nvPicPr>
          <p:blipFill>
            <a:blip r:embed="rId5" cstate="print"/>
            <a:stretch>
              <a:fillRect/>
            </a:stretch>
          </p:blipFill>
          <p:spPr>
            <a:xfrm>
              <a:off x="417575" y="1048512"/>
              <a:ext cx="2429256" cy="445008"/>
            </a:xfrm>
            <a:prstGeom prst="rect">
              <a:avLst/>
            </a:prstGeom>
          </p:spPr>
        </p:pic>
        <p:sp>
          <p:nvSpPr>
            <p:cNvPr id="18" name="object 18"/>
            <p:cNvSpPr/>
            <p:nvPr/>
          </p:nvSpPr>
          <p:spPr>
            <a:xfrm>
              <a:off x="417575" y="1048512"/>
              <a:ext cx="2429510" cy="445134"/>
            </a:xfrm>
            <a:custGeom>
              <a:avLst/>
              <a:gdLst/>
              <a:ahLst/>
              <a:cxnLst/>
              <a:rect l="l" t="t" r="r" b="b"/>
              <a:pathLst>
                <a:path w="2429510" h="445134">
                  <a:moveTo>
                    <a:pt x="0" y="222503"/>
                  </a:moveTo>
                  <a:lnTo>
                    <a:pt x="4520" y="177647"/>
                  </a:lnTo>
                  <a:lnTo>
                    <a:pt x="17485" y="135874"/>
                  </a:lnTo>
                  <a:lnTo>
                    <a:pt x="38000" y="98077"/>
                  </a:lnTo>
                  <a:lnTo>
                    <a:pt x="65170" y="65150"/>
                  </a:lnTo>
                  <a:lnTo>
                    <a:pt x="98100" y="37986"/>
                  </a:lnTo>
                  <a:lnTo>
                    <a:pt x="135895" y="17478"/>
                  </a:lnTo>
                  <a:lnTo>
                    <a:pt x="177661" y="4518"/>
                  </a:lnTo>
                  <a:lnTo>
                    <a:pt x="222503" y="0"/>
                  </a:lnTo>
                  <a:lnTo>
                    <a:pt x="2206752" y="0"/>
                  </a:lnTo>
                  <a:lnTo>
                    <a:pt x="2251608" y="4518"/>
                  </a:lnTo>
                  <a:lnTo>
                    <a:pt x="2293381" y="17478"/>
                  </a:lnTo>
                  <a:lnTo>
                    <a:pt x="2331178" y="37986"/>
                  </a:lnTo>
                  <a:lnTo>
                    <a:pt x="2364104" y="65150"/>
                  </a:lnTo>
                  <a:lnTo>
                    <a:pt x="2391269" y="98077"/>
                  </a:lnTo>
                  <a:lnTo>
                    <a:pt x="2411777" y="135874"/>
                  </a:lnTo>
                  <a:lnTo>
                    <a:pt x="2424737" y="177647"/>
                  </a:lnTo>
                  <a:lnTo>
                    <a:pt x="2429256" y="222503"/>
                  </a:lnTo>
                  <a:lnTo>
                    <a:pt x="2424737" y="267360"/>
                  </a:lnTo>
                  <a:lnTo>
                    <a:pt x="2411777" y="309133"/>
                  </a:lnTo>
                  <a:lnTo>
                    <a:pt x="2391269" y="346930"/>
                  </a:lnTo>
                  <a:lnTo>
                    <a:pt x="2364105" y="379857"/>
                  </a:lnTo>
                  <a:lnTo>
                    <a:pt x="2331178" y="407021"/>
                  </a:lnTo>
                  <a:lnTo>
                    <a:pt x="2293381" y="427529"/>
                  </a:lnTo>
                  <a:lnTo>
                    <a:pt x="2251608" y="440489"/>
                  </a:lnTo>
                  <a:lnTo>
                    <a:pt x="2206752" y="445008"/>
                  </a:lnTo>
                  <a:lnTo>
                    <a:pt x="222503" y="445008"/>
                  </a:lnTo>
                  <a:lnTo>
                    <a:pt x="177661" y="440489"/>
                  </a:lnTo>
                  <a:lnTo>
                    <a:pt x="135895" y="427529"/>
                  </a:lnTo>
                  <a:lnTo>
                    <a:pt x="98100" y="407021"/>
                  </a:lnTo>
                  <a:lnTo>
                    <a:pt x="65170" y="379857"/>
                  </a:lnTo>
                  <a:lnTo>
                    <a:pt x="38000" y="346930"/>
                  </a:lnTo>
                  <a:lnTo>
                    <a:pt x="17485" y="309133"/>
                  </a:lnTo>
                  <a:lnTo>
                    <a:pt x="4520" y="267360"/>
                  </a:lnTo>
                  <a:lnTo>
                    <a:pt x="0" y="222503"/>
                  </a:lnTo>
                  <a:close/>
                </a:path>
              </a:pathLst>
            </a:custGeom>
            <a:ln w="9144">
              <a:solidFill>
                <a:srgbClr val="F8C900"/>
              </a:solidFill>
            </a:ln>
          </p:spPr>
          <p:txBody>
            <a:bodyPr wrap="square" lIns="0" tIns="0" rIns="0" bIns="0" rtlCol="0"/>
            <a:lstStyle/>
            <a:p>
              <a:endParaRPr sz="2700"/>
            </a:p>
          </p:txBody>
        </p:sp>
      </p:grpSp>
      <p:grpSp>
        <p:nvGrpSpPr>
          <p:cNvPr id="20" name="object 20"/>
          <p:cNvGrpSpPr/>
          <p:nvPr/>
        </p:nvGrpSpPr>
        <p:grpSpPr>
          <a:xfrm>
            <a:off x="555497" y="2992355"/>
            <a:ext cx="3872865" cy="981075"/>
            <a:chOff x="370331" y="1994903"/>
            <a:chExt cx="2581910" cy="654050"/>
          </a:xfrm>
        </p:grpSpPr>
        <p:pic>
          <p:nvPicPr>
            <p:cNvPr id="21" name="object 21"/>
            <p:cNvPicPr/>
            <p:nvPr/>
          </p:nvPicPr>
          <p:blipFill>
            <a:blip r:embed="rId6" cstate="print"/>
            <a:stretch>
              <a:fillRect/>
            </a:stretch>
          </p:blipFill>
          <p:spPr>
            <a:xfrm>
              <a:off x="432815" y="2057387"/>
              <a:ext cx="2519172" cy="551700"/>
            </a:xfrm>
            <a:prstGeom prst="rect">
              <a:avLst/>
            </a:prstGeom>
          </p:spPr>
        </p:pic>
        <p:pic>
          <p:nvPicPr>
            <p:cNvPr id="22" name="object 22"/>
            <p:cNvPicPr/>
            <p:nvPr/>
          </p:nvPicPr>
          <p:blipFill>
            <a:blip r:embed="rId7" cstate="print"/>
            <a:stretch>
              <a:fillRect/>
            </a:stretch>
          </p:blipFill>
          <p:spPr>
            <a:xfrm>
              <a:off x="731520" y="2087867"/>
              <a:ext cx="1921764" cy="560844"/>
            </a:xfrm>
            <a:prstGeom prst="rect">
              <a:avLst/>
            </a:prstGeom>
          </p:spPr>
        </p:pic>
        <p:sp>
          <p:nvSpPr>
            <p:cNvPr id="23" name="object 23"/>
            <p:cNvSpPr/>
            <p:nvPr/>
          </p:nvSpPr>
          <p:spPr>
            <a:xfrm>
              <a:off x="480060" y="2084831"/>
              <a:ext cx="2429510" cy="462280"/>
            </a:xfrm>
            <a:custGeom>
              <a:avLst/>
              <a:gdLst/>
              <a:ahLst/>
              <a:cxnLst/>
              <a:rect l="l" t="t" r="r" b="b"/>
              <a:pathLst>
                <a:path w="2429510" h="462280">
                  <a:moveTo>
                    <a:pt x="2198370" y="0"/>
                  </a:moveTo>
                  <a:lnTo>
                    <a:pt x="230886" y="0"/>
                  </a:lnTo>
                  <a:lnTo>
                    <a:pt x="184352" y="4691"/>
                  </a:lnTo>
                  <a:lnTo>
                    <a:pt x="141012" y="18145"/>
                  </a:lnTo>
                  <a:lnTo>
                    <a:pt x="101792" y="39433"/>
                  </a:lnTo>
                  <a:lnTo>
                    <a:pt x="67622" y="67627"/>
                  </a:lnTo>
                  <a:lnTo>
                    <a:pt x="39430" y="101798"/>
                  </a:lnTo>
                  <a:lnTo>
                    <a:pt x="18143" y="141017"/>
                  </a:lnTo>
                  <a:lnTo>
                    <a:pt x="4690" y="184356"/>
                  </a:lnTo>
                  <a:lnTo>
                    <a:pt x="0" y="230885"/>
                  </a:lnTo>
                  <a:lnTo>
                    <a:pt x="4690" y="277415"/>
                  </a:lnTo>
                  <a:lnTo>
                    <a:pt x="18143" y="320754"/>
                  </a:lnTo>
                  <a:lnTo>
                    <a:pt x="39430" y="359973"/>
                  </a:lnTo>
                  <a:lnTo>
                    <a:pt x="67622" y="394144"/>
                  </a:lnTo>
                  <a:lnTo>
                    <a:pt x="101792" y="422338"/>
                  </a:lnTo>
                  <a:lnTo>
                    <a:pt x="141012" y="443626"/>
                  </a:lnTo>
                  <a:lnTo>
                    <a:pt x="184352" y="457080"/>
                  </a:lnTo>
                  <a:lnTo>
                    <a:pt x="230886" y="461771"/>
                  </a:lnTo>
                  <a:lnTo>
                    <a:pt x="2198370" y="461771"/>
                  </a:lnTo>
                  <a:lnTo>
                    <a:pt x="2244899" y="457080"/>
                  </a:lnTo>
                  <a:lnTo>
                    <a:pt x="2288238" y="443626"/>
                  </a:lnTo>
                  <a:lnTo>
                    <a:pt x="2327457" y="422338"/>
                  </a:lnTo>
                  <a:lnTo>
                    <a:pt x="2361628" y="394144"/>
                  </a:lnTo>
                  <a:lnTo>
                    <a:pt x="2389822" y="359973"/>
                  </a:lnTo>
                  <a:lnTo>
                    <a:pt x="2411110" y="320754"/>
                  </a:lnTo>
                  <a:lnTo>
                    <a:pt x="2424564" y="277415"/>
                  </a:lnTo>
                  <a:lnTo>
                    <a:pt x="2429256" y="230885"/>
                  </a:lnTo>
                  <a:lnTo>
                    <a:pt x="2424564" y="184356"/>
                  </a:lnTo>
                  <a:lnTo>
                    <a:pt x="2411110" y="141017"/>
                  </a:lnTo>
                  <a:lnTo>
                    <a:pt x="2389822" y="101798"/>
                  </a:lnTo>
                  <a:lnTo>
                    <a:pt x="2361628" y="67627"/>
                  </a:lnTo>
                  <a:lnTo>
                    <a:pt x="2327457" y="39433"/>
                  </a:lnTo>
                  <a:lnTo>
                    <a:pt x="2288238" y="18145"/>
                  </a:lnTo>
                  <a:lnTo>
                    <a:pt x="2244899" y="4691"/>
                  </a:lnTo>
                  <a:lnTo>
                    <a:pt x="2198370" y="0"/>
                  </a:lnTo>
                  <a:close/>
                </a:path>
              </a:pathLst>
            </a:custGeom>
            <a:solidFill>
              <a:srgbClr val="7B7B7B"/>
            </a:solidFill>
          </p:spPr>
          <p:txBody>
            <a:bodyPr wrap="square" lIns="0" tIns="0" rIns="0" bIns="0" rtlCol="0"/>
            <a:lstStyle/>
            <a:p>
              <a:endParaRPr sz="2700"/>
            </a:p>
          </p:txBody>
        </p:sp>
        <p:sp>
          <p:nvSpPr>
            <p:cNvPr id="24" name="object 24"/>
            <p:cNvSpPr/>
            <p:nvPr/>
          </p:nvSpPr>
          <p:spPr>
            <a:xfrm>
              <a:off x="480060" y="2084831"/>
              <a:ext cx="2429510" cy="462280"/>
            </a:xfrm>
            <a:custGeom>
              <a:avLst/>
              <a:gdLst/>
              <a:ahLst/>
              <a:cxnLst/>
              <a:rect l="l" t="t" r="r" b="b"/>
              <a:pathLst>
                <a:path w="2429510" h="462280">
                  <a:moveTo>
                    <a:pt x="0" y="230885"/>
                  </a:moveTo>
                  <a:lnTo>
                    <a:pt x="4690" y="184356"/>
                  </a:lnTo>
                  <a:lnTo>
                    <a:pt x="18143" y="141017"/>
                  </a:lnTo>
                  <a:lnTo>
                    <a:pt x="39430" y="101798"/>
                  </a:lnTo>
                  <a:lnTo>
                    <a:pt x="67622" y="67627"/>
                  </a:lnTo>
                  <a:lnTo>
                    <a:pt x="101792" y="39433"/>
                  </a:lnTo>
                  <a:lnTo>
                    <a:pt x="141012" y="18145"/>
                  </a:lnTo>
                  <a:lnTo>
                    <a:pt x="184352" y="4691"/>
                  </a:lnTo>
                  <a:lnTo>
                    <a:pt x="230886" y="0"/>
                  </a:lnTo>
                  <a:lnTo>
                    <a:pt x="2198370" y="0"/>
                  </a:lnTo>
                  <a:lnTo>
                    <a:pt x="2244899" y="4691"/>
                  </a:lnTo>
                  <a:lnTo>
                    <a:pt x="2288238" y="18145"/>
                  </a:lnTo>
                  <a:lnTo>
                    <a:pt x="2327457" y="39433"/>
                  </a:lnTo>
                  <a:lnTo>
                    <a:pt x="2361628" y="67627"/>
                  </a:lnTo>
                  <a:lnTo>
                    <a:pt x="2389822" y="101798"/>
                  </a:lnTo>
                  <a:lnTo>
                    <a:pt x="2411110" y="141017"/>
                  </a:lnTo>
                  <a:lnTo>
                    <a:pt x="2424564" y="184356"/>
                  </a:lnTo>
                  <a:lnTo>
                    <a:pt x="2429256" y="230885"/>
                  </a:lnTo>
                  <a:lnTo>
                    <a:pt x="2424564" y="277415"/>
                  </a:lnTo>
                  <a:lnTo>
                    <a:pt x="2411110" y="320754"/>
                  </a:lnTo>
                  <a:lnTo>
                    <a:pt x="2389822" y="359973"/>
                  </a:lnTo>
                  <a:lnTo>
                    <a:pt x="2361628" y="394144"/>
                  </a:lnTo>
                  <a:lnTo>
                    <a:pt x="2327457" y="422338"/>
                  </a:lnTo>
                  <a:lnTo>
                    <a:pt x="2288238" y="443626"/>
                  </a:lnTo>
                  <a:lnTo>
                    <a:pt x="2244899" y="457080"/>
                  </a:lnTo>
                  <a:lnTo>
                    <a:pt x="2198370" y="461771"/>
                  </a:lnTo>
                  <a:lnTo>
                    <a:pt x="230886" y="461771"/>
                  </a:lnTo>
                  <a:lnTo>
                    <a:pt x="184352" y="457080"/>
                  </a:lnTo>
                  <a:lnTo>
                    <a:pt x="141012" y="443626"/>
                  </a:lnTo>
                  <a:lnTo>
                    <a:pt x="101792" y="422338"/>
                  </a:lnTo>
                  <a:lnTo>
                    <a:pt x="67622" y="394144"/>
                  </a:lnTo>
                  <a:lnTo>
                    <a:pt x="39430" y="359973"/>
                  </a:lnTo>
                  <a:lnTo>
                    <a:pt x="18143" y="320754"/>
                  </a:lnTo>
                  <a:lnTo>
                    <a:pt x="4690" y="277415"/>
                  </a:lnTo>
                  <a:lnTo>
                    <a:pt x="0" y="230885"/>
                  </a:lnTo>
                  <a:close/>
                </a:path>
              </a:pathLst>
            </a:custGeom>
            <a:ln w="9143">
              <a:solidFill>
                <a:srgbClr val="000000"/>
              </a:solidFill>
            </a:ln>
          </p:spPr>
          <p:txBody>
            <a:bodyPr wrap="square" lIns="0" tIns="0" rIns="0" bIns="0" rtlCol="0"/>
            <a:lstStyle/>
            <a:p>
              <a:endParaRPr sz="2700"/>
            </a:p>
          </p:txBody>
        </p:sp>
        <p:pic>
          <p:nvPicPr>
            <p:cNvPr id="25" name="object 25"/>
            <p:cNvPicPr/>
            <p:nvPr/>
          </p:nvPicPr>
          <p:blipFill>
            <a:blip r:embed="rId6" cstate="print"/>
            <a:stretch>
              <a:fillRect/>
            </a:stretch>
          </p:blipFill>
          <p:spPr>
            <a:xfrm>
              <a:off x="370331" y="1994903"/>
              <a:ext cx="2519172" cy="551700"/>
            </a:xfrm>
            <a:prstGeom prst="rect">
              <a:avLst/>
            </a:prstGeom>
          </p:spPr>
        </p:pic>
        <p:pic>
          <p:nvPicPr>
            <p:cNvPr id="26" name="object 26"/>
            <p:cNvPicPr/>
            <p:nvPr/>
          </p:nvPicPr>
          <p:blipFill>
            <a:blip r:embed="rId8" cstate="print"/>
            <a:stretch>
              <a:fillRect/>
            </a:stretch>
          </p:blipFill>
          <p:spPr>
            <a:xfrm>
              <a:off x="467867" y="2025383"/>
              <a:ext cx="2324100" cy="560844"/>
            </a:xfrm>
            <a:prstGeom prst="rect">
              <a:avLst/>
            </a:prstGeom>
          </p:spPr>
        </p:pic>
        <p:pic>
          <p:nvPicPr>
            <p:cNvPr id="27" name="object 27"/>
            <p:cNvPicPr/>
            <p:nvPr/>
          </p:nvPicPr>
          <p:blipFill>
            <a:blip r:embed="rId9" cstate="print"/>
            <a:stretch>
              <a:fillRect/>
            </a:stretch>
          </p:blipFill>
          <p:spPr>
            <a:xfrm>
              <a:off x="417575" y="2022347"/>
              <a:ext cx="2429256" cy="461772"/>
            </a:xfrm>
            <a:prstGeom prst="rect">
              <a:avLst/>
            </a:prstGeom>
          </p:spPr>
        </p:pic>
        <p:sp>
          <p:nvSpPr>
            <p:cNvPr id="28" name="object 28"/>
            <p:cNvSpPr/>
            <p:nvPr/>
          </p:nvSpPr>
          <p:spPr>
            <a:xfrm>
              <a:off x="417575" y="2022347"/>
              <a:ext cx="2429510" cy="462280"/>
            </a:xfrm>
            <a:custGeom>
              <a:avLst/>
              <a:gdLst/>
              <a:ahLst/>
              <a:cxnLst/>
              <a:rect l="l" t="t" r="r" b="b"/>
              <a:pathLst>
                <a:path w="2429510" h="462280">
                  <a:moveTo>
                    <a:pt x="0" y="230886"/>
                  </a:moveTo>
                  <a:lnTo>
                    <a:pt x="4690" y="184356"/>
                  </a:lnTo>
                  <a:lnTo>
                    <a:pt x="18143" y="141017"/>
                  </a:lnTo>
                  <a:lnTo>
                    <a:pt x="39430" y="101798"/>
                  </a:lnTo>
                  <a:lnTo>
                    <a:pt x="67622" y="67627"/>
                  </a:lnTo>
                  <a:lnTo>
                    <a:pt x="101792" y="39433"/>
                  </a:lnTo>
                  <a:lnTo>
                    <a:pt x="141012" y="18145"/>
                  </a:lnTo>
                  <a:lnTo>
                    <a:pt x="184352" y="4691"/>
                  </a:lnTo>
                  <a:lnTo>
                    <a:pt x="230886" y="0"/>
                  </a:lnTo>
                  <a:lnTo>
                    <a:pt x="2198370" y="0"/>
                  </a:lnTo>
                  <a:lnTo>
                    <a:pt x="2244899" y="4691"/>
                  </a:lnTo>
                  <a:lnTo>
                    <a:pt x="2288238" y="18145"/>
                  </a:lnTo>
                  <a:lnTo>
                    <a:pt x="2327457" y="39433"/>
                  </a:lnTo>
                  <a:lnTo>
                    <a:pt x="2361628" y="67627"/>
                  </a:lnTo>
                  <a:lnTo>
                    <a:pt x="2389822" y="101798"/>
                  </a:lnTo>
                  <a:lnTo>
                    <a:pt x="2411110" y="141017"/>
                  </a:lnTo>
                  <a:lnTo>
                    <a:pt x="2424564" y="184356"/>
                  </a:lnTo>
                  <a:lnTo>
                    <a:pt x="2429256" y="230886"/>
                  </a:lnTo>
                  <a:lnTo>
                    <a:pt x="2424564" y="277415"/>
                  </a:lnTo>
                  <a:lnTo>
                    <a:pt x="2411110" y="320754"/>
                  </a:lnTo>
                  <a:lnTo>
                    <a:pt x="2389822" y="359973"/>
                  </a:lnTo>
                  <a:lnTo>
                    <a:pt x="2361628" y="394144"/>
                  </a:lnTo>
                  <a:lnTo>
                    <a:pt x="2327457" y="422338"/>
                  </a:lnTo>
                  <a:lnTo>
                    <a:pt x="2288238" y="443626"/>
                  </a:lnTo>
                  <a:lnTo>
                    <a:pt x="2244899" y="457080"/>
                  </a:lnTo>
                  <a:lnTo>
                    <a:pt x="2198370" y="461772"/>
                  </a:lnTo>
                  <a:lnTo>
                    <a:pt x="230886" y="461772"/>
                  </a:lnTo>
                  <a:lnTo>
                    <a:pt x="184352" y="457080"/>
                  </a:lnTo>
                  <a:lnTo>
                    <a:pt x="141012" y="443626"/>
                  </a:lnTo>
                  <a:lnTo>
                    <a:pt x="101792" y="422338"/>
                  </a:lnTo>
                  <a:lnTo>
                    <a:pt x="67622" y="394144"/>
                  </a:lnTo>
                  <a:lnTo>
                    <a:pt x="39430" y="359973"/>
                  </a:lnTo>
                  <a:lnTo>
                    <a:pt x="18143" y="320754"/>
                  </a:lnTo>
                  <a:lnTo>
                    <a:pt x="4690" y="277415"/>
                  </a:lnTo>
                  <a:lnTo>
                    <a:pt x="0" y="230886"/>
                  </a:lnTo>
                  <a:close/>
                </a:path>
              </a:pathLst>
            </a:custGeom>
            <a:ln w="9144">
              <a:solidFill>
                <a:srgbClr val="F8C900"/>
              </a:solidFill>
            </a:ln>
          </p:spPr>
          <p:txBody>
            <a:bodyPr wrap="square" lIns="0" tIns="0" rIns="0" bIns="0" rtlCol="0"/>
            <a:lstStyle/>
            <a:p>
              <a:endParaRPr sz="2700"/>
            </a:p>
          </p:txBody>
        </p:sp>
      </p:grpSp>
      <p:grpSp>
        <p:nvGrpSpPr>
          <p:cNvPr id="30" name="object 30"/>
          <p:cNvGrpSpPr/>
          <p:nvPr/>
        </p:nvGrpSpPr>
        <p:grpSpPr>
          <a:xfrm>
            <a:off x="555497" y="4908023"/>
            <a:ext cx="3872865" cy="1026795"/>
            <a:chOff x="370331" y="3272015"/>
            <a:chExt cx="2581910" cy="684530"/>
          </a:xfrm>
        </p:grpSpPr>
        <p:pic>
          <p:nvPicPr>
            <p:cNvPr id="31" name="object 31"/>
            <p:cNvPicPr/>
            <p:nvPr/>
          </p:nvPicPr>
          <p:blipFill>
            <a:blip r:embed="rId6" cstate="print"/>
            <a:stretch>
              <a:fillRect/>
            </a:stretch>
          </p:blipFill>
          <p:spPr>
            <a:xfrm>
              <a:off x="432815" y="3334499"/>
              <a:ext cx="2519172" cy="551700"/>
            </a:xfrm>
            <a:prstGeom prst="rect">
              <a:avLst/>
            </a:prstGeom>
          </p:spPr>
        </p:pic>
        <p:pic>
          <p:nvPicPr>
            <p:cNvPr id="32" name="object 32"/>
            <p:cNvPicPr/>
            <p:nvPr/>
          </p:nvPicPr>
          <p:blipFill>
            <a:blip r:embed="rId10" cstate="print"/>
            <a:stretch>
              <a:fillRect/>
            </a:stretch>
          </p:blipFill>
          <p:spPr>
            <a:xfrm>
              <a:off x="624840" y="3342106"/>
              <a:ext cx="2133600" cy="614197"/>
            </a:xfrm>
            <a:prstGeom prst="rect">
              <a:avLst/>
            </a:prstGeom>
          </p:spPr>
        </p:pic>
        <p:sp>
          <p:nvSpPr>
            <p:cNvPr id="33" name="object 33"/>
            <p:cNvSpPr/>
            <p:nvPr/>
          </p:nvSpPr>
          <p:spPr>
            <a:xfrm>
              <a:off x="480060" y="3361944"/>
              <a:ext cx="2429510" cy="462280"/>
            </a:xfrm>
            <a:custGeom>
              <a:avLst/>
              <a:gdLst/>
              <a:ahLst/>
              <a:cxnLst/>
              <a:rect l="l" t="t" r="r" b="b"/>
              <a:pathLst>
                <a:path w="2429510" h="462279">
                  <a:moveTo>
                    <a:pt x="2198370" y="0"/>
                  </a:moveTo>
                  <a:lnTo>
                    <a:pt x="230886" y="0"/>
                  </a:lnTo>
                  <a:lnTo>
                    <a:pt x="184352" y="4691"/>
                  </a:lnTo>
                  <a:lnTo>
                    <a:pt x="141012" y="18145"/>
                  </a:lnTo>
                  <a:lnTo>
                    <a:pt x="101792" y="39433"/>
                  </a:lnTo>
                  <a:lnTo>
                    <a:pt x="67622" y="67627"/>
                  </a:lnTo>
                  <a:lnTo>
                    <a:pt x="39430" y="101798"/>
                  </a:lnTo>
                  <a:lnTo>
                    <a:pt x="18143" y="141017"/>
                  </a:lnTo>
                  <a:lnTo>
                    <a:pt x="4690" y="184356"/>
                  </a:lnTo>
                  <a:lnTo>
                    <a:pt x="0" y="230885"/>
                  </a:lnTo>
                  <a:lnTo>
                    <a:pt x="4690" y="277415"/>
                  </a:lnTo>
                  <a:lnTo>
                    <a:pt x="18143" y="320754"/>
                  </a:lnTo>
                  <a:lnTo>
                    <a:pt x="39430" y="359973"/>
                  </a:lnTo>
                  <a:lnTo>
                    <a:pt x="67622" y="394144"/>
                  </a:lnTo>
                  <a:lnTo>
                    <a:pt x="101792" y="422338"/>
                  </a:lnTo>
                  <a:lnTo>
                    <a:pt x="141012" y="443626"/>
                  </a:lnTo>
                  <a:lnTo>
                    <a:pt x="184352" y="457080"/>
                  </a:lnTo>
                  <a:lnTo>
                    <a:pt x="230886" y="461771"/>
                  </a:lnTo>
                  <a:lnTo>
                    <a:pt x="2198370" y="461771"/>
                  </a:lnTo>
                  <a:lnTo>
                    <a:pt x="2244899" y="457080"/>
                  </a:lnTo>
                  <a:lnTo>
                    <a:pt x="2288238" y="443626"/>
                  </a:lnTo>
                  <a:lnTo>
                    <a:pt x="2327457" y="422338"/>
                  </a:lnTo>
                  <a:lnTo>
                    <a:pt x="2361628" y="394144"/>
                  </a:lnTo>
                  <a:lnTo>
                    <a:pt x="2389822" y="359973"/>
                  </a:lnTo>
                  <a:lnTo>
                    <a:pt x="2411110" y="320754"/>
                  </a:lnTo>
                  <a:lnTo>
                    <a:pt x="2424564" y="277415"/>
                  </a:lnTo>
                  <a:lnTo>
                    <a:pt x="2429256" y="230885"/>
                  </a:lnTo>
                  <a:lnTo>
                    <a:pt x="2424564" y="184356"/>
                  </a:lnTo>
                  <a:lnTo>
                    <a:pt x="2411110" y="141017"/>
                  </a:lnTo>
                  <a:lnTo>
                    <a:pt x="2389822" y="101798"/>
                  </a:lnTo>
                  <a:lnTo>
                    <a:pt x="2361628" y="67627"/>
                  </a:lnTo>
                  <a:lnTo>
                    <a:pt x="2327457" y="39433"/>
                  </a:lnTo>
                  <a:lnTo>
                    <a:pt x="2288238" y="18145"/>
                  </a:lnTo>
                  <a:lnTo>
                    <a:pt x="2244899" y="4691"/>
                  </a:lnTo>
                  <a:lnTo>
                    <a:pt x="2198370" y="0"/>
                  </a:lnTo>
                  <a:close/>
                </a:path>
              </a:pathLst>
            </a:custGeom>
            <a:solidFill>
              <a:srgbClr val="7B7B7B"/>
            </a:solidFill>
          </p:spPr>
          <p:txBody>
            <a:bodyPr wrap="square" lIns="0" tIns="0" rIns="0" bIns="0" rtlCol="0"/>
            <a:lstStyle/>
            <a:p>
              <a:endParaRPr sz="2700"/>
            </a:p>
          </p:txBody>
        </p:sp>
        <p:sp>
          <p:nvSpPr>
            <p:cNvPr id="34" name="object 34"/>
            <p:cNvSpPr/>
            <p:nvPr/>
          </p:nvSpPr>
          <p:spPr>
            <a:xfrm>
              <a:off x="480060" y="3361944"/>
              <a:ext cx="2429510" cy="462280"/>
            </a:xfrm>
            <a:custGeom>
              <a:avLst/>
              <a:gdLst/>
              <a:ahLst/>
              <a:cxnLst/>
              <a:rect l="l" t="t" r="r" b="b"/>
              <a:pathLst>
                <a:path w="2429510" h="462279">
                  <a:moveTo>
                    <a:pt x="0" y="230885"/>
                  </a:moveTo>
                  <a:lnTo>
                    <a:pt x="4690" y="184356"/>
                  </a:lnTo>
                  <a:lnTo>
                    <a:pt x="18143" y="141017"/>
                  </a:lnTo>
                  <a:lnTo>
                    <a:pt x="39430" y="101798"/>
                  </a:lnTo>
                  <a:lnTo>
                    <a:pt x="67622" y="67627"/>
                  </a:lnTo>
                  <a:lnTo>
                    <a:pt x="101792" y="39433"/>
                  </a:lnTo>
                  <a:lnTo>
                    <a:pt x="141012" y="18145"/>
                  </a:lnTo>
                  <a:lnTo>
                    <a:pt x="184352" y="4691"/>
                  </a:lnTo>
                  <a:lnTo>
                    <a:pt x="230886" y="0"/>
                  </a:lnTo>
                  <a:lnTo>
                    <a:pt x="2198370" y="0"/>
                  </a:lnTo>
                  <a:lnTo>
                    <a:pt x="2244899" y="4691"/>
                  </a:lnTo>
                  <a:lnTo>
                    <a:pt x="2288238" y="18145"/>
                  </a:lnTo>
                  <a:lnTo>
                    <a:pt x="2327457" y="39433"/>
                  </a:lnTo>
                  <a:lnTo>
                    <a:pt x="2361628" y="67627"/>
                  </a:lnTo>
                  <a:lnTo>
                    <a:pt x="2389822" y="101798"/>
                  </a:lnTo>
                  <a:lnTo>
                    <a:pt x="2411110" y="141017"/>
                  </a:lnTo>
                  <a:lnTo>
                    <a:pt x="2424564" y="184356"/>
                  </a:lnTo>
                  <a:lnTo>
                    <a:pt x="2429256" y="230885"/>
                  </a:lnTo>
                  <a:lnTo>
                    <a:pt x="2424564" y="277415"/>
                  </a:lnTo>
                  <a:lnTo>
                    <a:pt x="2411110" y="320754"/>
                  </a:lnTo>
                  <a:lnTo>
                    <a:pt x="2389822" y="359973"/>
                  </a:lnTo>
                  <a:lnTo>
                    <a:pt x="2361628" y="394144"/>
                  </a:lnTo>
                  <a:lnTo>
                    <a:pt x="2327457" y="422338"/>
                  </a:lnTo>
                  <a:lnTo>
                    <a:pt x="2288238" y="443626"/>
                  </a:lnTo>
                  <a:lnTo>
                    <a:pt x="2244899" y="457080"/>
                  </a:lnTo>
                  <a:lnTo>
                    <a:pt x="2198370" y="461771"/>
                  </a:lnTo>
                  <a:lnTo>
                    <a:pt x="230886" y="461771"/>
                  </a:lnTo>
                  <a:lnTo>
                    <a:pt x="184352" y="457080"/>
                  </a:lnTo>
                  <a:lnTo>
                    <a:pt x="141012" y="443626"/>
                  </a:lnTo>
                  <a:lnTo>
                    <a:pt x="101792" y="422338"/>
                  </a:lnTo>
                  <a:lnTo>
                    <a:pt x="67622" y="394144"/>
                  </a:lnTo>
                  <a:lnTo>
                    <a:pt x="39430" y="359973"/>
                  </a:lnTo>
                  <a:lnTo>
                    <a:pt x="18143" y="320754"/>
                  </a:lnTo>
                  <a:lnTo>
                    <a:pt x="4690" y="277415"/>
                  </a:lnTo>
                  <a:lnTo>
                    <a:pt x="0" y="230885"/>
                  </a:lnTo>
                  <a:close/>
                </a:path>
              </a:pathLst>
            </a:custGeom>
            <a:ln w="9144">
              <a:solidFill>
                <a:srgbClr val="000000"/>
              </a:solidFill>
            </a:ln>
          </p:spPr>
          <p:txBody>
            <a:bodyPr wrap="square" lIns="0" tIns="0" rIns="0" bIns="0" rtlCol="0"/>
            <a:lstStyle/>
            <a:p>
              <a:endParaRPr sz="2700"/>
            </a:p>
          </p:txBody>
        </p:sp>
        <p:pic>
          <p:nvPicPr>
            <p:cNvPr id="35" name="object 35"/>
            <p:cNvPicPr/>
            <p:nvPr/>
          </p:nvPicPr>
          <p:blipFill>
            <a:blip r:embed="rId6" cstate="print"/>
            <a:stretch>
              <a:fillRect/>
            </a:stretch>
          </p:blipFill>
          <p:spPr>
            <a:xfrm>
              <a:off x="370331" y="3272015"/>
              <a:ext cx="2519172" cy="551700"/>
            </a:xfrm>
            <a:prstGeom prst="rect">
              <a:avLst/>
            </a:prstGeom>
          </p:spPr>
        </p:pic>
        <p:pic>
          <p:nvPicPr>
            <p:cNvPr id="36" name="object 36"/>
            <p:cNvPicPr/>
            <p:nvPr/>
          </p:nvPicPr>
          <p:blipFill>
            <a:blip r:embed="rId11" cstate="print"/>
            <a:stretch>
              <a:fillRect/>
            </a:stretch>
          </p:blipFill>
          <p:spPr>
            <a:xfrm>
              <a:off x="981455" y="3304019"/>
              <a:ext cx="1296924" cy="560844"/>
            </a:xfrm>
            <a:prstGeom prst="rect">
              <a:avLst/>
            </a:prstGeom>
          </p:spPr>
        </p:pic>
        <p:pic>
          <p:nvPicPr>
            <p:cNvPr id="37" name="object 37"/>
            <p:cNvPicPr/>
            <p:nvPr/>
          </p:nvPicPr>
          <p:blipFill>
            <a:blip r:embed="rId12" cstate="print"/>
            <a:stretch>
              <a:fillRect/>
            </a:stretch>
          </p:blipFill>
          <p:spPr>
            <a:xfrm>
              <a:off x="417575" y="3299460"/>
              <a:ext cx="2429256" cy="461771"/>
            </a:xfrm>
            <a:prstGeom prst="rect">
              <a:avLst/>
            </a:prstGeom>
          </p:spPr>
        </p:pic>
        <p:sp>
          <p:nvSpPr>
            <p:cNvPr id="38" name="object 38"/>
            <p:cNvSpPr/>
            <p:nvPr/>
          </p:nvSpPr>
          <p:spPr>
            <a:xfrm>
              <a:off x="417575" y="3299460"/>
              <a:ext cx="2429510" cy="462280"/>
            </a:xfrm>
            <a:custGeom>
              <a:avLst/>
              <a:gdLst/>
              <a:ahLst/>
              <a:cxnLst/>
              <a:rect l="l" t="t" r="r" b="b"/>
              <a:pathLst>
                <a:path w="2429510" h="462279">
                  <a:moveTo>
                    <a:pt x="0" y="230886"/>
                  </a:moveTo>
                  <a:lnTo>
                    <a:pt x="4690" y="184356"/>
                  </a:lnTo>
                  <a:lnTo>
                    <a:pt x="18143" y="141017"/>
                  </a:lnTo>
                  <a:lnTo>
                    <a:pt x="39430" y="101798"/>
                  </a:lnTo>
                  <a:lnTo>
                    <a:pt x="67622" y="67627"/>
                  </a:lnTo>
                  <a:lnTo>
                    <a:pt x="101792" y="39433"/>
                  </a:lnTo>
                  <a:lnTo>
                    <a:pt x="141012" y="18145"/>
                  </a:lnTo>
                  <a:lnTo>
                    <a:pt x="184352" y="4691"/>
                  </a:lnTo>
                  <a:lnTo>
                    <a:pt x="230886" y="0"/>
                  </a:lnTo>
                  <a:lnTo>
                    <a:pt x="2198370" y="0"/>
                  </a:lnTo>
                  <a:lnTo>
                    <a:pt x="2244899" y="4691"/>
                  </a:lnTo>
                  <a:lnTo>
                    <a:pt x="2288238" y="18145"/>
                  </a:lnTo>
                  <a:lnTo>
                    <a:pt x="2327457" y="39433"/>
                  </a:lnTo>
                  <a:lnTo>
                    <a:pt x="2361628" y="67627"/>
                  </a:lnTo>
                  <a:lnTo>
                    <a:pt x="2389822" y="101798"/>
                  </a:lnTo>
                  <a:lnTo>
                    <a:pt x="2411110" y="141017"/>
                  </a:lnTo>
                  <a:lnTo>
                    <a:pt x="2424564" y="184356"/>
                  </a:lnTo>
                  <a:lnTo>
                    <a:pt x="2429256" y="230886"/>
                  </a:lnTo>
                  <a:lnTo>
                    <a:pt x="2424564" y="277415"/>
                  </a:lnTo>
                  <a:lnTo>
                    <a:pt x="2411110" y="320754"/>
                  </a:lnTo>
                  <a:lnTo>
                    <a:pt x="2389822" y="359973"/>
                  </a:lnTo>
                  <a:lnTo>
                    <a:pt x="2361628" y="394144"/>
                  </a:lnTo>
                  <a:lnTo>
                    <a:pt x="2327457" y="422338"/>
                  </a:lnTo>
                  <a:lnTo>
                    <a:pt x="2288238" y="443626"/>
                  </a:lnTo>
                  <a:lnTo>
                    <a:pt x="2244899" y="457080"/>
                  </a:lnTo>
                  <a:lnTo>
                    <a:pt x="2198370" y="461771"/>
                  </a:lnTo>
                  <a:lnTo>
                    <a:pt x="230886" y="461771"/>
                  </a:lnTo>
                  <a:lnTo>
                    <a:pt x="184352" y="457080"/>
                  </a:lnTo>
                  <a:lnTo>
                    <a:pt x="141012" y="443626"/>
                  </a:lnTo>
                  <a:lnTo>
                    <a:pt x="101792" y="422338"/>
                  </a:lnTo>
                  <a:lnTo>
                    <a:pt x="67622" y="394144"/>
                  </a:lnTo>
                  <a:lnTo>
                    <a:pt x="39430" y="359973"/>
                  </a:lnTo>
                  <a:lnTo>
                    <a:pt x="18143" y="320754"/>
                  </a:lnTo>
                  <a:lnTo>
                    <a:pt x="4690" y="277415"/>
                  </a:lnTo>
                  <a:lnTo>
                    <a:pt x="0" y="230886"/>
                  </a:lnTo>
                  <a:close/>
                </a:path>
              </a:pathLst>
            </a:custGeom>
            <a:ln w="9144">
              <a:solidFill>
                <a:srgbClr val="F8C900"/>
              </a:solidFill>
            </a:ln>
          </p:spPr>
          <p:txBody>
            <a:bodyPr wrap="square" lIns="0" tIns="0" rIns="0" bIns="0" rtlCol="0"/>
            <a:lstStyle/>
            <a:p>
              <a:endParaRPr sz="2700"/>
            </a:p>
          </p:txBody>
        </p:sp>
      </p:grpSp>
      <p:sp>
        <p:nvSpPr>
          <p:cNvPr id="40" name="object 40"/>
          <p:cNvSpPr/>
          <p:nvPr/>
        </p:nvSpPr>
        <p:spPr>
          <a:xfrm>
            <a:off x="4430267" y="6357367"/>
            <a:ext cx="13007340" cy="1010603"/>
          </a:xfrm>
          <a:custGeom>
            <a:avLst/>
            <a:gdLst/>
            <a:ahLst/>
            <a:cxnLst/>
            <a:rect l="l" t="t" r="r" b="b"/>
            <a:pathLst>
              <a:path w="8671560" h="673735">
                <a:moveTo>
                  <a:pt x="0" y="112267"/>
                </a:moveTo>
                <a:lnTo>
                  <a:pt x="8826" y="68579"/>
                </a:lnTo>
                <a:lnTo>
                  <a:pt x="32893" y="32892"/>
                </a:lnTo>
                <a:lnTo>
                  <a:pt x="68580" y="8826"/>
                </a:lnTo>
                <a:lnTo>
                  <a:pt x="112268" y="0"/>
                </a:lnTo>
                <a:lnTo>
                  <a:pt x="8559292" y="0"/>
                </a:lnTo>
                <a:lnTo>
                  <a:pt x="8602980" y="8826"/>
                </a:lnTo>
                <a:lnTo>
                  <a:pt x="8638667" y="32892"/>
                </a:lnTo>
                <a:lnTo>
                  <a:pt x="8662733" y="68579"/>
                </a:lnTo>
                <a:lnTo>
                  <a:pt x="8671560" y="112267"/>
                </a:lnTo>
                <a:lnTo>
                  <a:pt x="8671560" y="561339"/>
                </a:lnTo>
                <a:lnTo>
                  <a:pt x="8662733" y="605027"/>
                </a:lnTo>
                <a:lnTo>
                  <a:pt x="8638667" y="640714"/>
                </a:lnTo>
                <a:lnTo>
                  <a:pt x="8602979" y="664781"/>
                </a:lnTo>
                <a:lnTo>
                  <a:pt x="8559292" y="673607"/>
                </a:lnTo>
                <a:lnTo>
                  <a:pt x="112268" y="673607"/>
                </a:lnTo>
                <a:lnTo>
                  <a:pt x="68580" y="664781"/>
                </a:lnTo>
                <a:lnTo>
                  <a:pt x="32893" y="640714"/>
                </a:lnTo>
                <a:lnTo>
                  <a:pt x="8826" y="605027"/>
                </a:lnTo>
                <a:lnTo>
                  <a:pt x="0" y="561339"/>
                </a:lnTo>
                <a:lnTo>
                  <a:pt x="0" y="112267"/>
                </a:lnTo>
                <a:close/>
              </a:path>
            </a:pathLst>
          </a:custGeom>
          <a:ln w="12192">
            <a:solidFill>
              <a:srgbClr val="41709C"/>
            </a:solidFill>
          </a:ln>
        </p:spPr>
        <p:txBody>
          <a:bodyPr wrap="square" lIns="0" tIns="0" rIns="0" bIns="0" rtlCol="0"/>
          <a:lstStyle/>
          <a:p>
            <a:endParaRPr sz="2700"/>
          </a:p>
        </p:txBody>
      </p:sp>
      <p:sp>
        <p:nvSpPr>
          <p:cNvPr id="41" name="object 41"/>
          <p:cNvSpPr txBox="1"/>
          <p:nvPr/>
        </p:nvSpPr>
        <p:spPr>
          <a:xfrm>
            <a:off x="4597718" y="6487286"/>
            <a:ext cx="11097576" cy="711733"/>
          </a:xfrm>
          <a:prstGeom prst="rect">
            <a:avLst/>
          </a:prstGeom>
        </p:spPr>
        <p:txBody>
          <a:bodyPr vert="horz" wrap="square" lIns="0" tIns="19050" rIns="0" bIns="0" rtlCol="0">
            <a:spAutoFit/>
          </a:bodyPr>
          <a:lstStyle/>
          <a:p>
            <a:pPr marL="532448" indent="-513398">
              <a:spcBef>
                <a:spcPts val="150"/>
              </a:spcBef>
              <a:buAutoNum type="arabicParenR"/>
              <a:tabLst>
                <a:tab pos="532448" algn="l"/>
              </a:tabLst>
            </a:pPr>
            <a:r>
              <a:rPr sz="2250" spc="-158" dirty="0">
                <a:latin typeface="Arial MT"/>
                <a:cs typeface="Arial MT"/>
              </a:rPr>
              <a:t>honorarium</a:t>
            </a:r>
            <a:r>
              <a:rPr sz="2250" spc="-38" dirty="0">
                <a:latin typeface="Arial MT"/>
                <a:cs typeface="Arial MT"/>
              </a:rPr>
              <a:t> </a:t>
            </a:r>
            <a:r>
              <a:rPr sz="2250" spc="-68" dirty="0">
                <a:latin typeface="Arial MT"/>
                <a:cs typeface="Arial MT"/>
              </a:rPr>
              <a:t>diberikan</a:t>
            </a:r>
            <a:r>
              <a:rPr sz="2250" spc="8" dirty="0">
                <a:latin typeface="Arial MT"/>
                <a:cs typeface="Arial MT"/>
              </a:rPr>
              <a:t> </a:t>
            </a:r>
            <a:r>
              <a:rPr sz="2250" spc="-68" dirty="0">
                <a:latin typeface="Arial MT"/>
                <a:cs typeface="Arial MT"/>
              </a:rPr>
              <a:t>kepada</a:t>
            </a:r>
            <a:r>
              <a:rPr sz="2250" spc="-45" dirty="0">
                <a:latin typeface="Arial MT"/>
                <a:cs typeface="Arial MT"/>
              </a:rPr>
              <a:t> </a:t>
            </a:r>
            <a:r>
              <a:rPr sz="2250" spc="-233" dirty="0">
                <a:latin typeface="Arial MT"/>
                <a:cs typeface="Arial MT"/>
              </a:rPr>
              <a:t>ASN</a:t>
            </a:r>
            <a:r>
              <a:rPr sz="2250" spc="-38" dirty="0">
                <a:latin typeface="Arial MT"/>
                <a:cs typeface="Arial MT"/>
              </a:rPr>
              <a:t> </a:t>
            </a:r>
            <a:r>
              <a:rPr sz="2250" spc="-83" dirty="0">
                <a:latin typeface="Arial MT"/>
                <a:cs typeface="Arial MT"/>
              </a:rPr>
              <a:t>yang</a:t>
            </a:r>
            <a:r>
              <a:rPr sz="2250" dirty="0">
                <a:latin typeface="Arial MT"/>
                <a:cs typeface="Arial MT"/>
              </a:rPr>
              <a:t> </a:t>
            </a:r>
            <a:r>
              <a:rPr sz="2250" spc="-68" dirty="0">
                <a:latin typeface="Arial MT"/>
                <a:cs typeface="Arial MT"/>
              </a:rPr>
              <a:t>diberikan</a:t>
            </a:r>
            <a:r>
              <a:rPr sz="2250" spc="-23" dirty="0">
                <a:latin typeface="Arial MT"/>
                <a:cs typeface="Arial MT"/>
              </a:rPr>
              <a:t> </a:t>
            </a:r>
            <a:r>
              <a:rPr sz="2250" spc="-158" dirty="0">
                <a:latin typeface="Arial MT"/>
                <a:cs typeface="Arial MT"/>
              </a:rPr>
              <a:t>tugas</a:t>
            </a:r>
            <a:r>
              <a:rPr sz="2250" dirty="0">
                <a:latin typeface="Arial MT"/>
                <a:cs typeface="Arial MT"/>
              </a:rPr>
              <a:t> </a:t>
            </a:r>
            <a:r>
              <a:rPr sz="2250" spc="-113" dirty="0">
                <a:latin typeface="Arial MT"/>
                <a:cs typeface="Arial MT"/>
              </a:rPr>
              <a:t>sebagai</a:t>
            </a:r>
            <a:r>
              <a:rPr sz="2250" spc="-53" dirty="0">
                <a:latin typeface="Arial MT"/>
                <a:cs typeface="Arial MT"/>
              </a:rPr>
              <a:t> </a:t>
            </a:r>
            <a:r>
              <a:rPr sz="2250" spc="-353" dirty="0">
                <a:latin typeface="Arial MT"/>
                <a:cs typeface="Arial MT"/>
              </a:rPr>
              <a:t>PPK</a:t>
            </a:r>
            <a:r>
              <a:rPr sz="2250" spc="-30" dirty="0">
                <a:latin typeface="Arial MT"/>
                <a:cs typeface="Arial MT"/>
              </a:rPr>
              <a:t> </a:t>
            </a:r>
            <a:r>
              <a:rPr sz="2250" spc="-233" dirty="0">
                <a:latin typeface="Arial MT"/>
                <a:cs typeface="Arial MT"/>
              </a:rPr>
              <a:t>SKPD/PPK</a:t>
            </a:r>
            <a:r>
              <a:rPr sz="2250" spc="-60" dirty="0">
                <a:latin typeface="Arial MT"/>
                <a:cs typeface="Arial MT"/>
              </a:rPr>
              <a:t> </a:t>
            </a:r>
            <a:r>
              <a:rPr sz="2250" spc="-150" dirty="0">
                <a:latin typeface="Arial MT"/>
                <a:cs typeface="Arial MT"/>
              </a:rPr>
              <a:t>Unit</a:t>
            </a:r>
            <a:r>
              <a:rPr sz="2250" spc="-15" dirty="0">
                <a:latin typeface="Arial MT"/>
                <a:cs typeface="Arial MT"/>
              </a:rPr>
              <a:t> </a:t>
            </a:r>
            <a:r>
              <a:rPr sz="2250" spc="-158" dirty="0">
                <a:latin typeface="Arial MT"/>
                <a:cs typeface="Arial MT"/>
              </a:rPr>
              <a:t>SKPD.</a:t>
            </a:r>
            <a:endParaRPr sz="2250" dirty="0">
              <a:latin typeface="Arial MT"/>
              <a:cs typeface="Arial MT"/>
            </a:endParaRPr>
          </a:p>
          <a:p>
            <a:pPr marL="532448" indent="-513398">
              <a:buAutoNum type="arabicParenR"/>
              <a:tabLst>
                <a:tab pos="532448" algn="l"/>
              </a:tabLst>
            </a:pPr>
            <a:r>
              <a:rPr sz="2250" spc="-135" dirty="0">
                <a:latin typeface="Arial MT"/>
                <a:cs typeface="Arial MT"/>
              </a:rPr>
              <a:t>besaran</a:t>
            </a:r>
            <a:r>
              <a:rPr sz="2250" spc="-45" dirty="0">
                <a:latin typeface="Arial MT"/>
                <a:cs typeface="Arial MT"/>
              </a:rPr>
              <a:t> </a:t>
            </a:r>
            <a:r>
              <a:rPr sz="2250" spc="-158" dirty="0">
                <a:latin typeface="Arial MT"/>
                <a:cs typeface="Arial MT"/>
              </a:rPr>
              <a:t>honorarium</a:t>
            </a:r>
            <a:r>
              <a:rPr sz="2250" spc="-15" dirty="0">
                <a:latin typeface="Arial MT"/>
                <a:cs typeface="Arial MT"/>
              </a:rPr>
              <a:t> </a:t>
            </a:r>
            <a:r>
              <a:rPr sz="2250" spc="-90" dirty="0">
                <a:latin typeface="Arial MT"/>
                <a:cs typeface="Arial MT"/>
              </a:rPr>
              <a:t>didasarkan</a:t>
            </a:r>
            <a:r>
              <a:rPr sz="2250" spc="-45" dirty="0">
                <a:latin typeface="Arial MT"/>
                <a:cs typeface="Arial MT"/>
              </a:rPr>
              <a:t> </a:t>
            </a:r>
            <a:r>
              <a:rPr sz="2250" dirty="0">
                <a:latin typeface="Arial MT"/>
                <a:cs typeface="Arial MT"/>
              </a:rPr>
              <a:t>pada</a:t>
            </a:r>
            <a:r>
              <a:rPr sz="2250" spc="-23" dirty="0">
                <a:latin typeface="Arial MT"/>
                <a:cs typeface="Arial MT"/>
              </a:rPr>
              <a:t> </a:t>
            </a:r>
            <a:r>
              <a:rPr sz="2250" spc="-171" dirty="0">
                <a:latin typeface="Arial MT"/>
                <a:cs typeface="Arial MT"/>
              </a:rPr>
              <a:t>jumlah</a:t>
            </a:r>
            <a:r>
              <a:rPr sz="2250" dirty="0">
                <a:latin typeface="Arial MT"/>
                <a:cs typeface="Arial MT"/>
              </a:rPr>
              <a:t> </a:t>
            </a:r>
            <a:r>
              <a:rPr sz="2250" spc="-83" dirty="0">
                <a:latin typeface="Arial MT"/>
                <a:cs typeface="Arial MT"/>
              </a:rPr>
              <a:t>pagu</a:t>
            </a:r>
            <a:r>
              <a:rPr sz="2250" spc="-38" dirty="0">
                <a:latin typeface="Arial MT"/>
                <a:cs typeface="Arial MT"/>
              </a:rPr>
              <a:t> </a:t>
            </a:r>
            <a:r>
              <a:rPr sz="2250" spc="-90" dirty="0">
                <a:latin typeface="Arial MT"/>
                <a:cs typeface="Arial MT"/>
              </a:rPr>
              <a:t>yang</a:t>
            </a:r>
            <a:r>
              <a:rPr sz="2250" spc="-15" dirty="0">
                <a:latin typeface="Arial MT"/>
                <a:cs typeface="Arial MT"/>
              </a:rPr>
              <a:t> </a:t>
            </a:r>
            <a:r>
              <a:rPr sz="2250" spc="-60" dirty="0">
                <a:latin typeface="Arial MT"/>
                <a:cs typeface="Arial MT"/>
              </a:rPr>
              <a:t>dikelola</a:t>
            </a:r>
            <a:r>
              <a:rPr sz="2250" spc="-45" dirty="0">
                <a:latin typeface="Arial MT"/>
                <a:cs typeface="Arial MT"/>
              </a:rPr>
              <a:t> </a:t>
            </a:r>
            <a:r>
              <a:rPr sz="2250" spc="-353" dirty="0">
                <a:latin typeface="Arial MT"/>
                <a:cs typeface="Arial MT"/>
              </a:rPr>
              <a:t>PPK</a:t>
            </a:r>
            <a:r>
              <a:rPr sz="2250" spc="-38" dirty="0">
                <a:latin typeface="Arial MT"/>
                <a:cs typeface="Arial MT"/>
              </a:rPr>
              <a:t> </a:t>
            </a:r>
            <a:r>
              <a:rPr sz="2250" spc="-233" dirty="0">
                <a:latin typeface="Arial MT"/>
                <a:cs typeface="Arial MT"/>
              </a:rPr>
              <a:t>SKPD/PPK</a:t>
            </a:r>
            <a:r>
              <a:rPr sz="2250" spc="-68" dirty="0">
                <a:latin typeface="Arial MT"/>
                <a:cs typeface="Arial MT"/>
              </a:rPr>
              <a:t> </a:t>
            </a:r>
            <a:r>
              <a:rPr sz="2250" spc="-150" dirty="0">
                <a:latin typeface="Arial MT"/>
                <a:cs typeface="Arial MT"/>
              </a:rPr>
              <a:t>Unit</a:t>
            </a:r>
            <a:r>
              <a:rPr sz="2250" spc="-15" dirty="0">
                <a:latin typeface="Arial MT"/>
                <a:cs typeface="Arial MT"/>
              </a:rPr>
              <a:t> </a:t>
            </a:r>
            <a:r>
              <a:rPr sz="2250" spc="-135" dirty="0">
                <a:latin typeface="Arial MT"/>
                <a:cs typeface="Arial MT"/>
              </a:rPr>
              <a:t>SKPD.</a:t>
            </a:r>
            <a:endParaRPr sz="2250" dirty="0">
              <a:latin typeface="Arial MT"/>
              <a:cs typeface="Arial MT"/>
            </a:endParaRPr>
          </a:p>
        </p:txBody>
      </p:sp>
      <p:grpSp>
        <p:nvGrpSpPr>
          <p:cNvPr id="42" name="object 42"/>
          <p:cNvGrpSpPr/>
          <p:nvPr/>
        </p:nvGrpSpPr>
        <p:grpSpPr>
          <a:xfrm>
            <a:off x="502919" y="6236189"/>
            <a:ext cx="3859530" cy="1127760"/>
            <a:chOff x="335279" y="4157459"/>
            <a:chExt cx="2573020" cy="751840"/>
          </a:xfrm>
        </p:grpSpPr>
        <p:pic>
          <p:nvPicPr>
            <p:cNvPr id="43" name="object 43"/>
            <p:cNvPicPr/>
            <p:nvPr/>
          </p:nvPicPr>
          <p:blipFill>
            <a:blip r:embed="rId13" cstate="print"/>
            <a:stretch>
              <a:fillRect/>
            </a:stretch>
          </p:blipFill>
          <p:spPr>
            <a:xfrm>
              <a:off x="406891" y="4321953"/>
              <a:ext cx="2500917" cy="542752"/>
            </a:xfrm>
            <a:prstGeom prst="rect">
              <a:avLst/>
            </a:prstGeom>
          </p:spPr>
        </p:pic>
        <p:pic>
          <p:nvPicPr>
            <p:cNvPr id="44" name="object 44"/>
            <p:cNvPicPr/>
            <p:nvPr/>
          </p:nvPicPr>
          <p:blipFill>
            <a:blip r:embed="rId14" cstate="print"/>
            <a:stretch>
              <a:fillRect/>
            </a:stretch>
          </p:blipFill>
          <p:spPr>
            <a:xfrm>
              <a:off x="797052" y="4370832"/>
              <a:ext cx="1720595" cy="507492"/>
            </a:xfrm>
            <a:prstGeom prst="rect">
              <a:avLst/>
            </a:prstGeom>
          </p:spPr>
        </p:pic>
        <p:sp>
          <p:nvSpPr>
            <p:cNvPr id="45" name="object 45"/>
            <p:cNvSpPr/>
            <p:nvPr/>
          </p:nvSpPr>
          <p:spPr>
            <a:xfrm>
              <a:off x="445007" y="4340352"/>
              <a:ext cx="2429510" cy="471170"/>
            </a:xfrm>
            <a:custGeom>
              <a:avLst/>
              <a:gdLst/>
              <a:ahLst/>
              <a:cxnLst/>
              <a:rect l="l" t="t" r="r" b="b"/>
              <a:pathLst>
                <a:path w="2429510" h="471170">
                  <a:moveTo>
                    <a:pt x="2193798" y="0"/>
                  </a:moveTo>
                  <a:lnTo>
                    <a:pt x="235458" y="0"/>
                  </a:lnTo>
                  <a:lnTo>
                    <a:pt x="188006" y="4783"/>
                  </a:lnTo>
                  <a:lnTo>
                    <a:pt x="143809" y="18502"/>
                  </a:lnTo>
                  <a:lnTo>
                    <a:pt x="103813" y="40210"/>
                  </a:lnTo>
                  <a:lnTo>
                    <a:pt x="68965" y="68961"/>
                  </a:lnTo>
                  <a:lnTo>
                    <a:pt x="40213" y="103807"/>
                  </a:lnTo>
                  <a:lnTo>
                    <a:pt x="18504" y="143803"/>
                  </a:lnTo>
                  <a:lnTo>
                    <a:pt x="4783" y="188002"/>
                  </a:lnTo>
                  <a:lnTo>
                    <a:pt x="0" y="235458"/>
                  </a:lnTo>
                  <a:lnTo>
                    <a:pt x="4783" y="282913"/>
                  </a:lnTo>
                  <a:lnTo>
                    <a:pt x="18504" y="327112"/>
                  </a:lnTo>
                  <a:lnTo>
                    <a:pt x="40213" y="367108"/>
                  </a:lnTo>
                  <a:lnTo>
                    <a:pt x="68965" y="401955"/>
                  </a:lnTo>
                  <a:lnTo>
                    <a:pt x="103813" y="430705"/>
                  </a:lnTo>
                  <a:lnTo>
                    <a:pt x="143809" y="452413"/>
                  </a:lnTo>
                  <a:lnTo>
                    <a:pt x="188006" y="466132"/>
                  </a:lnTo>
                  <a:lnTo>
                    <a:pt x="235458" y="470916"/>
                  </a:lnTo>
                  <a:lnTo>
                    <a:pt x="2193798" y="470916"/>
                  </a:lnTo>
                  <a:lnTo>
                    <a:pt x="2241253" y="466132"/>
                  </a:lnTo>
                  <a:lnTo>
                    <a:pt x="2285452" y="452413"/>
                  </a:lnTo>
                  <a:lnTo>
                    <a:pt x="2325448" y="430705"/>
                  </a:lnTo>
                  <a:lnTo>
                    <a:pt x="2360295" y="401955"/>
                  </a:lnTo>
                  <a:lnTo>
                    <a:pt x="2389045" y="367108"/>
                  </a:lnTo>
                  <a:lnTo>
                    <a:pt x="2410753" y="327112"/>
                  </a:lnTo>
                  <a:lnTo>
                    <a:pt x="2424472" y="282913"/>
                  </a:lnTo>
                  <a:lnTo>
                    <a:pt x="2429256" y="235458"/>
                  </a:lnTo>
                  <a:lnTo>
                    <a:pt x="2424472" y="188002"/>
                  </a:lnTo>
                  <a:lnTo>
                    <a:pt x="2410753" y="143803"/>
                  </a:lnTo>
                  <a:lnTo>
                    <a:pt x="2389045" y="103807"/>
                  </a:lnTo>
                  <a:lnTo>
                    <a:pt x="2360295" y="68961"/>
                  </a:lnTo>
                  <a:lnTo>
                    <a:pt x="2325448" y="40210"/>
                  </a:lnTo>
                  <a:lnTo>
                    <a:pt x="2285452" y="18502"/>
                  </a:lnTo>
                  <a:lnTo>
                    <a:pt x="2241253" y="4783"/>
                  </a:lnTo>
                  <a:lnTo>
                    <a:pt x="2193798" y="0"/>
                  </a:lnTo>
                  <a:close/>
                </a:path>
              </a:pathLst>
            </a:custGeom>
            <a:solidFill>
              <a:srgbClr val="7B7B7B"/>
            </a:solidFill>
          </p:spPr>
          <p:txBody>
            <a:bodyPr wrap="square" lIns="0" tIns="0" rIns="0" bIns="0" rtlCol="0"/>
            <a:lstStyle/>
            <a:p>
              <a:endParaRPr sz="2700"/>
            </a:p>
          </p:txBody>
        </p:sp>
        <p:sp>
          <p:nvSpPr>
            <p:cNvPr id="46" name="object 46"/>
            <p:cNvSpPr/>
            <p:nvPr/>
          </p:nvSpPr>
          <p:spPr>
            <a:xfrm>
              <a:off x="445007" y="4340352"/>
              <a:ext cx="2429510" cy="471170"/>
            </a:xfrm>
            <a:custGeom>
              <a:avLst/>
              <a:gdLst/>
              <a:ahLst/>
              <a:cxnLst/>
              <a:rect l="l" t="t" r="r" b="b"/>
              <a:pathLst>
                <a:path w="2429510" h="471170">
                  <a:moveTo>
                    <a:pt x="0" y="235458"/>
                  </a:moveTo>
                  <a:lnTo>
                    <a:pt x="4783" y="188002"/>
                  </a:lnTo>
                  <a:lnTo>
                    <a:pt x="18504" y="143803"/>
                  </a:lnTo>
                  <a:lnTo>
                    <a:pt x="40213" y="103807"/>
                  </a:lnTo>
                  <a:lnTo>
                    <a:pt x="68965" y="68961"/>
                  </a:lnTo>
                  <a:lnTo>
                    <a:pt x="103813" y="40210"/>
                  </a:lnTo>
                  <a:lnTo>
                    <a:pt x="143809" y="18502"/>
                  </a:lnTo>
                  <a:lnTo>
                    <a:pt x="188006" y="4783"/>
                  </a:lnTo>
                  <a:lnTo>
                    <a:pt x="235458" y="0"/>
                  </a:lnTo>
                  <a:lnTo>
                    <a:pt x="2193798" y="0"/>
                  </a:lnTo>
                  <a:lnTo>
                    <a:pt x="2241253" y="4783"/>
                  </a:lnTo>
                  <a:lnTo>
                    <a:pt x="2285452" y="18502"/>
                  </a:lnTo>
                  <a:lnTo>
                    <a:pt x="2325448" y="40210"/>
                  </a:lnTo>
                  <a:lnTo>
                    <a:pt x="2360295" y="68961"/>
                  </a:lnTo>
                  <a:lnTo>
                    <a:pt x="2389045" y="103807"/>
                  </a:lnTo>
                  <a:lnTo>
                    <a:pt x="2410753" y="143803"/>
                  </a:lnTo>
                  <a:lnTo>
                    <a:pt x="2424472" y="188002"/>
                  </a:lnTo>
                  <a:lnTo>
                    <a:pt x="2429256" y="235458"/>
                  </a:lnTo>
                  <a:lnTo>
                    <a:pt x="2424472" y="282913"/>
                  </a:lnTo>
                  <a:lnTo>
                    <a:pt x="2410753" y="327112"/>
                  </a:lnTo>
                  <a:lnTo>
                    <a:pt x="2389045" y="367108"/>
                  </a:lnTo>
                  <a:lnTo>
                    <a:pt x="2360295" y="401955"/>
                  </a:lnTo>
                  <a:lnTo>
                    <a:pt x="2325448" y="430705"/>
                  </a:lnTo>
                  <a:lnTo>
                    <a:pt x="2285452" y="452413"/>
                  </a:lnTo>
                  <a:lnTo>
                    <a:pt x="2241253" y="466132"/>
                  </a:lnTo>
                  <a:lnTo>
                    <a:pt x="2193798" y="470916"/>
                  </a:lnTo>
                  <a:lnTo>
                    <a:pt x="235458" y="470916"/>
                  </a:lnTo>
                  <a:lnTo>
                    <a:pt x="188006" y="466132"/>
                  </a:lnTo>
                  <a:lnTo>
                    <a:pt x="143809" y="452413"/>
                  </a:lnTo>
                  <a:lnTo>
                    <a:pt x="103813" y="430705"/>
                  </a:lnTo>
                  <a:lnTo>
                    <a:pt x="68965" y="401955"/>
                  </a:lnTo>
                  <a:lnTo>
                    <a:pt x="40213" y="367108"/>
                  </a:lnTo>
                  <a:lnTo>
                    <a:pt x="18504" y="327112"/>
                  </a:lnTo>
                  <a:lnTo>
                    <a:pt x="4783" y="282913"/>
                  </a:lnTo>
                  <a:lnTo>
                    <a:pt x="0" y="235458"/>
                  </a:lnTo>
                  <a:close/>
                </a:path>
              </a:pathLst>
            </a:custGeom>
            <a:ln w="9143">
              <a:solidFill>
                <a:srgbClr val="000000"/>
              </a:solidFill>
            </a:ln>
          </p:spPr>
          <p:txBody>
            <a:bodyPr wrap="square" lIns="0" tIns="0" rIns="0" bIns="0" rtlCol="0"/>
            <a:lstStyle/>
            <a:p>
              <a:endParaRPr sz="2700"/>
            </a:p>
          </p:txBody>
        </p:sp>
        <p:pic>
          <p:nvPicPr>
            <p:cNvPr id="47" name="object 47"/>
            <p:cNvPicPr/>
            <p:nvPr/>
          </p:nvPicPr>
          <p:blipFill>
            <a:blip r:embed="rId15" cstate="print"/>
            <a:stretch>
              <a:fillRect/>
            </a:stretch>
          </p:blipFill>
          <p:spPr>
            <a:xfrm>
              <a:off x="335279" y="4210837"/>
              <a:ext cx="2519172" cy="583666"/>
            </a:xfrm>
            <a:prstGeom prst="rect">
              <a:avLst/>
            </a:prstGeom>
          </p:spPr>
        </p:pic>
        <p:pic>
          <p:nvPicPr>
            <p:cNvPr id="48" name="object 48"/>
            <p:cNvPicPr/>
            <p:nvPr/>
          </p:nvPicPr>
          <p:blipFill>
            <a:blip r:embed="rId16" cstate="print"/>
            <a:stretch>
              <a:fillRect/>
            </a:stretch>
          </p:blipFill>
          <p:spPr>
            <a:xfrm>
              <a:off x="594359" y="4157459"/>
              <a:ext cx="2052827" cy="751344"/>
            </a:xfrm>
            <a:prstGeom prst="rect">
              <a:avLst/>
            </a:prstGeom>
          </p:spPr>
        </p:pic>
        <p:pic>
          <p:nvPicPr>
            <p:cNvPr id="49" name="object 49"/>
            <p:cNvPicPr/>
            <p:nvPr/>
          </p:nvPicPr>
          <p:blipFill>
            <a:blip r:embed="rId17" cstate="print"/>
            <a:stretch>
              <a:fillRect/>
            </a:stretch>
          </p:blipFill>
          <p:spPr>
            <a:xfrm>
              <a:off x="382523" y="4238244"/>
              <a:ext cx="2429256" cy="493775"/>
            </a:xfrm>
            <a:prstGeom prst="rect">
              <a:avLst/>
            </a:prstGeom>
          </p:spPr>
        </p:pic>
        <p:sp>
          <p:nvSpPr>
            <p:cNvPr id="50" name="object 50"/>
            <p:cNvSpPr/>
            <p:nvPr/>
          </p:nvSpPr>
          <p:spPr>
            <a:xfrm>
              <a:off x="382523" y="4238244"/>
              <a:ext cx="2429510" cy="494030"/>
            </a:xfrm>
            <a:custGeom>
              <a:avLst/>
              <a:gdLst/>
              <a:ahLst/>
              <a:cxnLst/>
              <a:rect l="l" t="t" r="r" b="b"/>
              <a:pathLst>
                <a:path w="2429510" h="494029">
                  <a:moveTo>
                    <a:pt x="0" y="246887"/>
                  </a:moveTo>
                  <a:lnTo>
                    <a:pt x="5016" y="197118"/>
                  </a:lnTo>
                  <a:lnTo>
                    <a:pt x="19402" y="150768"/>
                  </a:lnTo>
                  <a:lnTo>
                    <a:pt x="42165" y="108830"/>
                  </a:lnTo>
                  <a:lnTo>
                    <a:pt x="72313" y="72294"/>
                  </a:lnTo>
                  <a:lnTo>
                    <a:pt x="108852" y="42152"/>
                  </a:lnTo>
                  <a:lnTo>
                    <a:pt x="150790" y="19395"/>
                  </a:lnTo>
                  <a:lnTo>
                    <a:pt x="197132" y="5014"/>
                  </a:lnTo>
                  <a:lnTo>
                    <a:pt x="246888" y="0"/>
                  </a:lnTo>
                  <a:lnTo>
                    <a:pt x="2182368" y="0"/>
                  </a:lnTo>
                  <a:lnTo>
                    <a:pt x="2232137" y="5014"/>
                  </a:lnTo>
                  <a:lnTo>
                    <a:pt x="2278487" y="19395"/>
                  </a:lnTo>
                  <a:lnTo>
                    <a:pt x="2320425" y="42152"/>
                  </a:lnTo>
                  <a:lnTo>
                    <a:pt x="2356961" y="72294"/>
                  </a:lnTo>
                  <a:lnTo>
                    <a:pt x="2387103" y="108830"/>
                  </a:lnTo>
                  <a:lnTo>
                    <a:pt x="2409860" y="150768"/>
                  </a:lnTo>
                  <a:lnTo>
                    <a:pt x="2424241" y="197118"/>
                  </a:lnTo>
                  <a:lnTo>
                    <a:pt x="2429256" y="246887"/>
                  </a:lnTo>
                  <a:lnTo>
                    <a:pt x="2424241" y="296657"/>
                  </a:lnTo>
                  <a:lnTo>
                    <a:pt x="2409860" y="343007"/>
                  </a:lnTo>
                  <a:lnTo>
                    <a:pt x="2387103" y="384945"/>
                  </a:lnTo>
                  <a:lnTo>
                    <a:pt x="2356961" y="421481"/>
                  </a:lnTo>
                  <a:lnTo>
                    <a:pt x="2320425" y="451623"/>
                  </a:lnTo>
                  <a:lnTo>
                    <a:pt x="2278487" y="474380"/>
                  </a:lnTo>
                  <a:lnTo>
                    <a:pt x="2232137" y="488761"/>
                  </a:lnTo>
                  <a:lnTo>
                    <a:pt x="2182368" y="493775"/>
                  </a:lnTo>
                  <a:lnTo>
                    <a:pt x="246888" y="493775"/>
                  </a:lnTo>
                  <a:lnTo>
                    <a:pt x="197132" y="488761"/>
                  </a:lnTo>
                  <a:lnTo>
                    <a:pt x="150790" y="474380"/>
                  </a:lnTo>
                  <a:lnTo>
                    <a:pt x="108852" y="451623"/>
                  </a:lnTo>
                  <a:lnTo>
                    <a:pt x="72313" y="421481"/>
                  </a:lnTo>
                  <a:lnTo>
                    <a:pt x="42165" y="384945"/>
                  </a:lnTo>
                  <a:lnTo>
                    <a:pt x="19402" y="343007"/>
                  </a:lnTo>
                  <a:lnTo>
                    <a:pt x="5016" y="296657"/>
                  </a:lnTo>
                  <a:lnTo>
                    <a:pt x="0" y="246887"/>
                  </a:lnTo>
                  <a:close/>
                </a:path>
              </a:pathLst>
            </a:custGeom>
            <a:ln w="9144">
              <a:solidFill>
                <a:srgbClr val="F8C900"/>
              </a:solidFill>
            </a:ln>
          </p:spPr>
          <p:txBody>
            <a:bodyPr wrap="square" lIns="0" tIns="0" rIns="0" bIns="0" rtlCol="0"/>
            <a:lstStyle/>
            <a:p>
              <a:endParaRPr sz="2700"/>
            </a:p>
          </p:txBody>
        </p:sp>
      </p:grpSp>
      <p:sp>
        <p:nvSpPr>
          <p:cNvPr id="52" name="object 52"/>
          <p:cNvSpPr/>
          <p:nvPr/>
        </p:nvSpPr>
        <p:spPr>
          <a:xfrm>
            <a:off x="4430267" y="7532369"/>
            <a:ext cx="13007340" cy="2158365"/>
          </a:xfrm>
          <a:custGeom>
            <a:avLst/>
            <a:gdLst/>
            <a:ahLst/>
            <a:cxnLst/>
            <a:rect l="l" t="t" r="r" b="b"/>
            <a:pathLst>
              <a:path w="8671560" h="1438910">
                <a:moveTo>
                  <a:pt x="0" y="239776"/>
                </a:moveTo>
                <a:lnTo>
                  <a:pt x="4869" y="191442"/>
                </a:lnTo>
                <a:lnTo>
                  <a:pt x="18837" y="146429"/>
                </a:lnTo>
                <a:lnTo>
                  <a:pt x="40940" y="105698"/>
                </a:lnTo>
                <a:lnTo>
                  <a:pt x="70215" y="70215"/>
                </a:lnTo>
                <a:lnTo>
                  <a:pt x="105698" y="40940"/>
                </a:lnTo>
                <a:lnTo>
                  <a:pt x="146429" y="18837"/>
                </a:lnTo>
                <a:lnTo>
                  <a:pt x="191442" y="4869"/>
                </a:lnTo>
                <a:lnTo>
                  <a:pt x="239775" y="0"/>
                </a:lnTo>
                <a:lnTo>
                  <a:pt x="8431784" y="0"/>
                </a:lnTo>
                <a:lnTo>
                  <a:pt x="8480117" y="4869"/>
                </a:lnTo>
                <a:lnTo>
                  <a:pt x="8525130" y="18837"/>
                </a:lnTo>
                <a:lnTo>
                  <a:pt x="8565861" y="40940"/>
                </a:lnTo>
                <a:lnTo>
                  <a:pt x="8601344" y="70215"/>
                </a:lnTo>
                <a:lnTo>
                  <a:pt x="8630619" y="105698"/>
                </a:lnTo>
                <a:lnTo>
                  <a:pt x="8652722" y="146429"/>
                </a:lnTo>
                <a:lnTo>
                  <a:pt x="8666690" y="191442"/>
                </a:lnTo>
                <a:lnTo>
                  <a:pt x="8671560" y="239776"/>
                </a:lnTo>
                <a:lnTo>
                  <a:pt x="8671560" y="1198880"/>
                </a:lnTo>
                <a:lnTo>
                  <a:pt x="8666690" y="1247202"/>
                </a:lnTo>
                <a:lnTo>
                  <a:pt x="8652722" y="1292210"/>
                </a:lnTo>
                <a:lnTo>
                  <a:pt x="8630619" y="1332940"/>
                </a:lnTo>
                <a:lnTo>
                  <a:pt x="8601344" y="1368426"/>
                </a:lnTo>
                <a:lnTo>
                  <a:pt x="8565861" y="1397705"/>
                </a:lnTo>
                <a:lnTo>
                  <a:pt x="8525130" y="1419812"/>
                </a:lnTo>
                <a:lnTo>
                  <a:pt x="8480117" y="1433784"/>
                </a:lnTo>
                <a:lnTo>
                  <a:pt x="8431784" y="1438656"/>
                </a:lnTo>
                <a:lnTo>
                  <a:pt x="239775" y="1438656"/>
                </a:lnTo>
                <a:lnTo>
                  <a:pt x="191442" y="1433784"/>
                </a:lnTo>
                <a:lnTo>
                  <a:pt x="146429" y="1419812"/>
                </a:lnTo>
                <a:lnTo>
                  <a:pt x="105698" y="1397705"/>
                </a:lnTo>
                <a:lnTo>
                  <a:pt x="70215" y="1368426"/>
                </a:lnTo>
                <a:lnTo>
                  <a:pt x="40940" y="1332940"/>
                </a:lnTo>
                <a:lnTo>
                  <a:pt x="18837" y="1292210"/>
                </a:lnTo>
                <a:lnTo>
                  <a:pt x="4869" y="1247202"/>
                </a:lnTo>
                <a:lnTo>
                  <a:pt x="0" y="1198880"/>
                </a:lnTo>
                <a:lnTo>
                  <a:pt x="0" y="239776"/>
                </a:lnTo>
                <a:close/>
              </a:path>
            </a:pathLst>
          </a:custGeom>
          <a:ln w="12192">
            <a:solidFill>
              <a:srgbClr val="41709C"/>
            </a:solidFill>
          </a:ln>
        </p:spPr>
        <p:txBody>
          <a:bodyPr wrap="square" lIns="0" tIns="0" rIns="0" bIns="0" rtlCol="0"/>
          <a:lstStyle/>
          <a:p>
            <a:endParaRPr sz="2700"/>
          </a:p>
        </p:txBody>
      </p:sp>
      <p:sp>
        <p:nvSpPr>
          <p:cNvPr id="53" name="object 53"/>
          <p:cNvSpPr txBox="1"/>
          <p:nvPr/>
        </p:nvSpPr>
        <p:spPr>
          <a:xfrm>
            <a:off x="4653533" y="7769732"/>
            <a:ext cx="12424410" cy="1750479"/>
          </a:xfrm>
          <a:prstGeom prst="rect">
            <a:avLst/>
          </a:prstGeom>
        </p:spPr>
        <p:txBody>
          <a:bodyPr vert="horz" wrap="square" lIns="0" tIns="19050" rIns="0" bIns="0" rtlCol="0">
            <a:spAutoFit/>
          </a:bodyPr>
          <a:lstStyle/>
          <a:p>
            <a:pPr marL="561023" marR="330518" indent="-542925">
              <a:spcBef>
                <a:spcPts val="150"/>
              </a:spcBef>
              <a:buAutoNum type="arabicParenR"/>
              <a:tabLst>
                <a:tab pos="561023" algn="l"/>
              </a:tabLst>
            </a:pPr>
            <a:r>
              <a:rPr sz="2250" spc="-188" dirty="0">
                <a:latin typeface="Arial MT"/>
                <a:cs typeface="Arial MT"/>
              </a:rPr>
              <a:t>Besaran</a:t>
            </a:r>
            <a:r>
              <a:rPr sz="2250" spc="-45" dirty="0">
                <a:latin typeface="Arial MT"/>
                <a:cs typeface="Arial MT"/>
              </a:rPr>
              <a:t> </a:t>
            </a:r>
            <a:r>
              <a:rPr sz="2250" spc="-158" dirty="0">
                <a:latin typeface="Arial MT"/>
                <a:cs typeface="Arial MT"/>
              </a:rPr>
              <a:t>honorarium</a:t>
            </a:r>
            <a:r>
              <a:rPr sz="2250" spc="-38" dirty="0">
                <a:latin typeface="Arial MT"/>
                <a:cs typeface="Arial MT"/>
              </a:rPr>
              <a:t> </a:t>
            </a:r>
            <a:r>
              <a:rPr sz="2250" spc="-68" dirty="0">
                <a:latin typeface="Arial MT"/>
                <a:cs typeface="Arial MT"/>
              </a:rPr>
              <a:t>diberikan</a:t>
            </a:r>
            <a:r>
              <a:rPr sz="2250" spc="-15" dirty="0">
                <a:latin typeface="Arial MT"/>
                <a:cs typeface="Arial MT"/>
              </a:rPr>
              <a:t> </a:t>
            </a:r>
            <a:r>
              <a:rPr sz="2250" spc="-210" dirty="0">
                <a:latin typeface="Arial MT"/>
                <a:cs typeface="Arial MT"/>
              </a:rPr>
              <a:t>mengacu</a:t>
            </a:r>
            <a:r>
              <a:rPr sz="2250" spc="-30" dirty="0">
                <a:latin typeface="Arial MT"/>
                <a:cs typeface="Arial MT"/>
              </a:rPr>
              <a:t> </a:t>
            </a:r>
            <a:r>
              <a:rPr sz="2250" dirty="0">
                <a:latin typeface="Arial MT"/>
                <a:cs typeface="Arial MT"/>
              </a:rPr>
              <a:t>pada</a:t>
            </a:r>
            <a:r>
              <a:rPr sz="2250" spc="-15" dirty="0">
                <a:latin typeface="Arial MT"/>
                <a:cs typeface="Arial MT"/>
              </a:rPr>
              <a:t> </a:t>
            </a:r>
            <a:r>
              <a:rPr sz="2250" spc="-75" dirty="0">
                <a:latin typeface="Arial MT"/>
                <a:cs typeface="Arial MT"/>
              </a:rPr>
              <a:t>pagu</a:t>
            </a:r>
            <a:r>
              <a:rPr sz="2250" spc="-15" dirty="0">
                <a:latin typeface="Arial MT"/>
                <a:cs typeface="Arial MT"/>
              </a:rPr>
              <a:t> </a:t>
            </a:r>
            <a:r>
              <a:rPr sz="2250" spc="-83" dirty="0">
                <a:latin typeface="Arial MT"/>
                <a:cs typeface="Arial MT"/>
              </a:rPr>
              <a:t>belanja</a:t>
            </a:r>
            <a:r>
              <a:rPr sz="2250" spc="-30" dirty="0">
                <a:latin typeface="Arial MT"/>
                <a:cs typeface="Arial MT"/>
              </a:rPr>
              <a:t> </a:t>
            </a:r>
            <a:r>
              <a:rPr sz="2250" spc="-75" dirty="0">
                <a:latin typeface="Arial MT"/>
                <a:cs typeface="Arial MT"/>
              </a:rPr>
              <a:t>atau</a:t>
            </a:r>
            <a:r>
              <a:rPr sz="2250" spc="8" dirty="0">
                <a:latin typeface="Arial MT"/>
                <a:cs typeface="Arial MT"/>
              </a:rPr>
              <a:t> </a:t>
            </a:r>
            <a:r>
              <a:rPr sz="2250" spc="-171" dirty="0">
                <a:latin typeface="Arial MT"/>
                <a:cs typeface="Arial MT"/>
              </a:rPr>
              <a:t>jumlah</a:t>
            </a:r>
            <a:r>
              <a:rPr sz="2250" dirty="0">
                <a:latin typeface="Arial MT"/>
                <a:cs typeface="Arial MT"/>
              </a:rPr>
              <a:t> </a:t>
            </a:r>
            <a:r>
              <a:rPr sz="2250" spc="-90" dirty="0">
                <a:latin typeface="Arial MT"/>
                <a:cs typeface="Arial MT"/>
              </a:rPr>
              <a:t>anggaran</a:t>
            </a:r>
            <a:r>
              <a:rPr sz="2250" spc="-45" dirty="0">
                <a:latin typeface="Arial MT"/>
                <a:cs typeface="Arial MT"/>
              </a:rPr>
              <a:t> </a:t>
            </a:r>
            <a:r>
              <a:rPr sz="2250" spc="-127" dirty="0">
                <a:latin typeface="Arial MT"/>
                <a:cs typeface="Arial MT"/>
              </a:rPr>
              <a:t>penerimaan</a:t>
            </a:r>
            <a:r>
              <a:rPr sz="2250" spc="-30" dirty="0">
                <a:latin typeface="Arial MT"/>
                <a:cs typeface="Arial MT"/>
              </a:rPr>
              <a:t> yang </a:t>
            </a:r>
            <a:r>
              <a:rPr sz="2250" spc="-15" dirty="0">
                <a:latin typeface="Arial MT"/>
                <a:cs typeface="Arial MT"/>
              </a:rPr>
              <a:t>dikelolanya.</a:t>
            </a:r>
            <a:endParaRPr sz="2250" dirty="0">
              <a:latin typeface="Arial MT"/>
              <a:cs typeface="Arial MT"/>
            </a:endParaRPr>
          </a:p>
          <a:p>
            <a:pPr marL="561023" marR="7620" indent="-542925">
              <a:buAutoNum type="arabicParenR"/>
              <a:tabLst>
                <a:tab pos="561023" algn="l"/>
              </a:tabLst>
            </a:pPr>
            <a:r>
              <a:rPr sz="2250" spc="-158" dirty="0">
                <a:latin typeface="Arial MT"/>
                <a:cs typeface="Arial MT"/>
              </a:rPr>
              <a:t>Dalam</a:t>
            </a:r>
            <a:r>
              <a:rPr sz="2250" dirty="0">
                <a:latin typeface="Arial MT"/>
                <a:cs typeface="Arial MT"/>
              </a:rPr>
              <a:t> </a:t>
            </a:r>
            <a:r>
              <a:rPr sz="2250" spc="-83" dirty="0">
                <a:latin typeface="Arial MT"/>
                <a:cs typeface="Arial MT"/>
              </a:rPr>
              <a:t>hal</a:t>
            </a:r>
            <a:r>
              <a:rPr sz="2250" spc="38" dirty="0">
                <a:latin typeface="Arial MT"/>
                <a:cs typeface="Arial MT"/>
              </a:rPr>
              <a:t> </a:t>
            </a:r>
            <a:r>
              <a:rPr sz="2250" spc="-90" dirty="0">
                <a:latin typeface="Arial MT"/>
                <a:cs typeface="Arial MT"/>
              </a:rPr>
              <a:t>bendahara</a:t>
            </a:r>
            <a:r>
              <a:rPr sz="2250" spc="-8" dirty="0">
                <a:latin typeface="Arial MT"/>
                <a:cs typeface="Arial MT"/>
              </a:rPr>
              <a:t> </a:t>
            </a:r>
            <a:r>
              <a:rPr sz="2250" spc="-120" dirty="0">
                <a:latin typeface="Arial MT"/>
                <a:cs typeface="Arial MT"/>
              </a:rPr>
              <a:t>pengeluaran,</a:t>
            </a:r>
            <a:r>
              <a:rPr sz="2250" spc="-23" dirty="0">
                <a:latin typeface="Arial MT"/>
                <a:cs typeface="Arial MT"/>
              </a:rPr>
              <a:t> </a:t>
            </a:r>
            <a:r>
              <a:rPr sz="2250" spc="-90" dirty="0">
                <a:latin typeface="Arial MT"/>
                <a:cs typeface="Arial MT"/>
              </a:rPr>
              <a:t>bendahara</a:t>
            </a:r>
            <a:r>
              <a:rPr sz="2250" spc="8" dirty="0">
                <a:latin typeface="Arial MT"/>
                <a:cs typeface="Arial MT"/>
              </a:rPr>
              <a:t> </a:t>
            </a:r>
            <a:r>
              <a:rPr sz="2250" spc="-127" dirty="0">
                <a:latin typeface="Arial MT"/>
                <a:cs typeface="Arial MT"/>
              </a:rPr>
              <a:t>penerimaan,</a:t>
            </a:r>
            <a:r>
              <a:rPr sz="2250" spc="-8" dirty="0">
                <a:latin typeface="Arial MT"/>
                <a:cs typeface="Arial MT"/>
              </a:rPr>
              <a:t> </a:t>
            </a:r>
            <a:r>
              <a:rPr sz="2250" spc="-90" dirty="0">
                <a:latin typeface="Arial MT"/>
                <a:cs typeface="Arial MT"/>
              </a:rPr>
              <a:t>bendahara</a:t>
            </a:r>
            <a:r>
              <a:rPr sz="2250" spc="8" dirty="0">
                <a:latin typeface="Arial MT"/>
                <a:cs typeface="Arial MT"/>
              </a:rPr>
              <a:t> </a:t>
            </a:r>
            <a:r>
              <a:rPr sz="2250" spc="-127" dirty="0">
                <a:latin typeface="Arial MT"/>
                <a:cs typeface="Arial MT"/>
              </a:rPr>
              <a:t>pengeluaran</a:t>
            </a:r>
            <a:r>
              <a:rPr sz="2250" spc="-8" dirty="0">
                <a:latin typeface="Arial MT"/>
                <a:cs typeface="Arial MT"/>
              </a:rPr>
              <a:t> </a:t>
            </a:r>
            <a:r>
              <a:rPr sz="2250" spc="-150" dirty="0">
                <a:latin typeface="Arial MT"/>
                <a:cs typeface="Arial MT"/>
              </a:rPr>
              <a:t>pembantu,</a:t>
            </a:r>
            <a:r>
              <a:rPr sz="2250" spc="15" dirty="0">
                <a:latin typeface="Arial MT"/>
                <a:cs typeface="Arial MT"/>
              </a:rPr>
              <a:t> </a:t>
            </a:r>
            <a:r>
              <a:rPr sz="2250" spc="-38" dirty="0">
                <a:latin typeface="Arial MT"/>
                <a:cs typeface="Arial MT"/>
              </a:rPr>
              <a:t>dan </a:t>
            </a:r>
            <a:r>
              <a:rPr sz="2250" spc="-90" dirty="0">
                <a:latin typeface="Arial MT"/>
                <a:cs typeface="Arial MT"/>
              </a:rPr>
              <a:t>bendahara</a:t>
            </a:r>
            <a:r>
              <a:rPr sz="2250" spc="-38" dirty="0">
                <a:latin typeface="Arial MT"/>
                <a:cs typeface="Arial MT"/>
              </a:rPr>
              <a:t> </a:t>
            </a:r>
            <a:r>
              <a:rPr sz="2250" spc="-127" dirty="0">
                <a:latin typeface="Arial MT"/>
                <a:cs typeface="Arial MT"/>
              </a:rPr>
              <a:t>penerimaan</a:t>
            </a:r>
            <a:r>
              <a:rPr sz="2250" spc="15" dirty="0">
                <a:latin typeface="Arial MT"/>
                <a:cs typeface="Arial MT"/>
              </a:rPr>
              <a:t> </a:t>
            </a:r>
            <a:r>
              <a:rPr sz="2250" spc="-150" dirty="0">
                <a:latin typeface="Arial MT"/>
                <a:cs typeface="Arial MT"/>
              </a:rPr>
              <a:t>pembantu</a:t>
            </a:r>
            <a:r>
              <a:rPr sz="2250" spc="15" dirty="0">
                <a:latin typeface="Arial MT"/>
                <a:cs typeface="Arial MT"/>
              </a:rPr>
              <a:t> </a:t>
            </a:r>
            <a:r>
              <a:rPr sz="2250" spc="-90" dirty="0">
                <a:latin typeface="Arial MT"/>
                <a:cs typeface="Arial MT"/>
              </a:rPr>
              <a:t>telah</a:t>
            </a:r>
            <a:r>
              <a:rPr sz="2250" spc="8" dirty="0">
                <a:latin typeface="Arial MT"/>
                <a:cs typeface="Arial MT"/>
              </a:rPr>
              <a:t> </a:t>
            </a:r>
            <a:r>
              <a:rPr sz="2250" spc="-68" dirty="0">
                <a:latin typeface="Arial MT"/>
                <a:cs typeface="Arial MT"/>
              </a:rPr>
              <a:t>diberikan</a:t>
            </a:r>
            <a:r>
              <a:rPr sz="2250" spc="15" dirty="0">
                <a:latin typeface="Arial MT"/>
                <a:cs typeface="Arial MT"/>
              </a:rPr>
              <a:t> </a:t>
            </a:r>
            <a:r>
              <a:rPr sz="2250" spc="-150" dirty="0">
                <a:latin typeface="Arial MT"/>
                <a:cs typeface="Arial MT"/>
              </a:rPr>
              <a:t>tunjangan</a:t>
            </a:r>
            <a:r>
              <a:rPr sz="2250" spc="8" dirty="0">
                <a:latin typeface="Arial MT"/>
                <a:cs typeface="Arial MT"/>
              </a:rPr>
              <a:t> </a:t>
            </a:r>
            <a:r>
              <a:rPr sz="2250" spc="-135" dirty="0">
                <a:latin typeface="Arial MT"/>
                <a:cs typeface="Arial MT"/>
              </a:rPr>
              <a:t>fungsional</a:t>
            </a:r>
            <a:r>
              <a:rPr sz="2250" spc="-15" dirty="0">
                <a:latin typeface="Arial MT"/>
                <a:cs typeface="Arial MT"/>
              </a:rPr>
              <a:t> </a:t>
            </a:r>
            <a:r>
              <a:rPr sz="2250" spc="-105" dirty="0">
                <a:latin typeface="Arial MT"/>
                <a:cs typeface="Arial MT"/>
              </a:rPr>
              <a:t>bendahara,</a:t>
            </a:r>
            <a:r>
              <a:rPr sz="2250" spc="-15" dirty="0">
                <a:latin typeface="Arial MT"/>
                <a:cs typeface="Arial MT"/>
              </a:rPr>
              <a:t> </a:t>
            </a:r>
            <a:r>
              <a:rPr sz="2250" spc="-90" dirty="0">
                <a:latin typeface="Arial MT"/>
                <a:cs typeface="Arial MT"/>
              </a:rPr>
              <a:t>yang</a:t>
            </a:r>
            <a:r>
              <a:rPr sz="2250" spc="8" dirty="0">
                <a:latin typeface="Arial MT"/>
                <a:cs typeface="Arial MT"/>
              </a:rPr>
              <a:t> </a:t>
            </a:r>
            <a:r>
              <a:rPr sz="2250" spc="-90" dirty="0">
                <a:latin typeface="Arial MT"/>
                <a:cs typeface="Arial MT"/>
              </a:rPr>
              <a:t>bersangkutan </a:t>
            </a:r>
            <a:r>
              <a:rPr sz="2250" spc="-30" dirty="0">
                <a:latin typeface="Arial MT"/>
                <a:cs typeface="Arial MT"/>
              </a:rPr>
              <a:t>tidak</a:t>
            </a:r>
            <a:r>
              <a:rPr sz="2250" spc="-90" dirty="0">
                <a:latin typeface="Arial MT"/>
                <a:cs typeface="Arial MT"/>
              </a:rPr>
              <a:t> </a:t>
            </a:r>
            <a:r>
              <a:rPr sz="2250" spc="-68" dirty="0">
                <a:latin typeface="Arial MT"/>
                <a:cs typeface="Arial MT"/>
              </a:rPr>
              <a:t>diberikan</a:t>
            </a:r>
            <a:r>
              <a:rPr sz="2250" spc="-60" dirty="0">
                <a:latin typeface="Arial MT"/>
                <a:cs typeface="Arial MT"/>
              </a:rPr>
              <a:t> </a:t>
            </a:r>
            <a:r>
              <a:rPr sz="2250" spc="-158" dirty="0">
                <a:latin typeface="Arial MT"/>
                <a:cs typeface="Arial MT"/>
              </a:rPr>
              <a:t>honorarium</a:t>
            </a:r>
            <a:r>
              <a:rPr sz="2250" spc="-38" dirty="0">
                <a:latin typeface="Arial MT"/>
                <a:cs typeface="Arial MT"/>
              </a:rPr>
              <a:t> </a:t>
            </a:r>
            <a:r>
              <a:rPr sz="2250" spc="-15" dirty="0">
                <a:latin typeface="Arial MT"/>
                <a:cs typeface="Arial MT"/>
              </a:rPr>
              <a:t>dimaksud.</a:t>
            </a:r>
            <a:endParaRPr sz="2250" dirty="0">
              <a:latin typeface="Arial MT"/>
              <a:cs typeface="Arial MT"/>
            </a:endParaRPr>
          </a:p>
        </p:txBody>
      </p:sp>
      <p:grpSp>
        <p:nvGrpSpPr>
          <p:cNvPr id="54" name="object 54"/>
          <p:cNvGrpSpPr/>
          <p:nvPr/>
        </p:nvGrpSpPr>
        <p:grpSpPr>
          <a:xfrm>
            <a:off x="457200" y="8238744"/>
            <a:ext cx="3952875" cy="922020"/>
            <a:chOff x="304800" y="5492496"/>
            <a:chExt cx="2635250" cy="614680"/>
          </a:xfrm>
        </p:grpSpPr>
        <p:pic>
          <p:nvPicPr>
            <p:cNvPr id="55" name="object 55"/>
            <p:cNvPicPr/>
            <p:nvPr/>
          </p:nvPicPr>
          <p:blipFill>
            <a:blip r:embed="rId18" cstate="print"/>
            <a:stretch>
              <a:fillRect/>
            </a:stretch>
          </p:blipFill>
          <p:spPr>
            <a:xfrm>
              <a:off x="376406" y="5564026"/>
              <a:ext cx="2563411" cy="542752"/>
            </a:xfrm>
            <a:prstGeom prst="rect">
              <a:avLst/>
            </a:prstGeom>
          </p:spPr>
        </p:pic>
        <p:sp>
          <p:nvSpPr>
            <p:cNvPr id="56" name="object 56"/>
            <p:cNvSpPr/>
            <p:nvPr/>
          </p:nvSpPr>
          <p:spPr>
            <a:xfrm>
              <a:off x="414528" y="5582412"/>
              <a:ext cx="2491740" cy="471170"/>
            </a:xfrm>
            <a:custGeom>
              <a:avLst/>
              <a:gdLst/>
              <a:ahLst/>
              <a:cxnLst/>
              <a:rect l="l" t="t" r="r" b="b"/>
              <a:pathLst>
                <a:path w="2491740" h="471170">
                  <a:moveTo>
                    <a:pt x="2256282" y="0"/>
                  </a:moveTo>
                  <a:lnTo>
                    <a:pt x="235458" y="0"/>
                  </a:lnTo>
                  <a:lnTo>
                    <a:pt x="188006" y="4783"/>
                  </a:lnTo>
                  <a:lnTo>
                    <a:pt x="143809" y="18504"/>
                  </a:lnTo>
                  <a:lnTo>
                    <a:pt x="103813" y="40213"/>
                  </a:lnTo>
                  <a:lnTo>
                    <a:pt x="68965" y="68965"/>
                  </a:lnTo>
                  <a:lnTo>
                    <a:pt x="40213" y="103813"/>
                  </a:lnTo>
                  <a:lnTo>
                    <a:pt x="18504" y="143809"/>
                  </a:lnTo>
                  <a:lnTo>
                    <a:pt x="4783" y="188006"/>
                  </a:lnTo>
                  <a:lnTo>
                    <a:pt x="0" y="235457"/>
                  </a:lnTo>
                  <a:lnTo>
                    <a:pt x="4783" y="282909"/>
                  </a:lnTo>
                  <a:lnTo>
                    <a:pt x="18504" y="327106"/>
                  </a:lnTo>
                  <a:lnTo>
                    <a:pt x="40213" y="367102"/>
                  </a:lnTo>
                  <a:lnTo>
                    <a:pt x="68965" y="401950"/>
                  </a:lnTo>
                  <a:lnTo>
                    <a:pt x="103813" y="430702"/>
                  </a:lnTo>
                  <a:lnTo>
                    <a:pt x="143809" y="452411"/>
                  </a:lnTo>
                  <a:lnTo>
                    <a:pt x="188006" y="466132"/>
                  </a:lnTo>
                  <a:lnTo>
                    <a:pt x="235458" y="470916"/>
                  </a:lnTo>
                  <a:lnTo>
                    <a:pt x="2256282" y="470916"/>
                  </a:lnTo>
                  <a:lnTo>
                    <a:pt x="2303737" y="466132"/>
                  </a:lnTo>
                  <a:lnTo>
                    <a:pt x="2347936" y="452411"/>
                  </a:lnTo>
                  <a:lnTo>
                    <a:pt x="2387932" y="430702"/>
                  </a:lnTo>
                  <a:lnTo>
                    <a:pt x="2422779" y="401950"/>
                  </a:lnTo>
                  <a:lnTo>
                    <a:pt x="2451529" y="367102"/>
                  </a:lnTo>
                  <a:lnTo>
                    <a:pt x="2473237" y="327106"/>
                  </a:lnTo>
                  <a:lnTo>
                    <a:pt x="2486956" y="282909"/>
                  </a:lnTo>
                  <a:lnTo>
                    <a:pt x="2491740" y="235457"/>
                  </a:lnTo>
                  <a:lnTo>
                    <a:pt x="2486956" y="188006"/>
                  </a:lnTo>
                  <a:lnTo>
                    <a:pt x="2473237" y="143809"/>
                  </a:lnTo>
                  <a:lnTo>
                    <a:pt x="2451529" y="103813"/>
                  </a:lnTo>
                  <a:lnTo>
                    <a:pt x="2422779" y="68965"/>
                  </a:lnTo>
                  <a:lnTo>
                    <a:pt x="2387932" y="40213"/>
                  </a:lnTo>
                  <a:lnTo>
                    <a:pt x="2347936" y="18504"/>
                  </a:lnTo>
                  <a:lnTo>
                    <a:pt x="2303737" y="4783"/>
                  </a:lnTo>
                  <a:lnTo>
                    <a:pt x="2256282" y="0"/>
                  </a:lnTo>
                  <a:close/>
                </a:path>
              </a:pathLst>
            </a:custGeom>
            <a:solidFill>
              <a:srgbClr val="7B7B7B"/>
            </a:solidFill>
          </p:spPr>
          <p:txBody>
            <a:bodyPr wrap="square" lIns="0" tIns="0" rIns="0" bIns="0" rtlCol="0"/>
            <a:lstStyle/>
            <a:p>
              <a:endParaRPr sz="2700"/>
            </a:p>
          </p:txBody>
        </p:sp>
        <p:sp>
          <p:nvSpPr>
            <p:cNvPr id="57" name="object 57"/>
            <p:cNvSpPr/>
            <p:nvPr/>
          </p:nvSpPr>
          <p:spPr>
            <a:xfrm>
              <a:off x="414528" y="5582412"/>
              <a:ext cx="2491740" cy="471170"/>
            </a:xfrm>
            <a:custGeom>
              <a:avLst/>
              <a:gdLst/>
              <a:ahLst/>
              <a:cxnLst/>
              <a:rect l="l" t="t" r="r" b="b"/>
              <a:pathLst>
                <a:path w="2491740" h="471170">
                  <a:moveTo>
                    <a:pt x="0" y="235457"/>
                  </a:moveTo>
                  <a:lnTo>
                    <a:pt x="4783" y="188006"/>
                  </a:lnTo>
                  <a:lnTo>
                    <a:pt x="18504" y="143809"/>
                  </a:lnTo>
                  <a:lnTo>
                    <a:pt x="40213" y="103813"/>
                  </a:lnTo>
                  <a:lnTo>
                    <a:pt x="68965" y="68965"/>
                  </a:lnTo>
                  <a:lnTo>
                    <a:pt x="103813" y="40213"/>
                  </a:lnTo>
                  <a:lnTo>
                    <a:pt x="143809" y="18504"/>
                  </a:lnTo>
                  <a:lnTo>
                    <a:pt x="188006" y="4783"/>
                  </a:lnTo>
                  <a:lnTo>
                    <a:pt x="235458" y="0"/>
                  </a:lnTo>
                  <a:lnTo>
                    <a:pt x="2256282" y="0"/>
                  </a:lnTo>
                  <a:lnTo>
                    <a:pt x="2303737" y="4783"/>
                  </a:lnTo>
                  <a:lnTo>
                    <a:pt x="2347936" y="18504"/>
                  </a:lnTo>
                  <a:lnTo>
                    <a:pt x="2387932" y="40213"/>
                  </a:lnTo>
                  <a:lnTo>
                    <a:pt x="2422779" y="68965"/>
                  </a:lnTo>
                  <a:lnTo>
                    <a:pt x="2451529" y="103813"/>
                  </a:lnTo>
                  <a:lnTo>
                    <a:pt x="2473237" y="143809"/>
                  </a:lnTo>
                  <a:lnTo>
                    <a:pt x="2486956" y="188006"/>
                  </a:lnTo>
                  <a:lnTo>
                    <a:pt x="2491740" y="235457"/>
                  </a:lnTo>
                  <a:lnTo>
                    <a:pt x="2486956" y="282909"/>
                  </a:lnTo>
                  <a:lnTo>
                    <a:pt x="2473237" y="327106"/>
                  </a:lnTo>
                  <a:lnTo>
                    <a:pt x="2451529" y="367102"/>
                  </a:lnTo>
                  <a:lnTo>
                    <a:pt x="2422779" y="401950"/>
                  </a:lnTo>
                  <a:lnTo>
                    <a:pt x="2387932" y="430702"/>
                  </a:lnTo>
                  <a:lnTo>
                    <a:pt x="2347936" y="452411"/>
                  </a:lnTo>
                  <a:lnTo>
                    <a:pt x="2303737" y="466132"/>
                  </a:lnTo>
                  <a:lnTo>
                    <a:pt x="2256282" y="470916"/>
                  </a:lnTo>
                  <a:lnTo>
                    <a:pt x="235458" y="470916"/>
                  </a:lnTo>
                  <a:lnTo>
                    <a:pt x="188006" y="466132"/>
                  </a:lnTo>
                  <a:lnTo>
                    <a:pt x="143809" y="452411"/>
                  </a:lnTo>
                  <a:lnTo>
                    <a:pt x="103813" y="430702"/>
                  </a:lnTo>
                  <a:lnTo>
                    <a:pt x="68965" y="401950"/>
                  </a:lnTo>
                  <a:lnTo>
                    <a:pt x="40213" y="367102"/>
                  </a:lnTo>
                  <a:lnTo>
                    <a:pt x="18504" y="327106"/>
                  </a:lnTo>
                  <a:lnTo>
                    <a:pt x="4783" y="282909"/>
                  </a:lnTo>
                  <a:lnTo>
                    <a:pt x="0" y="235457"/>
                  </a:lnTo>
                  <a:close/>
                </a:path>
              </a:pathLst>
            </a:custGeom>
            <a:ln w="9144">
              <a:solidFill>
                <a:srgbClr val="000000"/>
              </a:solidFill>
            </a:ln>
          </p:spPr>
          <p:txBody>
            <a:bodyPr wrap="square" lIns="0" tIns="0" rIns="0" bIns="0" rtlCol="0"/>
            <a:lstStyle/>
            <a:p>
              <a:endParaRPr sz="2700"/>
            </a:p>
          </p:txBody>
        </p:sp>
        <p:pic>
          <p:nvPicPr>
            <p:cNvPr id="58" name="object 58"/>
            <p:cNvPicPr/>
            <p:nvPr/>
          </p:nvPicPr>
          <p:blipFill>
            <a:blip r:embed="rId19" cstate="print"/>
            <a:stretch>
              <a:fillRect/>
            </a:stretch>
          </p:blipFill>
          <p:spPr>
            <a:xfrm>
              <a:off x="304800" y="5492496"/>
              <a:ext cx="2581656" cy="560844"/>
            </a:xfrm>
            <a:prstGeom prst="rect">
              <a:avLst/>
            </a:prstGeom>
          </p:spPr>
        </p:pic>
        <p:pic>
          <p:nvPicPr>
            <p:cNvPr id="59" name="object 59"/>
            <p:cNvPicPr/>
            <p:nvPr/>
          </p:nvPicPr>
          <p:blipFill>
            <a:blip r:embed="rId20" cstate="print"/>
            <a:stretch>
              <a:fillRect/>
            </a:stretch>
          </p:blipFill>
          <p:spPr>
            <a:xfrm>
              <a:off x="903731" y="5527548"/>
              <a:ext cx="1383792" cy="560844"/>
            </a:xfrm>
            <a:prstGeom prst="rect">
              <a:avLst/>
            </a:prstGeom>
          </p:spPr>
        </p:pic>
        <p:pic>
          <p:nvPicPr>
            <p:cNvPr id="60" name="object 60"/>
            <p:cNvPicPr/>
            <p:nvPr/>
          </p:nvPicPr>
          <p:blipFill>
            <a:blip r:embed="rId21" cstate="print"/>
            <a:stretch>
              <a:fillRect/>
            </a:stretch>
          </p:blipFill>
          <p:spPr>
            <a:xfrm>
              <a:off x="352044" y="5519928"/>
              <a:ext cx="2491740" cy="470916"/>
            </a:xfrm>
            <a:prstGeom prst="rect">
              <a:avLst/>
            </a:prstGeom>
          </p:spPr>
        </p:pic>
        <p:sp>
          <p:nvSpPr>
            <p:cNvPr id="61" name="object 61"/>
            <p:cNvSpPr/>
            <p:nvPr/>
          </p:nvSpPr>
          <p:spPr>
            <a:xfrm>
              <a:off x="352044" y="5519928"/>
              <a:ext cx="2491740" cy="471170"/>
            </a:xfrm>
            <a:custGeom>
              <a:avLst/>
              <a:gdLst/>
              <a:ahLst/>
              <a:cxnLst/>
              <a:rect l="l" t="t" r="r" b="b"/>
              <a:pathLst>
                <a:path w="2491740" h="471170">
                  <a:moveTo>
                    <a:pt x="0" y="235458"/>
                  </a:moveTo>
                  <a:lnTo>
                    <a:pt x="4783" y="188006"/>
                  </a:lnTo>
                  <a:lnTo>
                    <a:pt x="18504" y="143809"/>
                  </a:lnTo>
                  <a:lnTo>
                    <a:pt x="40213" y="103813"/>
                  </a:lnTo>
                  <a:lnTo>
                    <a:pt x="68965" y="68965"/>
                  </a:lnTo>
                  <a:lnTo>
                    <a:pt x="103813" y="40213"/>
                  </a:lnTo>
                  <a:lnTo>
                    <a:pt x="143809" y="18504"/>
                  </a:lnTo>
                  <a:lnTo>
                    <a:pt x="188006" y="4783"/>
                  </a:lnTo>
                  <a:lnTo>
                    <a:pt x="235458" y="0"/>
                  </a:lnTo>
                  <a:lnTo>
                    <a:pt x="2256282" y="0"/>
                  </a:lnTo>
                  <a:lnTo>
                    <a:pt x="2303737" y="4783"/>
                  </a:lnTo>
                  <a:lnTo>
                    <a:pt x="2347936" y="18504"/>
                  </a:lnTo>
                  <a:lnTo>
                    <a:pt x="2387932" y="40213"/>
                  </a:lnTo>
                  <a:lnTo>
                    <a:pt x="2422779" y="68965"/>
                  </a:lnTo>
                  <a:lnTo>
                    <a:pt x="2451529" y="103813"/>
                  </a:lnTo>
                  <a:lnTo>
                    <a:pt x="2473237" y="143809"/>
                  </a:lnTo>
                  <a:lnTo>
                    <a:pt x="2486956" y="188006"/>
                  </a:lnTo>
                  <a:lnTo>
                    <a:pt x="2491740" y="235458"/>
                  </a:lnTo>
                  <a:lnTo>
                    <a:pt x="2486956" y="282909"/>
                  </a:lnTo>
                  <a:lnTo>
                    <a:pt x="2473237" y="327106"/>
                  </a:lnTo>
                  <a:lnTo>
                    <a:pt x="2451529" y="367102"/>
                  </a:lnTo>
                  <a:lnTo>
                    <a:pt x="2422779" y="401950"/>
                  </a:lnTo>
                  <a:lnTo>
                    <a:pt x="2387932" y="430702"/>
                  </a:lnTo>
                  <a:lnTo>
                    <a:pt x="2347936" y="452411"/>
                  </a:lnTo>
                  <a:lnTo>
                    <a:pt x="2303737" y="466132"/>
                  </a:lnTo>
                  <a:lnTo>
                    <a:pt x="2256282" y="470916"/>
                  </a:lnTo>
                  <a:lnTo>
                    <a:pt x="235458" y="470916"/>
                  </a:lnTo>
                  <a:lnTo>
                    <a:pt x="188006" y="466132"/>
                  </a:lnTo>
                  <a:lnTo>
                    <a:pt x="143809" y="452411"/>
                  </a:lnTo>
                  <a:lnTo>
                    <a:pt x="103813" y="430702"/>
                  </a:lnTo>
                  <a:lnTo>
                    <a:pt x="68965" y="401950"/>
                  </a:lnTo>
                  <a:lnTo>
                    <a:pt x="40213" y="367102"/>
                  </a:lnTo>
                  <a:lnTo>
                    <a:pt x="18504" y="327106"/>
                  </a:lnTo>
                  <a:lnTo>
                    <a:pt x="4783" y="282909"/>
                  </a:lnTo>
                  <a:lnTo>
                    <a:pt x="0" y="235458"/>
                  </a:lnTo>
                  <a:close/>
                </a:path>
              </a:pathLst>
            </a:custGeom>
            <a:ln w="9144">
              <a:solidFill>
                <a:srgbClr val="F8C900"/>
              </a:solidFill>
            </a:ln>
          </p:spPr>
          <p:txBody>
            <a:bodyPr wrap="square" lIns="0" tIns="0" rIns="0" bIns="0" rtlCol="0"/>
            <a:lstStyle/>
            <a:p>
              <a:endParaRPr sz="2700"/>
            </a:p>
          </p:txBody>
        </p:sp>
      </p:grpSp>
      <p:grpSp>
        <p:nvGrpSpPr>
          <p:cNvPr id="83" name="Group 2">
            <a:extLst>
              <a:ext uri="{FF2B5EF4-FFF2-40B4-BE49-F238E27FC236}">
                <a16:creationId xmlns:a16="http://schemas.microsoft.com/office/drawing/2014/main" id="{5B53DA58-BC82-7E76-036F-98848B60F4E3}"/>
              </a:ext>
            </a:extLst>
          </p:cNvPr>
          <p:cNvGrpSpPr/>
          <p:nvPr/>
        </p:nvGrpSpPr>
        <p:grpSpPr>
          <a:xfrm rot="2700000">
            <a:off x="17511309" y="-1860840"/>
            <a:ext cx="3086100" cy="3086100"/>
            <a:chOff x="0" y="0"/>
            <a:chExt cx="812800" cy="812800"/>
          </a:xfrm>
        </p:grpSpPr>
        <p:sp>
          <p:nvSpPr>
            <p:cNvPr id="84" name="Freeform 3">
              <a:extLst>
                <a:ext uri="{FF2B5EF4-FFF2-40B4-BE49-F238E27FC236}">
                  <a16:creationId xmlns:a16="http://schemas.microsoft.com/office/drawing/2014/main" id="{09D48FAA-55FC-8A78-647F-B93BDCB3E9A6}"/>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3866"/>
            </a:solidFill>
          </p:spPr>
          <p:txBody>
            <a:bodyPr/>
            <a:lstStyle/>
            <a:p>
              <a:pPr defTabSz="914445"/>
              <a:endParaRPr lang="en-ID">
                <a:solidFill>
                  <a:prstClr val="black"/>
                </a:solidFill>
                <a:latin typeface="Calibri"/>
              </a:endParaRPr>
            </a:p>
          </p:txBody>
        </p:sp>
        <p:sp>
          <p:nvSpPr>
            <p:cNvPr id="85" name="TextBox 4">
              <a:extLst>
                <a:ext uri="{FF2B5EF4-FFF2-40B4-BE49-F238E27FC236}">
                  <a16:creationId xmlns:a16="http://schemas.microsoft.com/office/drawing/2014/main" id="{562DDF4B-9684-44CF-6C7F-4DBAB9959ECF}"/>
                </a:ext>
              </a:extLst>
            </p:cNvPr>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grpSp>
        <p:nvGrpSpPr>
          <p:cNvPr id="86" name="Group 6">
            <a:extLst>
              <a:ext uri="{FF2B5EF4-FFF2-40B4-BE49-F238E27FC236}">
                <a16:creationId xmlns:a16="http://schemas.microsoft.com/office/drawing/2014/main" id="{1AC508B3-1C3F-18F6-10DB-89F623C99B7C}"/>
              </a:ext>
            </a:extLst>
          </p:cNvPr>
          <p:cNvGrpSpPr/>
          <p:nvPr/>
        </p:nvGrpSpPr>
        <p:grpSpPr>
          <a:xfrm>
            <a:off x="15277011" y="10086380"/>
            <a:ext cx="3010989" cy="215693"/>
            <a:chOff x="0" y="0"/>
            <a:chExt cx="793018" cy="56808"/>
          </a:xfrm>
        </p:grpSpPr>
        <p:sp>
          <p:nvSpPr>
            <p:cNvPr id="87" name="Freeform 7">
              <a:extLst>
                <a:ext uri="{FF2B5EF4-FFF2-40B4-BE49-F238E27FC236}">
                  <a16:creationId xmlns:a16="http://schemas.microsoft.com/office/drawing/2014/main" id="{61FD5AAF-BE78-47B1-72C0-54D25478B7E2}"/>
                </a:ext>
              </a:extLst>
            </p:cNvPr>
            <p:cNvSpPr/>
            <p:nvPr/>
          </p:nvSpPr>
          <p:spPr>
            <a:xfrm>
              <a:off x="0" y="0"/>
              <a:ext cx="793018" cy="56808"/>
            </a:xfrm>
            <a:custGeom>
              <a:avLst/>
              <a:gdLst/>
              <a:ahLst/>
              <a:cxnLst/>
              <a:rect l="l" t="t" r="r" b="b"/>
              <a:pathLst>
                <a:path w="793018" h="56808">
                  <a:moveTo>
                    <a:pt x="0" y="0"/>
                  </a:moveTo>
                  <a:lnTo>
                    <a:pt x="793018" y="0"/>
                  </a:lnTo>
                  <a:lnTo>
                    <a:pt x="793018" y="56808"/>
                  </a:lnTo>
                  <a:lnTo>
                    <a:pt x="0" y="56808"/>
                  </a:lnTo>
                  <a:close/>
                </a:path>
              </a:pathLst>
            </a:custGeom>
            <a:solidFill>
              <a:srgbClr val="E8AB29"/>
            </a:solidFill>
          </p:spPr>
          <p:txBody>
            <a:bodyPr/>
            <a:lstStyle/>
            <a:p>
              <a:pPr defTabSz="914445"/>
              <a:endParaRPr lang="en-ID">
                <a:solidFill>
                  <a:prstClr val="black"/>
                </a:solidFill>
                <a:latin typeface="Calibri"/>
              </a:endParaRPr>
            </a:p>
          </p:txBody>
        </p:sp>
        <p:sp>
          <p:nvSpPr>
            <p:cNvPr id="88" name="TextBox 8">
              <a:extLst>
                <a:ext uri="{FF2B5EF4-FFF2-40B4-BE49-F238E27FC236}">
                  <a16:creationId xmlns:a16="http://schemas.microsoft.com/office/drawing/2014/main" id="{9BF241C6-A551-69F5-E248-D5D76D166D10}"/>
                </a:ext>
              </a:extLst>
            </p:cNvPr>
            <p:cNvSpPr txBox="1"/>
            <p:nvPr/>
          </p:nvSpPr>
          <p:spPr>
            <a:xfrm>
              <a:off x="0" y="-38100"/>
              <a:ext cx="793018" cy="94908"/>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9" name="Group 9">
            <a:extLst>
              <a:ext uri="{FF2B5EF4-FFF2-40B4-BE49-F238E27FC236}">
                <a16:creationId xmlns:a16="http://schemas.microsoft.com/office/drawing/2014/main" id="{FADCEF09-7443-ED60-EF05-D0E107471CCF}"/>
              </a:ext>
            </a:extLst>
          </p:cNvPr>
          <p:cNvGrpSpPr/>
          <p:nvPr/>
        </p:nvGrpSpPr>
        <p:grpSpPr>
          <a:xfrm>
            <a:off x="6616093" y="9969899"/>
            <a:ext cx="8647427" cy="332172"/>
            <a:chOff x="0" y="0"/>
            <a:chExt cx="2277511" cy="87486"/>
          </a:xfrm>
        </p:grpSpPr>
        <p:sp>
          <p:nvSpPr>
            <p:cNvPr id="90" name="Freeform 10">
              <a:extLst>
                <a:ext uri="{FF2B5EF4-FFF2-40B4-BE49-F238E27FC236}">
                  <a16:creationId xmlns:a16="http://schemas.microsoft.com/office/drawing/2014/main" id="{887A6549-A895-FF4B-2EF7-E42986F6AA57}"/>
                </a:ext>
              </a:extLst>
            </p:cNvPr>
            <p:cNvSpPr/>
            <p:nvPr/>
          </p:nvSpPr>
          <p:spPr>
            <a:xfrm>
              <a:off x="0" y="0"/>
              <a:ext cx="2277511" cy="87486"/>
            </a:xfrm>
            <a:custGeom>
              <a:avLst/>
              <a:gdLst/>
              <a:ahLst/>
              <a:cxnLst/>
              <a:rect l="l" t="t" r="r" b="b"/>
              <a:pathLst>
                <a:path w="2277511" h="87486">
                  <a:moveTo>
                    <a:pt x="0" y="0"/>
                  </a:moveTo>
                  <a:lnTo>
                    <a:pt x="2277511" y="0"/>
                  </a:lnTo>
                  <a:lnTo>
                    <a:pt x="2277511" y="87486"/>
                  </a:lnTo>
                  <a:lnTo>
                    <a:pt x="0" y="87486"/>
                  </a:lnTo>
                  <a:close/>
                </a:path>
              </a:pathLst>
            </a:custGeom>
            <a:solidFill>
              <a:srgbClr val="911600"/>
            </a:solidFill>
          </p:spPr>
          <p:txBody>
            <a:bodyPr/>
            <a:lstStyle/>
            <a:p>
              <a:pPr defTabSz="914445"/>
              <a:endParaRPr lang="en-ID">
                <a:solidFill>
                  <a:prstClr val="black"/>
                </a:solidFill>
                <a:latin typeface="Calibri"/>
              </a:endParaRPr>
            </a:p>
          </p:txBody>
        </p:sp>
        <p:sp>
          <p:nvSpPr>
            <p:cNvPr id="91" name="TextBox 11">
              <a:extLst>
                <a:ext uri="{FF2B5EF4-FFF2-40B4-BE49-F238E27FC236}">
                  <a16:creationId xmlns:a16="http://schemas.microsoft.com/office/drawing/2014/main" id="{780CC7CE-3E14-2D87-2AE1-8A07795F8C25}"/>
                </a:ext>
              </a:extLst>
            </p:cNvPr>
            <p:cNvSpPr txBox="1"/>
            <p:nvPr/>
          </p:nvSpPr>
          <p:spPr>
            <a:xfrm>
              <a:off x="0" y="-38100"/>
              <a:ext cx="2277511" cy="12558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2" name="Group 12">
            <a:extLst>
              <a:ext uri="{FF2B5EF4-FFF2-40B4-BE49-F238E27FC236}">
                <a16:creationId xmlns:a16="http://schemas.microsoft.com/office/drawing/2014/main" id="{3D793655-BE3A-335E-1E76-782AD5810DB7}"/>
              </a:ext>
            </a:extLst>
          </p:cNvPr>
          <p:cNvGrpSpPr/>
          <p:nvPr/>
        </p:nvGrpSpPr>
        <p:grpSpPr>
          <a:xfrm>
            <a:off x="1" y="9830255"/>
            <a:ext cx="7265486" cy="499607"/>
            <a:chOff x="0" y="0"/>
            <a:chExt cx="538712" cy="37044"/>
          </a:xfrm>
        </p:grpSpPr>
        <p:sp>
          <p:nvSpPr>
            <p:cNvPr id="93" name="Freeform 13">
              <a:extLst>
                <a:ext uri="{FF2B5EF4-FFF2-40B4-BE49-F238E27FC236}">
                  <a16:creationId xmlns:a16="http://schemas.microsoft.com/office/drawing/2014/main" id="{A9C70BBC-1ADB-FA54-2FCC-64B3A6749E13}"/>
                </a:ext>
              </a:extLst>
            </p:cNvPr>
            <p:cNvSpPr/>
            <p:nvPr/>
          </p:nvSpPr>
          <p:spPr>
            <a:xfrm>
              <a:off x="0" y="0"/>
              <a:ext cx="538712" cy="37044"/>
            </a:xfrm>
            <a:custGeom>
              <a:avLst/>
              <a:gdLst/>
              <a:ahLst/>
              <a:cxnLst/>
              <a:rect l="l" t="t" r="r" b="b"/>
              <a:pathLst>
                <a:path w="538712" h="37044">
                  <a:moveTo>
                    <a:pt x="0" y="0"/>
                  </a:moveTo>
                  <a:lnTo>
                    <a:pt x="538712" y="0"/>
                  </a:lnTo>
                  <a:lnTo>
                    <a:pt x="538712" y="37044"/>
                  </a:lnTo>
                  <a:lnTo>
                    <a:pt x="0" y="37044"/>
                  </a:lnTo>
                  <a:close/>
                </a:path>
              </a:pathLst>
            </a:custGeom>
            <a:solidFill>
              <a:srgbClr val="063866"/>
            </a:solidFill>
          </p:spPr>
          <p:txBody>
            <a:bodyPr/>
            <a:lstStyle/>
            <a:p>
              <a:pPr defTabSz="914445"/>
              <a:endParaRPr lang="en-ID">
                <a:solidFill>
                  <a:prstClr val="black"/>
                </a:solidFill>
                <a:latin typeface="Calibri"/>
              </a:endParaRPr>
            </a:p>
          </p:txBody>
        </p:sp>
        <p:sp>
          <p:nvSpPr>
            <p:cNvPr id="94" name="TextBox 14">
              <a:extLst>
                <a:ext uri="{FF2B5EF4-FFF2-40B4-BE49-F238E27FC236}">
                  <a16:creationId xmlns:a16="http://schemas.microsoft.com/office/drawing/2014/main" id="{08D4D33F-77BE-9AA0-702A-D049EDBAE43C}"/>
                </a:ext>
              </a:extLst>
            </p:cNvPr>
            <p:cNvSpPr txBox="1"/>
            <p:nvPr/>
          </p:nvSpPr>
          <p:spPr>
            <a:xfrm>
              <a:off x="0" y="-38100"/>
              <a:ext cx="538712" cy="7514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95" name="Freeform 21">
            <a:extLst>
              <a:ext uri="{FF2B5EF4-FFF2-40B4-BE49-F238E27FC236}">
                <a16:creationId xmlns:a16="http://schemas.microsoft.com/office/drawing/2014/main" id="{88D8F3CC-5F03-3974-FE5B-9FDC43E1FC7D}"/>
              </a:ext>
            </a:extLst>
          </p:cNvPr>
          <p:cNvSpPr/>
          <p:nvPr/>
        </p:nvSpPr>
        <p:spPr>
          <a:xfrm>
            <a:off x="305221" y="9931742"/>
            <a:ext cx="527234" cy="264276"/>
          </a:xfrm>
          <a:custGeom>
            <a:avLst/>
            <a:gdLst/>
            <a:ahLst/>
            <a:cxnLst/>
            <a:rect l="l" t="t" r="r" b="b"/>
            <a:pathLst>
              <a:path w="527234" h="264276">
                <a:moveTo>
                  <a:pt x="0" y="0"/>
                </a:moveTo>
                <a:lnTo>
                  <a:pt x="527234" y="0"/>
                </a:lnTo>
                <a:lnTo>
                  <a:pt x="527234" y="264276"/>
                </a:lnTo>
                <a:lnTo>
                  <a:pt x="0" y="26427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914445"/>
            <a:endParaRPr lang="en-ID">
              <a:solidFill>
                <a:prstClr val="black"/>
              </a:solidFill>
              <a:latin typeface="Calibri"/>
            </a:endParaRPr>
          </a:p>
        </p:txBody>
      </p:sp>
      <p:grpSp>
        <p:nvGrpSpPr>
          <p:cNvPr id="96" name="Group 22">
            <a:extLst>
              <a:ext uri="{FF2B5EF4-FFF2-40B4-BE49-F238E27FC236}">
                <a16:creationId xmlns:a16="http://schemas.microsoft.com/office/drawing/2014/main" id="{D8C6C6B3-30EF-A141-67FC-B131A6E710B7}"/>
              </a:ext>
            </a:extLst>
          </p:cNvPr>
          <p:cNvGrpSpPr/>
          <p:nvPr/>
        </p:nvGrpSpPr>
        <p:grpSpPr>
          <a:xfrm>
            <a:off x="1131275" y="9931742"/>
            <a:ext cx="5930723" cy="268841"/>
            <a:chOff x="0" y="0"/>
            <a:chExt cx="7907629" cy="358454"/>
          </a:xfrm>
        </p:grpSpPr>
        <p:sp>
          <p:nvSpPr>
            <p:cNvPr id="97" name="Freeform 23">
              <a:extLst>
                <a:ext uri="{FF2B5EF4-FFF2-40B4-BE49-F238E27FC236}">
                  <a16:creationId xmlns:a16="http://schemas.microsoft.com/office/drawing/2014/main" id="{86141907-7256-7B2B-145B-DB9DABED96DE}"/>
                </a:ext>
              </a:extLst>
            </p:cNvPr>
            <p:cNvSpPr/>
            <p:nvPr/>
          </p:nvSpPr>
          <p:spPr>
            <a:xfrm>
              <a:off x="2421576" y="13521"/>
              <a:ext cx="325467" cy="324284"/>
            </a:xfrm>
            <a:custGeom>
              <a:avLst/>
              <a:gdLst/>
              <a:ahLst/>
              <a:cxnLst/>
              <a:rect l="l" t="t" r="r" b="b"/>
              <a:pathLst>
                <a:path w="325467" h="324284">
                  <a:moveTo>
                    <a:pt x="0" y="0"/>
                  </a:moveTo>
                  <a:lnTo>
                    <a:pt x="325467" y="0"/>
                  </a:lnTo>
                  <a:lnTo>
                    <a:pt x="325467" y="324284"/>
                  </a:lnTo>
                  <a:lnTo>
                    <a:pt x="0" y="32428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914445"/>
              <a:endParaRPr lang="en-ID">
                <a:solidFill>
                  <a:prstClr val="black"/>
                </a:solidFill>
                <a:latin typeface="Calibri"/>
              </a:endParaRPr>
            </a:p>
          </p:txBody>
        </p:sp>
        <p:sp>
          <p:nvSpPr>
            <p:cNvPr id="98" name="TextBox 24">
              <a:extLst>
                <a:ext uri="{FF2B5EF4-FFF2-40B4-BE49-F238E27FC236}">
                  <a16:creationId xmlns:a16="http://schemas.microsoft.com/office/drawing/2014/main" id="{918C6945-66A3-7EA1-D9ED-7B5F747EB1CA}"/>
                </a:ext>
              </a:extLst>
            </p:cNvPr>
            <p:cNvSpPr txBox="1"/>
            <p:nvPr/>
          </p:nvSpPr>
          <p:spPr>
            <a:xfrm>
              <a:off x="2815390" y="39068"/>
              <a:ext cx="151840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Kemendagri_RI</a:t>
              </a:r>
            </a:p>
          </p:txBody>
        </p:sp>
        <p:sp>
          <p:nvSpPr>
            <p:cNvPr id="99" name="Freeform 25">
              <a:extLst>
                <a:ext uri="{FF2B5EF4-FFF2-40B4-BE49-F238E27FC236}">
                  <a16:creationId xmlns:a16="http://schemas.microsoft.com/office/drawing/2014/main" id="{A7E58D93-FA73-597A-701E-F6BE652711F3}"/>
                </a:ext>
              </a:extLst>
            </p:cNvPr>
            <p:cNvSpPr/>
            <p:nvPr/>
          </p:nvSpPr>
          <p:spPr>
            <a:xfrm>
              <a:off x="0" y="0"/>
              <a:ext cx="347674" cy="348943"/>
            </a:xfrm>
            <a:custGeom>
              <a:avLst/>
              <a:gdLst/>
              <a:ahLst/>
              <a:cxnLst/>
              <a:rect l="l" t="t" r="r" b="b"/>
              <a:pathLst>
                <a:path w="347674" h="348943">
                  <a:moveTo>
                    <a:pt x="0" y="0"/>
                  </a:moveTo>
                  <a:lnTo>
                    <a:pt x="347674" y="0"/>
                  </a:lnTo>
                  <a:lnTo>
                    <a:pt x="347674" y="348943"/>
                  </a:lnTo>
                  <a:lnTo>
                    <a:pt x="0" y="34894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914445"/>
              <a:endParaRPr lang="en-ID">
                <a:solidFill>
                  <a:prstClr val="black"/>
                </a:solidFill>
                <a:latin typeface="Calibri"/>
              </a:endParaRPr>
            </a:p>
          </p:txBody>
        </p:sp>
        <p:sp>
          <p:nvSpPr>
            <p:cNvPr id="100" name="TextBox 26">
              <a:extLst>
                <a:ext uri="{FF2B5EF4-FFF2-40B4-BE49-F238E27FC236}">
                  <a16:creationId xmlns:a16="http://schemas.microsoft.com/office/drawing/2014/main" id="{727E9A39-2B96-C1B7-A371-F1970CC0F676}"/>
                </a:ext>
              </a:extLst>
            </p:cNvPr>
            <p:cNvSpPr txBox="1"/>
            <p:nvPr/>
          </p:nvSpPr>
          <p:spPr>
            <a:xfrm>
              <a:off x="449935" y="27264"/>
              <a:ext cx="176712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kemendagri.go.id</a:t>
              </a:r>
            </a:p>
          </p:txBody>
        </p:sp>
        <p:sp>
          <p:nvSpPr>
            <p:cNvPr id="101" name="Freeform 27">
              <a:extLst>
                <a:ext uri="{FF2B5EF4-FFF2-40B4-BE49-F238E27FC236}">
                  <a16:creationId xmlns:a16="http://schemas.microsoft.com/office/drawing/2014/main" id="{9E68F07D-4192-A354-1B82-96D618CE9693}"/>
                </a:ext>
              </a:extLst>
            </p:cNvPr>
            <p:cNvSpPr/>
            <p:nvPr/>
          </p:nvSpPr>
          <p:spPr>
            <a:xfrm>
              <a:off x="4457439" y="30413"/>
              <a:ext cx="328041" cy="328041"/>
            </a:xfrm>
            <a:custGeom>
              <a:avLst/>
              <a:gdLst/>
              <a:ahLst/>
              <a:cxnLst/>
              <a:rect l="l" t="t" r="r" b="b"/>
              <a:pathLst>
                <a:path w="328041" h="328041">
                  <a:moveTo>
                    <a:pt x="0" y="0"/>
                  </a:moveTo>
                  <a:lnTo>
                    <a:pt x="328041" y="0"/>
                  </a:lnTo>
                  <a:lnTo>
                    <a:pt x="328041" y="328041"/>
                  </a:lnTo>
                  <a:lnTo>
                    <a:pt x="0" y="32804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914445"/>
              <a:endParaRPr lang="en-ID">
                <a:solidFill>
                  <a:prstClr val="black"/>
                </a:solidFill>
                <a:latin typeface="Calibri"/>
              </a:endParaRPr>
            </a:p>
          </p:txBody>
        </p:sp>
        <p:sp>
          <p:nvSpPr>
            <p:cNvPr id="102" name="TextBox 28">
              <a:extLst>
                <a:ext uri="{FF2B5EF4-FFF2-40B4-BE49-F238E27FC236}">
                  <a16:creationId xmlns:a16="http://schemas.microsoft.com/office/drawing/2014/main" id="{31A6A453-0E2E-9138-B6A6-808B8711079F}"/>
                </a:ext>
              </a:extLst>
            </p:cNvPr>
            <p:cNvSpPr txBox="1"/>
            <p:nvPr/>
          </p:nvSpPr>
          <p:spPr>
            <a:xfrm>
              <a:off x="4864678" y="39068"/>
              <a:ext cx="121979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sp>
          <p:nvSpPr>
            <p:cNvPr id="103" name="Freeform 29">
              <a:extLst>
                <a:ext uri="{FF2B5EF4-FFF2-40B4-BE49-F238E27FC236}">
                  <a16:creationId xmlns:a16="http://schemas.microsoft.com/office/drawing/2014/main" id="{96102DEB-15D0-5872-5DF4-83DDDA775641}"/>
                </a:ext>
              </a:extLst>
            </p:cNvPr>
            <p:cNvSpPr/>
            <p:nvPr/>
          </p:nvSpPr>
          <p:spPr>
            <a:xfrm>
              <a:off x="6246163" y="22287"/>
              <a:ext cx="326655" cy="326655"/>
            </a:xfrm>
            <a:custGeom>
              <a:avLst/>
              <a:gdLst/>
              <a:ahLst/>
              <a:cxnLst/>
              <a:rect l="l" t="t" r="r" b="b"/>
              <a:pathLst>
                <a:path w="326655" h="326655">
                  <a:moveTo>
                    <a:pt x="0" y="0"/>
                  </a:moveTo>
                  <a:lnTo>
                    <a:pt x="326655" y="0"/>
                  </a:lnTo>
                  <a:lnTo>
                    <a:pt x="326655" y="326656"/>
                  </a:lnTo>
                  <a:lnTo>
                    <a:pt x="0" y="32665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914445"/>
              <a:endParaRPr lang="en-ID">
                <a:solidFill>
                  <a:prstClr val="black"/>
                </a:solidFill>
                <a:latin typeface="Calibri"/>
              </a:endParaRPr>
            </a:p>
          </p:txBody>
        </p:sp>
        <p:sp>
          <p:nvSpPr>
            <p:cNvPr id="104" name="TextBox 30">
              <a:extLst>
                <a:ext uri="{FF2B5EF4-FFF2-40B4-BE49-F238E27FC236}">
                  <a16:creationId xmlns:a16="http://schemas.microsoft.com/office/drawing/2014/main" id="{07162D37-E505-89F2-6A3F-80A27BD6D90A}"/>
                </a:ext>
              </a:extLst>
            </p:cNvPr>
            <p:cNvSpPr txBox="1"/>
            <p:nvPr/>
          </p:nvSpPr>
          <p:spPr>
            <a:xfrm>
              <a:off x="6629885" y="37883"/>
              <a:ext cx="127774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grpSp>
      <p:sp>
        <p:nvSpPr>
          <p:cNvPr id="105" name="Freeform 31">
            <a:extLst>
              <a:ext uri="{FF2B5EF4-FFF2-40B4-BE49-F238E27FC236}">
                <a16:creationId xmlns:a16="http://schemas.microsoft.com/office/drawing/2014/main" id="{8A8F36C5-3E37-C5A7-880C-42FDFD742DDB}"/>
              </a:ext>
            </a:extLst>
          </p:cNvPr>
          <p:cNvSpPr/>
          <p:nvPr/>
        </p:nvSpPr>
        <p:spPr>
          <a:xfrm>
            <a:off x="16256416" y="62565"/>
            <a:ext cx="1842437" cy="725460"/>
          </a:xfrm>
          <a:custGeom>
            <a:avLst/>
            <a:gdLst/>
            <a:ahLst/>
            <a:cxnLst/>
            <a:rect l="l" t="t" r="r" b="b"/>
            <a:pathLst>
              <a:path w="1842437" h="725460">
                <a:moveTo>
                  <a:pt x="0" y="0"/>
                </a:moveTo>
                <a:lnTo>
                  <a:pt x="1842436" y="0"/>
                </a:lnTo>
                <a:lnTo>
                  <a:pt x="1842436" y="725460"/>
                </a:lnTo>
                <a:lnTo>
                  <a:pt x="0" y="725460"/>
                </a:lnTo>
                <a:lnTo>
                  <a:pt x="0" y="0"/>
                </a:lnTo>
                <a:close/>
              </a:path>
            </a:pathLst>
          </a:custGeom>
          <a:blipFill>
            <a:blip r:embed="rId32"/>
            <a:stretch>
              <a:fillRect/>
            </a:stretch>
          </a:blipFill>
          <a:ln cap="sq">
            <a:noFill/>
            <a:prstDash val="solid"/>
            <a:miter/>
          </a:ln>
        </p:spPr>
        <p:txBody>
          <a:bodyPr/>
          <a:lstStyle/>
          <a:p>
            <a:pPr defTabSz="914445"/>
            <a:endParaRPr lang="en-ID">
              <a:solidFill>
                <a:prstClr val="black"/>
              </a:solidFill>
              <a:latin typeface="Calibri"/>
            </a:endParaRPr>
          </a:p>
        </p:txBody>
      </p:sp>
      <p:grpSp>
        <p:nvGrpSpPr>
          <p:cNvPr id="106" name="Group 43">
            <a:extLst>
              <a:ext uri="{FF2B5EF4-FFF2-40B4-BE49-F238E27FC236}">
                <a16:creationId xmlns:a16="http://schemas.microsoft.com/office/drawing/2014/main" id="{B798B85D-6E05-CB39-6F9C-8EDE29AF187A}"/>
              </a:ext>
            </a:extLst>
          </p:cNvPr>
          <p:cNvGrpSpPr/>
          <p:nvPr/>
        </p:nvGrpSpPr>
        <p:grpSpPr>
          <a:xfrm>
            <a:off x="218284" y="186337"/>
            <a:ext cx="749039" cy="727871"/>
            <a:chOff x="0" y="0"/>
            <a:chExt cx="998719" cy="970494"/>
          </a:xfrm>
        </p:grpSpPr>
        <p:sp>
          <p:nvSpPr>
            <p:cNvPr id="107" name="Freeform 44">
              <a:extLst>
                <a:ext uri="{FF2B5EF4-FFF2-40B4-BE49-F238E27FC236}">
                  <a16:creationId xmlns:a16="http://schemas.microsoft.com/office/drawing/2014/main" id="{5E54386E-B0AC-E57A-38E1-1EB26200267D}"/>
                </a:ext>
              </a:extLst>
            </p:cNvPr>
            <p:cNvSpPr/>
            <p:nvPr/>
          </p:nvSpPr>
          <p:spPr>
            <a:xfrm>
              <a:off x="0" y="773247"/>
              <a:ext cx="998719" cy="197247"/>
            </a:xfrm>
            <a:custGeom>
              <a:avLst/>
              <a:gdLst/>
              <a:ahLst/>
              <a:cxnLst/>
              <a:rect l="l" t="t" r="r" b="b"/>
              <a:pathLst>
                <a:path w="998719" h="197247">
                  <a:moveTo>
                    <a:pt x="0" y="0"/>
                  </a:moveTo>
                  <a:lnTo>
                    <a:pt x="998719" y="0"/>
                  </a:lnTo>
                  <a:lnTo>
                    <a:pt x="998719" y="197247"/>
                  </a:lnTo>
                  <a:lnTo>
                    <a:pt x="0" y="197247"/>
                  </a:lnTo>
                  <a:lnTo>
                    <a:pt x="0" y="0"/>
                  </a:lnTo>
                  <a:close/>
                </a:path>
              </a:pathLst>
            </a:custGeom>
            <a:blipFill>
              <a:blip r:embed="rId33">
                <a:alphaModFix amt="76000"/>
              </a:blip>
              <a:stretch>
                <a:fillRect/>
              </a:stretch>
            </a:blipFill>
          </p:spPr>
          <p:txBody>
            <a:bodyPr/>
            <a:lstStyle/>
            <a:p>
              <a:pPr defTabSz="914445"/>
              <a:endParaRPr lang="en-ID">
                <a:solidFill>
                  <a:prstClr val="black"/>
                </a:solidFill>
                <a:latin typeface="Calibri"/>
              </a:endParaRPr>
            </a:p>
          </p:txBody>
        </p:sp>
        <p:grpSp>
          <p:nvGrpSpPr>
            <p:cNvPr id="108" name="Group 45">
              <a:extLst>
                <a:ext uri="{FF2B5EF4-FFF2-40B4-BE49-F238E27FC236}">
                  <a16:creationId xmlns:a16="http://schemas.microsoft.com/office/drawing/2014/main" id="{1BBF5A1F-91E2-CB63-9B26-80BFD546BCDF}"/>
                </a:ext>
              </a:extLst>
            </p:cNvPr>
            <p:cNvGrpSpPr/>
            <p:nvPr/>
          </p:nvGrpSpPr>
          <p:grpSpPr>
            <a:xfrm>
              <a:off x="69898" y="0"/>
              <a:ext cx="866785" cy="866785"/>
              <a:chOff x="0" y="0"/>
              <a:chExt cx="812800" cy="812800"/>
            </a:xfrm>
          </p:grpSpPr>
          <p:sp>
            <p:nvSpPr>
              <p:cNvPr id="111" name="Freeform 46">
                <a:extLst>
                  <a:ext uri="{FF2B5EF4-FFF2-40B4-BE49-F238E27FC236}">
                    <a16:creationId xmlns:a16="http://schemas.microsoft.com/office/drawing/2014/main" id="{7E89DE88-63DD-EB3F-A039-D1A9839B86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112" name="TextBox 47">
                <a:extLst>
                  <a:ext uri="{FF2B5EF4-FFF2-40B4-BE49-F238E27FC236}">
                    <a16:creationId xmlns:a16="http://schemas.microsoft.com/office/drawing/2014/main" id="{D8E613D7-443D-B22E-01DC-BFBE04113FC9}"/>
                  </a:ext>
                </a:extLst>
              </p:cNvPr>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09" name="Freeform 48">
              <a:extLst>
                <a:ext uri="{FF2B5EF4-FFF2-40B4-BE49-F238E27FC236}">
                  <a16:creationId xmlns:a16="http://schemas.microsoft.com/office/drawing/2014/main" id="{82CA8407-3F32-96DC-ABEB-8DE70A3043AB}"/>
                </a:ext>
              </a:extLst>
            </p:cNvPr>
            <p:cNvSpPr/>
            <p:nvPr/>
          </p:nvSpPr>
          <p:spPr>
            <a:xfrm>
              <a:off x="252696" y="138443"/>
              <a:ext cx="501189" cy="646001"/>
            </a:xfrm>
            <a:custGeom>
              <a:avLst/>
              <a:gdLst/>
              <a:ahLst/>
              <a:cxnLst/>
              <a:rect l="l" t="t" r="r" b="b"/>
              <a:pathLst>
                <a:path w="501189" h="646001">
                  <a:moveTo>
                    <a:pt x="0" y="0"/>
                  </a:moveTo>
                  <a:lnTo>
                    <a:pt x="501189" y="0"/>
                  </a:lnTo>
                  <a:lnTo>
                    <a:pt x="501189" y="646001"/>
                  </a:lnTo>
                  <a:lnTo>
                    <a:pt x="0" y="646001"/>
                  </a:lnTo>
                  <a:lnTo>
                    <a:pt x="0" y="0"/>
                  </a:lnTo>
                  <a:close/>
                </a:path>
              </a:pathLst>
            </a:custGeom>
            <a:blipFill>
              <a:blip r:embed="rId34"/>
              <a:stretch>
                <a:fillRect/>
              </a:stretch>
            </a:blipFill>
          </p:spPr>
          <p:txBody>
            <a:bodyPr/>
            <a:lstStyle/>
            <a:p>
              <a:pPr defTabSz="914445"/>
              <a:endParaRPr lang="en-ID">
                <a:solidFill>
                  <a:prstClr val="black"/>
                </a:solidFill>
                <a:latin typeface="Calibri"/>
              </a:endParaRPr>
            </a:p>
          </p:txBody>
        </p:sp>
        <p:sp>
          <p:nvSpPr>
            <p:cNvPr id="110" name="Freeform 49">
              <a:extLst>
                <a:ext uri="{FF2B5EF4-FFF2-40B4-BE49-F238E27FC236}">
                  <a16:creationId xmlns:a16="http://schemas.microsoft.com/office/drawing/2014/main" id="{DCF07D5D-F1E3-EDD9-9F30-EE370D568C30}"/>
                </a:ext>
              </a:extLst>
            </p:cNvPr>
            <p:cNvSpPr/>
            <p:nvPr/>
          </p:nvSpPr>
          <p:spPr>
            <a:xfrm>
              <a:off x="62036" y="0"/>
              <a:ext cx="874647" cy="871871"/>
            </a:xfrm>
            <a:custGeom>
              <a:avLst/>
              <a:gdLst/>
              <a:ahLst/>
              <a:cxnLst/>
              <a:rect l="l" t="t" r="r" b="b"/>
              <a:pathLst>
                <a:path w="874647" h="871871">
                  <a:moveTo>
                    <a:pt x="0" y="0"/>
                  </a:moveTo>
                  <a:lnTo>
                    <a:pt x="874647" y="0"/>
                  </a:lnTo>
                  <a:lnTo>
                    <a:pt x="874647" y="871871"/>
                  </a:lnTo>
                  <a:lnTo>
                    <a:pt x="0" y="871871"/>
                  </a:lnTo>
                  <a:lnTo>
                    <a:pt x="0" y="0"/>
                  </a:lnTo>
                  <a:close/>
                </a:path>
              </a:pathLst>
            </a:custGeom>
            <a:blipFill>
              <a:blip r:embed="rId35"/>
              <a:stretch>
                <a:fillRect t="-453" b="-453"/>
              </a:stretch>
            </a:blipFill>
          </p:spPr>
          <p:txBody>
            <a:bodyPr/>
            <a:lstStyle/>
            <a:p>
              <a:pPr defTabSz="914445"/>
              <a:endParaRPr lang="en-ID">
                <a:solidFill>
                  <a:prstClr val="black"/>
                </a:solidFill>
                <a:latin typeface="Calibri"/>
              </a:endParaRPr>
            </a:p>
          </p:txBody>
        </p:sp>
      </p:grpSp>
      <p:sp>
        <p:nvSpPr>
          <p:cNvPr id="113" name="TextBox 82">
            <a:extLst>
              <a:ext uri="{FF2B5EF4-FFF2-40B4-BE49-F238E27FC236}">
                <a16:creationId xmlns:a16="http://schemas.microsoft.com/office/drawing/2014/main" id="{43CD0CAD-4A12-F4F0-AA5C-5A7FACBF47F7}"/>
              </a:ext>
            </a:extLst>
          </p:cNvPr>
          <p:cNvSpPr txBox="1"/>
          <p:nvPr/>
        </p:nvSpPr>
        <p:spPr>
          <a:xfrm>
            <a:off x="1022969" y="246329"/>
            <a:ext cx="2313215" cy="577081"/>
          </a:xfrm>
          <a:prstGeom prst="rect">
            <a:avLst/>
          </a:prstGeom>
        </p:spPr>
        <p:txBody>
          <a:bodyPr lIns="0" tIns="0" rIns="0" bIns="0" rtlCol="0" anchor="t">
            <a:spAutoFit/>
          </a:bodyPr>
          <a:lstStyle/>
          <a:p>
            <a:pPr algn="just" defTabSz="914445">
              <a:lnSpc>
                <a:spcPts val="1451"/>
              </a:lnSpc>
            </a:pPr>
            <a:r>
              <a:rPr lang="en-US" sz="1116" b="1" spc="-27" dirty="0">
                <a:solidFill>
                  <a:srgbClr val="4187B5"/>
                </a:solidFill>
                <a:latin typeface="Canva Sans 2 Bold"/>
                <a:ea typeface="Canva Sans 2 Bold"/>
                <a:cs typeface="Canva Sans 2 Bold"/>
                <a:sym typeface="Canva Sans 2 Bold"/>
              </a:rPr>
              <a:t>DITJEN KEUDA</a:t>
            </a:r>
          </a:p>
          <a:p>
            <a:pPr algn="just" defTabSz="914445">
              <a:lnSpc>
                <a:spcPts val="1451"/>
              </a:lnSpc>
            </a:pPr>
            <a:r>
              <a:rPr lang="en-US" sz="1116" b="1" spc="-27" dirty="0">
                <a:solidFill>
                  <a:srgbClr val="292626"/>
                </a:solidFill>
                <a:latin typeface="Canva Sans 2 Bold"/>
                <a:ea typeface="Canva Sans 2 Bold"/>
                <a:cs typeface="Canva Sans 2 Bold"/>
                <a:sym typeface="Canva Sans 2 Bold"/>
              </a:rPr>
              <a:t>KEMENTERIAN DALAM NEGERI</a:t>
            </a:r>
          </a:p>
          <a:p>
            <a:pPr algn="just" defTabSz="914445">
              <a:lnSpc>
                <a:spcPts val="1451"/>
              </a:lnSpc>
              <a:spcBef>
                <a:spcPct val="0"/>
              </a:spcBef>
            </a:pPr>
            <a:r>
              <a:rPr lang="en-US" sz="1116" b="1" spc="-27" dirty="0">
                <a:solidFill>
                  <a:srgbClr val="292626"/>
                </a:solidFill>
                <a:latin typeface="Canva Sans 2 Bold"/>
                <a:ea typeface="Canva Sans 2 Bold"/>
                <a:cs typeface="Canva Sans 2 Bold"/>
                <a:sym typeface="Canva Sans 2 Bold"/>
              </a:rPr>
              <a:t>REPUBLIK INDONESIA</a:t>
            </a:r>
          </a:p>
        </p:txBody>
      </p:sp>
      <p:sp>
        <p:nvSpPr>
          <p:cNvPr id="114" name="Rectangle 113">
            <a:extLst>
              <a:ext uri="{FF2B5EF4-FFF2-40B4-BE49-F238E27FC236}">
                <a16:creationId xmlns:a16="http://schemas.microsoft.com/office/drawing/2014/main" id="{8DE93E1A-6697-B643-F956-AAA1D3AF1E38}"/>
              </a:ext>
            </a:extLst>
          </p:cNvPr>
          <p:cNvSpPr/>
          <p:nvPr/>
        </p:nvSpPr>
        <p:spPr>
          <a:xfrm>
            <a:off x="3336184" y="246329"/>
            <a:ext cx="12672440" cy="956929"/>
          </a:xfrm>
          <a:prstGeom prst="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lnSpc>
                <a:spcPts val="2720"/>
              </a:lnSpc>
            </a:pPr>
            <a:r>
              <a:rPr lang="en-US" sz="4000" b="1" spc="47" dirty="0">
                <a:solidFill>
                  <a:schemeClr val="bg1"/>
                </a:solidFill>
                <a:latin typeface="Mont Bold"/>
                <a:ea typeface="Mont Bold"/>
                <a:cs typeface="Mont Bold"/>
                <a:sym typeface="Mont Bold"/>
              </a:rPr>
              <a:t>KETENTUAN HONORARIUM PENANGGUNGJAWAB PKD</a:t>
            </a:r>
          </a:p>
        </p:txBody>
      </p:sp>
      <p:sp>
        <p:nvSpPr>
          <p:cNvPr id="116" name="TextBox 115">
            <a:extLst>
              <a:ext uri="{FF2B5EF4-FFF2-40B4-BE49-F238E27FC236}">
                <a16:creationId xmlns:a16="http://schemas.microsoft.com/office/drawing/2014/main" id="{E16E37E8-8FB8-768C-F2E0-9B4886867110}"/>
              </a:ext>
            </a:extLst>
          </p:cNvPr>
          <p:cNvSpPr txBox="1"/>
          <p:nvPr/>
        </p:nvSpPr>
        <p:spPr>
          <a:xfrm>
            <a:off x="1137967" y="1733508"/>
            <a:ext cx="2585892" cy="438582"/>
          </a:xfrm>
          <a:prstGeom prst="rect">
            <a:avLst/>
          </a:prstGeom>
          <a:noFill/>
        </p:spPr>
        <p:txBody>
          <a:bodyPr wrap="square">
            <a:spAutoFit/>
          </a:bodyPr>
          <a:lstStyle/>
          <a:p>
            <a:pPr algn="ctr" defTabSz="914445">
              <a:lnSpc>
                <a:spcPts val="2720"/>
              </a:lnSpc>
            </a:pPr>
            <a:r>
              <a:rPr lang="en-US" sz="2400" b="1" spc="47" dirty="0">
                <a:latin typeface="Mont Bold"/>
                <a:ea typeface="Mont Bold"/>
                <a:cs typeface="Mont Bold"/>
                <a:sym typeface="Mont Bold"/>
              </a:rPr>
              <a:t>BUD/KUASA BUD</a:t>
            </a:r>
          </a:p>
        </p:txBody>
      </p:sp>
      <p:sp>
        <p:nvSpPr>
          <p:cNvPr id="117" name="TextBox 116">
            <a:extLst>
              <a:ext uri="{FF2B5EF4-FFF2-40B4-BE49-F238E27FC236}">
                <a16:creationId xmlns:a16="http://schemas.microsoft.com/office/drawing/2014/main" id="{FD80E87F-4B3B-3733-CAFB-A01C9CCFD147}"/>
              </a:ext>
            </a:extLst>
          </p:cNvPr>
          <p:cNvSpPr txBox="1"/>
          <p:nvPr/>
        </p:nvSpPr>
        <p:spPr>
          <a:xfrm>
            <a:off x="832454" y="3150717"/>
            <a:ext cx="3434741" cy="438582"/>
          </a:xfrm>
          <a:prstGeom prst="rect">
            <a:avLst/>
          </a:prstGeom>
          <a:noFill/>
        </p:spPr>
        <p:txBody>
          <a:bodyPr wrap="square">
            <a:spAutoFit/>
          </a:bodyPr>
          <a:lstStyle/>
          <a:p>
            <a:pPr algn="ctr" defTabSz="914445">
              <a:lnSpc>
                <a:spcPts val="2720"/>
              </a:lnSpc>
            </a:pPr>
            <a:r>
              <a:rPr lang="en-US" sz="2400" b="1" spc="47" dirty="0">
                <a:latin typeface="Mont Bold"/>
                <a:ea typeface="Mont Bold"/>
                <a:cs typeface="Mont Bold"/>
                <a:sym typeface="Mont Bold"/>
              </a:rPr>
              <a:t>PENGGUNA ANGGARAN</a:t>
            </a:r>
          </a:p>
        </p:txBody>
      </p:sp>
      <p:sp>
        <p:nvSpPr>
          <p:cNvPr id="118" name="TextBox 117">
            <a:extLst>
              <a:ext uri="{FF2B5EF4-FFF2-40B4-BE49-F238E27FC236}">
                <a16:creationId xmlns:a16="http://schemas.microsoft.com/office/drawing/2014/main" id="{EBE6BADA-4838-1D05-8CC1-2DDAA0B88401}"/>
              </a:ext>
            </a:extLst>
          </p:cNvPr>
          <p:cNvSpPr txBox="1"/>
          <p:nvPr/>
        </p:nvSpPr>
        <p:spPr>
          <a:xfrm>
            <a:off x="1274553" y="6362611"/>
            <a:ext cx="2313211" cy="830997"/>
          </a:xfrm>
          <a:prstGeom prst="rect">
            <a:avLst/>
          </a:prstGeom>
          <a:noFill/>
        </p:spPr>
        <p:txBody>
          <a:bodyPr wrap="square">
            <a:spAutoFit/>
          </a:bodyPr>
          <a:lstStyle/>
          <a:p>
            <a:pPr algn="ctr" defTabSz="914445"/>
            <a:r>
              <a:rPr lang="en-US" sz="2400" b="1" spc="47" dirty="0">
                <a:latin typeface="Mont Bold"/>
                <a:ea typeface="Mont Bold"/>
                <a:cs typeface="Mont Bold"/>
                <a:sym typeface="Mont Bold"/>
              </a:rPr>
              <a:t>PPK SKPD/PPK Unit SKPD</a:t>
            </a:r>
          </a:p>
        </p:txBody>
      </p:sp>
      <p:sp>
        <p:nvSpPr>
          <p:cNvPr id="119" name="TextBox 118">
            <a:extLst>
              <a:ext uri="{FF2B5EF4-FFF2-40B4-BE49-F238E27FC236}">
                <a16:creationId xmlns:a16="http://schemas.microsoft.com/office/drawing/2014/main" id="{6CF7A3EC-E0BA-4A0C-0CDA-2FE2F0FF61C7}"/>
              </a:ext>
            </a:extLst>
          </p:cNvPr>
          <p:cNvSpPr txBox="1"/>
          <p:nvPr/>
        </p:nvSpPr>
        <p:spPr>
          <a:xfrm>
            <a:off x="1274553" y="8424002"/>
            <a:ext cx="2313211" cy="446789"/>
          </a:xfrm>
          <a:prstGeom prst="rect">
            <a:avLst/>
          </a:prstGeom>
          <a:noFill/>
        </p:spPr>
        <p:txBody>
          <a:bodyPr wrap="square">
            <a:spAutoFit/>
          </a:bodyPr>
          <a:lstStyle/>
          <a:p>
            <a:pPr algn="ctr" defTabSz="914445">
              <a:lnSpc>
                <a:spcPts val="2720"/>
              </a:lnSpc>
            </a:pPr>
            <a:r>
              <a:rPr lang="en-US" sz="2800" b="1" spc="47" dirty="0" err="1">
                <a:latin typeface="Mont Bold"/>
                <a:ea typeface="Mont Bold"/>
                <a:cs typeface="Mont Bold"/>
                <a:sym typeface="Mont Bold"/>
              </a:rPr>
              <a:t>Bendahara</a:t>
            </a:r>
            <a:endParaRPr lang="en-US" sz="2800" b="1" spc="47" dirty="0">
              <a:latin typeface="Mont Bold"/>
              <a:ea typeface="Mont Bold"/>
              <a:cs typeface="Mont Bold"/>
              <a:sym typeface="Mont Bold"/>
            </a:endParaRPr>
          </a:p>
        </p:txBody>
      </p:sp>
      <p:sp>
        <p:nvSpPr>
          <p:cNvPr id="120" name="TextBox 119">
            <a:extLst>
              <a:ext uri="{FF2B5EF4-FFF2-40B4-BE49-F238E27FC236}">
                <a16:creationId xmlns:a16="http://schemas.microsoft.com/office/drawing/2014/main" id="{8ADD4C03-AA8C-480D-DD73-962614D1F067}"/>
              </a:ext>
            </a:extLst>
          </p:cNvPr>
          <p:cNvSpPr txBox="1"/>
          <p:nvPr/>
        </p:nvSpPr>
        <p:spPr>
          <a:xfrm>
            <a:off x="1238188" y="5084589"/>
            <a:ext cx="2313211" cy="446789"/>
          </a:xfrm>
          <a:prstGeom prst="rect">
            <a:avLst/>
          </a:prstGeom>
          <a:noFill/>
        </p:spPr>
        <p:txBody>
          <a:bodyPr wrap="square">
            <a:spAutoFit/>
          </a:bodyPr>
          <a:lstStyle/>
          <a:p>
            <a:pPr algn="ctr" defTabSz="914445">
              <a:lnSpc>
                <a:spcPts val="2720"/>
              </a:lnSpc>
            </a:pPr>
            <a:r>
              <a:rPr lang="en-US" sz="2800" b="1" spc="47" dirty="0">
                <a:latin typeface="Mont Bold"/>
                <a:ea typeface="Mont Bold"/>
                <a:cs typeface="Mont Bold"/>
                <a:sym typeface="Mont Bold"/>
              </a:rPr>
              <a:t>Kuasa PA</a:t>
            </a:r>
          </a:p>
        </p:txBody>
      </p:sp>
      <p:sp>
        <p:nvSpPr>
          <p:cNvPr id="122" name="Title 121">
            <a:extLst>
              <a:ext uri="{FF2B5EF4-FFF2-40B4-BE49-F238E27FC236}">
                <a16:creationId xmlns:a16="http://schemas.microsoft.com/office/drawing/2014/main" id="{171FFC03-DE99-C269-D1BC-A5A0085CE363}"/>
              </a:ext>
            </a:extLst>
          </p:cNvPr>
          <p:cNvSpPr>
            <a:spLocks noGrp="1"/>
          </p:cNvSpPr>
          <p:nvPr>
            <p:ph type="title"/>
          </p:nvPr>
        </p:nvSpPr>
        <p:spPr/>
        <p:txBody>
          <a:bodyPr/>
          <a:lstStyle/>
          <a:p>
            <a:endParaRPr lang="en-ID"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18337" y="1428692"/>
            <a:ext cx="17479328" cy="4988243"/>
            <a:chOff x="278891" y="952461"/>
            <a:chExt cx="11652885" cy="3325495"/>
          </a:xfrm>
        </p:grpSpPr>
        <p:sp>
          <p:nvSpPr>
            <p:cNvPr id="4" name="object 4"/>
            <p:cNvSpPr/>
            <p:nvPr/>
          </p:nvSpPr>
          <p:spPr>
            <a:xfrm>
              <a:off x="284987" y="1156716"/>
              <a:ext cx="11640820" cy="3115310"/>
            </a:xfrm>
            <a:custGeom>
              <a:avLst/>
              <a:gdLst/>
              <a:ahLst/>
              <a:cxnLst/>
              <a:rect l="l" t="t" r="r" b="b"/>
              <a:pathLst>
                <a:path w="11640820" h="3115310">
                  <a:moveTo>
                    <a:pt x="0" y="238760"/>
                  </a:moveTo>
                  <a:lnTo>
                    <a:pt x="4850" y="190652"/>
                  </a:lnTo>
                  <a:lnTo>
                    <a:pt x="18762" y="145839"/>
                  </a:lnTo>
                  <a:lnTo>
                    <a:pt x="40776" y="105283"/>
                  </a:lnTo>
                  <a:lnTo>
                    <a:pt x="69930" y="69945"/>
                  </a:lnTo>
                  <a:lnTo>
                    <a:pt x="105266" y="40786"/>
                  </a:lnTo>
                  <a:lnTo>
                    <a:pt x="145823" y="18768"/>
                  </a:lnTo>
                  <a:lnTo>
                    <a:pt x="190641" y="4852"/>
                  </a:lnTo>
                  <a:lnTo>
                    <a:pt x="238760" y="0"/>
                  </a:lnTo>
                  <a:lnTo>
                    <a:pt x="11401552" y="0"/>
                  </a:lnTo>
                  <a:lnTo>
                    <a:pt x="11449659" y="4852"/>
                  </a:lnTo>
                  <a:lnTo>
                    <a:pt x="11494472" y="18768"/>
                  </a:lnTo>
                  <a:lnTo>
                    <a:pt x="11535028" y="40786"/>
                  </a:lnTo>
                  <a:lnTo>
                    <a:pt x="11570366" y="69945"/>
                  </a:lnTo>
                  <a:lnTo>
                    <a:pt x="11599525" y="105283"/>
                  </a:lnTo>
                  <a:lnTo>
                    <a:pt x="11621543" y="145839"/>
                  </a:lnTo>
                  <a:lnTo>
                    <a:pt x="11635459" y="190652"/>
                  </a:lnTo>
                  <a:lnTo>
                    <a:pt x="11640312" y="238760"/>
                  </a:lnTo>
                  <a:lnTo>
                    <a:pt x="11640312" y="1193800"/>
                  </a:lnTo>
                  <a:lnTo>
                    <a:pt x="11635459" y="1241907"/>
                  </a:lnTo>
                  <a:lnTo>
                    <a:pt x="11621543" y="1286720"/>
                  </a:lnTo>
                  <a:lnTo>
                    <a:pt x="11599525" y="1327276"/>
                  </a:lnTo>
                  <a:lnTo>
                    <a:pt x="11570366" y="1362614"/>
                  </a:lnTo>
                  <a:lnTo>
                    <a:pt x="11535028" y="1391773"/>
                  </a:lnTo>
                  <a:lnTo>
                    <a:pt x="11494472" y="1413791"/>
                  </a:lnTo>
                  <a:lnTo>
                    <a:pt x="11449659" y="1427707"/>
                  </a:lnTo>
                  <a:lnTo>
                    <a:pt x="11401552" y="1432560"/>
                  </a:lnTo>
                  <a:lnTo>
                    <a:pt x="238760" y="1432560"/>
                  </a:lnTo>
                  <a:lnTo>
                    <a:pt x="190641" y="1427707"/>
                  </a:lnTo>
                  <a:lnTo>
                    <a:pt x="145823" y="1413791"/>
                  </a:lnTo>
                  <a:lnTo>
                    <a:pt x="105266" y="1391773"/>
                  </a:lnTo>
                  <a:lnTo>
                    <a:pt x="69930" y="1362614"/>
                  </a:lnTo>
                  <a:lnTo>
                    <a:pt x="40776" y="1327276"/>
                  </a:lnTo>
                  <a:lnTo>
                    <a:pt x="18762" y="1286720"/>
                  </a:lnTo>
                  <a:lnTo>
                    <a:pt x="4850" y="1241907"/>
                  </a:lnTo>
                  <a:lnTo>
                    <a:pt x="0" y="1193800"/>
                  </a:lnTo>
                  <a:lnTo>
                    <a:pt x="0" y="238760"/>
                  </a:lnTo>
                  <a:close/>
                </a:path>
                <a:path w="11640820" h="3115310">
                  <a:moveTo>
                    <a:pt x="0" y="1984756"/>
                  </a:moveTo>
                  <a:lnTo>
                    <a:pt x="4592" y="1939199"/>
                  </a:lnTo>
                  <a:lnTo>
                    <a:pt x="17764" y="1896766"/>
                  </a:lnTo>
                  <a:lnTo>
                    <a:pt x="38606" y="1858367"/>
                  </a:lnTo>
                  <a:lnTo>
                    <a:pt x="66209" y="1824910"/>
                  </a:lnTo>
                  <a:lnTo>
                    <a:pt x="99665" y="1797305"/>
                  </a:lnTo>
                  <a:lnTo>
                    <a:pt x="138065" y="1776462"/>
                  </a:lnTo>
                  <a:lnTo>
                    <a:pt x="180499" y="1763289"/>
                  </a:lnTo>
                  <a:lnTo>
                    <a:pt x="226060" y="1758696"/>
                  </a:lnTo>
                  <a:lnTo>
                    <a:pt x="11414252" y="1758696"/>
                  </a:lnTo>
                  <a:lnTo>
                    <a:pt x="11459808" y="1763289"/>
                  </a:lnTo>
                  <a:lnTo>
                    <a:pt x="11502241" y="1776462"/>
                  </a:lnTo>
                  <a:lnTo>
                    <a:pt x="11540640" y="1797305"/>
                  </a:lnTo>
                  <a:lnTo>
                    <a:pt x="11574097" y="1824910"/>
                  </a:lnTo>
                  <a:lnTo>
                    <a:pt x="11601702" y="1858367"/>
                  </a:lnTo>
                  <a:lnTo>
                    <a:pt x="11622545" y="1896766"/>
                  </a:lnTo>
                  <a:lnTo>
                    <a:pt x="11635718" y="1939199"/>
                  </a:lnTo>
                  <a:lnTo>
                    <a:pt x="11640312" y="1984756"/>
                  </a:lnTo>
                  <a:lnTo>
                    <a:pt x="11640312" y="2888996"/>
                  </a:lnTo>
                  <a:lnTo>
                    <a:pt x="11635718" y="2934552"/>
                  </a:lnTo>
                  <a:lnTo>
                    <a:pt x="11622545" y="2976985"/>
                  </a:lnTo>
                  <a:lnTo>
                    <a:pt x="11601702" y="3015384"/>
                  </a:lnTo>
                  <a:lnTo>
                    <a:pt x="11574097" y="3048841"/>
                  </a:lnTo>
                  <a:lnTo>
                    <a:pt x="11540640" y="3076446"/>
                  </a:lnTo>
                  <a:lnTo>
                    <a:pt x="11502241" y="3097289"/>
                  </a:lnTo>
                  <a:lnTo>
                    <a:pt x="11459808" y="3110462"/>
                  </a:lnTo>
                  <a:lnTo>
                    <a:pt x="11414252" y="3115056"/>
                  </a:lnTo>
                  <a:lnTo>
                    <a:pt x="226060" y="3115056"/>
                  </a:lnTo>
                  <a:lnTo>
                    <a:pt x="180499" y="3110462"/>
                  </a:lnTo>
                  <a:lnTo>
                    <a:pt x="138065" y="3097289"/>
                  </a:lnTo>
                  <a:lnTo>
                    <a:pt x="99665" y="3076446"/>
                  </a:lnTo>
                  <a:lnTo>
                    <a:pt x="66209" y="3048841"/>
                  </a:lnTo>
                  <a:lnTo>
                    <a:pt x="38606" y="3015384"/>
                  </a:lnTo>
                  <a:lnTo>
                    <a:pt x="17764" y="2976985"/>
                  </a:lnTo>
                  <a:lnTo>
                    <a:pt x="4592" y="2934552"/>
                  </a:lnTo>
                  <a:lnTo>
                    <a:pt x="0" y="2888996"/>
                  </a:lnTo>
                  <a:lnTo>
                    <a:pt x="0" y="1984756"/>
                  </a:lnTo>
                  <a:close/>
                </a:path>
              </a:pathLst>
            </a:custGeom>
            <a:ln w="12192">
              <a:solidFill>
                <a:srgbClr val="41709C"/>
              </a:solidFill>
            </a:ln>
          </p:spPr>
          <p:txBody>
            <a:bodyPr wrap="square" lIns="0" tIns="0" rIns="0" bIns="0" rtlCol="0"/>
            <a:lstStyle/>
            <a:p>
              <a:endParaRPr sz="2700"/>
            </a:p>
          </p:txBody>
        </p:sp>
        <p:pic>
          <p:nvPicPr>
            <p:cNvPr id="5" name="object 5"/>
            <p:cNvPicPr/>
            <p:nvPr/>
          </p:nvPicPr>
          <p:blipFill>
            <a:blip r:embed="rId2" cstate="print"/>
            <a:stretch>
              <a:fillRect/>
            </a:stretch>
          </p:blipFill>
          <p:spPr>
            <a:xfrm>
              <a:off x="434339" y="1054633"/>
              <a:ext cx="1737360" cy="519658"/>
            </a:xfrm>
            <a:prstGeom prst="rect">
              <a:avLst/>
            </a:prstGeom>
          </p:spPr>
        </p:pic>
        <p:sp>
          <p:nvSpPr>
            <p:cNvPr id="6" name="object 6"/>
            <p:cNvSpPr/>
            <p:nvPr/>
          </p:nvSpPr>
          <p:spPr>
            <a:xfrm>
              <a:off x="481583" y="1082040"/>
              <a:ext cx="1647825" cy="429895"/>
            </a:xfrm>
            <a:custGeom>
              <a:avLst/>
              <a:gdLst/>
              <a:ahLst/>
              <a:cxnLst/>
              <a:rect l="l" t="t" r="r" b="b"/>
              <a:pathLst>
                <a:path w="1647825" h="429894">
                  <a:moveTo>
                    <a:pt x="1432560" y="0"/>
                  </a:moveTo>
                  <a:lnTo>
                    <a:pt x="214884" y="0"/>
                  </a:lnTo>
                  <a:lnTo>
                    <a:pt x="165611" y="5678"/>
                  </a:lnTo>
                  <a:lnTo>
                    <a:pt x="120381" y="21851"/>
                  </a:lnTo>
                  <a:lnTo>
                    <a:pt x="80483" y="47226"/>
                  </a:lnTo>
                  <a:lnTo>
                    <a:pt x="47206" y="80509"/>
                  </a:lnTo>
                  <a:lnTo>
                    <a:pt x="21840" y="120409"/>
                  </a:lnTo>
                  <a:lnTo>
                    <a:pt x="5675" y="165631"/>
                  </a:lnTo>
                  <a:lnTo>
                    <a:pt x="0" y="214884"/>
                  </a:lnTo>
                  <a:lnTo>
                    <a:pt x="5675" y="264136"/>
                  </a:lnTo>
                  <a:lnTo>
                    <a:pt x="21840" y="309358"/>
                  </a:lnTo>
                  <a:lnTo>
                    <a:pt x="47206" y="349258"/>
                  </a:lnTo>
                  <a:lnTo>
                    <a:pt x="80483" y="382541"/>
                  </a:lnTo>
                  <a:lnTo>
                    <a:pt x="120381" y="407916"/>
                  </a:lnTo>
                  <a:lnTo>
                    <a:pt x="165611" y="424089"/>
                  </a:lnTo>
                  <a:lnTo>
                    <a:pt x="214884" y="429768"/>
                  </a:lnTo>
                  <a:lnTo>
                    <a:pt x="1432560" y="429768"/>
                  </a:lnTo>
                  <a:lnTo>
                    <a:pt x="1481812" y="424089"/>
                  </a:lnTo>
                  <a:lnTo>
                    <a:pt x="1527034" y="407916"/>
                  </a:lnTo>
                  <a:lnTo>
                    <a:pt x="1566934" y="382541"/>
                  </a:lnTo>
                  <a:lnTo>
                    <a:pt x="1600217" y="349258"/>
                  </a:lnTo>
                  <a:lnTo>
                    <a:pt x="1625592" y="309358"/>
                  </a:lnTo>
                  <a:lnTo>
                    <a:pt x="1641765" y="264136"/>
                  </a:lnTo>
                  <a:lnTo>
                    <a:pt x="1647443" y="214884"/>
                  </a:lnTo>
                  <a:lnTo>
                    <a:pt x="1641765" y="165631"/>
                  </a:lnTo>
                  <a:lnTo>
                    <a:pt x="1625592" y="120409"/>
                  </a:lnTo>
                  <a:lnTo>
                    <a:pt x="1600217" y="80509"/>
                  </a:lnTo>
                  <a:lnTo>
                    <a:pt x="1566934" y="47226"/>
                  </a:lnTo>
                  <a:lnTo>
                    <a:pt x="1527034" y="21851"/>
                  </a:lnTo>
                  <a:lnTo>
                    <a:pt x="1481812" y="5678"/>
                  </a:lnTo>
                  <a:lnTo>
                    <a:pt x="1432560" y="0"/>
                  </a:lnTo>
                  <a:close/>
                </a:path>
              </a:pathLst>
            </a:custGeom>
            <a:solidFill>
              <a:srgbClr val="7B7B7B"/>
            </a:solidFill>
          </p:spPr>
          <p:txBody>
            <a:bodyPr wrap="square" lIns="0" tIns="0" rIns="0" bIns="0" rtlCol="0"/>
            <a:lstStyle/>
            <a:p>
              <a:endParaRPr sz="2700"/>
            </a:p>
          </p:txBody>
        </p:sp>
        <p:sp>
          <p:nvSpPr>
            <p:cNvPr id="7" name="object 7"/>
            <p:cNvSpPr/>
            <p:nvPr/>
          </p:nvSpPr>
          <p:spPr>
            <a:xfrm>
              <a:off x="481583" y="1082040"/>
              <a:ext cx="1647825" cy="429895"/>
            </a:xfrm>
            <a:custGeom>
              <a:avLst/>
              <a:gdLst/>
              <a:ahLst/>
              <a:cxnLst/>
              <a:rect l="l" t="t" r="r" b="b"/>
              <a:pathLst>
                <a:path w="1647825" h="429894">
                  <a:moveTo>
                    <a:pt x="0" y="214884"/>
                  </a:moveTo>
                  <a:lnTo>
                    <a:pt x="5675" y="165631"/>
                  </a:lnTo>
                  <a:lnTo>
                    <a:pt x="21840" y="120409"/>
                  </a:lnTo>
                  <a:lnTo>
                    <a:pt x="47206" y="80509"/>
                  </a:lnTo>
                  <a:lnTo>
                    <a:pt x="80483" y="47226"/>
                  </a:lnTo>
                  <a:lnTo>
                    <a:pt x="120381" y="21851"/>
                  </a:lnTo>
                  <a:lnTo>
                    <a:pt x="165611" y="5678"/>
                  </a:lnTo>
                  <a:lnTo>
                    <a:pt x="214884" y="0"/>
                  </a:lnTo>
                  <a:lnTo>
                    <a:pt x="1432560" y="0"/>
                  </a:lnTo>
                  <a:lnTo>
                    <a:pt x="1481812" y="5678"/>
                  </a:lnTo>
                  <a:lnTo>
                    <a:pt x="1527034" y="21851"/>
                  </a:lnTo>
                  <a:lnTo>
                    <a:pt x="1566934" y="47226"/>
                  </a:lnTo>
                  <a:lnTo>
                    <a:pt x="1600217" y="80509"/>
                  </a:lnTo>
                  <a:lnTo>
                    <a:pt x="1625592" y="120409"/>
                  </a:lnTo>
                  <a:lnTo>
                    <a:pt x="1641765" y="165631"/>
                  </a:lnTo>
                  <a:lnTo>
                    <a:pt x="1647443" y="214884"/>
                  </a:lnTo>
                  <a:lnTo>
                    <a:pt x="1641765" y="264136"/>
                  </a:lnTo>
                  <a:lnTo>
                    <a:pt x="1625592" y="309358"/>
                  </a:lnTo>
                  <a:lnTo>
                    <a:pt x="1600217" y="349258"/>
                  </a:lnTo>
                  <a:lnTo>
                    <a:pt x="1566934" y="382541"/>
                  </a:lnTo>
                  <a:lnTo>
                    <a:pt x="1527034" y="407916"/>
                  </a:lnTo>
                  <a:lnTo>
                    <a:pt x="1481812" y="424089"/>
                  </a:lnTo>
                  <a:lnTo>
                    <a:pt x="1432560" y="429768"/>
                  </a:lnTo>
                  <a:lnTo>
                    <a:pt x="214884" y="429768"/>
                  </a:lnTo>
                  <a:lnTo>
                    <a:pt x="165611" y="424089"/>
                  </a:lnTo>
                  <a:lnTo>
                    <a:pt x="120381" y="407916"/>
                  </a:lnTo>
                  <a:lnTo>
                    <a:pt x="80483" y="382541"/>
                  </a:lnTo>
                  <a:lnTo>
                    <a:pt x="47206" y="349258"/>
                  </a:lnTo>
                  <a:lnTo>
                    <a:pt x="21840" y="309358"/>
                  </a:lnTo>
                  <a:lnTo>
                    <a:pt x="5675" y="264136"/>
                  </a:lnTo>
                  <a:lnTo>
                    <a:pt x="0" y="214884"/>
                  </a:lnTo>
                  <a:close/>
                </a:path>
              </a:pathLst>
            </a:custGeom>
            <a:ln w="9144">
              <a:solidFill>
                <a:srgbClr val="000000"/>
              </a:solidFill>
            </a:ln>
          </p:spPr>
          <p:txBody>
            <a:bodyPr wrap="square" lIns="0" tIns="0" rIns="0" bIns="0" rtlCol="0"/>
            <a:lstStyle/>
            <a:p>
              <a:endParaRPr sz="2700"/>
            </a:p>
          </p:txBody>
        </p:sp>
        <p:pic>
          <p:nvPicPr>
            <p:cNvPr id="8" name="object 8"/>
            <p:cNvPicPr/>
            <p:nvPr/>
          </p:nvPicPr>
          <p:blipFill>
            <a:blip r:embed="rId3" cstate="print"/>
            <a:stretch>
              <a:fillRect/>
            </a:stretch>
          </p:blipFill>
          <p:spPr>
            <a:xfrm>
              <a:off x="371855" y="952461"/>
              <a:ext cx="1737360" cy="539534"/>
            </a:xfrm>
            <a:prstGeom prst="rect">
              <a:avLst/>
            </a:prstGeom>
          </p:spPr>
        </p:pic>
        <p:pic>
          <p:nvPicPr>
            <p:cNvPr id="9" name="object 9"/>
            <p:cNvPicPr/>
            <p:nvPr/>
          </p:nvPicPr>
          <p:blipFill>
            <a:blip r:embed="rId4" cstate="print"/>
            <a:stretch>
              <a:fillRect/>
            </a:stretch>
          </p:blipFill>
          <p:spPr>
            <a:xfrm>
              <a:off x="428243" y="953998"/>
              <a:ext cx="1624583" cy="614197"/>
            </a:xfrm>
            <a:prstGeom prst="rect">
              <a:avLst/>
            </a:prstGeom>
          </p:spPr>
        </p:pic>
        <p:pic>
          <p:nvPicPr>
            <p:cNvPr id="10" name="object 10"/>
            <p:cNvPicPr/>
            <p:nvPr/>
          </p:nvPicPr>
          <p:blipFill>
            <a:blip r:embed="rId5" cstate="print"/>
            <a:stretch>
              <a:fillRect/>
            </a:stretch>
          </p:blipFill>
          <p:spPr>
            <a:xfrm>
              <a:off x="419099" y="979932"/>
              <a:ext cx="1647444" cy="449579"/>
            </a:xfrm>
            <a:prstGeom prst="rect">
              <a:avLst/>
            </a:prstGeom>
          </p:spPr>
        </p:pic>
        <p:sp>
          <p:nvSpPr>
            <p:cNvPr id="11" name="object 11"/>
            <p:cNvSpPr/>
            <p:nvPr/>
          </p:nvSpPr>
          <p:spPr>
            <a:xfrm>
              <a:off x="419099" y="979932"/>
              <a:ext cx="1647825" cy="449580"/>
            </a:xfrm>
            <a:custGeom>
              <a:avLst/>
              <a:gdLst/>
              <a:ahLst/>
              <a:cxnLst/>
              <a:rect l="l" t="t" r="r" b="b"/>
              <a:pathLst>
                <a:path w="1647825" h="449580">
                  <a:moveTo>
                    <a:pt x="0" y="224789"/>
                  </a:moveTo>
                  <a:lnTo>
                    <a:pt x="4567" y="179470"/>
                  </a:lnTo>
                  <a:lnTo>
                    <a:pt x="17665" y="137267"/>
                  </a:lnTo>
                  <a:lnTo>
                    <a:pt x="38392" y="99082"/>
                  </a:lnTo>
                  <a:lnTo>
                    <a:pt x="65841" y="65817"/>
                  </a:lnTo>
                  <a:lnTo>
                    <a:pt x="99110" y="38375"/>
                  </a:lnTo>
                  <a:lnTo>
                    <a:pt x="137293" y="17656"/>
                  </a:lnTo>
                  <a:lnTo>
                    <a:pt x="179488" y="4564"/>
                  </a:lnTo>
                  <a:lnTo>
                    <a:pt x="224790" y="0"/>
                  </a:lnTo>
                  <a:lnTo>
                    <a:pt x="1422654" y="0"/>
                  </a:lnTo>
                  <a:lnTo>
                    <a:pt x="1467973" y="4564"/>
                  </a:lnTo>
                  <a:lnTo>
                    <a:pt x="1510176" y="17656"/>
                  </a:lnTo>
                  <a:lnTo>
                    <a:pt x="1548361" y="38375"/>
                  </a:lnTo>
                  <a:lnTo>
                    <a:pt x="1581626" y="65817"/>
                  </a:lnTo>
                  <a:lnTo>
                    <a:pt x="1609068" y="99082"/>
                  </a:lnTo>
                  <a:lnTo>
                    <a:pt x="1629787" y="137267"/>
                  </a:lnTo>
                  <a:lnTo>
                    <a:pt x="1642879" y="179470"/>
                  </a:lnTo>
                  <a:lnTo>
                    <a:pt x="1647444" y="224789"/>
                  </a:lnTo>
                  <a:lnTo>
                    <a:pt x="1642879" y="270109"/>
                  </a:lnTo>
                  <a:lnTo>
                    <a:pt x="1629787" y="312312"/>
                  </a:lnTo>
                  <a:lnTo>
                    <a:pt x="1609068" y="350497"/>
                  </a:lnTo>
                  <a:lnTo>
                    <a:pt x="1581626" y="383762"/>
                  </a:lnTo>
                  <a:lnTo>
                    <a:pt x="1548361" y="411204"/>
                  </a:lnTo>
                  <a:lnTo>
                    <a:pt x="1510176" y="431923"/>
                  </a:lnTo>
                  <a:lnTo>
                    <a:pt x="1467973" y="445015"/>
                  </a:lnTo>
                  <a:lnTo>
                    <a:pt x="1422654" y="449579"/>
                  </a:lnTo>
                  <a:lnTo>
                    <a:pt x="224790" y="449579"/>
                  </a:lnTo>
                  <a:lnTo>
                    <a:pt x="179488" y="445015"/>
                  </a:lnTo>
                  <a:lnTo>
                    <a:pt x="137293" y="431923"/>
                  </a:lnTo>
                  <a:lnTo>
                    <a:pt x="99110" y="411204"/>
                  </a:lnTo>
                  <a:lnTo>
                    <a:pt x="65841" y="383762"/>
                  </a:lnTo>
                  <a:lnTo>
                    <a:pt x="38392" y="350497"/>
                  </a:lnTo>
                  <a:lnTo>
                    <a:pt x="17665" y="312312"/>
                  </a:lnTo>
                  <a:lnTo>
                    <a:pt x="4567" y="270109"/>
                  </a:lnTo>
                  <a:lnTo>
                    <a:pt x="0" y="224789"/>
                  </a:lnTo>
                  <a:close/>
                </a:path>
              </a:pathLst>
            </a:custGeom>
            <a:ln w="9143">
              <a:solidFill>
                <a:srgbClr val="F8C900"/>
              </a:solidFill>
            </a:ln>
          </p:spPr>
          <p:txBody>
            <a:bodyPr wrap="square" lIns="0" tIns="0" rIns="0" bIns="0" rtlCol="0"/>
            <a:lstStyle/>
            <a:p>
              <a:endParaRPr sz="2700"/>
            </a:p>
          </p:txBody>
        </p:sp>
        <p:pic>
          <p:nvPicPr>
            <p:cNvPr id="12" name="object 12"/>
            <p:cNvPicPr/>
            <p:nvPr/>
          </p:nvPicPr>
          <p:blipFill>
            <a:blip r:embed="rId6" cstate="print"/>
            <a:stretch>
              <a:fillRect/>
            </a:stretch>
          </p:blipFill>
          <p:spPr>
            <a:xfrm>
              <a:off x="480059" y="2702077"/>
              <a:ext cx="2535936" cy="519658"/>
            </a:xfrm>
            <a:prstGeom prst="rect">
              <a:avLst/>
            </a:prstGeom>
          </p:spPr>
        </p:pic>
        <p:sp>
          <p:nvSpPr>
            <p:cNvPr id="13" name="object 13"/>
            <p:cNvSpPr/>
            <p:nvPr/>
          </p:nvSpPr>
          <p:spPr>
            <a:xfrm>
              <a:off x="527303" y="2729484"/>
              <a:ext cx="2446020" cy="429895"/>
            </a:xfrm>
            <a:custGeom>
              <a:avLst/>
              <a:gdLst/>
              <a:ahLst/>
              <a:cxnLst/>
              <a:rect l="l" t="t" r="r" b="b"/>
              <a:pathLst>
                <a:path w="2446020" h="429894">
                  <a:moveTo>
                    <a:pt x="2231135" y="0"/>
                  </a:moveTo>
                  <a:lnTo>
                    <a:pt x="214883" y="0"/>
                  </a:lnTo>
                  <a:lnTo>
                    <a:pt x="165611" y="5678"/>
                  </a:lnTo>
                  <a:lnTo>
                    <a:pt x="120381" y="21851"/>
                  </a:lnTo>
                  <a:lnTo>
                    <a:pt x="80483" y="47226"/>
                  </a:lnTo>
                  <a:lnTo>
                    <a:pt x="47206" y="80509"/>
                  </a:lnTo>
                  <a:lnTo>
                    <a:pt x="21840" y="120409"/>
                  </a:lnTo>
                  <a:lnTo>
                    <a:pt x="5675" y="165631"/>
                  </a:lnTo>
                  <a:lnTo>
                    <a:pt x="0" y="214883"/>
                  </a:lnTo>
                  <a:lnTo>
                    <a:pt x="5675" y="264136"/>
                  </a:lnTo>
                  <a:lnTo>
                    <a:pt x="21840" y="309358"/>
                  </a:lnTo>
                  <a:lnTo>
                    <a:pt x="47206" y="349258"/>
                  </a:lnTo>
                  <a:lnTo>
                    <a:pt x="80483" y="382541"/>
                  </a:lnTo>
                  <a:lnTo>
                    <a:pt x="120381" y="407916"/>
                  </a:lnTo>
                  <a:lnTo>
                    <a:pt x="165611" y="424089"/>
                  </a:lnTo>
                  <a:lnTo>
                    <a:pt x="214883" y="429767"/>
                  </a:lnTo>
                  <a:lnTo>
                    <a:pt x="2231135" y="429767"/>
                  </a:lnTo>
                  <a:lnTo>
                    <a:pt x="2280388" y="424089"/>
                  </a:lnTo>
                  <a:lnTo>
                    <a:pt x="2325610" y="407916"/>
                  </a:lnTo>
                  <a:lnTo>
                    <a:pt x="2365510" y="382541"/>
                  </a:lnTo>
                  <a:lnTo>
                    <a:pt x="2398793" y="349258"/>
                  </a:lnTo>
                  <a:lnTo>
                    <a:pt x="2424168" y="309358"/>
                  </a:lnTo>
                  <a:lnTo>
                    <a:pt x="2440341" y="264136"/>
                  </a:lnTo>
                  <a:lnTo>
                    <a:pt x="2446020" y="214883"/>
                  </a:lnTo>
                  <a:lnTo>
                    <a:pt x="2440341" y="165631"/>
                  </a:lnTo>
                  <a:lnTo>
                    <a:pt x="2424168" y="120409"/>
                  </a:lnTo>
                  <a:lnTo>
                    <a:pt x="2398793" y="80509"/>
                  </a:lnTo>
                  <a:lnTo>
                    <a:pt x="2365510" y="47226"/>
                  </a:lnTo>
                  <a:lnTo>
                    <a:pt x="2325610" y="21851"/>
                  </a:lnTo>
                  <a:lnTo>
                    <a:pt x="2280388" y="5678"/>
                  </a:lnTo>
                  <a:lnTo>
                    <a:pt x="2231135" y="0"/>
                  </a:lnTo>
                  <a:close/>
                </a:path>
              </a:pathLst>
            </a:custGeom>
            <a:solidFill>
              <a:srgbClr val="7B7B7B"/>
            </a:solidFill>
          </p:spPr>
          <p:txBody>
            <a:bodyPr wrap="square" lIns="0" tIns="0" rIns="0" bIns="0" rtlCol="0"/>
            <a:lstStyle/>
            <a:p>
              <a:endParaRPr sz="2700"/>
            </a:p>
          </p:txBody>
        </p:sp>
        <p:sp>
          <p:nvSpPr>
            <p:cNvPr id="14" name="object 14"/>
            <p:cNvSpPr/>
            <p:nvPr/>
          </p:nvSpPr>
          <p:spPr>
            <a:xfrm>
              <a:off x="527303" y="2729484"/>
              <a:ext cx="2446020" cy="429895"/>
            </a:xfrm>
            <a:custGeom>
              <a:avLst/>
              <a:gdLst/>
              <a:ahLst/>
              <a:cxnLst/>
              <a:rect l="l" t="t" r="r" b="b"/>
              <a:pathLst>
                <a:path w="2446020" h="429894">
                  <a:moveTo>
                    <a:pt x="0" y="214883"/>
                  </a:moveTo>
                  <a:lnTo>
                    <a:pt x="5675" y="165631"/>
                  </a:lnTo>
                  <a:lnTo>
                    <a:pt x="21840" y="120409"/>
                  </a:lnTo>
                  <a:lnTo>
                    <a:pt x="47206" y="80509"/>
                  </a:lnTo>
                  <a:lnTo>
                    <a:pt x="80483" y="47226"/>
                  </a:lnTo>
                  <a:lnTo>
                    <a:pt x="120381" y="21851"/>
                  </a:lnTo>
                  <a:lnTo>
                    <a:pt x="165611" y="5678"/>
                  </a:lnTo>
                  <a:lnTo>
                    <a:pt x="214883" y="0"/>
                  </a:lnTo>
                  <a:lnTo>
                    <a:pt x="2231135" y="0"/>
                  </a:lnTo>
                  <a:lnTo>
                    <a:pt x="2280388" y="5678"/>
                  </a:lnTo>
                  <a:lnTo>
                    <a:pt x="2325610" y="21851"/>
                  </a:lnTo>
                  <a:lnTo>
                    <a:pt x="2365510" y="47226"/>
                  </a:lnTo>
                  <a:lnTo>
                    <a:pt x="2398793" y="80509"/>
                  </a:lnTo>
                  <a:lnTo>
                    <a:pt x="2424168" y="120409"/>
                  </a:lnTo>
                  <a:lnTo>
                    <a:pt x="2440341" y="165631"/>
                  </a:lnTo>
                  <a:lnTo>
                    <a:pt x="2446020" y="214883"/>
                  </a:lnTo>
                  <a:lnTo>
                    <a:pt x="2440341" y="264136"/>
                  </a:lnTo>
                  <a:lnTo>
                    <a:pt x="2424168" y="309358"/>
                  </a:lnTo>
                  <a:lnTo>
                    <a:pt x="2398793" y="349258"/>
                  </a:lnTo>
                  <a:lnTo>
                    <a:pt x="2365510" y="382541"/>
                  </a:lnTo>
                  <a:lnTo>
                    <a:pt x="2325610" y="407916"/>
                  </a:lnTo>
                  <a:lnTo>
                    <a:pt x="2280388" y="424089"/>
                  </a:lnTo>
                  <a:lnTo>
                    <a:pt x="2231135" y="429767"/>
                  </a:lnTo>
                  <a:lnTo>
                    <a:pt x="214883" y="429767"/>
                  </a:lnTo>
                  <a:lnTo>
                    <a:pt x="165611" y="424089"/>
                  </a:lnTo>
                  <a:lnTo>
                    <a:pt x="120381" y="407916"/>
                  </a:lnTo>
                  <a:lnTo>
                    <a:pt x="80483" y="382541"/>
                  </a:lnTo>
                  <a:lnTo>
                    <a:pt x="47206" y="349258"/>
                  </a:lnTo>
                  <a:lnTo>
                    <a:pt x="21840" y="309358"/>
                  </a:lnTo>
                  <a:lnTo>
                    <a:pt x="5675" y="264136"/>
                  </a:lnTo>
                  <a:lnTo>
                    <a:pt x="0" y="214883"/>
                  </a:lnTo>
                  <a:close/>
                </a:path>
              </a:pathLst>
            </a:custGeom>
            <a:ln w="9144">
              <a:solidFill>
                <a:srgbClr val="000000"/>
              </a:solidFill>
            </a:ln>
          </p:spPr>
          <p:txBody>
            <a:bodyPr wrap="square" lIns="0" tIns="0" rIns="0" bIns="0" rtlCol="0"/>
            <a:lstStyle/>
            <a:p>
              <a:endParaRPr sz="2700"/>
            </a:p>
          </p:txBody>
        </p:sp>
        <p:pic>
          <p:nvPicPr>
            <p:cNvPr id="15" name="object 15"/>
            <p:cNvPicPr/>
            <p:nvPr/>
          </p:nvPicPr>
          <p:blipFill>
            <a:blip r:embed="rId6" cstate="print"/>
            <a:stretch>
              <a:fillRect/>
            </a:stretch>
          </p:blipFill>
          <p:spPr>
            <a:xfrm>
              <a:off x="417575" y="2639593"/>
              <a:ext cx="2535936" cy="519658"/>
            </a:xfrm>
            <a:prstGeom prst="rect">
              <a:avLst/>
            </a:prstGeom>
          </p:spPr>
        </p:pic>
        <p:pic>
          <p:nvPicPr>
            <p:cNvPr id="16" name="object 16"/>
            <p:cNvPicPr/>
            <p:nvPr/>
          </p:nvPicPr>
          <p:blipFill>
            <a:blip r:embed="rId7" cstate="print"/>
            <a:stretch>
              <a:fillRect/>
            </a:stretch>
          </p:blipFill>
          <p:spPr>
            <a:xfrm>
              <a:off x="536447" y="2654795"/>
              <a:ext cx="2295144" cy="560844"/>
            </a:xfrm>
            <a:prstGeom prst="rect">
              <a:avLst/>
            </a:prstGeom>
          </p:spPr>
        </p:pic>
        <p:pic>
          <p:nvPicPr>
            <p:cNvPr id="17" name="object 17"/>
            <p:cNvPicPr/>
            <p:nvPr/>
          </p:nvPicPr>
          <p:blipFill>
            <a:blip r:embed="rId8" cstate="print"/>
            <a:stretch>
              <a:fillRect/>
            </a:stretch>
          </p:blipFill>
          <p:spPr>
            <a:xfrm>
              <a:off x="464819" y="2667000"/>
              <a:ext cx="2446020" cy="429767"/>
            </a:xfrm>
            <a:prstGeom prst="rect">
              <a:avLst/>
            </a:prstGeom>
          </p:spPr>
        </p:pic>
        <p:sp>
          <p:nvSpPr>
            <p:cNvPr id="18" name="object 18"/>
            <p:cNvSpPr/>
            <p:nvPr/>
          </p:nvSpPr>
          <p:spPr>
            <a:xfrm>
              <a:off x="464819" y="2667000"/>
              <a:ext cx="2446020" cy="429895"/>
            </a:xfrm>
            <a:custGeom>
              <a:avLst/>
              <a:gdLst/>
              <a:ahLst/>
              <a:cxnLst/>
              <a:rect l="l" t="t" r="r" b="b"/>
              <a:pathLst>
                <a:path w="2446020" h="429894">
                  <a:moveTo>
                    <a:pt x="0" y="214884"/>
                  </a:moveTo>
                  <a:lnTo>
                    <a:pt x="5675" y="165631"/>
                  </a:lnTo>
                  <a:lnTo>
                    <a:pt x="21840" y="120409"/>
                  </a:lnTo>
                  <a:lnTo>
                    <a:pt x="47206" y="80509"/>
                  </a:lnTo>
                  <a:lnTo>
                    <a:pt x="80483" y="47226"/>
                  </a:lnTo>
                  <a:lnTo>
                    <a:pt x="120381" y="21851"/>
                  </a:lnTo>
                  <a:lnTo>
                    <a:pt x="165611" y="5678"/>
                  </a:lnTo>
                  <a:lnTo>
                    <a:pt x="214884" y="0"/>
                  </a:lnTo>
                  <a:lnTo>
                    <a:pt x="2231136" y="0"/>
                  </a:lnTo>
                  <a:lnTo>
                    <a:pt x="2280388" y="5678"/>
                  </a:lnTo>
                  <a:lnTo>
                    <a:pt x="2325610" y="21851"/>
                  </a:lnTo>
                  <a:lnTo>
                    <a:pt x="2365510" y="47226"/>
                  </a:lnTo>
                  <a:lnTo>
                    <a:pt x="2398793" y="80509"/>
                  </a:lnTo>
                  <a:lnTo>
                    <a:pt x="2424168" y="120409"/>
                  </a:lnTo>
                  <a:lnTo>
                    <a:pt x="2440341" y="165631"/>
                  </a:lnTo>
                  <a:lnTo>
                    <a:pt x="2446020" y="214884"/>
                  </a:lnTo>
                  <a:lnTo>
                    <a:pt x="2440341" y="264136"/>
                  </a:lnTo>
                  <a:lnTo>
                    <a:pt x="2424168" y="309358"/>
                  </a:lnTo>
                  <a:lnTo>
                    <a:pt x="2398793" y="349258"/>
                  </a:lnTo>
                  <a:lnTo>
                    <a:pt x="2365510" y="382541"/>
                  </a:lnTo>
                  <a:lnTo>
                    <a:pt x="2325610" y="407916"/>
                  </a:lnTo>
                  <a:lnTo>
                    <a:pt x="2280388" y="424089"/>
                  </a:lnTo>
                  <a:lnTo>
                    <a:pt x="2231136" y="429767"/>
                  </a:lnTo>
                  <a:lnTo>
                    <a:pt x="214884" y="429767"/>
                  </a:lnTo>
                  <a:lnTo>
                    <a:pt x="165611" y="424089"/>
                  </a:lnTo>
                  <a:lnTo>
                    <a:pt x="120381" y="407916"/>
                  </a:lnTo>
                  <a:lnTo>
                    <a:pt x="80483" y="382541"/>
                  </a:lnTo>
                  <a:lnTo>
                    <a:pt x="47206" y="349258"/>
                  </a:lnTo>
                  <a:lnTo>
                    <a:pt x="21840" y="309358"/>
                  </a:lnTo>
                  <a:lnTo>
                    <a:pt x="5675" y="264136"/>
                  </a:lnTo>
                  <a:lnTo>
                    <a:pt x="0" y="214884"/>
                  </a:lnTo>
                  <a:close/>
                </a:path>
              </a:pathLst>
            </a:custGeom>
            <a:ln w="9144">
              <a:solidFill>
                <a:srgbClr val="F8C900"/>
              </a:solidFill>
            </a:ln>
          </p:spPr>
          <p:txBody>
            <a:bodyPr wrap="square" lIns="0" tIns="0" rIns="0" bIns="0" rtlCol="0"/>
            <a:lstStyle/>
            <a:p>
              <a:endParaRPr sz="2700"/>
            </a:p>
          </p:txBody>
        </p:sp>
      </p:grpSp>
      <p:sp>
        <p:nvSpPr>
          <p:cNvPr id="19" name="object 19"/>
          <p:cNvSpPr txBox="1"/>
          <p:nvPr/>
        </p:nvSpPr>
        <p:spPr>
          <a:xfrm>
            <a:off x="644804" y="1536878"/>
            <a:ext cx="16902113" cy="5116465"/>
          </a:xfrm>
          <a:prstGeom prst="rect">
            <a:avLst/>
          </a:prstGeom>
        </p:spPr>
        <p:txBody>
          <a:bodyPr vert="horz" wrap="square" lIns="0" tIns="20003" rIns="0" bIns="0" rtlCol="0">
            <a:spAutoFit/>
          </a:bodyPr>
          <a:lstStyle/>
          <a:p>
            <a:pPr marL="288608">
              <a:spcBef>
                <a:spcPts val="158"/>
              </a:spcBef>
            </a:pPr>
            <a:r>
              <a:rPr sz="3000" b="1" spc="-203" dirty="0">
                <a:solidFill>
                  <a:srgbClr val="393E50"/>
                </a:solidFill>
                <a:latin typeface="Arial"/>
                <a:cs typeface="Arial"/>
              </a:rPr>
              <a:t>Pejabat</a:t>
            </a:r>
            <a:r>
              <a:rPr sz="3000" b="1" spc="30" dirty="0">
                <a:solidFill>
                  <a:srgbClr val="393E50"/>
                </a:solidFill>
                <a:latin typeface="Arial"/>
                <a:cs typeface="Arial"/>
              </a:rPr>
              <a:t> </a:t>
            </a:r>
            <a:r>
              <a:rPr sz="3000" b="1" spc="-510" dirty="0">
                <a:solidFill>
                  <a:srgbClr val="393E50"/>
                </a:solidFill>
                <a:latin typeface="Arial"/>
                <a:cs typeface="Arial"/>
              </a:rPr>
              <a:t>PBJ</a:t>
            </a:r>
            <a:endParaRPr sz="3000" dirty="0">
              <a:latin typeface="Arial"/>
              <a:cs typeface="Arial"/>
            </a:endParaRPr>
          </a:p>
          <a:p>
            <a:pPr marL="538163" marR="7620" indent="-514350">
              <a:spcBef>
                <a:spcPts val="1702"/>
              </a:spcBef>
              <a:buAutoNum type="arabicPeriod"/>
              <a:tabLst>
                <a:tab pos="538163" algn="l"/>
              </a:tabLst>
            </a:pPr>
            <a:r>
              <a:rPr sz="2400" spc="-171" dirty="0">
                <a:latin typeface="Arial MT"/>
                <a:cs typeface="Arial MT"/>
              </a:rPr>
              <a:t>Honorarium</a:t>
            </a:r>
            <a:r>
              <a:rPr sz="2400" dirty="0">
                <a:latin typeface="Arial MT"/>
                <a:cs typeface="Arial MT"/>
              </a:rPr>
              <a:t> </a:t>
            </a:r>
            <a:r>
              <a:rPr sz="2400" spc="-68" dirty="0">
                <a:latin typeface="Arial MT"/>
                <a:cs typeface="Arial MT"/>
              </a:rPr>
              <a:t>diberikan</a:t>
            </a:r>
            <a:r>
              <a:rPr sz="2400" spc="-98" dirty="0">
                <a:latin typeface="Arial MT"/>
                <a:cs typeface="Arial MT"/>
              </a:rPr>
              <a:t> </a:t>
            </a:r>
            <a:r>
              <a:rPr sz="2400" spc="-15" dirty="0">
                <a:latin typeface="Arial MT"/>
                <a:cs typeface="Arial MT"/>
              </a:rPr>
              <a:t>kpd</a:t>
            </a:r>
            <a:r>
              <a:rPr sz="2400" spc="-23" dirty="0">
                <a:latin typeface="Arial MT"/>
                <a:cs typeface="Arial MT"/>
              </a:rPr>
              <a:t> </a:t>
            </a:r>
            <a:r>
              <a:rPr sz="2400" spc="-240" dirty="0">
                <a:latin typeface="Arial MT"/>
                <a:cs typeface="Arial MT"/>
              </a:rPr>
              <a:t>ASN</a:t>
            </a:r>
            <a:r>
              <a:rPr sz="2400" spc="-15" dirty="0">
                <a:latin typeface="Arial MT"/>
                <a:cs typeface="Arial MT"/>
              </a:rPr>
              <a:t> </a:t>
            </a:r>
            <a:r>
              <a:rPr sz="2400" spc="-90" dirty="0">
                <a:latin typeface="Arial MT"/>
                <a:cs typeface="Arial MT"/>
              </a:rPr>
              <a:t>yang</a:t>
            </a:r>
            <a:r>
              <a:rPr sz="2400" spc="-15" dirty="0">
                <a:latin typeface="Arial MT"/>
                <a:cs typeface="Arial MT"/>
              </a:rPr>
              <a:t> </a:t>
            </a:r>
            <a:r>
              <a:rPr sz="2400" spc="-53" dirty="0">
                <a:latin typeface="Arial MT"/>
                <a:cs typeface="Arial MT"/>
              </a:rPr>
              <a:t>diangkat</a:t>
            </a:r>
            <a:r>
              <a:rPr sz="2400" spc="45" dirty="0">
                <a:latin typeface="Arial MT"/>
                <a:cs typeface="Arial MT"/>
              </a:rPr>
              <a:t> </a:t>
            </a:r>
            <a:r>
              <a:rPr sz="2400" spc="-150" dirty="0">
                <a:latin typeface="Arial MT"/>
                <a:cs typeface="Arial MT"/>
              </a:rPr>
              <a:t>oleh</a:t>
            </a:r>
            <a:r>
              <a:rPr sz="2400" spc="-23" dirty="0">
                <a:latin typeface="Arial MT"/>
                <a:cs typeface="Arial MT"/>
              </a:rPr>
              <a:t> </a:t>
            </a:r>
            <a:r>
              <a:rPr sz="2400" spc="-225" dirty="0">
                <a:latin typeface="Arial MT"/>
                <a:cs typeface="Arial MT"/>
              </a:rPr>
              <a:t>PA/KPA</a:t>
            </a:r>
            <a:r>
              <a:rPr sz="2400" spc="-8" dirty="0">
                <a:latin typeface="Arial MT"/>
                <a:cs typeface="Arial MT"/>
              </a:rPr>
              <a:t> </a:t>
            </a:r>
            <a:r>
              <a:rPr sz="2400" spc="-98" dirty="0">
                <a:latin typeface="Arial MT"/>
                <a:cs typeface="Arial MT"/>
              </a:rPr>
              <a:t>sebagai</a:t>
            </a:r>
            <a:r>
              <a:rPr sz="2400" spc="45" dirty="0">
                <a:latin typeface="Arial MT"/>
                <a:cs typeface="Arial MT"/>
              </a:rPr>
              <a:t> </a:t>
            </a:r>
            <a:r>
              <a:rPr sz="2400" spc="-98" dirty="0">
                <a:latin typeface="Arial MT"/>
                <a:cs typeface="Arial MT"/>
              </a:rPr>
              <a:t>Pejabat</a:t>
            </a:r>
            <a:r>
              <a:rPr sz="2400" spc="8" dirty="0">
                <a:latin typeface="Arial MT"/>
                <a:cs typeface="Arial MT"/>
              </a:rPr>
              <a:t> </a:t>
            </a:r>
            <a:r>
              <a:rPr sz="2400" spc="-375" dirty="0">
                <a:latin typeface="Arial MT"/>
                <a:cs typeface="Arial MT"/>
              </a:rPr>
              <a:t>PBJ</a:t>
            </a:r>
            <a:r>
              <a:rPr sz="2400" spc="-23" dirty="0">
                <a:latin typeface="Arial MT"/>
                <a:cs typeface="Arial MT"/>
              </a:rPr>
              <a:t> </a:t>
            </a:r>
            <a:r>
              <a:rPr sz="2400" spc="-225" dirty="0">
                <a:latin typeface="Arial MT"/>
                <a:cs typeface="Arial MT"/>
              </a:rPr>
              <a:t>untuk</a:t>
            </a:r>
            <a:r>
              <a:rPr sz="2400" spc="8" dirty="0">
                <a:latin typeface="Arial MT"/>
                <a:cs typeface="Arial MT"/>
              </a:rPr>
              <a:t> </a:t>
            </a:r>
            <a:r>
              <a:rPr sz="2400" spc="-171" dirty="0">
                <a:latin typeface="Arial MT"/>
                <a:cs typeface="Arial MT"/>
              </a:rPr>
              <a:t>melaksanakan</a:t>
            </a:r>
            <a:r>
              <a:rPr sz="2400" spc="45" dirty="0">
                <a:latin typeface="Arial MT"/>
                <a:cs typeface="Arial MT"/>
              </a:rPr>
              <a:t> </a:t>
            </a:r>
            <a:r>
              <a:rPr sz="2400" spc="-143" dirty="0">
                <a:latin typeface="Arial MT"/>
                <a:cs typeface="Arial MT"/>
              </a:rPr>
              <a:t>pemilihan</a:t>
            </a:r>
            <a:r>
              <a:rPr sz="2400" spc="-8" dirty="0">
                <a:latin typeface="Arial MT"/>
                <a:cs typeface="Arial MT"/>
              </a:rPr>
              <a:t> </a:t>
            </a:r>
            <a:r>
              <a:rPr sz="2400" spc="-98" dirty="0">
                <a:latin typeface="Arial MT"/>
                <a:cs typeface="Arial MT"/>
              </a:rPr>
              <a:t>penyedia</a:t>
            </a:r>
            <a:r>
              <a:rPr sz="2400" dirty="0">
                <a:latin typeface="Arial MT"/>
                <a:cs typeface="Arial MT"/>
              </a:rPr>
              <a:t> </a:t>
            </a:r>
            <a:r>
              <a:rPr sz="2400" spc="-15" dirty="0">
                <a:latin typeface="Arial MT"/>
                <a:cs typeface="Arial MT"/>
              </a:rPr>
              <a:t>B/J</a:t>
            </a:r>
            <a:r>
              <a:rPr sz="2400" spc="-45" dirty="0">
                <a:latin typeface="Arial MT"/>
                <a:cs typeface="Arial MT"/>
              </a:rPr>
              <a:t> </a:t>
            </a:r>
            <a:r>
              <a:rPr sz="2400" spc="-15" dirty="0">
                <a:latin typeface="Arial MT"/>
                <a:cs typeface="Arial MT"/>
              </a:rPr>
              <a:t>melalui </a:t>
            </a:r>
            <a:r>
              <a:rPr sz="2400" spc="-83" dirty="0">
                <a:latin typeface="Arial MT"/>
                <a:cs typeface="Arial MT"/>
              </a:rPr>
              <a:t>pengadaan</a:t>
            </a:r>
            <a:r>
              <a:rPr sz="2400" spc="23" dirty="0">
                <a:latin typeface="Arial MT"/>
                <a:cs typeface="Arial MT"/>
              </a:rPr>
              <a:t> </a:t>
            </a:r>
            <a:r>
              <a:rPr sz="2400" spc="-180" dirty="0">
                <a:latin typeface="Arial MT"/>
                <a:cs typeface="Arial MT"/>
              </a:rPr>
              <a:t>langsung,</a:t>
            </a:r>
            <a:r>
              <a:rPr sz="2400" spc="53" dirty="0">
                <a:latin typeface="Arial MT"/>
                <a:cs typeface="Arial MT"/>
              </a:rPr>
              <a:t> </a:t>
            </a:r>
            <a:r>
              <a:rPr sz="2400" spc="-188" dirty="0">
                <a:latin typeface="Arial MT"/>
                <a:cs typeface="Arial MT"/>
              </a:rPr>
              <a:t>penunjukan</a:t>
            </a:r>
            <a:r>
              <a:rPr sz="2400" spc="15" dirty="0">
                <a:latin typeface="Arial MT"/>
                <a:cs typeface="Arial MT"/>
              </a:rPr>
              <a:t> </a:t>
            </a:r>
            <a:r>
              <a:rPr sz="2400" spc="-171" dirty="0">
                <a:latin typeface="Arial MT"/>
                <a:cs typeface="Arial MT"/>
              </a:rPr>
              <a:t>langsung,</a:t>
            </a:r>
            <a:r>
              <a:rPr sz="2400" spc="53" dirty="0">
                <a:latin typeface="Arial MT"/>
                <a:cs typeface="Arial MT"/>
              </a:rPr>
              <a:t> </a:t>
            </a:r>
            <a:r>
              <a:rPr sz="2400" dirty="0">
                <a:latin typeface="Arial MT"/>
                <a:cs typeface="Arial MT"/>
              </a:rPr>
              <a:t>dan/atau</a:t>
            </a:r>
            <a:r>
              <a:rPr sz="2400" spc="30" dirty="0">
                <a:latin typeface="Arial MT"/>
                <a:cs typeface="Arial MT"/>
              </a:rPr>
              <a:t> </a:t>
            </a:r>
            <a:r>
              <a:rPr sz="2400" i="1" spc="-171" dirty="0">
                <a:latin typeface="Arial"/>
                <a:cs typeface="Arial"/>
              </a:rPr>
              <a:t>e-</a:t>
            </a:r>
            <a:r>
              <a:rPr sz="2400" i="1" spc="-195" dirty="0">
                <a:latin typeface="Arial"/>
                <a:cs typeface="Arial"/>
              </a:rPr>
              <a:t>purchasing</a:t>
            </a:r>
            <a:r>
              <a:rPr sz="2400" i="1" spc="30" dirty="0">
                <a:latin typeface="Arial"/>
                <a:cs typeface="Arial"/>
              </a:rPr>
              <a:t> </a:t>
            </a:r>
            <a:r>
              <a:rPr sz="2400" spc="-225" dirty="0">
                <a:latin typeface="Arial MT"/>
                <a:cs typeface="Arial MT"/>
              </a:rPr>
              <a:t>sesuai</a:t>
            </a:r>
            <a:r>
              <a:rPr sz="2400" spc="30" dirty="0">
                <a:latin typeface="Arial MT"/>
                <a:cs typeface="Arial MT"/>
              </a:rPr>
              <a:t> </a:t>
            </a:r>
            <a:r>
              <a:rPr sz="2400" spc="-135" dirty="0">
                <a:latin typeface="Arial MT"/>
                <a:cs typeface="Arial MT"/>
              </a:rPr>
              <a:t>dengan</a:t>
            </a:r>
            <a:r>
              <a:rPr sz="2400" spc="15" dirty="0">
                <a:latin typeface="Arial MT"/>
                <a:cs typeface="Arial MT"/>
              </a:rPr>
              <a:t> </a:t>
            </a:r>
            <a:r>
              <a:rPr sz="2400" spc="-165" dirty="0">
                <a:latin typeface="Arial MT"/>
                <a:cs typeface="Arial MT"/>
              </a:rPr>
              <a:t>ketentuan</a:t>
            </a:r>
            <a:r>
              <a:rPr sz="2400" dirty="0">
                <a:latin typeface="Arial MT"/>
                <a:cs typeface="Arial MT"/>
              </a:rPr>
              <a:t> </a:t>
            </a:r>
            <a:r>
              <a:rPr sz="2400" spc="-90" dirty="0">
                <a:latin typeface="Arial MT"/>
                <a:cs typeface="Arial MT"/>
              </a:rPr>
              <a:t>peraturan</a:t>
            </a:r>
            <a:r>
              <a:rPr sz="2400" spc="38" dirty="0">
                <a:latin typeface="Arial MT"/>
                <a:cs typeface="Arial MT"/>
              </a:rPr>
              <a:t> </a:t>
            </a:r>
            <a:r>
              <a:rPr sz="2400" spc="-83" dirty="0">
                <a:latin typeface="Arial MT"/>
                <a:cs typeface="Arial MT"/>
              </a:rPr>
              <a:t>per-</a:t>
            </a:r>
            <a:r>
              <a:rPr sz="2400" spc="-217" dirty="0">
                <a:latin typeface="Arial MT"/>
                <a:cs typeface="Arial MT"/>
              </a:rPr>
              <a:t>UU-</a:t>
            </a:r>
            <a:r>
              <a:rPr sz="2400" spc="-38" dirty="0">
                <a:latin typeface="Arial MT"/>
                <a:cs typeface="Arial MT"/>
              </a:rPr>
              <a:t>an.</a:t>
            </a:r>
            <a:endParaRPr sz="2400" dirty="0">
              <a:latin typeface="Arial MT"/>
              <a:cs typeface="Arial MT"/>
            </a:endParaRPr>
          </a:p>
          <a:p>
            <a:pPr marL="538163" indent="-514350">
              <a:buAutoNum type="arabicPeriod"/>
              <a:tabLst>
                <a:tab pos="538163" algn="l"/>
              </a:tabLst>
            </a:pPr>
            <a:r>
              <a:rPr sz="2400" spc="-158" dirty="0">
                <a:latin typeface="Arial MT"/>
                <a:cs typeface="Arial MT"/>
              </a:rPr>
              <a:t>Dalam</a:t>
            </a:r>
            <a:r>
              <a:rPr sz="2400" spc="-30" dirty="0">
                <a:latin typeface="Arial MT"/>
                <a:cs typeface="Arial MT"/>
              </a:rPr>
              <a:t> </a:t>
            </a:r>
            <a:r>
              <a:rPr sz="2400" spc="-75" dirty="0">
                <a:latin typeface="Arial MT"/>
                <a:cs typeface="Arial MT"/>
              </a:rPr>
              <a:t>hal</a:t>
            </a:r>
            <a:r>
              <a:rPr sz="2400" spc="-90" dirty="0">
                <a:latin typeface="Arial MT"/>
                <a:cs typeface="Arial MT"/>
              </a:rPr>
              <a:t> </a:t>
            </a:r>
            <a:r>
              <a:rPr sz="2400" spc="-15" dirty="0">
                <a:latin typeface="Arial MT"/>
                <a:cs typeface="Arial MT"/>
              </a:rPr>
              <a:t>pejabat</a:t>
            </a:r>
            <a:r>
              <a:rPr sz="2400" spc="-150" dirty="0">
                <a:latin typeface="Arial MT"/>
                <a:cs typeface="Arial MT"/>
              </a:rPr>
              <a:t> </a:t>
            </a:r>
            <a:r>
              <a:rPr sz="2400" spc="-375" dirty="0">
                <a:latin typeface="Arial MT"/>
                <a:cs typeface="Arial MT"/>
              </a:rPr>
              <a:t>PBJ</a:t>
            </a:r>
            <a:r>
              <a:rPr sz="2400" spc="-23" dirty="0">
                <a:latin typeface="Arial MT"/>
                <a:cs typeface="Arial MT"/>
              </a:rPr>
              <a:t> </a:t>
            </a:r>
            <a:r>
              <a:rPr sz="2400" spc="-83" dirty="0">
                <a:latin typeface="Arial MT"/>
                <a:cs typeface="Arial MT"/>
              </a:rPr>
              <a:t>telah</a:t>
            </a:r>
            <a:r>
              <a:rPr sz="2400" spc="-53" dirty="0">
                <a:latin typeface="Arial MT"/>
                <a:cs typeface="Arial MT"/>
              </a:rPr>
              <a:t> </a:t>
            </a:r>
            <a:r>
              <a:rPr sz="2400" spc="-195" dirty="0">
                <a:latin typeface="Arial MT"/>
                <a:cs typeface="Arial MT"/>
              </a:rPr>
              <a:t>menerima</a:t>
            </a:r>
            <a:r>
              <a:rPr sz="2400" dirty="0">
                <a:latin typeface="Arial MT"/>
                <a:cs typeface="Arial MT"/>
              </a:rPr>
              <a:t> </a:t>
            </a:r>
            <a:r>
              <a:rPr sz="2400" spc="-150" dirty="0">
                <a:latin typeface="Arial MT"/>
                <a:cs typeface="Arial MT"/>
              </a:rPr>
              <a:t>tunjangan</a:t>
            </a:r>
            <a:r>
              <a:rPr sz="2400" spc="8" dirty="0">
                <a:latin typeface="Arial MT"/>
                <a:cs typeface="Arial MT"/>
              </a:rPr>
              <a:t> </a:t>
            </a:r>
            <a:r>
              <a:rPr sz="2400" spc="-38" dirty="0">
                <a:latin typeface="Arial MT"/>
                <a:cs typeface="Arial MT"/>
              </a:rPr>
              <a:t>jabatan</a:t>
            </a:r>
            <a:r>
              <a:rPr sz="2400" spc="15" dirty="0">
                <a:latin typeface="Arial MT"/>
                <a:cs typeface="Arial MT"/>
              </a:rPr>
              <a:t> </a:t>
            </a:r>
            <a:r>
              <a:rPr sz="2400" spc="-127" dirty="0">
                <a:latin typeface="Arial MT"/>
                <a:cs typeface="Arial MT"/>
              </a:rPr>
              <a:t>fungsional</a:t>
            </a:r>
            <a:r>
              <a:rPr sz="2400" spc="15" dirty="0">
                <a:latin typeface="Arial MT"/>
                <a:cs typeface="Arial MT"/>
              </a:rPr>
              <a:t> </a:t>
            </a:r>
            <a:r>
              <a:rPr sz="2400" spc="-353" dirty="0">
                <a:latin typeface="Arial MT"/>
                <a:cs typeface="Arial MT"/>
              </a:rPr>
              <a:t>PBJ,</a:t>
            </a:r>
            <a:r>
              <a:rPr sz="2400" spc="-23" dirty="0">
                <a:latin typeface="Arial MT"/>
                <a:cs typeface="Arial MT"/>
              </a:rPr>
              <a:t> </a:t>
            </a:r>
            <a:r>
              <a:rPr sz="2400" spc="-171" dirty="0">
                <a:latin typeface="Arial MT"/>
                <a:cs typeface="Arial MT"/>
              </a:rPr>
              <a:t>honorarium</a:t>
            </a:r>
            <a:r>
              <a:rPr sz="2400" spc="8" dirty="0">
                <a:latin typeface="Arial MT"/>
                <a:cs typeface="Arial MT"/>
              </a:rPr>
              <a:t> </a:t>
            </a:r>
            <a:r>
              <a:rPr sz="2400" dirty="0">
                <a:latin typeface="Arial MT"/>
                <a:cs typeface="Arial MT"/>
              </a:rPr>
              <a:t>dapat</a:t>
            </a:r>
            <a:r>
              <a:rPr sz="2400" spc="8" dirty="0">
                <a:latin typeface="Arial MT"/>
                <a:cs typeface="Arial MT"/>
              </a:rPr>
              <a:t> </a:t>
            </a:r>
            <a:r>
              <a:rPr sz="2400" spc="-68" dirty="0">
                <a:latin typeface="Arial MT"/>
                <a:cs typeface="Arial MT"/>
              </a:rPr>
              <a:t>diberikan</a:t>
            </a:r>
            <a:r>
              <a:rPr sz="2400" spc="-8" dirty="0">
                <a:latin typeface="Arial MT"/>
                <a:cs typeface="Arial MT"/>
              </a:rPr>
              <a:t> </a:t>
            </a:r>
            <a:r>
              <a:rPr sz="2400" spc="-171" dirty="0">
                <a:latin typeface="Arial MT"/>
                <a:cs typeface="Arial MT"/>
              </a:rPr>
              <a:t>sebesar</a:t>
            </a:r>
            <a:r>
              <a:rPr sz="2400" dirty="0">
                <a:latin typeface="Arial MT"/>
                <a:cs typeface="Arial MT"/>
              </a:rPr>
              <a:t> </a:t>
            </a:r>
            <a:r>
              <a:rPr sz="2400" spc="-15" dirty="0">
                <a:latin typeface="Arial MT"/>
                <a:cs typeface="Arial MT"/>
              </a:rPr>
              <a:t>40%</a:t>
            </a:r>
            <a:r>
              <a:rPr sz="2400" spc="-23" dirty="0">
                <a:latin typeface="Arial MT"/>
                <a:cs typeface="Arial MT"/>
              </a:rPr>
              <a:t> </a:t>
            </a:r>
            <a:r>
              <a:rPr sz="2400" dirty="0">
                <a:latin typeface="Arial MT"/>
                <a:cs typeface="Arial MT"/>
              </a:rPr>
              <a:t>dari</a:t>
            </a:r>
            <a:r>
              <a:rPr sz="2400" spc="-23" dirty="0">
                <a:latin typeface="Arial MT"/>
                <a:cs typeface="Arial MT"/>
              </a:rPr>
              <a:t> </a:t>
            </a:r>
            <a:r>
              <a:rPr sz="2400" spc="-15" dirty="0">
                <a:latin typeface="Arial MT"/>
                <a:cs typeface="Arial MT"/>
              </a:rPr>
              <a:t>besaran</a:t>
            </a:r>
            <a:endParaRPr sz="2400" dirty="0">
              <a:latin typeface="Arial MT"/>
              <a:cs typeface="Arial MT"/>
            </a:endParaRPr>
          </a:p>
          <a:p>
            <a:pPr marL="538163"/>
            <a:r>
              <a:rPr sz="2400" spc="-171" dirty="0">
                <a:latin typeface="Arial MT"/>
                <a:cs typeface="Arial MT"/>
              </a:rPr>
              <a:t>honorarium</a:t>
            </a:r>
            <a:r>
              <a:rPr sz="2400" dirty="0">
                <a:latin typeface="Arial MT"/>
                <a:cs typeface="Arial MT"/>
              </a:rPr>
              <a:t> </a:t>
            </a:r>
            <a:r>
              <a:rPr sz="2400" spc="-15" dirty="0">
                <a:latin typeface="Arial MT"/>
                <a:cs typeface="Arial MT"/>
              </a:rPr>
              <a:t>pejabat </a:t>
            </a:r>
            <a:r>
              <a:rPr sz="2400" spc="-30" dirty="0">
                <a:latin typeface="Arial MT"/>
                <a:cs typeface="Arial MT"/>
              </a:rPr>
              <a:t>PBJ.</a:t>
            </a:r>
            <a:endParaRPr sz="2400" dirty="0">
              <a:latin typeface="Arial MT"/>
              <a:cs typeface="Arial MT"/>
            </a:endParaRPr>
          </a:p>
          <a:p>
            <a:pPr>
              <a:spcBef>
                <a:spcPts val="443"/>
              </a:spcBef>
            </a:pPr>
            <a:endParaRPr sz="2400" dirty="0">
              <a:latin typeface="Arial MT"/>
              <a:cs typeface="Arial MT"/>
            </a:endParaRPr>
          </a:p>
          <a:p>
            <a:pPr marL="430530"/>
            <a:r>
              <a:rPr sz="2700" b="1" spc="-195" dirty="0">
                <a:solidFill>
                  <a:srgbClr val="393E50"/>
                </a:solidFill>
                <a:latin typeface="Arial"/>
                <a:cs typeface="Arial"/>
              </a:rPr>
              <a:t>Pokja</a:t>
            </a:r>
            <a:r>
              <a:rPr sz="2700" b="1" spc="-53" dirty="0">
                <a:solidFill>
                  <a:srgbClr val="393E50"/>
                </a:solidFill>
                <a:latin typeface="Arial"/>
                <a:cs typeface="Arial"/>
              </a:rPr>
              <a:t> </a:t>
            </a:r>
            <a:r>
              <a:rPr sz="2700" b="1" spc="-171" dirty="0">
                <a:solidFill>
                  <a:srgbClr val="393E50"/>
                </a:solidFill>
                <a:latin typeface="Arial"/>
                <a:cs typeface="Arial"/>
              </a:rPr>
              <a:t>Pemilihan</a:t>
            </a:r>
            <a:r>
              <a:rPr sz="2700" b="1" spc="-60" dirty="0">
                <a:solidFill>
                  <a:srgbClr val="393E50"/>
                </a:solidFill>
                <a:latin typeface="Arial"/>
                <a:cs typeface="Arial"/>
              </a:rPr>
              <a:t> </a:t>
            </a:r>
            <a:r>
              <a:rPr sz="2700" b="1" spc="-458" dirty="0">
                <a:solidFill>
                  <a:srgbClr val="393E50"/>
                </a:solidFill>
                <a:latin typeface="Arial"/>
                <a:cs typeface="Arial"/>
              </a:rPr>
              <a:t>PBJ</a:t>
            </a:r>
            <a:endParaRPr sz="2700" dirty="0">
              <a:latin typeface="Arial"/>
              <a:cs typeface="Arial"/>
            </a:endParaRPr>
          </a:p>
          <a:p>
            <a:pPr marL="560070" marR="1306829" indent="-541973">
              <a:spcBef>
                <a:spcPts val="1973"/>
              </a:spcBef>
              <a:buAutoNum type="arabicParenR"/>
              <a:tabLst>
                <a:tab pos="560070" algn="l"/>
              </a:tabLst>
            </a:pPr>
            <a:r>
              <a:rPr sz="2400" spc="-171" dirty="0">
                <a:latin typeface="Arial MT"/>
                <a:cs typeface="Arial MT"/>
              </a:rPr>
              <a:t>Honorarium</a:t>
            </a:r>
            <a:r>
              <a:rPr sz="2400" dirty="0">
                <a:latin typeface="Arial MT"/>
                <a:cs typeface="Arial MT"/>
              </a:rPr>
              <a:t> </a:t>
            </a:r>
            <a:r>
              <a:rPr sz="2400" spc="-68" dirty="0">
                <a:latin typeface="Arial MT"/>
                <a:cs typeface="Arial MT"/>
              </a:rPr>
              <a:t>diberikan </a:t>
            </a:r>
            <a:r>
              <a:rPr sz="2400" spc="-45" dirty="0">
                <a:latin typeface="Arial MT"/>
                <a:cs typeface="Arial MT"/>
              </a:rPr>
              <a:t>kepada</a:t>
            </a:r>
            <a:r>
              <a:rPr sz="2400" spc="23" dirty="0">
                <a:latin typeface="Arial MT"/>
                <a:cs typeface="Arial MT"/>
              </a:rPr>
              <a:t> </a:t>
            </a:r>
            <a:r>
              <a:rPr sz="2400" spc="-165" dirty="0">
                <a:latin typeface="Arial MT"/>
                <a:cs typeface="Arial MT"/>
              </a:rPr>
              <a:t>kelompok</a:t>
            </a:r>
            <a:r>
              <a:rPr sz="2400" spc="-8" dirty="0">
                <a:latin typeface="Arial MT"/>
                <a:cs typeface="Arial MT"/>
              </a:rPr>
              <a:t> </a:t>
            </a:r>
            <a:r>
              <a:rPr sz="2400" spc="-45" dirty="0">
                <a:latin typeface="Arial MT"/>
                <a:cs typeface="Arial MT"/>
              </a:rPr>
              <a:t>kerja</a:t>
            </a:r>
            <a:r>
              <a:rPr sz="2400" spc="-15" dirty="0">
                <a:latin typeface="Arial MT"/>
                <a:cs typeface="Arial MT"/>
              </a:rPr>
              <a:t> </a:t>
            </a:r>
            <a:r>
              <a:rPr sz="2400" spc="-143" dirty="0">
                <a:latin typeface="Arial MT"/>
                <a:cs typeface="Arial MT"/>
              </a:rPr>
              <a:t>pemilihan</a:t>
            </a:r>
            <a:r>
              <a:rPr sz="2400" spc="-23" dirty="0">
                <a:latin typeface="Arial MT"/>
                <a:cs typeface="Arial MT"/>
              </a:rPr>
              <a:t> </a:t>
            </a:r>
            <a:r>
              <a:rPr sz="2400" spc="-83" dirty="0">
                <a:latin typeface="Arial MT"/>
                <a:cs typeface="Arial MT"/>
              </a:rPr>
              <a:t>pengadaan</a:t>
            </a:r>
            <a:r>
              <a:rPr sz="2400" spc="30" dirty="0">
                <a:latin typeface="Arial MT"/>
                <a:cs typeface="Arial MT"/>
              </a:rPr>
              <a:t> </a:t>
            </a:r>
            <a:r>
              <a:rPr sz="2400" spc="-15" dirty="0">
                <a:latin typeface="Arial MT"/>
                <a:cs typeface="Arial MT"/>
              </a:rPr>
              <a:t>barang/jasa</a:t>
            </a:r>
            <a:r>
              <a:rPr sz="2400" spc="45" dirty="0">
                <a:latin typeface="Arial MT"/>
                <a:cs typeface="Arial MT"/>
              </a:rPr>
              <a:t> </a:t>
            </a:r>
            <a:r>
              <a:rPr sz="2400" spc="-225" dirty="0">
                <a:latin typeface="Arial MT"/>
                <a:cs typeface="Arial MT"/>
              </a:rPr>
              <a:t>untuk</a:t>
            </a:r>
            <a:r>
              <a:rPr sz="2400" spc="8" dirty="0">
                <a:latin typeface="Arial MT"/>
                <a:cs typeface="Arial MT"/>
              </a:rPr>
              <a:t> </a:t>
            </a:r>
            <a:r>
              <a:rPr sz="2400" spc="-171" dirty="0">
                <a:latin typeface="Arial MT"/>
                <a:cs typeface="Arial MT"/>
              </a:rPr>
              <a:t>melaksanakan</a:t>
            </a:r>
            <a:r>
              <a:rPr sz="2400" spc="38" dirty="0">
                <a:latin typeface="Arial MT"/>
                <a:cs typeface="Arial MT"/>
              </a:rPr>
              <a:t> </a:t>
            </a:r>
            <a:r>
              <a:rPr sz="2400" spc="-143" dirty="0">
                <a:latin typeface="Arial MT"/>
                <a:cs typeface="Arial MT"/>
              </a:rPr>
              <a:t>pemilihan</a:t>
            </a:r>
            <a:r>
              <a:rPr sz="2400" spc="-8" dirty="0">
                <a:latin typeface="Arial MT"/>
                <a:cs typeface="Arial MT"/>
              </a:rPr>
              <a:t> </a:t>
            </a:r>
            <a:r>
              <a:rPr sz="2400" spc="-15" dirty="0">
                <a:latin typeface="Arial MT"/>
                <a:cs typeface="Arial MT"/>
              </a:rPr>
              <a:t>penyedia barang/jasa</a:t>
            </a:r>
            <a:r>
              <a:rPr sz="2400" spc="45" dirty="0">
                <a:latin typeface="Arial MT"/>
                <a:cs typeface="Arial MT"/>
              </a:rPr>
              <a:t> </a:t>
            </a:r>
            <a:r>
              <a:rPr sz="2400" spc="-225" dirty="0">
                <a:latin typeface="Arial MT"/>
                <a:cs typeface="Arial MT"/>
              </a:rPr>
              <a:t>sesuai</a:t>
            </a:r>
            <a:r>
              <a:rPr sz="2400" spc="30" dirty="0">
                <a:latin typeface="Arial MT"/>
                <a:cs typeface="Arial MT"/>
              </a:rPr>
              <a:t> </a:t>
            </a:r>
            <a:r>
              <a:rPr sz="2400" spc="-135" dirty="0">
                <a:latin typeface="Arial MT"/>
                <a:cs typeface="Arial MT"/>
              </a:rPr>
              <a:t>dengan</a:t>
            </a:r>
            <a:r>
              <a:rPr sz="2400" spc="30" dirty="0">
                <a:latin typeface="Arial MT"/>
                <a:cs typeface="Arial MT"/>
              </a:rPr>
              <a:t> </a:t>
            </a:r>
            <a:r>
              <a:rPr sz="2400" spc="-165" dirty="0">
                <a:latin typeface="Arial MT"/>
                <a:cs typeface="Arial MT"/>
              </a:rPr>
              <a:t>ketentuan</a:t>
            </a:r>
            <a:r>
              <a:rPr sz="2400" spc="8" dirty="0">
                <a:latin typeface="Arial MT"/>
                <a:cs typeface="Arial MT"/>
              </a:rPr>
              <a:t> </a:t>
            </a:r>
            <a:r>
              <a:rPr sz="2400" spc="-98" dirty="0">
                <a:latin typeface="Arial MT"/>
                <a:cs typeface="Arial MT"/>
              </a:rPr>
              <a:t>peraturan</a:t>
            </a:r>
            <a:r>
              <a:rPr sz="2400" spc="30" dirty="0">
                <a:latin typeface="Arial MT"/>
                <a:cs typeface="Arial MT"/>
              </a:rPr>
              <a:t> </a:t>
            </a:r>
            <a:r>
              <a:rPr sz="2400" spc="-83" dirty="0">
                <a:latin typeface="Arial MT"/>
                <a:cs typeface="Arial MT"/>
              </a:rPr>
              <a:t>per-</a:t>
            </a:r>
            <a:r>
              <a:rPr sz="2400" spc="-217" dirty="0">
                <a:latin typeface="Arial MT"/>
                <a:cs typeface="Arial MT"/>
              </a:rPr>
              <a:t>uu-</a:t>
            </a:r>
            <a:r>
              <a:rPr sz="2400" spc="-38" dirty="0">
                <a:latin typeface="Arial MT"/>
                <a:cs typeface="Arial MT"/>
              </a:rPr>
              <a:t>an</a:t>
            </a:r>
            <a:endParaRPr sz="2400" dirty="0">
              <a:latin typeface="Arial MT"/>
              <a:cs typeface="Arial MT"/>
            </a:endParaRPr>
          </a:p>
          <a:p>
            <a:pPr marL="560070" indent="-541020">
              <a:buAutoNum type="arabicParenR"/>
              <a:tabLst>
                <a:tab pos="560070" algn="l"/>
              </a:tabLst>
            </a:pPr>
            <a:r>
              <a:rPr sz="2400" spc="-171" dirty="0">
                <a:latin typeface="Arial MT"/>
                <a:cs typeface="Arial MT"/>
              </a:rPr>
              <a:t>Honorarium</a:t>
            </a:r>
            <a:r>
              <a:rPr sz="2400" dirty="0">
                <a:latin typeface="Arial MT"/>
                <a:cs typeface="Arial MT"/>
              </a:rPr>
              <a:t> dapat</a:t>
            </a:r>
            <a:r>
              <a:rPr sz="2400" spc="-98" dirty="0">
                <a:latin typeface="Arial MT"/>
                <a:cs typeface="Arial MT"/>
              </a:rPr>
              <a:t> </a:t>
            </a:r>
            <a:r>
              <a:rPr sz="2400" spc="-68" dirty="0">
                <a:latin typeface="Arial MT"/>
                <a:cs typeface="Arial MT"/>
              </a:rPr>
              <a:t>diberikan</a:t>
            </a:r>
            <a:r>
              <a:rPr sz="2400" spc="15" dirty="0">
                <a:latin typeface="Arial MT"/>
                <a:cs typeface="Arial MT"/>
              </a:rPr>
              <a:t> </a:t>
            </a:r>
            <a:r>
              <a:rPr sz="2400" spc="-45" dirty="0">
                <a:latin typeface="Arial MT"/>
                <a:cs typeface="Arial MT"/>
              </a:rPr>
              <a:t>kepada</a:t>
            </a:r>
            <a:r>
              <a:rPr sz="2400" spc="15" dirty="0">
                <a:latin typeface="Arial MT"/>
                <a:cs typeface="Arial MT"/>
              </a:rPr>
              <a:t> </a:t>
            </a:r>
            <a:r>
              <a:rPr sz="2400" spc="-60" dirty="0">
                <a:latin typeface="Arial MT"/>
                <a:cs typeface="Arial MT"/>
              </a:rPr>
              <a:t>anggota</a:t>
            </a:r>
            <a:r>
              <a:rPr sz="2400" spc="23" dirty="0">
                <a:latin typeface="Arial MT"/>
                <a:cs typeface="Arial MT"/>
              </a:rPr>
              <a:t> </a:t>
            </a:r>
            <a:r>
              <a:rPr sz="2400" spc="-180" dirty="0">
                <a:latin typeface="Arial MT"/>
                <a:cs typeface="Arial MT"/>
              </a:rPr>
              <a:t>Pokja</a:t>
            </a:r>
            <a:r>
              <a:rPr sz="2400" spc="-15" dirty="0">
                <a:latin typeface="Arial MT"/>
                <a:cs typeface="Arial MT"/>
              </a:rPr>
              <a:t> </a:t>
            </a:r>
            <a:r>
              <a:rPr sz="2400" spc="-203" dirty="0">
                <a:latin typeface="Arial MT"/>
                <a:cs typeface="Arial MT"/>
              </a:rPr>
              <a:t>Pemilihan,</a:t>
            </a:r>
            <a:r>
              <a:rPr sz="2400" spc="8" dirty="0">
                <a:latin typeface="Arial MT"/>
                <a:cs typeface="Arial MT"/>
              </a:rPr>
              <a:t> </a:t>
            </a:r>
            <a:r>
              <a:rPr sz="2400" spc="-150" dirty="0">
                <a:latin typeface="Arial MT"/>
                <a:cs typeface="Arial MT"/>
              </a:rPr>
              <a:t>setelah</a:t>
            </a:r>
            <a:r>
              <a:rPr sz="2400" spc="-15" dirty="0">
                <a:latin typeface="Arial MT"/>
                <a:cs typeface="Arial MT"/>
              </a:rPr>
              <a:t> </a:t>
            </a:r>
            <a:r>
              <a:rPr sz="2400" spc="-150" dirty="0">
                <a:latin typeface="Arial MT"/>
                <a:cs typeface="Arial MT"/>
              </a:rPr>
              <a:t>mengerjakan</a:t>
            </a:r>
            <a:r>
              <a:rPr sz="2400" spc="8" dirty="0">
                <a:latin typeface="Arial MT"/>
                <a:cs typeface="Arial MT"/>
              </a:rPr>
              <a:t> </a:t>
            </a:r>
            <a:r>
              <a:rPr sz="2400" dirty="0">
                <a:latin typeface="Arial MT"/>
                <a:cs typeface="Arial MT"/>
              </a:rPr>
              <a:t>30</a:t>
            </a:r>
            <a:r>
              <a:rPr sz="2400" spc="-23" dirty="0">
                <a:latin typeface="Arial MT"/>
                <a:cs typeface="Arial MT"/>
              </a:rPr>
              <a:t> </a:t>
            </a:r>
            <a:r>
              <a:rPr sz="2400" spc="-60" dirty="0">
                <a:latin typeface="Arial MT"/>
                <a:cs typeface="Arial MT"/>
              </a:rPr>
              <a:t>paket</a:t>
            </a:r>
            <a:r>
              <a:rPr sz="2400" spc="-15" dirty="0">
                <a:latin typeface="Arial MT"/>
                <a:cs typeface="Arial MT"/>
              </a:rPr>
              <a:t> </a:t>
            </a:r>
            <a:r>
              <a:rPr sz="2400" spc="-98" dirty="0">
                <a:latin typeface="Arial MT"/>
                <a:cs typeface="Arial MT"/>
              </a:rPr>
              <a:t>pengadaan,</a:t>
            </a:r>
            <a:r>
              <a:rPr sz="2400" spc="23" dirty="0">
                <a:latin typeface="Arial MT"/>
                <a:cs typeface="Arial MT"/>
              </a:rPr>
              <a:t> </a:t>
            </a:r>
            <a:r>
              <a:rPr sz="2400" spc="-68" dirty="0">
                <a:latin typeface="Arial MT"/>
                <a:cs typeface="Arial MT"/>
              </a:rPr>
              <a:t>atau</a:t>
            </a:r>
            <a:r>
              <a:rPr sz="2400" spc="-23" dirty="0">
                <a:latin typeface="Arial MT"/>
                <a:cs typeface="Arial MT"/>
              </a:rPr>
              <a:t> </a:t>
            </a:r>
            <a:r>
              <a:rPr sz="2400" spc="-150" dirty="0">
                <a:latin typeface="Arial MT"/>
                <a:cs typeface="Arial MT"/>
              </a:rPr>
              <a:t>setelah</a:t>
            </a:r>
            <a:r>
              <a:rPr sz="2400" spc="-15" dirty="0">
                <a:latin typeface="Arial MT"/>
                <a:cs typeface="Arial MT"/>
              </a:rPr>
              <a:t> </a:t>
            </a:r>
            <a:r>
              <a:rPr sz="2400" spc="-53" dirty="0">
                <a:latin typeface="Arial MT"/>
                <a:cs typeface="Arial MT"/>
              </a:rPr>
              <a:t>mengerjakan</a:t>
            </a:r>
            <a:endParaRPr sz="2400" dirty="0">
              <a:latin typeface="Arial MT"/>
              <a:cs typeface="Arial MT"/>
            </a:endParaRPr>
          </a:p>
          <a:p>
            <a:pPr marL="560070"/>
            <a:r>
              <a:rPr sz="2400" dirty="0">
                <a:latin typeface="Arial MT"/>
                <a:cs typeface="Arial MT"/>
              </a:rPr>
              <a:t>15</a:t>
            </a:r>
            <a:r>
              <a:rPr sz="2400" spc="-150" dirty="0">
                <a:latin typeface="Arial MT"/>
                <a:cs typeface="Arial MT"/>
              </a:rPr>
              <a:t> </a:t>
            </a:r>
            <a:r>
              <a:rPr sz="2400" spc="-68" dirty="0">
                <a:latin typeface="Arial MT"/>
                <a:cs typeface="Arial MT"/>
              </a:rPr>
              <a:t>paket</a:t>
            </a:r>
            <a:r>
              <a:rPr sz="2400" spc="8" dirty="0">
                <a:latin typeface="Arial MT"/>
                <a:cs typeface="Arial MT"/>
              </a:rPr>
              <a:t> </a:t>
            </a:r>
            <a:r>
              <a:rPr sz="2400" spc="-90" dirty="0">
                <a:latin typeface="Arial MT"/>
                <a:cs typeface="Arial MT"/>
              </a:rPr>
              <a:t>pengadaan</a:t>
            </a:r>
            <a:r>
              <a:rPr sz="2400" spc="30" dirty="0">
                <a:latin typeface="Arial MT"/>
                <a:cs typeface="Arial MT"/>
              </a:rPr>
              <a:t> </a:t>
            </a:r>
            <a:r>
              <a:rPr sz="2400" spc="-75" dirty="0">
                <a:latin typeface="Arial MT"/>
                <a:cs typeface="Arial MT"/>
              </a:rPr>
              <a:t>pekerjaan</a:t>
            </a:r>
            <a:r>
              <a:rPr sz="2400" spc="23" dirty="0">
                <a:latin typeface="Arial MT"/>
                <a:cs typeface="Arial MT"/>
              </a:rPr>
              <a:t> </a:t>
            </a:r>
            <a:r>
              <a:rPr sz="2400" spc="-195" dirty="0">
                <a:latin typeface="Arial MT"/>
                <a:cs typeface="Arial MT"/>
              </a:rPr>
              <a:t>konstruksi</a:t>
            </a:r>
            <a:r>
              <a:rPr sz="2400" spc="30" dirty="0">
                <a:latin typeface="Arial MT"/>
                <a:cs typeface="Arial MT"/>
              </a:rPr>
              <a:t> </a:t>
            </a:r>
            <a:r>
              <a:rPr sz="2400" spc="-90" dirty="0">
                <a:latin typeface="Arial MT"/>
                <a:cs typeface="Arial MT"/>
              </a:rPr>
              <a:t>(pekerjaan</a:t>
            </a:r>
            <a:r>
              <a:rPr sz="2400" dirty="0">
                <a:latin typeface="Arial MT"/>
                <a:cs typeface="Arial MT"/>
              </a:rPr>
              <a:t> </a:t>
            </a:r>
            <a:r>
              <a:rPr sz="2400" spc="-195" dirty="0">
                <a:latin typeface="Arial MT"/>
                <a:cs typeface="Arial MT"/>
              </a:rPr>
              <a:t>konstruksi,</a:t>
            </a:r>
            <a:r>
              <a:rPr sz="2400" spc="30" dirty="0">
                <a:latin typeface="Arial MT"/>
                <a:cs typeface="Arial MT"/>
              </a:rPr>
              <a:t> </a:t>
            </a:r>
            <a:r>
              <a:rPr sz="2400" spc="-90" dirty="0">
                <a:latin typeface="Arial MT"/>
                <a:cs typeface="Arial MT"/>
              </a:rPr>
              <a:t>jasa</a:t>
            </a:r>
            <a:r>
              <a:rPr sz="2400" spc="-8" dirty="0">
                <a:latin typeface="Arial MT"/>
                <a:cs typeface="Arial MT"/>
              </a:rPr>
              <a:t> </a:t>
            </a:r>
            <a:r>
              <a:rPr sz="2400" spc="-195" dirty="0">
                <a:latin typeface="Arial MT"/>
                <a:cs typeface="Arial MT"/>
              </a:rPr>
              <a:t>konsultansi</a:t>
            </a:r>
            <a:r>
              <a:rPr sz="2400" spc="30" dirty="0">
                <a:latin typeface="Arial MT"/>
                <a:cs typeface="Arial MT"/>
              </a:rPr>
              <a:t> </a:t>
            </a:r>
            <a:r>
              <a:rPr sz="2400" spc="-195" dirty="0">
                <a:latin typeface="Arial MT"/>
                <a:cs typeface="Arial MT"/>
              </a:rPr>
              <a:t>konstruksi</a:t>
            </a:r>
            <a:r>
              <a:rPr sz="2400" spc="23" dirty="0">
                <a:latin typeface="Arial MT"/>
                <a:cs typeface="Arial MT"/>
              </a:rPr>
              <a:t> </a:t>
            </a:r>
            <a:r>
              <a:rPr sz="2400" spc="-90" dirty="0">
                <a:latin typeface="Arial MT"/>
                <a:cs typeface="Arial MT"/>
              </a:rPr>
              <a:t>dan</a:t>
            </a:r>
            <a:r>
              <a:rPr sz="2400" spc="-8" dirty="0">
                <a:latin typeface="Arial MT"/>
                <a:cs typeface="Arial MT"/>
              </a:rPr>
              <a:t> </a:t>
            </a:r>
            <a:r>
              <a:rPr sz="2400" spc="-83" dirty="0">
                <a:latin typeface="Arial MT"/>
                <a:cs typeface="Arial MT"/>
              </a:rPr>
              <a:t>pekerjaan</a:t>
            </a:r>
            <a:r>
              <a:rPr sz="2400" dirty="0">
                <a:latin typeface="Arial MT"/>
                <a:cs typeface="Arial MT"/>
              </a:rPr>
              <a:t> </a:t>
            </a:r>
            <a:r>
              <a:rPr sz="2400" spc="-195" dirty="0">
                <a:latin typeface="Arial MT"/>
                <a:cs typeface="Arial MT"/>
              </a:rPr>
              <a:t>konstruksi</a:t>
            </a:r>
            <a:r>
              <a:rPr sz="2400" spc="30" dirty="0">
                <a:latin typeface="Arial MT"/>
                <a:cs typeface="Arial MT"/>
              </a:rPr>
              <a:t> </a:t>
            </a:r>
            <a:r>
              <a:rPr sz="2400" spc="-15" dirty="0">
                <a:latin typeface="Arial MT"/>
                <a:cs typeface="Arial MT"/>
              </a:rPr>
              <a:t>terintegrasi)</a:t>
            </a:r>
            <a:endParaRPr sz="2400" dirty="0">
              <a:latin typeface="Arial MT"/>
              <a:cs typeface="Arial MT"/>
            </a:endParaRPr>
          </a:p>
        </p:txBody>
      </p:sp>
      <p:sp>
        <p:nvSpPr>
          <p:cNvPr id="20" name="object 20"/>
          <p:cNvSpPr txBox="1"/>
          <p:nvPr/>
        </p:nvSpPr>
        <p:spPr>
          <a:xfrm>
            <a:off x="407806" y="6724334"/>
            <a:ext cx="17461230" cy="447238"/>
          </a:xfrm>
          <a:prstGeom prst="rect">
            <a:avLst/>
          </a:prstGeom>
          <a:solidFill>
            <a:srgbClr val="FAE4D5"/>
          </a:solidFill>
          <a:ln w="12192">
            <a:solidFill>
              <a:srgbClr val="41709C"/>
            </a:solidFill>
          </a:ln>
        </p:spPr>
        <p:txBody>
          <a:bodyPr vert="horz" wrap="square" lIns="0" tIns="77153" rIns="0" bIns="0" rtlCol="0">
            <a:spAutoFit/>
          </a:bodyPr>
          <a:lstStyle/>
          <a:p>
            <a:pPr marL="1131570">
              <a:spcBef>
                <a:spcPts val="608"/>
              </a:spcBef>
            </a:pPr>
            <a:r>
              <a:rPr sz="2400" spc="-98" dirty="0">
                <a:solidFill>
                  <a:srgbClr val="C00000"/>
                </a:solidFill>
                <a:highlight>
                  <a:srgbClr val="FFFF00"/>
                </a:highlight>
                <a:latin typeface="Arial MT"/>
                <a:cs typeface="Arial MT"/>
              </a:rPr>
              <a:t>Pejabat</a:t>
            </a:r>
            <a:r>
              <a:rPr sz="2400" spc="-75" dirty="0">
                <a:solidFill>
                  <a:srgbClr val="C00000"/>
                </a:solidFill>
                <a:highlight>
                  <a:srgbClr val="FFFF00"/>
                </a:highlight>
                <a:latin typeface="Arial MT"/>
                <a:cs typeface="Arial MT"/>
              </a:rPr>
              <a:t> </a:t>
            </a:r>
            <a:r>
              <a:rPr sz="2400" spc="-375" dirty="0">
                <a:solidFill>
                  <a:srgbClr val="C00000"/>
                </a:solidFill>
                <a:highlight>
                  <a:srgbClr val="FFFF00"/>
                </a:highlight>
                <a:latin typeface="Arial MT"/>
                <a:cs typeface="Arial MT"/>
              </a:rPr>
              <a:t>PBJ</a:t>
            </a:r>
            <a:r>
              <a:rPr sz="2400" spc="-23" dirty="0">
                <a:solidFill>
                  <a:srgbClr val="C00000"/>
                </a:solidFill>
                <a:highlight>
                  <a:srgbClr val="FFFF00"/>
                </a:highlight>
                <a:latin typeface="Arial MT"/>
                <a:cs typeface="Arial MT"/>
              </a:rPr>
              <a:t> </a:t>
            </a:r>
            <a:r>
              <a:rPr sz="2400" dirty="0">
                <a:solidFill>
                  <a:srgbClr val="C00000"/>
                </a:solidFill>
                <a:highlight>
                  <a:srgbClr val="FFFF00"/>
                </a:highlight>
                <a:latin typeface="Arial MT"/>
                <a:cs typeface="Arial MT"/>
              </a:rPr>
              <a:t>dan/atau</a:t>
            </a:r>
            <a:r>
              <a:rPr sz="2400" spc="-165" dirty="0">
                <a:solidFill>
                  <a:srgbClr val="C00000"/>
                </a:solidFill>
                <a:highlight>
                  <a:srgbClr val="FFFF00"/>
                </a:highlight>
                <a:latin typeface="Arial MT"/>
                <a:cs typeface="Arial MT"/>
              </a:rPr>
              <a:t> </a:t>
            </a:r>
            <a:r>
              <a:rPr sz="2400" spc="-60" dirty="0">
                <a:solidFill>
                  <a:srgbClr val="C00000"/>
                </a:solidFill>
                <a:highlight>
                  <a:srgbClr val="FFFF00"/>
                </a:highlight>
                <a:latin typeface="Arial MT"/>
                <a:cs typeface="Arial MT"/>
              </a:rPr>
              <a:t>anggota</a:t>
            </a:r>
            <a:r>
              <a:rPr sz="2400" spc="-45" dirty="0">
                <a:solidFill>
                  <a:srgbClr val="C00000"/>
                </a:solidFill>
                <a:highlight>
                  <a:srgbClr val="FFFF00"/>
                </a:highlight>
                <a:latin typeface="Arial MT"/>
                <a:cs typeface="Arial MT"/>
              </a:rPr>
              <a:t> </a:t>
            </a:r>
            <a:r>
              <a:rPr sz="2400" spc="-171" dirty="0">
                <a:solidFill>
                  <a:srgbClr val="C00000"/>
                </a:solidFill>
                <a:highlight>
                  <a:srgbClr val="FFFF00"/>
                </a:highlight>
                <a:latin typeface="Arial MT"/>
                <a:cs typeface="Arial MT"/>
              </a:rPr>
              <a:t>Pokja</a:t>
            </a:r>
            <a:r>
              <a:rPr sz="2400" dirty="0">
                <a:solidFill>
                  <a:srgbClr val="C00000"/>
                </a:solidFill>
                <a:highlight>
                  <a:srgbClr val="FFFF00"/>
                </a:highlight>
                <a:latin typeface="Arial MT"/>
                <a:cs typeface="Arial MT"/>
              </a:rPr>
              <a:t> </a:t>
            </a:r>
            <a:r>
              <a:rPr sz="2400" spc="-203" dirty="0">
                <a:solidFill>
                  <a:srgbClr val="C00000"/>
                </a:solidFill>
                <a:highlight>
                  <a:srgbClr val="FFFF00"/>
                </a:highlight>
                <a:latin typeface="Arial MT"/>
                <a:cs typeface="Arial MT"/>
              </a:rPr>
              <a:t>Pemilihan</a:t>
            </a:r>
            <a:r>
              <a:rPr sz="2400" spc="-15" dirty="0">
                <a:solidFill>
                  <a:srgbClr val="C00000"/>
                </a:solidFill>
                <a:highlight>
                  <a:srgbClr val="FFFF00"/>
                </a:highlight>
                <a:latin typeface="Arial MT"/>
                <a:cs typeface="Arial MT"/>
              </a:rPr>
              <a:t> </a:t>
            </a:r>
            <a:r>
              <a:rPr sz="2400" spc="-165" dirty="0">
                <a:solidFill>
                  <a:srgbClr val="C00000"/>
                </a:solidFill>
                <a:highlight>
                  <a:srgbClr val="FFFF00"/>
                </a:highlight>
                <a:latin typeface="Arial MT"/>
                <a:cs typeface="Arial MT"/>
              </a:rPr>
              <a:t>hanya</a:t>
            </a:r>
            <a:r>
              <a:rPr sz="2400" dirty="0">
                <a:solidFill>
                  <a:srgbClr val="C00000"/>
                </a:solidFill>
                <a:highlight>
                  <a:srgbClr val="FFFF00"/>
                </a:highlight>
                <a:latin typeface="Arial MT"/>
                <a:cs typeface="Arial MT"/>
              </a:rPr>
              <a:t> dapat </a:t>
            </a:r>
            <a:r>
              <a:rPr sz="2400" spc="-68" dirty="0">
                <a:solidFill>
                  <a:srgbClr val="C00000"/>
                </a:solidFill>
                <a:highlight>
                  <a:srgbClr val="FFFF00"/>
                </a:highlight>
                <a:latin typeface="Arial MT"/>
                <a:cs typeface="Arial MT"/>
              </a:rPr>
              <a:t>diberikan</a:t>
            </a:r>
            <a:r>
              <a:rPr sz="2400" spc="-8" dirty="0">
                <a:solidFill>
                  <a:srgbClr val="C00000"/>
                </a:solidFill>
                <a:highlight>
                  <a:srgbClr val="FFFF00"/>
                </a:highlight>
                <a:latin typeface="Arial MT"/>
                <a:cs typeface="Arial MT"/>
              </a:rPr>
              <a:t> </a:t>
            </a:r>
            <a:r>
              <a:rPr sz="2400" spc="-38" dirty="0">
                <a:solidFill>
                  <a:srgbClr val="C00000"/>
                </a:solidFill>
                <a:highlight>
                  <a:srgbClr val="FFFF00"/>
                </a:highlight>
                <a:latin typeface="Arial MT"/>
                <a:cs typeface="Arial MT"/>
              </a:rPr>
              <a:t>paling</a:t>
            </a:r>
            <a:r>
              <a:rPr sz="2400" spc="-23" dirty="0">
                <a:solidFill>
                  <a:srgbClr val="C00000"/>
                </a:solidFill>
                <a:highlight>
                  <a:srgbClr val="FFFF00"/>
                </a:highlight>
                <a:latin typeface="Arial MT"/>
                <a:cs typeface="Arial MT"/>
              </a:rPr>
              <a:t> </a:t>
            </a:r>
            <a:r>
              <a:rPr sz="2400" spc="-105" dirty="0">
                <a:solidFill>
                  <a:srgbClr val="C00000"/>
                </a:solidFill>
                <a:highlight>
                  <a:srgbClr val="FFFF00"/>
                </a:highlight>
                <a:latin typeface="Arial MT"/>
                <a:cs typeface="Arial MT"/>
              </a:rPr>
              <a:t>banyak</a:t>
            </a:r>
            <a:r>
              <a:rPr sz="2400" spc="-30" dirty="0">
                <a:solidFill>
                  <a:srgbClr val="C00000"/>
                </a:solidFill>
                <a:highlight>
                  <a:srgbClr val="FFFF00"/>
                </a:highlight>
                <a:latin typeface="Arial MT"/>
                <a:cs typeface="Arial MT"/>
              </a:rPr>
              <a:t> </a:t>
            </a:r>
            <a:r>
              <a:rPr sz="2400" spc="-171" dirty="0">
                <a:solidFill>
                  <a:srgbClr val="C00000"/>
                </a:solidFill>
                <a:highlight>
                  <a:srgbClr val="FFFF00"/>
                </a:highlight>
                <a:latin typeface="Arial MT"/>
                <a:cs typeface="Arial MT"/>
              </a:rPr>
              <a:t>sebesar</a:t>
            </a:r>
            <a:r>
              <a:rPr sz="2400" dirty="0">
                <a:solidFill>
                  <a:srgbClr val="C00000"/>
                </a:solidFill>
                <a:highlight>
                  <a:srgbClr val="FFFF00"/>
                </a:highlight>
                <a:latin typeface="Arial MT"/>
                <a:cs typeface="Arial MT"/>
              </a:rPr>
              <a:t> </a:t>
            </a:r>
            <a:r>
              <a:rPr sz="2400" spc="-15" dirty="0">
                <a:solidFill>
                  <a:srgbClr val="C00000"/>
                </a:solidFill>
                <a:highlight>
                  <a:srgbClr val="FFFF00"/>
                </a:highlight>
                <a:latin typeface="Arial MT"/>
                <a:cs typeface="Arial MT"/>
              </a:rPr>
              <a:t>Rp44.000.000/orang/tahun.</a:t>
            </a:r>
            <a:endParaRPr sz="2400" dirty="0">
              <a:highlight>
                <a:srgbClr val="FFFF00"/>
              </a:highlight>
              <a:latin typeface="Arial MT"/>
              <a:cs typeface="Arial MT"/>
            </a:endParaRPr>
          </a:p>
        </p:txBody>
      </p:sp>
      <p:grpSp>
        <p:nvGrpSpPr>
          <p:cNvPr id="21" name="object 21"/>
          <p:cNvGrpSpPr/>
          <p:nvPr/>
        </p:nvGrpSpPr>
        <p:grpSpPr>
          <a:xfrm>
            <a:off x="418337" y="7225988"/>
            <a:ext cx="17479328" cy="2446971"/>
            <a:chOff x="278891" y="4817325"/>
            <a:chExt cx="11652885" cy="1631314"/>
          </a:xfrm>
        </p:grpSpPr>
        <p:sp>
          <p:nvSpPr>
            <p:cNvPr id="22" name="object 22"/>
            <p:cNvSpPr/>
            <p:nvPr/>
          </p:nvSpPr>
          <p:spPr>
            <a:xfrm>
              <a:off x="284987" y="5021579"/>
              <a:ext cx="11640820" cy="1420495"/>
            </a:xfrm>
            <a:custGeom>
              <a:avLst/>
              <a:gdLst/>
              <a:ahLst/>
              <a:cxnLst/>
              <a:rect l="l" t="t" r="r" b="b"/>
              <a:pathLst>
                <a:path w="11640820" h="1420495">
                  <a:moveTo>
                    <a:pt x="0" y="236728"/>
                  </a:moveTo>
                  <a:lnTo>
                    <a:pt x="4809" y="189035"/>
                  </a:lnTo>
                  <a:lnTo>
                    <a:pt x="18602" y="144607"/>
                  </a:lnTo>
                  <a:lnTo>
                    <a:pt x="40428" y="104396"/>
                  </a:lnTo>
                  <a:lnTo>
                    <a:pt x="69334" y="69357"/>
                  </a:lnTo>
                  <a:lnTo>
                    <a:pt x="104368" y="40444"/>
                  </a:lnTo>
                  <a:lnTo>
                    <a:pt x="144580" y="18611"/>
                  </a:lnTo>
                  <a:lnTo>
                    <a:pt x="189017" y="4811"/>
                  </a:lnTo>
                  <a:lnTo>
                    <a:pt x="236727" y="0"/>
                  </a:lnTo>
                  <a:lnTo>
                    <a:pt x="11403584" y="0"/>
                  </a:lnTo>
                  <a:lnTo>
                    <a:pt x="11451276" y="4811"/>
                  </a:lnTo>
                  <a:lnTo>
                    <a:pt x="11495704" y="18611"/>
                  </a:lnTo>
                  <a:lnTo>
                    <a:pt x="11535915" y="40444"/>
                  </a:lnTo>
                  <a:lnTo>
                    <a:pt x="11570954" y="69357"/>
                  </a:lnTo>
                  <a:lnTo>
                    <a:pt x="11599867" y="104396"/>
                  </a:lnTo>
                  <a:lnTo>
                    <a:pt x="11621700" y="144607"/>
                  </a:lnTo>
                  <a:lnTo>
                    <a:pt x="11635500" y="189035"/>
                  </a:lnTo>
                  <a:lnTo>
                    <a:pt x="11640312" y="236728"/>
                  </a:lnTo>
                  <a:lnTo>
                    <a:pt x="11640312" y="1183640"/>
                  </a:lnTo>
                  <a:lnTo>
                    <a:pt x="11635500" y="1231350"/>
                  </a:lnTo>
                  <a:lnTo>
                    <a:pt x="11621700" y="1275787"/>
                  </a:lnTo>
                  <a:lnTo>
                    <a:pt x="11599867" y="1315999"/>
                  </a:lnTo>
                  <a:lnTo>
                    <a:pt x="11570954" y="1351033"/>
                  </a:lnTo>
                  <a:lnTo>
                    <a:pt x="11535915" y="1379939"/>
                  </a:lnTo>
                  <a:lnTo>
                    <a:pt x="11495704" y="1401765"/>
                  </a:lnTo>
                  <a:lnTo>
                    <a:pt x="11451276" y="1415558"/>
                  </a:lnTo>
                  <a:lnTo>
                    <a:pt x="11403584" y="1420368"/>
                  </a:lnTo>
                  <a:lnTo>
                    <a:pt x="236727" y="1420368"/>
                  </a:lnTo>
                  <a:lnTo>
                    <a:pt x="189017" y="1415558"/>
                  </a:lnTo>
                  <a:lnTo>
                    <a:pt x="144580" y="1401765"/>
                  </a:lnTo>
                  <a:lnTo>
                    <a:pt x="104368" y="1379939"/>
                  </a:lnTo>
                  <a:lnTo>
                    <a:pt x="69334" y="1351033"/>
                  </a:lnTo>
                  <a:lnTo>
                    <a:pt x="40428" y="1315999"/>
                  </a:lnTo>
                  <a:lnTo>
                    <a:pt x="18602" y="1275787"/>
                  </a:lnTo>
                  <a:lnTo>
                    <a:pt x="4809" y="1231350"/>
                  </a:lnTo>
                  <a:lnTo>
                    <a:pt x="0" y="1183640"/>
                  </a:lnTo>
                  <a:lnTo>
                    <a:pt x="0" y="236728"/>
                  </a:lnTo>
                  <a:close/>
                </a:path>
              </a:pathLst>
            </a:custGeom>
            <a:ln w="12192">
              <a:solidFill>
                <a:srgbClr val="41709C"/>
              </a:solidFill>
            </a:ln>
          </p:spPr>
          <p:txBody>
            <a:bodyPr wrap="square" lIns="0" tIns="0" rIns="0" bIns="0" rtlCol="0"/>
            <a:lstStyle/>
            <a:p>
              <a:endParaRPr sz="2700"/>
            </a:p>
          </p:txBody>
        </p:sp>
        <p:pic>
          <p:nvPicPr>
            <p:cNvPr id="23" name="object 23"/>
            <p:cNvPicPr/>
            <p:nvPr/>
          </p:nvPicPr>
          <p:blipFill>
            <a:blip r:embed="rId9" cstate="print"/>
            <a:stretch>
              <a:fillRect/>
            </a:stretch>
          </p:blipFill>
          <p:spPr>
            <a:xfrm>
              <a:off x="586739" y="4916398"/>
              <a:ext cx="2415540" cy="495325"/>
            </a:xfrm>
            <a:prstGeom prst="rect">
              <a:avLst/>
            </a:prstGeom>
          </p:spPr>
        </p:pic>
        <p:sp>
          <p:nvSpPr>
            <p:cNvPr id="24" name="object 24"/>
            <p:cNvSpPr/>
            <p:nvPr/>
          </p:nvSpPr>
          <p:spPr>
            <a:xfrm>
              <a:off x="633983" y="4943855"/>
              <a:ext cx="2326005" cy="405765"/>
            </a:xfrm>
            <a:custGeom>
              <a:avLst/>
              <a:gdLst/>
              <a:ahLst/>
              <a:cxnLst/>
              <a:rect l="l" t="t" r="r" b="b"/>
              <a:pathLst>
                <a:path w="2326005" h="405764">
                  <a:moveTo>
                    <a:pt x="2122932" y="0"/>
                  </a:moveTo>
                  <a:lnTo>
                    <a:pt x="202691" y="0"/>
                  </a:lnTo>
                  <a:lnTo>
                    <a:pt x="156214" y="5356"/>
                  </a:lnTo>
                  <a:lnTo>
                    <a:pt x="113550" y="20611"/>
                  </a:lnTo>
                  <a:lnTo>
                    <a:pt x="75915" y="44547"/>
                  </a:lnTo>
                  <a:lnTo>
                    <a:pt x="44527" y="75942"/>
                  </a:lnTo>
                  <a:lnTo>
                    <a:pt x="20600" y="113577"/>
                  </a:lnTo>
                  <a:lnTo>
                    <a:pt x="5352" y="156234"/>
                  </a:lnTo>
                  <a:lnTo>
                    <a:pt x="0" y="202692"/>
                  </a:lnTo>
                  <a:lnTo>
                    <a:pt x="5352" y="249149"/>
                  </a:lnTo>
                  <a:lnTo>
                    <a:pt x="20600" y="291806"/>
                  </a:lnTo>
                  <a:lnTo>
                    <a:pt x="44527" y="329441"/>
                  </a:lnTo>
                  <a:lnTo>
                    <a:pt x="75915" y="360836"/>
                  </a:lnTo>
                  <a:lnTo>
                    <a:pt x="113550" y="384772"/>
                  </a:lnTo>
                  <a:lnTo>
                    <a:pt x="156214" y="400027"/>
                  </a:lnTo>
                  <a:lnTo>
                    <a:pt x="202691" y="405384"/>
                  </a:lnTo>
                  <a:lnTo>
                    <a:pt x="2122932" y="405384"/>
                  </a:lnTo>
                  <a:lnTo>
                    <a:pt x="2169389" y="400027"/>
                  </a:lnTo>
                  <a:lnTo>
                    <a:pt x="2212046" y="384772"/>
                  </a:lnTo>
                  <a:lnTo>
                    <a:pt x="2249681" y="360836"/>
                  </a:lnTo>
                  <a:lnTo>
                    <a:pt x="2281076" y="329441"/>
                  </a:lnTo>
                  <a:lnTo>
                    <a:pt x="2305012" y="291806"/>
                  </a:lnTo>
                  <a:lnTo>
                    <a:pt x="2320267" y="249149"/>
                  </a:lnTo>
                  <a:lnTo>
                    <a:pt x="2325624" y="202692"/>
                  </a:lnTo>
                  <a:lnTo>
                    <a:pt x="2320267" y="156234"/>
                  </a:lnTo>
                  <a:lnTo>
                    <a:pt x="2305012" y="113577"/>
                  </a:lnTo>
                  <a:lnTo>
                    <a:pt x="2281076" y="75942"/>
                  </a:lnTo>
                  <a:lnTo>
                    <a:pt x="2249681" y="44547"/>
                  </a:lnTo>
                  <a:lnTo>
                    <a:pt x="2212046" y="20611"/>
                  </a:lnTo>
                  <a:lnTo>
                    <a:pt x="2169389" y="5356"/>
                  </a:lnTo>
                  <a:lnTo>
                    <a:pt x="2122932" y="0"/>
                  </a:lnTo>
                  <a:close/>
                </a:path>
              </a:pathLst>
            </a:custGeom>
            <a:solidFill>
              <a:srgbClr val="7B7B7B"/>
            </a:solidFill>
          </p:spPr>
          <p:txBody>
            <a:bodyPr wrap="square" lIns="0" tIns="0" rIns="0" bIns="0" rtlCol="0"/>
            <a:lstStyle/>
            <a:p>
              <a:endParaRPr sz="2700"/>
            </a:p>
          </p:txBody>
        </p:sp>
        <p:sp>
          <p:nvSpPr>
            <p:cNvPr id="25" name="object 25"/>
            <p:cNvSpPr/>
            <p:nvPr/>
          </p:nvSpPr>
          <p:spPr>
            <a:xfrm>
              <a:off x="633983" y="4943855"/>
              <a:ext cx="2326005" cy="405765"/>
            </a:xfrm>
            <a:custGeom>
              <a:avLst/>
              <a:gdLst/>
              <a:ahLst/>
              <a:cxnLst/>
              <a:rect l="l" t="t" r="r" b="b"/>
              <a:pathLst>
                <a:path w="2326005" h="405764">
                  <a:moveTo>
                    <a:pt x="0" y="202692"/>
                  </a:moveTo>
                  <a:lnTo>
                    <a:pt x="5352" y="156234"/>
                  </a:lnTo>
                  <a:lnTo>
                    <a:pt x="20600" y="113577"/>
                  </a:lnTo>
                  <a:lnTo>
                    <a:pt x="44527" y="75942"/>
                  </a:lnTo>
                  <a:lnTo>
                    <a:pt x="75915" y="44547"/>
                  </a:lnTo>
                  <a:lnTo>
                    <a:pt x="113550" y="20611"/>
                  </a:lnTo>
                  <a:lnTo>
                    <a:pt x="156214" y="5356"/>
                  </a:lnTo>
                  <a:lnTo>
                    <a:pt x="202691" y="0"/>
                  </a:lnTo>
                  <a:lnTo>
                    <a:pt x="2122932" y="0"/>
                  </a:lnTo>
                  <a:lnTo>
                    <a:pt x="2169389" y="5356"/>
                  </a:lnTo>
                  <a:lnTo>
                    <a:pt x="2212046" y="20611"/>
                  </a:lnTo>
                  <a:lnTo>
                    <a:pt x="2249681" y="44547"/>
                  </a:lnTo>
                  <a:lnTo>
                    <a:pt x="2281076" y="75942"/>
                  </a:lnTo>
                  <a:lnTo>
                    <a:pt x="2305012" y="113577"/>
                  </a:lnTo>
                  <a:lnTo>
                    <a:pt x="2320267" y="156234"/>
                  </a:lnTo>
                  <a:lnTo>
                    <a:pt x="2325624" y="202692"/>
                  </a:lnTo>
                  <a:lnTo>
                    <a:pt x="2320267" y="249149"/>
                  </a:lnTo>
                  <a:lnTo>
                    <a:pt x="2305012" y="291806"/>
                  </a:lnTo>
                  <a:lnTo>
                    <a:pt x="2281076" y="329441"/>
                  </a:lnTo>
                  <a:lnTo>
                    <a:pt x="2249681" y="360836"/>
                  </a:lnTo>
                  <a:lnTo>
                    <a:pt x="2212046" y="384772"/>
                  </a:lnTo>
                  <a:lnTo>
                    <a:pt x="2169389" y="400027"/>
                  </a:lnTo>
                  <a:lnTo>
                    <a:pt x="2122932" y="405384"/>
                  </a:lnTo>
                  <a:lnTo>
                    <a:pt x="202691" y="405384"/>
                  </a:lnTo>
                  <a:lnTo>
                    <a:pt x="156214" y="400027"/>
                  </a:lnTo>
                  <a:lnTo>
                    <a:pt x="113550" y="384772"/>
                  </a:lnTo>
                  <a:lnTo>
                    <a:pt x="75915" y="360836"/>
                  </a:lnTo>
                  <a:lnTo>
                    <a:pt x="44527" y="329441"/>
                  </a:lnTo>
                  <a:lnTo>
                    <a:pt x="20600" y="291806"/>
                  </a:lnTo>
                  <a:lnTo>
                    <a:pt x="5352" y="249149"/>
                  </a:lnTo>
                  <a:lnTo>
                    <a:pt x="0" y="202692"/>
                  </a:lnTo>
                  <a:close/>
                </a:path>
              </a:pathLst>
            </a:custGeom>
            <a:ln w="9144">
              <a:solidFill>
                <a:srgbClr val="000000"/>
              </a:solidFill>
            </a:ln>
          </p:spPr>
          <p:txBody>
            <a:bodyPr wrap="square" lIns="0" tIns="0" rIns="0" bIns="0" rtlCol="0"/>
            <a:lstStyle/>
            <a:p>
              <a:endParaRPr sz="2700"/>
            </a:p>
          </p:txBody>
        </p:sp>
        <p:pic>
          <p:nvPicPr>
            <p:cNvPr id="26" name="object 26"/>
            <p:cNvPicPr/>
            <p:nvPr/>
          </p:nvPicPr>
          <p:blipFill>
            <a:blip r:embed="rId10" cstate="print"/>
            <a:stretch>
              <a:fillRect/>
            </a:stretch>
          </p:blipFill>
          <p:spPr>
            <a:xfrm>
              <a:off x="524255" y="4817325"/>
              <a:ext cx="2415540" cy="512102"/>
            </a:xfrm>
            <a:prstGeom prst="rect">
              <a:avLst/>
            </a:prstGeom>
          </p:spPr>
        </p:pic>
        <p:pic>
          <p:nvPicPr>
            <p:cNvPr id="27" name="object 27"/>
            <p:cNvPicPr/>
            <p:nvPr/>
          </p:nvPicPr>
          <p:blipFill>
            <a:blip r:embed="rId11" cstate="print"/>
            <a:stretch>
              <a:fillRect/>
            </a:stretch>
          </p:blipFill>
          <p:spPr>
            <a:xfrm>
              <a:off x="733043" y="4829543"/>
              <a:ext cx="1997964" cy="560844"/>
            </a:xfrm>
            <a:prstGeom prst="rect">
              <a:avLst/>
            </a:prstGeom>
          </p:spPr>
        </p:pic>
        <p:pic>
          <p:nvPicPr>
            <p:cNvPr id="28" name="object 28"/>
            <p:cNvPicPr/>
            <p:nvPr/>
          </p:nvPicPr>
          <p:blipFill>
            <a:blip r:embed="rId12" cstate="print"/>
            <a:stretch>
              <a:fillRect/>
            </a:stretch>
          </p:blipFill>
          <p:spPr>
            <a:xfrm>
              <a:off x="571500" y="4844795"/>
              <a:ext cx="2325624" cy="422148"/>
            </a:xfrm>
            <a:prstGeom prst="rect">
              <a:avLst/>
            </a:prstGeom>
          </p:spPr>
        </p:pic>
        <p:sp>
          <p:nvSpPr>
            <p:cNvPr id="29" name="object 29"/>
            <p:cNvSpPr/>
            <p:nvPr/>
          </p:nvSpPr>
          <p:spPr>
            <a:xfrm>
              <a:off x="571500" y="4844795"/>
              <a:ext cx="2326005" cy="422275"/>
            </a:xfrm>
            <a:custGeom>
              <a:avLst/>
              <a:gdLst/>
              <a:ahLst/>
              <a:cxnLst/>
              <a:rect l="l" t="t" r="r" b="b"/>
              <a:pathLst>
                <a:path w="2326005" h="422275">
                  <a:moveTo>
                    <a:pt x="0" y="211073"/>
                  </a:moveTo>
                  <a:lnTo>
                    <a:pt x="5574" y="162672"/>
                  </a:lnTo>
                  <a:lnTo>
                    <a:pt x="21453" y="118243"/>
                  </a:lnTo>
                  <a:lnTo>
                    <a:pt x="46370" y="79052"/>
                  </a:lnTo>
                  <a:lnTo>
                    <a:pt x="79057" y="46366"/>
                  </a:lnTo>
                  <a:lnTo>
                    <a:pt x="118248" y="21451"/>
                  </a:lnTo>
                  <a:lnTo>
                    <a:pt x="162676" y="5573"/>
                  </a:lnTo>
                  <a:lnTo>
                    <a:pt x="211073" y="0"/>
                  </a:lnTo>
                  <a:lnTo>
                    <a:pt x="2114550" y="0"/>
                  </a:lnTo>
                  <a:lnTo>
                    <a:pt x="2162951" y="5573"/>
                  </a:lnTo>
                  <a:lnTo>
                    <a:pt x="2207380" y="21451"/>
                  </a:lnTo>
                  <a:lnTo>
                    <a:pt x="2246571" y="46366"/>
                  </a:lnTo>
                  <a:lnTo>
                    <a:pt x="2279257" y="79052"/>
                  </a:lnTo>
                  <a:lnTo>
                    <a:pt x="2304172" y="118243"/>
                  </a:lnTo>
                  <a:lnTo>
                    <a:pt x="2320050" y="162672"/>
                  </a:lnTo>
                  <a:lnTo>
                    <a:pt x="2325624" y="211073"/>
                  </a:lnTo>
                  <a:lnTo>
                    <a:pt x="2320050" y="259475"/>
                  </a:lnTo>
                  <a:lnTo>
                    <a:pt x="2304172" y="303904"/>
                  </a:lnTo>
                  <a:lnTo>
                    <a:pt x="2279257" y="343095"/>
                  </a:lnTo>
                  <a:lnTo>
                    <a:pt x="2246571" y="375781"/>
                  </a:lnTo>
                  <a:lnTo>
                    <a:pt x="2207380" y="400696"/>
                  </a:lnTo>
                  <a:lnTo>
                    <a:pt x="2162951" y="416574"/>
                  </a:lnTo>
                  <a:lnTo>
                    <a:pt x="2114550" y="422147"/>
                  </a:lnTo>
                  <a:lnTo>
                    <a:pt x="211073" y="422147"/>
                  </a:lnTo>
                  <a:lnTo>
                    <a:pt x="162676" y="416574"/>
                  </a:lnTo>
                  <a:lnTo>
                    <a:pt x="118248" y="400696"/>
                  </a:lnTo>
                  <a:lnTo>
                    <a:pt x="79057" y="375781"/>
                  </a:lnTo>
                  <a:lnTo>
                    <a:pt x="46370" y="343095"/>
                  </a:lnTo>
                  <a:lnTo>
                    <a:pt x="21453" y="303904"/>
                  </a:lnTo>
                  <a:lnTo>
                    <a:pt x="5574" y="259475"/>
                  </a:lnTo>
                  <a:lnTo>
                    <a:pt x="0" y="211073"/>
                  </a:lnTo>
                  <a:close/>
                </a:path>
              </a:pathLst>
            </a:custGeom>
            <a:ln w="9143">
              <a:solidFill>
                <a:srgbClr val="F8C900"/>
              </a:solidFill>
            </a:ln>
          </p:spPr>
          <p:txBody>
            <a:bodyPr wrap="square" lIns="0" tIns="0" rIns="0" bIns="0" rtlCol="0"/>
            <a:lstStyle/>
            <a:p>
              <a:endParaRPr sz="2700"/>
            </a:p>
          </p:txBody>
        </p:sp>
      </p:grpSp>
      <p:sp>
        <p:nvSpPr>
          <p:cNvPr id="30" name="object 30"/>
          <p:cNvSpPr txBox="1"/>
          <p:nvPr/>
        </p:nvSpPr>
        <p:spPr>
          <a:xfrm>
            <a:off x="649376" y="7342823"/>
            <a:ext cx="16573500" cy="2155718"/>
          </a:xfrm>
          <a:prstGeom prst="rect">
            <a:avLst/>
          </a:prstGeom>
        </p:spPr>
        <p:txBody>
          <a:bodyPr vert="horz" wrap="square" lIns="0" tIns="19050" rIns="0" bIns="0" rtlCol="0">
            <a:spAutoFit/>
          </a:bodyPr>
          <a:lstStyle/>
          <a:p>
            <a:pPr marL="720089">
              <a:spcBef>
                <a:spcPts val="150"/>
              </a:spcBef>
            </a:pPr>
            <a:r>
              <a:rPr sz="2700" b="1" spc="-217" dirty="0">
                <a:solidFill>
                  <a:srgbClr val="393E50"/>
                </a:solidFill>
                <a:latin typeface="Arial"/>
                <a:cs typeface="Arial"/>
              </a:rPr>
              <a:t>Perangkat</a:t>
            </a:r>
            <a:r>
              <a:rPr sz="2700" b="1" spc="23" dirty="0">
                <a:solidFill>
                  <a:srgbClr val="393E50"/>
                </a:solidFill>
                <a:latin typeface="Arial"/>
                <a:cs typeface="Arial"/>
              </a:rPr>
              <a:t> </a:t>
            </a:r>
            <a:r>
              <a:rPr sz="2700" b="1" spc="-53" dirty="0">
                <a:solidFill>
                  <a:srgbClr val="393E50"/>
                </a:solidFill>
                <a:latin typeface="Arial"/>
                <a:cs typeface="Arial"/>
              </a:rPr>
              <a:t>UKPBJ</a:t>
            </a:r>
            <a:endParaRPr sz="2700">
              <a:latin typeface="Arial"/>
              <a:cs typeface="Arial"/>
            </a:endParaRPr>
          </a:p>
          <a:p>
            <a:pPr marL="560070" indent="-541020">
              <a:spcBef>
                <a:spcPts val="1883"/>
              </a:spcBef>
              <a:buAutoNum type="arabicParenR"/>
              <a:tabLst>
                <a:tab pos="560070" algn="l"/>
              </a:tabLst>
            </a:pPr>
            <a:r>
              <a:rPr sz="2400" spc="-171" dirty="0">
                <a:latin typeface="Arial MT"/>
                <a:cs typeface="Arial MT"/>
              </a:rPr>
              <a:t>Honorarium</a:t>
            </a:r>
            <a:r>
              <a:rPr sz="2400" dirty="0">
                <a:latin typeface="Arial MT"/>
                <a:cs typeface="Arial MT"/>
              </a:rPr>
              <a:t> </a:t>
            </a:r>
            <a:r>
              <a:rPr sz="2400" spc="-68" dirty="0">
                <a:latin typeface="Arial MT"/>
                <a:cs typeface="Arial MT"/>
              </a:rPr>
              <a:t>diberikan</a:t>
            </a:r>
            <a:r>
              <a:rPr sz="2400" spc="-98" dirty="0">
                <a:latin typeface="Arial MT"/>
                <a:cs typeface="Arial MT"/>
              </a:rPr>
              <a:t> </a:t>
            </a:r>
            <a:r>
              <a:rPr sz="2400" spc="-45" dirty="0">
                <a:latin typeface="Arial MT"/>
                <a:cs typeface="Arial MT"/>
              </a:rPr>
              <a:t>kepada</a:t>
            </a:r>
            <a:r>
              <a:rPr sz="2400" spc="-127" dirty="0">
                <a:latin typeface="Arial MT"/>
                <a:cs typeface="Arial MT"/>
              </a:rPr>
              <a:t> </a:t>
            </a:r>
            <a:r>
              <a:rPr sz="2400" spc="-240" dirty="0">
                <a:latin typeface="Arial MT"/>
                <a:cs typeface="Arial MT"/>
              </a:rPr>
              <a:t>ASN</a:t>
            </a:r>
            <a:r>
              <a:rPr sz="2400" spc="-15" dirty="0">
                <a:latin typeface="Arial MT"/>
                <a:cs typeface="Arial MT"/>
              </a:rPr>
              <a:t> </a:t>
            </a:r>
            <a:r>
              <a:rPr sz="2400" spc="-90" dirty="0">
                <a:latin typeface="Arial MT"/>
                <a:cs typeface="Arial MT"/>
              </a:rPr>
              <a:t>yang</a:t>
            </a:r>
            <a:r>
              <a:rPr sz="2400" spc="-60" dirty="0">
                <a:latin typeface="Arial MT"/>
                <a:cs typeface="Arial MT"/>
              </a:rPr>
              <a:t> </a:t>
            </a:r>
            <a:r>
              <a:rPr sz="2400" spc="-15" dirty="0">
                <a:latin typeface="Arial MT"/>
                <a:cs typeface="Arial MT"/>
              </a:rPr>
              <a:t>diberi</a:t>
            </a:r>
            <a:r>
              <a:rPr sz="2400" spc="-38" dirty="0">
                <a:latin typeface="Arial MT"/>
                <a:cs typeface="Arial MT"/>
              </a:rPr>
              <a:t> </a:t>
            </a:r>
            <a:r>
              <a:rPr sz="2400" spc="-158" dirty="0">
                <a:latin typeface="Arial MT"/>
                <a:cs typeface="Arial MT"/>
              </a:rPr>
              <a:t>tugas</a:t>
            </a:r>
            <a:r>
              <a:rPr sz="2400" spc="-15" dirty="0">
                <a:latin typeface="Arial MT"/>
                <a:cs typeface="Arial MT"/>
              </a:rPr>
              <a:t> </a:t>
            </a:r>
            <a:r>
              <a:rPr sz="2400" spc="-143" dirty="0">
                <a:latin typeface="Arial MT"/>
                <a:cs typeface="Arial MT"/>
              </a:rPr>
              <a:t>tambahan</a:t>
            </a:r>
            <a:r>
              <a:rPr sz="2400" dirty="0">
                <a:latin typeface="Arial MT"/>
                <a:cs typeface="Arial MT"/>
              </a:rPr>
              <a:t> </a:t>
            </a:r>
            <a:r>
              <a:rPr sz="2400" spc="-135" dirty="0">
                <a:latin typeface="Arial MT"/>
                <a:cs typeface="Arial MT"/>
              </a:rPr>
              <a:t>sbg</a:t>
            </a:r>
            <a:r>
              <a:rPr sz="2400" spc="-23" dirty="0">
                <a:latin typeface="Arial MT"/>
                <a:cs typeface="Arial MT"/>
              </a:rPr>
              <a:t> </a:t>
            </a:r>
            <a:r>
              <a:rPr sz="2400" spc="-75" dirty="0">
                <a:latin typeface="Arial MT"/>
                <a:cs typeface="Arial MT"/>
              </a:rPr>
              <a:t>perangkat</a:t>
            </a:r>
            <a:r>
              <a:rPr sz="2400" spc="8" dirty="0">
                <a:latin typeface="Arial MT"/>
                <a:cs typeface="Arial MT"/>
              </a:rPr>
              <a:t> </a:t>
            </a:r>
            <a:r>
              <a:rPr sz="2400" dirty="0">
                <a:latin typeface="Arial MT"/>
                <a:cs typeface="Arial MT"/>
              </a:rPr>
              <a:t>pada</a:t>
            </a:r>
            <a:r>
              <a:rPr sz="2400" spc="-30" dirty="0">
                <a:latin typeface="Arial MT"/>
                <a:cs typeface="Arial MT"/>
              </a:rPr>
              <a:t> </a:t>
            </a:r>
            <a:r>
              <a:rPr sz="2400" spc="-344" dirty="0">
                <a:latin typeface="Arial MT"/>
                <a:cs typeface="Arial MT"/>
              </a:rPr>
              <a:t>UKPBJ</a:t>
            </a:r>
            <a:r>
              <a:rPr sz="2400" dirty="0">
                <a:latin typeface="Arial MT"/>
                <a:cs typeface="Arial MT"/>
              </a:rPr>
              <a:t> </a:t>
            </a:r>
            <a:r>
              <a:rPr sz="2400" spc="-83" dirty="0">
                <a:latin typeface="Arial MT"/>
                <a:cs typeface="Arial MT"/>
              </a:rPr>
              <a:t>berdasarkan</a:t>
            </a:r>
            <a:r>
              <a:rPr sz="2400" spc="15" dirty="0">
                <a:latin typeface="Arial MT"/>
                <a:cs typeface="Arial MT"/>
              </a:rPr>
              <a:t> </a:t>
            </a:r>
            <a:r>
              <a:rPr sz="2400" spc="-353" dirty="0">
                <a:latin typeface="Arial MT"/>
                <a:cs typeface="Arial MT"/>
              </a:rPr>
              <a:t>SK</a:t>
            </a:r>
            <a:r>
              <a:rPr sz="2400" spc="-8" dirty="0">
                <a:latin typeface="Arial MT"/>
                <a:cs typeface="Arial MT"/>
              </a:rPr>
              <a:t> </a:t>
            </a:r>
            <a:r>
              <a:rPr sz="2400" spc="-15" dirty="0">
                <a:latin typeface="Arial MT"/>
                <a:cs typeface="Arial MT"/>
              </a:rPr>
              <a:t>pejabat</a:t>
            </a:r>
            <a:r>
              <a:rPr sz="2400" dirty="0">
                <a:latin typeface="Arial MT"/>
                <a:cs typeface="Arial MT"/>
              </a:rPr>
              <a:t> </a:t>
            </a:r>
            <a:r>
              <a:rPr sz="2400" spc="-30" dirty="0">
                <a:latin typeface="Arial MT"/>
                <a:cs typeface="Arial MT"/>
              </a:rPr>
              <a:t>yang</a:t>
            </a:r>
            <a:endParaRPr sz="2400">
              <a:latin typeface="Arial MT"/>
              <a:cs typeface="Arial MT"/>
            </a:endParaRPr>
          </a:p>
          <a:p>
            <a:pPr marL="560070"/>
            <a:r>
              <a:rPr sz="2400" spc="-15" dirty="0">
                <a:latin typeface="Arial MT"/>
                <a:cs typeface="Arial MT"/>
              </a:rPr>
              <a:t>berwenang</a:t>
            </a:r>
            <a:endParaRPr sz="2400">
              <a:latin typeface="Arial MT"/>
              <a:cs typeface="Arial MT"/>
            </a:endParaRPr>
          </a:p>
          <a:p>
            <a:pPr marL="560070" marR="7620" indent="-541973">
              <a:buAutoNum type="arabicParenR" startAt="2"/>
              <a:tabLst>
                <a:tab pos="560070" algn="l"/>
              </a:tabLst>
            </a:pPr>
            <a:r>
              <a:rPr sz="2400" spc="-150" dirty="0">
                <a:latin typeface="Arial MT"/>
                <a:cs typeface="Arial MT"/>
              </a:rPr>
              <a:t>Dalam</a:t>
            </a:r>
            <a:r>
              <a:rPr sz="2400" spc="-15" dirty="0">
                <a:latin typeface="Arial MT"/>
                <a:cs typeface="Arial MT"/>
              </a:rPr>
              <a:t> </a:t>
            </a:r>
            <a:r>
              <a:rPr sz="2400" spc="-83" dirty="0">
                <a:latin typeface="Arial MT"/>
                <a:cs typeface="Arial MT"/>
              </a:rPr>
              <a:t>hal</a:t>
            </a:r>
            <a:r>
              <a:rPr sz="2400" dirty="0">
                <a:latin typeface="Arial MT"/>
                <a:cs typeface="Arial MT"/>
              </a:rPr>
              <a:t> </a:t>
            </a:r>
            <a:r>
              <a:rPr sz="2400" spc="-344" dirty="0">
                <a:latin typeface="Arial MT"/>
                <a:cs typeface="Arial MT"/>
              </a:rPr>
              <a:t>UKPBJ</a:t>
            </a:r>
            <a:r>
              <a:rPr sz="2400" dirty="0">
                <a:latin typeface="Arial MT"/>
                <a:cs typeface="Arial MT"/>
              </a:rPr>
              <a:t> </a:t>
            </a:r>
            <a:r>
              <a:rPr sz="2400" spc="-225" dirty="0">
                <a:latin typeface="Arial MT"/>
                <a:cs typeface="Arial MT"/>
              </a:rPr>
              <a:t>sudah</a:t>
            </a:r>
            <a:r>
              <a:rPr sz="2400" spc="45" dirty="0">
                <a:latin typeface="Arial MT"/>
                <a:cs typeface="Arial MT"/>
              </a:rPr>
              <a:t> </a:t>
            </a:r>
            <a:r>
              <a:rPr sz="2400" spc="-158" dirty="0">
                <a:latin typeface="Arial MT"/>
                <a:cs typeface="Arial MT"/>
              </a:rPr>
              <a:t>merupakan</a:t>
            </a:r>
            <a:r>
              <a:rPr sz="2400" spc="38" dirty="0">
                <a:latin typeface="Arial MT"/>
                <a:cs typeface="Arial MT"/>
              </a:rPr>
              <a:t> </a:t>
            </a:r>
            <a:r>
              <a:rPr sz="2400" spc="-150" dirty="0">
                <a:latin typeface="Arial MT"/>
                <a:cs typeface="Arial MT"/>
              </a:rPr>
              <a:t>struktur</a:t>
            </a:r>
            <a:r>
              <a:rPr sz="2400" spc="38" dirty="0">
                <a:latin typeface="Arial MT"/>
                <a:cs typeface="Arial MT"/>
              </a:rPr>
              <a:t> </a:t>
            </a:r>
            <a:r>
              <a:rPr sz="2400" spc="-143" dirty="0">
                <a:latin typeface="Arial MT"/>
                <a:cs typeface="Arial MT"/>
              </a:rPr>
              <a:t>organisasi</a:t>
            </a:r>
            <a:r>
              <a:rPr sz="2400" spc="75" dirty="0">
                <a:latin typeface="Arial MT"/>
                <a:cs typeface="Arial MT"/>
              </a:rPr>
              <a:t> </a:t>
            </a:r>
            <a:r>
              <a:rPr sz="2400" spc="-113" dirty="0">
                <a:latin typeface="Arial MT"/>
                <a:cs typeface="Arial MT"/>
              </a:rPr>
              <a:t>tersendiri</a:t>
            </a:r>
            <a:r>
              <a:rPr sz="2400" spc="45" dirty="0">
                <a:latin typeface="Arial MT"/>
                <a:cs typeface="Arial MT"/>
              </a:rPr>
              <a:t> </a:t>
            </a:r>
            <a:r>
              <a:rPr sz="2400" spc="-75" dirty="0">
                <a:latin typeface="Arial MT"/>
                <a:cs typeface="Arial MT"/>
              </a:rPr>
              <a:t>dan</a:t>
            </a:r>
            <a:r>
              <a:rPr sz="2400" spc="15" dirty="0">
                <a:latin typeface="Arial MT"/>
                <a:cs typeface="Arial MT"/>
              </a:rPr>
              <a:t> </a:t>
            </a:r>
            <a:r>
              <a:rPr sz="2400" spc="-90" dirty="0">
                <a:latin typeface="Arial MT"/>
                <a:cs typeface="Arial MT"/>
              </a:rPr>
              <a:t>telah</a:t>
            </a:r>
            <a:r>
              <a:rPr sz="2400" dirty="0">
                <a:latin typeface="Arial MT"/>
                <a:cs typeface="Arial MT"/>
              </a:rPr>
              <a:t> </a:t>
            </a:r>
            <a:r>
              <a:rPr sz="2400" spc="-113" dirty="0">
                <a:latin typeface="Arial MT"/>
                <a:cs typeface="Arial MT"/>
              </a:rPr>
              <a:t>diperhitungkan</a:t>
            </a:r>
            <a:r>
              <a:rPr sz="2400" spc="60" dirty="0">
                <a:latin typeface="Arial MT"/>
                <a:cs typeface="Arial MT"/>
              </a:rPr>
              <a:t> </a:t>
            </a:r>
            <a:r>
              <a:rPr sz="2400" spc="-83" dirty="0">
                <a:latin typeface="Arial MT"/>
                <a:cs typeface="Arial MT"/>
              </a:rPr>
              <a:t>dalam</a:t>
            </a:r>
            <a:r>
              <a:rPr sz="2400" spc="30" dirty="0">
                <a:latin typeface="Arial MT"/>
                <a:cs typeface="Arial MT"/>
              </a:rPr>
              <a:t> </a:t>
            </a:r>
            <a:r>
              <a:rPr sz="2400" spc="-217" dirty="0">
                <a:latin typeface="Arial MT"/>
                <a:cs typeface="Arial MT"/>
              </a:rPr>
              <a:t>komponen</a:t>
            </a:r>
            <a:r>
              <a:rPr sz="2400" spc="-8" dirty="0">
                <a:latin typeface="Arial MT"/>
                <a:cs typeface="Arial MT"/>
              </a:rPr>
              <a:t> </a:t>
            </a:r>
            <a:r>
              <a:rPr sz="2400" spc="-143" dirty="0">
                <a:latin typeface="Arial MT"/>
                <a:cs typeface="Arial MT"/>
              </a:rPr>
              <a:t>tambahan</a:t>
            </a:r>
            <a:r>
              <a:rPr sz="2400" spc="53" dirty="0">
                <a:latin typeface="Arial MT"/>
                <a:cs typeface="Arial MT"/>
              </a:rPr>
              <a:t> </a:t>
            </a:r>
            <a:r>
              <a:rPr sz="2400" spc="-75" dirty="0">
                <a:latin typeface="Arial MT"/>
                <a:cs typeface="Arial MT"/>
              </a:rPr>
              <a:t>penghasilan </a:t>
            </a:r>
            <a:r>
              <a:rPr sz="2400" spc="-225" dirty="0">
                <a:latin typeface="Arial MT"/>
                <a:cs typeface="Arial MT"/>
              </a:rPr>
              <a:t>sesuai</a:t>
            </a:r>
            <a:r>
              <a:rPr sz="2400" spc="30" dirty="0">
                <a:latin typeface="Arial MT"/>
                <a:cs typeface="Arial MT"/>
              </a:rPr>
              <a:t> </a:t>
            </a:r>
            <a:r>
              <a:rPr sz="2400" spc="-135" dirty="0">
                <a:latin typeface="Arial MT"/>
                <a:cs typeface="Arial MT"/>
              </a:rPr>
              <a:t>dengan</a:t>
            </a:r>
            <a:r>
              <a:rPr sz="2400" spc="-38" dirty="0">
                <a:latin typeface="Arial MT"/>
                <a:cs typeface="Arial MT"/>
              </a:rPr>
              <a:t> </a:t>
            </a:r>
            <a:r>
              <a:rPr sz="2400" spc="-165" dirty="0">
                <a:latin typeface="Arial MT"/>
                <a:cs typeface="Arial MT"/>
              </a:rPr>
              <a:t>ketentuan</a:t>
            </a:r>
            <a:r>
              <a:rPr sz="2400" dirty="0">
                <a:latin typeface="Arial MT"/>
                <a:cs typeface="Arial MT"/>
              </a:rPr>
              <a:t> </a:t>
            </a:r>
            <a:r>
              <a:rPr sz="2400" spc="-90" dirty="0">
                <a:latin typeface="Arial MT"/>
                <a:cs typeface="Arial MT"/>
              </a:rPr>
              <a:t>peraturan</a:t>
            </a:r>
            <a:r>
              <a:rPr sz="2400" spc="-30" dirty="0">
                <a:latin typeface="Arial MT"/>
                <a:cs typeface="Arial MT"/>
              </a:rPr>
              <a:t> </a:t>
            </a:r>
            <a:r>
              <a:rPr sz="2400" spc="-83" dirty="0">
                <a:latin typeface="Arial MT"/>
                <a:cs typeface="Arial MT"/>
              </a:rPr>
              <a:t>per-</a:t>
            </a:r>
            <a:r>
              <a:rPr sz="2400" spc="-217" dirty="0">
                <a:latin typeface="Arial MT"/>
                <a:cs typeface="Arial MT"/>
              </a:rPr>
              <a:t>UU-</a:t>
            </a:r>
            <a:r>
              <a:rPr sz="2400" spc="-135" dirty="0">
                <a:latin typeface="Arial MT"/>
                <a:cs typeface="Arial MT"/>
              </a:rPr>
              <a:t>an,</a:t>
            </a:r>
            <a:r>
              <a:rPr sz="2400" spc="15" dirty="0">
                <a:latin typeface="Arial MT"/>
                <a:cs typeface="Arial MT"/>
              </a:rPr>
              <a:t> </a:t>
            </a:r>
            <a:r>
              <a:rPr sz="2400" spc="-68" dirty="0">
                <a:latin typeface="Arial MT"/>
                <a:cs typeface="Arial MT"/>
              </a:rPr>
              <a:t>perangkat</a:t>
            </a:r>
            <a:r>
              <a:rPr sz="2400" spc="38" dirty="0">
                <a:latin typeface="Arial MT"/>
                <a:cs typeface="Arial MT"/>
              </a:rPr>
              <a:t> </a:t>
            </a:r>
            <a:r>
              <a:rPr sz="2400" spc="-344" dirty="0">
                <a:latin typeface="Arial MT"/>
                <a:cs typeface="Arial MT"/>
              </a:rPr>
              <a:t>UKPBJ</a:t>
            </a:r>
            <a:r>
              <a:rPr sz="2400" dirty="0">
                <a:latin typeface="Arial MT"/>
                <a:cs typeface="Arial MT"/>
              </a:rPr>
              <a:t> </a:t>
            </a:r>
            <a:r>
              <a:rPr sz="2400" spc="-15" dirty="0">
                <a:latin typeface="Arial MT"/>
                <a:cs typeface="Arial MT"/>
              </a:rPr>
              <a:t>tidak </a:t>
            </a:r>
            <a:r>
              <a:rPr sz="2400" spc="-68" dirty="0">
                <a:latin typeface="Arial MT"/>
                <a:cs typeface="Arial MT"/>
              </a:rPr>
              <a:t>diberikan</a:t>
            </a:r>
            <a:r>
              <a:rPr sz="2400" spc="23" dirty="0">
                <a:latin typeface="Arial MT"/>
                <a:cs typeface="Arial MT"/>
              </a:rPr>
              <a:t> </a:t>
            </a:r>
            <a:r>
              <a:rPr sz="2400" spc="-171" dirty="0">
                <a:latin typeface="Arial MT"/>
                <a:cs typeface="Arial MT"/>
              </a:rPr>
              <a:t>honorarium</a:t>
            </a:r>
            <a:r>
              <a:rPr sz="2400" dirty="0">
                <a:latin typeface="Arial MT"/>
                <a:cs typeface="Arial MT"/>
              </a:rPr>
              <a:t> </a:t>
            </a:r>
            <a:r>
              <a:rPr sz="2400" spc="-15" dirty="0">
                <a:latin typeface="Arial MT"/>
                <a:cs typeface="Arial MT"/>
              </a:rPr>
              <a:t>dimaksud.</a:t>
            </a:r>
            <a:endParaRPr sz="2400">
              <a:latin typeface="Arial MT"/>
              <a:cs typeface="Arial MT"/>
            </a:endParaRPr>
          </a:p>
        </p:txBody>
      </p:sp>
      <p:grpSp>
        <p:nvGrpSpPr>
          <p:cNvPr id="33" name="Group 2">
            <a:extLst>
              <a:ext uri="{FF2B5EF4-FFF2-40B4-BE49-F238E27FC236}">
                <a16:creationId xmlns:a16="http://schemas.microsoft.com/office/drawing/2014/main" id="{BF32FB78-58E6-3662-71E8-F5BDB7FF3071}"/>
              </a:ext>
            </a:extLst>
          </p:cNvPr>
          <p:cNvGrpSpPr/>
          <p:nvPr/>
        </p:nvGrpSpPr>
        <p:grpSpPr>
          <a:xfrm rot="2700000">
            <a:off x="17511309" y="-1843422"/>
            <a:ext cx="3086100" cy="3086100"/>
            <a:chOff x="0" y="0"/>
            <a:chExt cx="812800" cy="812800"/>
          </a:xfrm>
        </p:grpSpPr>
        <p:sp>
          <p:nvSpPr>
            <p:cNvPr id="34" name="Freeform 3">
              <a:extLst>
                <a:ext uri="{FF2B5EF4-FFF2-40B4-BE49-F238E27FC236}">
                  <a16:creationId xmlns:a16="http://schemas.microsoft.com/office/drawing/2014/main" id="{B1F1E49F-FBC1-00C4-9538-7CC70CDD99C2}"/>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3866"/>
            </a:solidFill>
          </p:spPr>
          <p:txBody>
            <a:bodyPr/>
            <a:lstStyle/>
            <a:p>
              <a:pPr defTabSz="914445"/>
              <a:endParaRPr lang="en-ID">
                <a:solidFill>
                  <a:prstClr val="black"/>
                </a:solidFill>
                <a:latin typeface="Calibri"/>
              </a:endParaRPr>
            </a:p>
          </p:txBody>
        </p:sp>
        <p:sp>
          <p:nvSpPr>
            <p:cNvPr id="35" name="TextBox 4">
              <a:extLst>
                <a:ext uri="{FF2B5EF4-FFF2-40B4-BE49-F238E27FC236}">
                  <a16:creationId xmlns:a16="http://schemas.microsoft.com/office/drawing/2014/main" id="{CC53CFA8-4441-97FC-3120-DE54CB9BD2B0}"/>
                </a:ext>
              </a:extLst>
            </p:cNvPr>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grpSp>
        <p:nvGrpSpPr>
          <p:cNvPr id="36" name="Group 6">
            <a:extLst>
              <a:ext uri="{FF2B5EF4-FFF2-40B4-BE49-F238E27FC236}">
                <a16:creationId xmlns:a16="http://schemas.microsoft.com/office/drawing/2014/main" id="{641F66ED-2997-3747-2E73-D9AEF39483CF}"/>
              </a:ext>
            </a:extLst>
          </p:cNvPr>
          <p:cNvGrpSpPr/>
          <p:nvPr/>
        </p:nvGrpSpPr>
        <p:grpSpPr>
          <a:xfrm>
            <a:off x="15277011" y="10103798"/>
            <a:ext cx="3010989" cy="215693"/>
            <a:chOff x="0" y="0"/>
            <a:chExt cx="793018" cy="56808"/>
          </a:xfrm>
        </p:grpSpPr>
        <p:sp>
          <p:nvSpPr>
            <p:cNvPr id="37" name="Freeform 7">
              <a:extLst>
                <a:ext uri="{FF2B5EF4-FFF2-40B4-BE49-F238E27FC236}">
                  <a16:creationId xmlns:a16="http://schemas.microsoft.com/office/drawing/2014/main" id="{A822AA3C-FE59-97E8-C8B5-F8EDC07C4FDB}"/>
                </a:ext>
              </a:extLst>
            </p:cNvPr>
            <p:cNvSpPr/>
            <p:nvPr/>
          </p:nvSpPr>
          <p:spPr>
            <a:xfrm>
              <a:off x="0" y="0"/>
              <a:ext cx="793018" cy="56808"/>
            </a:xfrm>
            <a:custGeom>
              <a:avLst/>
              <a:gdLst/>
              <a:ahLst/>
              <a:cxnLst/>
              <a:rect l="l" t="t" r="r" b="b"/>
              <a:pathLst>
                <a:path w="793018" h="56808">
                  <a:moveTo>
                    <a:pt x="0" y="0"/>
                  </a:moveTo>
                  <a:lnTo>
                    <a:pt x="793018" y="0"/>
                  </a:lnTo>
                  <a:lnTo>
                    <a:pt x="793018" y="56808"/>
                  </a:lnTo>
                  <a:lnTo>
                    <a:pt x="0" y="56808"/>
                  </a:lnTo>
                  <a:close/>
                </a:path>
              </a:pathLst>
            </a:custGeom>
            <a:solidFill>
              <a:srgbClr val="E8AB29"/>
            </a:solidFill>
          </p:spPr>
          <p:txBody>
            <a:bodyPr/>
            <a:lstStyle/>
            <a:p>
              <a:pPr defTabSz="914445"/>
              <a:endParaRPr lang="en-ID">
                <a:solidFill>
                  <a:prstClr val="black"/>
                </a:solidFill>
                <a:latin typeface="Calibri"/>
              </a:endParaRPr>
            </a:p>
          </p:txBody>
        </p:sp>
        <p:sp>
          <p:nvSpPr>
            <p:cNvPr id="38" name="TextBox 8">
              <a:extLst>
                <a:ext uri="{FF2B5EF4-FFF2-40B4-BE49-F238E27FC236}">
                  <a16:creationId xmlns:a16="http://schemas.microsoft.com/office/drawing/2014/main" id="{B7CAFB0D-B8E2-8FA1-1FB5-E9E9314FC2CA}"/>
                </a:ext>
              </a:extLst>
            </p:cNvPr>
            <p:cNvSpPr txBox="1"/>
            <p:nvPr/>
          </p:nvSpPr>
          <p:spPr>
            <a:xfrm>
              <a:off x="0" y="-38100"/>
              <a:ext cx="793018" cy="94908"/>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39" name="Group 9">
            <a:extLst>
              <a:ext uri="{FF2B5EF4-FFF2-40B4-BE49-F238E27FC236}">
                <a16:creationId xmlns:a16="http://schemas.microsoft.com/office/drawing/2014/main" id="{2CB45D6D-3FD1-F1D3-B54B-A24851ECD69C}"/>
              </a:ext>
            </a:extLst>
          </p:cNvPr>
          <p:cNvGrpSpPr/>
          <p:nvPr/>
        </p:nvGrpSpPr>
        <p:grpSpPr>
          <a:xfrm>
            <a:off x="6616093" y="9987317"/>
            <a:ext cx="8647427" cy="332172"/>
            <a:chOff x="0" y="0"/>
            <a:chExt cx="2277511" cy="87486"/>
          </a:xfrm>
        </p:grpSpPr>
        <p:sp>
          <p:nvSpPr>
            <p:cNvPr id="40" name="Freeform 10">
              <a:extLst>
                <a:ext uri="{FF2B5EF4-FFF2-40B4-BE49-F238E27FC236}">
                  <a16:creationId xmlns:a16="http://schemas.microsoft.com/office/drawing/2014/main" id="{74A1A2F2-74FB-A4E7-3233-29ED8C07C4AE}"/>
                </a:ext>
              </a:extLst>
            </p:cNvPr>
            <p:cNvSpPr/>
            <p:nvPr/>
          </p:nvSpPr>
          <p:spPr>
            <a:xfrm>
              <a:off x="0" y="0"/>
              <a:ext cx="2277511" cy="87486"/>
            </a:xfrm>
            <a:custGeom>
              <a:avLst/>
              <a:gdLst/>
              <a:ahLst/>
              <a:cxnLst/>
              <a:rect l="l" t="t" r="r" b="b"/>
              <a:pathLst>
                <a:path w="2277511" h="87486">
                  <a:moveTo>
                    <a:pt x="0" y="0"/>
                  </a:moveTo>
                  <a:lnTo>
                    <a:pt x="2277511" y="0"/>
                  </a:lnTo>
                  <a:lnTo>
                    <a:pt x="2277511" y="87486"/>
                  </a:lnTo>
                  <a:lnTo>
                    <a:pt x="0" y="87486"/>
                  </a:lnTo>
                  <a:close/>
                </a:path>
              </a:pathLst>
            </a:custGeom>
            <a:solidFill>
              <a:srgbClr val="911600"/>
            </a:solidFill>
          </p:spPr>
          <p:txBody>
            <a:bodyPr/>
            <a:lstStyle/>
            <a:p>
              <a:pPr defTabSz="914445"/>
              <a:endParaRPr lang="en-ID">
                <a:solidFill>
                  <a:prstClr val="black"/>
                </a:solidFill>
                <a:latin typeface="Calibri"/>
              </a:endParaRPr>
            </a:p>
          </p:txBody>
        </p:sp>
        <p:sp>
          <p:nvSpPr>
            <p:cNvPr id="41" name="TextBox 11">
              <a:extLst>
                <a:ext uri="{FF2B5EF4-FFF2-40B4-BE49-F238E27FC236}">
                  <a16:creationId xmlns:a16="http://schemas.microsoft.com/office/drawing/2014/main" id="{3A234F3A-9EFC-6F25-D884-83FB88CBF8A9}"/>
                </a:ext>
              </a:extLst>
            </p:cNvPr>
            <p:cNvSpPr txBox="1"/>
            <p:nvPr/>
          </p:nvSpPr>
          <p:spPr>
            <a:xfrm>
              <a:off x="0" y="-38100"/>
              <a:ext cx="2277511" cy="12558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42" name="Group 12">
            <a:extLst>
              <a:ext uri="{FF2B5EF4-FFF2-40B4-BE49-F238E27FC236}">
                <a16:creationId xmlns:a16="http://schemas.microsoft.com/office/drawing/2014/main" id="{BD16E63F-98B9-485A-F30B-C3DBA236078A}"/>
              </a:ext>
            </a:extLst>
          </p:cNvPr>
          <p:cNvGrpSpPr/>
          <p:nvPr/>
        </p:nvGrpSpPr>
        <p:grpSpPr>
          <a:xfrm>
            <a:off x="1" y="9847673"/>
            <a:ext cx="7265486" cy="499607"/>
            <a:chOff x="0" y="0"/>
            <a:chExt cx="538712" cy="37044"/>
          </a:xfrm>
        </p:grpSpPr>
        <p:sp>
          <p:nvSpPr>
            <p:cNvPr id="43" name="Freeform 13">
              <a:extLst>
                <a:ext uri="{FF2B5EF4-FFF2-40B4-BE49-F238E27FC236}">
                  <a16:creationId xmlns:a16="http://schemas.microsoft.com/office/drawing/2014/main" id="{35D1D7D4-7F8F-0351-025A-86ED97EAEF18}"/>
                </a:ext>
              </a:extLst>
            </p:cNvPr>
            <p:cNvSpPr/>
            <p:nvPr/>
          </p:nvSpPr>
          <p:spPr>
            <a:xfrm>
              <a:off x="0" y="0"/>
              <a:ext cx="538712" cy="37044"/>
            </a:xfrm>
            <a:custGeom>
              <a:avLst/>
              <a:gdLst/>
              <a:ahLst/>
              <a:cxnLst/>
              <a:rect l="l" t="t" r="r" b="b"/>
              <a:pathLst>
                <a:path w="538712" h="37044">
                  <a:moveTo>
                    <a:pt x="0" y="0"/>
                  </a:moveTo>
                  <a:lnTo>
                    <a:pt x="538712" y="0"/>
                  </a:lnTo>
                  <a:lnTo>
                    <a:pt x="538712" y="37044"/>
                  </a:lnTo>
                  <a:lnTo>
                    <a:pt x="0" y="37044"/>
                  </a:lnTo>
                  <a:close/>
                </a:path>
              </a:pathLst>
            </a:custGeom>
            <a:solidFill>
              <a:srgbClr val="063866"/>
            </a:solidFill>
          </p:spPr>
          <p:txBody>
            <a:bodyPr/>
            <a:lstStyle/>
            <a:p>
              <a:pPr defTabSz="914445"/>
              <a:endParaRPr lang="en-ID">
                <a:solidFill>
                  <a:prstClr val="black"/>
                </a:solidFill>
                <a:latin typeface="Calibri"/>
              </a:endParaRPr>
            </a:p>
          </p:txBody>
        </p:sp>
        <p:sp>
          <p:nvSpPr>
            <p:cNvPr id="44" name="TextBox 14">
              <a:extLst>
                <a:ext uri="{FF2B5EF4-FFF2-40B4-BE49-F238E27FC236}">
                  <a16:creationId xmlns:a16="http://schemas.microsoft.com/office/drawing/2014/main" id="{7BF60EED-6050-ECED-C9D0-F2A985459F1C}"/>
                </a:ext>
              </a:extLst>
            </p:cNvPr>
            <p:cNvSpPr txBox="1"/>
            <p:nvPr/>
          </p:nvSpPr>
          <p:spPr>
            <a:xfrm>
              <a:off x="0" y="-38100"/>
              <a:ext cx="538712" cy="7514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45" name="Freeform 21">
            <a:extLst>
              <a:ext uri="{FF2B5EF4-FFF2-40B4-BE49-F238E27FC236}">
                <a16:creationId xmlns:a16="http://schemas.microsoft.com/office/drawing/2014/main" id="{833E84C8-E5EA-7337-A049-8AEBC4663EFE}"/>
              </a:ext>
            </a:extLst>
          </p:cNvPr>
          <p:cNvSpPr/>
          <p:nvPr/>
        </p:nvSpPr>
        <p:spPr>
          <a:xfrm>
            <a:off x="305221" y="9949160"/>
            <a:ext cx="527234" cy="264276"/>
          </a:xfrm>
          <a:custGeom>
            <a:avLst/>
            <a:gdLst/>
            <a:ahLst/>
            <a:cxnLst/>
            <a:rect l="l" t="t" r="r" b="b"/>
            <a:pathLst>
              <a:path w="527234" h="264276">
                <a:moveTo>
                  <a:pt x="0" y="0"/>
                </a:moveTo>
                <a:lnTo>
                  <a:pt x="527234" y="0"/>
                </a:lnTo>
                <a:lnTo>
                  <a:pt x="527234" y="264276"/>
                </a:lnTo>
                <a:lnTo>
                  <a:pt x="0" y="2642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445"/>
            <a:endParaRPr lang="en-ID">
              <a:solidFill>
                <a:prstClr val="black"/>
              </a:solidFill>
              <a:latin typeface="Calibri"/>
            </a:endParaRPr>
          </a:p>
        </p:txBody>
      </p:sp>
      <p:grpSp>
        <p:nvGrpSpPr>
          <p:cNvPr id="46" name="Group 22">
            <a:extLst>
              <a:ext uri="{FF2B5EF4-FFF2-40B4-BE49-F238E27FC236}">
                <a16:creationId xmlns:a16="http://schemas.microsoft.com/office/drawing/2014/main" id="{2471AD6C-AA3A-EF10-F4B5-0780B50D016F}"/>
              </a:ext>
            </a:extLst>
          </p:cNvPr>
          <p:cNvGrpSpPr/>
          <p:nvPr/>
        </p:nvGrpSpPr>
        <p:grpSpPr>
          <a:xfrm>
            <a:off x="1131275" y="9949160"/>
            <a:ext cx="5930723" cy="268841"/>
            <a:chOff x="0" y="0"/>
            <a:chExt cx="7907629" cy="358454"/>
          </a:xfrm>
        </p:grpSpPr>
        <p:sp>
          <p:nvSpPr>
            <p:cNvPr id="47" name="Freeform 23">
              <a:extLst>
                <a:ext uri="{FF2B5EF4-FFF2-40B4-BE49-F238E27FC236}">
                  <a16:creationId xmlns:a16="http://schemas.microsoft.com/office/drawing/2014/main" id="{F5C10EB4-2B94-BCC9-7853-33F2CBDD1774}"/>
                </a:ext>
              </a:extLst>
            </p:cNvPr>
            <p:cNvSpPr/>
            <p:nvPr/>
          </p:nvSpPr>
          <p:spPr>
            <a:xfrm>
              <a:off x="2421576" y="13521"/>
              <a:ext cx="325467" cy="324284"/>
            </a:xfrm>
            <a:custGeom>
              <a:avLst/>
              <a:gdLst/>
              <a:ahLst/>
              <a:cxnLst/>
              <a:rect l="l" t="t" r="r" b="b"/>
              <a:pathLst>
                <a:path w="325467" h="324284">
                  <a:moveTo>
                    <a:pt x="0" y="0"/>
                  </a:moveTo>
                  <a:lnTo>
                    <a:pt x="325467" y="0"/>
                  </a:lnTo>
                  <a:lnTo>
                    <a:pt x="325467" y="324284"/>
                  </a:lnTo>
                  <a:lnTo>
                    <a:pt x="0" y="32428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45"/>
              <a:endParaRPr lang="en-ID">
                <a:solidFill>
                  <a:prstClr val="black"/>
                </a:solidFill>
                <a:latin typeface="Calibri"/>
              </a:endParaRPr>
            </a:p>
          </p:txBody>
        </p:sp>
        <p:sp>
          <p:nvSpPr>
            <p:cNvPr id="48" name="TextBox 24">
              <a:extLst>
                <a:ext uri="{FF2B5EF4-FFF2-40B4-BE49-F238E27FC236}">
                  <a16:creationId xmlns:a16="http://schemas.microsoft.com/office/drawing/2014/main" id="{54A05F9F-235D-2E67-EEA3-2F9F7A7EE704}"/>
                </a:ext>
              </a:extLst>
            </p:cNvPr>
            <p:cNvSpPr txBox="1"/>
            <p:nvPr/>
          </p:nvSpPr>
          <p:spPr>
            <a:xfrm>
              <a:off x="2815390" y="39068"/>
              <a:ext cx="151840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Kemendagri_RI</a:t>
              </a:r>
            </a:p>
          </p:txBody>
        </p:sp>
        <p:sp>
          <p:nvSpPr>
            <p:cNvPr id="49" name="Freeform 25">
              <a:extLst>
                <a:ext uri="{FF2B5EF4-FFF2-40B4-BE49-F238E27FC236}">
                  <a16:creationId xmlns:a16="http://schemas.microsoft.com/office/drawing/2014/main" id="{FEF45DE2-270B-1EE4-E3BB-356916FE029A}"/>
                </a:ext>
              </a:extLst>
            </p:cNvPr>
            <p:cNvSpPr/>
            <p:nvPr/>
          </p:nvSpPr>
          <p:spPr>
            <a:xfrm>
              <a:off x="0" y="0"/>
              <a:ext cx="347674" cy="348943"/>
            </a:xfrm>
            <a:custGeom>
              <a:avLst/>
              <a:gdLst/>
              <a:ahLst/>
              <a:cxnLst/>
              <a:rect l="l" t="t" r="r" b="b"/>
              <a:pathLst>
                <a:path w="347674" h="348943">
                  <a:moveTo>
                    <a:pt x="0" y="0"/>
                  </a:moveTo>
                  <a:lnTo>
                    <a:pt x="347674" y="0"/>
                  </a:lnTo>
                  <a:lnTo>
                    <a:pt x="347674" y="348943"/>
                  </a:lnTo>
                  <a:lnTo>
                    <a:pt x="0" y="3489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14445"/>
              <a:endParaRPr lang="en-ID">
                <a:solidFill>
                  <a:prstClr val="black"/>
                </a:solidFill>
                <a:latin typeface="Calibri"/>
              </a:endParaRPr>
            </a:p>
          </p:txBody>
        </p:sp>
        <p:sp>
          <p:nvSpPr>
            <p:cNvPr id="50" name="TextBox 26">
              <a:extLst>
                <a:ext uri="{FF2B5EF4-FFF2-40B4-BE49-F238E27FC236}">
                  <a16:creationId xmlns:a16="http://schemas.microsoft.com/office/drawing/2014/main" id="{6778EAB5-D552-490A-CE36-4DCEFEC4A85A}"/>
                </a:ext>
              </a:extLst>
            </p:cNvPr>
            <p:cNvSpPr txBox="1"/>
            <p:nvPr/>
          </p:nvSpPr>
          <p:spPr>
            <a:xfrm>
              <a:off x="449935" y="27264"/>
              <a:ext cx="176712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kemendagri.go.id</a:t>
              </a:r>
            </a:p>
          </p:txBody>
        </p:sp>
        <p:sp>
          <p:nvSpPr>
            <p:cNvPr id="51" name="Freeform 27">
              <a:extLst>
                <a:ext uri="{FF2B5EF4-FFF2-40B4-BE49-F238E27FC236}">
                  <a16:creationId xmlns:a16="http://schemas.microsoft.com/office/drawing/2014/main" id="{C5FA7EB8-08EE-9D5D-72A4-B942AB5B3482}"/>
                </a:ext>
              </a:extLst>
            </p:cNvPr>
            <p:cNvSpPr/>
            <p:nvPr/>
          </p:nvSpPr>
          <p:spPr>
            <a:xfrm>
              <a:off x="4457439" y="30413"/>
              <a:ext cx="328041" cy="328041"/>
            </a:xfrm>
            <a:custGeom>
              <a:avLst/>
              <a:gdLst/>
              <a:ahLst/>
              <a:cxnLst/>
              <a:rect l="l" t="t" r="r" b="b"/>
              <a:pathLst>
                <a:path w="328041" h="328041">
                  <a:moveTo>
                    <a:pt x="0" y="0"/>
                  </a:moveTo>
                  <a:lnTo>
                    <a:pt x="328041" y="0"/>
                  </a:lnTo>
                  <a:lnTo>
                    <a:pt x="328041" y="328041"/>
                  </a:lnTo>
                  <a:lnTo>
                    <a:pt x="0" y="32804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914445"/>
              <a:endParaRPr lang="en-ID">
                <a:solidFill>
                  <a:prstClr val="black"/>
                </a:solidFill>
                <a:latin typeface="Calibri"/>
              </a:endParaRPr>
            </a:p>
          </p:txBody>
        </p:sp>
        <p:sp>
          <p:nvSpPr>
            <p:cNvPr id="52" name="TextBox 28">
              <a:extLst>
                <a:ext uri="{FF2B5EF4-FFF2-40B4-BE49-F238E27FC236}">
                  <a16:creationId xmlns:a16="http://schemas.microsoft.com/office/drawing/2014/main" id="{B44B2330-2DEC-7248-3143-80699FD02552}"/>
                </a:ext>
              </a:extLst>
            </p:cNvPr>
            <p:cNvSpPr txBox="1"/>
            <p:nvPr/>
          </p:nvSpPr>
          <p:spPr>
            <a:xfrm>
              <a:off x="4864678" y="39068"/>
              <a:ext cx="121979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sp>
          <p:nvSpPr>
            <p:cNvPr id="53" name="Freeform 29">
              <a:extLst>
                <a:ext uri="{FF2B5EF4-FFF2-40B4-BE49-F238E27FC236}">
                  <a16:creationId xmlns:a16="http://schemas.microsoft.com/office/drawing/2014/main" id="{6A558BD3-05D5-0825-5E33-6DCD4355DD5A}"/>
                </a:ext>
              </a:extLst>
            </p:cNvPr>
            <p:cNvSpPr/>
            <p:nvPr/>
          </p:nvSpPr>
          <p:spPr>
            <a:xfrm>
              <a:off x="6246163" y="22287"/>
              <a:ext cx="326655" cy="326655"/>
            </a:xfrm>
            <a:custGeom>
              <a:avLst/>
              <a:gdLst/>
              <a:ahLst/>
              <a:cxnLst/>
              <a:rect l="l" t="t" r="r" b="b"/>
              <a:pathLst>
                <a:path w="326655" h="326655">
                  <a:moveTo>
                    <a:pt x="0" y="0"/>
                  </a:moveTo>
                  <a:lnTo>
                    <a:pt x="326655" y="0"/>
                  </a:lnTo>
                  <a:lnTo>
                    <a:pt x="326655" y="326656"/>
                  </a:lnTo>
                  <a:lnTo>
                    <a:pt x="0" y="3266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914445"/>
              <a:endParaRPr lang="en-ID">
                <a:solidFill>
                  <a:prstClr val="black"/>
                </a:solidFill>
                <a:latin typeface="Calibri"/>
              </a:endParaRPr>
            </a:p>
          </p:txBody>
        </p:sp>
        <p:sp>
          <p:nvSpPr>
            <p:cNvPr id="54" name="TextBox 30">
              <a:extLst>
                <a:ext uri="{FF2B5EF4-FFF2-40B4-BE49-F238E27FC236}">
                  <a16:creationId xmlns:a16="http://schemas.microsoft.com/office/drawing/2014/main" id="{4A9E4781-F502-B79C-043B-326C508F413B}"/>
                </a:ext>
              </a:extLst>
            </p:cNvPr>
            <p:cNvSpPr txBox="1"/>
            <p:nvPr/>
          </p:nvSpPr>
          <p:spPr>
            <a:xfrm>
              <a:off x="6629885" y="37883"/>
              <a:ext cx="127774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grpSp>
      <p:sp>
        <p:nvSpPr>
          <p:cNvPr id="55" name="Freeform 31">
            <a:extLst>
              <a:ext uri="{FF2B5EF4-FFF2-40B4-BE49-F238E27FC236}">
                <a16:creationId xmlns:a16="http://schemas.microsoft.com/office/drawing/2014/main" id="{9C76219E-C986-9D3F-9DB3-0A1E251E7361}"/>
              </a:ext>
            </a:extLst>
          </p:cNvPr>
          <p:cNvSpPr/>
          <p:nvPr/>
        </p:nvSpPr>
        <p:spPr>
          <a:xfrm>
            <a:off x="16256416" y="79983"/>
            <a:ext cx="1842437" cy="725460"/>
          </a:xfrm>
          <a:custGeom>
            <a:avLst/>
            <a:gdLst/>
            <a:ahLst/>
            <a:cxnLst/>
            <a:rect l="l" t="t" r="r" b="b"/>
            <a:pathLst>
              <a:path w="1842437" h="725460">
                <a:moveTo>
                  <a:pt x="0" y="0"/>
                </a:moveTo>
                <a:lnTo>
                  <a:pt x="1842436" y="0"/>
                </a:lnTo>
                <a:lnTo>
                  <a:pt x="1842436" y="725460"/>
                </a:lnTo>
                <a:lnTo>
                  <a:pt x="0" y="725460"/>
                </a:lnTo>
                <a:lnTo>
                  <a:pt x="0" y="0"/>
                </a:lnTo>
                <a:close/>
              </a:path>
            </a:pathLst>
          </a:custGeom>
          <a:blipFill>
            <a:blip r:embed="rId23"/>
            <a:stretch>
              <a:fillRect/>
            </a:stretch>
          </a:blipFill>
          <a:ln cap="sq">
            <a:noFill/>
            <a:prstDash val="solid"/>
            <a:miter/>
          </a:ln>
        </p:spPr>
        <p:txBody>
          <a:bodyPr/>
          <a:lstStyle/>
          <a:p>
            <a:pPr defTabSz="914445"/>
            <a:endParaRPr lang="en-ID">
              <a:solidFill>
                <a:prstClr val="black"/>
              </a:solidFill>
              <a:latin typeface="Calibri"/>
            </a:endParaRPr>
          </a:p>
        </p:txBody>
      </p:sp>
      <p:grpSp>
        <p:nvGrpSpPr>
          <p:cNvPr id="56" name="Group 43">
            <a:extLst>
              <a:ext uri="{FF2B5EF4-FFF2-40B4-BE49-F238E27FC236}">
                <a16:creationId xmlns:a16="http://schemas.microsoft.com/office/drawing/2014/main" id="{D761D879-2A9A-5E5E-EC31-05BB08BDD1ED}"/>
              </a:ext>
            </a:extLst>
          </p:cNvPr>
          <p:cNvGrpSpPr/>
          <p:nvPr/>
        </p:nvGrpSpPr>
        <p:grpSpPr>
          <a:xfrm>
            <a:off x="224333" y="299071"/>
            <a:ext cx="749039" cy="727871"/>
            <a:chOff x="0" y="0"/>
            <a:chExt cx="998719" cy="970494"/>
          </a:xfrm>
        </p:grpSpPr>
        <p:sp>
          <p:nvSpPr>
            <p:cNvPr id="57" name="Freeform 44">
              <a:extLst>
                <a:ext uri="{FF2B5EF4-FFF2-40B4-BE49-F238E27FC236}">
                  <a16:creationId xmlns:a16="http://schemas.microsoft.com/office/drawing/2014/main" id="{00E0D64E-2E8A-F2C6-3547-403EE99B7E9F}"/>
                </a:ext>
              </a:extLst>
            </p:cNvPr>
            <p:cNvSpPr/>
            <p:nvPr/>
          </p:nvSpPr>
          <p:spPr>
            <a:xfrm>
              <a:off x="0" y="773247"/>
              <a:ext cx="998719" cy="197247"/>
            </a:xfrm>
            <a:custGeom>
              <a:avLst/>
              <a:gdLst/>
              <a:ahLst/>
              <a:cxnLst/>
              <a:rect l="l" t="t" r="r" b="b"/>
              <a:pathLst>
                <a:path w="998719" h="197247">
                  <a:moveTo>
                    <a:pt x="0" y="0"/>
                  </a:moveTo>
                  <a:lnTo>
                    <a:pt x="998719" y="0"/>
                  </a:lnTo>
                  <a:lnTo>
                    <a:pt x="998719" y="197247"/>
                  </a:lnTo>
                  <a:lnTo>
                    <a:pt x="0" y="197247"/>
                  </a:lnTo>
                  <a:lnTo>
                    <a:pt x="0" y="0"/>
                  </a:lnTo>
                  <a:close/>
                </a:path>
              </a:pathLst>
            </a:custGeom>
            <a:blipFill>
              <a:blip r:embed="rId24">
                <a:alphaModFix amt="76000"/>
              </a:blip>
              <a:stretch>
                <a:fillRect/>
              </a:stretch>
            </a:blipFill>
          </p:spPr>
          <p:txBody>
            <a:bodyPr/>
            <a:lstStyle/>
            <a:p>
              <a:pPr defTabSz="914445"/>
              <a:endParaRPr lang="en-ID">
                <a:solidFill>
                  <a:prstClr val="black"/>
                </a:solidFill>
                <a:latin typeface="Calibri"/>
              </a:endParaRPr>
            </a:p>
          </p:txBody>
        </p:sp>
        <p:grpSp>
          <p:nvGrpSpPr>
            <p:cNvPr id="58" name="Group 45">
              <a:extLst>
                <a:ext uri="{FF2B5EF4-FFF2-40B4-BE49-F238E27FC236}">
                  <a16:creationId xmlns:a16="http://schemas.microsoft.com/office/drawing/2014/main" id="{B2D3F604-AA1C-97A2-4F0F-F72197EBF3CB}"/>
                </a:ext>
              </a:extLst>
            </p:cNvPr>
            <p:cNvGrpSpPr/>
            <p:nvPr/>
          </p:nvGrpSpPr>
          <p:grpSpPr>
            <a:xfrm>
              <a:off x="69898" y="0"/>
              <a:ext cx="866785" cy="866785"/>
              <a:chOff x="0" y="0"/>
              <a:chExt cx="812800" cy="812800"/>
            </a:xfrm>
          </p:grpSpPr>
          <p:sp>
            <p:nvSpPr>
              <p:cNvPr id="61" name="Freeform 46">
                <a:extLst>
                  <a:ext uri="{FF2B5EF4-FFF2-40B4-BE49-F238E27FC236}">
                    <a16:creationId xmlns:a16="http://schemas.microsoft.com/office/drawing/2014/main" id="{E99C124C-F98A-43FE-3C25-3157CFBD31F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62" name="TextBox 47">
                <a:extLst>
                  <a:ext uri="{FF2B5EF4-FFF2-40B4-BE49-F238E27FC236}">
                    <a16:creationId xmlns:a16="http://schemas.microsoft.com/office/drawing/2014/main" id="{ADFB01C6-AB89-CAD4-A5B5-D52BD1B65000}"/>
                  </a:ext>
                </a:extLst>
              </p:cNvPr>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59" name="Freeform 48">
              <a:extLst>
                <a:ext uri="{FF2B5EF4-FFF2-40B4-BE49-F238E27FC236}">
                  <a16:creationId xmlns:a16="http://schemas.microsoft.com/office/drawing/2014/main" id="{211EFBA9-2388-397B-2576-40C21318BDF8}"/>
                </a:ext>
              </a:extLst>
            </p:cNvPr>
            <p:cNvSpPr/>
            <p:nvPr/>
          </p:nvSpPr>
          <p:spPr>
            <a:xfrm>
              <a:off x="252696" y="138443"/>
              <a:ext cx="501189" cy="646001"/>
            </a:xfrm>
            <a:custGeom>
              <a:avLst/>
              <a:gdLst/>
              <a:ahLst/>
              <a:cxnLst/>
              <a:rect l="l" t="t" r="r" b="b"/>
              <a:pathLst>
                <a:path w="501189" h="646001">
                  <a:moveTo>
                    <a:pt x="0" y="0"/>
                  </a:moveTo>
                  <a:lnTo>
                    <a:pt x="501189" y="0"/>
                  </a:lnTo>
                  <a:lnTo>
                    <a:pt x="501189" y="646001"/>
                  </a:lnTo>
                  <a:lnTo>
                    <a:pt x="0" y="646001"/>
                  </a:lnTo>
                  <a:lnTo>
                    <a:pt x="0" y="0"/>
                  </a:lnTo>
                  <a:close/>
                </a:path>
              </a:pathLst>
            </a:custGeom>
            <a:blipFill>
              <a:blip r:embed="rId25"/>
              <a:stretch>
                <a:fillRect/>
              </a:stretch>
            </a:blipFill>
          </p:spPr>
          <p:txBody>
            <a:bodyPr/>
            <a:lstStyle/>
            <a:p>
              <a:pPr defTabSz="914445"/>
              <a:endParaRPr lang="en-ID">
                <a:solidFill>
                  <a:prstClr val="black"/>
                </a:solidFill>
                <a:latin typeface="Calibri"/>
              </a:endParaRPr>
            </a:p>
          </p:txBody>
        </p:sp>
        <p:sp>
          <p:nvSpPr>
            <p:cNvPr id="60" name="Freeform 49">
              <a:extLst>
                <a:ext uri="{FF2B5EF4-FFF2-40B4-BE49-F238E27FC236}">
                  <a16:creationId xmlns:a16="http://schemas.microsoft.com/office/drawing/2014/main" id="{28723481-0A4D-75B9-2C50-E7EB6A5AB2EA}"/>
                </a:ext>
              </a:extLst>
            </p:cNvPr>
            <p:cNvSpPr/>
            <p:nvPr/>
          </p:nvSpPr>
          <p:spPr>
            <a:xfrm>
              <a:off x="62036" y="0"/>
              <a:ext cx="874647" cy="871871"/>
            </a:xfrm>
            <a:custGeom>
              <a:avLst/>
              <a:gdLst/>
              <a:ahLst/>
              <a:cxnLst/>
              <a:rect l="l" t="t" r="r" b="b"/>
              <a:pathLst>
                <a:path w="874647" h="871871">
                  <a:moveTo>
                    <a:pt x="0" y="0"/>
                  </a:moveTo>
                  <a:lnTo>
                    <a:pt x="874647" y="0"/>
                  </a:lnTo>
                  <a:lnTo>
                    <a:pt x="874647" y="871871"/>
                  </a:lnTo>
                  <a:lnTo>
                    <a:pt x="0" y="871871"/>
                  </a:lnTo>
                  <a:lnTo>
                    <a:pt x="0" y="0"/>
                  </a:lnTo>
                  <a:close/>
                </a:path>
              </a:pathLst>
            </a:custGeom>
            <a:blipFill>
              <a:blip r:embed="rId26"/>
              <a:stretch>
                <a:fillRect t="-453" b="-453"/>
              </a:stretch>
            </a:blipFill>
          </p:spPr>
          <p:txBody>
            <a:bodyPr/>
            <a:lstStyle/>
            <a:p>
              <a:pPr defTabSz="914445"/>
              <a:endParaRPr lang="en-ID">
                <a:solidFill>
                  <a:prstClr val="black"/>
                </a:solidFill>
                <a:latin typeface="Calibri"/>
              </a:endParaRPr>
            </a:p>
          </p:txBody>
        </p:sp>
      </p:grpSp>
      <p:sp>
        <p:nvSpPr>
          <p:cNvPr id="63" name="TextBox 82">
            <a:extLst>
              <a:ext uri="{FF2B5EF4-FFF2-40B4-BE49-F238E27FC236}">
                <a16:creationId xmlns:a16="http://schemas.microsoft.com/office/drawing/2014/main" id="{AFF57719-31F7-87C7-A32D-84408E6CFB5F}"/>
              </a:ext>
            </a:extLst>
          </p:cNvPr>
          <p:cNvSpPr txBox="1"/>
          <p:nvPr/>
        </p:nvSpPr>
        <p:spPr>
          <a:xfrm>
            <a:off x="1022969" y="263747"/>
            <a:ext cx="2313215" cy="577081"/>
          </a:xfrm>
          <a:prstGeom prst="rect">
            <a:avLst/>
          </a:prstGeom>
        </p:spPr>
        <p:txBody>
          <a:bodyPr lIns="0" tIns="0" rIns="0" bIns="0" rtlCol="0" anchor="t">
            <a:spAutoFit/>
          </a:bodyPr>
          <a:lstStyle/>
          <a:p>
            <a:pPr algn="just" defTabSz="914445">
              <a:lnSpc>
                <a:spcPts val="1451"/>
              </a:lnSpc>
            </a:pPr>
            <a:r>
              <a:rPr lang="en-US" sz="1116" b="1" spc="-27" dirty="0">
                <a:solidFill>
                  <a:srgbClr val="4187B5"/>
                </a:solidFill>
                <a:latin typeface="Canva Sans 2 Bold"/>
                <a:ea typeface="Canva Sans 2 Bold"/>
                <a:cs typeface="Canva Sans 2 Bold"/>
                <a:sym typeface="Canva Sans 2 Bold"/>
              </a:rPr>
              <a:t>DITJEN KEUDA</a:t>
            </a:r>
          </a:p>
          <a:p>
            <a:pPr algn="just" defTabSz="914445">
              <a:lnSpc>
                <a:spcPts val="1451"/>
              </a:lnSpc>
            </a:pPr>
            <a:r>
              <a:rPr lang="en-US" sz="1116" b="1" spc="-27" dirty="0">
                <a:solidFill>
                  <a:srgbClr val="292626"/>
                </a:solidFill>
                <a:latin typeface="Canva Sans 2 Bold"/>
                <a:ea typeface="Canva Sans 2 Bold"/>
                <a:cs typeface="Canva Sans 2 Bold"/>
                <a:sym typeface="Canva Sans 2 Bold"/>
              </a:rPr>
              <a:t>KEMENTERIAN DALAM NEGERI</a:t>
            </a:r>
          </a:p>
          <a:p>
            <a:pPr algn="just" defTabSz="914445">
              <a:lnSpc>
                <a:spcPts val="1451"/>
              </a:lnSpc>
              <a:spcBef>
                <a:spcPct val="0"/>
              </a:spcBef>
            </a:pPr>
            <a:r>
              <a:rPr lang="en-US" sz="1116" b="1" spc="-27" dirty="0">
                <a:solidFill>
                  <a:srgbClr val="292626"/>
                </a:solidFill>
                <a:latin typeface="Canva Sans 2 Bold"/>
                <a:ea typeface="Canva Sans 2 Bold"/>
                <a:cs typeface="Canva Sans 2 Bold"/>
                <a:sym typeface="Canva Sans 2 Bold"/>
              </a:rPr>
              <a:t>REPUBLIK INDONESIA</a:t>
            </a:r>
          </a:p>
        </p:txBody>
      </p:sp>
      <p:sp>
        <p:nvSpPr>
          <p:cNvPr id="64" name="Rectangle 63">
            <a:extLst>
              <a:ext uri="{FF2B5EF4-FFF2-40B4-BE49-F238E27FC236}">
                <a16:creationId xmlns:a16="http://schemas.microsoft.com/office/drawing/2014/main" id="{26C91389-70CA-846D-D48B-29970D1DF713}"/>
              </a:ext>
            </a:extLst>
          </p:cNvPr>
          <p:cNvSpPr/>
          <p:nvPr/>
        </p:nvSpPr>
        <p:spPr>
          <a:xfrm>
            <a:off x="3336184" y="350930"/>
            <a:ext cx="12672440" cy="852328"/>
          </a:xfrm>
          <a:prstGeom prst="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lnSpc>
                <a:spcPts val="2720"/>
              </a:lnSpc>
            </a:pPr>
            <a:r>
              <a:rPr lang="en-US" sz="4000" b="1" spc="47" dirty="0">
                <a:solidFill>
                  <a:schemeClr val="bg1"/>
                </a:solidFill>
                <a:latin typeface="Mont Bold"/>
                <a:ea typeface="Mont Bold"/>
                <a:cs typeface="Mont Bold"/>
                <a:sym typeface="Mont Bold"/>
              </a:rPr>
              <a:t>KETENTUAN HONORARIUM PBJ</a:t>
            </a:r>
          </a:p>
        </p:txBody>
      </p:sp>
      <p:sp>
        <p:nvSpPr>
          <p:cNvPr id="66" name="Title 65">
            <a:extLst>
              <a:ext uri="{FF2B5EF4-FFF2-40B4-BE49-F238E27FC236}">
                <a16:creationId xmlns:a16="http://schemas.microsoft.com/office/drawing/2014/main" id="{B0ED3562-E9AF-C524-5704-D322AC58D281}"/>
              </a:ext>
            </a:extLst>
          </p:cNvPr>
          <p:cNvSpPr>
            <a:spLocks noGrp="1"/>
          </p:cNvSpPr>
          <p:nvPr>
            <p:ph type="title"/>
          </p:nvPr>
        </p:nvSpPr>
        <p:spPr/>
        <p:txBody>
          <a:bodyPr/>
          <a:lstStyle/>
          <a:p>
            <a:endParaRPr lang="en-ID"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0" cy="25410802"/>
          </a:xfrm>
          <a:prstGeom prst="rect">
            <a:avLst/>
          </a:prstGeom>
        </p:spPr>
        <p:txBody>
          <a:bodyPr vert="horz" wrap="square" lIns="0" tIns="19050" rIns="0" bIns="0" rtlCol="0">
            <a:spAutoFit/>
          </a:bodyPr>
          <a:lstStyle/>
          <a:p>
            <a:pPr marL="52388">
              <a:lnSpc>
                <a:spcPct val="100000"/>
              </a:lnSpc>
              <a:spcBef>
                <a:spcPts val="150"/>
              </a:spcBef>
            </a:pPr>
            <a:r>
              <a:rPr spc="-472" dirty="0"/>
              <a:t>Besaran</a:t>
            </a:r>
            <a:r>
              <a:rPr spc="-30" dirty="0"/>
              <a:t> </a:t>
            </a:r>
            <a:r>
              <a:rPr spc="-450" dirty="0"/>
              <a:t>Standar</a:t>
            </a:r>
            <a:r>
              <a:rPr spc="-30" dirty="0"/>
              <a:t> </a:t>
            </a:r>
            <a:r>
              <a:rPr spc="-330" dirty="0"/>
              <a:t>Biaya</a:t>
            </a:r>
            <a:r>
              <a:rPr spc="-15" dirty="0"/>
              <a:t> </a:t>
            </a:r>
            <a:r>
              <a:rPr spc="-390" dirty="0"/>
              <a:t>Honorarium</a:t>
            </a:r>
            <a:r>
              <a:rPr spc="8" dirty="0"/>
              <a:t> </a:t>
            </a:r>
            <a:r>
              <a:rPr spc="-548" dirty="0"/>
              <a:t>Pengurus</a:t>
            </a:r>
            <a:r>
              <a:rPr spc="-30" dirty="0"/>
              <a:t> </a:t>
            </a:r>
            <a:r>
              <a:rPr spc="-651" dirty="0"/>
              <a:t>BMD</a:t>
            </a:r>
          </a:p>
        </p:txBody>
      </p:sp>
      <p:grpSp>
        <p:nvGrpSpPr>
          <p:cNvPr id="3" name="object 3"/>
          <p:cNvGrpSpPr/>
          <p:nvPr/>
        </p:nvGrpSpPr>
        <p:grpSpPr>
          <a:xfrm>
            <a:off x="448056" y="1673351"/>
            <a:ext cx="8294370" cy="5734050"/>
            <a:chOff x="298704" y="1115567"/>
            <a:chExt cx="5529580" cy="3822700"/>
          </a:xfrm>
        </p:grpSpPr>
        <p:sp>
          <p:nvSpPr>
            <p:cNvPr id="4" name="object 4"/>
            <p:cNvSpPr/>
            <p:nvPr/>
          </p:nvSpPr>
          <p:spPr>
            <a:xfrm>
              <a:off x="304800" y="1121663"/>
              <a:ext cx="5516880" cy="3810000"/>
            </a:xfrm>
            <a:custGeom>
              <a:avLst/>
              <a:gdLst/>
              <a:ahLst/>
              <a:cxnLst/>
              <a:rect l="l" t="t" r="r" b="b"/>
              <a:pathLst>
                <a:path w="5516880" h="3810000">
                  <a:moveTo>
                    <a:pt x="4881880" y="0"/>
                  </a:moveTo>
                  <a:lnTo>
                    <a:pt x="635012" y="0"/>
                  </a:lnTo>
                  <a:lnTo>
                    <a:pt x="587620" y="1742"/>
                  </a:lnTo>
                  <a:lnTo>
                    <a:pt x="541174" y="6886"/>
                  </a:lnTo>
                  <a:lnTo>
                    <a:pt x="495797" y="15309"/>
                  </a:lnTo>
                  <a:lnTo>
                    <a:pt x="451611" y="26889"/>
                  </a:lnTo>
                  <a:lnTo>
                    <a:pt x="408740" y="41503"/>
                  </a:lnTo>
                  <a:lnTo>
                    <a:pt x="367306" y="59027"/>
                  </a:lnTo>
                  <a:lnTo>
                    <a:pt x="327431" y="79339"/>
                  </a:lnTo>
                  <a:lnTo>
                    <a:pt x="289240" y="102316"/>
                  </a:lnTo>
                  <a:lnTo>
                    <a:pt x="252854" y="127834"/>
                  </a:lnTo>
                  <a:lnTo>
                    <a:pt x="218396" y="155772"/>
                  </a:lnTo>
                  <a:lnTo>
                    <a:pt x="185989" y="186007"/>
                  </a:lnTo>
                  <a:lnTo>
                    <a:pt x="155757" y="218415"/>
                  </a:lnTo>
                  <a:lnTo>
                    <a:pt x="127820" y="252873"/>
                  </a:lnTo>
                  <a:lnTo>
                    <a:pt x="102303" y="289259"/>
                  </a:lnTo>
                  <a:lnTo>
                    <a:pt x="79329" y="327450"/>
                  </a:lnTo>
                  <a:lnTo>
                    <a:pt x="59019" y="367323"/>
                  </a:lnTo>
                  <a:lnTo>
                    <a:pt x="41497" y="408755"/>
                  </a:lnTo>
                  <a:lnTo>
                    <a:pt x="26885" y="451623"/>
                  </a:lnTo>
                  <a:lnTo>
                    <a:pt x="15307" y="495804"/>
                  </a:lnTo>
                  <a:lnTo>
                    <a:pt x="6885" y="541176"/>
                  </a:lnTo>
                  <a:lnTo>
                    <a:pt x="1741" y="587615"/>
                  </a:lnTo>
                  <a:lnTo>
                    <a:pt x="0" y="635000"/>
                  </a:lnTo>
                  <a:lnTo>
                    <a:pt x="0" y="3175000"/>
                  </a:lnTo>
                  <a:lnTo>
                    <a:pt x="1741" y="3222384"/>
                  </a:lnTo>
                  <a:lnTo>
                    <a:pt x="6885" y="3268823"/>
                  </a:lnTo>
                  <a:lnTo>
                    <a:pt x="15307" y="3314195"/>
                  </a:lnTo>
                  <a:lnTo>
                    <a:pt x="26885" y="3358376"/>
                  </a:lnTo>
                  <a:lnTo>
                    <a:pt x="41497" y="3401244"/>
                  </a:lnTo>
                  <a:lnTo>
                    <a:pt x="59019" y="3442676"/>
                  </a:lnTo>
                  <a:lnTo>
                    <a:pt x="79329" y="3482549"/>
                  </a:lnTo>
                  <a:lnTo>
                    <a:pt x="102303" y="3520740"/>
                  </a:lnTo>
                  <a:lnTo>
                    <a:pt x="127820" y="3557126"/>
                  </a:lnTo>
                  <a:lnTo>
                    <a:pt x="155757" y="3591584"/>
                  </a:lnTo>
                  <a:lnTo>
                    <a:pt x="185989" y="3623992"/>
                  </a:lnTo>
                  <a:lnTo>
                    <a:pt x="218396" y="3654227"/>
                  </a:lnTo>
                  <a:lnTo>
                    <a:pt x="252854" y="3682165"/>
                  </a:lnTo>
                  <a:lnTo>
                    <a:pt x="289240" y="3707683"/>
                  </a:lnTo>
                  <a:lnTo>
                    <a:pt x="327431" y="3730660"/>
                  </a:lnTo>
                  <a:lnTo>
                    <a:pt x="367306" y="3750972"/>
                  </a:lnTo>
                  <a:lnTo>
                    <a:pt x="408740" y="3768496"/>
                  </a:lnTo>
                  <a:lnTo>
                    <a:pt x="451611" y="3783110"/>
                  </a:lnTo>
                  <a:lnTo>
                    <a:pt x="495797" y="3794690"/>
                  </a:lnTo>
                  <a:lnTo>
                    <a:pt x="541174" y="3803113"/>
                  </a:lnTo>
                  <a:lnTo>
                    <a:pt x="587620" y="3808257"/>
                  </a:lnTo>
                  <a:lnTo>
                    <a:pt x="635012" y="3810000"/>
                  </a:lnTo>
                  <a:lnTo>
                    <a:pt x="4881880" y="3810000"/>
                  </a:lnTo>
                  <a:lnTo>
                    <a:pt x="4929264" y="3808257"/>
                  </a:lnTo>
                  <a:lnTo>
                    <a:pt x="4975703" y="3803113"/>
                  </a:lnTo>
                  <a:lnTo>
                    <a:pt x="5021075" y="3794690"/>
                  </a:lnTo>
                  <a:lnTo>
                    <a:pt x="5065256" y="3783110"/>
                  </a:lnTo>
                  <a:lnTo>
                    <a:pt x="5108124" y="3768496"/>
                  </a:lnTo>
                  <a:lnTo>
                    <a:pt x="5149556" y="3750972"/>
                  </a:lnTo>
                  <a:lnTo>
                    <a:pt x="5189429" y="3730660"/>
                  </a:lnTo>
                  <a:lnTo>
                    <a:pt x="5227620" y="3707683"/>
                  </a:lnTo>
                  <a:lnTo>
                    <a:pt x="5264006" y="3682165"/>
                  </a:lnTo>
                  <a:lnTo>
                    <a:pt x="5298464" y="3654227"/>
                  </a:lnTo>
                  <a:lnTo>
                    <a:pt x="5330872" y="3623992"/>
                  </a:lnTo>
                  <a:lnTo>
                    <a:pt x="5361107" y="3591584"/>
                  </a:lnTo>
                  <a:lnTo>
                    <a:pt x="5389045" y="3557126"/>
                  </a:lnTo>
                  <a:lnTo>
                    <a:pt x="5414563" y="3520740"/>
                  </a:lnTo>
                  <a:lnTo>
                    <a:pt x="5437540" y="3482549"/>
                  </a:lnTo>
                  <a:lnTo>
                    <a:pt x="5457852" y="3442676"/>
                  </a:lnTo>
                  <a:lnTo>
                    <a:pt x="5475376" y="3401244"/>
                  </a:lnTo>
                  <a:lnTo>
                    <a:pt x="5489990" y="3358376"/>
                  </a:lnTo>
                  <a:lnTo>
                    <a:pt x="5501570" y="3314195"/>
                  </a:lnTo>
                  <a:lnTo>
                    <a:pt x="5509993" y="3268823"/>
                  </a:lnTo>
                  <a:lnTo>
                    <a:pt x="5515137" y="3222384"/>
                  </a:lnTo>
                  <a:lnTo>
                    <a:pt x="5516880" y="3175000"/>
                  </a:lnTo>
                  <a:lnTo>
                    <a:pt x="5516880" y="635000"/>
                  </a:lnTo>
                  <a:lnTo>
                    <a:pt x="5515137" y="587615"/>
                  </a:lnTo>
                  <a:lnTo>
                    <a:pt x="5509993" y="541176"/>
                  </a:lnTo>
                  <a:lnTo>
                    <a:pt x="5501570" y="495804"/>
                  </a:lnTo>
                  <a:lnTo>
                    <a:pt x="5489990" y="451623"/>
                  </a:lnTo>
                  <a:lnTo>
                    <a:pt x="5475376" y="408755"/>
                  </a:lnTo>
                  <a:lnTo>
                    <a:pt x="5457852" y="367323"/>
                  </a:lnTo>
                  <a:lnTo>
                    <a:pt x="5437540" y="327450"/>
                  </a:lnTo>
                  <a:lnTo>
                    <a:pt x="5414563" y="289259"/>
                  </a:lnTo>
                  <a:lnTo>
                    <a:pt x="5389045" y="252873"/>
                  </a:lnTo>
                  <a:lnTo>
                    <a:pt x="5361107" y="218415"/>
                  </a:lnTo>
                  <a:lnTo>
                    <a:pt x="5330872" y="186007"/>
                  </a:lnTo>
                  <a:lnTo>
                    <a:pt x="5298464" y="155772"/>
                  </a:lnTo>
                  <a:lnTo>
                    <a:pt x="5264006" y="127834"/>
                  </a:lnTo>
                  <a:lnTo>
                    <a:pt x="5227620" y="102316"/>
                  </a:lnTo>
                  <a:lnTo>
                    <a:pt x="5189429" y="79339"/>
                  </a:lnTo>
                  <a:lnTo>
                    <a:pt x="5149556" y="59027"/>
                  </a:lnTo>
                  <a:lnTo>
                    <a:pt x="5108124" y="41503"/>
                  </a:lnTo>
                  <a:lnTo>
                    <a:pt x="5065256" y="26889"/>
                  </a:lnTo>
                  <a:lnTo>
                    <a:pt x="5021075" y="15309"/>
                  </a:lnTo>
                  <a:lnTo>
                    <a:pt x="4975703" y="6886"/>
                  </a:lnTo>
                  <a:lnTo>
                    <a:pt x="4929264" y="1742"/>
                  </a:lnTo>
                  <a:lnTo>
                    <a:pt x="4881880" y="0"/>
                  </a:lnTo>
                  <a:close/>
                </a:path>
              </a:pathLst>
            </a:custGeom>
            <a:solidFill>
              <a:srgbClr val="FFE699"/>
            </a:solidFill>
          </p:spPr>
          <p:txBody>
            <a:bodyPr wrap="square" lIns="0" tIns="0" rIns="0" bIns="0" rtlCol="0"/>
            <a:lstStyle/>
            <a:p>
              <a:endParaRPr sz="2700"/>
            </a:p>
          </p:txBody>
        </p:sp>
        <p:sp>
          <p:nvSpPr>
            <p:cNvPr id="5" name="object 5"/>
            <p:cNvSpPr/>
            <p:nvPr/>
          </p:nvSpPr>
          <p:spPr>
            <a:xfrm>
              <a:off x="304800" y="1121663"/>
              <a:ext cx="5516880" cy="3810000"/>
            </a:xfrm>
            <a:custGeom>
              <a:avLst/>
              <a:gdLst/>
              <a:ahLst/>
              <a:cxnLst/>
              <a:rect l="l" t="t" r="r" b="b"/>
              <a:pathLst>
                <a:path w="5516880" h="3810000">
                  <a:moveTo>
                    <a:pt x="0" y="635000"/>
                  </a:moveTo>
                  <a:lnTo>
                    <a:pt x="1741" y="587615"/>
                  </a:lnTo>
                  <a:lnTo>
                    <a:pt x="6885" y="541176"/>
                  </a:lnTo>
                  <a:lnTo>
                    <a:pt x="15307" y="495804"/>
                  </a:lnTo>
                  <a:lnTo>
                    <a:pt x="26885" y="451623"/>
                  </a:lnTo>
                  <a:lnTo>
                    <a:pt x="41497" y="408755"/>
                  </a:lnTo>
                  <a:lnTo>
                    <a:pt x="59019" y="367323"/>
                  </a:lnTo>
                  <a:lnTo>
                    <a:pt x="79329" y="327450"/>
                  </a:lnTo>
                  <a:lnTo>
                    <a:pt x="102303" y="289259"/>
                  </a:lnTo>
                  <a:lnTo>
                    <a:pt x="127820" y="252873"/>
                  </a:lnTo>
                  <a:lnTo>
                    <a:pt x="155757" y="218415"/>
                  </a:lnTo>
                  <a:lnTo>
                    <a:pt x="185989" y="186007"/>
                  </a:lnTo>
                  <a:lnTo>
                    <a:pt x="218396" y="155772"/>
                  </a:lnTo>
                  <a:lnTo>
                    <a:pt x="252854" y="127834"/>
                  </a:lnTo>
                  <a:lnTo>
                    <a:pt x="289240" y="102316"/>
                  </a:lnTo>
                  <a:lnTo>
                    <a:pt x="327431" y="79339"/>
                  </a:lnTo>
                  <a:lnTo>
                    <a:pt x="367306" y="59027"/>
                  </a:lnTo>
                  <a:lnTo>
                    <a:pt x="408740" y="41503"/>
                  </a:lnTo>
                  <a:lnTo>
                    <a:pt x="451611" y="26889"/>
                  </a:lnTo>
                  <a:lnTo>
                    <a:pt x="495797" y="15309"/>
                  </a:lnTo>
                  <a:lnTo>
                    <a:pt x="541174" y="6886"/>
                  </a:lnTo>
                  <a:lnTo>
                    <a:pt x="587620" y="1742"/>
                  </a:lnTo>
                  <a:lnTo>
                    <a:pt x="635012" y="0"/>
                  </a:lnTo>
                  <a:lnTo>
                    <a:pt x="4881880" y="0"/>
                  </a:lnTo>
                  <a:lnTo>
                    <a:pt x="4929264" y="1742"/>
                  </a:lnTo>
                  <a:lnTo>
                    <a:pt x="4975703" y="6886"/>
                  </a:lnTo>
                  <a:lnTo>
                    <a:pt x="5021075" y="15309"/>
                  </a:lnTo>
                  <a:lnTo>
                    <a:pt x="5065256" y="26889"/>
                  </a:lnTo>
                  <a:lnTo>
                    <a:pt x="5108124" y="41503"/>
                  </a:lnTo>
                  <a:lnTo>
                    <a:pt x="5149556" y="59027"/>
                  </a:lnTo>
                  <a:lnTo>
                    <a:pt x="5189429" y="79339"/>
                  </a:lnTo>
                  <a:lnTo>
                    <a:pt x="5227620" y="102316"/>
                  </a:lnTo>
                  <a:lnTo>
                    <a:pt x="5264006" y="127834"/>
                  </a:lnTo>
                  <a:lnTo>
                    <a:pt x="5298464" y="155772"/>
                  </a:lnTo>
                  <a:lnTo>
                    <a:pt x="5330872" y="186007"/>
                  </a:lnTo>
                  <a:lnTo>
                    <a:pt x="5361107" y="218415"/>
                  </a:lnTo>
                  <a:lnTo>
                    <a:pt x="5389045" y="252873"/>
                  </a:lnTo>
                  <a:lnTo>
                    <a:pt x="5414563" y="289259"/>
                  </a:lnTo>
                  <a:lnTo>
                    <a:pt x="5437540" y="327450"/>
                  </a:lnTo>
                  <a:lnTo>
                    <a:pt x="5457852" y="367323"/>
                  </a:lnTo>
                  <a:lnTo>
                    <a:pt x="5475376" y="408755"/>
                  </a:lnTo>
                  <a:lnTo>
                    <a:pt x="5489990" y="451623"/>
                  </a:lnTo>
                  <a:lnTo>
                    <a:pt x="5501570" y="495804"/>
                  </a:lnTo>
                  <a:lnTo>
                    <a:pt x="5509993" y="541176"/>
                  </a:lnTo>
                  <a:lnTo>
                    <a:pt x="5515137" y="587615"/>
                  </a:lnTo>
                  <a:lnTo>
                    <a:pt x="5516880" y="635000"/>
                  </a:lnTo>
                  <a:lnTo>
                    <a:pt x="5516880" y="3175000"/>
                  </a:lnTo>
                  <a:lnTo>
                    <a:pt x="5515137" y="3222384"/>
                  </a:lnTo>
                  <a:lnTo>
                    <a:pt x="5509993" y="3268823"/>
                  </a:lnTo>
                  <a:lnTo>
                    <a:pt x="5501570" y="3314195"/>
                  </a:lnTo>
                  <a:lnTo>
                    <a:pt x="5489990" y="3358376"/>
                  </a:lnTo>
                  <a:lnTo>
                    <a:pt x="5475376" y="3401244"/>
                  </a:lnTo>
                  <a:lnTo>
                    <a:pt x="5457852" y="3442676"/>
                  </a:lnTo>
                  <a:lnTo>
                    <a:pt x="5437540" y="3482549"/>
                  </a:lnTo>
                  <a:lnTo>
                    <a:pt x="5414563" y="3520740"/>
                  </a:lnTo>
                  <a:lnTo>
                    <a:pt x="5389045" y="3557126"/>
                  </a:lnTo>
                  <a:lnTo>
                    <a:pt x="5361107" y="3591584"/>
                  </a:lnTo>
                  <a:lnTo>
                    <a:pt x="5330872" y="3623992"/>
                  </a:lnTo>
                  <a:lnTo>
                    <a:pt x="5298464" y="3654227"/>
                  </a:lnTo>
                  <a:lnTo>
                    <a:pt x="5264006" y="3682165"/>
                  </a:lnTo>
                  <a:lnTo>
                    <a:pt x="5227620" y="3707683"/>
                  </a:lnTo>
                  <a:lnTo>
                    <a:pt x="5189429" y="3730660"/>
                  </a:lnTo>
                  <a:lnTo>
                    <a:pt x="5149556" y="3750972"/>
                  </a:lnTo>
                  <a:lnTo>
                    <a:pt x="5108124" y="3768496"/>
                  </a:lnTo>
                  <a:lnTo>
                    <a:pt x="5065256" y="3783110"/>
                  </a:lnTo>
                  <a:lnTo>
                    <a:pt x="5021075" y="3794690"/>
                  </a:lnTo>
                  <a:lnTo>
                    <a:pt x="4975703" y="3803113"/>
                  </a:lnTo>
                  <a:lnTo>
                    <a:pt x="4929264" y="3808257"/>
                  </a:lnTo>
                  <a:lnTo>
                    <a:pt x="4881880" y="3810000"/>
                  </a:lnTo>
                  <a:lnTo>
                    <a:pt x="635012" y="3810000"/>
                  </a:lnTo>
                  <a:lnTo>
                    <a:pt x="587620" y="3808257"/>
                  </a:lnTo>
                  <a:lnTo>
                    <a:pt x="541174" y="3803113"/>
                  </a:lnTo>
                  <a:lnTo>
                    <a:pt x="495797" y="3794690"/>
                  </a:lnTo>
                  <a:lnTo>
                    <a:pt x="451611" y="3783110"/>
                  </a:lnTo>
                  <a:lnTo>
                    <a:pt x="408740" y="3768496"/>
                  </a:lnTo>
                  <a:lnTo>
                    <a:pt x="367306" y="3750972"/>
                  </a:lnTo>
                  <a:lnTo>
                    <a:pt x="327431" y="3730660"/>
                  </a:lnTo>
                  <a:lnTo>
                    <a:pt x="289240" y="3707683"/>
                  </a:lnTo>
                  <a:lnTo>
                    <a:pt x="252854" y="3682165"/>
                  </a:lnTo>
                  <a:lnTo>
                    <a:pt x="218396" y="3654227"/>
                  </a:lnTo>
                  <a:lnTo>
                    <a:pt x="185989" y="3623992"/>
                  </a:lnTo>
                  <a:lnTo>
                    <a:pt x="155757" y="3591584"/>
                  </a:lnTo>
                  <a:lnTo>
                    <a:pt x="127820" y="3557126"/>
                  </a:lnTo>
                  <a:lnTo>
                    <a:pt x="102303" y="3520740"/>
                  </a:lnTo>
                  <a:lnTo>
                    <a:pt x="79329" y="3482549"/>
                  </a:lnTo>
                  <a:lnTo>
                    <a:pt x="59019" y="3442676"/>
                  </a:lnTo>
                  <a:lnTo>
                    <a:pt x="41497" y="3401244"/>
                  </a:lnTo>
                  <a:lnTo>
                    <a:pt x="26885" y="3358376"/>
                  </a:lnTo>
                  <a:lnTo>
                    <a:pt x="15307" y="3314195"/>
                  </a:lnTo>
                  <a:lnTo>
                    <a:pt x="6885" y="3268823"/>
                  </a:lnTo>
                  <a:lnTo>
                    <a:pt x="1741" y="3222384"/>
                  </a:lnTo>
                  <a:lnTo>
                    <a:pt x="0" y="3175000"/>
                  </a:lnTo>
                  <a:lnTo>
                    <a:pt x="0" y="635000"/>
                  </a:lnTo>
                  <a:close/>
                </a:path>
              </a:pathLst>
            </a:custGeom>
            <a:ln w="12192">
              <a:solidFill>
                <a:srgbClr val="41709C"/>
              </a:solidFill>
            </a:ln>
          </p:spPr>
          <p:txBody>
            <a:bodyPr wrap="square" lIns="0" tIns="0" rIns="0" bIns="0" rtlCol="0"/>
            <a:lstStyle/>
            <a:p>
              <a:endParaRPr sz="2700"/>
            </a:p>
          </p:txBody>
        </p:sp>
      </p:grpSp>
      <p:sp>
        <p:nvSpPr>
          <p:cNvPr id="6" name="object 6"/>
          <p:cNvSpPr txBox="1"/>
          <p:nvPr/>
        </p:nvSpPr>
        <p:spPr>
          <a:xfrm>
            <a:off x="854202" y="3723628"/>
            <a:ext cx="7229475" cy="3342262"/>
          </a:xfrm>
          <a:prstGeom prst="rect">
            <a:avLst/>
          </a:prstGeom>
        </p:spPr>
        <p:txBody>
          <a:bodyPr vert="horz" wrap="square" lIns="0" tIns="18098" rIns="0" bIns="0" rtlCol="0">
            <a:spAutoFit/>
          </a:bodyPr>
          <a:lstStyle/>
          <a:p>
            <a:pPr marL="423863" marR="7620" indent="-405765">
              <a:spcBef>
                <a:spcPts val="143"/>
              </a:spcBef>
              <a:buAutoNum type="arabicPeriod"/>
              <a:tabLst>
                <a:tab pos="423863" algn="l"/>
              </a:tabLst>
            </a:pPr>
            <a:r>
              <a:rPr sz="2400" spc="-171" dirty="0">
                <a:latin typeface="Arial MT"/>
                <a:cs typeface="Arial MT"/>
              </a:rPr>
              <a:t>Honorarium</a:t>
            </a:r>
            <a:r>
              <a:rPr sz="2400" dirty="0">
                <a:latin typeface="Arial MT"/>
                <a:cs typeface="Arial MT"/>
              </a:rPr>
              <a:t> </a:t>
            </a:r>
            <a:r>
              <a:rPr sz="2400" spc="-68" dirty="0">
                <a:latin typeface="Arial MT"/>
                <a:cs typeface="Arial MT"/>
              </a:rPr>
              <a:t>diberikan</a:t>
            </a:r>
            <a:r>
              <a:rPr sz="2400" spc="-75" dirty="0">
                <a:latin typeface="Arial MT"/>
                <a:cs typeface="Arial MT"/>
              </a:rPr>
              <a:t> </a:t>
            </a:r>
            <a:r>
              <a:rPr sz="2400" spc="-45" dirty="0">
                <a:latin typeface="Arial MT"/>
                <a:cs typeface="Arial MT"/>
              </a:rPr>
              <a:t>kepada</a:t>
            </a:r>
            <a:r>
              <a:rPr sz="2400" dirty="0">
                <a:latin typeface="Arial MT"/>
                <a:cs typeface="Arial MT"/>
              </a:rPr>
              <a:t> </a:t>
            </a:r>
            <a:r>
              <a:rPr sz="2400" spc="-150" dirty="0">
                <a:latin typeface="Arial MT"/>
                <a:cs typeface="Arial MT"/>
              </a:rPr>
              <a:t>Pegawai</a:t>
            </a:r>
            <a:r>
              <a:rPr sz="2400" spc="-15" dirty="0">
                <a:latin typeface="Arial MT"/>
                <a:cs typeface="Arial MT"/>
              </a:rPr>
              <a:t> ASN/Anggota </a:t>
            </a:r>
            <a:r>
              <a:rPr sz="2400" spc="-105" dirty="0">
                <a:latin typeface="Arial MT"/>
                <a:cs typeface="Arial MT"/>
              </a:rPr>
              <a:t>Polri/TNI</a:t>
            </a:r>
            <a:r>
              <a:rPr sz="2400" spc="-53" dirty="0">
                <a:latin typeface="Arial MT"/>
                <a:cs typeface="Arial MT"/>
              </a:rPr>
              <a:t> </a:t>
            </a:r>
            <a:r>
              <a:rPr sz="2400" dirty="0">
                <a:latin typeface="Arial MT"/>
                <a:cs typeface="Arial MT"/>
              </a:rPr>
              <a:t>di</a:t>
            </a:r>
            <a:r>
              <a:rPr sz="2400" spc="-8" dirty="0">
                <a:latin typeface="Arial MT"/>
                <a:cs typeface="Arial MT"/>
              </a:rPr>
              <a:t> </a:t>
            </a:r>
            <a:r>
              <a:rPr sz="2400" spc="-150" dirty="0">
                <a:latin typeface="Arial MT"/>
                <a:cs typeface="Arial MT"/>
              </a:rPr>
              <a:t>lingkungan</a:t>
            </a:r>
            <a:r>
              <a:rPr sz="2400" spc="45" dirty="0">
                <a:latin typeface="Arial MT"/>
                <a:cs typeface="Arial MT"/>
              </a:rPr>
              <a:t> </a:t>
            </a:r>
            <a:r>
              <a:rPr sz="2400" spc="-405" dirty="0">
                <a:latin typeface="Arial MT"/>
                <a:cs typeface="Arial MT"/>
              </a:rPr>
              <a:t>PB</a:t>
            </a:r>
            <a:r>
              <a:rPr sz="2400" spc="-15" dirty="0">
                <a:latin typeface="Arial MT"/>
                <a:cs typeface="Arial MT"/>
              </a:rPr>
              <a:t> </a:t>
            </a:r>
            <a:r>
              <a:rPr sz="2400" spc="-75" dirty="0">
                <a:latin typeface="Arial MT"/>
                <a:cs typeface="Arial MT"/>
              </a:rPr>
              <a:t>dan</a:t>
            </a:r>
            <a:r>
              <a:rPr sz="2400" spc="8" dirty="0">
                <a:latin typeface="Arial MT"/>
                <a:cs typeface="Arial MT"/>
              </a:rPr>
              <a:t> </a:t>
            </a:r>
            <a:r>
              <a:rPr sz="2400" spc="-375" dirty="0">
                <a:latin typeface="Arial MT"/>
                <a:cs typeface="Arial MT"/>
              </a:rPr>
              <a:t>KPB</a:t>
            </a:r>
            <a:r>
              <a:rPr sz="2400" dirty="0">
                <a:latin typeface="Arial MT"/>
                <a:cs typeface="Arial MT"/>
              </a:rPr>
              <a:t> </a:t>
            </a:r>
            <a:r>
              <a:rPr sz="2400" spc="-90" dirty="0">
                <a:latin typeface="Arial MT"/>
                <a:cs typeface="Arial MT"/>
              </a:rPr>
              <a:t>yang</a:t>
            </a:r>
            <a:r>
              <a:rPr sz="2400" dirty="0">
                <a:latin typeface="Arial MT"/>
                <a:cs typeface="Arial MT"/>
              </a:rPr>
              <a:t> </a:t>
            </a:r>
            <a:r>
              <a:rPr sz="2400" spc="-158" dirty="0">
                <a:latin typeface="Arial MT"/>
                <a:cs typeface="Arial MT"/>
              </a:rPr>
              <a:t>melaksanakan tugas</a:t>
            </a:r>
            <a:r>
              <a:rPr sz="2400" spc="-15" dirty="0">
                <a:latin typeface="Arial MT"/>
                <a:cs typeface="Arial MT"/>
              </a:rPr>
              <a:t> </a:t>
            </a:r>
            <a:r>
              <a:rPr sz="2400" spc="-113" dirty="0">
                <a:latin typeface="Arial MT"/>
                <a:cs typeface="Arial MT"/>
              </a:rPr>
              <a:t>rutin</a:t>
            </a:r>
            <a:r>
              <a:rPr sz="2400" spc="-53" dirty="0">
                <a:latin typeface="Arial MT"/>
                <a:cs typeface="Arial MT"/>
              </a:rPr>
              <a:t> </a:t>
            </a:r>
            <a:r>
              <a:rPr sz="2400" spc="-171" dirty="0">
                <a:latin typeface="Arial MT"/>
                <a:cs typeface="Arial MT"/>
              </a:rPr>
              <a:t>selaku</a:t>
            </a:r>
            <a:r>
              <a:rPr sz="2400" dirty="0">
                <a:latin typeface="Arial MT"/>
                <a:cs typeface="Arial MT"/>
              </a:rPr>
              <a:t> </a:t>
            </a:r>
            <a:r>
              <a:rPr sz="2400" spc="-120" dirty="0">
                <a:latin typeface="Arial MT"/>
                <a:cs typeface="Arial MT"/>
              </a:rPr>
              <a:t>pengurus/penyimpan</a:t>
            </a:r>
            <a:r>
              <a:rPr sz="2400" spc="-38" dirty="0">
                <a:latin typeface="Arial MT"/>
                <a:cs typeface="Arial MT"/>
              </a:rPr>
              <a:t> </a:t>
            </a:r>
            <a:r>
              <a:rPr sz="2400" spc="-45" dirty="0">
                <a:latin typeface="Arial MT"/>
                <a:cs typeface="Arial MT"/>
              </a:rPr>
              <a:t>barang</a:t>
            </a:r>
            <a:r>
              <a:rPr sz="2400" spc="-23" dirty="0">
                <a:latin typeface="Arial MT"/>
                <a:cs typeface="Arial MT"/>
              </a:rPr>
              <a:t> </a:t>
            </a:r>
            <a:r>
              <a:rPr sz="2400" b="1" spc="-30" dirty="0">
                <a:solidFill>
                  <a:srgbClr val="FF0000"/>
                </a:solidFill>
                <a:latin typeface="Arial"/>
                <a:cs typeface="Arial"/>
              </a:rPr>
              <a:t>yang </a:t>
            </a:r>
            <a:r>
              <a:rPr sz="2400" b="1" spc="-165" dirty="0">
                <a:solidFill>
                  <a:srgbClr val="FF0000"/>
                </a:solidFill>
                <a:latin typeface="Arial"/>
                <a:cs typeface="Arial"/>
              </a:rPr>
              <a:t>menghasilkan</a:t>
            </a:r>
            <a:r>
              <a:rPr sz="2400" b="1" spc="-8" dirty="0">
                <a:solidFill>
                  <a:srgbClr val="FF0000"/>
                </a:solidFill>
                <a:latin typeface="Arial"/>
                <a:cs typeface="Arial"/>
              </a:rPr>
              <a:t> </a:t>
            </a:r>
            <a:r>
              <a:rPr sz="2400" b="1" spc="-171" dirty="0">
                <a:solidFill>
                  <a:srgbClr val="FF0000"/>
                </a:solidFill>
                <a:latin typeface="Arial"/>
                <a:cs typeface="Arial"/>
              </a:rPr>
              <a:t>penerimaan</a:t>
            </a:r>
            <a:r>
              <a:rPr sz="2400" b="1" spc="-8" dirty="0">
                <a:solidFill>
                  <a:srgbClr val="FF0000"/>
                </a:solidFill>
                <a:latin typeface="Arial"/>
                <a:cs typeface="Arial"/>
              </a:rPr>
              <a:t> </a:t>
            </a:r>
            <a:r>
              <a:rPr sz="2400" b="1" spc="-150" dirty="0">
                <a:solidFill>
                  <a:srgbClr val="FF0000"/>
                </a:solidFill>
                <a:latin typeface="Arial"/>
                <a:cs typeface="Arial"/>
              </a:rPr>
              <a:t>negara</a:t>
            </a:r>
            <a:r>
              <a:rPr sz="2400" b="1" spc="30" dirty="0">
                <a:solidFill>
                  <a:srgbClr val="FF0000"/>
                </a:solidFill>
                <a:latin typeface="Arial"/>
                <a:cs typeface="Arial"/>
              </a:rPr>
              <a:t> </a:t>
            </a:r>
            <a:r>
              <a:rPr sz="2400" spc="-90" dirty="0">
                <a:latin typeface="Arial MT"/>
                <a:cs typeface="Arial MT"/>
              </a:rPr>
              <a:t>berdasarkan</a:t>
            </a:r>
            <a:r>
              <a:rPr sz="2400" spc="83" dirty="0">
                <a:latin typeface="Arial MT"/>
                <a:cs typeface="Arial MT"/>
              </a:rPr>
              <a:t> </a:t>
            </a:r>
            <a:r>
              <a:rPr sz="2400" spc="-38" dirty="0">
                <a:latin typeface="Arial MT"/>
                <a:cs typeface="Arial MT"/>
              </a:rPr>
              <a:t>SK </a:t>
            </a:r>
            <a:r>
              <a:rPr sz="2400" spc="-210" dirty="0">
                <a:latin typeface="Arial MT"/>
                <a:cs typeface="Arial MT"/>
              </a:rPr>
              <a:t>Pengguna</a:t>
            </a:r>
            <a:r>
              <a:rPr sz="2400" spc="45" dirty="0">
                <a:latin typeface="Arial MT"/>
                <a:cs typeface="Arial MT"/>
              </a:rPr>
              <a:t> </a:t>
            </a:r>
            <a:r>
              <a:rPr sz="2400" spc="-105" dirty="0">
                <a:latin typeface="Arial MT"/>
                <a:cs typeface="Arial MT"/>
              </a:rPr>
              <a:t>Barang/Kuasa</a:t>
            </a:r>
            <a:r>
              <a:rPr sz="2400" spc="83" dirty="0">
                <a:latin typeface="Arial MT"/>
                <a:cs typeface="Arial MT"/>
              </a:rPr>
              <a:t> </a:t>
            </a:r>
            <a:r>
              <a:rPr sz="2400" spc="-210" dirty="0">
                <a:latin typeface="Arial MT"/>
                <a:cs typeface="Arial MT"/>
              </a:rPr>
              <a:t>Pengguna</a:t>
            </a:r>
            <a:r>
              <a:rPr sz="2400" spc="23" dirty="0">
                <a:latin typeface="Arial MT"/>
                <a:cs typeface="Arial MT"/>
              </a:rPr>
              <a:t> </a:t>
            </a:r>
            <a:r>
              <a:rPr sz="2400" spc="-15" dirty="0">
                <a:latin typeface="Arial MT"/>
                <a:cs typeface="Arial MT"/>
              </a:rPr>
              <a:t>Barang.</a:t>
            </a:r>
            <a:endParaRPr sz="2400">
              <a:latin typeface="Arial MT"/>
              <a:cs typeface="Arial MT"/>
            </a:endParaRPr>
          </a:p>
          <a:p>
            <a:pPr marL="423863" marR="126683" indent="-405765">
              <a:spcBef>
                <a:spcPts val="8"/>
              </a:spcBef>
              <a:buAutoNum type="arabicPeriod"/>
              <a:tabLst>
                <a:tab pos="423863" algn="l"/>
              </a:tabLst>
            </a:pPr>
            <a:r>
              <a:rPr sz="2400" spc="-233" dirty="0">
                <a:latin typeface="Arial MT"/>
                <a:cs typeface="Arial MT"/>
              </a:rPr>
              <a:t>Jumlah</a:t>
            </a:r>
            <a:r>
              <a:rPr sz="2400" spc="8" dirty="0">
                <a:latin typeface="Arial MT"/>
                <a:cs typeface="Arial MT"/>
              </a:rPr>
              <a:t> </a:t>
            </a:r>
            <a:r>
              <a:rPr sz="2400" spc="-15" dirty="0">
                <a:latin typeface="Arial MT"/>
                <a:cs typeface="Arial MT"/>
              </a:rPr>
              <a:t>pejabat/pegawai</a:t>
            </a:r>
            <a:r>
              <a:rPr sz="2400" dirty="0">
                <a:latin typeface="Arial MT"/>
                <a:cs typeface="Arial MT"/>
              </a:rPr>
              <a:t> </a:t>
            </a:r>
            <a:r>
              <a:rPr sz="2400" spc="-90" dirty="0">
                <a:latin typeface="Arial MT"/>
                <a:cs typeface="Arial MT"/>
              </a:rPr>
              <a:t>yang</a:t>
            </a:r>
            <a:r>
              <a:rPr sz="2400" spc="-38" dirty="0">
                <a:latin typeface="Arial MT"/>
                <a:cs typeface="Arial MT"/>
              </a:rPr>
              <a:t> </a:t>
            </a:r>
            <a:r>
              <a:rPr sz="2400" dirty="0">
                <a:latin typeface="Arial MT"/>
                <a:cs typeface="Arial MT"/>
              </a:rPr>
              <a:t>dapat</a:t>
            </a:r>
            <a:r>
              <a:rPr sz="2400" spc="38" dirty="0">
                <a:latin typeface="Arial MT"/>
                <a:cs typeface="Arial MT"/>
              </a:rPr>
              <a:t> </a:t>
            </a:r>
            <a:r>
              <a:rPr sz="2400" spc="-15" dirty="0">
                <a:latin typeface="Arial MT"/>
                <a:cs typeface="Arial MT"/>
              </a:rPr>
              <a:t>diberikan </a:t>
            </a:r>
            <a:r>
              <a:rPr sz="2400" spc="-171" dirty="0">
                <a:latin typeface="Arial MT"/>
                <a:cs typeface="Arial MT"/>
              </a:rPr>
              <a:t>honorarium</a:t>
            </a:r>
            <a:r>
              <a:rPr sz="2400" dirty="0">
                <a:latin typeface="Arial MT"/>
                <a:cs typeface="Arial MT"/>
              </a:rPr>
              <a:t> </a:t>
            </a:r>
            <a:r>
              <a:rPr sz="2400" spc="-180" dirty="0">
                <a:latin typeface="Arial MT"/>
                <a:cs typeface="Arial MT"/>
              </a:rPr>
              <a:t>selaku</a:t>
            </a:r>
            <a:r>
              <a:rPr sz="2400" spc="8" dirty="0">
                <a:latin typeface="Arial MT"/>
                <a:cs typeface="Arial MT"/>
              </a:rPr>
              <a:t> </a:t>
            </a:r>
            <a:r>
              <a:rPr sz="2400" spc="-120" dirty="0">
                <a:latin typeface="Arial MT"/>
                <a:cs typeface="Arial MT"/>
              </a:rPr>
              <a:t>pengurus/penyimpan</a:t>
            </a:r>
            <a:r>
              <a:rPr sz="2400" spc="23" dirty="0">
                <a:latin typeface="Arial MT"/>
                <a:cs typeface="Arial MT"/>
              </a:rPr>
              <a:t> </a:t>
            </a:r>
            <a:r>
              <a:rPr sz="2400" spc="-45" dirty="0">
                <a:latin typeface="Arial MT"/>
                <a:cs typeface="Arial MT"/>
              </a:rPr>
              <a:t>barang</a:t>
            </a:r>
            <a:r>
              <a:rPr sz="2400" spc="23" dirty="0">
                <a:latin typeface="Arial MT"/>
                <a:cs typeface="Arial MT"/>
              </a:rPr>
              <a:t> </a:t>
            </a:r>
            <a:r>
              <a:rPr sz="2400" spc="-15" dirty="0">
                <a:latin typeface="Arial MT"/>
                <a:cs typeface="Arial MT"/>
              </a:rPr>
              <a:t>milik </a:t>
            </a:r>
            <a:r>
              <a:rPr sz="2400" spc="-75" dirty="0">
                <a:latin typeface="Arial MT"/>
                <a:cs typeface="Arial MT"/>
              </a:rPr>
              <a:t>negara</a:t>
            </a:r>
            <a:r>
              <a:rPr sz="2400" spc="-98" dirty="0">
                <a:latin typeface="Arial MT"/>
                <a:cs typeface="Arial MT"/>
              </a:rPr>
              <a:t> </a:t>
            </a:r>
            <a:r>
              <a:rPr sz="2400" spc="-38" dirty="0">
                <a:latin typeface="Arial MT"/>
                <a:cs typeface="Arial MT"/>
              </a:rPr>
              <a:t>paling</a:t>
            </a:r>
            <a:r>
              <a:rPr sz="2400" spc="-23" dirty="0">
                <a:latin typeface="Arial MT"/>
                <a:cs typeface="Arial MT"/>
              </a:rPr>
              <a:t> </a:t>
            </a:r>
            <a:r>
              <a:rPr sz="2400" spc="-105" dirty="0">
                <a:latin typeface="Arial MT"/>
                <a:cs typeface="Arial MT"/>
              </a:rPr>
              <a:t>banyak</a:t>
            </a:r>
            <a:r>
              <a:rPr sz="2400" spc="-23" dirty="0">
                <a:latin typeface="Arial MT"/>
                <a:cs typeface="Arial MT"/>
              </a:rPr>
              <a:t> </a:t>
            </a:r>
            <a:r>
              <a:rPr sz="2400" dirty="0">
                <a:latin typeface="Arial MT"/>
                <a:cs typeface="Arial MT"/>
              </a:rPr>
              <a:t>4</a:t>
            </a:r>
            <a:r>
              <a:rPr sz="2400" spc="-75" dirty="0">
                <a:latin typeface="Arial MT"/>
                <a:cs typeface="Arial MT"/>
              </a:rPr>
              <a:t> </a:t>
            </a:r>
            <a:r>
              <a:rPr sz="2400" spc="-98" dirty="0">
                <a:latin typeface="Arial MT"/>
                <a:cs typeface="Arial MT"/>
              </a:rPr>
              <a:t>orang</a:t>
            </a:r>
            <a:r>
              <a:rPr sz="2400" spc="-53" dirty="0">
                <a:latin typeface="Arial MT"/>
                <a:cs typeface="Arial MT"/>
              </a:rPr>
              <a:t> </a:t>
            </a:r>
            <a:r>
              <a:rPr sz="2400" dirty="0">
                <a:latin typeface="Arial MT"/>
                <a:cs typeface="Arial MT"/>
              </a:rPr>
              <a:t>pada</a:t>
            </a:r>
            <a:r>
              <a:rPr sz="2400" spc="-15" dirty="0">
                <a:latin typeface="Arial MT"/>
                <a:cs typeface="Arial MT"/>
              </a:rPr>
              <a:t> </a:t>
            </a:r>
            <a:r>
              <a:rPr sz="2400" spc="-75" dirty="0">
                <a:latin typeface="Arial MT"/>
                <a:cs typeface="Arial MT"/>
              </a:rPr>
              <a:t>tingkat</a:t>
            </a:r>
            <a:r>
              <a:rPr sz="2400" spc="-23" dirty="0">
                <a:latin typeface="Arial MT"/>
                <a:cs typeface="Arial MT"/>
              </a:rPr>
              <a:t> </a:t>
            </a:r>
            <a:r>
              <a:rPr sz="2400" spc="-405" dirty="0">
                <a:latin typeface="Arial MT"/>
                <a:cs typeface="Arial MT"/>
              </a:rPr>
              <a:t>PB</a:t>
            </a:r>
            <a:r>
              <a:rPr sz="2400" spc="-15" dirty="0">
                <a:latin typeface="Arial MT"/>
                <a:cs typeface="Arial MT"/>
              </a:rPr>
              <a:t> </a:t>
            </a:r>
            <a:r>
              <a:rPr sz="2400" spc="-75" dirty="0">
                <a:latin typeface="Arial MT"/>
                <a:cs typeface="Arial MT"/>
              </a:rPr>
              <a:t>dan</a:t>
            </a:r>
            <a:r>
              <a:rPr sz="2400" spc="-45" dirty="0">
                <a:latin typeface="Arial MT"/>
                <a:cs typeface="Arial MT"/>
              </a:rPr>
              <a:t> </a:t>
            </a:r>
            <a:r>
              <a:rPr sz="2400" spc="-75" dirty="0">
                <a:latin typeface="Arial MT"/>
                <a:cs typeface="Arial MT"/>
              </a:rPr>
              <a:t>2 </a:t>
            </a:r>
            <a:r>
              <a:rPr sz="2400" spc="-98" dirty="0">
                <a:latin typeface="Arial MT"/>
                <a:cs typeface="Arial MT"/>
              </a:rPr>
              <a:t>orang</a:t>
            </a:r>
            <a:r>
              <a:rPr sz="2400" spc="-45" dirty="0">
                <a:latin typeface="Arial MT"/>
                <a:cs typeface="Arial MT"/>
              </a:rPr>
              <a:t> </a:t>
            </a:r>
            <a:r>
              <a:rPr sz="2400" dirty="0">
                <a:latin typeface="Arial MT"/>
                <a:cs typeface="Arial MT"/>
              </a:rPr>
              <a:t>pada</a:t>
            </a:r>
            <a:r>
              <a:rPr sz="2400" spc="-15" dirty="0">
                <a:latin typeface="Arial MT"/>
                <a:cs typeface="Arial MT"/>
              </a:rPr>
              <a:t> </a:t>
            </a:r>
            <a:r>
              <a:rPr sz="2400" spc="-75" dirty="0">
                <a:latin typeface="Arial MT"/>
                <a:cs typeface="Arial MT"/>
              </a:rPr>
              <a:t>tingkat</a:t>
            </a:r>
            <a:r>
              <a:rPr sz="2400" spc="-15" dirty="0">
                <a:latin typeface="Arial MT"/>
                <a:cs typeface="Arial MT"/>
              </a:rPr>
              <a:t> </a:t>
            </a:r>
            <a:r>
              <a:rPr sz="2400" spc="-30" dirty="0">
                <a:latin typeface="Arial MT"/>
                <a:cs typeface="Arial MT"/>
              </a:rPr>
              <a:t>KPB.</a:t>
            </a:r>
            <a:endParaRPr sz="2400">
              <a:latin typeface="Arial MT"/>
              <a:cs typeface="Arial MT"/>
            </a:endParaRPr>
          </a:p>
        </p:txBody>
      </p:sp>
      <p:sp>
        <p:nvSpPr>
          <p:cNvPr id="7" name="object 7"/>
          <p:cNvSpPr txBox="1"/>
          <p:nvPr/>
        </p:nvSpPr>
        <p:spPr>
          <a:xfrm>
            <a:off x="12463844" y="1737931"/>
            <a:ext cx="1964055" cy="481863"/>
          </a:xfrm>
          <a:prstGeom prst="rect">
            <a:avLst/>
          </a:prstGeom>
        </p:spPr>
        <p:txBody>
          <a:bodyPr vert="horz" wrap="square" lIns="0" tIns="20003" rIns="0" bIns="0" rtlCol="0">
            <a:spAutoFit/>
          </a:bodyPr>
          <a:lstStyle/>
          <a:p>
            <a:pPr marL="19050">
              <a:spcBef>
                <a:spcPts val="158"/>
              </a:spcBef>
            </a:pPr>
            <a:r>
              <a:rPr sz="3000" b="1" i="1" spc="-405" dirty="0">
                <a:latin typeface="Arial"/>
                <a:cs typeface="Arial"/>
              </a:rPr>
              <a:t>Perpres</a:t>
            </a:r>
            <a:r>
              <a:rPr sz="3000" b="1" i="1" spc="15" dirty="0">
                <a:latin typeface="Arial"/>
                <a:cs typeface="Arial"/>
              </a:rPr>
              <a:t> </a:t>
            </a:r>
            <a:r>
              <a:rPr sz="3000" b="1" i="1" spc="-668" dirty="0">
                <a:latin typeface="Arial"/>
                <a:cs typeface="Arial"/>
              </a:rPr>
              <a:t>SHSR</a:t>
            </a:r>
            <a:endParaRPr sz="3000">
              <a:latin typeface="Arial"/>
              <a:cs typeface="Arial"/>
            </a:endParaRPr>
          </a:p>
        </p:txBody>
      </p:sp>
      <p:sp>
        <p:nvSpPr>
          <p:cNvPr id="8" name="object 8"/>
          <p:cNvSpPr/>
          <p:nvPr/>
        </p:nvSpPr>
        <p:spPr>
          <a:xfrm>
            <a:off x="8919971" y="1682495"/>
            <a:ext cx="9057323" cy="5715000"/>
          </a:xfrm>
          <a:custGeom>
            <a:avLst/>
            <a:gdLst/>
            <a:ahLst/>
            <a:cxnLst/>
            <a:rect l="l" t="t" r="r" b="b"/>
            <a:pathLst>
              <a:path w="6038215" h="3810000">
                <a:moveTo>
                  <a:pt x="0" y="635000"/>
                </a:moveTo>
                <a:lnTo>
                  <a:pt x="1742" y="587615"/>
                </a:lnTo>
                <a:lnTo>
                  <a:pt x="6886" y="541176"/>
                </a:lnTo>
                <a:lnTo>
                  <a:pt x="15309" y="495804"/>
                </a:lnTo>
                <a:lnTo>
                  <a:pt x="26889" y="451623"/>
                </a:lnTo>
                <a:lnTo>
                  <a:pt x="41503" y="408755"/>
                </a:lnTo>
                <a:lnTo>
                  <a:pt x="59027" y="367323"/>
                </a:lnTo>
                <a:lnTo>
                  <a:pt x="79339" y="327450"/>
                </a:lnTo>
                <a:lnTo>
                  <a:pt x="102316" y="289259"/>
                </a:lnTo>
                <a:lnTo>
                  <a:pt x="127834" y="252873"/>
                </a:lnTo>
                <a:lnTo>
                  <a:pt x="155772" y="218415"/>
                </a:lnTo>
                <a:lnTo>
                  <a:pt x="186007" y="186007"/>
                </a:lnTo>
                <a:lnTo>
                  <a:pt x="218415" y="155772"/>
                </a:lnTo>
                <a:lnTo>
                  <a:pt x="252873" y="127834"/>
                </a:lnTo>
                <a:lnTo>
                  <a:pt x="289259" y="102316"/>
                </a:lnTo>
                <a:lnTo>
                  <a:pt x="327450" y="79339"/>
                </a:lnTo>
                <a:lnTo>
                  <a:pt x="367323" y="59027"/>
                </a:lnTo>
                <a:lnTo>
                  <a:pt x="408755" y="41503"/>
                </a:lnTo>
                <a:lnTo>
                  <a:pt x="451623" y="26889"/>
                </a:lnTo>
                <a:lnTo>
                  <a:pt x="495804" y="15309"/>
                </a:lnTo>
                <a:lnTo>
                  <a:pt x="541176" y="6886"/>
                </a:lnTo>
                <a:lnTo>
                  <a:pt x="587615" y="1742"/>
                </a:lnTo>
                <a:lnTo>
                  <a:pt x="635000" y="0"/>
                </a:lnTo>
                <a:lnTo>
                  <a:pt x="5403087" y="0"/>
                </a:lnTo>
                <a:lnTo>
                  <a:pt x="5450472" y="1742"/>
                </a:lnTo>
                <a:lnTo>
                  <a:pt x="5496911" y="6886"/>
                </a:lnTo>
                <a:lnTo>
                  <a:pt x="5542283" y="15309"/>
                </a:lnTo>
                <a:lnTo>
                  <a:pt x="5586464" y="26889"/>
                </a:lnTo>
                <a:lnTo>
                  <a:pt x="5629332" y="41503"/>
                </a:lnTo>
                <a:lnTo>
                  <a:pt x="5670764" y="59027"/>
                </a:lnTo>
                <a:lnTo>
                  <a:pt x="5710637" y="79339"/>
                </a:lnTo>
                <a:lnTo>
                  <a:pt x="5748828" y="102316"/>
                </a:lnTo>
                <a:lnTo>
                  <a:pt x="5785214" y="127834"/>
                </a:lnTo>
                <a:lnTo>
                  <a:pt x="5819672" y="155772"/>
                </a:lnTo>
                <a:lnTo>
                  <a:pt x="5852080" y="186007"/>
                </a:lnTo>
                <a:lnTo>
                  <a:pt x="5882315" y="218415"/>
                </a:lnTo>
                <a:lnTo>
                  <a:pt x="5910253" y="252873"/>
                </a:lnTo>
                <a:lnTo>
                  <a:pt x="5935771" y="289259"/>
                </a:lnTo>
                <a:lnTo>
                  <a:pt x="5958748" y="327450"/>
                </a:lnTo>
                <a:lnTo>
                  <a:pt x="5979060" y="367323"/>
                </a:lnTo>
                <a:lnTo>
                  <a:pt x="5996584" y="408755"/>
                </a:lnTo>
                <a:lnTo>
                  <a:pt x="6011198" y="451623"/>
                </a:lnTo>
                <a:lnTo>
                  <a:pt x="6022778" y="495804"/>
                </a:lnTo>
                <a:lnTo>
                  <a:pt x="6031201" y="541176"/>
                </a:lnTo>
                <a:lnTo>
                  <a:pt x="6036345" y="587615"/>
                </a:lnTo>
                <a:lnTo>
                  <a:pt x="6038087" y="635000"/>
                </a:lnTo>
                <a:lnTo>
                  <a:pt x="6038087" y="3175000"/>
                </a:lnTo>
                <a:lnTo>
                  <a:pt x="6036345" y="3222384"/>
                </a:lnTo>
                <a:lnTo>
                  <a:pt x="6031201" y="3268823"/>
                </a:lnTo>
                <a:lnTo>
                  <a:pt x="6022778" y="3314195"/>
                </a:lnTo>
                <a:lnTo>
                  <a:pt x="6011198" y="3358376"/>
                </a:lnTo>
                <a:lnTo>
                  <a:pt x="5996584" y="3401244"/>
                </a:lnTo>
                <a:lnTo>
                  <a:pt x="5979060" y="3442676"/>
                </a:lnTo>
                <a:lnTo>
                  <a:pt x="5958748" y="3482549"/>
                </a:lnTo>
                <a:lnTo>
                  <a:pt x="5935771" y="3520740"/>
                </a:lnTo>
                <a:lnTo>
                  <a:pt x="5910253" y="3557126"/>
                </a:lnTo>
                <a:lnTo>
                  <a:pt x="5882315" y="3591584"/>
                </a:lnTo>
                <a:lnTo>
                  <a:pt x="5852080" y="3623992"/>
                </a:lnTo>
                <a:lnTo>
                  <a:pt x="5819672" y="3654227"/>
                </a:lnTo>
                <a:lnTo>
                  <a:pt x="5785214" y="3682165"/>
                </a:lnTo>
                <a:lnTo>
                  <a:pt x="5748828" y="3707683"/>
                </a:lnTo>
                <a:lnTo>
                  <a:pt x="5710637" y="3730660"/>
                </a:lnTo>
                <a:lnTo>
                  <a:pt x="5670764" y="3750972"/>
                </a:lnTo>
                <a:lnTo>
                  <a:pt x="5629332" y="3768496"/>
                </a:lnTo>
                <a:lnTo>
                  <a:pt x="5586464" y="3783110"/>
                </a:lnTo>
                <a:lnTo>
                  <a:pt x="5542283" y="3794690"/>
                </a:lnTo>
                <a:lnTo>
                  <a:pt x="5496911" y="3803113"/>
                </a:lnTo>
                <a:lnTo>
                  <a:pt x="5450472" y="3808257"/>
                </a:lnTo>
                <a:lnTo>
                  <a:pt x="5403087" y="3810000"/>
                </a:lnTo>
                <a:lnTo>
                  <a:pt x="635000" y="3810000"/>
                </a:lnTo>
                <a:lnTo>
                  <a:pt x="587615" y="3808257"/>
                </a:lnTo>
                <a:lnTo>
                  <a:pt x="541176" y="3803113"/>
                </a:lnTo>
                <a:lnTo>
                  <a:pt x="495804" y="3794690"/>
                </a:lnTo>
                <a:lnTo>
                  <a:pt x="451623" y="3783110"/>
                </a:lnTo>
                <a:lnTo>
                  <a:pt x="408755" y="3768496"/>
                </a:lnTo>
                <a:lnTo>
                  <a:pt x="367323" y="3750972"/>
                </a:lnTo>
                <a:lnTo>
                  <a:pt x="327450" y="3730660"/>
                </a:lnTo>
                <a:lnTo>
                  <a:pt x="289259" y="3707683"/>
                </a:lnTo>
                <a:lnTo>
                  <a:pt x="252873" y="3682165"/>
                </a:lnTo>
                <a:lnTo>
                  <a:pt x="218415" y="3654227"/>
                </a:lnTo>
                <a:lnTo>
                  <a:pt x="186007" y="3623992"/>
                </a:lnTo>
                <a:lnTo>
                  <a:pt x="155772" y="3591584"/>
                </a:lnTo>
                <a:lnTo>
                  <a:pt x="127834" y="3557126"/>
                </a:lnTo>
                <a:lnTo>
                  <a:pt x="102316" y="3520740"/>
                </a:lnTo>
                <a:lnTo>
                  <a:pt x="79339" y="3482549"/>
                </a:lnTo>
                <a:lnTo>
                  <a:pt x="59027" y="3442676"/>
                </a:lnTo>
                <a:lnTo>
                  <a:pt x="41503" y="3401244"/>
                </a:lnTo>
                <a:lnTo>
                  <a:pt x="26889" y="3358376"/>
                </a:lnTo>
                <a:lnTo>
                  <a:pt x="15309" y="3314195"/>
                </a:lnTo>
                <a:lnTo>
                  <a:pt x="6886" y="3268823"/>
                </a:lnTo>
                <a:lnTo>
                  <a:pt x="1742" y="3222384"/>
                </a:lnTo>
                <a:lnTo>
                  <a:pt x="0" y="3175000"/>
                </a:lnTo>
                <a:lnTo>
                  <a:pt x="0" y="635000"/>
                </a:lnTo>
                <a:close/>
              </a:path>
            </a:pathLst>
          </a:custGeom>
          <a:ln w="12192">
            <a:solidFill>
              <a:srgbClr val="41709C"/>
            </a:solidFill>
          </a:ln>
        </p:spPr>
        <p:txBody>
          <a:bodyPr wrap="square" lIns="0" tIns="0" rIns="0" bIns="0" rtlCol="0"/>
          <a:lstStyle/>
          <a:p>
            <a:endParaRPr sz="2700"/>
          </a:p>
        </p:txBody>
      </p:sp>
      <p:sp>
        <p:nvSpPr>
          <p:cNvPr id="9" name="object 9"/>
          <p:cNvSpPr txBox="1"/>
          <p:nvPr/>
        </p:nvSpPr>
        <p:spPr>
          <a:xfrm>
            <a:off x="9318878" y="4019359"/>
            <a:ext cx="8263890" cy="434734"/>
          </a:xfrm>
          <a:prstGeom prst="rect">
            <a:avLst/>
          </a:prstGeom>
        </p:spPr>
        <p:txBody>
          <a:bodyPr vert="horz" wrap="square" lIns="0" tIns="19050" rIns="0" bIns="0" rtlCol="0">
            <a:spAutoFit/>
          </a:bodyPr>
          <a:lstStyle/>
          <a:p>
            <a:pPr marL="448628" indent="-429578">
              <a:spcBef>
                <a:spcPts val="150"/>
              </a:spcBef>
              <a:buChar char="•"/>
              <a:tabLst>
                <a:tab pos="448628" algn="l"/>
              </a:tabLst>
            </a:pPr>
            <a:r>
              <a:rPr sz="2700" spc="-127" dirty="0">
                <a:latin typeface="Arial MT"/>
                <a:cs typeface="Arial MT"/>
              </a:rPr>
              <a:t>Dalam</a:t>
            </a:r>
            <a:r>
              <a:rPr sz="2700" spc="-60" dirty="0">
                <a:latin typeface="Arial MT"/>
                <a:cs typeface="Arial MT"/>
              </a:rPr>
              <a:t> </a:t>
            </a:r>
            <a:r>
              <a:rPr sz="2700" spc="-30" dirty="0">
                <a:latin typeface="Arial MT"/>
                <a:cs typeface="Arial MT"/>
              </a:rPr>
              <a:t>hal</a:t>
            </a:r>
            <a:r>
              <a:rPr sz="2700" spc="-60" dirty="0">
                <a:latin typeface="Arial MT"/>
                <a:cs typeface="Arial MT"/>
              </a:rPr>
              <a:t> </a:t>
            </a:r>
            <a:r>
              <a:rPr sz="2700" spc="-127" dirty="0">
                <a:latin typeface="Arial MT"/>
                <a:cs typeface="Arial MT"/>
              </a:rPr>
              <a:t>pengurus/penyimpan</a:t>
            </a:r>
            <a:r>
              <a:rPr sz="2700" spc="-60" dirty="0">
                <a:latin typeface="Arial MT"/>
                <a:cs typeface="Arial MT"/>
              </a:rPr>
              <a:t> </a:t>
            </a:r>
            <a:r>
              <a:rPr sz="2700" spc="-30" dirty="0">
                <a:latin typeface="Arial MT"/>
                <a:cs typeface="Arial MT"/>
              </a:rPr>
              <a:t>barang</a:t>
            </a:r>
            <a:r>
              <a:rPr sz="2700" spc="-68" dirty="0">
                <a:latin typeface="Arial MT"/>
                <a:cs typeface="Arial MT"/>
              </a:rPr>
              <a:t> </a:t>
            </a:r>
            <a:r>
              <a:rPr sz="2700" spc="-53" dirty="0">
                <a:latin typeface="Arial MT"/>
                <a:cs typeface="Arial MT"/>
              </a:rPr>
              <a:t>telah </a:t>
            </a:r>
            <a:r>
              <a:rPr sz="2700" spc="-45" dirty="0">
                <a:latin typeface="Arial MT"/>
                <a:cs typeface="Arial MT"/>
              </a:rPr>
              <a:t>diberikan</a:t>
            </a:r>
            <a:endParaRPr sz="2700">
              <a:latin typeface="Arial MT"/>
              <a:cs typeface="Arial MT"/>
            </a:endParaRPr>
          </a:p>
        </p:txBody>
      </p:sp>
      <p:sp>
        <p:nvSpPr>
          <p:cNvPr id="10" name="object 10"/>
          <p:cNvSpPr txBox="1"/>
          <p:nvPr/>
        </p:nvSpPr>
        <p:spPr>
          <a:xfrm>
            <a:off x="9748646" y="4430839"/>
            <a:ext cx="7832408" cy="434734"/>
          </a:xfrm>
          <a:prstGeom prst="rect">
            <a:avLst/>
          </a:prstGeom>
        </p:spPr>
        <p:txBody>
          <a:bodyPr vert="horz" wrap="square" lIns="0" tIns="19050" rIns="0" bIns="0" rtlCol="0">
            <a:spAutoFit/>
          </a:bodyPr>
          <a:lstStyle/>
          <a:p>
            <a:pPr marL="19050">
              <a:spcBef>
                <a:spcPts val="150"/>
              </a:spcBef>
              <a:tabLst>
                <a:tab pos="1596390" algn="l"/>
                <a:tab pos="3226118" algn="l"/>
                <a:tab pos="4579620" algn="l"/>
                <a:tab pos="5809298" algn="l"/>
                <a:tab pos="7112318" algn="l"/>
              </a:tabLst>
            </a:pPr>
            <a:r>
              <a:rPr sz="2700" spc="-15" dirty="0">
                <a:latin typeface="Arial MT"/>
                <a:cs typeface="Arial MT"/>
              </a:rPr>
              <a:t>tunjangan</a:t>
            </a:r>
            <a:r>
              <a:rPr sz="2700" dirty="0">
                <a:latin typeface="Arial MT"/>
                <a:cs typeface="Arial MT"/>
              </a:rPr>
              <a:t>	</a:t>
            </a:r>
            <a:r>
              <a:rPr sz="2700" spc="-15" dirty="0">
                <a:latin typeface="Arial MT"/>
                <a:cs typeface="Arial MT"/>
              </a:rPr>
              <a:t>fungsional</a:t>
            </a:r>
            <a:r>
              <a:rPr sz="2700" dirty="0">
                <a:latin typeface="Arial MT"/>
                <a:cs typeface="Arial MT"/>
              </a:rPr>
              <a:t>	</a:t>
            </a:r>
            <a:r>
              <a:rPr sz="2700" spc="-15" dirty="0">
                <a:latin typeface="Arial MT"/>
                <a:cs typeface="Arial MT"/>
              </a:rPr>
              <a:t>sebagai</a:t>
            </a:r>
            <a:r>
              <a:rPr sz="2700" dirty="0">
                <a:latin typeface="Arial MT"/>
                <a:cs typeface="Arial MT"/>
              </a:rPr>
              <a:t>	</a:t>
            </a:r>
            <a:r>
              <a:rPr sz="2700" spc="-15" dirty="0">
                <a:latin typeface="Arial MT"/>
                <a:cs typeface="Arial MT"/>
              </a:rPr>
              <a:t>penata</a:t>
            </a:r>
            <a:r>
              <a:rPr sz="2700" dirty="0">
                <a:latin typeface="Arial MT"/>
                <a:cs typeface="Arial MT"/>
              </a:rPr>
              <a:t>	</a:t>
            </a:r>
            <a:r>
              <a:rPr sz="2700" spc="-15" dirty="0">
                <a:latin typeface="Arial MT"/>
                <a:cs typeface="Arial MT"/>
              </a:rPr>
              <a:t>laksana</a:t>
            </a:r>
            <a:r>
              <a:rPr sz="2700" dirty="0">
                <a:latin typeface="Arial MT"/>
                <a:cs typeface="Arial MT"/>
              </a:rPr>
              <a:t>	</a:t>
            </a:r>
            <a:r>
              <a:rPr sz="2700" spc="-300" dirty="0">
                <a:latin typeface="Arial MT"/>
                <a:cs typeface="Arial MT"/>
              </a:rPr>
              <a:t>BMD,</a:t>
            </a:r>
            <a:endParaRPr sz="2700">
              <a:latin typeface="Arial MT"/>
              <a:cs typeface="Arial MT"/>
            </a:endParaRPr>
          </a:p>
        </p:txBody>
      </p:sp>
      <p:sp>
        <p:nvSpPr>
          <p:cNvPr id="11" name="object 11"/>
          <p:cNvSpPr txBox="1"/>
          <p:nvPr/>
        </p:nvSpPr>
        <p:spPr>
          <a:xfrm>
            <a:off x="9318878" y="4728020"/>
            <a:ext cx="8263890" cy="1081065"/>
          </a:xfrm>
          <a:prstGeom prst="rect">
            <a:avLst/>
          </a:prstGeom>
        </p:spPr>
        <p:txBody>
          <a:bodyPr vert="horz" wrap="square" lIns="0" tIns="133350" rIns="0" bIns="0" rtlCol="0">
            <a:spAutoFit/>
          </a:bodyPr>
          <a:lstStyle/>
          <a:p>
            <a:pPr marL="448628">
              <a:spcBef>
                <a:spcPts val="1050"/>
              </a:spcBef>
            </a:pPr>
            <a:r>
              <a:rPr sz="2700" spc="-30" dirty="0">
                <a:latin typeface="Arial MT"/>
                <a:cs typeface="Arial MT"/>
              </a:rPr>
              <a:t>tidak</a:t>
            </a:r>
            <a:r>
              <a:rPr sz="2700" spc="-53" dirty="0">
                <a:latin typeface="Arial MT"/>
                <a:cs typeface="Arial MT"/>
              </a:rPr>
              <a:t> </a:t>
            </a:r>
            <a:r>
              <a:rPr sz="2700" spc="-75" dirty="0">
                <a:latin typeface="Arial MT"/>
                <a:cs typeface="Arial MT"/>
              </a:rPr>
              <a:t>diberikan</a:t>
            </a:r>
            <a:r>
              <a:rPr sz="2700" spc="-60" dirty="0">
                <a:latin typeface="Arial MT"/>
                <a:cs typeface="Arial MT"/>
              </a:rPr>
              <a:t> </a:t>
            </a:r>
            <a:r>
              <a:rPr sz="2700" spc="-188" dirty="0">
                <a:latin typeface="Arial MT"/>
                <a:cs typeface="Arial MT"/>
              </a:rPr>
              <a:t>honorarium</a:t>
            </a:r>
            <a:r>
              <a:rPr sz="2700" spc="-30" dirty="0">
                <a:latin typeface="Arial MT"/>
                <a:cs typeface="Arial MT"/>
              </a:rPr>
              <a:t> </a:t>
            </a:r>
            <a:r>
              <a:rPr sz="2700" spc="-15" dirty="0">
                <a:latin typeface="Arial MT"/>
                <a:cs typeface="Arial MT"/>
              </a:rPr>
              <a:t>dimaksud.</a:t>
            </a:r>
            <a:endParaRPr sz="2700">
              <a:latin typeface="Arial MT"/>
              <a:cs typeface="Arial MT"/>
            </a:endParaRPr>
          </a:p>
          <a:p>
            <a:pPr marL="448628" indent="-429578">
              <a:spcBef>
                <a:spcPts val="900"/>
              </a:spcBef>
              <a:buChar char="•"/>
              <a:tabLst>
                <a:tab pos="448628" algn="l"/>
              </a:tabLst>
            </a:pPr>
            <a:r>
              <a:rPr sz="2700" spc="-135" dirty="0">
                <a:latin typeface="Arial MT"/>
                <a:cs typeface="Arial MT"/>
              </a:rPr>
              <a:t>Dalam</a:t>
            </a:r>
            <a:r>
              <a:rPr sz="2700" spc="-53" dirty="0">
                <a:latin typeface="Arial MT"/>
                <a:cs typeface="Arial MT"/>
              </a:rPr>
              <a:t> </a:t>
            </a:r>
            <a:r>
              <a:rPr sz="2700" spc="-38" dirty="0">
                <a:latin typeface="Arial MT"/>
                <a:cs typeface="Arial MT"/>
              </a:rPr>
              <a:t>hal</a:t>
            </a:r>
            <a:r>
              <a:rPr sz="2700" spc="-113" dirty="0">
                <a:latin typeface="Arial MT"/>
                <a:cs typeface="Arial MT"/>
              </a:rPr>
              <a:t> </a:t>
            </a:r>
            <a:r>
              <a:rPr sz="2700" spc="-127" dirty="0">
                <a:latin typeface="Arial MT"/>
                <a:cs typeface="Arial MT"/>
              </a:rPr>
              <a:t>pelaksanaan</a:t>
            </a:r>
            <a:r>
              <a:rPr sz="2700" spc="-45" dirty="0">
                <a:latin typeface="Arial MT"/>
                <a:cs typeface="Arial MT"/>
              </a:rPr>
              <a:t> </a:t>
            </a:r>
            <a:r>
              <a:rPr sz="2700" spc="-158" dirty="0">
                <a:latin typeface="Arial MT"/>
                <a:cs typeface="Arial MT"/>
              </a:rPr>
              <a:t>tugas</a:t>
            </a:r>
            <a:r>
              <a:rPr sz="2700" spc="-30" dirty="0">
                <a:latin typeface="Arial MT"/>
                <a:cs typeface="Arial MT"/>
              </a:rPr>
              <a:t> </a:t>
            </a:r>
            <a:r>
              <a:rPr sz="2700" spc="-90" dirty="0">
                <a:latin typeface="Arial MT"/>
                <a:cs typeface="Arial MT"/>
              </a:rPr>
              <a:t>sebagai</a:t>
            </a:r>
            <a:r>
              <a:rPr sz="2700" spc="-53" dirty="0">
                <a:latin typeface="Arial MT"/>
                <a:cs typeface="Arial MT"/>
              </a:rPr>
              <a:t> </a:t>
            </a:r>
            <a:r>
              <a:rPr sz="2700" spc="-188" dirty="0">
                <a:latin typeface="Arial MT"/>
                <a:cs typeface="Arial MT"/>
              </a:rPr>
              <a:t>pengurus</a:t>
            </a:r>
            <a:r>
              <a:rPr sz="2700" dirty="0">
                <a:latin typeface="Arial MT"/>
                <a:cs typeface="Arial MT"/>
              </a:rPr>
              <a:t> </a:t>
            </a:r>
            <a:r>
              <a:rPr sz="2700" spc="-15" dirty="0">
                <a:latin typeface="Arial MT"/>
                <a:cs typeface="Arial MT"/>
              </a:rPr>
              <a:t>barang</a:t>
            </a:r>
            <a:endParaRPr sz="2700">
              <a:latin typeface="Arial MT"/>
              <a:cs typeface="Arial MT"/>
            </a:endParaRPr>
          </a:p>
        </p:txBody>
      </p:sp>
      <p:sp>
        <p:nvSpPr>
          <p:cNvPr id="12" name="object 12"/>
          <p:cNvSpPr txBox="1"/>
          <p:nvPr/>
        </p:nvSpPr>
        <p:spPr>
          <a:xfrm>
            <a:off x="9748646" y="5779123"/>
            <a:ext cx="7834313" cy="434734"/>
          </a:xfrm>
          <a:prstGeom prst="rect">
            <a:avLst/>
          </a:prstGeom>
        </p:spPr>
        <p:txBody>
          <a:bodyPr vert="horz" wrap="square" lIns="0" tIns="19050" rIns="0" bIns="0" rtlCol="0">
            <a:spAutoFit/>
          </a:bodyPr>
          <a:lstStyle/>
          <a:p>
            <a:pPr marL="19050">
              <a:spcBef>
                <a:spcPts val="150"/>
              </a:spcBef>
              <a:tabLst>
                <a:tab pos="1063943" algn="l"/>
                <a:tab pos="3461385" algn="l"/>
                <a:tab pos="4693920" algn="l"/>
                <a:tab pos="6437948" algn="l"/>
              </a:tabLst>
            </a:pPr>
            <a:r>
              <a:rPr sz="2700" spc="-15" dirty="0">
                <a:latin typeface="Arial MT"/>
                <a:cs typeface="Arial MT"/>
              </a:rPr>
              <a:t>telah</a:t>
            </a:r>
            <a:r>
              <a:rPr sz="2700" dirty="0">
                <a:latin typeface="Arial MT"/>
                <a:cs typeface="Arial MT"/>
              </a:rPr>
              <a:t>	</a:t>
            </a:r>
            <a:r>
              <a:rPr sz="2700" spc="-15" dirty="0">
                <a:latin typeface="Arial MT"/>
                <a:cs typeface="Arial MT"/>
              </a:rPr>
              <a:t>diperhitungkan</a:t>
            </a:r>
            <a:r>
              <a:rPr sz="2700" dirty="0">
                <a:latin typeface="Arial MT"/>
                <a:cs typeface="Arial MT"/>
              </a:rPr>
              <a:t>	</a:t>
            </a:r>
            <a:r>
              <a:rPr sz="2700" spc="-30" dirty="0">
                <a:latin typeface="Arial MT"/>
                <a:cs typeface="Arial MT"/>
              </a:rPr>
              <a:t>dalam</a:t>
            </a:r>
            <a:r>
              <a:rPr sz="2700" dirty="0">
                <a:latin typeface="Arial MT"/>
                <a:cs typeface="Arial MT"/>
              </a:rPr>
              <a:t>	</a:t>
            </a:r>
            <a:r>
              <a:rPr sz="2700" spc="-15" dirty="0">
                <a:latin typeface="Arial MT"/>
                <a:cs typeface="Arial MT"/>
              </a:rPr>
              <a:t>komponen</a:t>
            </a:r>
            <a:r>
              <a:rPr sz="2700" dirty="0">
                <a:latin typeface="Arial MT"/>
                <a:cs typeface="Arial MT"/>
              </a:rPr>
              <a:t>	</a:t>
            </a:r>
            <a:r>
              <a:rPr sz="2700" spc="-150" dirty="0">
                <a:latin typeface="Arial MT"/>
                <a:cs typeface="Arial MT"/>
              </a:rPr>
              <a:t>tambahan</a:t>
            </a:r>
            <a:endParaRPr sz="2700">
              <a:latin typeface="Arial MT"/>
              <a:cs typeface="Arial MT"/>
            </a:endParaRPr>
          </a:p>
        </p:txBody>
      </p:sp>
      <p:sp>
        <p:nvSpPr>
          <p:cNvPr id="13" name="object 13"/>
          <p:cNvSpPr txBox="1"/>
          <p:nvPr/>
        </p:nvSpPr>
        <p:spPr>
          <a:xfrm>
            <a:off x="9748646" y="6191632"/>
            <a:ext cx="7837170" cy="850233"/>
          </a:xfrm>
          <a:prstGeom prst="rect">
            <a:avLst/>
          </a:prstGeom>
        </p:spPr>
        <p:txBody>
          <a:bodyPr vert="horz" wrap="square" lIns="0" tIns="19050" rIns="0" bIns="0" rtlCol="0">
            <a:spAutoFit/>
          </a:bodyPr>
          <a:lstStyle/>
          <a:p>
            <a:pPr marL="19050" marR="7620">
              <a:spcBef>
                <a:spcPts val="150"/>
              </a:spcBef>
            </a:pPr>
            <a:r>
              <a:rPr sz="2700" spc="-150" dirty="0">
                <a:latin typeface="Arial MT"/>
                <a:cs typeface="Arial MT"/>
              </a:rPr>
              <a:t>penghasilan</a:t>
            </a:r>
            <a:r>
              <a:rPr sz="2700" spc="15" dirty="0">
                <a:latin typeface="Arial MT"/>
                <a:cs typeface="Arial MT"/>
              </a:rPr>
              <a:t> </a:t>
            </a:r>
            <a:r>
              <a:rPr sz="2700" spc="-240" dirty="0">
                <a:latin typeface="Arial MT"/>
                <a:cs typeface="Arial MT"/>
              </a:rPr>
              <a:t>sesuai</a:t>
            </a:r>
            <a:r>
              <a:rPr sz="2700" spc="53" dirty="0">
                <a:latin typeface="Arial MT"/>
                <a:cs typeface="Arial MT"/>
              </a:rPr>
              <a:t> </a:t>
            </a:r>
            <a:r>
              <a:rPr sz="2700" spc="-135" dirty="0">
                <a:latin typeface="Arial MT"/>
                <a:cs typeface="Arial MT"/>
              </a:rPr>
              <a:t>dengan</a:t>
            </a:r>
            <a:r>
              <a:rPr sz="2700" spc="30" dirty="0">
                <a:latin typeface="Arial MT"/>
                <a:cs typeface="Arial MT"/>
              </a:rPr>
              <a:t> </a:t>
            </a:r>
            <a:r>
              <a:rPr sz="2700" spc="-171" dirty="0">
                <a:latin typeface="Arial MT"/>
                <a:cs typeface="Arial MT"/>
              </a:rPr>
              <a:t>ketentuan</a:t>
            </a:r>
            <a:r>
              <a:rPr sz="2700" spc="8" dirty="0">
                <a:latin typeface="Arial MT"/>
                <a:cs typeface="Arial MT"/>
              </a:rPr>
              <a:t> </a:t>
            </a:r>
            <a:r>
              <a:rPr sz="2700" spc="-90" dirty="0">
                <a:latin typeface="Arial MT"/>
                <a:cs typeface="Arial MT"/>
              </a:rPr>
              <a:t>peraturan</a:t>
            </a:r>
            <a:r>
              <a:rPr sz="2700" spc="38" dirty="0">
                <a:latin typeface="Arial MT"/>
                <a:cs typeface="Arial MT"/>
              </a:rPr>
              <a:t> </a:t>
            </a:r>
            <a:r>
              <a:rPr sz="2700" spc="-83" dirty="0">
                <a:latin typeface="Arial MT"/>
                <a:cs typeface="Arial MT"/>
              </a:rPr>
              <a:t>per-</a:t>
            </a:r>
            <a:r>
              <a:rPr sz="2700" spc="-113" dirty="0">
                <a:latin typeface="Arial MT"/>
                <a:cs typeface="Arial MT"/>
              </a:rPr>
              <a:t>UU- </a:t>
            </a:r>
            <a:r>
              <a:rPr sz="2700" spc="-165" dirty="0">
                <a:latin typeface="Arial MT"/>
                <a:cs typeface="Arial MT"/>
              </a:rPr>
              <a:t>an,</a:t>
            </a:r>
            <a:r>
              <a:rPr sz="2700" spc="-38" dirty="0">
                <a:latin typeface="Arial MT"/>
                <a:cs typeface="Arial MT"/>
              </a:rPr>
              <a:t> </a:t>
            </a:r>
            <a:r>
              <a:rPr sz="2700" spc="-203" dirty="0">
                <a:latin typeface="Arial MT"/>
                <a:cs typeface="Arial MT"/>
              </a:rPr>
              <a:t>pengurus</a:t>
            </a:r>
            <a:r>
              <a:rPr sz="2700" spc="-30" dirty="0">
                <a:latin typeface="Arial MT"/>
                <a:cs typeface="Arial MT"/>
              </a:rPr>
              <a:t> </a:t>
            </a:r>
            <a:r>
              <a:rPr sz="2700" spc="-53" dirty="0">
                <a:latin typeface="Arial MT"/>
                <a:cs typeface="Arial MT"/>
              </a:rPr>
              <a:t>barang</a:t>
            </a:r>
            <a:r>
              <a:rPr sz="2700" spc="-90" dirty="0">
                <a:latin typeface="Arial MT"/>
                <a:cs typeface="Arial MT"/>
              </a:rPr>
              <a:t> </a:t>
            </a:r>
            <a:r>
              <a:rPr sz="2700" spc="-30" dirty="0">
                <a:latin typeface="Arial MT"/>
                <a:cs typeface="Arial MT"/>
              </a:rPr>
              <a:t>tidak</a:t>
            </a:r>
            <a:r>
              <a:rPr sz="2700" spc="-38" dirty="0">
                <a:latin typeface="Arial MT"/>
                <a:cs typeface="Arial MT"/>
              </a:rPr>
              <a:t> </a:t>
            </a:r>
            <a:r>
              <a:rPr sz="2700" spc="-83" dirty="0">
                <a:latin typeface="Arial MT"/>
                <a:cs typeface="Arial MT"/>
              </a:rPr>
              <a:t>diberikan</a:t>
            </a:r>
            <a:r>
              <a:rPr sz="2700" spc="-98" dirty="0">
                <a:latin typeface="Arial MT"/>
                <a:cs typeface="Arial MT"/>
              </a:rPr>
              <a:t> </a:t>
            </a:r>
            <a:r>
              <a:rPr sz="2700" spc="-15" dirty="0">
                <a:latin typeface="Arial MT"/>
                <a:cs typeface="Arial MT"/>
              </a:rPr>
              <a:t>honorarium</a:t>
            </a:r>
            <a:endParaRPr sz="2700">
              <a:latin typeface="Arial MT"/>
              <a:cs typeface="Arial MT"/>
            </a:endParaRPr>
          </a:p>
        </p:txBody>
      </p:sp>
      <p:sp>
        <p:nvSpPr>
          <p:cNvPr id="14" name="object 14"/>
          <p:cNvSpPr txBox="1"/>
          <p:nvPr/>
        </p:nvSpPr>
        <p:spPr>
          <a:xfrm>
            <a:off x="1705508" y="1881568"/>
            <a:ext cx="5789294" cy="481863"/>
          </a:xfrm>
          <a:prstGeom prst="rect">
            <a:avLst/>
          </a:prstGeom>
        </p:spPr>
        <p:txBody>
          <a:bodyPr vert="horz" wrap="square" lIns="0" tIns="20003" rIns="0" bIns="0" rtlCol="0">
            <a:spAutoFit/>
          </a:bodyPr>
          <a:lstStyle/>
          <a:p>
            <a:pPr marL="19050">
              <a:spcBef>
                <a:spcPts val="158"/>
              </a:spcBef>
            </a:pPr>
            <a:r>
              <a:rPr sz="3000" b="1" i="1" spc="-428" dirty="0">
                <a:latin typeface="Arial"/>
                <a:cs typeface="Arial"/>
              </a:rPr>
              <a:t>PMK</a:t>
            </a:r>
            <a:r>
              <a:rPr sz="3000" b="1" i="1" spc="-15" dirty="0">
                <a:latin typeface="Arial"/>
                <a:cs typeface="Arial"/>
              </a:rPr>
              <a:t> </a:t>
            </a:r>
            <a:r>
              <a:rPr sz="3000" b="1" i="1" spc="-555" dirty="0">
                <a:latin typeface="Arial"/>
                <a:cs typeface="Arial"/>
              </a:rPr>
              <a:t>SBM</a:t>
            </a:r>
            <a:r>
              <a:rPr sz="3000" b="1" i="1" spc="-38" dirty="0">
                <a:latin typeface="Arial"/>
                <a:cs typeface="Arial"/>
              </a:rPr>
              <a:t> </a:t>
            </a:r>
            <a:r>
              <a:rPr sz="3000" b="1" i="1" spc="-68" dirty="0">
                <a:latin typeface="Arial"/>
                <a:cs typeface="Arial"/>
              </a:rPr>
              <a:t>2025</a:t>
            </a:r>
            <a:r>
              <a:rPr sz="3000" b="1" i="1" spc="-30" dirty="0">
                <a:latin typeface="Arial"/>
                <a:cs typeface="Arial"/>
              </a:rPr>
              <a:t> </a:t>
            </a:r>
            <a:r>
              <a:rPr sz="3000" b="1" i="1" spc="-420" dirty="0">
                <a:latin typeface="Arial"/>
                <a:cs typeface="Arial"/>
              </a:rPr>
              <a:t>(Pengurus</a:t>
            </a:r>
            <a:r>
              <a:rPr sz="3000" b="1" i="1" spc="-23" dirty="0">
                <a:latin typeface="Arial"/>
                <a:cs typeface="Arial"/>
              </a:rPr>
              <a:t> </a:t>
            </a:r>
            <a:r>
              <a:rPr sz="3000" b="1" i="1" spc="-390" dirty="0">
                <a:latin typeface="Arial"/>
                <a:cs typeface="Arial"/>
              </a:rPr>
              <a:t>Barang</a:t>
            </a:r>
            <a:r>
              <a:rPr sz="3000" b="1" i="1" spc="8" dirty="0">
                <a:latin typeface="Arial"/>
                <a:cs typeface="Arial"/>
              </a:rPr>
              <a:t> </a:t>
            </a:r>
            <a:r>
              <a:rPr sz="3000" b="1" i="1" spc="-113" dirty="0">
                <a:latin typeface="Arial"/>
                <a:cs typeface="Arial"/>
              </a:rPr>
              <a:t>K/L)</a:t>
            </a:r>
            <a:endParaRPr sz="3000">
              <a:latin typeface="Arial"/>
              <a:cs typeface="Arial"/>
            </a:endParaRPr>
          </a:p>
        </p:txBody>
      </p:sp>
      <p:graphicFrame>
        <p:nvGraphicFramePr>
          <p:cNvPr id="15" name="object 15"/>
          <p:cNvGraphicFramePr>
            <a:graphicFrameLocks noGrp="1"/>
          </p:cNvGraphicFramePr>
          <p:nvPr>
            <p:extLst>
              <p:ext uri="{D42A27DB-BD31-4B8C-83A1-F6EECF244321}">
                <p14:modId xmlns:p14="http://schemas.microsoft.com/office/powerpoint/2010/main" val="1171723114"/>
              </p:ext>
            </p:extLst>
          </p:nvPr>
        </p:nvGraphicFramePr>
        <p:xfrm>
          <a:off x="9280017" y="2274188"/>
          <a:ext cx="8310562" cy="1695450"/>
        </p:xfrm>
        <a:graphic>
          <a:graphicData uri="http://schemas.openxmlformats.org/drawingml/2006/table">
            <a:tbl>
              <a:tblPr firstRow="1" bandRow="1">
                <a:tableStyleId>{2D5ABB26-0587-4C30-8999-92F81FD0307C}</a:tableStyleId>
              </a:tblPr>
              <a:tblGrid>
                <a:gridCol w="622935">
                  <a:extLst>
                    <a:ext uri="{9D8B030D-6E8A-4147-A177-3AD203B41FA5}">
                      <a16:colId xmlns:a16="http://schemas.microsoft.com/office/drawing/2014/main" val="20000"/>
                    </a:ext>
                  </a:extLst>
                </a:gridCol>
                <a:gridCol w="5049203">
                  <a:extLst>
                    <a:ext uri="{9D8B030D-6E8A-4147-A177-3AD203B41FA5}">
                      <a16:colId xmlns:a16="http://schemas.microsoft.com/office/drawing/2014/main" val="20001"/>
                    </a:ext>
                  </a:extLst>
                </a:gridCol>
                <a:gridCol w="872490">
                  <a:extLst>
                    <a:ext uri="{9D8B030D-6E8A-4147-A177-3AD203B41FA5}">
                      <a16:colId xmlns:a16="http://schemas.microsoft.com/office/drawing/2014/main" val="20002"/>
                    </a:ext>
                  </a:extLst>
                </a:gridCol>
                <a:gridCol w="1765934">
                  <a:extLst>
                    <a:ext uri="{9D8B030D-6E8A-4147-A177-3AD203B41FA5}">
                      <a16:colId xmlns:a16="http://schemas.microsoft.com/office/drawing/2014/main" val="20003"/>
                    </a:ext>
                  </a:extLst>
                </a:gridCol>
              </a:tblGrid>
              <a:tr h="339090">
                <a:tc>
                  <a:txBody>
                    <a:bodyPr/>
                    <a:lstStyle/>
                    <a:p>
                      <a:pPr marR="93345" algn="r">
                        <a:lnSpc>
                          <a:spcPct val="100000"/>
                        </a:lnSpc>
                        <a:spcBef>
                          <a:spcPts val="45"/>
                        </a:spcBef>
                      </a:pPr>
                      <a:r>
                        <a:rPr sz="2000" spc="-25" dirty="0">
                          <a:latin typeface="Calibri"/>
                          <a:cs typeface="Calibri"/>
                        </a:rPr>
                        <a:t>1.</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3185">
                        <a:lnSpc>
                          <a:spcPct val="100000"/>
                        </a:lnSpc>
                        <a:spcBef>
                          <a:spcPts val="45"/>
                        </a:spcBef>
                      </a:pPr>
                      <a:r>
                        <a:rPr sz="2000" dirty="0">
                          <a:highlight>
                            <a:srgbClr val="FFFF00"/>
                          </a:highlight>
                          <a:latin typeface="Calibri"/>
                          <a:cs typeface="Calibri"/>
                        </a:rPr>
                        <a:t>Pengurus</a:t>
                      </a:r>
                      <a:r>
                        <a:rPr sz="2000" spc="-55" dirty="0">
                          <a:highlight>
                            <a:srgbClr val="FFFF00"/>
                          </a:highlight>
                          <a:latin typeface="Calibri"/>
                          <a:cs typeface="Calibri"/>
                        </a:rPr>
                        <a:t> </a:t>
                      </a:r>
                      <a:r>
                        <a:rPr sz="2000" dirty="0">
                          <a:highlight>
                            <a:srgbClr val="FFFF00"/>
                          </a:highlight>
                          <a:latin typeface="Calibri"/>
                          <a:cs typeface="Calibri"/>
                        </a:rPr>
                        <a:t>Barang</a:t>
                      </a:r>
                      <a:r>
                        <a:rPr sz="2000" spc="-55" dirty="0">
                          <a:highlight>
                            <a:srgbClr val="FFFF00"/>
                          </a:highlight>
                          <a:latin typeface="Calibri"/>
                          <a:cs typeface="Calibri"/>
                        </a:rPr>
                        <a:t> </a:t>
                      </a:r>
                      <a:r>
                        <a:rPr sz="2000" spc="-10" dirty="0">
                          <a:highlight>
                            <a:srgbClr val="FFFF00"/>
                          </a:highlight>
                          <a:latin typeface="Calibri"/>
                          <a:cs typeface="Calibri"/>
                        </a:rPr>
                        <a:t>Pengelola</a:t>
                      </a:r>
                      <a:endParaRPr sz="2000" dirty="0">
                        <a:highlight>
                          <a:srgbClr val="FFFF00"/>
                        </a:highlight>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5"/>
                        </a:spcBef>
                      </a:pPr>
                      <a:r>
                        <a:rPr sz="2000" spc="-25" dirty="0">
                          <a:latin typeface="Calibri"/>
                          <a:cs typeface="Calibri"/>
                        </a:rPr>
                        <a:t>OB</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70485" algn="ctr">
                        <a:lnSpc>
                          <a:spcPct val="100000"/>
                        </a:lnSpc>
                        <a:spcBef>
                          <a:spcPts val="45"/>
                        </a:spcBef>
                      </a:pPr>
                      <a:r>
                        <a:rPr sz="2000" spc="-10" dirty="0">
                          <a:latin typeface="Calibri"/>
                          <a:cs typeface="Calibri"/>
                        </a:rPr>
                        <a:t>Rp500.000</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39090">
                <a:tc>
                  <a:txBody>
                    <a:bodyPr/>
                    <a:lstStyle/>
                    <a:p>
                      <a:pPr marR="93345" algn="r">
                        <a:lnSpc>
                          <a:spcPct val="100000"/>
                        </a:lnSpc>
                        <a:spcBef>
                          <a:spcPts val="45"/>
                        </a:spcBef>
                      </a:pPr>
                      <a:r>
                        <a:rPr sz="2000" spc="-25" dirty="0">
                          <a:latin typeface="Calibri"/>
                          <a:cs typeface="Calibri"/>
                        </a:rPr>
                        <a:t>2.</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3185">
                        <a:lnSpc>
                          <a:spcPct val="100000"/>
                        </a:lnSpc>
                        <a:spcBef>
                          <a:spcPts val="45"/>
                        </a:spcBef>
                      </a:pPr>
                      <a:r>
                        <a:rPr sz="2000" dirty="0">
                          <a:highlight>
                            <a:srgbClr val="FFFF00"/>
                          </a:highlight>
                          <a:latin typeface="Calibri"/>
                          <a:cs typeface="Calibri"/>
                        </a:rPr>
                        <a:t>Pembantu</a:t>
                      </a:r>
                      <a:r>
                        <a:rPr sz="2000" spc="-55" dirty="0">
                          <a:highlight>
                            <a:srgbClr val="FFFF00"/>
                          </a:highlight>
                          <a:latin typeface="Calibri"/>
                          <a:cs typeface="Calibri"/>
                        </a:rPr>
                        <a:t> </a:t>
                      </a:r>
                      <a:r>
                        <a:rPr sz="2000" dirty="0">
                          <a:highlight>
                            <a:srgbClr val="FFFF00"/>
                          </a:highlight>
                          <a:latin typeface="Calibri"/>
                          <a:cs typeface="Calibri"/>
                        </a:rPr>
                        <a:t>Pengurus</a:t>
                      </a:r>
                      <a:r>
                        <a:rPr sz="2000" spc="-55" dirty="0">
                          <a:highlight>
                            <a:srgbClr val="FFFF00"/>
                          </a:highlight>
                          <a:latin typeface="Calibri"/>
                          <a:cs typeface="Calibri"/>
                        </a:rPr>
                        <a:t> </a:t>
                      </a:r>
                      <a:r>
                        <a:rPr sz="2000" dirty="0">
                          <a:highlight>
                            <a:srgbClr val="FFFF00"/>
                          </a:highlight>
                          <a:latin typeface="Calibri"/>
                          <a:cs typeface="Calibri"/>
                        </a:rPr>
                        <a:t>Barang</a:t>
                      </a:r>
                      <a:r>
                        <a:rPr sz="2000" spc="-55" dirty="0">
                          <a:highlight>
                            <a:srgbClr val="FFFF00"/>
                          </a:highlight>
                          <a:latin typeface="Calibri"/>
                          <a:cs typeface="Calibri"/>
                        </a:rPr>
                        <a:t> </a:t>
                      </a:r>
                      <a:r>
                        <a:rPr sz="2000" spc="-10" dirty="0">
                          <a:highlight>
                            <a:srgbClr val="FFFF00"/>
                          </a:highlight>
                          <a:latin typeface="Calibri"/>
                          <a:cs typeface="Calibri"/>
                        </a:rPr>
                        <a:t>Pengelola</a:t>
                      </a:r>
                      <a:endParaRPr sz="2000" dirty="0">
                        <a:highlight>
                          <a:srgbClr val="FFFF00"/>
                        </a:highlight>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5"/>
                        </a:spcBef>
                      </a:pPr>
                      <a:r>
                        <a:rPr sz="2000" spc="-25" dirty="0">
                          <a:latin typeface="Calibri"/>
                          <a:cs typeface="Calibri"/>
                        </a:rPr>
                        <a:t>OB</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70485" algn="ctr">
                        <a:lnSpc>
                          <a:spcPct val="100000"/>
                        </a:lnSpc>
                        <a:spcBef>
                          <a:spcPts val="45"/>
                        </a:spcBef>
                      </a:pPr>
                      <a:r>
                        <a:rPr sz="2000" spc="-10" dirty="0">
                          <a:latin typeface="Calibri"/>
                          <a:cs typeface="Calibri"/>
                        </a:rPr>
                        <a:t>Rp450.000</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39090">
                <a:tc>
                  <a:txBody>
                    <a:bodyPr/>
                    <a:lstStyle/>
                    <a:p>
                      <a:pPr marR="93345" algn="r">
                        <a:lnSpc>
                          <a:spcPct val="100000"/>
                        </a:lnSpc>
                        <a:spcBef>
                          <a:spcPts val="45"/>
                        </a:spcBef>
                      </a:pPr>
                      <a:r>
                        <a:rPr sz="2000" spc="-25" dirty="0">
                          <a:latin typeface="Calibri"/>
                          <a:cs typeface="Calibri"/>
                        </a:rPr>
                        <a:t>3.</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3185">
                        <a:lnSpc>
                          <a:spcPct val="100000"/>
                        </a:lnSpc>
                        <a:spcBef>
                          <a:spcPts val="45"/>
                        </a:spcBef>
                      </a:pPr>
                      <a:r>
                        <a:rPr sz="2000" dirty="0">
                          <a:latin typeface="Calibri"/>
                          <a:cs typeface="Calibri"/>
                        </a:rPr>
                        <a:t>Pengurus</a:t>
                      </a:r>
                      <a:r>
                        <a:rPr sz="2000" spc="-60" dirty="0">
                          <a:latin typeface="Calibri"/>
                          <a:cs typeface="Calibri"/>
                        </a:rPr>
                        <a:t> </a:t>
                      </a:r>
                      <a:r>
                        <a:rPr sz="2000" dirty="0">
                          <a:latin typeface="Calibri"/>
                          <a:cs typeface="Calibri"/>
                        </a:rPr>
                        <a:t>Barang</a:t>
                      </a:r>
                      <a:r>
                        <a:rPr sz="2000" spc="-55" dirty="0">
                          <a:latin typeface="Calibri"/>
                          <a:cs typeface="Calibri"/>
                        </a:rPr>
                        <a:t> </a:t>
                      </a:r>
                      <a:r>
                        <a:rPr sz="2000" spc="-10" dirty="0">
                          <a:latin typeface="Calibri"/>
                          <a:cs typeface="Calibri"/>
                        </a:rPr>
                        <a:t>Pengguna</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5"/>
                        </a:spcBef>
                      </a:pPr>
                      <a:r>
                        <a:rPr sz="2000" spc="-25" dirty="0">
                          <a:latin typeface="Calibri"/>
                          <a:cs typeface="Calibri"/>
                        </a:rPr>
                        <a:t>OB</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70485" algn="ctr">
                        <a:lnSpc>
                          <a:spcPct val="100000"/>
                        </a:lnSpc>
                        <a:spcBef>
                          <a:spcPts val="45"/>
                        </a:spcBef>
                      </a:pPr>
                      <a:r>
                        <a:rPr sz="2000" spc="-10" dirty="0">
                          <a:latin typeface="Calibri"/>
                          <a:cs typeface="Calibri"/>
                        </a:rPr>
                        <a:t>Rp400.000</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39090">
                <a:tc>
                  <a:txBody>
                    <a:bodyPr/>
                    <a:lstStyle/>
                    <a:p>
                      <a:pPr marR="93345" algn="r">
                        <a:lnSpc>
                          <a:spcPct val="100000"/>
                        </a:lnSpc>
                        <a:spcBef>
                          <a:spcPts val="50"/>
                        </a:spcBef>
                      </a:pPr>
                      <a:r>
                        <a:rPr sz="2000" spc="-25" dirty="0">
                          <a:latin typeface="Calibri"/>
                          <a:cs typeface="Calibri"/>
                        </a:rPr>
                        <a:t>4.</a:t>
                      </a:r>
                      <a:endParaRPr sz="200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3185">
                        <a:lnSpc>
                          <a:spcPct val="100000"/>
                        </a:lnSpc>
                        <a:spcBef>
                          <a:spcPts val="50"/>
                        </a:spcBef>
                      </a:pPr>
                      <a:r>
                        <a:rPr sz="2000" dirty="0">
                          <a:latin typeface="Calibri"/>
                          <a:cs typeface="Calibri"/>
                        </a:rPr>
                        <a:t>Pembantu</a:t>
                      </a:r>
                      <a:r>
                        <a:rPr sz="2000" spc="-55" dirty="0">
                          <a:latin typeface="Calibri"/>
                          <a:cs typeface="Calibri"/>
                        </a:rPr>
                        <a:t> </a:t>
                      </a:r>
                      <a:r>
                        <a:rPr sz="2000" dirty="0">
                          <a:latin typeface="Calibri"/>
                          <a:cs typeface="Calibri"/>
                        </a:rPr>
                        <a:t>Pengurus</a:t>
                      </a:r>
                      <a:r>
                        <a:rPr sz="2000" spc="-55" dirty="0">
                          <a:latin typeface="Calibri"/>
                          <a:cs typeface="Calibri"/>
                        </a:rPr>
                        <a:t> </a:t>
                      </a:r>
                      <a:r>
                        <a:rPr sz="2000" dirty="0">
                          <a:latin typeface="Calibri"/>
                          <a:cs typeface="Calibri"/>
                        </a:rPr>
                        <a:t>Barang</a:t>
                      </a:r>
                      <a:r>
                        <a:rPr sz="2000" spc="-55" dirty="0">
                          <a:latin typeface="Calibri"/>
                          <a:cs typeface="Calibri"/>
                        </a:rPr>
                        <a:t> </a:t>
                      </a:r>
                      <a:r>
                        <a:rPr sz="2000" spc="-10" dirty="0">
                          <a:latin typeface="Calibri"/>
                          <a:cs typeface="Calibri"/>
                        </a:rPr>
                        <a:t>Pengguna</a:t>
                      </a:r>
                      <a:endParaRPr sz="200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50"/>
                        </a:spcBef>
                      </a:pPr>
                      <a:r>
                        <a:rPr sz="2000" spc="-25" dirty="0">
                          <a:latin typeface="Calibri"/>
                          <a:cs typeface="Calibri"/>
                        </a:rPr>
                        <a:t>OB</a:t>
                      </a:r>
                      <a:endParaRPr sz="200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70485" algn="ctr">
                        <a:lnSpc>
                          <a:spcPct val="100000"/>
                        </a:lnSpc>
                        <a:spcBef>
                          <a:spcPts val="45"/>
                        </a:spcBef>
                      </a:pPr>
                      <a:r>
                        <a:rPr sz="2000" spc="-10" dirty="0">
                          <a:latin typeface="Calibri"/>
                          <a:cs typeface="Calibri"/>
                        </a:rPr>
                        <a:t>Rp350.000</a:t>
                      </a:r>
                      <a:endParaRPr sz="200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39090">
                <a:tc>
                  <a:txBody>
                    <a:bodyPr/>
                    <a:lstStyle/>
                    <a:p>
                      <a:pPr marR="93345" algn="r">
                        <a:lnSpc>
                          <a:spcPct val="100000"/>
                        </a:lnSpc>
                        <a:spcBef>
                          <a:spcPts val="50"/>
                        </a:spcBef>
                      </a:pPr>
                      <a:r>
                        <a:rPr sz="2000" spc="-25" dirty="0">
                          <a:latin typeface="Calibri"/>
                          <a:cs typeface="Calibri"/>
                        </a:rPr>
                        <a:t>5.</a:t>
                      </a:r>
                      <a:endParaRPr sz="200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3185">
                        <a:lnSpc>
                          <a:spcPct val="100000"/>
                        </a:lnSpc>
                        <a:spcBef>
                          <a:spcPts val="50"/>
                        </a:spcBef>
                      </a:pPr>
                      <a:r>
                        <a:rPr sz="2000" dirty="0">
                          <a:latin typeface="Calibri"/>
                          <a:cs typeface="Calibri"/>
                        </a:rPr>
                        <a:t>Pengurus</a:t>
                      </a:r>
                      <a:r>
                        <a:rPr sz="2000" spc="-55" dirty="0">
                          <a:latin typeface="Calibri"/>
                          <a:cs typeface="Calibri"/>
                        </a:rPr>
                        <a:t> </a:t>
                      </a:r>
                      <a:r>
                        <a:rPr sz="2000" dirty="0">
                          <a:latin typeface="Calibri"/>
                          <a:cs typeface="Calibri"/>
                        </a:rPr>
                        <a:t>Barang</a:t>
                      </a:r>
                      <a:r>
                        <a:rPr sz="2000" spc="-55" dirty="0">
                          <a:latin typeface="Calibri"/>
                          <a:cs typeface="Calibri"/>
                        </a:rPr>
                        <a:t> </a:t>
                      </a:r>
                      <a:r>
                        <a:rPr sz="2000" spc="-10" dirty="0">
                          <a:latin typeface="Calibri"/>
                          <a:cs typeface="Calibri"/>
                        </a:rPr>
                        <a:t>Pembantu</a:t>
                      </a:r>
                      <a:endParaRPr sz="2000" dirty="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50"/>
                        </a:spcBef>
                      </a:pPr>
                      <a:r>
                        <a:rPr sz="2000" spc="-25" dirty="0">
                          <a:latin typeface="Calibri"/>
                          <a:cs typeface="Calibri"/>
                        </a:rPr>
                        <a:t>OB</a:t>
                      </a:r>
                      <a:endParaRPr sz="2000">
                        <a:latin typeface="Calibri"/>
                        <a:cs typeface="Calibri"/>
                      </a:endParaRPr>
                    </a:p>
                  </a:txBody>
                  <a:tcPr marL="0" marR="0"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70485" algn="ctr">
                        <a:lnSpc>
                          <a:spcPct val="100000"/>
                        </a:lnSpc>
                        <a:spcBef>
                          <a:spcPts val="45"/>
                        </a:spcBef>
                      </a:pPr>
                      <a:r>
                        <a:rPr sz="2000" spc="-10" dirty="0">
                          <a:latin typeface="Calibri"/>
                          <a:cs typeface="Calibri"/>
                        </a:rPr>
                        <a:t>Rp300.000</a:t>
                      </a:r>
                      <a:endParaRPr sz="2000" dirty="0">
                        <a:latin typeface="Calibri"/>
                        <a:cs typeface="Calibri"/>
                      </a:endParaRPr>
                    </a:p>
                  </a:txBody>
                  <a:tcPr marL="0" marR="0" marT="85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16" name="object 16"/>
          <p:cNvGraphicFramePr>
            <a:graphicFrameLocks noGrp="1"/>
          </p:cNvGraphicFramePr>
          <p:nvPr/>
        </p:nvGraphicFramePr>
        <p:xfrm>
          <a:off x="920895" y="2460499"/>
          <a:ext cx="7331391" cy="1229678"/>
        </p:xfrm>
        <a:graphic>
          <a:graphicData uri="http://schemas.openxmlformats.org/drawingml/2006/table">
            <a:tbl>
              <a:tblPr firstRow="1" bandRow="1">
                <a:tableStyleId>{2D5ABB26-0587-4C30-8999-92F81FD0307C}</a:tableStyleId>
              </a:tblPr>
              <a:tblGrid>
                <a:gridCol w="710564">
                  <a:extLst>
                    <a:ext uri="{9D8B030D-6E8A-4147-A177-3AD203B41FA5}">
                      <a16:colId xmlns:a16="http://schemas.microsoft.com/office/drawing/2014/main" val="20000"/>
                    </a:ext>
                  </a:extLst>
                </a:gridCol>
                <a:gridCol w="4113848">
                  <a:extLst>
                    <a:ext uri="{9D8B030D-6E8A-4147-A177-3AD203B41FA5}">
                      <a16:colId xmlns:a16="http://schemas.microsoft.com/office/drawing/2014/main" val="20001"/>
                    </a:ext>
                  </a:extLst>
                </a:gridCol>
                <a:gridCol w="718184">
                  <a:extLst>
                    <a:ext uri="{9D8B030D-6E8A-4147-A177-3AD203B41FA5}">
                      <a16:colId xmlns:a16="http://schemas.microsoft.com/office/drawing/2014/main" val="20002"/>
                    </a:ext>
                  </a:extLst>
                </a:gridCol>
                <a:gridCol w="1788795">
                  <a:extLst>
                    <a:ext uri="{9D8B030D-6E8A-4147-A177-3AD203B41FA5}">
                      <a16:colId xmlns:a16="http://schemas.microsoft.com/office/drawing/2014/main" val="20003"/>
                    </a:ext>
                  </a:extLst>
                </a:gridCol>
              </a:tblGrid>
              <a:tr h="613410">
                <a:tc>
                  <a:txBody>
                    <a:bodyPr/>
                    <a:lstStyle/>
                    <a:p>
                      <a:pPr marL="84455" algn="ctr">
                        <a:lnSpc>
                          <a:spcPct val="100000"/>
                        </a:lnSpc>
                        <a:spcBef>
                          <a:spcPts val="570"/>
                        </a:spcBef>
                      </a:pPr>
                      <a:r>
                        <a:rPr sz="2400" spc="-25" dirty="0">
                          <a:latin typeface="Calibri"/>
                          <a:cs typeface="Calibri"/>
                        </a:rPr>
                        <a:t>1.</a:t>
                      </a:r>
                      <a:endParaRPr sz="2400">
                        <a:latin typeface="Calibri"/>
                        <a:cs typeface="Calibri"/>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2550">
                        <a:lnSpc>
                          <a:spcPct val="100000"/>
                        </a:lnSpc>
                        <a:spcBef>
                          <a:spcPts val="555"/>
                        </a:spcBef>
                      </a:pPr>
                      <a:r>
                        <a:rPr sz="2400" spc="-10" dirty="0">
                          <a:latin typeface="Calibri"/>
                          <a:cs typeface="Calibri"/>
                        </a:rPr>
                        <a:t>Pengurus</a:t>
                      </a:r>
                      <a:r>
                        <a:rPr sz="2400" spc="-45" dirty="0">
                          <a:latin typeface="Calibri"/>
                          <a:cs typeface="Calibri"/>
                        </a:rPr>
                        <a:t> </a:t>
                      </a:r>
                      <a:r>
                        <a:rPr sz="2400" dirty="0">
                          <a:latin typeface="Calibri"/>
                          <a:cs typeface="Calibri"/>
                        </a:rPr>
                        <a:t>Barang</a:t>
                      </a:r>
                      <a:r>
                        <a:rPr sz="2400" spc="-50" dirty="0">
                          <a:latin typeface="Calibri"/>
                          <a:cs typeface="Calibri"/>
                        </a:rPr>
                        <a:t> </a:t>
                      </a:r>
                      <a:r>
                        <a:rPr sz="2400" dirty="0">
                          <a:latin typeface="Calibri"/>
                          <a:cs typeface="Calibri"/>
                        </a:rPr>
                        <a:t>Pada</a:t>
                      </a:r>
                      <a:r>
                        <a:rPr sz="2400" spc="-65" dirty="0">
                          <a:latin typeface="Calibri"/>
                          <a:cs typeface="Calibri"/>
                        </a:rPr>
                        <a:t> </a:t>
                      </a:r>
                      <a:r>
                        <a:rPr sz="2400" spc="-25" dirty="0">
                          <a:latin typeface="Calibri"/>
                          <a:cs typeface="Calibri"/>
                        </a:rPr>
                        <a:t>PB</a:t>
                      </a:r>
                      <a:endParaRPr sz="2400">
                        <a:latin typeface="Calibri"/>
                        <a:cs typeface="Calibri"/>
                      </a:endParaRPr>
                    </a:p>
                  </a:txBody>
                  <a:tcPr marL="0" marR="0" marT="10572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570"/>
                        </a:spcBef>
                      </a:pPr>
                      <a:r>
                        <a:rPr sz="2400" spc="-25" dirty="0">
                          <a:latin typeface="Calibri"/>
                          <a:cs typeface="Calibri"/>
                        </a:rPr>
                        <a:t>OB</a:t>
                      </a:r>
                      <a:endParaRPr sz="2400">
                        <a:latin typeface="Calibri"/>
                        <a:cs typeface="Calibri"/>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69850" algn="ctr">
                        <a:lnSpc>
                          <a:spcPct val="100000"/>
                        </a:lnSpc>
                        <a:spcBef>
                          <a:spcPts val="570"/>
                        </a:spcBef>
                      </a:pPr>
                      <a:r>
                        <a:rPr sz="2400" spc="-10" dirty="0">
                          <a:latin typeface="Calibri"/>
                          <a:cs typeface="Calibri"/>
                        </a:rPr>
                        <a:t>Rp240.000</a:t>
                      </a:r>
                      <a:endParaRPr sz="2400">
                        <a:latin typeface="Calibri"/>
                        <a:cs typeface="Calibri"/>
                      </a:endParaRPr>
                    </a:p>
                  </a:txBody>
                  <a:tcPr marL="0" marR="0" marT="1085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616268">
                <a:tc>
                  <a:txBody>
                    <a:bodyPr/>
                    <a:lstStyle/>
                    <a:p>
                      <a:pPr marL="84455" algn="ctr">
                        <a:lnSpc>
                          <a:spcPct val="100000"/>
                        </a:lnSpc>
                        <a:spcBef>
                          <a:spcPts val="580"/>
                        </a:spcBef>
                      </a:pPr>
                      <a:r>
                        <a:rPr sz="2400" spc="-25" dirty="0">
                          <a:latin typeface="Calibri"/>
                          <a:cs typeface="Calibri"/>
                        </a:rPr>
                        <a:t>2.</a:t>
                      </a:r>
                      <a:endParaRPr sz="2400">
                        <a:latin typeface="Calibri"/>
                        <a:cs typeface="Calibri"/>
                      </a:endParaRPr>
                    </a:p>
                  </a:txBody>
                  <a:tcPr marL="0" marR="0" marT="110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2550">
                        <a:lnSpc>
                          <a:spcPct val="100000"/>
                        </a:lnSpc>
                        <a:spcBef>
                          <a:spcPts val="560"/>
                        </a:spcBef>
                      </a:pPr>
                      <a:r>
                        <a:rPr sz="2400" spc="-10" dirty="0">
                          <a:latin typeface="Calibri"/>
                          <a:cs typeface="Calibri"/>
                        </a:rPr>
                        <a:t>Pengurus</a:t>
                      </a:r>
                      <a:r>
                        <a:rPr sz="2400" spc="-45" dirty="0">
                          <a:latin typeface="Calibri"/>
                          <a:cs typeface="Calibri"/>
                        </a:rPr>
                        <a:t> </a:t>
                      </a:r>
                      <a:r>
                        <a:rPr sz="2400" dirty="0">
                          <a:latin typeface="Calibri"/>
                          <a:cs typeface="Calibri"/>
                        </a:rPr>
                        <a:t>Barang</a:t>
                      </a:r>
                      <a:r>
                        <a:rPr sz="2400" spc="-50" dirty="0">
                          <a:latin typeface="Calibri"/>
                          <a:cs typeface="Calibri"/>
                        </a:rPr>
                        <a:t> </a:t>
                      </a:r>
                      <a:r>
                        <a:rPr sz="2400" dirty="0">
                          <a:latin typeface="Calibri"/>
                          <a:cs typeface="Calibri"/>
                        </a:rPr>
                        <a:t>Pada</a:t>
                      </a:r>
                      <a:r>
                        <a:rPr sz="2400" spc="-65" dirty="0">
                          <a:latin typeface="Calibri"/>
                          <a:cs typeface="Calibri"/>
                        </a:rPr>
                        <a:t> </a:t>
                      </a:r>
                      <a:r>
                        <a:rPr sz="2400" spc="-25" dirty="0">
                          <a:latin typeface="Calibri"/>
                          <a:cs typeface="Calibri"/>
                        </a:rPr>
                        <a:t>KPB</a:t>
                      </a:r>
                      <a:endParaRPr sz="2400">
                        <a:latin typeface="Calibri"/>
                        <a:cs typeface="Calibri"/>
                      </a:endParaRPr>
                    </a:p>
                  </a:txBody>
                  <a:tcPr marL="0" marR="0" marT="106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580"/>
                        </a:spcBef>
                      </a:pPr>
                      <a:r>
                        <a:rPr sz="2400" spc="-25" dirty="0">
                          <a:latin typeface="Calibri"/>
                          <a:cs typeface="Calibri"/>
                        </a:rPr>
                        <a:t>OB</a:t>
                      </a:r>
                      <a:endParaRPr sz="2400">
                        <a:latin typeface="Calibri"/>
                        <a:cs typeface="Calibri"/>
                      </a:endParaRPr>
                    </a:p>
                  </a:txBody>
                  <a:tcPr marL="0" marR="0" marT="110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69850" algn="ctr">
                        <a:lnSpc>
                          <a:spcPct val="100000"/>
                        </a:lnSpc>
                        <a:spcBef>
                          <a:spcPts val="580"/>
                        </a:spcBef>
                      </a:pPr>
                      <a:r>
                        <a:rPr sz="2400" spc="-10" dirty="0">
                          <a:latin typeface="Calibri"/>
                          <a:cs typeface="Calibri"/>
                        </a:rPr>
                        <a:t>Rp180.000</a:t>
                      </a:r>
                      <a:endParaRPr sz="2400">
                        <a:latin typeface="Calibri"/>
                        <a:cs typeface="Calibri"/>
                      </a:endParaRPr>
                    </a:p>
                  </a:txBody>
                  <a:tcPr marL="0" marR="0" marT="110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grpSp>
        <p:nvGrpSpPr>
          <p:cNvPr id="17" name="object 17"/>
          <p:cNvGrpSpPr/>
          <p:nvPr/>
        </p:nvGrpSpPr>
        <p:grpSpPr>
          <a:xfrm>
            <a:off x="452628" y="7710678"/>
            <a:ext cx="17529810" cy="798195"/>
            <a:chOff x="301752" y="5140452"/>
            <a:chExt cx="11686540" cy="532130"/>
          </a:xfrm>
        </p:grpSpPr>
        <p:sp>
          <p:nvSpPr>
            <p:cNvPr id="18" name="object 18"/>
            <p:cNvSpPr/>
            <p:nvPr/>
          </p:nvSpPr>
          <p:spPr>
            <a:xfrm>
              <a:off x="304800" y="5143500"/>
              <a:ext cx="11680190" cy="525780"/>
            </a:xfrm>
            <a:custGeom>
              <a:avLst/>
              <a:gdLst/>
              <a:ahLst/>
              <a:cxnLst/>
              <a:rect l="l" t="t" r="r" b="b"/>
              <a:pathLst>
                <a:path w="11680190" h="525779">
                  <a:moveTo>
                    <a:pt x="11417046" y="0"/>
                  </a:moveTo>
                  <a:lnTo>
                    <a:pt x="262890" y="0"/>
                  </a:lnTo>
                  <a:lnTo>
                    <a:pt x="215636" y="4236"/>
                  </a:lnTo>
                  <a:lnTo>
                    <a:pt x="171160" y="16450"/>
                  </a:lnTo>
                  <a:lnTo>
                    <a:pt x="130206" y="35898"/>
                  </a:lnTo>
                  <a:lnTo>
                    <a:pt x="93514" y="61838"/>
                  </a:lnTo>
                  <a:lnTo>
                    <a:pt x="61829" y="93525"/>
                  </a:lnTo>
                  <a:lnTo>
                    <a:pt x="35893" y="130217"/>
                  </a:lnTo>
                  <a:lnTo>
                    <a:pt x="16447" y="171170"/>
                  </a:lnTo>
                  <a:lnTo>
                    <a:pt x="4235" y="215642"/>
                  </a:lnTo>
                  <a:lnTo>
                    <a:pt x="0" y="262890"/>
                  </a:lnTo>
                  <a:lnTo>
                    <a:pt x="4235" y="310137"/>
                  </a:lnTo>
                  <a:lnTo>
                    <a:pt x="16447" y="354609"/>
                  </a:lnTo>
                  <a:lnTo>
                    <a:pt x="35893" y="395562"/>
                  </a:lnTo>
                  <a:lnTo>
                    <a:pt x="61829" y="432254"/>
                  </a:lnTo>
                  <a:lnTo>
                    <a:pt x="93514" y="463941"/>
                  </a:lnTo>
                  <a:lnTo>
                    <a:pt x="130206" y="489881"/>
                  </a:lnTo>
                  <a:lnTo>
                    <a:pt x="171160" y="509329"/>
                  </a:lnTo>
                  <a:lnTo>
                    <a:pt x="215636" y="521543"/>
                  </a:lnTo>
                  <a:lnTo>
                    <a:pt x="262890" y="525780"/>
                  </a:lnTo>
                  <a:lnTo>
                    <a:pt x="11417046" y="525780"/>
                  </a:lnTo>
                  <a:lnTo>
                    <a:pt x="11464293" y="521543"/>
                  </a:lnTo>
                  <a:lnTo>
                    <a:pt x="11508765" y="509329"/>
                  </a:lnTo>
                  <a:lnTo>
                    <a:pt x="11549718" y="489881"/>
                  </a:lnTo>
                  <a:lnTo>
                    <a:pt x="11586410" y="463941"/>
                  </a:lnTo>
                  <a:lnTo>
                    <a:pt x="11618097" y="432254"/>
                  </a:lnTo>
                  <a:lnTo>
                    <a:pt x="11644037" y="395562"/>
                  </a:lnTo>
                  <a:lnTo>
                    <a:pt x="11663485" y="354609"/>
                  </a:lnTo>
                  <a:lnTo>
                    <a:pt x="11675699" y="310137"/>
                  </a:lnTo>
                  <a:lnTo>
                    <a:pt x="11679936" y="262890"/>
                  </a:lnTo>
                  <a:lnTo>
                    <a:pt x="11675699" y="215642"/>
                  </a:lnTo>
                  <a:lnTo>
                    <a:pt x="11663485" y="171170"/>
                  </a:lnTo>
                  <a:lnTo>
                    <a:pt x="11644037" y="130217"/>
                  </a:lnTo>
                  <a:lnTo>
                    <a:pt x="11618097" y="93525"/>
                  </a:lnTo>
                  <a:lnTo>
                    <a:pt x="11586410" y="61838"/>
                  </a:lnTo>
                  <a:lnTo>
                    <a:pt x="11549718" y="35898"/>
                  </a:lnTo>
                  <a:lnTo>
                    <a:pt x="11508765" y="16450"/>
                  </a:lnTo>
                  <a:lnTo>
                    <a:pt x="11464293" y="4236"/>
                  </a:lnTo>
                  <a:lnTo>
                    <a:pt x="11417046" y="0"/>
                  </a:lnTo>
                  <a:close/>
                </a:path>
              </a:pathLst>
            </a:custGeom>
            <a:solidFill>
              <a:srgbClr val="F8CAAC"/>
            </a:solidFill>
          </p:spPr>
          <p:txBody>
            <a:bodyPr wrap="square" lIns="0" tIns="0" rIns="0" bIns="0" rtlCol="0"/>
            <a:lstStyle/>
            <a:p>
              <a:endParaRPr sz="2700"/>
            </a:p>
          </p:txBody>
        </p:sp>
        <p:sp>
          <p:nvSpPr>
            <p:cNvPr id="19" name="object 19"/>
            <p:cNvSpPr/>
            <p:nvPr/>
          </p:nvSpPr>
          <p:spPr>
            <a:xfrm>
              <a:off x="304800" y="5143500"/>
              <a:ext cx="11680190" cy="525780"/>
            </a:xfrm>
            <a:custGeom>
              <a:avLst/>
              <a:gdLst/>
              <a:ahLst/>
              <a:cxnLst/>
              <a:rect l="l" t="t" r="r" b="b"/>
              <a:pathLst>
                <a:path w="11680190" h="525779">
                  <a:moveTo>
                    <a:pt x="0" y="262890"/>
                  </a:moveTo>
                  <a:lnTo>
                    <a:pt x="4235" y="215642"/>
                  </a:lnTo>
                  <a:lnTo>
                    <a:pt x="16447" y="171170"/>
                  </a:lnTo>
                  <a:lnTo>
                    <a:pt x="35893" y="130217"/>
                  </a:lnTo>
                  <a:lnTo>
                    <a:pt x="61829" y="93525"/>
                  </a:lnTo>
                  <a:lnTo>
                    <a:pt x="93514" y="61838"/>
                  </a:lnTo>
                  <a:lnTo>
                    <a:pt x="130206" y="35898"/>
                  </a:lnTo>
                  <a:lnTo>
                    <a:pt x="171160" y="16450"/>
                  </a:lnTo>
                  <a:lnTo>
                    <a:pt x="215636" y="4236"/>
                  </a:lnTo>
                  <a:lnTo>
                    <a:pt x="262890" y="0"/>
                  </a:lnTo>
                  <a:lnTo>
                    <a:pt x="11417046" y="0"/>
                  </a:lnTo>
                  <a:lnTo>
                    <a:pt x="11464293" y="4236"/>
                  </a:lnTo>
                  <a:lnTo>
                    <a:pt x="11508765" y="16450"/>
                  </a:lnTo>
                  <a:lnTo>
                    <a:pt x="11549718" y="35898"/>
                  </a:lnTo>
                  <a:lnTo>
                    <a:pt x="11586410" y="61838"/>
                  </a:lnTo>
                  <a:lnTo>
                    <a:pt x="11618097" y="93525"/>
                  </a:lnTo>
                  <a:lnTo>
                    <a:pt x="11644037" y="130217"/>
                  </a:lnTo>
                  <a:lnTo>
                    <a:pt x="11663485" y="171170"/>
                  </a:lnTo>
                  <a:lnTo>
                    <a:pt x="11675699" y="215642"/>
                  </a:lnTo>
                  <a:lnTo>
                    <a:pt x="11679936" y="262890"/>
                  </a:lnTo>
                  <a:lnTo>
                    <a:pt x="11675699" y="310137"/>
                  </a:lnTo>
                  <a:lnTo>
                    <a:pt x="11663485" y="354609"/>
                  </a:lnTo>
                  <a:lnTo>
                    <a:pt x="11644037" y="395562"/>
                  </a:lnTo>
                  <a:lnTo>
                    <a:pt x="11618097" y="432254"/>
                  </a:lnTo>
                  <a:lnTo>
                    <a:pt x="11586410" y="463941"/>
                  </a:lnTo>
                  <a:lnTo>
                    <a:pt x="11549718" y="489881"/>
                  </a:lnTo>
                  <a:lnTo>
                    <a:pt x="11508765" y="509329"/>
                  </a:lnTo>
                  <a:lnTo>
                    <a:pt x="11464293" y="521543"/>
                  </a:lnTo>
                  <a:lnTo>
                    <a:pt x="11417046" y="525780"/>
                  </a:lnTo>
                  <a:lnTo>
                    <a:pt x="262890" y="525780"/>
                  </a:lnTo>
                  <a:lnTo>
                    <a:pt x="215636" y="521543"/>
                  </a:lnTo>
                  <a:lnTo>
                    <a:pt x="171160" y="509329"/>
                  </a:lnTo>
                  <a:lnTo>
                    <a:pt x="130206" y="489881"/>
                  </a:lnTo>
                  <a:lnTo>
                    <a:pt x="93514" y="463941"/>
                  </a:lnTo>
                  <a:lnTo>
                    <a:pt x="61829" y="432254"/>
                  </a:lnTo>
                  <a:lnTo>
                    <a:pt x="35893" y="395562"/>
                  </a:lnTo>
                  <a:lnTo>
                    <a:pt x="16447" y="354609"/>
                  </a:lnTo>
                  <a:lnTo>
                    <a:pt x="4235" y="310137"/>
                  </a:lnTo>
                  <a:lnTo>
                    <a:pt x="0" y="262890"/>
                  </a:lnTo>
                  <a:close/>
                </a:path>
              </a:pathLst>
            </a:custGeom>
            <a:ln w="6096">
              <a:solidFill>
                <a:srgbClr val="FFC000"/>
              </a:solidFill>
            </a:ln>
          </p:spPr>
          <p:txBody>
            <a:bodyPr wrap="square" lIns="0" tIns="0" rIns="0" bIns="0" rtlCol="0"/>
            <a:lstStyle/>
            <a:p>
              <a:endParaRPr sz="2700"/>
            </a:p>
          </p:txBody>
        </p:sp>
      </p:grpSp>
      <p:grpSp>
        <p:nvGrpSpPr>
          <p:cNvPr id="20" name="object 20"/>
          <p:cNvGrpSpPr/>
          <p:nvPr/>
        </p:nvGrpSpPr>
        <p:grpSpPr>
          <a:xfrm>
            <a:off x="452628" y="8727948"/>
            <a:ext cx="17529810" cy="798195"/>
            <a:chOff x="301752" y="5818632"/>
            <a:chExt cx="11686540" cy="532130"/>
          </a:xfrm>
        </p:grpSpPr>
        <p:sp>
          <p:nvSpPr>
            <p:cNvPr id="21" name="object 21"/>
            <p:cNvSpPr/>
            <p:nvPr/>
          </p:nvSpPr>
          <p:spPr>
            <a:xfrm>
              <a:off x="304800" y="5821680"/>
              <a:ext cx="11680190" cy="525780"/>
            </a:xfrm>
            <a:custGeom>
              <a:avLst/>
              <a:gdLst/>
              <a:ahLst/>
              <a:cxnLst/>
              <a:rect l="l" t="t" r="r" b="b"/>
              <a:pathLst>
                <a:path w="11680190" h="525779">
                  <a:moveTo>
                    <a:pt x="11417046" y="0"/>
                  </a:moveTo>
                  <a:lnTo>
                    <a:pt x="262890" y="0"/>
                  </a:lnTo>
                  <a:lnTo>
                    <a:pt x="215636" y="4235"/>
                  </a:lnTo>
                  <a:lnTo>
                    <a:pt x="171160" y="16447"/>
                  </a:lnTo>
                  <a:lnTo>
                    <a:pt x="130206" y="35893"/>
                  </a:lnTo>
                  <a:lnTo>
                    <a:pt x="93514" y="61829"/>
                  </a:lnTo>
                  <a:lnTo>
                    <a:pt x="61829" y="93514"/>
                  </a:lnTo>
                  <a:lnTo>
                    <a:pt x="35893" y="130206"/>
                  </a:lnTo>
                  <a:lnTo>
                    <a:pt x="16447" y="171160"/>
                  </a:lnTo>
                  <a:lnTo>
                    <a:pt x="4235" y="215636"/>
                  </a:lnTo>
                  <a:lnTo>
                    <a:pt x="0" y="262890"/>
                  </a:lnTo>
                  <a:lnTo>
                    <a:pt x="4235" y="310143"/>
                  </a:lnTo>
                  <a:lnTo>
                    <a:pt x="16447" y="354619"/>
                  </a:lnTo>
                  <a:lnTo>
                    <a:pt x="35893" y="395573"/>
                  </a:lnTo>
                  <a:lnTo>
                    <a:pt x="61829" y="432265"/>
                  </a:lnTo>
                  <a:lnTo>
                    <a:pt x="93514" y="463950"/>
                  </a:lnTo>
                  <a:lnTo>
                    <a:pt x="130206" y="489886"/>
                  </a:lnTo>
                  <a:lnTo>
                    <a:pt x="171160" y="509332"/>
                  </a:lnTo>
                  <a:lnTo>
                    <a:pt x="215636" y="521544"/>
                  </a:lnTo>
                  <a:lnTo>
                    <a:pt x="262890" y="525780"/>
                  </a:lnTo>
                  <a:lnTo>
                    <a:pt x="11417046" y="525780"/>
                  </a:lnTo>
                  <a:lnTo>
                    <a:pt x="11464293" y="521544"/>
                  </a:lnTo>
                  <a:lnTo>
                    <a:pt x="11508765" y="509332"/>
                  </a:lnTo>
                  <a:lnTo>
                    <a:pt x="11549718" y="489886"/>
                  </a:lnTo>
                  <a:lnTo>
                    <a:pt x="11586410" y="463950"/>
                  </a:lnTo>
                  <a:lnTo>
                    <a:pt x="11618097" y="432265"/>
                  </a:lnTo>
                  <a:lnTo>
                    <a:pt x="11644037" y="395573"/>
                  </a:lnTo>
                  <a:lnTo>
                    <a:pt x="11663485" y="354619"/>
                  </a:lnTo>
                  <a:lnTo>
                    <a:pt x="11675699" y="310143"/>
                  </a:lnTo>
                  <a:lnTo>
                    <a:pt x="11679936" y="262890"/>
                  </a:lnTo>
                  <a:lnTo>
                    <a:pt x="11675699" y="215636"/>
                  </a:lnTo>
                  <a:lnTo>
                    <a:pt x="11663485" y="171160"/>
                  </a:lnTo>
                  <a:lnTo>
                    <a:pt x="11644037" y="130206"/>
                  </a:lnTo>
                  <a:lnTo>
                    <a:pt x="11618097" y="93514"/>
                  </a:lnTo>
                  <a:lnTo>
                    <a:pt x="11586410" y="61829"/>
                  </a:lnTo>
                  <a:lnTo>
                    <a:pt x="11549718" y="35893"/>
                  </a:lnTo>
                  <a:lnTo>
                    <a:pt x="11508765" y="16447"/>
                  </a:lnTo>
                  <a:lnTo>
                    <a:pt x="11464293" y="4235"/>
                  </a:lnTo>
                  <a:lnTo>
                    <a:pt x="11417046" y="0"/>
                  </a:lnTo>
                  <a:close/>
                </a:path>
              </a:pathLst>
            </a:custGeom>
            <a:solidFill>
              <a:srgbClr val="F8CAAC"/>
            </a:solidFill>
          </p:spPr>
          <p:txBody>
            <a:bodyPr wrap="square" lIns="0" tIns="0" rIns="0" bIns="0" rtlCol="0"/>
            <a:lstStyle/>
            <a:p>
              <a:endParaRPr sz="2700"/>
            </a:p>
          </p:txBody>
        </p:sp>
        <p:sp>
          <p:nvSpPr>
            <p:cNvPr id="22" name="object 22"/>
            <p:cNvSpPr/>
            <p:nvPr/>
          </p:nvSpPr>
          <p:spPr>
            <a:xfrm>
              <a:off x="304800" y="5821680"/>
              <a:ext cx="11680190" cy="525780"/>
            </a:xfrm>
            <a:custGeom>
              <a:avLst/>
              <a:gdLst/>
              <a:ahLst/>
              <a:cxnLst/>
              <a:rect l="l" t="t" r="r" b="b"/>
              <a:pathLst>
                <a:path w="11680190" h="525779">
                  <a:moveTo>
                    <a:pt x="0" y="262890"/>
                  </a:moveTo>
                  <a:lnTo>
                    <a:pt x="4235" y="215636"/>
                  </a:lnTo>
                  <a:lnTo>
                    <a:pt x="16447" y="171160"/>
                  </a:lnTo>
                  <a:lnTo>
                    <a:pt x="35893" y="130206"/>
                  </a:lnTo>
                  <a:lnTo>
                    <a:pt x="61829" y="93514"/>
                  </a:lnTo>
                  <a:lnTo>
                    <a:pt x="93514" y="61829"/>
                  </a:lnTo>
                  <a:lnTo>
                    <a:pt x="130206" y="35893"/>
                  </a:lnTo>
                  <a:lnTo>
                    <a:pt x="171160" y="16447"/>
                  </a:lnTo>
                  <a:lnTo>
                    <a:pt x="215636" y="4235"/>
                  </a:lnTo>
                  <a:lnTo>
                    <a:pt x="262890" y="0"/>
                  </a:lnTo>
                  <a:lnTo>
                    <a:pt x="11417046" y="0"/>
                  </a:lnTo>
                  <a:lnTo>
                    <a:pt x="11464293" y="4235"/>
                  </a:lnTo>
                  <a:lnTo>
                    <a:pt x="11508765" y="16447"/>
                  </a:lnTo>
                  <a:lnTo>
                    <a:pt x="11549718" y="35893"/>
                  </a:lnTo>
                  <a:lnTo>
                    <a:pt x="11586410" y="61829"/>
                  </a:lnTo>
                  <a:lnTo>
                    <a:pt x="11618097" y="93514"/>
                  </a:lnTo>
                  <a:lnTo>
                    <a:pt x="11644037" y="130206"/>
                  </a:lnTo>
                  <a:lnTo>
                    <a:pt x="11663485" y="171160"/>
                  </a:lnTo>
                  <a:lnTo>
                    <a:pt x="11675699" y="215636"/>
                  </a:lnTo>
                  <a:lnTo>
                    <a:pt x="11679936" y="262890"/>
                  </a:lnTo>
                  <a:lnTo>
                    <a:pt x="11675699" y="310143"/>
                  </a:lnTo>
                  <a:lnTo>
                    <a:pt x="11663485" y="354619"/>
                  </a:lnTo>
                  <a:lnTo>
                    <a:pt x="11644037" y="395573"/>
                  </a:lnTo>
                  <a:lnTo>
                    <a:pt x="11618097" y="432265"/>
                  </a:lnTo>
                  <a:lnTo>
                    <a:pt x="11586410" y="463950"/>
                  </a:lnTo>
                  <a:lnTo>
                    <a:pt x="11549718" y="489886"/>
                  </a:lnTo>
                  <a:lnTo>
                    <a:pt x="11508765" y="509332"/>
                  </a:lnTo>
                  <a:lnTo>
                    <a:pt x="11464293" y="521544"/>
                  </a:lnTo>
                  <a:lnTo>
                    <a:pt x="11417046" y="525780"/>
                  </a:lnTo>
                  <a:lnTo>
                    <a:pt x="262890" y="525780"/>
                  </a:lnTo>
                  <a:lnTo>
                    <a:pt x="215636" y="521544"/>
                  </a:lnTo>
                  <a:lnTo>
                    <a:pt x="171160" y="509332"/>
                  </a:lnTo>
                  <a:lnTo>
                    <a:pt x="130206" y="489886"/>
                  </a:lnTo>
                  <a:lnTo>
                    <a:pt x="93514" y="463950"/>
                  </a:lnTo>
                  <a:lnTo>
                    <a:pt x="61829" y="432265"/>
                  </a:lnTo>
                  <a:lnTo>
                    <a:pt x="35893" y="395573"/>
                  </a:lnTo>
                  <a:lnTo>
                    <a:pt x="16447" y="354619"/>
                  </a:lnTo>
                  <a:lnTo>
                    <a:pt x="4235" y="310143"/>
                  </a:lnTo>
                  <a:lnTo>
                    <a:pt x="0" y="262890"/>
                  </a:lnTo>
                  <a:close/>
                </a:path>
              </a:pathLst>
            </a:custGeom>
            <a:ln w="6096">
              <a:solidFill>
                <a:srgbClr val="FFC000"/>
              </a:solidFill>
            </a:ln>
          </p:spPr>
          <p:txBody>
            <a:bodyPr wrap="square" lIns="0" tIns="0" rIns="0" bIns="0" rtlCol="0"/>
            <a:lstStyle/>
            <a:p>
              <a:endParaRPr sz="2700"/>
            </a:p>
          </p:txBody>
        </p:sp>
      </p:grpSp>
      <p:sp>
        <p:nvSpPr>
          <p:cNvPr id="23" name="object 23"/>
          <p:cNvSpPr txBox="1"/>
          <p:nvPr/>
        </p:nvSpPr>
        <p:spPr>
          <a:xfrm>
            <a:off x="906779" y="7710296"/>
            <a:ext cx="16622078" cy="1790555"/>
          </a:xfrm>
          <a:prstGeom prst="rect">
            <a:avLst/>
          </a:prstGeom>
        </p:spPr>
        <p:txBody>
          <a:bodyPr vert="horz" wrap="square" lIns="0" tIns="18098" rIns="0" bIns="0" rtlCol="0">
            <a:spAutoFit/>
          </a:bodyPr>
          <a:lstStyle/>
          <a:p>
            <a:pPr marL="1905" algn="ctr">
              <a:spcBef>
                <a:spcPts val="143"/>
              </a:spcBef>
            </a:pPr>
            <a:r>
              <a:rPr sz="2400" spc="-150" dirty="0">
                <a:solidFill>
                  <a:srgbClr val="FF0000"/>
                </a:solidFill>
                <a:latin typeface="Arial MT"/>
                <a:cs typeface="Arial MT"/>
              </a:rPr>
              <a:t>Dalam</a:t>
            </a:r>
            <a:r>
              <a:rPr sz="2400" spc="-23" dirty="0">
                <a:solidFill>
                  <a:srgbClr val="FF0000"/>
                </a:solidFill>
                <a:latin typeface="Arial MT"/>
                <a:cs typeface="Arial MT"/>
              </a:rPr>
              <a:t> </a:t>
            </a:r>
            <a:r>
              <a:rPr sz="2400" spc="-83" dirty="0">
                <a:solidFill>
                  <a:srgbClr val="FF0000"/>
                </a:solidFill>
                <a:latin typeface="Arial MT"/>
                <a:cs typeface="Arial MT"/>
              </a:rPr>
              <a:t>hal </a:t>
            </a:r>
            <a:r>
              <a:rPr sz="2400" spc="-120" dirty="0">
                <a:solidFill>
                  <a:srgbClr val="FF0000"/>
                </a:solidFill>
                <a:latin typeface="Arial MT"/>
                <a:cs typeface="Arial MT"/>
              </a:rPr>
              <a:t>pengurus/penyimpan</a:t>
            </a:r>
            <a:r>
              <a:rPr sz="2400" dirty="0">
                <a:solidFill>
                  <a:srgbClr val="FF0000"/>
                </a:solidFill>
                <a:latin typeface="Arial MT"/>
                <a:cs typeface="Arial MT"/>
              </a:rPr>
              <a:t> </a:t>
            </a:r>
            <a:r>
              <a:rPr sz="2400" spc="-45" dirty="0">
                <a:solidFill>
                  <a:srgbClr val="FF0000"/>
                </a:solidFill>
                <a:latin typeface="Arial MT"/>
                <a:cs typeface="Arial MT"/>
              </a:rPr>
              <a:t>barang</a:t>
            </a:r>
            <a:r>
              <a:rPr sz="2400" spc="-23" dirty="0">
                <a:solidFill>
                  <a:srgbClr val="FF0000"/>
                </a:solidFill>
                <a:latin typeface="Arial MT"/>
                <a:cs typeface="Arial MT"/>
              </a:rPr>
              <a:t> </a:t>
            </a:r>
            <a:r>
              <a:rPr sz="2400" spc="-90" dirty="0">
                <a:solidFill>
                  <a:srgbClr val="FF0000"/>
                </a:solidFill>
                <a:highlight>
                  <a:srgbClr val="FFFF00"/>
                </a:highlight>
                <a:latin typeface="Arial MT"/>
                <a:cs typeface="Arial MT"/>
              </a:rPr>
              <a:t>telah</a:t>
            </a:r>
            <a:r>
              <a:rPr sz="2400" spc="-53" dirty="0">
                <a:solidFill>
                  <a:srgbClr val="FF0000"/>
                </a:solidFill>
                <a:highlight>
                  <a:srgbClr val="FFFF00"/>
                </a:highlight>
                <a:latin typeface="Arial MT"/>
                <a:cs typeface="Arial MT"/>
              </a:rPr>
              <a:t> </a:t>
            </a:r>
            <a:r>
              <a:rPr sz="2400" spc="-68" dirty="0">
                <a:solidFill>
                  <a:srgbClr val="FF0000"/>
                </a:solidFill>
                <a:highlight>
                  <a:srgbClr val="FFFF00"/>
                </a:highlight>
                <a:latin typeface="Arial MT"/>
                <a:cs typeface="Arial MT"/>
              </a:rPr>
              <a:t>diberikan</a:t>
            </a:r>
            <a:r>
              <a:rPr sz="2400" spc="-8" dirty="0">
                <a:solidFill>
                  <a:srgbClr val="FF0000"/>
                </a:solidFill>
                <a:highlight>
                  <a:srgbClr val="FFFF00"/>
                </a:highlight>
                <a:latin typeface="Arial MT"/>
                <a:cs typeface="Arial MT"/>
              </a:rPr>
              <a:t> </a:t>
            </a:r>
            <a:r>
              <a:rPr sz="2400" spc="-150" dirty="0">
                <a:solidFill>
                  <a:srgbClr val="FF0000"/>
                </a:solidFill>
                <a:highlight>
                  <a:srgbClr val="FFFF00"/>
                </a:highlight>
                <a:latin typeface="Arial MT"/>
                <a:cs typeface="Arial MT"/>
              </a:rPr>
              <a:t>tunjangan</a:t>
            </a:r>
            <a:r>
              <a:rPr sz="2400" dirty="0">
                <a:solidFill>
                  <a:srgbClr val="FF0000"/>
                </a:solidFill>
                <a:highlight>
                  <a:srgbClr val="FFFF00"/>
                </a:highlight>
                <a:latin typeface="Arial MT"/>
                <a:cs typeface="Arial MT"/>
              </a:rPr>
              <a:t> </a:t>
            </a:r>
            <a:r>
              <a:rPr sz="2400" spc="-143" dirty="0">
                <a:solidFill>
                  <a:srgbClr val="FF0000"/>
                </a:solidFill>
                <a:highlight>
                  <a:srgbClr val="FFFF00"/>
                </a:highlight>
                <a:latin typeface="Arial MT"/>
                <a:cs typeface="Arial MT"/>
              </a:rPr>
              <a:t>fungsional</a:t>
            </a:r>
            <a:r>
              <a:rPr sz="2400" dirty="0">
                <a:solidFill>
                  <a:srgbClr val="FF0000"/>
                </a:solidFill>
                <a:highlight>
                  <a:srgbClr val="FFFF00"/>
                </a:highlight>
                <a:latin typeface="Arial MT"/>
                <a:cs typeface="Arial MT"/>
              </a:rPr>
              <a:t> </a:t>
            </a:r>
            <a:r>
              <a:rPr sz="2400" spc="-98" dirty="0">
                <a:solidFill>
                  <a:srgbClr val="FF0000"/>
                </a:solidFill>
                <a:highlight>
                  <a:srgbClr val="FFFF00"/>
                </a:highlight>
                <a:latin typeface="Arial MT"/>
                <a:cs typeface="Arial MT"/>
              </a:rPr>
              <a:t>sebagai</a:t>
            </a:r>
            <a:r>
              <a:rPr sz="2400" spc="15" dirty="0">
                <a:solidFill>
                  <a:srgbClr val="FF0000"/>
                </a:solidFill>
                <a:highlight>
                  <a:srgbClr val="FFFF00"/>
                </a:highlight>
                <a:latin typeface="Arial MT"/>
                <a:cs typeface="Arial MT"/>
              </a:rPr>
              <a:t> </a:t>
            </a:r>
            <a:r>
              <a:rPr sz="2400" spc="-68" dirty="0">
                <a:solidFill>
                  <a:srgbClr val="FF0000"/>
                </a:solidFill>
                <a:highlight>
                  <a:srgbClr val="FFFF00"/>
                </a:highlight>
                <a:latin typeface="Arial MT"/>
                <a:cs typeface="Arial MT"/>
              </a:rPr>
              <a:t>penata</a:t>
            </a:r>
            <a:r>
              <a:rPr sz="2400" spc="-23" dirty="0">
                <a:solidFill>
                  <a:srgbClr val="FF0000"/>
                </a:solidFill>
                <a:highlight>
                  <a:srgbClr val="FFFF00"/>
                </a:highlight>
                <a:latin typeface="Arial MT"/>
                <a:cs typeface="Arial MT"/>
              </a:rPr>
              <a:t> </a:t>
            </a:r>
            <a:r>
              <a:rPr sz="2400" spc="-135" dirty="0">
                <a:solidFill>
                  <a:srgbClr val="FF0000"/>
                </a:solidFill>
                <a:highlight>
                  <a:srgbClr val="FFFF00"/>
                </a:highlight>
                <a:latin typeface="Arial MT"/>
                <a:cs typeface="Arial MT"/>
              </a:rPr>
              <a:t>laksana</a:t>
            </a:r>
            <a:r>
              <a:rPr sz="2400" spc="-15" dirty="0">
                <a:solidFill>
                  <a:srgbClr val="FF0000"/>
                </a:solidFill>
                <a:highlight>
                  <a:srgbClr val="FFFF00"/>
                </a:highlight>
                <a:latin typeface="Arial MT"/>
                <a:cs typeface="Arial MT"/>
              </a:rPr>
              <a:t> </a:t>
            </a:r>
            <a:r>
              <a:rPr sz="2400" spc="-45" dirty="0">
                <a:solidFill>
                  <a:srgbClr val="FF0000"/>
                </a:solidFill>
                <a:highlight>
                  <a:srgbClr val="FFFF00"/>
                </a:highlight>
                <a:latin typeface="Arial MT"/>
                <a:cs typeface="Arial MT"/>
              </a:rPr>
              <a:t>barang</a:t>
            </a:r>
            <a:r>
              <a:rPr sz="2400" spc="-15" dirty="0">
                <a:solidFill>
                  <a:srgbClr val="FF0000"/>
                </a:solidFill>
                <a:highlight>
                  <a:srgbClr val="FFFF00"/>
                </a:highlight>
                <a:latin typeface="Arial MT"/>
                <a:cs typeface="Arial MT"/>
              </a:rPr>
              <a:t> </a:t>
            </a:r>
            <a:r>
              <a:rPr sz="2400" spc="-113" dirty="0">
                <a:solidFill>
                  <a:srgbClr val="FF0000"/>
                </a:solidFill>
                <a:highlight>
                  <a:srgbClr val="FFFF00"/>
                </a:highlight>
                <a:latin typeface="Arial MT"/>
                <a:cs typeface="Arial MT"/>
              </a:rPr>
              <a:t>milik</a:t>
            </a:r>
            <a:r>
              <a:rPr sz="2400" spc="-53" dirty="0">
                <a:solidFill>
                  <a:srgbClr val="FF0000"/>
                </a:solidFill>
                <a:highlight>
                  <a:srgbClr val="FFFF00"/>
                </a:highlight>
                <a:latin typeface="Arial MT"/>
                <a:cs typeface="Arial MT"/>
              </a:rPr>
              <a:t> </a:t>
            </a:r>
            <a:r>
              <a:rPr sz="2400" spc="-98" dirty="0">
                <a:solidFill>
                  <a:srgbClr val="FF0000"/>
                </a:solidFill>
                <a:highlight>
                  <a:srgbClr val="FFFF00"/>
                </a:highlight>
                <a:latin typeface="Arial MT"/>
                <a:cs typeface="Arial MT"/>
              </a:rPr>
              <a:t>daerah,</a:t>
            </a:r>
            <a:r>
              <a:rPr sz="2400" spc="-23" dirty="0">
                <a:solidFill>
                  <a:srgbClr val="FF0000"/>
                </a:solidFill>
                <a:highlight>
                  <a:srgbClr val="FFFF00"/>
                </a:highlight>
                <a:latin typeface="Arial MT"/>
                <a:cs typeface="Arial MT"/>
              </a:rPr>
              <a:t> </a:t>
            </a:r>
            <a:r>
              <a:rPr sz="2400" spc="-15" dirty="0">
                <a:solidFill>
                  <a:srgbClr val="FF0000"/>
                </a:solidFill>
                <a:highlight>
                  <a:srgbClr val="FFFF00"/>
                </a:highlight>
                <a:latin typeface="Arial MT"/>
                <a:cs typeface="Arial MT"/>
              </a:rPr>
              <a:t>tidak</a:t>
            </a:r>
            <a:endParaRPr sz="2400" dirty="0">
              <a:highlight>
                <a:srgbClr val="FFFF00"/>
              </a:highlight>
              <a:latin typeface="Arial MT"/>
              <a:cs typeface="Arial MT"/>
            </a:endParaRPr>
          </a:p>
          <a:p>
            <a:pPr marL="1905" algn="ctr"/>
            <a:r>
              <a:rPr sz="2400" spc="-68" dirty="0">
                <a:solidFill>
                  <a:srgbClr val="FF0000"/>
                </a:solidFill>
                <a:highlight>
                  <a:srgbClr val="FFFF00"/>
                </a:highlight>
                <a:latin typeface="Arial MT"/>
                <a:cs typeface="Arial MT"/>
              </a:rPr>
              <a:t>diberikan</a:t>
            </a:r>
            <a:r>
              <a:rPr sz="2400" spc="38" dirty="0">
                <a:solidFill>
                  <a:srgbClr val="FF0000"/>
                </a:solidFill>
                <a:highlight>
                  <a:srgbClr val="FFFF00"/>
                </a:highlight>
                <a:latin typeface="Arial MT"/>
                <a:cs typeface="Arial MT"/>
              </a:rPr>
              <a:t> </a:t>
            </a:r>
            <a:r>
              <a:rPr sz="2400" spc="-171" dirty="0">
                <a:solidFill>
                  <a:srgbClr val="FF0000"/>
                </a:solidFill>
                <a:highlight>
                  <a:srgbClr val="FFFF00"/>
                </a:highlight>
                <a:latin typeface="Arial MT"/>
                <a:cs typeface="Arial MT"/>
              </a:rPr>
              <a:t>honorarium</a:t>
            </a:r>
            <a:r>
              <a:rPr sz="2400" spc="15" dirty="0">
                <a:solidFill>
                  <a:srgbClr val="FF0000"/>
                </a:solidFill>
                <a:highlight>
                  <a:srgbClr val="FFFF00"/>
                </a:highlight>
                <a:latin typeface="Arial MT"/>
                <a:cs typeface="Arial MT"/>
              </a:rPr>
              <a:t> </a:t>
            </a:r>
            <a:r>
              <a:rPr sz="2400" spc="-15" dirty="0">
                <a:solidFill>
                  <a:srgbClr val="FF0000"/>
                </a:solidFill>
                <a:highlight>
                  <a:srgbClr val="FFFF00"/>
                </a:highlight>
                <a:latin typeface="Arial MT"/>
                <a:cs typeface="Arial MT"/>
              </a:rPr>
              <a:t>dimaksud.</a:t>
            </a:r>
            <a:endParaRPr sz="2400" dirty="0">
              <a:highlight>
                <a:srgbClr val="FFFF00"/>
              </a:highlight>
              <a:latin typeface="Arial MT"/>
              <a:cs typeface="Arial MT"/>
            </a:endParaRPr>
          </a:p>
          <a:p>
            <a:pPr algn="ctr">
              <a:spcBef>
                <a:spcPts val="2258"/>
              </a:spcBef>
            </a:pPr>
            <a:r>
              <a:rPr sz="2400" spc="-158" dirty="0">
                <a:solidFill>
                  <a:srgbClr val="C00000"/>
                </a:solidFill>
                <a:latin typeface="Arial MT"/>
                <a:cs typeface="Arial MT"/>
              </a:rPr>
              <a:t>Dalam</a:t>
            </a:r>
            <a:r>
              <a:rPr sz="2400" spc="-15" dirty="0">
                <a:solidFill>
                  <a:srgbClr val="C00000"/>
                </a:solidFill>
                <a:latin typeface="Arial MT"/>
                <a:cs typeface="Arial MT"/>
              </a:rPr>
              <a:t> </a:t>
            </a:r>
            <a:r>
              <a:rPr sz="2400" spc="-75" dirty="0">
                <a:solidFill>
                  <a:srgbClr val="C00000"/>
                </a:solidFill>
                <a:latin typeface="Arial MT"/>
                <a:cs typeface="Arial MT"/>
              </a:rPr>
              <a:t>hal</a:t>
            </a:r>
            <a:r>
              <a:rPr sz="2400" spc="-90" dirty="0">
                <a:solidFill>
                  <a:srgbClr val="C00000"/>
                </a:solidFill>
                <a:latin typeface="Arial MT"/>
                <a:cs typeface="Arial MT"/>
              </a:rPr>
              <a:t> </a:t>
            </a:r>
            <a:r>
              <a:rPr sz="2400" spc="-120" dirty="0">
                <a:solidFill>
                  <a:srgbClr val="C00000"/>
                </a:solidFill>
                <a:latin typeface="Arial MT"/>
                <a:cs typeface="Arial MT"/>
              </a:rPr>
              <a:t>pelaksanaan</a:t>
            </a:r>
            <a:r>
              <a:rPr sz="2400" spc="30" dirty="0">
                <a:solidFill>
                  <a:srgbClr val="C00000"/>
                </a:solidFill>
                <a:latin typeface="Arial MT"/>
                <a:cs typeface="Arial MT"/>
              </a:rPr>
              <a:t> </a:t>
            </a:r>
            <a:r>
              <a:rPr sz="2400" spc="-165" dirty="0">
                <a:solidFill>
                  <a:srgbClr val="C00000"/>
                </a:solidFill>
                <a:latin typeface="Arial MT"/>
                <a:cs typeface="Arial MT"/>
              </a:rPr>
              <a:t>tugas</a:t>
            </a:r>
            <a:r>
              <a:rPr sz="2400" spc="8" dirty="0">
                <a:solidFill>
                  <a:srgbClr val="C00000"/>
                </a:solidFill>
                <a:latin typeface="Arial MT"/>
                <a:cs typeface="Arial MT"/>
              </a:rPr>
              <a:t> </a:t>
            </a:r>
            <a:r>
              <a:rPr sz="2400" spc="-98" dirty="0">
                <a:solidFill>
                  <a:srgbClr val="C00000"/>
                </a:solidFill>
                <a:latin typeface="Arial MT"/>
                <a:cs typeface="Arial MT"/>
              </a:rPr>
              <a:t>sebagai</a:t>
            </a:r>
            <a:r>
              <a:rPr sz="2400" spc="38" dirty="0">
                <a:solidFill>
                  <a:srgbClr val="C00000"/>
                </a:solidFill>
                <a:latin typeface="Arial MT"/>
                <a:cs typeface="Arial MT"/>
              </a:rPr>
              <a:t> </a:t>
            </a:r>
            <a:r>
              <a:rPr sz="2400" spc="-180" dirty="0">
                <a:solidFill>
                  <a:srgbClr val="C00000"/>
                </a:solidFill>
                <a:latin typeface="Arial MT"/>
                <a:cs typeface="Arial MT"/>
              </a:rPr>
              <a:t>pengurus</a:t>
            </a:r>
            <a:r>
              <a:rPr sz="2400" spc="8" dirty="0">
                <a:solidFill>
                  <a:srgbClr val="C00000"/>
                </a:solidFill>
                <a:latin typeface="Arial MT"/>
                <a:cs typeface="Arial MT"/>
              </a:rPr>
              <a:t> </a:t>
            </a:r>
            <a:r>
              <a:rPr sz="2400" spc="-45" dirty="0">
                <a:solidFill>
                  <a:srgbClr val="C00000"/>
                </a:solidFill>
                <a:latin typeface="Arial MT"/>
                <a:cs typeface="Arial MT"/>
              </a:rPr>
              <a:t>barang</a:t>
            </a:r>
            <a:r>
              <a:rPr sz="2400" spc="23" dirty="0">
                <a:solidFill>
                  <a:srgbClr val="C00000"/>
                </a:solidFill>
                <a:latin typeface="Arial MT"/>
                <a:cs typeface="Arial MT"/>
              </a:rPr>
              <a:t> </a:t>
            </a:r>
            <a:r>
              <a:rPr sz="2400" spc="-83" dirty="0">
                <a:solidFill>
                  <a:srgbClr val="C00000"/>
                </a:solidFill>
                <a:highlight>
                  <a:srgbClr val="FFFF00"/>
                </a:highlight>
                <a:latin typeface="Arial MT"/>
                <a:cs typeface="Arial MT"/>
              </a:rPr>
              <a:t>telah</a:t>
            </a:r>
            <a:r>
              <a:rPr sz="2400" spc="-30" dirty="0">
                <a:solidFill>
                  <a:srgbClr val="C00000"/>
                </a:solidFill>
                <a:highlight>
                  <a:srgbClr val="FFFF00"/>
                </a:highlight>
                <a:latin typeface="Arial MT"/>
                <a:cs typeface="Arial MT"/>
              </a:rPr>
              <a:t> </a:t>
            </a:r>
            <a:r>
              <a:rPr sz="2400" spc="-113" dirty="0">
                <a:solidFill>
                  <a:srgbClr val="C00000"/>
                </a:solidFill>
                <a:highlight>
                  <a:srgbClr val="FFFF00"/>
                </a:highlight>
                <a:latin typeface="Arial MT"/>
                <a:cs typeface="Arial MT"/>
              </a:rPr>
              <a:t>diperhitungkan</a:t>
            </a:r>
            <a:r>
              <a:rPr sz="2400" spc="45" dirty="0">
                <a:solidFill>
                  <a:srgbClr val="C00000"/>
                </a:solidFill>
                <a:highlight>
                  <a:srgbClr val="FFFF00"/>
                </a:highlight>
                <a:latin typeface="Arial MT"/>
                <a:cs typeface="Arial MT"/>
              </a:rPr>
              <a:t> </a:t>
            </a:r>
            <a:r>
              <a:rPr sz="2400" spc="-90" dirty="0">
                <a:solidFill>
                  <a:srgbClr val="C00000"/>
                </a:solidFill>
                <a:highlight>
                  <a:srgbClr val="FFFF00"/>
                </a:highlight>
                <a:latin typeface="Arial MT"/>
                <a:cs typeface="Arial MT"/>
              </a:rPr>
              <a:t>dalam</a:t>
            </a:r>
            <a:r>
              <a:rPr sz="2400" dirty="0">
                <a:solidFill>
                  <a:srgbClr val="C00000"/>
                </a:solidFill>
                <a:highlight>
                  <a:srgbClr val="FFFF00"/>
                </a:highlight>
                <a:latin typeface="Arial MT"/>
                <a:cs typeface="Arial MT"/>
              </a:rPr>
              <a:t> </a:t>
            </a:r>
            <a:r>
              <a:rPr sz="2400" spc="-210" dirty="0">
                <a:solidFill>
                  <a:srgbClr val="C00000"/>
                </a:solidFill>
                <a:highlight>
                  <a:srgbClr val="FFFF00"/>
                </a:highlight>
                <a:latin typeface="Arial MT"/>
                <a:cs typeface="Arial MT"/>
              </a:rPr>
              <a:t>komponen</a:t>
            </a:r>
            <a:r>
              <a:rPr sz="2400" spc="-23" dirty="0">
                <a:solidFill>
                  <a:srgbClr val="C00000"/>
                </a:solidFill>
                <a:highlight>
                  <a:srgbClr val="FFFF00"/>
                </a:highlight>
                <a:latin typeface="Arial MT"/>
                <a:cs typeface="Arial MT"/>
              </a:rPr>
              <a:t> </a:t>
            </a:r>
            <a:r>
              <a:rPr sz="2400" spc="-143" dirty="0">
                <a:solidFill>
                  <a:srgbClr val="C00000"/>
                </a:solidFill>
                <a:highlight>
                  <a:srgbClr val="FFFF00"/>
                </a:highlight>
                <a:latin typeface="Arial MT"/>
                <a:cs typeface="Arial MT"/>
              </a:rPr>
              <a:t>tambahan</a:t>
            </a:r>
            <a:r>
              <a:rPr sz="2400" spc="30" dirty="0">
                <a:solidFill>
                  <a:srgbClr val="C00000"/>
                </a:solidFill>
                <a:highlight>
                  <a:srgbClr val="FFFF00"/>
                </a:highlight>
                <a:latin typeface="Arial MT"/>
                <a:cs typeface="Arial MT"/>
              </a:rPr>
              <a:t> </a:t>
            </a:r>
            <a:r>
              <a:rPr sz="2400" spc="-143" dirty="0">
                <a:solidFill>
                  <a:srgbClr val="C00000"/>
                </a:solidFill>
                <a:highlight>
                  <a:srgbClr val="FFFF00"/>
                </a:highlight>
                <a:latin typeface="Arial MT"/>
                <a:cs typeface="Arial MT"/>
              </a:rPr>
              <a:t>penghasilan</a:t>
            </a:r>
            <a:r>
              <a:rPr sz="2400" spc="38" dirty="0">
                <a:solidFill>
                  <a:srgbClr val="C00000"/>
                </a:solidFill>
                <a:highlight>
                  <a:srgbClr val="FFFF00"/>
                </a:highlight>
                <a:latin typeface="Arial MT"/>
                <a:cs typeface="Arial MT"/>
              </a:rPr>
              <a:t> </a:t>
            </a:r>
            <a:r>
              <a:rPr sz="2400" spc="-225" dirty="0">
                <a:solidFill>
                  <a:srgbClr val="C00000"/>
                </a:solidFill>
                <a:highlight>
                  <a:srgbClr val="FFFF00"/>
                </a:highlight>
                <a:latin typeface="Arial MT"/>
                <a:cs typeface="Arial MT"/>
              </a:rPr>
              <a:t>sesuai</a:t>
            </a:r>
            <a:r>
              <a:rPr sz="2400" spc="45" dirty="0">
                <a:solidFill>
                  <a:srgbClr val="C00000"/>
                </a:solidFill>
                <a:highlight>
                  <a:srgbClr val="FFFF00"/>
                </a:highlight>
                <a:latin typeface="Arial MT"/>
                <a:cs typeface="Arial MT"/>
              </a:rPr>
              <a:t> </a:t>
            </a:r>
            <a:r>
              <a:rPr sz="2400" spc="-15" dirty="0">
                <a:solidFill>
                  <a:srgbClr val="C00000"/>
                </a:solidFill>
                <a:highlight>
                  <a:srgbClr val="FFFF00"/>
                </a:highlight>
                <a:latin typeface="Arial MT"/>
                <a:cs typeface="Arial MT"/>
              </a:rPr>
              <a:t>peraturan</a:t>
            </a:r>
            <a:endParaRPr sz="2400" dirty="0">
              <a:highlight>
                <a:srgbClr val="FFFF00"/>
              </a:highlight>
              <a:latin typeface="Arial MT"/>
              <a:cs typeface="Arial MT"/>
            </a:endParaRPr>
          </a:p>
          <a:p>
            <a:pPr algn="ctr">
              <a:lnSpc>
                <a:spcPct val="100000"/>
              </a:lnSpc>
            </a:pPr>
            <a:r>
              <a:rPr sz="2400" spc="-83" dirty="0">
                <a:solidFill>
                  <a:srgbClr val="C00000"/>
                </a:solidFill>
                <a:highlight>
                  <a:srgbClr val="FFFF00"/>
                </a:highlight>
                <a:latin typeface="Arial MT"/>
                <a:cs typeface="Arial MT"/>
              </a:rPr>
              <a:t>per-</a:t>
            </a:r>
            <a:r>
              <a:rPr sz="2400" spc="-217" dirty="0">
                <a:solidFill>
                  <a:srgbClr val="C00000"/>
                </a:solidFill>
                <a:highlight>
                  <a:srgbClr val="FFFF00"/>
                </a:highlight>
                <a:latin typeface="Arial MT"/>
                <a:cs typeface="Arial MT"/>
              </a:rPr>
              <a:t>uu-</a:t>
            </a:r>
            <a:r>
              <a:rPr sz="2400" spc="-127" dirty="0">
                <a:solidFill>
                  <a:srgbClr val="C00000"/>
                </a:solidFill>
                <a:highlight>
                  <a:srgbClr val="FFFF00"/>
                </a:highlight>
                <a:latin typeface="Arial MT"/>
                <a:cs typeface="Arial MT"/>
              </a:rPr>
              <a:t>an,</a:t>
            </a:r>
            <a:r>
              <a:rPr sz="2400" spc="-45" dirty="0">
                <a:solidFill>
                  <a:srgbClr val="C00000"/>
                </a:solidFill>
                <a:highlight>
                  <a:srgbClr val="FFFF00"/>
                </a:highlight>
                <a:latin typeface="Arial MT"/>
                <a:cs typeface="Arial MT"/>
              </a:rPr>
              <a:t> </a:t>
            </a:r>
            <a:r>
              <a:rPr sz="2400" spc="-188" dirty="0">
                <a:solidFill>
                  <a:srgbClr val="C00000"/>
                </a:solidFill>
                <a:highlight>
                  <a:srgbClr val="FFFF00"/>
                </a:highlight>
                <a:latin typeface="Arial MT"/>
                <a:cs typeface="Arial MT"/>
              </a:rPr>
              <a:t>pengurus</a:t>
            </a:r>
            <a:r>
              <a:rPr sz="2400" spc="23" dirty="0">
                <a:solidFill>
                  <a:srgbClr val="C00000"/>
                </a:solidFill>
                <a:highlight>
                  <a:srgbClr val="FFFF00"/>
                </a:highlight>
                <a:latin typeface="Arial MT"/>
                <a:cs typeface="Arial MT"/>
              </a:rPr>
              <a:t> </a:t>
            </a:r>
            <a:r>
              <a:rPr sz="2400" spc="-45" dirty="0">
                <a:solidFill>
                  <a:srgbClr val="C00000"/>
                </a:solidFill>
                <a:highlight>
                  <a:srgbClr val="FFFF00"/>
                </a:highlight>
                <a:latin typeface="Arial MT"/>
                <a:cs typeface="Arial MT"/>
              </a:rPr>
              <a:t>barang</a:t>
            </a:r>
            <a:r>
              <a:rPr sz="2400" spc="-15" dirty="0">
                <a:solidFill>
                  <a:srgbClr val="C00000"/>
                </a:solidFill>
                <a:highlight>
                  <a:srgbClr val="FFFF00"/>
                </a:highlight>
                <a:latin typeface="Arial MT"/>
                <a:cs typeface="Arial MT"/>
              </a:rPr>
              <a:t> tidak</a:t>
            </a:r>
            <a:r>
              <a:rPr sz="2400" spc="-38" dirty="0">
                <a:solidFill>
                  <a:srgbClr val="C00000"/>
                </a:solidFill>
                <a:highlight>
                  <a:srgbClr val="FFFF00"/>
                </a:highlight>
                <a:latin typeface="Arial MT"/>
                <a:cs typeface="Arial MT"/>
              </a:rPr>
              <a:t> </a:t>
            </a:r>
            <a:r>
              <a:rPr sz="2400" spc="-68" dirty="0">
                <a:solidFill>
                  <a:srgbClr val="C00000"/>
                </a:solidFill>
                <a:highlight>
                  <a:srgbClr val="FFFF00"/>
                </a:highlight>
                <a:latin typeface="Arial MT"/>
                <a:cs typeface="Arial MT"/>
              </a:rPr>
              <a:t>diberikan</a:t>
            </a:r>
            <a:r>
              <a:rPr sz="2400" dirty="0">
                <a:solidFill>
                  <a:srgbClr val="C00000"/>
                </a:solidFill>
                <a:highlight>
                  <a:srgbClr val="FFFF00"/>
                </a:highlight>
                <a:latin typeface="Arial MT"/>
                <a:cs typeface="Arial MT"/>
              </a:rPr>
              <a:t> </a:t>
            </a:r>
            <a:r>
              <a:rPr sz="2400" spc="-171" dirty="0">
                <a:solidFill>
                  <a:srgbClr val="C00000"/>
                </a:solidFill>
                <a:highlight>
                  <a:srgbClr val="FFFF00"/>
                </a:highlight>
                <a:latin typeface="Arial MT"/>
                <a:cs typeface="Arial MT"/>
              </a:rPr>
              <a:t>honorarium</a:t>
            </a:r>
            <a:r>
              <a:rPr sz="2400" dirty="0">
                <a:solidFill>
                  <a:srgbClr val="C00000"/>
                </a:solidFill>
                <a:highlight>
                  <a:srgbClr val="FFFF00"/>
                </a:highlight>
                <a:latin typeface="Arial MT"/>
                <a:cs typeface="Arial MT"/>
              </a:rPr>
              <a:t> </a:t>
            </a:r>
            <a:r>
              <a:rPr sz="2400" spc="-15" dirty="0">
                <a:solidFill>
                  <a:srgbClr val="C00000"/>
                </a:solidFill>
                <a:highlight>
                  <a:srgbClr val="FFFF00"/>
                </a:highlight>
                <a:latin typeface="Arial MT"/>
                <a:cs typeface="Arial MT"/>
              </a:rPr>
              <a:t>dimaksud</a:t>
            </a:r>
            <a:endParaRPr sz="2400" dirty="0">
              <a:highlight>
                <a:srgbClr val="FFFF00"/>
              </a:highlight>
              <a:latin typeface="Arial MT"/>
              <a:cs typeface="Arial MT"/>
            </a:endParaRPr>
          </a:p>
        </p:txBody>
      </p:sp>
      <p:grpSp>
        <p:nvGrpSpPr>
          <p:cNvPr id="26" name="Group 2">
            <a:extLst>
              <a:ext uri="{FF2B5EF4-FFF2-40B4-BE49-F238E27FC236}">
                <a16:creationId xmlns:a16="http://schemas.microsoft.com/office/drawing/2014/main" id="{AD42199F-D38C-A1EC-3E6B-7DC2DD7593FB}"/>
              </a:ext>
            </a:extLst>
          </p:cNvPr>
          <p:cNvGrpSpPr/>
          <p:nvPr/>
        </p:nvGrpSpPr>
        <p:grpSpPr>
          <a:xfrm rot="2700000">
            <a:off x="17511309" y="-1852131"/>
            <a:ext cx="3086100" cy="3086100"/>
            <a:chOff x="0" y="0"/>
            <a:chExt cx="812800" cy="812800"/>
          </a:xfrm>
        </p:grpSpPr>
        <p:sp>
          <p:nvSpPr>
            <p:cNvPr id="27" name="Freeform 3">
              <a:extLst>
                <a:ext uri="{FF2B5EF4-FFF2-40B4-BE49-F238E27FC236}">
                  <a16:creationId xmlns:a16="http://schemas.microsoft.com/office/drawing/2014/main" id="{36CEE77E-449A-BB31-10E4-9B5ED2BFE51E}"/>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3866"/>
            </a:solidFill>
          </p:spPr>
          <p:txBody>
            <a:bodyPr/>
            <a:lstStyle/>
            <a:p>
              <a:pPr defTabSz="914445"/>
              <a:endParaRPr lang="en-ID">
                <a:solidFill>
                  <a:prstClr val="black"/>
                </a:solidFill>
                <a:latin typeface="Calibri"/>
              </a:endParaRPr>
            </a:p>
          </p:txBody>
        </p:sp>
        <p:sp>
          <p:nvSpPr>
            <p:cNvPr id="28" name="TextBox 4">
              <a:extLst>
                <a:ext uri="{FF2B5EF4-FFF2-40B4-BE49-F238E27FC236}">
                  <a16:creationId xmlns:a16="http://schemas.microsoft.com/office/drawing/2014/main" id="{9932FD13-B42F-3B16-107F-3A3CF5E8A1FD}"/>
                </a:ext>
              </a:extLst>
            </p:cNvPr>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grpSp>
        <p:nvGrpSpPr>
          <p:cNvPr id="29" name="Group 6">
            <a:extLst>
              <a:ext uri="{FF2B5EF4-FFF2-40B4-BE49-F238E27FC236}">
                <a16:creationId xmlns:a16="http://schemas.microsoft.com/office/drawing/2014/main" id="{7A50F769-7D26-D3C9-4F6B-5857F40EDE43}"/>
              </a:ext>
            </a:extLst>
          </p:cNvPr>
          <p:cNvGrpSpPr/>
          <p:nvPr/>
        </p:nvGrpSpPr>
        <p:grpSpPr>
          <a:xfrm>
            <a:off x="15277011" y="10095089"/>
            <a:ext cx="3010989" cy="215693"/>
            <a:chOff x="0" y="0"/>
            <a:chExt cx="793018" cy="56808"/>
          </a:xfrm>
        </p:grpSpPr>
        <p:sp>
          <p:nvSpPr>
            <p:cNvPr id="30" name="Freeform 7">
              <a:extLst>
                <a:ext uri="{FF2B5EF4-FFF2-40B4-BE49-F238E27FC236}">
                  <a16:creationId xmlns:a16="http://schemas.microsoft.com/office/drawing/2014/main" id="{9952FCA2-0E0A-AAB9-0634-7AB20C5FDC57}"/>
                </a:ext>
              </a:extLst>
            </p:cNvPr>
            <p:cNvSpPr/>
            <p:nvPr/>
          </p:nvSpPr>
          <p:spPr>
            <a:xfrm>
              <a:off x="0" y="0"/>
              <a:ext cx="793018" cy="56808"/>
            </a:xfrm>
            <a:custGeom>
              <a:avLst/>
              <a:gdLst/>
              <a:ahLst/>
              <a:cxnLst/>
              <a:rect l="l" t="t" r="r" b="b"/>
              <a:pathLst>
                <a:path w="793018" h="56808">
                  <a:moveTo>
                    <a:pt x="0" y="0"/>
                  </a:moveTo>
                  <a:lnTo>
                    <a:pt x="793018" y="0"/>
                  </a:lnTo>
                  <a:lnTo>
                    <a:pt x="793018" y="56808"/>
                  </a:lnTo>
                  <a:lnTo>
                    <a:pt x="0" y="56808"/>
                  </a:lnTo>
                  <a:close/>
                </a:path>
              </a:pathLst>
            </a:custGeom>
            <a:solidFill>
              <a:srgbClr val="E8AB29"/>
            </a:solidFill>
          </p:spPr>
          <p:txBody>
            <a:bodyPr/>
            <a:lstStyle/>
            <a:p>
              <a:pPr defTabSz="914445"/>
              <a:endParaRPr lang="en-ID">
                <a:solidFill>
                  <a:prstClr val="black"/>
                </a:solidFill>
                <a:latin typeface="Calibri"/>
              </a:endParaRPr>
            </a:p>
          </p:txBody>
        </p:sp>
        <p:sp>
          <p:nvSpPr>
            <p:cNvPr id="31" name="TextBox 8">
              <a:extLst>
                <a:ext uri="{FF2B5EF4-FFF2-40B4-BE49-F238E27FC236}">
                  <a16:creationId xmlns:a16="http://schemas.microsoft.com/office/drawing/2014/main" id="{F486110D-CD10-9E7E-F8C7-CC588AF8AAAA}"/>
                </a:ext>
              </a:extLst>
            </p:cNvPr>
            <p:cNvSpPr txBox="1"/>
            <p:nvPr/>
          </p:nvSpPr>
          <p:spPr>
            <a:xfrm>
              <a:off x="0" y="-38100"/>
              <a:ext cx="793018" cy="94908"/>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32" name="Group 9">
            <a:extLst>
              <a:ext uri="{FF2B5EF4-FFF2-40B4-BE49-F238E27FC236}">
                <a16:creationId xmlns:a16="http://schemas.microsoft.com/office/drawing/2014/main" id="{591BECD1-F9CA-5E23-EA04-9A3569ABF118}"/>
              </a:ext>
            </a:extLst>
          </p:cNvPr>
          <p:cNvGrpSpPr/>
          <p:nvPr/>
        </p:nvGrpSpPr>
        <p:grpSpPr>
          <a:xfrm>
            <a:off x="6616093" y="9978608"/>
            <a:ext cx="8647427" cy="332172"/>
            <a:chOff x="0" y="0"/>
            <a:chExt cx="2277511" cy="87486"/>
          </a:xfrm>
        </p:grpSpPr>
        <p:sp>
          <p:nvSpPr>
            <p:cNvPr id="33" name="Freeform 10">
              <a:extLst>
                <a:ext uri="{FF2B5EF4-FFF2-40B4-BE49-F238E27FC236}">
                  <a16:creationId xmlns:a16="http://schemas.microsoft.com/office/drawing/2014/main" id="{239B50AE-B35C-94A2-B2FA-82293DD67DE7}"/>
                </a:ext>
              </a:extLst>
            </p:cNvPr>
            <p:cNvSpPr/>
            <p:nvPr/>
          </p:nvSpPr>
          <p:spPr>
            <a:xfrm>
              <a:off x="0" y="0"/>
              <a:ext cx="2277511" cy="87486"/>
            </a:xfrm>
            <a:custGeom>
              <a:avLst/>
              <a:gdLst/>
              <a:ahLst/>
              <a:cxnLst/>
              <a:rect l="l" t="t" r="r" b="b"/>
              <a:pathLst>
                <a:path w="2277511" h="87486">
                  <a:moveTo>
                    <a:pt x="0" y="0"/>
                  </a:moveTo>
                  <a:lnTo>
                    <a:pt x="2277511" y="0"/>
                  </a:lnTo>
                  <a:lnTo>
                    <a:pt x="2277511" y="87486"/>
                  </a:lnTo>
                  <a:lnTo>
                    <a:pt x="0" y="87486"/>
                  </a:lnTo>
                  <a:close/>
                </a:path>
              </a:pathLst>
            </a:custGeom>
            <a:solidFill>
              <a:srgbClr val="911600"/>
            </a:solidFill>
          </p:spPr>
          <p:txBody>
            <a:bodyPr/>
            <a:lstStyle/>
            <a:p>
              <a:pPr defTabSz="914445"/>
              <a:endParaRPr lang="en-ID">
                <a:solidFill>
                  <a:prstClr val="black"/>
                </a:solidFill>
                <a:latin typeface="Calibri"/>
              </a:endParaRPr>
            </a:p>
          </p:txBody>
        </p:sp>
        <p:sp>
          <p:nvSpPr>
            <p:cNvPr id="34" name="TextBox 11">
              <a:extLst>
                <a:ext uri="{FF2B5EF4-FFF2-40B4-BE49-F238E27FC236}">
                  <a16:creationId xmlns:a16="http://schemas.microsoft.com/office/drawing/2014/main" id="{02B0B758-BDA2-2959-2E88-57A5D7F2A200}"/>
                </a:ext>
              </a:extLst>
            </p:cNvPr>
            <p:cNvSpPr txBox="1"/>
            <p:nvPr/>
          </p:nvSpPr>
          <p:spPr>
            <a:xfrm>
              <a:off x="0" y="-38100"/>
              <a:ext cx="2277511" cy="12558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35" name="Group 12">
            <a:extLst>
              <a:ext uri="{FF2B5EF4-FFF2-40B4-BE49-F238E27FC236}">
                <a16:creationId xmlns:a16="http://schemas.microsoft.com/office/drawing/2014/main" id="{153A97B7-8500-D5CA-AF07-0ECAB7E8DB91}"/>
              </a:ext>
            </a:extLst>
          </p:cNvPr>
          <p:cNvGrpSpPr/>
          <p:nvPr/>
        </p:nvGrpSpPr>
        <p:grpSpPr>
          <a:xfrm>
            <a:off x="1" y="9838964"/>
            <a:ext cx="7265486" cy="499607"/>
            <a:chOff x="0" y="0"/>
            <a:chExt cx="538712" cy="37044"/>
          </a:xfrm>
        </p:grpSpPr>
        <p:sp>
          <p:nvSpPr>
            <p:cNvPr id="36" name="Freeform 13">
              <a:extLst>
                <a:ext uri="{FF2B5EF4-FFF2-40B4-BE49-F238E27FC236}">
                  <a16:creationId xmlns:a16="http://schemas.microsoft.com/office/drawing/2014/main" id="{479B90F8-C30D-7D9E-79A7-6E3984C954F3}"/>
                </a:ext>
              </a:extLst>
            </p:cNvPr>
            <p:cNvSpPr/>
            <p:nvPr/>
          </p:nvSpPr>
          <p:spPr>
            <a:xfrm>
              <a:off x="0" y="0"/>
              <a:ext cx="538712" cy="37044"/>
            </a:xfrm>
            <a:custGeom>
              <a:avLst/>
              <a:gdLst/>
              <a:ahLst/>
              <a:cxnLst/>
              <a:rect l="l" t="t" r="r" b="b"/>
              <a:pathLst>
                <a:path w="538712" h="37044">
                  <a:moveTo>
                    <a:pt x="0" y="0"/>
                  </a:moveTo>
                  <a:lnTo>
                    <a:pt x="538712" y="0"/>
                  </a:lnTo>
                  <a:lnTo>
                    <a:pt x="538712" y="37044"/>
                  </a:lnTo>
                  <a:lnTo>
                    <a:pt x="0" y="37044"/>
                  </a:lnTo>
                  <a:close/>
                </a:path>
              </a:pathLst>
            </a:custGeom>
            <a:solidFill>
              <a:srgbClr val="063866"/>
            </a:solidFill>
          </p:spPr>
          <p:txBody>
            <a:bodyPr/>
            <a:lstStyle/>
            <a:p>
              <a:pPr defTabSz="914445"/>
              <a:endParaRPr lang="en-ID">
                <a:solidFill>
                  <a:prstClr val="black"/>
                </a:solidFill>
                <a:latin typeface="Calibri"/>
              </a:endParaRPr>
            </a:p>
          </p:txBody>
        </p:sp>
        <p:sp>
          <p:nvSpPr>
            <p:cNvPr id="37" name="TextBox 14">
              <a:extLst>
                <a:ext uri="{FF2B5EF4-FFF2-40B4-BE49-F238E27FC236}">
                  <a16:creationId xmlns:a16="http://schemas.microsoft.com/office/drawing/2014/main" id="{68856931-DD1B-1188-AE02-2AADF96B9FF3}"/>
                </a:ext>
              </a:extLst>
            </p:cNvPr>
            <p:cNvSpPr txBox="1"/>
            <p:nvPr/>
          </p:nvSpPr>
          <p:spPr>
            <a:xfrm>
              <a:off x="0" y="-38100"/>
              <a:ext cx="538712" cy="7514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38" name="Freeform 21">
            <a:extLst>
              <a:ext uri="{FF2B5EF4-FFF2-40B4-BE49-F238E27FC236}">
                <a16:creationId xmlns:a16="http://schemas.microsoft.com/office/drawing/2014/main" id="{04A3C585-67FE-C6E7-48CD-C8378A13107E}"/>
              </a:ext>
            </a:extLst>
          </p:cNvPr>
          <p:cNvSpPr/>
          <p:nvPr/>
        </p:nvSpPr>
        <p:spPr>
          <a:xfrm>
            <a:off x="305221" y="9940451"/>
            <a:ext cx="527234" cy="264276"/>
          </a:xfrm>
          <a:custGeom>
            <a:avLst/>
            <a:gdLst/>
            <a:ahLst/>
            <a:cxnLst/>
            <a:rect l="l" t="t" r="r" b="b"/>
            <a:pathLst>
              <a:path w="527234" h="264276">
                <a:moveTo>
                  <a:pt x="0" y="0"/>
                </a:moveTo>
                <a:lnTo>
                  <a:pt x="527234" y="0"/>
                </a:lnTo>
                <a:lnTo>
                  <a:pt x="527234" y="264276"/>
                </a:lnTo>
                <a:lnTo>
                  <a:pt x="0" y="264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endParaRPr lang="en-ID">
              <a:solidFill>
                <a:prstClr val="black"/>
              </a:solidFill>
              <a:latin typeface="Calibri"/>
            </a:endParaRPr>
          </a:p>
        </p:txBody>
      </p:sp>
      <p:grpSp>
        <p:nvGrpSpPr>
          <p:cNvPr id="39" name="Group 22">
            <a:extLst>
              <a:ext uri="{FF2B5EF4-FFF2-40B4-BE49-F238E27FC236}">
                <a16:creationId xmlns:a16="http://schemas.microsoft.com/office/drawing/2014/main" id="{540FAD82-7C57-8E03-F16C-B03AD29D265A}"/>
              </a:ext>
            </a:extLst>
          </p:cNvPr>
          <p:cNvGrpSpPr/>
          <p:nvPr/>
        </p:nvGrpSpPr>
        <p:grpSpPr>
          <a:xfrm>
            <a:off x="1131275" y="9940451"/>
            <a:ext cx="5930723" cy="268841"/>
            <a:chOff x="0" y="0"/>
            <a:chExt cx="7907629" cy="358454"/>
          </a:xfrm>
        </p:grpSpPr>
        <p:sp>
          <p:nvSpPr>
            <p:cNvPr id="40" name="Freeform 23">
              <a:extLst>
                <a:ext uri="{FF2B5EF4-FFF2-40B4-BE49-F238E27FC236}">
                  <a16:creationId xmlns:a16="http://schemas.microsoft.com/office/drawing/2014/main" id="{E39E5BC0-C706-A47F-0F37-9FDA427B1CFF}"/>
                </a:ext>
              </a:extLst>
            </p:cNvPr>
            <p:cNvSpPr/>
            <p:nvPr/>
          </p:nvSpPr>
          <p:spPr>
            <a:xfrm>
              <a:off x="2421576" y="13521"/>
              <a:ext cx="325467" cy="324284"/>
            </a:xfrm>
            <a:custGeom>
              <a:avLst/>
              <a:gdLst/>
              <a:ahLst/>
              <a:cxnLst/>
              <a:rect l="l" t="t" r="r" b="b"/>
              <a:pathLst>
                <a:path w="325467" h="324284">
                  <a:moveTo>
                    <a:pt x="0" y="0"/>
                  </a:moveTo>
                  <a:lnTo>
                    <a:pt x="325467" y="0"/>
                  </a:lnTo>
                  <a:lnTo>
                    <a:pt x="325467" y="324284"/>
                  </a:lnTo>
                  <a:lnTo>
                    <a:pt x="0" y="324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ID">
                <a:solidFill>
                  <a:prstClr val="black"/>
                </a:solidFill>
                <a:latin typeface="Calibri"/>
              </a:endParaRPr>
            </a:p>
          </p:txBody>
        </p:sp>
        <p:sp>
          <p:nvSpPr>
            <p:cNvPr id="41" name="TextBox 24">
              <a:extLst>
                <a:ext uri="{FF2B5EF4-FFF2-40B4-BE49-F238E27FC236}">
                  <a16:creationId xmlns:a16="http://schemas.microsoft.com/office/drawing/2014/main" id="{C0E93088-52DC-3462-C285-3C71E095FD96}"/>
                </a:ext>
              </a:extLst>
            </p:cNvPr>
            <p:cNvSpPr txBox="1"/>
            <p:nvPr/>
          </p:nvSpPr>
          <p:spPr>
            <a:xfrm>
              <a:off x="2815390" y="39068"/>
              <a:ext cx="151840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Kemendagri_RI</a:t>
              </a:r>
            </a:p>
          </p:txBody>
        </p:sp>
        <p:sp>
          <p:nvSpPr>
            <p:cNvPr id="42" name="Freeform 25">
              <a:extLst>
                <a:ext uri="{FF2B5EF4-FFF2-40B4-BE49-F238E27FC236}">
                  <a16:creationId xmlns:a16="http://schemas.microsoft.com/office/drawing/2014/main" id="{0FE858FF-FC62-C8B1-1747-9EA09DE3DE10}"/>
                </a:ext>
              </a:extLst>
            </p:cNvPr>
            <p:cNvSpPr/>
            <p:nvPr/>
          </p:nvSpPr>
          <p:spPr>
            <a:xfrm>
              <a:off x="0" y="0"/>
              <a:ext cx="347674" cy="348943"/>
            </a:xfrm>
            <a:custGeom>
              <a:avLst/>
              <a:gdLst/>
              <a:ahLst/>
              <a:cxnLst/>
              <a:rect l="l" t="t" r="r" b="b"/>
              <a:pathLst>
                <a:path w="347674" h="348943">
                  <a:moveTo>
                    <a:pt x="0" y="0"/>
                  </a:moveTo>
                  <a:lnTo>
                    <a:pt x="347674" y="0"/>
                  </a:lnTo>
                  <a:lnTo>
                    <a:pt x="347674" y="348943"/>
                  </a:lnTo>
                  <a:lnTo>
                    <a:pt x="0" y="3489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914445"/>
              <a:endParaRPr lang="en-ID">
                <a:solidFill>
                  <a:prstClr val="black"/>
                </a:solidFill>
                <a:latin typeface="Calibri"/>
              </a:endParaRPr>
            </a:p>
          </p:txBody>
        </p:sp>
        <p:sp>
          <p:nvSpPr>
            <p:cNvPr id="43" name="TextBox 26">
              <a:extLst>
                <a:ext uri="{FF2B5EF4-FFF2-40B4-BE49-F238E27FC236}">
                  <a16:creationId xmlns:a16="http://schemas.microsoft.com/office/drawing/2014/main" id="{5284086C-3673-01E2-FF3A-2CF26840AE4E}"/>
                </a:ext>
              </a:extLst>
            </p:cNvPr>
            <p:cNvSpPr txBox="1"/>
            <p:nvPr/>
          </p:nvSpPr>
          <p:spPr>
            <a:xfrm>
              <a:off x="449935" y="27264"/>
              <a:ext cx="176712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kemendagri.go.id</a:t>
              </a:r>
            </a:p>
          </p:txBody>
        </p:sp>
        <p:sp>
          <p:nvSpPr>
            <p:cNvPr id="44" name="Freeform 27">
              <a:extLst>
                <a:ext uri="{FF2B5EF4-FFF2-40B4-BE49-F238E27FC236}">
                  <a16:creationId xmlns:a16="http://schemas.microsoft.com/office/drawing/2014/main" id="{EE4EC372-9F15-6079-9AC9-C89AF28DC744}"/>
                </a:ext>
              </a:extLst>
            </p:cNvPr>
            <p:cNvSpPr/>
            <p:nvPr/>
          </p:nvSpPr>
          <p:spPr>
            <a:xfrm>
              <a:off x="4457439" y="30413"/>
              <a:ext cx="328041" cy="328041"/>
            </a:xfrm>
            <a:custGeom>
              <a:avLst/>
              <a:gdLst/>
              <a:ahLst/>
              <a:cxnLst/>
              <a:rect l="l" t="t" r="r" b="b"/>
              <a:pathLst>
                <a:path w="328041" h="328041">
                  <a:moveTo>
                    <a:pt x="0" y="0"/>
                  </a:moveTo>
                  <a:lnTo>
                    <a:pt x="328041" y="0"/>
                  </a:lnTo>
                  <a:lnTo>
                    <a:pt x="328041" y="328041"/>
                  </a:lnTo>
                  <a:lnTo>
                    <a:pt x="0" y="3280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5"/>
              <a:endParaRPr lang="en-ID">
                <a:solidFill>
                  <a:prstClr val="black"/>
                </a:solidFill>
                <a:latin typeface="Calibri"/>
              </a:endParaRPr>
            </a:p>
          </p:txBody>
        </p:sp>
        <p:sp>
          <p:nvSpPr>
            <p:cNvPr id="45" name="TextBox 28">
              <a:extLst>
                <a:ext uri="{FF2B5EF4-FFF2-40B4-BE49-F238E27FC236}">
                  <a16:creationId xmlns:a16="http://schemas.microsoft.com/office/drawing/2014/main" id="{89C40CA3-D9D2-E25A-362E-262D3F7CCDB4}"/>
                </a:ext>
              </a:extLst>
            </p:cNvPr>
            <p:cNvSpPr txBox="1"/>
            <p:nvPr/>
          </p:nvSpPr>
          <p:spPr>
            <a:xfrm>
              <a:off x="4864678" y="39068"/>
              <a:ext cx="121979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sp>
          <p:nvSpPr>
            <p:cNvPr id="46" name="Freeform 29">
              <a:extLst>
                <a:ext uri="{FF2B5EF4-FFF2-40B4-BE49-F238E27FC236}">
                  <a16:creationId xmlns:a16="http://schemas.microsoft.com/office/drawing/2014/main" id="{8754AF45-E681-B6D8-7D9F-8E717F704626}"/>
                </a:ext>
              </a:extLst>
            </p:cNvPr>
            <p:cNvSpPr/>
            <p:nvPr/>
          </p:nvSpPr>
          <p:spPr>
            <a:xfrm>
              <a:off x="6246163" y="22287"/>
              <a:ext cx="326655" cy="326655"/>
            </a:xfrm>
            <a:custGeom>
              <a:avLst/>
              <a:gdLst/>
              <a:ahLst/>
              <a:cxnLst/>
              <a:rect l="l" t="t" r="r" b="b"/>
              <a:pathLst>
                <a:path w="326655" h="326655">
                  <a:moveTo>
                    <a:pt x="0" y="0"/>
                  </a:moveTo>
                  <a:lnTo>
                    <a:pt x="326655" y="0"/>
                  </a:lnTo>
                  <a:lnTo>
                    <a:pt x="326655" y="326656"/>
                  </a:lnTo>
                  <a:lnTo>
                    <a:pt x="0" y="326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45"/>
              <a:endParaRPr lang="en-ID">
                <a:solidFill>
                  <a:prstClr val="black"/>
                </a:solidFill>
                <a:latin typeface="Calibri"/>
              </a:endParaRPr>
            </a:p>
          </p:txBody>
        </p:sp>
        <p:sp>
          <p:nvSpPr>
            <p:cNvPr id="47" name="TextBox 30">
              <a:extLst>
                <a:ext uri="{FF2B5EF4-FFF2-40B4-BE49-F238E27FC236}">
                  <a16:creationId xmlns:a16="http://schemas.microsoft.com/office/drawing/2014/main" id="{46005FC3-786C-6CF5-F97D-B46A984CCD10}"/>
                </a:ext>
              </a:extLst>
            </p:cNvPr>
            <p:cNvSpPr txBox="1"/>
            <p:nvPr/>
          </p:nvSpPr>
          <p:spPr>
            <a:xfrm>
              <a:off x="6629885" y="37883"/>
              <a:ext cx="127774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grpSp>
      <p:sp>
        <p:nvSpPr>
          <p:cNvPr id="48" name="Freeform 31">
            <a:extLst>
              <a:ext uri="{FF2B5EF4-FFF2-40B4-BE49-F238E27FC236}">
                <a16:creationId xmlns:a16="http://schemas.microsoft.com/office/drawing/2014/main" id="{439713F5-C2F8-F9EF-8B11-67624F1AF58B}"/>
              </a:ext>
            </a:extLst>
          </p:cNvPr>
          <p:cNvSpPr/>
          <p:nvPr/>
        </p:nvSpPr>
        <p:spPr>
          <a:xfrm>
            <a:off x="16256416" y="71274"/>
            <a:ext cx="1842437" cy="725460"/>
          </a:xfrm>
          <a:custGeom>
            <a:avLst/>
            <a:gdLst/>
            <a:ahLst/>
            <a:cxnLst/>
            <a:rect l="l" t="t" r="r" b="b"/>
            <a:pathLst>
              <a:path w="1842437" h="725460">
                <a:moveTo>
                  <a:pt x="0" y="0"/>
                </a:moveTo>
                <a:lnTo>
                  <a:pt x="1842436" y="0"/>
                </a:lnTo>
                <a:lnTo>
                  <a:pt x="1842436" y="725460"/>
                </a:lnTo>
                <a:lnTo>
                  <a:pt x="0" y="725460"/>
                </a:lnTo>
                <a:lnTo>
                  <a:pt x="0" y="0"/>
                </a:lnTo>
                <a:close/>
              </a:path>
            </a:pathLst>
          </a:custGeom>
          <a:blipFill>
            <a:blip r:embed="rId12"/>
            <a:stretch>
              <a:fillRect/>
            </a:stretch>
          </a:blipFill>
          <a:ln cap="sq">
            <a:noFill/>
            <a:prstDash val="solid"/>
            <a:miter/>
          </a:ln>
        </p:spPr>
        <p:txBody>
          <a:bodyPr/>
          <a:lstStyle/>
          <a:p>
            <a:pPr defTabSz="914445"/>
            <a:endParaRPr lang="en-ID">
              <a:solidFill>
                <a:prstClr val="black"/>
              </a:solidFill>
              <a:latin typeface="Calibri"/>
            </a:endParaRPr>
          </a:p>
        </p:txBody>
      </p:sp>
      <p:grpSp>
        <p:nvGrpSpPr>
          <p:cNvPr id="49" name="Group 43">
            <a:extLst>
              <a:ext uri="{FF2B5EF4-FFF2-40B4-BE49-F238E27FC236}">
                <a16:creationId xmlns:a16="http://schemas.microsoft.com/office/drawing/2014/main" id="{A0DB8F91-3058-6ECF-C57A-E9B65CF66DF7}"/>
              </a:ext>
            </a:extLst>
          </p:cNvPr>
          <p:cNvGrpSpPr/>
          <p:nvPr/>
        </p:nvGrpSpPr>
        <p:grpSpPr>
          <a:xfrm>
            <a:off x="218284" y="195046"/>
            <a:ext cx="749039" cy="727871"/>
            <a:chOff x="0" y="0"/>
            <a:chExt cx="998719" cy="970494"/>
          </a:xfrm>
        </p:grpSpPr>
        <p:sp>
          <p:nvSpPr>
            <p:cNvPr id="50" name="Freeform 44">
              <a:extLst>
                <a:ext uri="{FF2B5EF4-FFF2-40B4-BE49-F238E27FC236}">
                  <a16:creationId xmlns:a16="http://schemas.microsoft.com/office/drawing/2014/main" id="{75E95B93-682C-85C6-56F9-2B8089BB8AFF}"/>
                </a:ext>
              </a:extLst>
            </p:cNvPr>
            <p:cNvSpPr/>
            <p:nvPr/>
          </p:nvSpPr>
          <p:spPr>
            <a:xfrm>
              <a:off x="0" y="773247"/>
              <a:ext cx="998719" cy="197247"/>
            </a:xfrm>
            <a:custGeom>
              <a:avLst/>
              <a:gdLst/>
              <a:ahLst/>
              <a:cxnLst/>
              <a:rect l="l" t="t" r="r" b="b"/>
              <a:pathLst>
                <a:path w="998719" h="197247">
                  <a:moveTo>
                    <a:pt x="0" y="0"/>
                  </a:moveTo>
                  <a:lnTo>
                    <a:pt x="998719" y="0"/>
                  </a:lnTo>
                  <a:lnTo>
                    <a:pt x="998719" y="197247"/>
                  </a:lnTo>
                  <a:lnTo>
                    <a:pt x="0" y="197247"/>
                  </a:lnTo>
                  <a:lnTo>
                    <a:pt x="0" y="0"/>
                  </a:lnTo>
                  <a:close/>
                </a:path>
              </a:pathLst>
            </a:custGeom>
            <a:blipFill>
              <a:blip r:embed="rId13">
                <a:alphaModFix amt="76000"/>
              </a:blip>
              <a:stretch>
                <a:fillRect/>
              </a:stretch>
            </a:blipFill>
          </p:spPr>
          <p:txBody>
            <a:bodyPr/>
            <a:lstStyle/>
            <a:p>
              <a:pPr defTabSz="914445"/>
              <a:endParaRPr lang="en-ID">
                <a:solidFill>
                  <a:prstClr val="black"/>
                </a:solidFill>
                <a:latin typeface="Calibri"/>
              </a:endParaRPr>
            </a:p>
          </p:txBody>
        </p:sp>
        <p:grpSp>
          <p:nvGrpSpPr>
            <p:cNvPr id="51" name="Group 45">
              <a:extLst>
                <a:ext uri="{FF2B5EF4-FFF2-40B4-BE49-F238E27FC236}">
                  <a16:creationId xmlns:a16="http://schemas.microsoft.com/office/drawing/2014/main" id="{095E23A3-6EB0-2445-8015-E6E6A2217966}"/>
                </a:ext>
              </a:extLst>
            </p:cNvPr>
            <p:cNvGrpSpPr/>
            <p:nvPr/>
          </p:nvGrpSpPr>
          <p:grpSpPr>
            <a:xfrm>
              <a:off x="69898" y="0"/>
              <a:ext cx="866785" cy="866785"/>
              <a:chOff x="0" y="0"/>
              <a:chExt cx="812800" cy="812800"/>
            </a:xfrm>
          </p:grpSpPr>
          <p:sp>
            <p:nvSpPr>
              <p:cNvPr id="54" name="Freeform 46">
                <a:extLst>
                  <a:ext uri="{FF2B5EF4-FFF2-40B4-BE49-F238E27FC236}">
                    <a16:creationId xmlns:a16="http://schemas.microsoft.com/office/drawing/2014/main" id="{B1092B71-880E-FC72-823E-A80803BCD0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55" name="TextBox 47">
                <a:extLst>
                  <a:ext uri="{FF2B5EF4-FFF2-40B4-BE49-F238E27FC236}">
                    <a16:creationId xmlns:a16="http://schemas.microsoft.com/office/drawing/2014/main" id="{27AA979E-A649-F152-E884-299BEDE7DAC3}"/>
                  </a:ext>
                </a:extLst>
              </p:cNvPr>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52" name="Freeform 48">
              <a:extLst>
                <a:ext uri="{FF2B5EF4-FFF2-40B4-BE49-F238E27FC236}">
                  <a16:creationId xmlns:a16="http://schemas.microsoft.com/office/drawing/2014/main" id="{43D842AA-19C4-C4FC-5A36-77E748349B4D}"/>
                </a:ext>
              </a:extLst>
            </p:cNvPr>
            <p:cNvSpPr/>
            <p:nvPr/>
          </p:nvSpPr>
          <p:spPr>
            <a:xfrm>
              <a:off x="252696" y="138443"/>
              <a:ext cx="501189" cy="646001"/>
            </a:xfrm>
            <a:custGeom>
              <a:avLst/>
              <a:gdLst/>
              <a:ahLst/>
              <a:cxnLst/>
              <a:rect l="l" t="t" r="r" b="b"/>
              <a:pathLst>
                <a:path w="501189" h="646001">
                  <a:moveTo>
                    <a:pt x="0" y="0"/>
                  </a:moveTo>
                  <a:lnTo>
                    <a:pt x="501189" y="0"/>
                  </a:lnTo>
                  <a:lnTo>
                    <a:pt x="501189" y="646001"/>
                  </a:lnTo>
                  <a:lnTo>
                    <a:pt x="0" y="646001"/>
                  </a:lnTo>
                  <a:lnTo>
                    <a:pt x="0" y="0"/>
                  </a:lnTo>
                  <a:close/>
                </a:path>
              </a:pathLst>
            </a:custGeom>
            <a:blipFill>
              <a:blip r:embed="rId14"/>
              <a:stretch>
                <a:fillRect/>
              </a:stretch>
            </a:blipFill>
          </p:spPr>
          <p:txBody>
            <a:bodyPr/>
            <a:lstStyle/>
            <a:p>
              <a:pPr defTabSz="914445"/>
              <a:endParaRPr lang="en-ID">
                <a:solidFill>
                  <a:prstClr val="black"/>
                </a:solidFill>
                <a:latin typeface="Calibri"/>
              </a:endParaRPr>
            </a:p>
          </p:txBody>
        </p:sp>
        <p:sp>
          <p:nvSpPr>
            <p:cNvPr id="53" name="Freeform 49">
              <a:extLst>
                <a:ext uri="{FF2B5EF4-FFF2-40B4-BE49-F238E27FC236}">
                  <a16:creationId xmlns:a16="http://schemas.microsoft.com/office/drawing/2014/main" id="{C625B4B9-26E3-3F39-5F75-F55FC65D3369}"/>
                </a:ext>
              </a:extLst>
            </p:cNvPr>
            <p:cNvSpPr/>
            <p:nvPr/>
          </p:nvSpPr>
          <p:spPr>
            <a:xfrm>
              <a:off x="62036" y="0"/>
              <a:ext cx="874647" cy="871871"/>
            </a:xfrm>
            <a:custGeom>
              <a:avLst/>
              <a:gdLst/>
              <a:ahLst/>
              <a:cxnLst/>
              <a:rect l="l" t="t" r="r" b="b"/>
              <a:pathLst>
                <a:path w="874647" h="871871">
                  <a:moveTo>
                    <a:pt x="0" y="0"/>
                  </a:moveTo>
                  <a:lnTo>
                    <a:pt x="874647" y="0"/>
                  </a:lnTo>
                  <a:lnTo>
                    <a:pt x="874647" y="871871"/>
                  </a:lnTo>
                  <a:lnTo>
                    <a:pt x="0" y="871871"/>
                  </a:lnTo>
                  <a:lnTo>
                    <a:pt x="0" y="0"/>
                  </a:lnTo>
                  <a:close/>
                </a:path>
              </a:pathLst>
            </a:custGeom>
            <a:blipFill>
              <a:blip r:embed="rId15"/>
              <a:stretch>
                <a:fillRect t="-453" b="-453"/>
              </a:stretch>
            </a:blipFill>
          </p:spPr>
          <p:txBody>
            <a:bodyPr/>
            <a:lstStyle/>
            <a:p>
              <a:pPr defTabSz="914445"/>
              <a:endParaRPr lang="en-ID">
                <a:solidFill>
                  <a:prstClr val="black"/>
                </a:solidFill>
                <a:latin typeface="Calibri"/>
              </a:endParaRPr>
            </a:p>
          </p:txBody>
        </p:sp>
      </p:grpSp>
      <p:sp>
        <p:nvSpPr>
          <p:cNvPr id="56" name="TextBox 82">
            <a:extLst>
              <a:ext uri="{FF2B5EF4-FFF2-40B4-BE49-F238E27FC236}">
                <a16:creationId xmlns:a16="http://schemas.microsoft.com/office/drawing/2014/main" id="{E1C7535D-5957-4701-128B-986800F8901B}"/>
              </a:ext>
            </a:extLst>
          </p:cNvPr>
          <p:cNvSpPr txBox="1"/>
          <p:nvPr/>
        </p:nvSpPr>
        <p:spPr>
          <a:xfrm>
            <a:off x="1022969" y="255038"/>
            <a:ext cx="2313215" cy="577081"/>
          </a:xfrm>
          <a:prstGeom prst="rect">
            <a:avLst/>
          </a:prstGeom>
        </p:spPr>
        <p:txBody>
          <a:bodyPr lIns="0" tIns="0" rIns="0" bIns="0" rtlCol="0" anchor="t">
            <a:spAutoFit/>
          </a:bodyPr>
          <a:lstStyle/>
          <a:p>
            <a:pPr algn="just" defTabSz="914445">
              <a:lnSpc>
                <a:spcPts val="1451"/>
              </a:lnSpc>
            </a:pPr>
            <a:r>
              <a:rPr lang="en-US" sz="1116" b="1" spc="-27" dirty="0">
                <a:solidFill>
                  <a:srgbClr val="4187B5"/>
                </a:solidFill>
                <a:latin typeface="Canva Sans 2 Bold"/>
                <a:ea typeface="Canva Sans 2 Bold"/>
                <a:cs typeface="Canva Sans 2 Bold"/>
                <a:sym typeface="Canva Sans 2 Bold"/>
              </a:rPr>
              <a:t>DITJEN KEUDA</a:t>
            </a:r>
          </a:p>
          <a:p>
            <a:pPr algn="just" defTabSz="914445">
              <a:lnSpc>
                <a:spcPts val="1451"/>
              </a:lnSpc>
            </a:pPr>
            <a:r>
              <a:rPr lang="en-US" sz="1116" b="1" spc="-27" dirty="0">
                <a:solidFill>
                  <a:srgbClr val="292626"/>
                </a:solidFill>
                <a:latin typeface="Canva Sans 2 Bold"/>
                <a:ea typeface="Canva Sans 2 Bold"/>
                <a:cs typeface="Canva Sans 2 Bold"/>
                <a:sym typeface="Canva Sans 2 Bold"/>
              </a:rPr>
              <a:t>KEMENTERIAN DALAM NEGERI</a:t>
            </a:r>
          </a:p>
          <a:p>
            <a:pPr algn="just" defTabSz="914445">
              <a:lnSpc>
                <a:spcPts val="1451"/>
              </a:lnSpc>
              <a:spcBef>
                <a:spcPct val="0"/>
              </a:spcBef>
            </a:pPr>
            <a:r>
              <a:rPr lang="en-US" sz="1116" b="1" spc="-27" dirty="0">
                <a:solidFill>
                  <a:srgbClr val="292626"/>
                </a:solidFill>
                <a:latin typeface="Canva Sans 2 Bold"/>
                <a:ea typeface="Canva Sans 2 Bold"/>
                <a:cs typeface="Canva Sans 2 Bold"/>
                <a:sym typeface="Canva Sans 2 Bold"/>
              </a:rPr>
              <a:t>REPUBLIK INDONESIA</a:t>
            </a:r>
          </a:p>
        </p:txBody>
      </p:sp>
      <p:sp>
        <p:nvSpPr>
          <p:cNvPr id="57" name="Rectangle 56">
            <a:extLst>
              <a:ext uri="{FF2B5EF4-FFF2-40B4-BE49-F238E27FC236}">
                <a16:creationId xmlns:a16="http://schemas.microsoft.com/office/drawing/2014/main" id="{06EF9336-9E51-3013-7703-80B5BBC1889F}"/>
              </a:ext>
            </a:extLst>
          </p:cNvPr>
          <p:cNvSpPr/>
          <p:nvPr/>
        </p:nvSpPr>
        <p:spPr>
          <a:xfrm>
            <a:off x="2794069" y="442998"/>
            <a:ext cx="13162769" cy="852328"/>
          </a:xfrm>
          <a:prstGeom prst="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lnSpc>
                <a:spcPts val="2720"/>
              </a:lnSpc>
            </a:pPr>
            <a:r>
              <a:rPr lang="en-US" sz="4000" b="1" spc="47" dirty="0">
                <a:solidFill>
                  <a:schemeClr val="bg1"/>
                </a:solidFill>
                <a:latin typeface="Mont Bold"/>
                <a:ea typeface="Mont Bold"/>
                <a:cs typeface="Mont Bold"/>
                <a:sym typeface="Mont Bold"/>
              </a:rPr>
              <a:t>BESARAN STANDAR BIAYA HONORARIUM PENGURUS BMD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537210" y="1371562"/>
            <a:ext cx="17145000" cy="2604134"/>
            <a:chOff x="358140" y="914374"/>
            <a:chExt cx="11430000" cy="1736089"/>
          </a:xfrm>
        </p:grpSpPr>
        <p:sp>
          <p:nvSpPr>
            <p:cNvPr id="4" name="object 4"/>
            <p:cNvSpPr/>
            <p:nvPr/>
          </p:nvSpPr>
          <p:spPr>
            <a:xfrm>
              <a:off x="518160" y="1525524"/>
              <a:ext cx="11264265" cy="1118870"/>
            </a:xfrm>
            <a:custGeom>
              <a:avLst/>
              <a:gdLst/>
              <a:ahLst/>
              <a:cxnLst/>
              <a:rect l="l" t="t" r="r" b="b"/>
              <a:pathLst>
                <a:path w="11264265" h="1118870">
                  <a:moveTo>
                    <a:pt x="11263884" y="0"/>
                  </a:moveTo>
                  <a:lnTo>
                    <a:pt x="0" y="0"/>
                  </a:lnTo>
                  <a:lnTo>
                    <a:pt x="0" y="1118615"/>
                  </a:lnTo>
                  <a:lnTo>
                    <a:pt x="11263884" y="1118615"/>
                  </a:lnTo>
                  <a:lnTo>
                    <a:pt x="11263884" y="0"/>
                  </a:lnTo>
                  <a:close/>
                </a:path>
              </a:pathLst>
            </a:custGeom>
            <a:solidFill>
              <a:srgbClr val="FFF1CC"/>
            </a:solidFill>
          </p:spPr>
          <p:txBody>
            <a:bodyPr wrap="square" lIns="0" tIns="0" rIns="0" bIns="0" rtlCol="0"/>
            <a:lstStyle/>
            <a:p>
              <a:endParaRPr sz="2700"/>
            </a:p>
          </p:txBody>
        </p:sp>
        <p:sp>
          <p:nvSpPr>
            <p:cNvPr id="5" name="object 5"/>
            <p:cNvSpPr/>
            <p:nvPr/>
          </p:nvSpPr>
          <p:spPr>
            <a:xfrm>
              <a:off x="518160" y="1525524"/>
              <a:ext cx="11264265" cy="1118870"/>
            </a:xfrm>
            <a:custGeom>
              <a:avLst/>
              <a:gdLst/>
              <a:ahLst/>
              <a:cxnLst/>
              <a:rect l="l" t="t" r="r" b="b"/>
              <a:pathLst>
                <a:path w="11264265" h="1118870">
                  <a:moveTo>
                    <a:pt x="0" y="1118615"/>
                  </a:moveTo>
                  <a:lnTo>
                    <a:pt x="11263884" y="1118615"/>
                  </a:lnTo>
                  <a:lnTo>
                    <a:pt x="11263884" y="0"/>
                  </a:lnTo>
                  <a:lnTo>
                    <a:pt x="0" y="0"/>
                  </a:lnTo>
                  <a:lnTo>
                    <a:pt x="0" y="1118615"/>
                  </a:lnTo>
                  <a:close/>
                </a:path>
              </a:pathLst>
            </a:custGeom>
            <a:ln w="12191">
              <a:solidFill>
                <a:srgbClr val="000000"/>
              </a:solidFill>
            </a:ln>
          </p:spPr>
          <p:txBody>
            <a:bodyPr wrap="square" lIns="0" tIns="0" rIns="0" bIns="0" rtlCol="0"/>
            <a:lstStyle/>
            <a:p>
              <a:endParaRPr sz="2700"/>
            </a:p>
          </p:txBody>
        </p:sp>
        <p:pic>
          <p:nvPicPr>
            <p:cNvPr id="6" name="object 6"/>
            <p:cNvPicPr/>
            <p:nvPr/>
          </p:nvPicPr>
          <p:blipFill>
            <a:blip r:embed="rId2" cstate="print"/>
            <a:stretch>
              <a:fillRect/>
            </a:stretch>
          </p:blipFill>
          <p:spPr>
            <a:xfrm>
              <a:off x="429762" y="1042290"/>
              <a:ext cx="7191767" cy="469630"/>
            </a:xfrm>
            <a:prstGeom prst="rect">
              <a:avLst/>
            </a:prstGeom>
          </p:spPr>
        </p:pic>
        <p:pic>
          <p:nvPicPr>
            <p:cNvPr id="7" name="object 7"/>
            <p:cNvPicPr/>
            <p:nvPr/>
          </p:nvPicPr>
          <p:blipFill>
            <a:blip r:embed="rId3" cstate="print"/>
            <a:stretch>
              <a:fillRect/>
            </a:stretch>
          </p:blipFill>
          <p:spPr>
            <a:xfrm>
              <a:off x="3063240" y="1031735"/>
              <a:ext cx="1921764" cy="560844"/>
            </a:xfrm>
            <a:prstGeom prst="rect">
              <a:avLst/>
            </a:prstGeom>
          </p:spPr>
        </p:pic>
        <p:sp>
          <p:nvSpPr>
            <p:cNvPr id="8" name="object 8"/>
            <p:cNvSpPr/>
            <p:nvPr/>
          </p:nvSpPr>
          <p:spPr>
            <a:xfrm>
              <a:off x="467868" y="1060704"/>
              <a:ext cx="7120255" cy="398145"/>
            </a:xfrm>
            <a:custGeom>
              <a:avLst/>
              <a:gdLst/>
              <a:ahLst/>
              <a:cxnLst/>
              <a:rect l="l" t="t" r="r" b="b"/>
              <a:pathLst>
                <a:path w="7120255" h="398144">
                  <a:moveTo>
                    <a:pt x="6921246" y="0"/>
                  </a:moveTo>
                  <a:lnTo>
                    <a:pt x="198881" y="0"/>
                  </a:lnTo>
                  <a:lnTo>
                    <a:pt x="153279" y="5251"/>
                  </a:lnTo>
                  <a:lnTo>
                    <a:pt x="111417" y="20211"/>
                  </a:lnTo>
                  <a:lnTo>
                    <a:pt x="74490" y="43687"/>
                  </a:lnTo>
                  <a:lnTo>
                    <a:pt x="43691" y="74484"/>
                  </a:lnTo>
                  <a:lnTo>
                    <a:pt x="20214" y="111411"/>
                  </a:lnTo>
                  <a:lnTo>
                    <a:pt x="5252" y="153275"/>
                  </a:lnTo>
                  <a:lnTo>
                    <a:pt x="0" y="198882"/>
                  </a:lnTo>
                  <a:lnTo>
                    <a:pt x="5252" y="244488"/>
                  </a:lnTo>
                  <a:lnTo>
                    <a:pt x="20214" y="286352"/>
                  </a:lnTo>
                  <a:lnTo>
                    <a:pt x="43691" y="323279"/>
                  </a:lnTo>
                  <a:lnTo>
                    <a:pt x="74490" y="354076"/>
                  </a:lnTo>
                  <a:lnTo>
                    <a:pt x="111417" y="377552"/>
                  </a:lnTo>
                  <a:lnTo>
                    <a:pt x="153279" y="392512"/>
                  </a:lnTo>
                  <a:lnTo>
                    <a:pt x="198881" y="397763"/>
                  </a:lnTo>
                  <a:lnTo>
                    <a:pt x="6921246" y="397763"/>
                  </a:lnTo>
                  <a:lnTo>
                    <a:pt x="6966852" y="392512"/>
                  </a:lnTo>
                  <a:lnTo>
                    <a:pt x="7008716" y="377552"/>
                  </a:lnTo>
                  <a:lnTo>
                    <a:pt x="7045643" y="354076"/>
                  </a:lnTo>
                  <a:lnTo>
                    <a:pt x="7076440" y="323279"/>
                  </a:lnTo>
                  <a:lnTo>
                    <a:pt x="7099916" y="286352"/>
                  </a:lnTo>
                  <a:lnTo>
                    <a:pt x="7114876" y="244488"/>
                  </a:lnTo>
                  <a:lnTo>
                    <a:pt x="7120128" y="198882"/>
                  </a:lnTo>
                  <a:lnTo>
                    <a:pt x="7114876" y="153275"/>
                  </a:lnTo>
                  <a:lnTo>
                    <a:pt x="7099916" y="111411"/>
                  </a:lnTo>
                  <a:lnTo>
                    <a:pt x="7076440" y="74484"/>
                  </a:lnTo>
                  <a:lnTo>
                    <a:pt x="7045643" y="43687"/>
                  </a:lnTo>
                  <a:lnTo>
                    <a:pt x="7008716" y="20211"/>
                  </a:lnTo>
                  <a:lnTo>
                    <a:pt x="6966852" y="5251"/>
                  </a:lnTo>
                  <a:lnTo>
                    <a:pt x="6921246" y="0"/>
                  </a:lnTo>
                  <a:close/>
                </a:path>
              </a:pathLst>
            </a:custGeom>
            <a:solidFill>
              <a:srgbClr val="7B7B7B"/>
            </a:solidFill>
          </p:spPr>
          <p:txBody>
            <a:bodyPr wrap="square" lIns="0" tIns="0" rIns="0" bIns="0" rtlCol="0"/>
            <a:lstStyle/>
            <a:p>
              <a:endParaRPr sz="2700"/>
            </a:p>
          </p:txBody>
        </p:sp>
        <p:sp>
          <p:nvSpPr>
            <p:cNvPr id="9" name="object 9"/>
            <p:cNvSpPr/>
            <p:nvPr/>
          </p:nvSpPr>
          <p:spPr>
            <a:xfrm>
              <a:off x="467868" y="1060704"/>
              <a:ext cx="7120255" cy="398145"/>
            </a:xfrm>
            <a:custGeom>
              <a:avLst/>
              <a:gdLst/>
              <a:ahLst/>
              <a:cxnLst/>
              <a:rect l="l" t="t" r="r" b="b"/>
              <a:pathLst>
                <a:path w="7120255" h="398144">
                  <a:moveTo>
                    <a:pt x="0" y="198882"/>
                  </a:moveTo>
                  <a:lnTo>
                    <a:pt x="5252" y="153275"/>
                  </a:lnTo>
                  <a:lnTo>
                    <a:pt x="20214" y="111411"/>
                  </a:lnTo>
                  <a:lnTo>
                    <a:pt x="43691" y="74484"/>
                  </a:lnTo>
                  <a:lnTo>
                    <a:pt x="74490" y="43687"/>
                  </a:lnTo>
                  <a:lnTo>
                    <a:pt x="111417" y="20211"/>
                  </a:lnTo>
                  <a:lnTo>
                    <a:pt x="153279" y="5251"/>
                  </a:lnTo>
                  <a:lnTo>
                    <a:pt x="198881" y="0"/>
                  </a:lnTo>
                  <a:lnTo>
                    <a:pt x="6921246" y="0"/>
                  </a:lnTo>
                  <a:lnTo>
                    <a:pt x="6966852" y="5251"/>
                  </a:lnTo>
                  <a:lnTo>
                    <a:pt x="7008716" y="20211"/>
                  </a:lnTo>
                  <a:lnTo>
                    <a:pt x="7045643" y="43687"/>
                  </a:lnTo>
                  <a:lnTo>
                    <a:pt x="7076440" y="74484"/>
                  </a:lnTo>
                  <a:lnTo>
                    <a:pt x="7099916" y="111411"/>
                  </a:lnTo>
                  <a:lnTo>
                    <a:pt x="7114876" y="153275"/>
                  </a:lnTo>
                  <a:lnTo>
                    <a:pt x="7120128" y="198882"/>
                  </a:lnTo>
                  <a:lnTo>
                    <a:pt x="7114876" y="244488"/>
                  </a:lnTo>
                  <a:lnTo>
                    <a:pt x="7099916" y="286352"/>
                  </a:lnTo>
                  <a:lnTo>
                    <a:pt x="7076440" y="323279"/>
                  </a:lnTo>
                  <a:lnTo>
                    <a:pt x="7045643" y="354076"/>
                  </a:lnTo>
                  <a:lnTo>
                    <a:pt x="7008716" y="377552"/>
                  </a:lnTo>
                  <a:lnTo>
                    <a:pt x="6966852" y="392512"/>
                  </a:lnTo>
                  <a:lnTo>
                    <a:pt x="6921246" y="397763"/>
                  </a:lnTo>
                  <a:lnTo>
                    <a:pt x="198881" y="397763"/>
                  </a:lnTo>
                  <a:lnTo>
                    <a:pt x="153279" y="392512"/>
                  </a:lnTo>
                  <a:lnTo>
                    <a:pt x="111417" y="377552"/>
                  </a:lnTo>
                  <a:lnTo>
                    <a:pt x="74490" y="354076"/>
                  </a:lnTo>
                  <a:lnTo>
                    <a:pt x="43691" y="323279"/>
                  </a:lnTo>
                  <a:lnTo>
                    <a:pt x="20214" y="286352"/>
                  </a:lnTo>
                  <a:lnTo>
                    <a:pt x="5252" y="244488"/>
                  </a:lnTo>
                  <a:lnTo>
                    <a:pt x="0" y="198882"/>
                  </a:lnTo>
                  <a:close/>
                </a:path>
              </a:pathLst>
            </a:custGeom>
            <a:ln w="9144">
              <a:solidFill>
                <a:srgbClr val="000000"/>
              </a:solidFill>
            </a:ln>
          </p:spPr>
          <p:txBody>
            <a:bodyPr wrap="square" lIns="0" tIns="0" rIns="0" bIns="0" rtlCol="0"/>
            <a:lstStyle/>
            <a:p>
              <a:endParaRPr sz="2700"/>
            </a:p>
          </p:txBody>
        </p:sp>
        <p:pic>
          <p:nvPicPr>
            <p:cNvPr id="10" name="object 10"/>
            <p:cNvPicPr/>
            <p:nvPr/>
          </p:nvPicPr>
          <p:blipFill>
            <a:blip r:embed="rId4" cstate="print"/>
            <a:stretch>
              <a:fillRect/>
            </a:stretch>
          </p:blipFill>
          <p:spPr>
            <a:xfrm>
              <a:off x="358140" y="931151"/>
              <a:ext cx="7210044" cy="505980"/>
            </a:xfrm>
            <a:prstGeom prst="rect">
              <a:avLst/>
            </a:prstGeom>
          </p:spPr>
        </p:pic>
        <p:pic>
          <p:nvPicPr>
            <p:cNvPr id="11" name="object 11"/>
            <p:cNvPicPr/>
            <p:nvPr/>
          </p:nvPicPr>
          <p:blipFill>
            <a:blip r:embed="rId5" cstate="print"/>
            <a:stretch>
              <a:fillRect/>
            </a:stretch>
          </p:blipFill>
          <p:spPr>
            <a:xfrm>
              <a:off x="903731" y="914374"/>
              <a:ext cx="6118860" cy="614197"/>
            </a:xfrm>
            <a:prstGeom prst="rect">
              <a:avLst/>
            </a:prstGeom>
          </p:spPr>
        </p:pic>
        <p:pic>
          <p:nvPicPr>
            <p:cNvPr id="12" name="object 12"/>
            <p:cNvPicPr/>
            <p:nvPr/>
          </p:nvPicPr>
          <p:blipFill>
            <a:blip r:embed="rId6" cstate="print"/>
            <a:stretch>
              <a:fillRect/>
            </a:stretch>
          </p:blipFill>
          <p:spPr>
            <a:xfrm>
              <a:off x="405384" y="958596"/>
              <a:ext cx="7120128" cy="416051"/>
            </a:xfrm>
            <a:prstGeom prst="rect">
              <a:avLst/>
            </a:prstGeom>
          </p:spPr>
        </p:pic>
        <p:sp>
          <p:nvSpPr>
            <p:cNvPr id="13" name="object 13"/>
            <p:cNvSpPr/>
            <p:nvPr/>
          </p:nvSpPr>
          <p:spPr>
            <a:xfrm>
              <a:off x="405384" y="958596"/>
              <a:ext cx="7120255" cy="416559"/>
            </a:xfrm>
            <a:custGeom>
              <a:avLst/>
              <a:gdLst/>
              <a:ahLst/>
              <a:cxnLst/>
              <a:rect l="l" t="t" r="r" b="b"/>
              <a:pathLst>
                <a:path w="7120255" h="416559">
                  <a:moveTo>
                    <a:pt x="0" y="208025"/>
                  </a:moveTo>
                  <a:lnTo>
                    <a:pt x="5494" y="160313"/>
                  </a:lnTo>
                  <a:lnTo>
                    <a:pt x="21144" y="116521"/>
                  </a:lnTo>
                  <a:lnTo>
                    <a:pt x="45702" y="77897"/>
                  </a:lnTo>
                  <a:lnTo>
                    <a:pt x="77918" y="45686"/>
                  </a:lnTo>
                  <a:lnTo>
                    <a:pt x="116543" y="21136"/>
                  </a:lnTo>
                  <a:lnTo>
                    <a:pt x="160329" y="5491"/>
                  </a:lnTo>
                  <a:lnTo>
                    <a:pt x="208025" y="0"/>
                  </a:lnTo>
                  <a:lnTo>
                    <a:pt x="6912102" y="0"/>
                  </a:lnTo>
                  <a:lnTo>
                    <a:pt x="6959814" y="5491"/>
                  </a:lnTo>
                  <a:lnTo>
                    <a:pt x="7003606" y="21136"/>
                  </a:lnTo>
                  <a:lnTo>
                    <a:pt x="7042230" y="45686"/>
                  </a:lnTo>
                  <a:lnTo>
                    <a:pt x="7074441" y="77897"/>
                  </a:lnTo>
                  <a:lnTo>
                    <a:pt x="7098991" y="116521"/>
                  </a:lnTo>
                  <a:lnTo>
                    <a:pt x="7114636" y="160313"/>
                  </a:lnTo>
                  <a:lnTo>
                    <a:pt x="7120128" y="208025"/>
                  </a:lnTo>
                  <a:lnTo>
                    <a:pt x="7114636" y="255738"/>
                  </a:lnTo>
                  <a:lnTo>
                    <a:pt x="7098991" y="299530"/>
                  </a:lnTo>
                  <a:lnTo>
                    <a:pt x="7074441" y="338154"/>
                  </a:lnTo>
                  <a:lnTo>
                    <a:pt x="7042230" y="370365"/>
                  </a:lnTo>
                  <a:lnTo>
                    <a:pt x="7003606" y="394915"/>
                  </a:lnTo>
                  <a:lnTo>
                    <a:pt x="6959814" y="410560"/>
                  </a:lnTo>
                  <a:lnTo>
                    <a:pt x="6912102" y="416051"/>
                  </a:lnTo>
                  <a:lnTo>
                    <a:pt x="208025" y="416051"/>
                  </a:lnTo>
                  <a:lnTo>
                    <a:pt x="160329" y="410560"/>
                  </a:lnTo>
                  <a:lnTo>
                    <a:pt x="116543" y="394915"/>
                  </a:lnTo>
                  <a:lnTo>
                    <a:pt x="77918" y="370365"/>
                  </a:lnTo>
                  <a:lnTo>
                    <a:pt x="45702" y="338154"/>
                  </a:lnTo>
                  <a:lnTo>
                    <a:pt x="21144" y="299530"/>
                  </a:lnTo>
                  <a:lnTo>
                    <a:pt x="5494" y="255738"/>
                  </a:lnTo>
                  <a:lnTo>
                    <a:pt x="0" y="208025"/>
                  </a:lnTo>
                  <a:close/>
                </a:path>
              </a:pathLst>
            </a:custGeom>
            <a:ln w="9144">
              <a:solidFill>
                <a:srgbClr val="F8C900"/>
              </a:solidFill>
            </a:ln>
          </p:spPr>
          <p:txBody>
            <a:bodyPr wrap="square" lIns="0" tIns="0" rIns="0" bIns="0" rtlCol="0"/>
            <a:lstStyle/>
            <a:p>
              <a:endParaRPr sz="2700"/>
            </a:p>
          </p:txBody>
        </p:sp>
      </p:grpSp>
      <p:sp>
        <p:nvSpPr>
          <p:cNvPr id="14" name="object 14"/>
          <p:cNvSpPr txBox="1"/>
          <p:nvPr/>
        </p:nvSpPr>
        <p:spPr>
          <a:xfrm>
            <a:off x="876301" y="1479233"/>
            <a:ext cx="15793403" cy="2425985"/>
          </a:xfrm>
          <a:prstGeom prst="rect">
            <a:avLst/>
          </a:prstGeom>
        </p:spPr>
        <p:txBody>
          <a:bodyPr vert="horz" wrap="square" lIns="0" tIns="20003" rIns="0" bIns="0" rtlCol="0">
            <a:spAutoFit/>
          </a:bodyPr>
          <a:lstStyle/>
          <a:p>
            <a:pPr marL="770573">
              <a:spcBef>
                <a:spcPts val="158"/>
              </a:spcBef>
            </a:pPr>
            <a:r>
              <a:rPr lang="en-ID" sz="3000" spc="-233" dirty="0">
                <a:solidFill>
                  <a:srgbClr val="393E50"/>
                </a:solidFill>
                <a:latin typeface="Arial MT"/>
                <a:cs typeface="Arial MT"/>
              </a:rPr>
              <a:t>Satuan </a:t>
            </a:r>
            <a:r>
              <a:rPr lang="en-ID" sz="3000" spc="-233" dirty="0" err="1">
                <a:solidFill>
                  <a:srgbClr val="393E50"/>
                </a:solidFill>
                <a:latin typeface="Arial MT"/>
                <a:cs typeface="Arial MT"/>
              </a:rPr>
              <a:t>Biaya</a:t>
            </a:r>
            <a:r>
              <a:rPr lang="en-ID" sz="3000" spc="-233" dirty="0">
                <a:solidFill>
                  <a:srgbClr val="393E50"/>
                </a:solidFill>
                <a:latin typeface="Arial MT"/>
                <a:cs typeface="Arial MT"/>
              </a:rPr>
              <a:t> </a:t>
            </a:r>
            <a:r>
              <a:rPr lang="en-ID" sz="3000" spc="-233" dirty="0" err="1">
                <a:solidFill>
                  <a:srgbClr val="393E50"/>
                </a:solidFill>
                <a:latin typeface="Arial MT"/>
                <a:cs typeface="Arial MT"/>
              </a:rPr>
              <a:t>Pengadaan</a:t>
            </a:r>
            <a:r>
              <a:rPr lang="en-ID" sz="3000" spc="-233" dirty="0">
                <a:solidFill>
                  <a:srgbClr val="393E50"/>
                </a:solidFill>
                <a:latin typeface="Arial MT"/>
                <a:cs typeface="Arial MT"/>
              </a:rPr>
              <a:t> </a:t>
            </a:r>
            <a:r>
              <a:rPr lang="en-ID" sz="3000" spc="-233" dirty="0" err="1">
                <a:solidFill>
                  <a:srgbClr val="393E50"/>
                </a:solidFill>
                <a:latin typeface="Arial MT"/>
                <a:cs typeface="Arial MT"/>
              </a:rPr>
              <a:t>Kendaraan</a:t>
            </a:r>
            <a:r>
              <a:rPr lang="en-ID" sz="3000" spc="-233" dirty="0">
                <a:solidFill>
                  <a:srgbClr val="393E50"/>
                </a:solidFill>
                <a:latin typeface="Arial MT"/>
                <a:cs typeface="Arial MT"/>
              </a:rPr>
              <a:t> Dinas </a:t>
            </a:r>
            <a:r>
              <a:rPr lang="en-ID" sz="3000" spc="-233" dirty="0" err="1">
                <a:solidFill>
                  <a:srgbClr val="393E50"/>
                </a:solidFill>
                <a:latin typeface="Arial MT"/>
                <a:cs typeface="Arial MT"/>
              </a:rPr>
              <a:t>Untuk</a:t>
            </a:r>
            <a:r>
              <a:rPr lang="en-ID" sz="3000" spc="-233" dirty="0">
                <a:solidFill>
                  <a:srgbClr val="393E50"/>
                </a:solidFill>
                <a:latin typeface="Arial MT"/>
                <a:cs typeface="Arial MT"/>
              </a:rPr>
              <a:t> KBLBB</a:t>
            </a:r>
            <a:endParaRPr lang="en-ID" sz="3000" dirty="0">
              <a:latin typeface="Arial MT"/>
              <a:cs typeface="Arial MT"/>
            </a:endParaRPr>
          </a:p>
          <a:p>
            <a:pPr marL="38100">
              <a:spcBef>
                <a:spcPts val="2190"/>
              </a:spcBef>
            </a:pPr>
            <a:r>
              <a:rPr sz="2700" b="1" i="1" spc="-338" dirty="0" err="1">
                <a:latin typeface="Arial"/>
                <a:cs typeface="Arial"/>
              </a:rPr>
              <a:t>Ditambahkan</a:t>
            </a:r>
            <a:r>
              <a:rPr sz="2700" b="1" i="1" spc="-60" dirty="0">
                <a:latin typeface="Arial"/>
                <a:cs typeface="Arial"/>
              </a:rPr>
              <a:t> </a:t>
            </a:r>
            <a:r>
              <a:rPr sz="2700" b="1" i="1" spc="-195" dirty="0">
                <a:latin typeface="Arial"/>
                <a:cs typeface="Arial"/>
              </a:rPr>
              <a:t>penjelasan:</a:t>
            </a:r>
            <a:endParaRPr sz="2700" dirty="0">
              <a:latin typeface="Arial"/>
              <a:cs typeface="Arial"/>
            </a:endParaRPr>
          </a:p>
          <a:p>
            <a:pPr marL="38100" marR="26670"/>
            <a:r>
              <a:rPr sz="2700" spc="-375" dirty="0">
                <a:latin typeface="Arial MT"/>
                <a:cs typeface="Arial MT"/>
              </a:rPr>
              <a:t>Khusus</a:t>
            </a:r>
            <a:r>
              <a:rPr sz="2700" spc="-15" dirty="0">
                <a:latin typeface="Arial MT"/>
                <a:cs typeface="Arial MT"/>
              </a:rPr>
              <a:t> </a:t>
            </a:r>
            <a:r>
              <a:rPr sz="2700" spc="-240" dirty="0">
                <a:latin typeface="Arial MT"/>
                <a:cs typeface="Arial MT"/>
              </a:rPr>
              <a:t>untuk</a:t>
            </a:r>
            <a:r>
              <a:rPr sz="2700" spc="-15" dirty="0">
                <a:latin typeface="Arial MT"/>
                <a:cs typeface="Arial MT"/>
              </a:rPr>
              <a:t> </a:t>
            </a:r>
            <a:r>
              <a:rPr sz="2700" spc="-113" dirty="0">
                <a:latin typeface="Arial MT"/>
                <a:cs typeface="Arial MT"/>
              </a:rPr>
              <a:t>pengadaan</a:t>
            </a:r>
            <a:r>
              <a:rPr sz="2700" spc="-53" dirty="0">
                <a:latin typeface="Arial MT"/>
                <a:cs typeface="Arial MT"/>
              </a:rPr>
              <a:t> </a:t>
            </a:r>
            <a:r>
              <a:rPr sz="2700" spc="-120" dirty="0">
                <a:latin typeface="Arial MT"/>
                <a:cs typeface="Arial MT"/>
              </a:rPr>
              <a:t>kendaraan</a:t>
            </a:r>
            <a:r>
              <a:rPr sz="2700" spc="-30" dirty="0">
                <a:latin typeface="Arial MT"/>
                <a:cs typeface="Arial MT"/>
              </a:rPr>
              <a:t> </a:t>
            </a:r>
            <a:r>
              <a:rPr sz="2700" spc="-171" dirty="0">
                <a:latin typeface="Arial MT"/>
                <a:cs typeface="Arial MT"/>
              </a:rPr>
              <a:t>dinas</a:t>
            </a:r>
            <a:r>
              <a:rPr sz="2700" spc="-23" dirty="0">
                <a:latin typeface="Arial MT"/>
                <a:cs typeface="Arial MT"/>
              </a:rPr>
              <a:t> </a:t>
            </a:r>
            <a:r>
              <a:rPr sz="2700" spc="-105" dirty="0">
                <a:latin typeface="Arial MT"/>
                <a:cs typeface="Arial MT"/>
              </a:rPr>
              <a:t>yang</a:t>
            </a:r>
            <a:r>
              <a:rPr sz="2700" spc="-8" dirty="0">
                <a:latin typeface="Arial MT"/>
                <a:cs typeface="Arial MT"/>
              </a:rPr>
              <a:t> </a:t>
            </a:r>
            <a:r>
              <a:rPr sz="2700" spc="-75" dirty="0">
                <a:latin typeface="Arial MT"/>
                <a:cs typeface="Arial MT"/>
              </a:rPr>
              <a:t>berupa</a:t>
            </a:r>
            <a:r>
              <a:rPr sz="2700" spc="-30" dirty="0">
                <a:latin typeface="Arial MT"/>
                <a:cs typeface="Arial MT"/>
              </a:rPr>
              <a:t> </a:t>
            </a:r>
            <a:r>
              <a:rPr sz="2700" spc="-127" dirty="0">
                <a:latin typeface="Arial MT"/>
                <a:cs typeface="Arial MT"/>
              </a:rPr>
              <a:t>kendaraan</a:t>
            </a:r>
            <a:r>
              <a:rPr sz="2700" spc="-8" dirty="0">
                <a:latin typeface="Arial MT"/>
                <a:cs typeface="Arial MT"/>
              </a:rPr>
              <a:t> </a:t>
            </a:r>
            <a:r>
              <a:rPr sz="2700" spc="-135" dirty="0">
                <a:latin typeface="Arial MT"/>
                <a:cs typeface="Arial MT"/>
              </a:rPr>
              <a:t>bermotor</a:t>
            </a:r>
            <a:r>
              <a:rPr sz="2700" spc="-38" dirty="0">
                <a:latin typeface="Arial MT"/>
                <a:cs typeface="Arial MT"/>
              </a:rPr>
              <a:t> </a:t>
            </a:r>
            <a:r>
              <a:rPr sz="2700" spc="-98" dirty="0">
                <a:latin typeface="Arial MT"/>
                <a:cs typeface="Arial MT"/>
              </a:rPr>
              <a:t>listrik</a:t>
            </a:r>
            <a:r>
              <a:rPr sz="2700" spc="23" dirty="0">
                <a:latin typeface="Arial MT"/>
                <a:cs typeface="Arial MT"/>
              </a:rPr>
              <a:t> </a:t>
            </a:r>
            <a:r>
              <a:rPr sz="2700" spc="-150" dirty="0">
                <a:latin typeface="Arial MT"/>
                <a:cs typeface="Arial MT"/>
              </a:rPr>
              <a:t>berbasis</a:t>
            </a:r>
            <a:r>
              <a:rPr sz="2700" spc="-30" dirty="0">
                <a:latin typeface="Arial MT"/>
                <a:cs typeface="Arial MT"/>
              </a:rPr>
              <a:t> baterai</a:t>
            </a:r>
            <a:r>
              <a:rPr sz="2700" spc="-38" dirty="0">
                <a:latin typeface="Arial MT"/>
                <a:cs typeface="Arial MT"/>
              </a:rPr>
              <a:t> </a:t>
            </a:r>
            <a:r>
              <a:rPr sz="2700" spc="-360" dirty="0">
                <a:latin typeface="Arial MT"/>
                <a:cs typeface="Arial MT"/>
              </a:rPr>
              <a:t>(KBLBB)</a:t>
            </a:r>
            <a:r>
              <a:rPr sz="2700" spc="-15" dirty="0">
                <a:latin typeface="Arial MT"/>
                <a:cs typeface="Arial MT"/>
              </a:rPr>
              <a:t> </a:t>
            </a:r>
            <a:r>
              <a:rPr sz="2700" spc="-53" dirty="0">
                <a:latin typeface="Arial MT"/>
                <a:cs typeface="Arial MT"/>
              </a:rPr>
              <a:t>belum </a:t>
            </a:r>
            <a:r>
              <a:rPr sz="2700" spc="-210" dirty="0">
                <a:latin typeface="Arial MT"/>
                <a:cs typeface="Arial MT"/>
              </a:rPr>
              <a:t>termasuk</a:t>
            </a:r>
            <a:r>
              <a:rPr sz="2700" spc="-8" dirty="0">
                <a:latin typeface="Arial MT"/>
                <a:cs typeface="Arial MT"/>
              </a:rPr>
              <a:t> </a:t>
            </a:r>
            <a:r>
              <a:rPr sz="2700" spc="-15" dirty="0">
                <a:latin typeface="Arial MT"/>
                <a:cs typeface="Arial MT"/>
              </a:rPr>
              <a:t>biaya</a:t>
            </a:r>
            <a:r>
              <a:rPr sz="2700" spc="-8" dirty="0">
                <a:latin typeface="Arial MT"/>
                <a:cs typeface="Arial MT"/>
              </a:rPr>
              <a:t> </a:t>
            </a:r>
            <a:r>
              <a:rPr sz="2700" spc="-143" dirty="0">
                <a:latin typeface="Arial MT"/>
                <a:cs typeface="Arial MT"/>
              </a:rPr>
              <a:t>pengiriman</a:t>
            </a:r>
            <a:r>
              <a:rPr sz="2700" spc="-23" dirty="0">
                <a:latin typeface="Arial MT"/>
                <a:cs typeface="Arial MT"/>
              </a:rPr>
              <a:t> </a:t>
            </a:r>
            <a:r>
              <a:rPr sz="2700" spc="-98" dirty="0">
                <a:latin typeface="Arial MT"/>
                <a:cs typeface="Arial MT"/>
              </a:rPr>
              <a:t>dan</a:t>
            </a:r>
            <a:r>
              <a:rPr sz="2700" spc="8" dirty="0">
                <a:latin typeface="Arial MT"/>
                <a:cs typeface="Arial MT"/>
              </a:rPr>
              <a:t> </a:t>
            </a:r>
            <a:r>
              <a:rPr sz="2700" spc="-203" dirty="0">
                <a:latin typeface="Arial MT"/>
                <a:cs typeface="Arial MT"/>
              </a:rPr>
              <a:t>pemasangan</a:t>
            </a:r>
            <a:r>
              <a:rPr sz="2700" spc="-45" dirty="0">
                <a:latin typeface="Arial MT"/>
                <a:cs typeface="Arial MT"/>
              </a:rPr>
              <a:t> </a:t>
            </a:r>
            <a:r>
              <a:rPr sz="2700" spc="-158" dirty="0">
                <a:latin typeface="Arial MT"/>
                <a:cs typeface="Arial MT"/>
              </a:rPr>
              <a:t>instalasi</a:t>
            </a:r>
            <a:r>
              <a:rPr sz="2700" spc="30" dirty="0">
                <a:latin typeface="Arial MT"/>
                <a:cs typeface="Arial MT"/>
              </a:rPr>
              <a:t> </a:t>
            </a:r>
            <a:r>
              <a:rPr sz="2700" spc="-158" dirty="0">
                <a:latin typeface="Arial MT"/>
                <a:cs typeface="Arial MT"/>
              </a:rPr>
              <a:t>pengisian</a:t>
            </a:r>
            <a:r>
              <a:rPr sz="2700" spc="-15" dirty="0">
                <a:latin typeface="Arial MT"/>
                <a:cs typeface="Arial MT"/>
              </a:rPr>
              <a:t> </a:t>
            </a:r>
            <a:r>
              <a:rPr sz="2700" spc="-60" dirty="0">
                <a:latin typeface="Arial MT"/>
                <a:cs typeface="Arial MT"/>
              </a:rPr>
              <a:t>daya.</a:t>
            </a:r>
            <a:r>
              <a:rPr sz="2700" spc="-8" dirty="0">
                <a:latin typeface="Arial MT"/>
                <a:cs typeface="Arial MT"/>
              </a:rPr>
              <a:t> </a:t>
            </a:r>
            <a:r>
              <a:rPr sz="2700" spc="-203" dirty="0">
                <a:latin typeface="Arial MT"/>
                <a:cs typeface="Arial MT"/>
              </a:rPr>
              <a:t>Pelaksanaan</a:t>
            </a:r>
            <a:r>
              <a:rPr sz="2700" spc="-38" dirty="0">
                <a:latin typeface="Arial MT"/>
                <a:cs typeface="Arial MT"/>
              </a:rPr>
              <a:t> </a:t>
            </a:r>
            <a:r>
              <a:rPr sz="2700" spc="-98" dirty="0">
                <a:latin typeface="Arial MT"/>
                <a:cs typeface="Arial MT"/>
              </a:rPr>
              <a:t>pengadaan</a:t>
            </a:r>
            <a:r>
              <a:rPr sz="2700" spc="8" dirty="0">
                <a:latin typeface="Arial MT"/>
                <a:cs typeface="Arial MT"/>
              </a:rPr>
              <a:t> </a:t>
            </a:r>
            <a:r>
              <a:rPr sz="2700" spc="-435" dirty="0">
                <a:latin typeface="Arial MT"/>
                <a:cs typeface="Arial MT"/>
              </a:rPr>
              <a:t>KBLBB</a:t>
            </a:r>
            <a:r>
              <a:rPr sz="2700" spc="-45" dirty="0">
                <a:latin typeface="Arial MT"/>
                <a:cs typeface="Arial MT"/>
              </a:rPr>
              <a:t> </a:t>
            </a:r>
            <a:r>
              <a:rPr sz="2700" spc="-15" dirty="0">
                <a:latin typeface="Arial MT"/>
                <a:cs typeface="Arial MT"/>
              </a:rPr>
              <a:t>harus </a:t>
            </a:r>
            <a:r>
              <a:rPr sz="2700" spc="-203" dirty="0">
                <a:latin typeface="Arial MT"/>
                <a:cs typeface="Arial MT"/>
              </a:rPr>
              <a:t>memperhitungkan</a:t>
            </a:r>
            <a:r>
              <a:rPr sz="2700" dirty="0">
                <a:latin typeface="Arial MT"/>
                <a:cs typeface="Arial MT"/>
              </a:rPr>
              <a:t> </a:t>
            </a:r>
            <a:r>
              <a:rPr sz="2700" spc="-120" dirty="0">
                <a:latin typeface="Arial MT"/>
                <a:cs typeface="Arial MT"/>
              </a:rPr>
              <a:t>kebijakan</a:t>
            </a:r>
            <a:r>
              <a:rPr sz="2700" spc="-8" dirty="0">
                <a:latin typeface="Arial MT"/>
                <a:cs typeface="Arial MT"/>
              </a:rPr>
              <a:t> </a:t>
            </a:r>
            <a:r>
              <a:rPr sz="2700" spc="-165" dirty="0">
                <a:latin typeface="Arial MT"/>
                <a:cs typeface="Arial MT"/>
              </a:rPr>
              <a:t>pemerintah</a:t>
            </a:r>
            <a:r>
              <a:rPr sz="2700" dirty="0">
                <a:latin typeface="Arial MT"/>
                <a:cs typeface="Arial MT"/>
              </a:rPr>
              <a:t> </a:t>
            </a:r>
            <a:r>
              <a:rPr sz="2700" spc="-38" dirty="0">
                <a:latin typeface="Arial MT"/>
                <a:cs typeface="Arial MT"/>
              </a:rPr>
              <a:t>terkait</a:t>
            </a:r>
            <a:r>
              <a:rPr sz="2700" spc="23" dirty="0">
                <a:latin typeface="Arial MT"/>
                <a:cs typeface="Arial MT"/>
              </a:rPr>
              <a:t> </a:t>
            </a:r>
            <a:r>
              <a:rPr sz="2700" spc="-90" dirty="0">
                <a:latin typeface="Arial MT"/>
                <a:cs typeface="Arial MT"/>
              </a:rPr>
              <a:t>fasilitas</a:t>
            </a:r>
            <a:r>
              <a:rPr sz="2700" spc="38" dirty="0">
                <a:latin typeface="Arial MT"/>
                <a:cs typeface="Arial MT"/>
              </a:rPr>
              <a:t> </a:t>
            </a:r>
            <a:r>
              <a:rPr sz="2700" spc="-420" dirty="0">
                <a:latin typeface="Arial MT"/>
                <a:cs typeface="Arial MT"/>
              </a:rPr>
              <a:t>KBLBB.</a:t>
            </a:r>
            <a:endParaRPr sz="2700" dirty="0">
              <a:latin typeface="Arial MT"/>
              <a:cs typeface="Arial MT"/>
            </a:endParaRPr>
          </a:p>
        </p:txBody>
      </p:sp>
      <p:graphicFrame>
        <p:nvGraphicFramePr>
          <p:cNvPr id="15" name="object 15"/>
          <p:cNvGraphicFramePr>
            <a:graphicFrameLocks noGrp="1"/>
          </p:cNvGraphicFramePr>
          <p:nvPr/>
        </p:nvGraphicFramePr>
        <p:xfrm>
          <a:off x="767639" y="5025960"/>
          <a:ext cx="7678102" cy="2131695"/>
        </p:xfrm>
        <a:graphic>
          <a:graphicData uri="http://schemas.openxmlformats.org/drawingml/2006/table">
            <a:tbl>
              <a:tblPr firstRow="1" bandRow="1">
                <a:tableStyleId>{2D5ABB26-0587-4C30-8999-92F81FD0307C}</a:tableStyleId>
              </a:tblPr>
              <a:tblGrid>
                <a:gridCol w="491490">
                  <a:extLst>
                    <a:ext uri="{9D8B030D-6E8A-4147-A177-3AD203B41FA5}">
                      <a16:colId xmlns:a16="http://schemas.microsoft.com/office/drawing/2014/main" val="20000"/>
                    </a:ext>
                  </a:extLst>
                </a:gridCol>
                <a:gridCol w="3448050">
                  <a:extLst>
                    <a:ext uri="{9D8B030D-6E8A-4147-A177-3AD203B41FA5}">
                      <a16:colId xmlns:a16="http://schemas.microsoft.com/office/drawing/2014/main" val="20001"/>
                    </a:ext>
                  </a:extLst>
                </a:gridCol>
                <a:gridCol w="1194434">
                  <a:extLst>
                    <a:ext uri="{9D8B030D-6E8A-4147-A177-3AD203B41FA5}">
                      <a16:colId xmlns:a16="http://schemas.microsoft.com/office/drawing/2014/main" val="20002"/>
                    </a:ext>
                  </a:extLst>
                </a:gridCol>
                <a:gridCol w="2544128">
                  <a:extLst>
                    <a:ext uri="{9D8B030D-6E8A-4147-A177-3AD203B41FA5}">
                      <a16:colId xmlns:a16="http://schemas.microsoft.com/office/drawing/2014/main" val="20003"/>
                    </a:ext>
                  </a:extLst>
                </a:gridCol>
              </a:tblGrid>
              <a:tr h="645795">
                <a:tc>
                  <a:txBody>
                    <a:bodyPr/>
                    <a:lstStyle/>
                    <a:p>
                      <a:pPr marL="635" algn="ctr">
                        <a:lnSpc>
                          <a:spcPct val="100000"/>
                        </a:lnSpc>
                        <a:spcBef>
                          <a:spcPts val="915"/>
                        </a:spcBef>
                      </a:pPr>
                      <a:r>
                        <a:rPr sz="1800" spc="-25" dirty="0">
                          <a:latin typeface="Calibri"/>
                          <a:cs typeface="Calibri"/>
                        </a:rPr>
                        <a:t>NO.</a:t>
                      </a:r>
                      <a:endParaRPr sz="1800">
                        <a:latin typeface="Calibri"/>
                        <a:cs typeface="Calibri"/>
                      </a:endParaRPr>
                    </a:p>
                  </a:txBody>
                  <a:tcPr marL="0" marR="0" marT="1743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699"/>
                    </a:solidFill>
                  </a:tcPr>
                </a:tc>
                <a:tc>
                  <a:txBody>
                    <a:bodyPr/>
                    <a:lstStyle/>
                    <a:p>
                      <a:pPr algn="ctr">
                        <a:lnSpc>
                          <a:spcPct val="100000"/>
                        </a:lnSpc>
                        <a:spcBef>
                          <a:spcPts val="915"/>
                        </a:spcBef>
                      </a:pPr>
                      <a:r>
                        <a:rPr sz="1800" spc="-10" dirty="0">
                          <a:latin typeface="Calibri"/>
                          <a:cs typeface="Calibri"/>
                        </a:rPr>
                        <a:t>URAIAN</a:t>
                      </a:r>
                      <a:endParaRPr sz="1800">
                        <a:latin typeface="Calibri"/>
                        <a:cs typeface="Calibri"/>
                      </a:endParaRPr>
                    </a:p>
                  </a:txBody>
                  <a:tcPr marL="0" marR="0" marT="1743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699"/>
                    </a:solidFill>
                  </a:tcPr>
                </a:tc>
                <a:tc>
                  <a:txBody>
                    <a:bodyPr/>
                    <a:lstStyle/>
                    <a:p>
                      <a:pPr algn="ctr">
                        <a:lnSpc>
                          <a:spcPct val="100000"/>
                        </a:lnSpc>
                        <a:spcBef>
                          <a:spcPts val="915"/>
                        </a:spcBef>
                      </a:pPr>
                      <a:r>
                        <a:rPr sz="1800" spc="-10" dirty="0">
                          <a:latin typeface="Calibri"/>
                          <a:cs typeface="Calibri"/>
                        </a:rPr>
                        <a:t>SATUAN</a:t>
                      </a:r>
                      <a:endParaRPr sz="1800">
                        <a:latin typeface="Calibri"/>
                        <a:cs typeface="Calibri"/>
                      </a:endParaRPr>
                    </a:p>
                  </a:txBody>
                  <a:tcPr marL="0" marR="0" marT="1743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699"/>
                    </a:solidFill>
                  </a:tcPr>
                </a:tc>
                <a:tc>
                  <a:txBody>
                    <a:bodyPr/>
                    <a:lstStyle/>
                    <a:p>
                      <a:pPr marL="556895">
                        <a:lnSpc>
                          <a:spcPct val="100000"/>
                        </a:lnSpc>
                        <a:spcBef>
                          <a:spcPts val="915"/>
                        </a:spcBef>
                      </a:pPr>
                      <a:r>
                        <a:rPr sz="1800" spc="-10" dirty="0">
                          <a:latin typeface="Calibri"/>
                          <a:cs typeface="Calibri"/>
                        </a:rPr>
                        <a:t>BESARAN</a:t>
                      </a:r>
                      <a:endParaRPr sz="1800">
                        <a:latin typeface="Calibri"/>
                        <a:cs typeface="Calibri"/>
                      </a:endParaRPr>
                    </a:p>
                  </a:txBody>
                  <a:tcPr marL="0" marR="0" marT="1743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699"/>
                    </a:solidFill>
                  </a:tcPr>
                </a:tc>
                <a:extLst>
                  <a:ext uri="{0D108BD9-81ED-4DB2-BD59-A6C34878D82A}">
                    <a16:rowId xmlns:a16="http://schemas.microsoft.com/office/drawing/2014/main" val="10000"/>
                  </a:ext>
                </a:extLst>
              </a:tr>
              <a:tr h="266700">
                <a:tc>
                  <a:txBody>
                    <a:bodyPr/>
                    <a:lstStyle/>
                    <a:p>
                      <a:pPr marL="635" algn="ctr">
                        <a:lnSpc>
                          <a:spcPct val="100000"/>
                        </a:lnSpc>
                        <a:spcBef>
                          <a:spcPts val="20"/>
                        </a:spcBef>
                      </a:pPr>
                      <a:r>
                        <a:rPr sz="1600" spc="-25" dirty="0">
                          <a:latin typeface="Calibri"/>
                          <a:cs typeface="Calibri"/>
                        </a:rPr>
                        <a:t>(1)</a:t>
                      </a:r>
                      <a:endParaRPr sz="16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0"/>
                        </a:spcBef>
                      </a:pPr>
                      <a:r>
                        <a:rPr sz="1600" spc="-25" dirty="0">
                          <a:latin typeface="Calibri"/>
                          <a:cs typeface="Calibri"/>
                        </a:rPr>
                        <a:t>(2)</a:t>
                      </a:r>
                      <a:endParaRPr sz="16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0"/>
                        </a:spcBef>
                      </a:pPr>
                      <a:r>
                        <a:rPr sz="1600" spc="-25" dirty="0">
                          <a:latin typeface="Calibri"/>
                          <a:cs typeface="Calibri"/>
                        </a:rPr>
                        <a:t>(3)</a:t>
                      </a:r>
                      <a:endParaRPr sz="16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20"/>
                        </a:spcBef>
                      </a:pPr>
                      <a:r>
                        <a:rPr sz="1600" spc="-25" dirty="0">
                          <a:latin typeface="Calibri"/>
                          <a:cs typeface="Calibri"/>
                        </a:rPr>
                        <a:t>(4)</a:t>
                      </a:r>
                      <a:endParaRPr sz="16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04800">
                <a:tc>
                  <a:txBody>
                    <a:bodyPr/>
                    <a:lstStyle/>
                    <a:p>
                      <a:pPr algn="ctr">
                        <a:lnSpc>
                          <a:spcPts val="1400"/>
                        </a:lnSpc>
                      </a:pPr>
                      <a:r>
                        <a:rPr sz="1800" spc="-25" dirty="0">
                          <a:latin typeface="Calibri"/>
                          <a:cs typeface="Calibri"/>
                        </a:rPr>
                        <a:t>1.</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0"/>
                        </a:spcBef>
                      </a:pPr>
                      <a:r>
                        <a:rPr sz="1800" spc="-10" dirty="0">
                          <a:latin typeface="Calibri"/>
                          <a:cs typeface="Calibri"/>
                        </a:rPr>
                        <a:t>Pejabat</a:t>
                      </a:r>
                      <a:r>
                        <a:rPr sz="1800" spc="-25" dirty="0">
                          <a:latin typeface="Calibri"/>
                          <a:cs typeface="Calibri"/>
                        </a:rPr>
                        <a:t> </a:t>
                      </a:r>
                      <a:r>
                        <a:rPr sz="1800" dirty="0">
                          <a:latin typeface="Calibri"/>
                          <a:cs typeface="Calibri"/>
                        </a:rPr>
                        <a:t>Eselon </a:t>
                      </a:r>
                      <a:r>
                        <a:rPr sz="1800" spc="-50" dirty="0">
                          <a:latin typeface="Calibri"/>
                          <a:cs typeface="Calibri"/>
                        </a:rPr>
                        <a:t>I</a:t>
                      </a:r>
                      <a:endParaRPr sz="18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400"/>
                        </a:lnSpc>
                      </a:pPr>
                      <a:r>
                        <a:rPr sz="1800" spc="-20" dirty="0">
                          <a:latin typeface="Calibri"/>
                          <a:cs typeface="Calibri"/>
                        </a:rPr>
                        <a:t>Unit</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99415" algn="r">
                        <a:lnSpc>
                          <a:spcPts val="1400"/>
                        </a:lnSpc>
                      </a:pPr>
                      <a:r>
                        <a:rPr sz="1800" spc="-10" dirty="0">
                          <a:latin typeface="Calibri"/>
                          <a:cs typeface="Calibri"/>
                        </a:rPr>
                        <a:t>Rp966.804.000</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04800">
                <a:tc>
                  <a:txBody>
                    <a:bodyPr/>
                    <a:lstStyle/>
                    <a:p>
                      <a:pPr algn="ctr">
                        <a:lnSpc>
                          <a:spcPts val="1400"/>
                        </a:lnSpc>
                      </a:pPr>
                      <a:r>
                        <a:rPr sz="1800" spc="-25" dirty="0">
                          <a:latin typeface="Calibri"/>
                          <a:cs typeface="Calibri"/>
                        </a:rPr>
                        <a:t>2.</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0"/>
                        </a:spcBef>
                      </a:pPr>
                      <a:r>
                        <a:rPr sz="1800" spc="-10" dirty="0">
                          <a:latin typeface="Calibri"/>
                          <a:cs typeface="Calibri"/>
                        </a:rPr>
                        <a:t>Pejabat</a:t>
                      </a:r>
                      <a:r>
                        <a:rPr sz="1800" spc="-40" dirty="0">
                          <a:latin typeface="Calibri"/>
                          <a:cs typeface="Calibri"/>
                        </a:rPr>
                        <a:t> </a:t>
                      </a:r>
                      <a:r>
                        <a:rPr sz="1800" dirty="0">
                          <a:latin typeface="Calibri"/>
                          <a:cs typeface="Calibri"/>
                        </a:rPr>
                        <a:t>Eselon</a:t>
                      </a:r>
                      <a:r>
                        <a:rPr sz="1800" spc="-5" dirty="0">
                          <a:latin typeface="Calibri"/>
                          <a:cs typeface="Calibri"/>
                        </a:rPr>
                        <a:t> </a:t>
                      </a:r>
                      <a:r>
                        <a:rPr sz="1800" spc="-25" dirty="0">
                          <a:latin typeface="Calibri"/>
                          <a:cs typeface="Calibri"/>
                        </a:rPr>
                        <a:t>II</a:t>
                      </a:r>
                      <a:endParaRPr sz="18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400"/>
                        </a:lnSpc>
                      </a:pPr>
                      <a:r>
                        <a:rPr sz="1800" spc="-20" dirty="0">
                          <a:latin typeface="Calibri"/>
                          <a:cs typeface="Calibri"/>
                        </a:rPr>
                        <a:t>Unit</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98780" algn="r">
                        <a:lnSpc>
                          <a:spcPct val="100000"/>
                        </a:lnSpc>
                        <a:spcBef>
                          <a:spcPts val="20"/>
                        </a:spcBef>
                      </a:pPr>
                      <a:r>
                        <a:rPr sz="1800" spc="-10" dirty="0">
                          <a:latin typeface="Calibri"/>
                          <a:cs typeface="Calibri"/>
                        </a:rPr>
                        <a:t>Rp746.110.000</a:t>
                      </a:r>
                      <a:endParaRPr sz="1800">
                        <a:latin typeface="Calibri"/>
                        <a:cs typeface="Calibri"/>
                      </a:endParaRPr>
                    </a:p>
                  </a:txBody>
                  <a:tcPr marL="0" marR="0" marT="38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04800">
                <a:tc>
                  <a:txBody>
                    <a:bodyPr/>
                    <a:lstStyle/>
                    <a:p>
                      <a:pPr algn="ctr">
                        <a:lnSpc>
                          <a:spcPts val="1400"/>
                        </a:lnSpc>
                      </a:pPr>
                      <a:r>
                        <a:rPr sz="1800" spc="-25" dirty="0">
                          <a:latin typeface="Calibri"/>
                          <a:cs typeface="Calibri"/>
                        </a:rPr>
                        <a:t>3.</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
                        </a:spcBef>
                      </a:pPr>
                      <a:r>
                        <a:rPr sz="1800" spc="-10" dirty="0">
                          <a:latin typeface="Calibri"/>
                          <a:cs typeface="Calibri"/>
                        </a:rPr>
                        <a:t>Kendaraan</a:t>
                      </a:r>
                      <a:r>
                        <a:rPr sz="1800" spc="10" dirty="0">
                          <a:latin typeface="Calibri"/>
                          <a:cs typeface="Calibri"/>
                        </a:rPr>
                        <a:t> </a:t>
                      </a:r>
                      <a:r>
                        <a:rPr sz="1800" spc="-10" dirty="0">
                          <a:latin typeface="Calibri"/>
                          <a:cs typeface="Calibri"/>
                        </a:rPr>
                        <a:t>Operasional</a:t>
                      </a:r>
                      <a:r>
                        <a:rPr sz="1800" spc="20" dirty="0">
                          <a:latin typeface="Calibri"/>
                          <a:cs typeface="Calibri"/>
                        </a:rPr>
                        <a:t> </a:t>
                      </a:r>
                      <a:r>
                        <a:rPr sz="1800" spc="-10" dirty="0">
                          <a:latin typeface="Calibri"/>
                          <a:cs typeface="Calibri"/>
                        </a:rPr>
                        <a:t>Kantor</a:t>
                      </a:r>
                      <a:endParaRPr sz="1800">
                        <a:latin typeface="Calibri"/>
                        <a:cs typeface="Calibri"/>
                      </a:endParaRPr>
                    </a:p>
                  </a:txBody>
                  <a:tcPr marL="0" marR="0" marT="476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400"/>
                        </a:lnSpc>
                      </a:pPr>
                      <a:r>
                        <a:rPr sz="1800" spc="-20" dirty="0">
                          <a:latin typeface="Calibri"/>
                          <a:cs typeface="Calibri"/>
                        </a:rPr>
                        <a:t>Unit</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399415" algn="r">
                        <a:lnSpc>
                          <a:spcPct val="100000"/>
                        </a:lnSpc>
                        <a:spcBef>
                          <a:spcPts val="25"/>
                        </a:spcBef>
                      </a:pPr>
                      <a:r>
                        <a:rPr sz="1800" spc="-10" dirty="0">
                          <a:latin typeface="Calibri"/>
                          <a:cs typeface="Calibri"/>
                        </a:rPr>
                        <a:t>Rp430.080.000</a:t>
                      </a:r>
                      <a:endParaRPr sz="1800">
                        <a:latin typeface="Calibri"/>
                        <a:cs typeface="Calibri"/>
                      </a:endParaRPr>
                    </a:p>
                  </a:txBody>
                  <a:tcPr marL="0" marR="0" marT="476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304800">
                <a:tc>
                  <a:txBody>
                    <a:bodyPr/>
                    <a:lstStyle/>
                    <a:p>
                      <a:pPr algn="ctr">
                        <a:lnSpc>
                          <a:spcPts val="1400"/>
                        </a:lnSpc>
                      </a:pPr>
                      <a:r>
                        <a:rPr sz="1800" spc="-25" dirty="0">
                          <a:latin typeface="Calibri"/>
                          <a:cs typeface="Calibri"/>
                        </a:rPr>
                        <a:t>4.</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
                        </a:spcBef>
                      </a:pPr>
                      <a:r>
                        <a:rPr sz="1800" spc="-10" dirty="0">
                          <a:latin typeface="Calibri"/>
                          <a:cs typeface="Calibri"/>
                        </a:rPr>
                        <a:t>Kendaraan</a:t>
                      </a:r>
                      <a:r>
                        <a:rPr sz="1800" spc="-35" dirty="0">
                          <a:latin typeface="Calibri"/>
                          <a:cs typeface="Calibri"/>
                        </a:rPr>
                        <a:t> </a:t>
                      </a:r>
                      <a:r>
                        <a:rPr sz="1800" dirty="0">
                          <a:latin typeface="Calibri"/>
                          <a:cs typeface="Calibri"/>
                        </a:rPr>
                        <a:t>Roda</a:t>
                      </a:r>
                      <a:r>
                        <a:rPr sz="1800" spc="-15" dirty="0">
                          <a:latin typeface="Calibri"/>
                          <a:cs typeface="Calibri"/>
                        </a:rPr>
                        <a:t> </a:t>
                      </a:r>
                      <a:r>
                        <a:rPr sz="1800" spc="-25" dirty="0">
                          <a:latin typeface="Calibri"/>
                          <a:cs typeface="Calibri"/>
                        </a:rPr>
                        <a:t>Dua</a:t>
                      </a:r>
                      <a:endParaRPr sz="1800">
                        <a:latin typeface="Calibri"/>
                        <a:cs typeface="Calibri"/>
                      </a:endParaRPr>
                    </a:p>
                  </a:txBody>
                  <a:tcPr marL="0" marR="0" marT="476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ts val="1400"/>
                        </a:lnSpc>
                      </a:pPr>
                      <a:r>
                        <a:rPr sz="1800" spc="-20" dirty="0">
                          <a:latin typeface="Calibri"/>
                          <a:cs typeface="Calibri"/>
                        </a:rPr>
                        <a:t>Unit</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438150" algn="r">
                        <a:lnSpc>
                          <a:spcPct val="100000"/>
                        </a:lnSpc>
                        <a:spcBef>
                          <a:spcPts val="25"/>
                        </a:spcBef>
                      </a:pPr>
                      <a:r>
                        <a:rPr sz="1800" spc="-10" dirty="0">
                          <a:latin typeface="Calibri"/>
                          <a:cs typeface="Calibri"/>
                        </a:rPr>
                        <a:t>Rp28.000.000</a:t>
                      </a:r>
                      <a:endParaRPr sz="1800">
                        <a:latin typeface="Calibri"/>
                        <a:cs typeface="Calibri"/>
                      </a:endParaRPr>
                    </a:p>
                  </a:txBody>
                  <a:tcPr marL="0" marR="0" marT="476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pSp>
        <p:nvGrpSpPr>
          <p:cNvPr id="16" name="object 16"/>
          <p:cNvGrpSpPr/>
          <p:nvPr/>
        </p:nvGrpSpPr>
        <p:grpSpPr>
          <a:xfrm>
            <a:off x="626365" y="4105637"/>
            <a:ext cx="7891463" cy="992505"/>
            <a:chOff x="417576" y="2737091"/>
            <a:chExt cx="5260975" cy="661670"/>
          </a:xfrm>
        </p:grpSpPr>
        <p:pic>
          <p:nvPicPr>
            <p:cNvPr id="17" name="object 17"/>
            <p:cNvPicPr/>
            <p:nvPr/>
          </p:nvPicPr>
          <p:blipFill>
            <a:blip r:embed="rId7" cstate="print"/>
            <a:stretch>
              <a:fillRect/>
            </a:stretch>
          </p:blipFill>
          <p:spPr>
            <a:xfrm>
              <a:off x="489195" y="2848230"/>
              <a:ext cx="5189236" cy="469630"/>
            </a:xfrm>
            <a:prstGeom prst="rect">
              <a:avLst/>
            </a:prstGeom>
          </p:spPr>
        </p:pic>
        <p:pic>
          <p:nvPicPr>
            <p:cNvPr id="18" name="object 18"/>
            <p:cNvPicPr/>
            <p:nvPr/>
          </p:nvPicPr>
          <p:blipFill>
            <a:blip r:embed="rId8" cstate="print"/>
            <a:stretch>
              <a:fillRect/>
            </a:stretch>
          </p:blipFill>
          <p:spPr>
            <a:xfrm>
              <a:off x="2148840" y="2837675"/>
              <a:ext cx="1866900" cy="560844"/>
            </a:xfrm>
            <a:prstGeom prst="rect">
              <a:avLst/>
            </a:prstGeom>
          </p:spPr>
        </p:pic>
        <p:sp>
          <p:nvSpPr>
            <p:cNvPr id="19" name="object 19"/>
            <p:cNvSpPr/>
            <p:nvPr/>
          </p:nvSpPr>
          <p:spPr>
            <a:xfrm>
              <a:off x="527304" y="2866643"/>
              <a:ext cx="5118100" cy="398145"/>
            </a:xfrm>
            <a:custGeom>
              <a:avLst/>
              <a:gdLst/>
              <a:ahLst/>
              <a:cxnLst/>
              <a:rect l="l" t="t" r="r" b="b"/>
              <a:pathLst>
                <a:path w="5118100" h="398145">
                  <a:moveTo>
                    <a:pt x="4918710" y="0"/>
                  </a:moveTo>
                  <a:lnTo>
                    <a:pt x="198881" y="0"/>
                  </a:lnTo>
                  <a:lnTo>
                    <a:pt x="153279" y="5251"/>
                  </a:lnTo>
                  <a:lnTo>
                    <a:pt x="111417" y="20211"/>
                  </a:lnTo>
                  <a:lnTo>
                    <a:pt x="74490" y="43687"/>
                  </a:lnTo>
                  <a:lnTo>
                    <a:pt x="43691" y="74484"/>
                  </a:lnTo>
                  <a:lnTo>
                    <a:pt x="20214" y="111411"/>
                  </a:lnTo>
                  <a:lnTo>
                    <a:pt x="5252" y="153275"/>
                  </a:lnTo>
                  <a:lnTo>
                    <a:pt x="0" y="198881"/>
                  </a:lnTo>
                  <a:lnTo>
                    <a:pt x="5252" y="244488"/>
                  </a:lnTo>
                  <a:lnTo>
                    <a:pt x="20214" y="286352"/>
                  </a:lnTo>
                  <a:lnTo>
                    <a:pt x="43691" y="323279"/>
                  </a:lnTo>
                  <a:lnTo>
                    <a:pt x="74490" y="354076"/>
                  </a:lnTo>
                  <a:lnTo>
                    <a:pt x="111417" y="377552"/>
                  </a:lnTo>
                  <a:lnTo>
                    <a:pt x="153279" y="392512"/>
                  </a:lnTo>
                  <a:lnTo>
                    <a:pt x="198881" y="397763"/>
                  </a:lnTo>
                  <a:lnTo>
                    <a:pt x="4918710" y="397763"/>
                  </a:lnTo>
                  <a:lnTo>
                    <a:pt x="4964316" y="392512"/>
                  </a:lnTo>
                  <a:lnTo>
                    <a:pt x="5006180" y="377552"/>
                  </a:lnTo>
                  <a:lnTo>
                    <a:pt x="5043107" y="354076"/>
                  </a:lnTo>
                  <a:lnTo>
                    <a:pt x="5073904" y="323279"/>
                  </a:lnTo>
                  <a:lnTo>
                    <a:pt x="5097380" y="286352"/>
                  </a:lnTo>
                  <a:lnTo>
                    <a:pt x="5112340" y="244488"/>
                  </a:lnTo>
                  <a:lnTo>
                    <a:pt x="5117592" y="198881"/>
                  </a:lnTo>
                  <a:lnTo>
                    <a:pt x="5112340" y="153275"/>
                  </a:lnTo>
                  <a:lnTo>
                    <a:pt x="5097380" y="111411"/>
                  </a:lnTo>
                  <a:lnTo>
                    <a:pt x="5073904" y="74484"/>
                  </a:lnTo>
                  <a:lnTo>
                    <a:pt x="5043107" y="43687"/>
                  </a:lnTo>
                  <a:lnTo>
                    <a:pt x="5006180" y="20211"/>
                  </a:lnTo>
                  <a:lnTo>
                    <a:pt x="4964316" y="5251"/>
                  </a:lnTo>
                  <a:lnTo>
                    <a:pt x="4918710" y="0"/>
                  </a:lnTo>
                  <a:close/>
                </a:path>
              </a:pathLst>
            </a:custGeom>
            <a:solidFill>
              <a:srgbClr val="7B7B7B"/>
            </a:solidFill>
          </p:spPr>
          <p:txBody>
            <a:bodyPr wrap="square" lIns="0" tIns="0" rIns="0" bIns="0" rtlCol="0"/>
            <a:lstStyle/>
            <a:p>
              <a:endParaRPr sz="2700"/>
            </a:p>
          </p:txBody>
        </p:sp>
        <p:sp>
          <p:nvSpPr>
            <p:cNvPr id="20" name="object 20"/>
            <p:cNvSpPr/>
            <p:nvPr/>
          </p:nvSpPr>
          <p:spPr>
            <a:xfrm>
              <a:off x="527304" y="2866643"/>
              <a:ext cx="5118100" cy="398145"/>
            </a:xfrm>
            <a:custGeom>
              <a:avLst/>
              <a:gdLst/>
              <a:ahLst/>
              <a:cxnLst/>
              <a:rect l="l" t="t" r="r" b="b"/>
              <a:pathLst>
                <a:path w="5118100" h="398145">
                  <a:moveTo>
                    <a:pt x="0" y="198881"/>
                  </a:moveTo>
                  <a:lnTo>
                    <a:pt x="5252" y="153275"/>
                  </a:lnTo>
                  <a:lnTo>
                    <a:pt x="20214" y="111411"/>
                  </a:lnTo>
                  <a:lnTo>
                    <a:pt x="43691" y="74484"/>
                  </a:lnTo>
                  <a:lnTo>
                    <a:pt x="74490" y="43687"/>
                  </a:lnTo>
                  <a:lnTo>
                    <a:pt x="111417" y="20211"/>
                  </a:lnTo>
                  <a:lnTo>
                    <a:pt x="153279" y="5251"/>
                  </a:lnTo>
                  <a:lnTo>
                    <a:pt x="198881" y="0"/>
                  </a:lnTo>
                  <a:lnTo>
                    <a:pt x="4918710" y="0"/>
                  </a:lnTo>
                  <a:lnTo>
                    <a:pt x="4964316" y="5251"/>
                  </a:lnTo>
                  <a:lnTo>
                    <a:pt x="5006180" y="20211"/>
                  </a:lnTo>
                  <a:lnTo>
                    <a:pt x="5043107" y="43687"/>
                  </a:lnTo>
                  <a:lnTo>
                    <a:pt x="5073904" y="74484"/>
                  </a:lnTo>
                  <a:lnTo>
                    <a:pt x="5097380" y="111411"/>
                  </a:lnTo>
                  <a:lnTo>
                    <a:pt x="5112340" y="153275"/>
                  </a:lnTo>
                  <a:lnTo>
                    <a:pt x="5117592" y="198881"/>
                  </a:lnTo>
                  <a:lnTo>
                    <a:pt x="5112340" y="244488"/>
                  </a:lnTo>
                  <a:lnTo>
                    <a:pt x="5097380" y="286352"/>
                  </a:lnTo>
                  <a:lnTo>
                    <a:pt x="5073904" y="323279"/>
                  </a:lnTo>
                  <a:lnTo>
                    <a:pt x="5043107" y="354076"/>
                  </a:lnTo>
                  <a:lnTo>
                    <a:pt x="5006180" y="377552"/>
                  </a:lnTo>
                  <a:lnTo>
                    <a:pt x="4964316" y="392512"/>
                  </a:lnTo>
                  <a:lnTo>
                    <a:pt x="4918710" y="397763"/>
                  </a:lnTo>
                  <a:lnTo>
                    <a:pt x="198881" y="397763"/>
                  </a:lnTo>
                  <a:lnTo>
                    <a:pt x="153279" y="392512"/>
                  </a:lnTo>
                  <a:lnTo>
                    <a:pt x="111417" y="377552"/>
                  </a:lnTo>
                  <a:lnTo>
                    <a:pt x="74490" y="354076"/>
                  </a:lnTo>
                  <a:lnTo>
                    <a:pt x="43691" y="323279"/>
                  </a:lnTo>
                  <a:lnTo>
                    <a:pt x="20214" y="286352"/>
                  </a:lnTo>
                  <a:lnTo>
                    <a:pt x="5252" y="244488"/>
                  </a:lnTo>
                  <a:lnTo>
                    <a:pt x="0" y="198881"/>
                  </a:lnTo>
                  <a:close/>
                </a:path>
              </a:pathLst>
            </a:custGeom>
            <a:ln w="9144">
              <a:solidFill>
                <a:srgbClr val="000000"/>
              </a:solidFill>
            </a:ln>
          </p:spPr>
          <p:txBody>
            <a:bodyPr wrap="square" lIns="0" tIns="0" rIns="0" bIns="0" rtlCol="0"/>
            <a:lstStyle/>
            <a:p>
              <a:endParaRPr sz="2700"/>
            </a:p>
          </p:txBody>
        </p:sp>
        <p:pic>
          <p:nvPicPr>
            <p:cNvPr id="21" name="object 21"/>
            <p:cNvPicPr/>
            <p:nvPr/>
          </p:nvPicPr>
          <p:blipFill>
            <a:blip r:embed="rId9" cstate="print"/>
            <a:stretch>
              <a:fillRect/>
            </a:stretch>
          </p:blipFill>
          <p:spPr>
            <a:xfrm>
              <a:off x="417576" y="2737091"/>
              <a:ext cx="5207508" cy="505980"/>
            </a:xfrm>
            <a:prstGeom prst="rect">
              <a:avLst/>
            </a:prstGeom>
          </p:spPr>
        </p:pic>
        <p:pic>
          <p:nvPicPr>
            <p:cNvPr id="22" name="object 22"/>
            <p:cNvPicPr/>
            <p:nvPr/>
          </p:nvPicPr>
          <p:blipFill>
            <a:blip r:embed="rId10" cstate="print"/>
            <a:stretch>
              <a:fillRect/>
            </a:stretch>
          </p:blipFill>
          <p:spPr>
            <a:xfrm>
              <a:off x="437388" y="2746235"/>
              <a:ext cx="5167884" cy="560844"/>
            </a:xfrm>
            <a:prstGeom prst="rect">
              <a:avLst/>
            </a:prstGeom>
          </p:spPr>
        </p:pic>
        <p:pic>
          <p:nvPicPr>
            <p:cNvPr id="23" name="object 23"/>
            <p:cNvPicPr/>
            <p:nvPr/>
          </p:nvPicPr>
          <p:blipFill>
            <a:blip r:embed="rId11" cstate="print"/>
            <a:stretch>
              <a:fillRect/>
            </a:stretch>
          </p:blipFill>
          <p:spPr>
            <a:xfrm>
              <a:off x="464820" y="2764535"/>
              <a:ext cx="5117592" cy="416051"/>
            </a:xfrm>
            <a:prstGeom prst="rect">
              <a:avLst/>
            </a:prstGeom>
          </p:spPr>
        </p:pic>
        <p:sp>
          <p:nvSpPr>
            <p:cNvPr id="24" name="object 24"/>
            <p:cNvSpPr/>
            <p:nvPr/>
          </p:nvSpPr>
          <p:spPr>
            <a:xfrm>
              <a:off x="464820" y="2764535"/>
              <a:ext cx="5118100" cy="416559"/>
            </a:xfrm>
            <a:custGeom>
              <a:avLst/>
              <a:gdLst/>
              <a:ahLst/>
              <a:cxnLst/>
              <a:rect l="l" t="t" r="r" b="b"/>
              <a:pathLst>
                <a:path w="5118100" h="416560">
                  <a:moveTo>
                    <a:pt x="0" y="208025"/>
                  </a:moveTo>
                  <a:lnTo>
                    <a:pt x="5494" y="160313"/>
                  </a:lnTo>
                  <a:lnTo>
                    <a:pt x="21144" y="116521"/>
                  </a:lnTo>
                  <a:lnTo>
                    <a:pt x="45702" y="77897"/>
                  </a:lnTo>
                  <a:lnTo>
                    <a:pt x="77918" y="45686"/>
                  </a:lnTo>
                  <a:lnTo>
                    <a:pt x="116543" y="21136"/>
                  </a:lnTo>
                  <a:lnTo>
                    <a:pt x="160329" y="5491"/>
                  </a:lnTo>
                  <a:lnTo>
                    <a:pt x="208025" y="0"/>
                  </a:lnTo>
                  <a:lnTo>
                    <a:pt x="4909566" y="0"/>
                  </a:lnTo>
                  <a:lnTo>
                    <a:pt x="4957278" y="5491"/>
                  </a:lnTo>
                  <a:lnTo>
                    <a:pt x="5001070" y="21136"/>
                  </a:lnTo>
                  <a:lnTo>
                    <a:pt x="5039694" y="45686"/>
                  </a:lnTo>
                  <a:lnTo>
                    <a:pt x="5071905" y="77897"/>
                  </a:lnTo>
                  <a:lnTo>
                    <a:pt x="5096455" y="116521"/>
                  </a:lnTo>
                  <a:lnTo>
                    <a:pt x="5112100" y="160313"/>
                  </a:lnTo>
                  <a:lnTo>
                    <a:pt x="5117592" y="208025"/>
                  </a:lnTo>
                  <a:lnTo>
                    <a:pt x="5112100" y="255738"/>
                  </a:lnTo>
                  <a:lnTo>
                    <a:pt x="5096455" y="299530"/>
                  </a:lnTo>
                  <a:lnTo>
                    <a:pt x="5071905" y="338154"/>
                  </a:lnTo>
                  <a:lnTo>
                    <a:pt x="5039694" y="370365"/>
                  </a:lnTo>
                  <a:lnTo>
                    <a:pt x="5001070" y="394915"/>
                  </a:lnTo>
                  <a:lnTo>
                    <a:pt x="4957278" y="410560"/>
                  </a:lnTo>
                  <a:lnTo>
                    <a:pt x="4909566" y="416051"/>
                  </a:lnTo>
                  <a:lnTo>
                    <a:pt x="208025" y="416051"/>
                  </a:lnTo>
                  <a:lnTo>
                    <a:pt x="160329" y="410560"/>
                  </a:lnTo>
                  <a:lnTo>
                    <a:pt x="116543" y="394915"/>
                  </a:lnTo>
                  <a:lnTo>
                    <a:pt x="77918" y="370365"/>
                  </a:lnTo>
                  <a:lnTo>
                    <a:pt x="45702" y="338154"/>
                  </a:lnTo>
                  <a:lnTo>
                    <a:pt x="21144" y="299530"/>
                  </a:lnTo>
                  <a:lnTo>
                    <a:pt x="5494" y="255738"/>
                  </a:lnTo>
                  <a:lnTo>
                    <a:pt x="0" y="208025"/>
                  </a:lnTo>
                  <a:close/>
                </a:path>
              </a:pathLst>
            </a:custGeom>
            <a:ln w="9144">
              <a:solidFill>
                <a:srgbClr val="F8C900"/>
              </a:solidFill>
            </a:ln>
          </p:spPr>
          <p:txBody>
            <a:bodyPr wrap="square" lIns="0" tIns="0" rIns="0" bIns="0" rtlCol="0"/>
            <a:lstStyle/>
            <a:p>
              <a:endParaRPr sz="2700"/>
            </a:p>
          </p:txBody>
        </p:sp>
      </p:grpSp>
      <p:sp>
        <p:nvSpPr>
          <p:cNvPr id="25" name="object 25"/>
          <p:cNvSpPr txBox="1"/>
          <p:nvPr/>
        </p:nvSpPr>
        <p:spPr>
          <a:xfrm>
            <a:off x="868679" y="4216907"/>
            <a:ext cx="7337108" cy="434734"/>
          </a:xfrm>
          <a:prstGeom prst="rect">
            <a:avLst/>
          </a:prstGeom>
        </p:spPr>
        <p:txBody>
          <a:bodyPr vert="horz" wrap="square" lIns="0" tIns="19050" rIns="0" bIns="0" rtlCol="0">
            <a:spAutoFit/>
          </a:bodyPr>
          <a:lstStyle/>
          <a:p>
            <a:pPr marL="57150">
              <a:spcBef>
                <a:spcPts val="150"/>
              </a:spcBef>
            </a:pPr>
            <a:r>
              <a:rPr sz="2700" spc="-143" dirty="0">
                <a:solidFill>
                  <a:srgbClr val="393E50"/>
                </a:solidFill>
                <a:latin typeface="Arial MT"/>
                <a:cs typeface="Arial MT"/>
              </a:rPr>
              <a:t>Tabel</a:t>
            </a:r>
            <a:r>
              <a:rPr sz="2700" spc="8" dirty="0">
                <a:solidFill>
                  <a:srgbClr val="393E50"/>
                </a:solidFill>
                <a:latin typeface="Arial MT"/>
                <a:cs typeface="Arial MT"/>
              </a:rPr>
              <a:t> </a:t>
            </a:r>
            <a:r>
              <a:rPr sz="2700" spc="-53" dirty="0">
                <a:solidFill>
                  <a:srgbClr val="393E50"/>
                </a:solidFill>
                <a:latin typeface="Arial MT"/>
                <a:cs typeface="Arial MT"/>
              </a:rPr>
              <a:t>1.12.</a:t>
            </a:r>
            <a:r>
              <a:rPr sz="2700" spc="30" dirty="0">
                <a:solidFill>
                  <a:srgbClr val="393E50"/>
                </a:solidFill>
                <a:latin typeface="Arial MT"/>
                <a:cs typeface="Arial MT"/>
              </a:rPr>
              <a:t> </a:t>
            </a:r>
            <a:r>
              <a:rPr lang="en-US" sz="2700" spc="30" dirty="0" err="1">
                <a:solidFill>
                  <a:srgbClr val="393E50"/>
                </a:solidFill>
                <a:latin typeface="Arial MT"/>
                <a:cs typeface="Arial MT"/>
              </a:rPr>
              <a:t>Kendaraan</a:t>
            </a:r>
            <a:r>
              <a:rPr lang="en-US" sz="2700" spc="30" dirty="0">
                <a:solidFill>
                  <a:srgbClr val="393E50"/>
                </a:solidFill>
                <a:latin typeface="Arial MT"/>
                <a:cs typeface="Arial MT"/>
              </a:rPr>
              <a:t> Dinas </a:t>
            </a:r>
            <a:r>
              <a:rPr lang="en-US" sz="2700" spc="30" dirty="0" err="1">
                <a:solidFill>
                  <a:srgbClr val="393E50"/>
                </a:solidFill>
                <a:latin typeface="Arial MT"/>
                <a:cs typeface="Arial MT"/>
              </a:rPr>
              <a:t>Berbasis</a:t>
            </a:r>
            <a:r>
              <a:rPr lang="en-US" sz="2700" spc="30" dirty="0">
                <a:solidFill>
                  <a:srgbClr val="393E50"/>
                </a:solidFill>
                <a:latin typeface="Arial MT"/>
                <a:cs typeface="Arial MT"/>
              </a:rPr>
              <a:t> </a:t>
            </a:r>
            <a:r>
              <a:rPr lang="en-US" sz="2700" spc="30" dirty="0" err="1">
                <a:solidFill>
                  <a:srgbClr val="393E50"/>
                </a:solidFill>
                <a:latin typeface="Arial MT"/>
                <a:cs typeface="Arial MT"/>
              </a:rPr>
              <a:t>Baterai</a:t>
            </a:r>
            <a:endParaRPr sz="2700" dirty="0">
              <a:latin typeface="Arial MT"/>
              <a:cs typeface="Arial MT"/>
            </a:endParaRPr>
          </a:p>
        </p:txBody>
      </p:sp>
      <p:graphicFrame>
        <p:nvGraphicFramePr>
          <p:cNvPr id="26" name="object 26"/>
          <p:cNvGraphicFramePr>
            <a:graphicFrameLocks noGrp="1"/>
          </p:cNvGraphicFramePr>
          <p:nvPr/>
        </p:nvGraphicFramePr>
        <p:xfrm>
          <a:off x="9402509" y="5078730"/>
          <a:ext cx="8179117" cy="2074548"/>
        </p:xfrm>
        <a:graphic>
          <a:graphicData uri="http://schemas.openxmlformats.org/drawingml/2006/table">
            <a:tbl>
              <a:tblPr firstRow="1" bandRow="1">
                <a:tableStyleId>{2D5ABB26-0587-4C30-8999-92F81FD0307C}</a:tableStyleId>
              </a:tblPr>
              <a:tblGrid>
                <a:gridCol w="696276">
                  <a:extLst>
                    <a:ext uri="{9D8B030D-6E8A-4147-A177-3AD203B41FA5}">
                      <a16:colId xmlns:a16="http://schemas.microsoft.com/office/drawing/2014/main" val="20000"/>
                    </a:ext>
                  </a:extLst>
                </a:gridCol>
                <a:gridCol w="3653790">
                  <a:extLst>
                    <a:ext uri="{9D8B030D-6E8A-4147-A177-3AD203B41FA5}">
                      <a16:colId xmlns:a16="http://schemas.microsoft.com/office/drawing/2014/main" val="20001"/>
                    </a:ext>
                  </a:extLst>
                </a:gridCol>
                <a:gridCol w="1585913">
                  <a:extLst>
                    <a:ext uri="{9D8B030D-6E8A-4147-A177-3AD203B41FA5}">
                      <a16:colId xmlns:a16="http://schemas.microsoft.com/office/drawing/2014/main" val="20002"/>
                    </a:ext>
                  </a:extLst>
                </a:gridCol>
                <a:gridCol w="2243138">
                  <a:extLst>
                    <a:ext uri="{9D8B030D-6E8A-4147-A177-3AD203B41FA5}">
                      <a16:colId xmlns:a16="http://schemas.microsoft.com/office/drawing/2014/main" val="20003"/>
                    </a:ext>
                  </a:extLst>
                </a:gridCol>
              </a:tblGrid>
              <a:tr h="593408">
                <a:tc>
                  <a:txBody>
                    <a:bodyPr/>
                    <a:lstStyle/>
                    <a:p>
                      <a:pPr algn="ctr">
                        <a:lnSpc>
                          <a:spcPct val="100000"/>
                        </a:lnSpc>
                        <a:spcBef>
                          <a:spcPts val="835"/>
                        </a:spcBef>
                      </a:pPr>
                      <a:r>
                        <a:rPr sz="1800" spc="-25" dirty="0">
                          <a:latin typeface="Candara"/>
                          <a:cs typeface="Candara"/>
                        </a:rPr>
                        <a:t>NO.</a:t>
                      </a:r>
                      <a:endParaRPr sz="1800">
                        <a:latin typeface="Candara"/>
                        <a:cs typeface="Candara"/>
                      </a:endParaRPr>
                    </a:p>
                  </a:txBody>
                  <a:tcPr marL="0" marR="0" marT="15906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1CC"/>
                    </a:solidFill>
                  </a:tcPr>
                </a:tc>
                <a:tc>
                  <a:txBody>
                    <a:bodyPr/>
                    <a:lstStyle/>
                    <a:p>
                      <a:pPr marL="1270" algn="ctr">
                        <a:lnSpc>
                          <a:spcPct val="100000"/>
                        </a:lnSpc>
                        <a:spcBef>
                          <a:spcPts val="780"/>
                        </a:spcBef>
                      </a:pPr>
                      <a:r>
                        <a:rPr sz="1800" spc="-10" dirty="0">
                          <a:latin typeface="Candara"/>
                          <a:cs typeface="Candara"/>
                        </a:rPr>
                        <a:t>URAIAN</a:t>
                      </a:r>
                      <a:endParaRPr sz="1800">
                        <a:latin typeface="Candara"/>
                        <a:cs typeface="Candara"/>
                      </a:endParaRPr>
                    </a:p>
                  </a:txBody>
                  <a:tcPr marL="0" marR="0" marT="1485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1CC"/>
                    </a:solidFill>
                  </a:tcPr>
                </a:tc>
                <a:tc>
                  <a:txBody>
                    <a:bodyPr/>
                    <a:lstStyle/>
                    <a:p>
                      <a:pPr marL="257175">
                        <a:lnSpc>
                          <a:spcPct val="100000"/>
                        </a:lnSpc>
                        <a:spcBef>
                          <a:spcPts val="835"/>
                        </a:spcBef>
                      </a:pPr>
                      <a:r>
                        <a:rPr sz="1800" spc="-10" dirty="0">
                          <a:latin typeface="Candara"/>
                          <a:cs typeface="Candara"/>
                        </a:rPr>
                        <a:t>SATUAN</a:t>
                      </a:r>
                      <a:endParaRPr sz="1800">
                        <a:latin typeface="Candara"/>
                        <a:cs typeface="Candara"/>
                      </a:endParaRPr>
                    </a:p>
                  </a:txBody>
                  <a:tcPr marL="0" marR="0" marT="15906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1CC"/>
                    </a:solidFill>
                  </a:tcPr>
                </a:tc>
                <a:tc>
                  <a:txBody>
                    <a:bodyPr/>
                    <a:lstStyle/>
                    <a:p>
                      <a:pPr marL="661035">
                        <a:lnSpc>
                          <a:spcPct val="100000"/>
                        </a:lnSpc>
                        <a:spcBef>
                          <a:spcPts val="835"/>
                        </a:spcBef>
                      </a:pPr>
                      <a:r>
                        <a:rPr sz="1800" spc="-10" dirty="0">
                          <a:latin typeface="Candara"/>
                          <a:cs typeface="Candara"/>
                        </a:rPr>
                        <a:t>BESARAN</a:t>
                      </a:r>
                      <a:endParaRPr sz="1800">
                        <a:latin typeface="Candara"/>
                        <a:cs typeface="Candara"/>
                      </a:endParaRPr>
                    </a:p>
                  </a:txBody>
                  <a:tcPr marL="0" marR="0" marT="15906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1CC"/>
                    </a:solidFill>
                  </a:tcPr>
                </a:tc>
                <a:extLst>
                  <a:ext uri="{0D108BD9-81ED-4DB2-BD59-A6C34878D82A}">
                    <a16:rowId xmlns:a16="http://schemas.microsoft.com/office/drawing/2014/main" val="10000"/>
                  </a:ext>
                </a:extLst>
              </a:tr>
              <a:tr h="296228">
                <a:tc>
                  <a:txBody>
                    <a:bodyPr/>
                    <a:lstStyle/>
                    <a:p>
                      <a:pPr algn="ctr">
                        <a:lnSpc>
                          <a:spcPts val="1405"/>
                        </a:lnSpc>
                        <a:spcBef>
                          <a:spcPts val="55"/>
                        </a:spcBef>
                      </a:pPr>
                      <a:r>
                        <a:rPr sz="1800" spc="-25" dirty="0">
                          <a:latin typeface="Candara"/>
                          <a:cs typeface="Candara"/>
                        </a:rPr>
                        <a:t>(1)</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pPr>
                      <a:r>
                        <a:rPr sz="1800" spc="-25" dirty="0">
                          <a:latin typeface="Candara"/>
                          <a:cs typeface="Candara"/>
                        </a:rPr>
                        <a:t>(2)</a:t>
                      </a:r>
                      <a:endParaRPr sz="1800">
                        <a:latin typeface="Candara"/>
                        <a:cs typeface="Candar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200660" algn="r">
                        <a:lnSpc>
                          <a:spcPts val="1405"/>
                        </a:lnSpc>
                        <a:spcBef>
                          <a:spcPts val="55"/>
                        </a:spcBef>
                      </a:pPr>
                      <a:r>
                        <a:rPr sz="1800" spc="-25" dirty="0">
                          <a:latin typeface="Candara"/>
                          <a:cs typeface="Candara"/>
                        </a:rPr>
                        <a:t>(3)</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ts val="1405"/>
                        </a:lnSpc>
                        <a:spcBef>
                          <a:spcPts val="55"/>
                        </a:spcBef>
                      </a:pPr>
                      <a:r>
                        <a:rPr sz="1800" spc="-25" dirty="0">
                          <a:latin typeface="Candara"/>
                          <a:cs typeface="Candara"/>
                        </a:rPr>
                        <a:t>(4)</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96228">
                <a:tc>
                  <a:txBody>
                    <a:bodyPr/>
                    <a:lstStyle/>
                    <a:p>
                      <a:pPr marL="1270" algn="ctr">
                        <a:lnSpc>
                          <a:spcPts val="1405"/>
                        </a:lnSpc>
                        <a:spcBef>
                          <a:spcPts val="55"/>
                        </a:spcBef>
                      </a:pPr>
                      <a:r>
                        <a:rPr sz="1800" spc="-25" dirty="0">
                          <a:latin typeface="Candara"/>
                          <a:cs typeface="Candara"/>
                        </a:rPr>
                        <a:t>1.</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800" dirty="0">
                          <a:latin typeface="Candara"/>
                          <a:cs typeface="Candara"/>
                        </a:rPr>
                        <a:t>Pejabat</a:t>
                      </a:r>
                      <a:r>
                        <a:rPr sz="1800" spc="-35" dirty="0">
                          <a:latin typeface="Candara"/>
                          <a:cs typeface="Candara"/>
                        </a:rPr>
                        <a:t> </a:t>
                      </a:r>
                      <a:r>
                        <a:rPr sz="1800" dirty="0">
                          <a:latin typeface="Candara"/>
                          <a:cs typeface="Candara"/>
                        </a:rPr>
                        <a:t>Eselon</a:t>
                      </a:r>
                      <a:r>
                        <a:rPr sz="1800" spc="-20" dirty="0">
                          <a:latin typeface="Candara"/>
                          <a:cs typeface="Candara"/>
                        </a:rPr>
                        <a:t> </a:t>
                      </a:r>
                      <a:r>
                        <a:rPr sz="1800" spc="-50" dirty="0">
                          <a:latin typeface="Candara"/>
                          <a:cs typeface="Candara"/>
                        </a:rPr>
                        <a:t>I</a:t>
                      </a:r>
                      <a:endParaRPr sz="1800">
                        <a:latin typeface="Candara"/>
                        <a:cs typeface="Candar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65735" algn="r">
                        <a:lnSpc>
                          <a:spcPts val="1405"/>
                        </a:lnSpc>
                        <a:spcBef>
                          <a:spcPts val="55"/>
                        </a:spcBef>
                      </a:pPr>
                      <a:r>
                        <a:rPr sz="1800" spc="-10" dirty="0">
                          <a:latin typeface="Candara"/>
                          <a:cs typeface="Candara"/>
                        </a:rPr>
                        <a:t>Unit/Tahun</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3820" algn="r">
                        <a:lnSpc>
                          <a:spcPts val="1405"/>
                        </a:lnSpc>
                        <a:spcBef>
                          <a:spcPts val="55"/>
                        </a:spcBef>
                      </a:pPr>
                      <a:r>
                        <a:rPr sz="1800" spc="-10" dirty="0">
                          <a:latin typeface="Candara"/>
                          <a:cs typeface="Candara"/>
                        </a:rPr>
                        <a:t>Rp11.100.000</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296228">
                <a:tc>
                  <a:txBody>
                    <a:bodyPr/>
                    <a:lstStyle/>
                    <a:p>
                      <a:pPr algn="ctr">
                        <a:lnSpc>
                          <a:spcPts val="1400"/>
                        </a:lnSpc>
                        <a:spcBef>
                          <a:spcPts val="55"/>
                        </a:spcBef>
                      </a:pPr>
                      <a:r>
                        <a:rPr sz="1800" spc="-25" dirty="0">
                          <a:latin typeface="Candara"/>
                          <a:cs typeface="Candara"/>
                        </a:rPr>
                        <a:t>2.</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
                        </a:spcBef>
                      </a:pPr>
                      <a:r>
                        <a:rPr sz="1800" dirty="0">
                          <a:latin typeface="Candara"/>
                          <a:cs typeface="Candara"/>
                        </a:rPr>
                        <a:t>Pejabat</a:t>
                      </a:r>
                      <a:r>
                        <a:rPr sz="1800" spc="-35" dirty="0">
                          <a:latin typeface="Candara"/>
                          <a:cs typeface="Candara"/>
                        </a:rPr>
                        <a:t> </a:t>
                      </a:r>
                      <a:r>
                        <a:rPr sz="1800" dirty="0">
                          <a:latin typeface="Candara"/>
                          <a:cs typeface="Candara"/>
                        </a:rPr>
                        <a:t>Eselon</a:t>
                      </a:r>
                      <a:r>
                        <a:rPr sz="1800" spc="-20" dirty="0">
                          <a:latin typeface="Candara"/>
                          <a:cs typeface="Candara"/>
                        </a:rPr>
                        <a:t> </a:t>
                      </a:r>
                      <a:r>
                        <a:rPr sz="1800" spc="-25" dirty="0">
                          <a:latin typeface="Candara"/>
                          <a:cs typeface="Candara"/>
                        </a:rPr>
                        <a:t>II</a:t>
                      </a:r>
                      <a:endParaRPr sz="1800">
                        <a:latin typeface="Candara"/>
                        <a:cs typeface="Candara"/>
                      </a:endParaRPr>
                    </a:p>
                  </a:txBody>
                  <a:tcPr marL="0" marR="0" marT="9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65735" algn="r">
                        <a:lnSpc>
                          <a:spcPts val="1400"/>
                        </a:lnSpc>
                        <a:spcBef>
                          <a:spcPts val="55"/>
                        </a:spcBef>
                      </a:pPr>
                      <a:r>
                        <a:rPr sz="1800" spc="-10" dirty="0">
                          <a:latin typeface="Candara"/>
                          <a:cs typeface="Candara"/>
                        </a:rPr>
                        <a:t>Unit/Tahun</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3820" algn="r">
                        <a:lnSpc>
                          <a:spcPts val="1400"/>
                        </a:lnSpc>
                        <a:spcBef>
                          <a:spcPts val="55"/>
                        </a:spcBef>
                      </a:pPr>
                      <a:r>
                        <a:rPr sz="1800" spc="-10" dirty="0">
                          <a:latin typeface="Candara"/>
                          <a:cs typeface="Candara"/>
                        </a:rPr>
                        <a:t>Rp10.990.000</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96228">
                <a:tc>
                  <a:txBody>
                    <a:bodyPr/>
                    <a:lstStyle/>
                    <a:p>
                      <a:pPr marL="1905" algn="ctr">
                        <a:lnSpc>
                          <a:spcPts val="1400"/>
                        </a:lnSpc>
                        <a:spcBef>
                          <a:spcPts val="55"/>
                        </a:spcBef>
                      </a:pPr>
                      <a:r>
                        <a:rPr sz="1800" spc="-25" dirty="0">
                          <a:latin typeface="Candara"/>
                          <a:cs typeface="Candara"/>
                        </a:rPr>
                        <a:t>3.</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5"/>
                        </a:spcBef>
                      </a:pPr>
                      <a:r>
                        <a:rPr sz="1800" dirty="0">
                          <a:latin typeface="Candara"/>
                          <a:cs typeface="Candara"/>
                        </a:rPr>
                        <a:t>Kendaraan</a:t>
                      </a:r>
                      <a:r>
                        <a:rPr sz="1800" spc="-45" dirty="0">
                          <a:latin typeface="Candara"/>
                          <a:cs typeface="Candara"/>
                        </a:rPr>
                        <a:t> </a:t>
                      </a:r>
                      <a:r>
                        <a:rPr sz="1800" dirty="0">
                          <a:latin typeface="Candara"/>
                          <a:cs typeface="Candara"/>
                        </a:rPr>
                        <a:t>Operasional</a:t>
                      </a:r>
                      <a:r>
                        <a:rPr sz="1800" spc="-50" dirty="0">
                          <a:latin typeface="Candara"/>
                          <a:cs typeface="Candara"/>
                        </a:rPr>
                        <a:t> </a:t>
                      </a:r>
                      <a:r>
                        <a:rPr sz="1800" spc="-10" dirty="0">
                          <a:latin typeface="Candara"/>
                          <a:cs typeface="Candara"/>
                        </a:rPr>
                        <a:t>Kantor</a:t>
                      </a:r>
                      <a:endParaRPr sz="1800">
                        <a:latin typeface="Candara"/>
                        <a:cs typeface="Candara"/>
                      </a:endParaRPr>
                    </a:p>
                  </a:txBody>
                  <a:tcPr marL="0" marR="0" marT="9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65735" algn="r">
                        <a:lnSpc>
                          <a:spcPts val="1400"/>
                        </a:lnSpc>
                        <a:spcBef>
                          <a:spcPts val="55"/>
                        </a:spcBef>
                      </a:pPr>
                      <a:r>
                        <a:rPr sz="1800" spc="-10" dirty="0">
                          <a:latin typeface="Candara"/>
                          <a:cs typeface="Candara"/>
                        </a:rPr>
                        <a:t>Unit/Tahun</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3820" algn="r">
                        <a:lnSpc>
                          <a:spcPts val="1400"/>
                        </a:lnSpc>
                        <a:spcBef>
                          <a:spcPts val="55"/>
                        </a:spcBef>
                      </a:pPr>
                      <a:r>
                        <a:rPr sz="1800" spc="-10" dirty="0">
                          <a:latin typeface="Candara"/>
                          <a:cs typeface="Candara"/>
                        </a:rPr>
                        <a:t>Rp10.460.000</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96228">
                <a:tc>
                  <a:txBody>
                    <a:bodyPr/>
                    <a:lstStyle/>
                    <a:p>
                      <a:pPr marL="635" algn="ctr">
                        <a:lnSpc>
                          <a:spcPts val="1405"/>
                        </a:lnSpc>
                        <a:spcBef>
                          <a:spcPts val="55"/>
                        </a:spcBef>
                      </a:pPr>
                      <a:r>
                        <a:rPr sz="1800" spc="-25" dirty="0">
                          <a:latin typeface="Candara"/>
                          <a:cs typeface="Candara"/>
                        </a:rPr>
                        <a:t>4.</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pPr>
                      <a:r>
                        <a:rPr sz="1800" dirty="0">
                          <a:latin typeface="Candara"/>
                          <a:cs typeface="Candara"/>
                        </a:rPr>
                        <a:t>Kendaraan</a:t>
                      </a:r>
                      <a:r>
                        <a:rPr sz="1800" spc="-25" dirty="0">
                          <a:latin typeface="Candara"/>
                          <a:cs typeface="Candara"/>
                        </a:rPr>
                        <a:t> </a:t>
                      </a:r>
                      <a:r>
                        <a:rPr sz="1800" dirty="0">
                          <a:latin typeface="Candara"/>
                          <a:cs typeface="Candara"/>
                        </a:rPr>
                        <a:t>Roda</a:t>
                      </a:r>
                      <a:r>
                        <a:rPr sz="1800" spc="-35" dirty="0">
                          <a:latin typeface="Candara"/>
                          <a:cs typeface="Candara"/>
                        </a:rPr>
                        <a:t> </a:t>
                      </a:r>
                      <a:r>
                        <a:rPr sz="1800" spc="-25" dirty="0">
                          <a:latin typeface="Candara"/>
                          <a:cs typeface="Candara"/>
                        </a:rPr>
                        <a:t>Dua</a:t>
                      </a:r>
                      <a:endParaRPr sz="1800">
                        <a:latin typeface="Candara"/>
                        <a:cs typeface="Candar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165735" algn="r">
                        <a:lnSpc>
                          <a:spcPts val="1405"/>
                        </a:lnSpc>
                        <a:spcBef>
                          <a:spcPts val="55"/>
                        </a:spcBef>
                      </a:pPr>
                      <a:r>
                        <a:rPr sz="1800" spc="-10" dirty="0">
                          <a:latin typeface="Candara"/>
                          <a:cs typeface="Candara"/>
                        </a:rPr>
                        <a:t>Unit/Tahun</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r">
                        <a:lnSpc>
                          <a:spcPts val="1405"/>
                        </a:lnSpc>
                        <a:spcBef>
                          <a:spcPts val="55"/>
                        </a:spcBef>
                      </a:pPr>
                      <a:r>
                        <a:rPr sz="1800" spc="-10" dirty="0">
                          <a:latin typeface="Candara"/>
                          <a:cs typeface="Candara"/>
                        </a:rPr>
                        <a:t>Rp3.200.000</a:t>
                      </a:r>
                      <a:endParaRPr sz="1800">
                        <a:latin typeface="Candara"/>
                        <a:cs typeface="Candara"/>
                      </a:endParaRPr>
                    </a:p>
                  </a:txBody>
                  <a:tcPr marL="0" marR="0" marT="1047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grpSp>
        <p:nvGrpSpPr>
          <p:cNvPr id="27" name="object 27"/>
          <p:cNvGrpSpPr/>
          <p:nvPr/>
        </p:nvGrpSpPr>
        <p:grpSpPr>
          <a:xfrm>
            <a:off x="9182863" y="4085063"/>
            <a:ext cx="8552498" cy="992505"/>
            <a:chOff x="6121908" y="2723375"/>
            <a:chExt cx="5701665" cy="661670"/>
          </a:xfrm>
        </p:grpSpPr>
        <p:pic>
          <p:nvPicPr>
            <p:cNvPr id="28" name="object 28"/>
            <p:cNvPicPr/>
            <p:nvPr/>
          </p:nvPicPr>
          <p:blipFill>
            <a:blip r:embed="rId12" cstate="print"/>
            <a:stretch>
              <a:fillRect/>
            </a:stretch>
          </p:blipFill>
          <p:spPr>
            <a:xfrm>
              <a:off x="6193531" y="2834514"/>
              <a:ext cx="5629665" cy="469630"/>
            </a:xfrm>
            <a:prstGeom prst="rect">
              <a:avLst/>
            </a:prstGeom>
          </p:spPr>
        </p:pic>
        <p:pic>
          <p:nvPicPr>
            <p:cNvPr id="29" name="object 29"/>
            <p:cNvPicPr/>
            <p:nvPr/>
          </p:nvPicPr>
          <p:blipFill>
            <a:blip r:embed="rId13" cstate="print"/>
            <a:stretch>
              <a:fillRect/>
            </a:stretch>
          </p:blipFill>
          <p:spPr>
            <a:xfrm>
              <a:off x="8075676" y="2823959"/>
              <a:ext cx="1866900" cy="560844"/>
            </a:xfrm>
            <a:prstGeom prst="rect">
              <a:avLst/>
            </a:prstGeom>
          </p:spPr>
        </p:pic>
        <p:sp>
          <p:nvSpPr>
            <p:cNvPr id="30" name="object 30"/>
            <p:cNvSpPr/>
            <p:nvPr/>
          </p:nvSpPr>
          <p:spPr>
            <a:xfrm>
              <a:off x="6231636" y="2852927"/>
              <a:ext cx="5558155" cy="398145"/>
            </a:xfrm>
            <a:custGeom>
              <a:avLst/>
              <a:gdLst/>
              <a:ahLst/>
              <a:cxnLst/>
              <a:rect l="l" t="t" r="r" b="b"/>
              <a:pathLst>
                <a:path w="5558155" h="398144">
                  <a:moveTo>
                    <a:pt x="5359145" y="0"/>
                  </a:moveTo>
                  <a:lnTo>
                    <a:pt x="198881" y="0"/>
                  </a:lnTo>
                  <a:lnTo>
                    <a:pt x="153275" y="5251"/>
                  </a:lnTo>
                  <a:lnTo>
                    <a:pt x="111411" y="20211"/>
                  </a:lnTo>
                  <a:lnTo>
                    <a:pt x="74484" y="43687"/>
                  </a:lnTo>
                  <a:lnTo>
                    <a:pt x="43687" y="74484"/>
                  </a:lnTo>
                  <a:lnTo>
                    <a:pt x="20211" y="111411"/>
                  </a:lnTo>
                  <a:lnTo>
                    <a:pt x="5251" y="153275"/>
                  </a:lnTo>
                  <a:lnTo>
                    <a:pt x="0" y="198882"/>
                  </a:lnTo>
                  <a:lnTo>
                    <a:pt x="5251" y="244488"/>
                  </a:lnTo>
                  <a:lnTo>
                    <a:pt x="20211" y="286352"/>
                  </a:lnTo>
                  <a:lnTo>
                    <a:pt x="43687" y="323279"/>
                  </a:lnTo>
                  <a:lnTo>
                    <a:pt x="74484" y="354076"/>
                  </a:lnTo>
                  <a:lnTo>
                    <a:pt x="111411" y="377552"/>
                  </a:lnTo>
                  <a:lnTo>
                    <a:pt x="153275" y="392512"/>
                  </a:lnTo>
                  <a:lnTo>
                    <a:pt x="198881" y="397763"/>
                  </a:lnTo>
                  <a:lnTo>
                    <a:pt x="5359145" y="397763"/>
                  </a:lnTo>
                  <a:lnTo>
                    <a:pt x="5404752" y="392512"/>
                  </a:lnTo>
                  <a:lnTo>
                    <a:pt x="5446616" y="377552"/>
                  </a:lnTo>
                  <a:lnTo>
                    <a:pt x="5483543" y="354076"/>
                  </a:lnTo>
                  <a:lnTo>
                    <a:pt x="5514340" y="323279"/>
                  </a:lnTo>
                  <a:lnTo>
                    <a:pt x="5537816" y="286352"/>
                  </a:lnTo>
                  <a:lnTo>
                    <a:pt x="5552776" y="244488"/>
                  </a:lnTo>
                  <a:lnTo>
                    <a:pt x="5558028" y="198882"/>
                  </a:lnTo>
                  <a:lnTo>
                    <a:pt x="5552776" y="153275"/>
                  </a:lnTo>
                  <a:lnTo>
                    <a:pt x="5537816" y="111411"/>
                  </a:lnTo>
                  <a:lnTo>
                    <a:pt x="5514340" y="74484"/>
                  </a:lnTo>
                  <a:lnTo>
                    <a:pt x="5483543" y="43687"/>
                  </a:lnTo>
                  <a:lnTo>
                    <a:pt x="5446616" y="20211"/>
                  </a:lnTo>
                  <a:lnTo>
                    <a:pt x="5404752" y="5251"/>
                  </a:lnTo>
                  <a:lnTo>
                    <a:pt x="5359145" y="0"/>
                  </a:lnTo>
                  <a:close/>
                </a:path>
              </a:pathLst>
            </a:custGeom>
            <a:solidFill>
              <a:srgbClr val="7B7B7B"/>
            </a:solidFill>
          </p:spPr>
          <p:txBody>
            <a:bodyPr wrap="square" lIns="0" tIns="0" rIns="0" bIns="0" rtlCol="0"/>
            <a:lstStyle/>
            <a:p>
              <a:endParaRPr sz="2700"/>
            </a:p>
          </p:txBody>
        </p:sp>
        <p:sp>
          <p:nvSpPr>
            <p:cNvPr id="31" name="object 31"/>
            <p:cNvSpPr/>
            <p:nvPr/>
          </p:nvSpPr>
          <p:spPr>
            <a:xfrm>
              <a:off x="6231636" y="2852927"/>
              <a:ext cx="5558155" cy="398145"/>
            </a:xfrm>
            <a:custGeom>
              <a:avLst/>
              <a:gdLst/>
              <a:ahLst/>
              <a:cxnLst/>
              <a:rect l="l" t="t" r="r" b="b"/>
              <a:pathLst>
                <a:path w="5558155" h="398144">
                  <a:moveTo>
                    <a:pt x="0" y="198882"/>
                  </a:moveTo>
                  <a:lnTo>
                    <a:pt x="5251" y="153275"/>
                  </a:lnTo>
                  <a:lnTo>
                    <a:pt x="20211" y="111411"/>
                  </a:lnTo>
                  <a:lnTo>
                    <a:pt x="43687" y="74484"/>
                  </a:lnTo>
                  <a:lnTo>
                    <a:pt x="74484" y="43687"/>
                  </a:lnTo>
                  <a:lnTo>
                    <a:pt x="111411" y="20211"/>
                  </a:lnTo>
                  <a:lnTo>
                    <a:pt x="153275" y="5251"/>
                  </a:lnTo>
                  <a:lnTo>
                    <a:pt x="198881" y="0"/>
                  </a:lnTo>
                  <a:lnTo>
                    <a:pt x="5359145" y="0"/>
                  </a:lnTo>
                  <a:lnTo>
                    <a:pt x="5404752" y="5251"/>
                  </a:lnTo>
                  <a:lnTo>
                    <a:pt x="5446616" y="20211"/>
                  </a:lnTo>
                  <a:lnTo>
                    <a:pt x="5483543" y="43687"/>
                  </a:lnTo>
                  <a:lnTo>
                    <a:pt x="5514340" y="74484"/>
                  </a:lnTo>
                  <a:lnTo>
                    <a:pt x="5537816" y="111411"/>
                  </a:lnTo>
                  <a:lnTo>
                    <a:pt x="5552776" y="153275"/>
                  </a:lnTo>
                  <a:lnTo>
                    <a:pt x="5558028" y="198882"/>
                  </a:lnTo>
                  <a:lnTo>
                    <a:pt x="5552776" y="244488"/>
                  </a:lnTo>
                  <a:lnTo>
                    <a:pt x="5537816" y="286352"/>
                  </a:lnTo>
                  <a:lnTo>
                    <a:pt x="5514340" y="323279"/>
                  </a:lnTo>
                  <a:lnTo>
                    <a:pt x="5483543" y="354076"/>
                  </a:lnTo>
                  <a:lnTo>
                    <a:pt x="5446616" y="377552"/>
                  </a:lnTo>
                  <a:lnTo>
                    <a:pt x="5404752" y="392512"/>
                  </a:lnTo>
                  <a:lnTo>
                    <a:pt x="5359145" y="397763"/>
                  </a:lnTo>
                  <a:lnTo>
                    <a:pt x="198881" y="397763"/>
                  </a:lnTo>
                  <a:lnTo>
                    <a:pt x="153275" y="392512"/>
                  </a:lnTo>
                  <a:lnTo>
                    <a:pt x="111411" y="377552"/>
                  </a:lnTo>
                  <a:lnTo>
                    <a:pt x="74484" y="354076"/>
                  </a:lnTo>
                  <a:lnTo>
                    <a:pt x="43687" y="323279"/>
                  </a:lnTo>
                  <a:lnTo>
                    <a:pt x="20211" y="286352"/>
                  </a:lnTo>
                  <a:lnTo>
                    <a:pt x="5251" y="244488"/>
                  </a:lnTo>
                  <a:lnTo>
                    <a:pt x="0" y="198882"/>
                  </a:lnTo>
                  <a:close/>
                </a:path>
              </a:pathLst>
            </a:custGeom>
            <a:ln w="9144">
              <a:solidFill>
                <a:srgbClr val="000000"/>
              </a:solidFill>
            </a:ln>
          </p:spPr>
          <p:txBody>
            <a:bodyPr wrap="square" lIns="0" tIns="0" rIns="0" bIns="0" rtlCol="0"/>
            <a:lstStyle/>
            <a:p>
              <a:endParaRPr sz="2700"/>
            </a:p>
          </p:txBody>
        </p:sp>
        <p:pic>
          <p:nvPicPr>
            <p:cNvPr id="32" name="object 32"/>
            <p:cNvPicPr/>
            <p:nvPr/>
          </p:nvPicPr>
          <p:blipFill>
            <a:blip r:embed="rId14" cstate="print"/>
            <a:stretch>
              <a:fillRect/>
            </a:stretch>
          </p:blipFill>
          <p:spPr>
            <a:xfrm>
              <a:off x="6121908" y="2723375"/>
              <a:ext cx="5647944" cy="505980"/>
            </a:xfrm>
            <a:prstGeom prst="rect">
              <a:avLst/>
            </a:prstGeom>
          </p:spPr>
        </p:pic>
        <p:pic>
          <p:nvPicPr>
            <p:cNvPr id="33" name="object 33"/>
            <p:cNvPicPr/>
            <p:nvPr/>
          </p:nvPicPr>
          <p:blipFill>
            <a:blip r:embed="rId15" cstate="print"/>
            <a:stretch>
              <a:fillRect/>
            </a:stretch>
          </p:blipFill>
          <p:spPr>
            <a:xfrm>
              <a:off x="6141720" y="2730995"/>
              <a:ext cx="5576316" cy="560844"/>
            </a:xfrm>
            <a:prstGeom prst="rect">
              <a:avLst/>
            </a:prstGeom>
          </p:spPr>
        </p:pic>
        <p:pic>
          <p:nvPicPr>
            <p:cNvPr id="34" name="object 34"/>
            <p:cNvPicPr/>
            <p:nvPr/>
          </p:nvPicPr>
          <p:blipFill>
            <a:blip r:embed="rId16" cstate="print"/>
            <a:stretch>
              <a:fillRect/>
            </a:stretch>
          </p:blipFill>
          <p:spPr>
            <a:xfrm>
              <a:off x="6169152" y="2750819"/>
              <a:ext cx="5558028" cy="416051"/>
            </a:xfrm>
            <a:prstGeom prst="rect">
              <a:avLst/>
            </a:prstGeom>
          </p:spPr>
        </p:pic>
        <p:sp>
          <p:nvSpPr>
            <p:cNvPr id="35" name="object 35"/>
            <p:cNvSpPr/>
            <p:nvPr/>
          </p:nvSpPr>
          <p:spPr>
            <a:xfrm>
              <a:off x="6169152" y="2750819"/>
              <a:ext cx="5558155" cy="416559"/>
            </a:xfrm>
            <a:custGeom>
              <a:avLst/>
              <a:gdLst/>
              <a:ahLst/>
              <a:cxnLst/>
              <a:rect l="l" t="t" r="r" b="b"/>
              <a:pathLst>
                <a:path w="5558155" h="416560">
                  <a:moveTo>
                    <a:pt x="0" y="208025"/>
                  </a:moveTo>
                  <a:lnTo>
                    <a:pt x="5491" y="160313"/>
                  </a:lnTo>
                  <a:lnTo>
                    <a:pt x="21136" y="116521"/>
                  </a:lnTo>
                  <a:lnTo>
                    <a:pt x="45686" y="77897"/>
                  </a:lnTo>
                  <a:lnTo>
                    <a:pt x="77897" y="45686"/>
                  </a:lnTo>
                  <a:lnTo>
                    <a:pt x="116521" y="21136"/>
                  </a:lnTo>
                  <a:lnTo>
                    <a:pt x="160313" y="5491"/>
                  </a:lnTo>
                  <a:lnTo>
                    <a:pt x="208025" y="0"/>
                  </a:lnTo>
                  <a:lnTo>
                    <a:pt x="5350002" y="0"/>
                  </a:lnTo>
                  <a:lnTo>
                    <a:pt x="5397714" y="5491"/>
                  </a:lnTo>
                  <a:lnTo>
                    <a:pt x="5441506" y="21136"/>
                  </a:lnTo>
                  <a:lnTo>
                    <a:pt x="5480130" y="45686"/>
                  </a:lnTo>
                  <a:lnTo>
                    <a:pt x="5512341" y="77897"/>
                  </a:lnTo>
                  <a:lnTo>
                    <a:pt x="5536891" y="116521"/>
                  </a:lnTo>
                  <a:lnTo>
                    <a:pt x="5552536" y="160313"/>
                  </a:lnTo>
                  <a:lnTo>
                    <a:pt x="5558028" y="208025"/>
                  </a:lnTo>
                  <a:lnTo>
                    <a:pt x="5552536" y="255738"/>
                  </a:lnTo>
                  <a:lnTo>
                    <a:pt x="5536891" y="299530"/>
                  </a:lnTo>
                  <a:lnTo>
                    <a:pt x="5512341" y="338154"/>
                  </a:lnTo>
                  <a:lnTo>
                    <a:pt x="5480130" y="370365"/>
                  </a:lnTo>
                  <a:lnTo>
                    <a:pt x="5441506" y="394915"/>
                  </a:lnTo>
                  <a:lnTo>
                    <a:pt x="5397714" y="410560"/>
                  </a:lnTo>
                  <a:lnTo>
                    <a:pt x="5350002" y="416051"/>
                  </a:lnTo>
                  <a:lnTo>
                    <a:pt x="208025" y="416051"/>
                  </a:lnTo>
                  <a:lnTo>
                    <a:pt x="160313" y="410560"/>
                  </a:lnTo>
                  <a:lnTo>
                    <a:pt x="116521" y="394915"/>
                  </a:lnTo>
                  <a:lnTo>
                    <a:pt x="77897" y="370365"/>
                  </a:lnTo>
                  <a:lnTo>
                    <a:pt x="45686" y="338154"/>
                  </a:lnTo>
                  <a:lnTo>
                    <a:pt x="21136" y="299530"/>
                  </a:lnTo>
                  <a:lnTo>
                    <a:pt x="5491" y="255738"/>
                  </a:lnTo>
                  <a:lnTo>
                    <a:pt x="0" y="208025"/>
                  </a:lnTo>
                  <a:close/>
                </a:path>
              </a:pathLst>
            </a:custGeom>
            <a:ln w="9144">
              <a:solidFill>
                <a:srgbClr val="F8C900"/>
              </a:solidFill>
            </a:ln>
          </p:spPr>
          <p:txBody>
            <a:bodyPr wrap="square" lIns="0" tIns="0" rIns="0" bIns="0" rtlCol="0"/>
            <a:lstStyle/>
            <a:p>
              <a:endParaRPr sz="2700"/>
            </a:p>
          </p:txBody>
        </p:sp>
      </p:grpSp>
      <p:sp>
        <p:nvSpPr>
          <p:cNvPr id="36" name="object 36"/>
          <p:cNvSpPr txBox="1"/>
          <p:nvPr/>
        </p:nvSpPr>
        <p:spPr>
          <a:xfrm>
            <a:off x="9427464" y="4195954"/>
            <a:ext cx="7945755" cy="434734"/>
          </a:xfrm>
          <a:prstGeom prst="rect">
            <a:avLst/>
          </a:prstGeom>
        </p:spPr>
        <p:txBody>
          <a:bodyPr vert="horz" wrap="square" lIns="0" tIns="19050" rIns="0" bIns="0" rtlCol="0">
            <a:spAutoFit/>
          </a:bodyPr>
          <a:lstStyle/>
          <a:p>
            <a:pPr marL="57150">
              <a:spcBef>
                <a:spcPts val="150"/>
              </a:spcBef>
            </a:pPr>
            <a:r>
              <a:rPr sz="2700" spc="-188" dirty="0">
                <a:latin typeface="Arial MT"/>
                <a:cs typeface="Arial MT"/>
              </a:rPr>
              <a:t>Tabel</a:t>
            </a:r>
            <a:r>
              <a:rPr sz="2700" spc="-8" dirty="0">
                <a:latin typeface="Arial MT"/>
                <a:cs typeface="Arial MT"/>
              </a:rPr>
              <a:t> </a:t>
            </a:r>
            <a:r>
              <a:rPr sz="2700" spc="-53" dirty="0">
                <a:latin typeface="Arial MT"/>
                <a:cs typeface="Arial MT"/>
              </a:rPr>
              <a:t>2.11.</a:t>
            </a:r>
            <a:r>
              <a:rPr sz="2700" spc="-8" dirty="0">
                <a:latin typeface="Arial MT"/>
                <a:cs typeface="Arial MT"/>
              </a:rPr>
              <a:t> </a:t>
            </a:r>
            <a:r>
              <a:rPr sz="2700" spc="-203" dirty="0">
                <a:latin typeface="Arial MT"/>
                <a:cs typeface="Arial MT"/>
              </a:rPr>
              <a:t>Satuan</a:t>
            </a:r>
            <a:r>
              <a:rPr lang="en-US" sz="2700" spc="-203" dirty="0">
                <a:latin typeface="Arial MT"/>
                <a:cs typeface="Arial MT"/>
              </a:rPr>
              <a:t> </a:t>
            </a:r>
            <a:r>
              <a:rPr lang="en-US" sz="2700" spc="-203" dirty="0" err="1">
                <a:latin typeface="Arial MT"/>
                <a:cs typeface="Arial MT"/>
              </a:rPr>
              <a:t>Biaya</a:t>
            </a:r>
            <a:r>
              <a:rPr lang="en-US" sz="2700" spc="-203" dirty="0">
                <a:latin typeface="Arial MT"/>
                <a:cs typeface="Arial MT"/>
              </a:rPr>
              <a:t> </a:t>
            </a:r>
            <a:r>
              <a:rPr lang="en-US" sz="2700" spc="-203" dirty="0" err="1">
                <a:latin typeface="Arial MT"/>
                <a:cs typeface="Arial MT"/>
              </a:rPr>
              <a:t>Pemeliharaan</a:t>
            </a:r>
            <a:r>
              <a:rPr lang="en-US" sz="2700" spc="-203" dirty="0">
                <a:latin typeface="Arial MT"/>
                <a:cs typeface="Arial MT"/>
              </a:rPr>
              <a:t> dan </a:t>
            </a:r>
            <a:r>
              <a:rPr lang="en-US" sz="2700" spc="-203" dirty="0" err="1">
                <a:latin typeface="Arial MT"/>
                <a:cs typeface="Arial MT"/>
              </a:rPr>
              <a:t>Operasional</a:t>
            </a:r>
            <a:endParaRPr sz="2700" dirty="0">
              <a:latin typeface="Arial MT"/>
              <a:cs typeface="Arial MT"/>
            </a:endParaRPr>
          </a:p>
        </p:txBody>
      </p:sp>
      <p:grpSp>
        <p:nvGrpSpPr>
          <p:cNvPr id="37" name="object 37"/>
          <p:cNvGrpSpPr/>
          <p:nvPr/>
        </p:nvGrpSpPr>
        <p:grpSpPr>
          <a:xfrm>
            <a:off x="537210" y="7331164"/>
            <a:ext cx="17145000" cy="2302193"/>
            <a:chOff x="358140" y="4887442"/>
            <a:chExt cx="11430000" cy="1534795"/>
          </a:xfrm>
        </p:grpSpPr>
        <p:sp>
          <p:nvSpPr>
            <p:cNvPr id="38" name="object 38"/>
            <p:cNvSpPr/>
            <p:nvPr/>
          </p:nvSpPr>
          <p:spPr>
            <a:xfrm>
              <a:off x="405384" y="5484876"/>
              <a:ext cx="11376660" cy="931544"/>
            </a:xfrm>
            <a:custGeom>
              <a:avLst/>
              <a:gdLst/>
              <a:ahLst/>
              <a:cxnLst/>
              <a:rect l="l" t="t" r="r" b="b"/>
              <a:pathLst>
                <a:path w="11376660" h="931545">
                  <a:moveTo>
                    <a:pt x="11376660" y="0"/>
                  </a:moveTo>
                  <a:lnTo>
                    <a:pt x="0" y="0"/>
                  </a:lnTo>
                  <a:lnTo>
                    <a:pt x="0" y="931164"/>
                  </a:lnTo>
                  <a:lnTo>
                    <a:pt x="11376660" y="931164"/>
                  </a:lnTo>
                  <a:lnTo>
                    <a:pt x="11376660" y="0"/>
                  </a:lnTo>
                  <a:close/>
                </a:path>
              </a:pathLst>
            </a:custGeom>
            <a:solidFill>
              <a:srgbClr val="FFF1CC"/>
            </a:solidFill>
          </p:spPr>
          <p:txBody>
            <a:bodyPr wrap="square" lIns="0" tIns="0" rIns="0" bIns="0" rtlCol="0"/>
            <a:lstStyle/>
            <a:p>
              <a:endParaRPr sz="2700"/>
            </a:p>
          </p:txBody>
        </p:sp>
        <p:sp>
          <p:nvSpPr>
            <p:cNvPr id="39" name="object 39"/>
            <p:cNvSpPr/>
            <p:nvPr/>
          </p:nvSpPr>
          <p:spPr>
            <a:xfrm>
              <a:off x="405384" y="5484876"/>
              <a:ext cx="11376660" cy="931544"/>
            </a:xfrm>
            <a:custGeom>
              <a:avLst/>
              <a:gdLst/>
              <a:ahLst/>
              <a:cxnLst/>
              <a:rect l="l" t="t" r="r" b="b"/>
              <a:pathLst>
                <a:path w="11376660" h="931545">
                  <a:moveTo>
                    <a:pt x="0" y="931164"/>
                  </a:moveTo>
                  <a:lnTo>
                    <a:pt x="11376660" y="931164"/>
                  </a:lnTo>
                  <a:lnTo>
                    <a:pt x="11376660" y="0"/>
                  </a:lnTo>
                  <a:lnTo>
                    <a:pt x="0" y="0"/>
                  </a:lnTo>
                  <a:lnTo>
                    <a:pt x="0" y="931164"/>
                  </a:lnTo>
                  <a:close/>
                </a:path>
              </a:pathLst>
            </a:custGeom>
            <a:ln w="12192">
              <a:solidFill>
                <a:srgbClr val="000000"/>
              </a:solidFill>
            </a:ln>
          </p:spPr>
          <p:txBody>
            <a:bodyPr wrap="square" lIns="0" tIns="0" rIns="0" bIns="0" rtlCol="0"/>
            <a:lstStyle/>
            <a:p>
              <a:endParaRPr sz="2700"/>
            </a:p>
          </p:txBody>
        </p:sp>
        <p:pic>
          <p:nvPicPr>
            <p:cNvPr id="40" name="object 40"/>
            <p:cNvPicPr/>
            <p:nvPr/>
          </p:nvPicPr>
          <p:blipFill>
            <a:blip r:embed="rId17" cstate="print"/>
            <a:stretch>
              <a:fillRect/>
            </a:stretch>
          </p:blipFill>
          <p:spPr>
            <a:xfrm>
              <a:off x="420624" y="5006327"/>
              <a:ext cx="7210044" cy="487692"/>
            </a:xfrm>
            <a:prstGeom prst="rect">
              <a:avLst/>
            </a:prstGeom>
          </p:spPr>
        </p:pic>
        <p:pic>
          <p:nvPicPr>
            <p:cNvPr id="41" name="object 41"/>
            <p:cNvPicPr/>
            <p:nvPr/>
          </p:nvPicPr>
          <p:blipFill>
            <a:blip r:embed="rId18" cstate="print"/>
            <a:stretch>
              <a:fillRect/>
            </a:stretch>
          </p:blipFill>
          <p:spPr>
            <a:xfrm>
              <a:off x="3063240" y="5004803"/>
              <a:ext cx="1921764" cy="560844"/>
            </a:xfrm>
            <a:prstGeom prst="rect">
              <a:avLst/>
            </a:prstGeom>
          </p:spPr>
        </p:pic>
        <p:sp>
          <p:nvSpPr>
            <p:cNvPr id="42" name="object 42"/>
            <p:cNvSpPr/>
            <p:nvPr/>
          </p:nvSpPr>
          <p:spPr>
            <a:xfrm>
              <a:off x="467868" y="5033772"/>
              <a:ext cx="7120255" cy="398145"/>
            </a:xfrm>
            <a:custGeom>
              <a:avLst/>
              <a:gdLst/>
              <a:ahLst/>
              <a:cxnLst/>
              <a:rect l="l" t="t" r="r" b="b"/>
              <a:pathLst>
                <a:path w="7120255" h="398145">
                  <a:moveTo>
                    <a:pt x="6921246" y="0"/>
                  </a:moveTo>
                  <a:lnTo>
                    <a:pt x="198881" y="0"/>
                  </a:lnTo>
                  <a:lnTo>
                    <a:pt x="153279" y="5251"/>
                  </a:lnTo>
                  <a:lnTo>
                    <a:pt x="111417" y="20211"/>
                  </a:lnTo>
                  <a:lnTo>
                    <a:pt x="74490" y="43687"/>
                  </a:lnTo>
                  <a:lnTo>
                    <a:pt x="43691" y="74484"/>
                  </a:lnTo>
                  <a:lnTo>
                    <a:pt x="20214" y="111411"/>
                  </a:lnTo>
                  <a:lnTo>
                    <a:pt x="5252" y="153275"/>
                  </a:lnTo>
                  <a:lnTo>
                    <a:pt x="0" y="198881"/>
                  </a:lnTo>
                  <a:lnTo>
                    <a:pt x="5252" y="244488"/>
                  </a:lnTo>
                  <a:lnTo>
                    <a:pt x="20214" y="286352"/>
                  </a:lnTo>
                  <a:lnTo>
                    <a:pt x="43691" y="323279"/>
                  </a:lnTo>
                  <a:lnTo>
                    <a:pt x="74490" y="354076"/>
                  </a:lnTo>
                  <a:lnTo>
                    <a:pt x="111417" y="377552"/>
                  </a:lnTo>
                  <a:lnTo>
                    <a:pt x="153279" y="392512"/>
                  </a:lnTo>
                  <a:lnTo>
                    <a:pt x="198881" y="397763"/>
                  </a:lnTo>
                  <a:lnTo>
                    <a:pt x="6921246" y="397763"/>
                  </a:lnTo>
                  <a:lnTo>
                    <a:pt x="6966852" y="392512"/>
                  </a:lnTo>
                  <a:lnTo>
                    <a:pt x="7008716" y="377552"/>
                  </a:lnTo>
                  <a:lnTo>
                    <a:pt x="7045643" y="354076"/>
                  </a:lnTo>
                  <a:lnTo>
                    <a:pt x="7076440" y="323279"/>
                  </a:lnTo>
                  <a:lnTo>
                    <a:pt x="7099916" y="286352"/>
                  </a:lnTo>
                  <a:lnTo>
                    <a:pt x="7114876" y="244488"/>
                  </a:lnTo>
                  <a:lnTo>
                    <a:pt x="7120128" y="198881"/>
                  </a:lnTo>
                  <a:lnTo>
                    <a:pt x="7114876" y="153275"/>
                  </a:lnTo>
                  <a:lnTo>
                    <a:pt x="7099916" y="111411"/>
                  </a:lnTo>
                  <a:lnTo>
                    <a:pt x="7076440" y="74484"/>
                  </a:lnTo>
                  <a:lnTo>
                    <a:pt x="7045643" y="43687"/>
                  </a:lnTo>
                  <a:lnTo>
                    <a:pt x="7008716" y="20211"/>
                  </a:lnTo>
                  <a:lnTo>
                    <a:pt x="6966852" y="5251"/>
                  </a:lnTo>
                  <a:lnTo>
                    <a:pt x="6921246" y="0"/>
                  </a:lnTo>
                  <a:close/>
                </a:path>
              </a:pathLst>
            </a:custGeom>
            <a:solidFill>
              <a:srgbClr val="7B7B7B"/>
            </a:solidFill>
          </p:spPr>
          <p:txBody>
            <a:bodyPr wrap="square" lIns="0" tIns="0" rIns="0" bIns="0" rtlCol="0"/>
            <a:lstStyle/>
            <a:p>
              <a:endParaRPr sz="2700"/>
            </a:p>
          </p:txBody>
        </p:sp>
        <p:sp>
          <p:nvSpPr>
            <p:cNvPr id="43" name="object 43"/>
            <p:cNvSpPr/>
            <p:nvPr/>
          </p:nvSpPr>
          <p:spPr>
            <a:xfrm>
              <a:off x="467868" y="5033772"/>
              <a:ext cx="7120255" cy="398145"/>
            </a:xfrm>
            <a:custGeom>
              <a:avLst/>
              <a:gdLst/>
              <a:ahLst/>
              <a:cxnLst/>
              <a:rect l="l" t="t" r="r" b="b"/>
              <a:pathLst>
                <a:path w="7120255" h="398145">
                  <a:moveTo>
                    <a:pt x="0" y="198881"/>
                  </a:moveTo>
                  <a:lnTo>
                    <a:pt x="5252" y="153275"/>
                  </a:lnTo>
                  <a:lnTo>
                    <a:pt x="20214" y="111411"/>
                  </a:lnTo>
                  <a:lnTo>
                    <a:pt x="43691" y="74484"/>
                  </a:lnTo>
                  <a:lnTo>
                    <a:pt x="74490" y="43687"/>
                  </a:lnTo>
                  <a:lnTo>
                    <a:pt x="111417" y="20211"/>
                  </a:lnTo>
                  <a:lnTo>
                    <a:pt x="153279" y="5251"/>
                  </a:lnTo>
                  <a:lnTo>
                    <a:pt x="198881" y="0"/>
                  </a:lnTo>
                  <a:lnTo>
                    <a:pt x="6921246" y="0"/>
                  </a:lnTo>
                  <a:lnTo>
                    <a:pt x="6966852" y="5251"/>
                  </a:lnTo>
                  <a:lnTo>
                    <a:pt x="7008716" y="20211"/>
                  </a:lnTo>
                  <a:lnTo>
                    <a:pt x="7045643" y="43687"/>
                  </a:lnTo>
                  <a:lnTo>
                    <a:pt x="7076440" y="74484"/>
                  </a:lnTo>
                  <a:lnTo>
                    <a:pt x="7099916" y="111411"/>
                  </a:lnTo>
                  <a:lnTo>
                    <a:pt x="7114876" y="153275"/>
                  </a:lnTo>
                  <a:lnTo>
                    <a:pt x="7120128" y="198881"/>
                  </a:lnTo>
                  <a:lnTo>
                    <a:pt x="7114876" y="244488"/>
                  </a:lnTo>
                  <a:lnTo>
                    <a:pt x="7099916" y="286352"/>
                  </a:lnTo>
                  <a:lnTo>
                    <a:pt x="7076440" y="323279"/>
                  </a:lnTo>
                  <a:lnTo>
                    <a:pt x="7045643" y="354076"/>
                  </a:lnTo>
                  <a:lnTo>
                    <a:pt x="7008716" y="377552"/>
                  </a:lnTo>
                  <a:lnTo>
                    <a:pt x="6966852" y="392512"/>
                  </a:lnTo>
                  <a:lnTo>
                    <a:pt x="6921246" y="397763"/>
                  </a:lnTo>
                  <a:lnTo>
                    <a:pt x="198881" y="397763"/>
                  </a:lnTo>
                  <a:lnTo>
                    <a:pt x="153279" y="392512"/>
                  </a:lnTo>
                  <a:lnTo>
                    <a:pt x="111417" y="377552"/>
                  </a:lnTo>
                  <a:lnTo>
                    <a:pt x="74490" y="354076"/>
                  </a:lnTo>
                  <a:lnTo>
                    <a:pt x="43691" y="323279"/>
                  </a:lnTo>
                  <a:lnTo>
                    <a:pt x="20214" y="286352"/>
                  </a:lnTo>
                  <a:lnTo>
                    <a:pt x="5252" y="244488"/>
                  </a:lnTo>
                  <a:lnTo>
                    <a:pt x="0" y="198881"/>
                  </a:lnTo>
                  <a:close/>
                </a:path>
              </a:pathLst>
            </a:custGeom>
            <a:ln w="9144">
              <a:solidFill>
                <a:srgbClr val="000000"/>
              </a:solidFill>
            </a:ln>
          </p:spPr>
          <p:txBody>
            <a:bodyPr wrap="square" lIns="0" tIns="0" rIns="0" bIns="0" rtlCol="0"/>
            <a:lstStyle/>
            <a:p>
              <a:endParaRPr sz="2700"/>
            </a:p>
          </p:txBody>
        </p:sp>
        <p:pic>
          <p:nvPicPr>
            <p:cNvPr id="44" name="object 44"/>
            <p:cNvPicPr/>
            <p:nvPr/>
          </p:nvPicPr>
          <p:blipFill>
            <a:blip r:embed="rId4" cstate="print"/>
            <a:stretch>
              <a:fillRect/>
            </a:stretch>
          </p:blipFill>
          <p:spPr>
            <a:xfrm>
              <a:off x="358140" y="4904219"/>
              <a:ext cx="7210044" cy="505980"/>
            </a:xfrm>
            <a:prstGeom prst="rect">
              <a:avLst/>
            </a:prstGeom>
          </p:spPr>
        </p:pic>
        <p:pic>
          <p:nvPicPr>
            <p:cNvPr id="45" name="object 45"/>
            <p:cNvPicPr/>
            <p:nvPr/>
          </p:nvPicPr>
          <p:blipFill>
            <a:blip r:embed="rId19" cstate="print"/>
            <a:stretch>
              <a:fillRect/>
            </a:stretch>
          </p:blipFill>
          <p:spPr>
            <a:xfrm>
              <a:off x="362712" y="4887442"/>
              <a:ext cx="6780276" cy="614197"/>
            </a:xfrm>
            <a:prstGeom prst="rect">
              <a:avLst/>
            </a:prstGeom>
          </p:spPr>
        </p:pic>
        <p:pic>
          <p:nvPicPr>
            <p:cNvPr id="46" name="object 46"/>
            <p:cNvPicPr/>
            <p:nvPr/>
          </p:nvPicPr>
          <p:blipFill>
            <a:blip r:embed="rId20" cstate="print"/>
            <a:stretch>
              <a:fillRect/>
            </a:stretch>
          </p:blipFill>
          <p:spPr>
            <a:xfrm>
              <a:off x="405384" y="4931664"/>
              <a:ext cx="7120128" cy="416052"/>
            </a:xfrm>
            <a:prstGeom prst="rect">
              <a:avLst/>
            </a:prstGeom>
          </p:spPr>
        </p:pic>
        <p:sp>
          <p:nvSpPr>
            <p:cNvPr id="47" name="object 47"/>
            <p:cNvSpPr/>
            <p:nvPr/>
          </p:nvSpPr>
          <p:spPr>
            <a:xfrm>
              <a:off x="405384" y="4931664"/>
              <a:ext cx="7120255" cy="416559"/>
            </a:xfrm>
            <a:custGeom>
              <a:avLst/>
              <a:gdLst/>
              <a:ahLst/>
              <a:cxnLst/>
              <a:rect l="l" t="t" r="r" b="b"/>
              <a:pathLst>
                <a:path w="7120255" h="416560">
                  <a:moveTo>
                    <a:pt x="0" y="208025"/>
                  </a:moveTo>
                  <a:lnTo>
                    <a:pt x="5494" y="160313"/>
                  </a:lnTo>
                  <a:lnTo>
                    <a:pt x="21144" y="116521"/>
                  </a:lnTo>
                  <a:lnTo>
                    <a:pt x="45702" y="77897"/>
                  </a:lnTo>
                  <a:lnTo>
                    <a:pt x="77918" y="45686"/>
                  </a:lnTo>
                  <a:lnTo>
                    <a:pt x="116543" y="21136"/>
                  </a:lnTo>
                  <a:lnTo>
                    <a:pt x="160329" y="5491"/>
                  </a:lnTo>
                  <a:lnTo>
                    <a:pt x="208025" y="0"/>
                  </a:lnTo>
                  <a:lnTo>
                    <a:pt x="6912102" y="0"/>
                  </a:lnTo>
                  <a:lnTo>
                    <a:pt x="6959814" y="5491"/>
                  </a:lnTo>
                  <a:lnTo>
                    <a:pt x="7003606" y="21136"/>
                  </a:lnTo>
                  <a:lnTo>
                    <a:pt x="7042230" y="45686"/>
                  </a:lnTo>
                  <a:lnTo>
                    <a:pt x="7074441" y="77897"/>
                  </a:lnTo>
                  <a:lnTo>
                    <a:pt x="7098991" y="116521"/>
                  </a:lnTo>
                  <a:lnTo>
                    <a:pt x="7114636" y="160313"/>
                  </a:lnTo>
                  <a:lnTo>
                    <a:pt x="7120128" y="208025"/>
                  </a:lnTo>
                  <a:lnTo>
                    <a:pt x="7114636" y="255738"/>
                  </a:lnTo>
                  <a:lnTo>
                    <a:pt x="7098991" y="299530"/>
                  </a:lnTo>
                  <a:lnTo>
                    <a:pt x="7074441" y="338154"/>
                  </a:lnTo>
                  <a:lnTo>
                    <a:pt x="7042230" y="370365"/>
                  </a:lnTo>
                  <a:lnTo>
                    <a:pt x="7003606" y="394915"/>
                  </a:lnTo>
                  <a:lnTo>
                    <a:pt x="6959814" y="410560"/>
                  </a:lnTo>
                  <a:lnTo>
                    <a:pt x="6912102" y="416052"/>
                  </a:lnTo>
                  <a:lnTo>
                    <a:pt x="208025" y="416052"/>
                  </a:lnTo>
                  <a:lnTo>
                    <a:pt x="160329" y="410560"/>
                  </a:lnTo>
                  <a:lnTo>
                    <a:pt x="116543" y="394915"/>
                  </a:lnTo>
                  <a:lnTo>
                    <a:pt x="77918" y="370365"/>
                  </a:lnTo>
                  <a:lnTo>
                    <a:pt x="45702" y="338154"/>
                  </a:lnTo>
                  <a:lnTo>
                    <a:pt x="21144" y="299530"/>
                  </a:lnTo>
                  <a:lnTo>
                    <a:pt x="5494" y="255738"/>
                  </a:lnTo>
                  <a:lnTo>
                    <a:pt x="0" y="208025"/>
                  </a:lnTo>
                  <a:close/>
                </a:path>
              </a:pathLst>
            </a:custGeom>
            <a:ln w="9144">
              <a:solidFill>
                <a:srgbClr val="F8C900"/>
              </a:solidFill>
            </a:ln>
          </p:spPr>
          <p:txBody>
            <a:bodyPr wrap="square" lIns="0" tIns="0" rIns="0" bIns="0" rtlCol="0"/>
            <a:lstStyle/>
            <a:p>
              <a:endParaRPr sz="2700"/>
            </a:p>
          </p:txBody>
        </p:sp>
      </p:grpSp>
      <p:sp>
        <p:nvSpPr>
          <p:cNvPr id="48" name="object 48"/>
          <p:cNvSpPr txBox="1"/>
          <p:nvPr/>
        </p:nvSpPr>
        <p:spPr>
          <a:xfrm>
            <a:off x="706222" y="7440548"/>
            <a:ext cx="16734473" cy="2112117"/>
          </a:xfrm>
          <a:prstGeom prst="rect">
            <a:avLst/>
          </a:prstGeom>
        </p:spPr>
        <p:txBody>
          <a:bodyPr vert="horz" wrap="square" lIns="0" tIns="19050" rIns="0" bIns="0" rtlCol="0">
            <a:spAutoFit/>
          </a:bodyPr>
          <a:lstStyle/>
          <a:p>
            <a:pPr marL="128588">
              <a:spcBef>
                <a:spcPts val="150"/>
              </a:spcBef>
            </a:pPr>
            <a:r>
              <a:rPr sz="3000" spc="-233" dirty="0">
                <a:latin typeface="Arial MT"/>
                <a:cs typeface="Arial MT"/>
              </a:rPr>
              <a:t>Satuan</a:t>
            </a:r>
            <a:r>
              <a:rPr sz="3000" spc="38" dirty="0">
                <a:latin typeface="Arial MT"/>
                <a:cs typeface="Arial MT"/>
              </a:rPr>
              <a:t> </a:t>
            </a:r>
            <a:r>
              <a:rPr sz="3000" spc="-158" dirty="0" err="1">
                <a:latin typeface="Arial MT"/>
                <a:cs typeface="Arial MT"/>
              </a:rPr>
              <a:t>Biaya</a:t>
            </a:r>
            <a:r>
              <a:rPr lang="en-US" sz="3000" spc="-158" dirty="0">
                <a:latin typeface="Arial MT"/>
                <a:cs typeface="Arial MT"/>
              </a:rPr>
              <a:t> </a:t>
            </a:r>
            <a:r>
              <a:rPr lang="en-US" sz="3000" spc="-158" dirty="0" err="1">
                <a:latin typeface="Arial MT"/>
                <a:cs typeface="Arial MT"/>
              </a:rPr>
              <a:t>Pemeliharaan</a:t>
            </a:r>
            <a:r>
              <a:rPr lang="en-US" sz="3000" spc="-158" dirty="0">
                <a:latin typeface="Arial MT"/>
                <a:cs typeface="Arial MT"/>
              </a:rPr>
              <a:t> Dan </a:t>
            </a:r>
            <a:r>
              <a:rPr lang="en-US" sz="3000" spc="-158" dirty="0" err="1">
                <a:latin typeface="Arial MT"/>
                <a:cs typeface="Arial MT"/>
              </a:rPr>
              <a:t>Operasional</a:t>
            </a:r>
            <a:r>
              <a:rPr lang="en-US" sz="3000" spc="-158" dirty="0">
                <a:latin typeface="Arial MT"/>
                <a:cs typeface="Arial MT"/>
              </a:rPr>
              <a:t> </a:t>
            </a:r>
            <a:r>
              <a:rPr lang="en-US" sz="3000" spc="-158" dirty="0" err="1">
                <a:latin typeface="Arial MT"/>
                <a:cs typeface="Arial MT"/>
              </a:rPr>
              <a:t>Kend</a:t>
            </a:r>
            <a:r>
              <a:rPr sz="3000" spc="-165" dirty="0" err="1">
                <a:latin typeface="Arial MT"/>
                <a:cs typeface="Arial MT"/>
              </a:rPr>
              <a:t>araan</a:t>
            </a:r>
            <a:r>
              <a:rPr sz="3000" spc="23" dirty="0">
                <a:latin typeface="Arial MT"/>
                <a:cs typeface="Arial MT"/>
              </a:rPr>
              <a:t> </a:t>
            </a:r>
            <a:r>
              <a:rPr sz="3000" spc="-15" dirty="0">
                <a:latin typeface="Arial MT"/>
                <a:cs typeface="Arial MT"/>
              </a:rPr>
              <a:t>Dinas</a:t>
            </a:r>
            <a:endParaRPr sz="3000" dirty="0">
              <a:latin typeface="Arial MT"/>
              <a:cs typeface="Arial MT"/>
            </a:endParaRPr>
          </a:p>
          <a:p>
            <a:pPr marL="38100">
              <a:spcBef>
                <a:spcPts val="2955"/>
              </a:spcBef>
            </a:pPr>
            <a:r>
              <a:rPr sz="2700" b="1" i="1" spc="-338" dirty="0">
                <a:latin typeface="Arial"/>
                <a:cs typeface="Arial"/>
              </a:rPr>
              <a:t>Ditambahkan</a:t>
            </a:r>
            <a:r>
              <a:rPr sz="2700" b="1" i="1" spc="-60" dirty="0">
                <a:latin typeface="Arial"/>
                <a:cs typeface="Arial"/>
              </a:rPr>
              <a:t> </a:t>
            </a:r>
            <a:r>
              <a:rPr sz="2700" b="1" i="1" spc="-195" dirty="0">
                <a:latin typeface="Arial"/>
                <a:cs typeface="Arial"/>
              </a:rPr>
              <a:t>penjelasan:</a:t>
            </a:r>
            <a:endParaRPr sz="2700" dirty="0">
              <a:latin typeface="Arial"/>
              <a:cs typeface="Arial"/>
            </a:endParaRPr>
          </a:p>
          <a:p>
            <a:pPr marL="38100"/>
            <a:r>
              <a:rPr sz="2700" spc="-203" dirty="0">
                <a:latin typeface="Arial MT"/>
                <a:cs typeface="Arial MT"/>
              </a:rPr>
              <a:t>Satuan</a:t>
            </a:r>
            <a:r>
              <a:rPr sz="2700" spc="-45" dirty="0">
                <a:latin typeface="Arial MT"/>
                <a:cs typeface="Arial MT"/>
              </a:rPr>
              <a:t> </a:t>
            </a:r>
            <a:r>
              <a:rPr sz="2700" spc="-15" dirty="0">
                <a:latin typeface="Arial MT"/>
                <a:cs typeface="Arial MT"/>
              </a:rPr>
              <a:t>biaya</a:t>
            </a:r>
            <a:r>
              <a:rPr sz="2700" spc="-30" dirty="0">
                <a:latin typeface="Arial MT"/>
                <a:cs typeface="Arial MT"/>
              </a:rPr>
              <a:t> </a:t>
            </a:r>
            <a:r>
              <a:rPr sz="2700" spc="-158" dirty="0">
                <a:latin typeface="Arial MT"/>
                <a:cs typeface="Arial MT"/>
              </a:rPr>
              <a:t>tersebut</a:t>
            </a:r>
            <a:r>
              <a:rPr sz="2700" spc="-30" dirty="0">
                <a:latin typeface="Arial MT"/>
                <a:cs typeface="Arial MT"/>
              </a:rPr>
              <a:t> </a:t>
            </a:r>
            <a:r>
              <a:rPr sz="2700" spc="-233" dirty="0">
                <a:latin typeface="Arial MT"/>
                <a:cs typeface="Arial MT"/>
              </a:rPr>
              <a:t>sudah</a:t>
            </a:r>
            <a:r>
              <a:rPr sz="2700" spc="-45" dirty="0">
                <a:latin typeface="Arial MT"/>
                <a:cs typeface="Arial MT"/>
              </a:rPr>
              <a:t> </a:t>
            </a:r>
            <a:r>
              <a:rPr sz="2700" spc="-210" dirty="0">
                <a:latin typeface="Arial MT"/>
                <a:cs typeface="Arial MT"/>
              </a:rPr>
              <a:t>termasuk</a:t>
            </a:r>
            <a:r>
              <a:rPr sz="2700" spc="-30" dirty="0">
                <a:latin typeface="Arial MT"/>
                <a:cs typeface="Arial MT"/>
              </a:rPr>
              <a:t> </a:t>
            </a:r>
            <a:r>
              <a:rPr sz="2700" spc="-15" dirty="0">
                <a:latin typeface="Arial MT"/>
                <a:cs typeface="Arial MT"/>
              </a:rPr>
              <a:t>biaya</a:t>
            </a:r>
            <a:r>
              <a:rPr sz="2700" spc="-30" dirty="0">
                <a:latin typeface="Arial MT"/>
                <a:cs typeface="Arial MT"/>
              </a:rPr>
              <a:t> </a:t>
            </a:r>
            <a:r>
              <a:rPr sz="2700" spc="-143" dirty="0">
                <a:latin typeface="Arial MT"/>
                <a:cs typeface="Arial MT"/>
              </a:rPr>
              <a:t>bahan</a:t>
            </a:r>
            <a:r>
              <a:rPr sz="2700" spc="-38" dirty="0">
                <a:latin typeface="Arial MT"/>
                <a:cs typeface="Arial MT"/>
              </a:rPr>
              <a:t> </a:t>
            </a:r>
            <a:r>
              <a:rPr sz="2700" spc="-30" dirty="0">
                <a:latin typeface="Arial MT"/>
                <a:cs typeface="Arial MT"/>
              </a:rPr>
              <a:t>bakar</a:t>
            </a:r>
            <a:r>
              <a:rPr sz="2700" spc="-45" dirty="0">
                <a:latin typeface="Arial MT"/>
                <a:cs typeface="Arial MT"/>
              </a:rPr>
              <a:t> </a:t>
            </a:r>
            <a:r>
              <a:rPr sz="2700" spc="-83" dirty="0">
                <a:latin typeface="Arial MT"/>
                <a:cs typeface="Arial MT"/>
              </a:rPr>
              <a:t>atau</a:t>
            </a:r>
            <a:r>
              <a:rPr sz="2700" spc="-30" dirty="0">
                <a:latin typeface="Arial MT"/>
                <a:cs typeface="Arial MT"/>
              </a:rPr>
              <a:t> </a:t>
            </a:r>
            <a:r>
              <a:rPr sz="2700" spc="-158" dirty="0">
                <a:latin typeface="Arial MT"/>
                <a:cs typeface="Arial MT"/>
              </a:rPr>
              <a:t>pengisian</a:t>
            </a:r>
            <a:r>
              <a:rPr sz="2700" spc="-45" dirty="0">
                <a:latin typeface="Arial MT"/>
                <a:cs typeface="Arial MT"/>
              </a:rPr>
              <a:t> </a:t>
            </a:r>
            <a:r>
              <a:rPr sz="2700" spc="-30" dirty="0">
                <a:latin typeface="Arial MT"/>
                <a:cs typeface="Arial MT"/>
              </a:rPr>
              <a:t>daya </a:t>
            </a:r>
            <a:r>
              <a:rPr sz="2700" spc="-240" dirty="0">
                <a:latin typeface="Arial MT"/>
                <a:cs typeface="Arial MT"/>
              </a:rPr>
              <a:t>untuk</a:t>
            </a:r>
            <a:r>
              <a:rPr sz="2700" spc="-45" dirty="0">
                <a:latin typeface="Arial MT"/>
                <a:cs typeface="Arial MT"/>
              </a:rPr>
              <a:t> </a:t>
            </a:r>
            <a:r>
              <a:rPr sz="2700" spc="-135" dirty="0">
                <a:latin typeface="Arial MT"/>
                <a:cs typeface="Arial MT"/>
              </a:rPr>
              <a:t>kendaraan</a:t>
            </a:r>
            <a:r>
              <a:rPr sz="2700" spc="-38" dirty="0">
                <a:latin typeface="Arial MT"/>
                <a:cs typeface="Arial MT"/>
              </a:rPr>
              <a:t> </a:t>
            </a:r>
            <a:r>
              <a:rPr sz="2700" spc="-127" dirty="0">
                <a:latin typeface="Arial MT"/>
                <a:cs typeface="Arial MT"/>
              </a:rPr>
              <a:t>bermotor</a:t>
            </a:r>
            <a:r>
              <a:rPr sz="2700" spc="-30" dirty="0">
                <a:latin typeface="Arial MT"/>
                <a:cs typeface="Arial MT"/>
              </a:rPr>
              <a:t> </a:t>
            </a:r>
            <a:r>
              <a:rPr sz="2700" spc="-83" dirty="0">
                <a:latin typeface="Arial MT"/>
                <a:cs typeface="Arial MT"/>
              </a:rPr>
              <a:t>listrik</a:t>
            </a:r>
            <a:r>
              <a:rPr sz="2700" spc="8" dirty="0">
                <a:latin typeface="Arial MT"/>
                <a:cs typeface="Arial MT"/>
              </a:rPr>
              <a:t> </a:t>
            </a:r>
            <a:r>
              <a:rPr sz="2700" spc="-38" dirty="0">
                <a:latin typeface="Arial MT"/>
                <a:cs typeface="Arial MT"/>
              </a:rPr>
              <a:t>berbasis</a:t>
            </a:r>
            <a:endParaRPr sz="2700" dirty="0">
              <a:latin typeface="Arial MT"/>
              <a:cs typeface="Arial MT"/>
            </a:endParaRPr>
          </a:p>
          <a:p>
            <a:pPr marL="38100"/>
            <a:r>
              <a:rPr sz="2700" spc="-30" dirty="0">
                <a:latin typeface="Arial MT"/>
                <a:cs typeface="Arial MT"/>
              </a:rPr>
              <a:t>baterai</a:t>
            </a:r>
            <a:r>
              <a:rPr sz="2700" spc="-23" dirty="0">
                <a:latin typeface="Arial MT"/>
                <a:cs typeface="Arial MT"/>
              </a:rPr>
              <a:t> </a:t>
            </a:r>
            <a:r>
              <a:rPr sz="2700" spc="-360" dirty="0">
                <a:latin typeface="Arial MT"/>
                <a:cs typeface="Arial MT"/>
              </a:rPr>
              <a:t>(KBLBB)</a:t>
            </a:r>
            <a:r>
              <a:rPr sz="2700" dirty="0">
                <a:latin typeface="Arial MT"/>
                <a:cs typeface="Arial MT"/>
              </a:rPr>
              <a:t> </a:t>
            </a:r>
            <a:r>
              <a:rPr sz="2700" spc="-30" dirty="0">
                <a:latin typeface="Arial MT"/>
                <a:cs typeface="Arial MT"/>
              </a:rPr>
              <a:t>tetapi</a:t>
            </a:r>
            <a:r>
              <a:rPr sz="2700" spc="-15" dirty="0">
                <a:latin typeface="Arial MT"/>
                <a:cs typeface="Arial MT"/>
              </a:rPr>
              <a:t> </a:t>
            </a:r>
            <a:r>
              <a:rPr sz="2700" spc="-195" dirty="0">
                <a:latin typeface="Arial MT"/>
                <a:cs typeface="Arial MT"/>
              </a:rPr>
              <a:t>belum</a:t>
            </a:r>
            <a:r>
              <a:rPr sz="2700" spc="23" dirty="0">
                <a:latin typeface="Arial MT"/>
                <a:cs typeface="Arial MT"/>
              </a:rPr>
              <a:t> </a:t>
            </a:r>
            <a:r>
              <a:rPr sz="2700" spc="-210" dirty="0">
                <a:latin typeface="Arial MT"/>
                <a:cs typeface="Arial MT"/>
              </a:rPr>
              <a:t>termasuk</a:t>
            </a:r>
            <a:r>
              <a:rPr sz="2700" spc="8" dirty="0">
                <a:latin typeface="Arial MT"/>
                <a:cs typeface="Arial MT"/>
              </a:rPr>
              <a:t> </a:t>
            </a:r>
            <a:r>
              <a:rPr sz="2700" spc="-15" dirty="0">
                <a:latin typeface="Arial MT"/>
                <a:cs typeface="Arial MT"/>
              </a:rPr>
              <a:t>biaya</a:t>
            </a:r>
            <a:r>
              <a:rPr sz="2700" dirty="0">
                <a:latin typeface="Arial MT"/>
                <a:cs typeface="Arial MT"/>
              </a:rPr>
              <a:t> </a:t>
            </a:r>
            <a:r>
              <a:rPr sz="2700" spc="-203" dirty="0">
                <a:latin typeface="Arial MT"/>
                <a:cs typeface="Arial MT"/>
              </a:rPr>
              <a:t>pengurusan</a:t>
            </a:r>
            <a:r>
              <a:rPr sz="2700" spc="8" dirty="0">
                <a:latin typeface="Arial MT"/>
                <a:cs typeface="Arial MT"/>
              </a:rPr>
              <a:t> </a:t>
            </a:r>
            <a:r>
              <a:rPr sz="2700" spc="-323" dirty="0">
                <a:latin typeface="Arial MT"/>
                <a:cs typeface="Arial MT"/>
              </a:rPr>
              <a:t>STNK,</a:t>
            </a:r>
            <a:r>
              <a:rPr sz="2700" spc="-23" dirty="0">
                <a:latin typeface="Arial MT"/>
                <a:cs typeface="Arial MT"/>
              </a:rPr>
              <a:t> </a:t>
            </a:r>
            <a:r>
              <a:rPr sz="2700" spc="-105" dirty="0">
                <a:latin typeface="Arial MT"/>
                <a:cs typeface="Arial MT"/>
              </a:rPr>
              <a:t>yang</a:t>
            </a:r>
            <a:r>
              <a:rPr sz="2700" spc="8" dirty="0">
                <a:latin typeface="Arial MT"/>
                <a:cs typeface="Arial MT"/>
              </a:rPr>
              <a:t> </a:t>
            </a:r>
            <a:r>
              <a:rPr sz="2700" spc="-171" dirty="0">
                <a:latin typeface="Arial MT"/>
                <a:cs typeface="Arial MT"/>
              </a:rPr>
              <a:t>besarannya</a:t>
            </a:r>
            <a:r>
              <a:rPr sz="2700" spc="8" dirty="0">
                <a:latin typeface="Arial MT"/>
                <a:cs typeface="Arial MT"/>
              </a:rPr>
              <a:t> </a:t>
            </a:r>
            <a:r>
              <a:rPr sz="2700" spc="-255" dirty="0">
                <a:latin typeface="Arial MT"/>
                <a:cs typeface="Arial MT"/>
              </a:rPr>
              <a:t>sesuai</a:t>
            </a:r>
            <a:r>
              <a:rPr sz="2700" spc="-8" dirty="0">
                <a:latin typeface="Arial MT"/>
                <a:cs typeface="Arial MT"/>
              </a:rPr>
              <a:t> </a:t>
            </a:r>
            <a:r>
              <a:rPr sz="2700" spc="-188" dirty="0">
                <a:latin typeface="Arial MT"/>
                <a:cs typeface="Arial MT"/>
              </a:rPr>
              <a:t>ketentuan</a:t>
            </a:r>
            <a:r>
              <a:rPr sz="2700" spc="-15" dirty="0">
                <a:latin typeface="Arial MT"/>
                <a:cs typeface="Arial MT"/>
              </a:rPr>
              <a:t> </a:t>
            </a:r>
            <a:r>
              <a:rPr sz="2700" spc="-105" dirty="0">
                <a:latin typeface="Arial MT"/>
                <a:cs typeface="Arial MT"/>
              </a:rPr>
              <a:t>peraturan</a:t>
            </a:r>
            <a:r>
              <a:rPr sz="2700" dirty="0">
                <a:latin typeface="Arial MT"/>
                <a:cs typeface="Arial MT"/>
              </a:rPr>
              <a:t> </a:t>
            </a:r>
            <a:r>
              <a:rPr sz="2700" spc="-75" dirty="0">
                <a:latin typeface="Arial MT"/>
                <a:cs typeface="Arial MT"/>
              </a:rPr>
              <a:t>per-</a:t>
            </a:r>
            <a:r>
              <a:rPr sz="2700" spc="-240" dirty="0">
                <a:latin typeface="Arial MT"/>
                <a:cs typeface="Arial MT"/>
              </a:rPr>
              <a:t>uu-</a:t>
            </a:r>
            <a:r>
              <a:rPr sz="2700" spc="-38" dirty="0">
                <a:latin typeface="Arial MT"/>
                <a:cs typeface="Arial MT"/>
              </a:rPr>
              <a:t>an.</a:t>
            </a:r>
            <a:endParaRPr sz="2700" dirty="0">
              <a:latin typeface="Arial MT"/>
              <a:cs typeface="Arial MT"/>
            </a:endParaRPr>
          </a:p>
        </p:txBody>
      </p:sp>
      <p:grpSp>
        <p:nvGrpSpPr>
          <p:cNvPr id="51" name="Group 2">
            <a:extLst>
              <a:ext uri="{FF2B5EF4-FFF2-40B4-BE49-F238E27FC236}">
                <a16:creationId xmlns:a16="http://schemas.microsoft.com/office/drawing/2014/main" id="{7F083C8D-263E-7E78-7BCA-F0B807C45AFE}"/>
              </a:ext>
            </a:extLst>
          </p:cNvPr>
          <p:cNvGrpSpPr/>
          <p:nvPr/>
        </p:nvGrpSpPr>
        <p:grpSpPr>
          <a:xfrm rot="2700000">
            <a:off x="17511309" y="-1860840"/>
            <a:ext cx="3086100" cy="3086100"/>
            <a:chOff x="0" y="0"/>
            <a:chExt cx="812800" cy="812800"/>
          </a:xfrm>
        </p:grpSpPr>
        <p:sp>
          <p:nvSpPr>
            <p:cNvPr id="52" name="Freeform 3">
              <a:extLst>
                <a:ext uri="{FF2B5EF4-FFF2-40B4-BE49-F238E27FC236}">
                  <a16:creationId xmlns:a16="http://schemas.microsoft.com/office/drawing/2014/main" id="{2F6B3CCD-D185-EB5F-2BB5-7ACA380BCBE0}"/>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3866"/>
            </a:solidFill>
          </p:spPr>
          <p:txBody>
            <a:bodyPr/>
            <a:lstStyle/>
            <a:p>
              <a:pPr defTabSz="914445"/>
              <a:endParaRPr lang="en-ID">
                <a:solidFill>
                  <a:prstClr val="black"/>
                </a:solidFill>
                <a:latin typeface="Calibri"/>
              </a:endParaRPr>
            </a:p>
          </p:txBody>
        </p:sp>
        <p:sp>
          <p:nvSpPr>
            <p:cNvPr id="53" name="TextBox 4">
              <a:extLst>
                <a:ext uri="{FF2B5EF4-FFF2-40B4-BE49-F238E27FC236}">
                  <a16:creationId xmlns:a16="http://schemas.microsoft.com/office/drawing/2014/main" id="{C10CFB9E-E0E0-3A3A-8480-2DAF4AE32E6B}"/>
                </a:ext>
              </a:extLst>
            </p:cNvPr>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grpSp>
        <p:nvGrpSpPr>
          <p:cNvPr id="54" name="Group 6">
            <a:extLst>
              <a:ext uri="{FF2B5EF4-FFF2-40B4-BE49-F238E27FC236}">
                <a16:creationId xmlns:a16="http://schemas.microsoft.com/office/drawing/2014/main" id="{138A84A6-E51E-D30F-A7E1-D3850B969E8A}"/>
              </a:ext>
            </a:extLst>
          </p:cNvPr>
          <p:cNvGrpSpPr/>
          <p:nvPr/>
        </p:nvGrpSpPr>
        <p:grpSpPr>
          <a:xfrm>
            <a:off x="15277011" y="10086380"/>
            <a:ext cx="3010989" cy="215693"/>
            <a:chOff x="0" y="0"/>
            <a:chExt cx="793018" cy="56808"/>
          </a:xfrm>
        </p:grpSpPr>
        <p:sp>
          <p:nvSpPr>
            <p:cNvPr id="55" name="Freeform 7">
              <a:extLst>
                <a:ext uri="{FF2B5EF4-FFF2-40B4-BE49-F238E27FC236}">
                  <a16:creationId xmlns:a16="http://schemas.microsoft.com/office/drawing/2014/main" id="{303E2BE0-3AD9-854F-E375-53156270D729}"/>
                </a:ext>
              </a:extLst>
            </p:cNvPr>
            <p:cNvSpPr/>
            <p:nvPr/>
          </p:nvSpPr>
          <p:spPr>
            <a:xfrm>
              <a:off x="0" y="0"/>
              <a:ext cx="793018" cy="56808"/>
            </a:xfrm>
            <a:custGeom>
              <a:avLst/>
              <a:gdLst/>
              <a:ahLst/>
              <a:cxnLst/>
              <a:rect l="l" t="t" r="r" b="b"/>
              <a:pathLst>
                <a:path w="793018" h="56808">
                  <a:moveTo>
                    <a:pt x="0" y="0"/>
                  </a:moveTo>
                  <a:lnTo>
                    <a:pt x="793018" y="0"/>
                  </a:lnTo>
                  <a:lnTo>
                    <a:pt x="793018" y="56808"/>
                  </a:lnTo>
                  <a:lnTo>
                    <a:pt x="0" y="56808"/>
                  </a:lnTo>
                  <a:close/>
                </a:path>
              </a:pathLst>
            </a:custGeom>
            <a:solidFill>
              <a:srgbClr val="E8AB29"/>
            </a:solidFill>
          </p:spPr>
          <p:txBody>
            <a:bodyPr/>
            <a:lstStyle/>
            <a:p>
              <a:pPr defTabSz="914445"/>
              <a:endParaRPr lang="en-ID">
                <a:solidFill>
                  <a:prstClr val="black"/>
                </a:solidFill>
                <a:latin typeface="Calibri"/>
              </a:endParaRPr>
            </a:p>
          </p:txBody>
        </p:sp>
        <p:sp>
          <p:nvSpPr>
            <p:cNvPr id="56" name="TextBox 8">
              <a:extLst>
                <a:ext uri="{FF2B5EF4-FFF2-40B4-BE49-F238E27FC236}">
                  <a16:creationId xmlns:a16="http://schemas.microsoft.com/office/drawing/2014/main" id="{FA70F7A1-5B42-E610-CF58-2D4DD2598C01}"/>
                </a:ext>
              </a:extLst>
            </p:cNvPr>
            <p:cNvSpPr txBox="1"/>
            <p:nvPr/>
          </p:nvSpPr>
          <p:spPr>
            <a:xfrm>
              <a:off x="0" y="-38100"/>
              <a:ext cx="793018" cy="94908"/>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7" name="Group 9">
            <a:extLst>
              <a:ext uri="{FF2B5EF4-FFF2-40B4-BE49-F238E27FC236}">
                <a16:creationId xmlns:a16="http://schemas.microsoft.com/office/drawing/2014/main" id="{817AF065-C4C2-FF69-8A5C-DB29B85F057B}"/>
              </a:ext>
            </a:extLst>
          </p:cNvPr>
          <p:cNvGrpSpPr/>
          <p:nvPr/>
        </p:nvGrpSpPr>
        <p:grpSpPr>
          <a:xfrm>
            <a:off x="6616093" y="9969899"/>
            <a:ext cx="8647427" cy="332172"/>
            <a:chOff x="0" y="0"/>
            <a:chExt cx="2277511" cy="87486"/>
          </a:xfrm>
        </p:grpSpPr>
        <p:sp>
          <p:nvSpPr>
            <p:cNvPr id="58" name="Freeform 10">
              <a:extLst>
                <a:ext uri="{FF2B5EF4-FFF2-40B4-BE49-F238E27FC236}">
                  <a16:creationId xmlns:a16="http://schemas.microsoft.com/office/drawing/2014/main" id="{C7538D9C-4501-5877-088C-F8EC2D3DFC9C}"/>
                </a:ext>
              </a:extLst>
            </p:cNvPr>
            <p:cNvSpPr/>
            <p:nvPr/>
          </p:nvSpPr>
          <p:spPr>
            <a:xfrm>
              <a:off x="0" y="0"/>
              <a:ext cx="2277511" cy="87486"/>
            </a:xfrm>
            <a:custGeom>
              <a:avLst/>
              <a:gdLst/>
              <a:ahLst/>
              <a:cxnLst/>
              <a:rect l="l" t="t" r="r" b="b"/>
              <a:pathLst>
                <a:path w="2277511" h="87486">
                  <a:moveTo>
                    <a:pt x="0" y="0"/>
                  </a:moveTo>
                  <a:lnTo>
                    <a:pt x="2277511" y="0"/>
                  </a:lnTo>
                  <a:lnTo>
                    <a:pt x="2277511" y="87486"/>
                  </a:lnTo>
                  <a:lnTo>
                    <a:pt x="0" y="87486"/>
                  </a:lnTo>
                  <a:close/>
                </a:path>
              </a:pathLst>
            </a:custGeom>
            <a:solidFill>
              <a:srgbClr val="911600"/>
            </a:solidFill>
          </p:spPr>
          <p:txBody>
            <a:bodyPr/>
            <a:lstStyle/>
            <a:p>
              <a:pPr defTabSz="914445"/>
              <a:endParaRPr lang="en-ID">
                <a:solidFill>
                  <a:prstClr val="black"/>
                </a:solidFill>
                <a:latin typeface="Calibri"/>
              </a:endParaRPr>
            </a:p>
          </p:txBody>
        </p:sp>
        <p:sp>
          <p:nvSpPr>
            <p:cNvPr id="59" name="TextBox 11">
              <a:extLst>
                <a:ext uri="{FF2B5EF4-FFF2-40B4-BE49-F238E27FC236}">
                  <a16:creationId xmlns:a16="http://schemas.microsoft.com/office/drawing/2014/main" id="{C9424088-B0C6-B427-7914-B8C53E53073B}"/>
                </a:ext>
              </a:extLst>
            </p:cNvPr>
            <p:cNvSpPr txBox="1"/>
            <p:nvPr/>
          </p:nvSpPr>
          <p:spPr>
            <a:xfrm>
              <a:off x="0" y="-38100"/>
              <a:ext cx="2277511" cy="12558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0" name="Group 12">
            <a:extLst>
              <a:ext uri="{FF2B5EF4-FFF2-40B4-BE49-F238E27FC236}">
                <a16:creationId xmlns:a16="http://schemas.microsoft.com/office/drawing/2014/main" id="{0B68F3BE-6492-F4B1-ED4A-2FCB7D8D2682}"/>
              </a:ext>
            </a:extLst>
          </p:cNvPr>
          <p:cNvGrpSpPr/>
          <p:nvPr/>
        </p:nvGrpSpPr>
        <p:grpSpPr>
          <a:xfrm>
            <a:off x="1" y="9830255"/>
            <a:ext cx="7265486" cy="499607"/>
            <a:chOff x="0" y="0"/>
            <a:chExt cx="538712" cy="37044"/>
          </a:xfrm>
        </p:grpSpPr>
        <p:sp>
          <p:nvSpPr>
            <p:cNvPr id="61" name="Freeform 13">
              <a:extLst>
                <a:ext uri="{FF2B5EF4-FFF2-40B4-BE49-F238E27FC236}">
                  <a16:creationId xmlns:a16="http://schemas.microsoft.com/office/drawing/2014/main" id="{B70BA58E-220B-B6EB-6F2A-FF812B1A92E1}"/>
                </a:ext>
              </a:extLst>
            </p:cNvPr>
            <p:cNvSpPr/>
            <p:nvPr/>
          </p:nvSpPr>
          <p:spPr>
            <a:xfrm>
              <a:off x="0" y="0"/>
              <a:ext cx="538712" cy="37044"/>
            </a:xfrm>
            <a:custGeom>
              <a:avLst/>
              <a:gdLst/>
              <a:ahLst/>
              <a:cxnLst/>
              <a:rect l="l" t="t" r="r" b="b"/>
              <a:pathLst>
                <a:path w="538712" h="37044">
                  <a:moveTo>
                    <a:pt x="0" y="0"/>
                  </a:moveTo>
                  <a:lnTo>
                    <a:pt x="538712" y="0"/>
                  </a:lnTo>
                  <a:lnTo>
                    <a:pt x="538712" y="37044"/>
                  </a:lnTo>
                  <a:lnTo>
                    <a:pt x="0" y="37044"/>
                  </a:lnTo>
                  <a:close/>
                </a:path>
              </a:pathLst>
            </a:custGeom>
            <a:solidFill>
              <a:srgbClr val="063866"/>
            </a:solidFill>
          </p:spPr>
          <p:txBody>
            <a:bodyPr/>
            <a:lstStyle/>
            <a:p>
              <a:pPr defTabSz="914445"/>
              <a:endParaRPr lang="en-ID">
                <a:solidFill>
                  <a:prstClr val="black"/>
                </a:solidFill>
                <a:latin typeface="Calibri"/>
              </a:endParaRPr>
            </a:p>
          </p:txBody>
        </p:sp>
        <p:sp>
          <p:nvSpPr>
            <p:cNvPr id="62" name="TextBox 14">
              <a:extLst>
                <a:ext uri="{FF2B5EF4-FFF2-40B4-BE49-F238E27FC236}">
                  <a16:creationId xmlns:a16="http://schemas.microsoft.com/office/drawing/2014/main" id="{7827386B-1B72-FC16-CC1C-6F7EB5D89C30}"/>
                </a:ext>
              </a:extLst>
            </p:cNvPr>
            <p:cNvSpPr txBox="1"/>
            <p:nvPr/>
          </p:nvSpPr>
          <p:spPr>
            <a:xfrm>
              <a:off x="0" y="-38100"/>
              <a:ext cx="538712" cy="7514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63" name="Freeform 21">
            <a:extLst>
              <a:ext uri="{FF2B5EF4-FFF2-40B4-BE49-F238E27FC236}">
                <a16:creationId xmlns:a16="http://schemas.microsoft.com/office/drawing/2014/main" id="{84CE0A64-4C87-22DC-C6E5-52C66E7898D7}"/>
              </a:ext>
            </a:extLst>
          </p:cNvPr>
          <p:cNvSpPr/>
          <p:nvPr/>
        </p:nvSpPr>
        <p:spPr>
          <a:xfrm>
            <a:off x="305221" y="9931742"/>
            <a:ext cx="527234" cy="264276"/>
          </a:xfrm>
          <a:custGeom>
            <a:avLst/>
            <a:gdLst/>
            <a:ahLst/>
            <a:cxnLst/>
            <a:rect l="l" t="t" r="r" b="b"/>
            <a:pathLst>
              <a:path w="527234" h="264276">
                <a:moveTo>
                  <a:pt x="0" y="0"/>
                </a:moveTo>
                <a:lnTo>
                  <a:pt x="527234" y="0"/>
                </a:lnTo>
                <a:lnTo>
                  <a:pt x="527234" y="264276"/>
                </a:lnTo>
                <a:lnTo>
                  <a:pt x="0" y="26427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914445"/>
            <a:endParaRPr lang="en-ID">
              <a:solidFill>
                <a:prstClr val="black"/>
              </a:solidFill>
              <a:latin typeface="Calibri"/>
            </a:endParaRPr>
          </a:p>
        </p:txBody>
      </p:sp>
      <p:grpSp>
        <p:nvGrpSpPr>
          <p:cNvPr id="64" name="Group 22">
            <a:extLst>
              <a:ext uri="{FF2B5EF4-FFF2-40B4-BE49-F238E27FC236}">
                <a16:creationId xmlns:a16="http://schemas.microsoft.com/office/drawing/2014/main" id="{A70651BD-4647-2EE3-7B49-A0E6E6DB1A38}"/>
              </a:ext>
            </a:extLst>
          </p:cNvPr>
          <p:cNvGrpSpPr/>
          <p:nvPr/>
        </p:nvGrpSpPr>
        <p:grpSpPr>
          <a:xfrm>
            <a:off x="1131275" y="9931742"/>
            <a:ext cx="5930723" cy="268841"/>
            <a:chOff x="0" y="0"/>
            <a:chExt cx="7907629" cy="358454"/>
          </a:xfrm>
        </p:grpSpPr>
        <p:sp>
          <p:nvSpPr>
            <p:cNvPr id="65" name="Freeform 23">
              <a:extLst>
                <a:ext uri="{FF2B5EF4-FFF2-40B4-BE49-F238E27FC236}">
                  <a16:creationId xmlns:a16="http://schemas.microsoft.com/office/drawing/2014/main" id="{DDC91758-234F-201A-030D-2D3EED94303A}"/>
                </a:ext>
              </a:extLst>
            </p:cNvPr>
            <p:cNvSpPr/>
            <p:nvPr/>
          </p:nvSpPr>
          <p:spPr>
            <a:xfrm>
              <a:off x="2421576" y="13521"/>
              <a:ext cx="325467" cy="324284"/>
            </a:xfrm>
            <a:custGeom>
              <a:avLst/>
              <a:gdLst/>
              <a:ahLst/>
              <a:cxnLst/>
              <a:rect l="l" t="t" r="r" b="b"/>
              <a:pathLst>
                <a:path w="325467" h="324284">
                  <a:moveTo>
                    <a:pt x="0" y="0"/>
                  </a:moveTo>
                  <a:lnTo>
                    <a:pt x="325467" y="0"/>
                  </a:lnTo>
                  <a:lnTo>
                    <a:pt x="325467" y="324284"/>
                  </a:lnTo>
                  <a:lnTo>
                    <a:pt x="0" y="32428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914445"/>
              <a:endParaRPr lang="en-ID">
                <a:solidFill>
                  <a:prstClr val="black"/>
                </a:solidFill>
                <a:latin typeface="Calibri"/>
              </a:endParaRPr>
            </a:p>
          </p:txBody>
        </p:sp>
        <p:sp>
          <p:nvSpPr>
            <p:cNvPr id="66" name="TextBox 24">
              <a:extLst>
                <a:ext uri="{FF2B5EF4-FFF2-40B4-BE49-F238E27FC236}">
                  <a16:creationId xmlns:a16="http://schemas.microsoft.com/office/drawing/2014/main" id="{936E4580-3CEF-6182-A793-7D7C6A99A71C}"/>
                </a:ext>
              </a:extLst>
            </p:cNvPr>
            <p:cNvSpPr txBox="1"/>
            <p:nvPr/>
          </p:nvSpPr>
          <p:spPr>
            <a:xfrm>
              <a:off x="2815390" y="39068"/>
              <a:ext cx="151840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Kemendagri_RI</a:t>
              </a:r>
            </a:p>
          </p:txBody>
        </p:sp>
        <p:sp>
          <p:nvSpPr>
            <p:cNvPr id="67" name="Freeform 25">
              <a:extLst>
                <a:ext uri="{FF2B5EF4-FFF2-40B4-BE49-F238E27FC236}">
                  <a16:creationId xmlns:a16="http://schemas.microsoft.com/office/drawing/2014/main" id="{65A8AF5D-1DEE-4334-872D-AA7AA80AB904}"/>
                </a:ext>
              </a:extLst>
            </p:cNvPr>
            <p:cNvSpPr/>
            <p:nvPr/>
          </p:nvSpPr>
          <p:spPr>
            <a:xfrm>
              <a:off x="0" y="0"/>
              <a:ext cx="347674" cy="348943"/>
            </a:xfrm>
            <a:custGeom>
              <a:avLst/>
              <a:gdLst/>
              <a:ahLst/>
              <a:cxnLst/>
              <a:rect l="l" t="t" r="r" b="b"/>
              <a:pathLst>
                <a:path w="347674" h="348943">
                  <a:moveTo>
                    <a:pt x="0" y="0"/>
                  </a:moveTo>
                  <a:lnTo>
                    <a:pt x="347674" y="0"/>
                  </a:lnTo>
                  <a:lnTo>
                    <a:pt x="347674" y="348943"/>
                  </a:lnTo>
                  <a:lnTo>
                    <a:pt x="0" y="34894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914445"/>
              <a:endParaRPr lang="en-ID">
                <a:solidFill>
                  <a:prstClr val="black"/>
                </a:solidFill>
                <a:latin typeface="Calibri"/>
              </a:endParaRPr>
            </a:p>
          </p:txBody>
        </p:sp>
        <p:sp>
          <p:nvSpPr>
            <p:cNvPr id="68" name="TextBox 26">
              <a:extLst>
                <a:ext uri="{FF2B5EF4-FFF2-40B4-BE49-F238E27FC236}">
                  <a16:creationId xmlns:a16="http://schemas.microsoft.com/office/drawing/2014/main" id="{3B2A8E66-06C4-0576-8A0C-2BAC1FA8247D}"/>
                </a:ext>
              </a:extLst>
            </p:cNvPr>
            <p:cNvSpPr txBox="1"/>
            <p:nvPr/>
          </p:nvSpPr>
          <p:spPr>
            <a:xfrm>
              <a:off x="449935" y="27264"/>
              <a:ext cx="176712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kemendagri.go.id</a:t>
              </a:r>
            </a:p>
          </p:txBody>
        </p:sp>
        <p:sp>
          <p:nvSpPr>
            <p:cNvPr id="69" name="Freeform 27">
              <a:extLst>
                <a:ext uri="{FF2B5EF4-FFF2-40B4-BE49-F238E27FC236}">
                  <a16:creationId xmlns:a16="http://schemas.microsoft.com/office/drawing/2014/main" id="{B46B7642-AA26-AD88-D924-390170C48F10}"/>
                </a:ext>
              </a:extLst>
            </p:cNvPr>
            <p:cNvSpPr/>
            <p:nvPr/>
          </p:nvSpPr>
          <p:spPr>
            <a:xfrm>
              <a:off x="4457439" y="30413"/>
              <a:ext cx="328041" cy="328041"/>
            </a:xfrm>
            <a:custGeom>
              <a:avLst/>
              <a:gdLst/>
              <a:ahLst/>
              <a:cxnLst/>
              <a:rect l="l" t="t" r="r" b="b"/>
              <a:pathLst>
                <a:path w="328041" h="328041">
                  <a:moveTo>
                    <a:pt x="0" y="0"/>
                  </a:moveTo>
                  <a:lnTo>
                    <a:pt x="328041" y="0"/>
                  </a:lnTo>
                  <a:lnTo>
                    <a:pt x="328041" y="328041"/>
                  </a:lnTo>
                  <a:lnTo>
                    <a:pt x="0" y="3280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914445"/>
              <a:endParaRPr lang="en-ID">
                <a:solidFill>
                  <a:prstClr val="black"/>
                </a:solidFill>
                <a:latin typeface="Calibri"/>
              </a:endParaRPr>
            </a:p>
          </p:txBody>
        </p:sp>
        <p:sp>
          <p:nvSpPr>
            <p:cNvPr id="70" name="TextBox 28">
              <a:extLst>
                <a:ext uri="{FF2B5EF4-FFF2-40B4-BE49-F238E27FC236}">
                  <a16:creationId xmlns:a16="http://schemas.microsoft.com/office/drawing/2014/main" id="{7E9B95BA-C3CD-737D-1725-9E45BA38F9EF}"/>
                </a:ext>
              </a:extLst>
            </p:cNvPr>
            <p:cNvSpPr txBox="1"/>
            <p:nvPr/>
          </p:nvSpPr>
          <p:spPr>
            <a:xfrm>
              <a:off x="4864678" y="39068"/>
              <a:ext cx="1219796"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sp>
          <p:nvSpPr>
            <p:cNvPr id="71" name="Freeform 29">
              <a:extLst>
                <a:ext uri="{FF2B5EF4-FFF2-40B4-BE49-F238E27FC236}">
                  <a16:creationId xmlns:a16="http://schemas.microsoft.com/office/drawing/2014/main" id="{91DD8F5C-281B-CD1D-DAA0-0331BA3FD3FD}"/>
                </a:ext>
              </a:extLst>
            </p:cNvPr>
            <p:cNvSpPr/>
            <p:nvPr/>
          </p:nvSpPr>
          <p:spPr>
            <a:xfrm>
              <a:off x="6246163" y="22287"/>
              <a:ext cx="326655" cy="326655"/>
            </a:xfrm>
            <a:custGeom>
              <a:avLst/>
              <a:gdLst/>
              <a:ahLst/>
              <a:cxnLst/>
              <a:rect l="l" t="t" r="r" b="b"/>
              <a:pathLst>
                <a:path w="326655" h="326655">
                  <a:moveTo>
                    <a:pt x="0" y="0"/>
                  </a:moveTo>
                  <a:lnTo>
                    <a:pt x="326655" y="0"/>
                  </a:lnTo>
                  <a:lnTo>
                    <a:pt x="326655" y="326656"/>
                  </a:lnTo>
                  <a:lnTo>
                    <a:pt x="0" y="32665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914445"/>
              <a:endParaRPr lang="en-ID">
                <a:solidFill>
                  <a:prstClr val="black"/>
                </a:solidFill>
                <a:latin typeface="Calibri"/>
              </a:endParaRPr>
            </a:p>
          </p:txBody>
        </p:sp>
        <p:sp>
          <p:nvSpPr>
            <p:cNvPr id="72" name="TextBox 30">
              <a:extLst>
                <a:ext uri="{FF2B5EF4-FFF2-40B4-BE49-F238E27FC236}">
                  <a16:creationId xmlns:a16="http://schemas.microsoft.com/office/drawing/2014/main" id="{A9449F9C-AC81-4026-E80D-772DF8AE02B3}"/>
                </a:ext>
              </a:extLst>
            </p:cNvPr>
            <p:cNvSpPr txBox="1"/>
            <p:nvPr/>
          </p:nvSpPr>
          <p:spPr>
            <a:xfrm>
              <a:off x="6629885" y="37883"/>
              <a:ext cx="1277744" cy="239381"/>
            </a:xfrm>
            <a:prstGeom prst="rect">
              <a:avLst/>
            </a:prstGeom>
          </p:spPr>
          <p:txBody>
            <a:bodyPr lIns="0" tIns="0" rIns="0" bIns="0" rtlCol="0" anchor="t">
              <a:spAutoFit/>
            </a:bodyPr>
            <a:lstStyle/>
            <a:p>
              <a:pPr defTabSz="914445">
                <a:lnSpc>
                  <a:spcPts val="1425"/>
                </a:lnSpc>
                <a:spcBef>
                  <a:spcPct val="0"/>
                </a:spcBef>
              </a:pPr>
              <a:r>
                <a:rPr lang="en-US" sz="1097" b="1">
                  <a:solidFill>
                    <a:srgbClr val="FFFFFF"/>
                  </a:solidFill>
                  <a:latin typeface="Mont Bold"/>
                  <a:ea typeface="Mont Bold"/>
                  <a:cs typeface="Mont Bold"/>
                  <a:sym typeface="Mont Bold"/>
                </a:rPr>
                <a:t>Kemendagri</a:t>
              </a:r>
            </a:p>
          </p:txBody>
        </p:sp>
      </p:grpSp>
      <p:sp>
        <p:nvSpPr>
          <p:cNvPr id="73" name="Freeform 31">
            <a:extLst>
              <a:ext uri="{FF2B5EF4-FFF2-40B4-BE49-F238E27FC236}">
                <a16:creationId xmlns:a16="http://schemas.microsoft.com/office/drawing/2014/main" id="{9BCC8052-F80B-4401-1CE5-46D54D1DFB51}"/>
              </a:ext>
            </a:extLst>
          </p:cNvPr>
          <p:cNvSpPr/>
          <p:nvPr/>
        </p:nvSpPr>
        <p:spPr>
          <a:xfrm>
            <a:off x="16256416" y="62565"/>
            <a:ext cx="1842437" cy="725460"/>
          </a:xfrm>
          <a:custGeom>
            <a:avLst/>
            <a:gdLst/>
            <a:ahLst/>
            <a:cxnLst/>
            <a:rect l="l" t="t" r="r" b="b"/>
            <a:pathLst>
              <a:path w="1842437" h="725460">
                <a:moveTo>
                  <a:pt x="0" y="0"/>
                </a:moveTo>
                <a:lnTo>
                  <a:pt x="1842436" y="0"/>
                </a:lnTo>
                <a:lnTo>
                  <a:pt x="1842436" y="725460"/>
                </a:lnTo>
                <a:lnTo>
                  <a:pt x="0" y="725460"/>
                </a:lnTo>
                <a:lnTo>
                  <a:pt x="0" y="0"/>
                </a:lnTo>
                <a:close/>
              </a:path>
            </a:pathLst>
          </a:custGeom>
          <a:blipFill>
            <a:blip r:embed="rId31"/>
            <a:stretch>
              <a:fillRect/>
            </a:stretch>
          </a:blipFill>
          <a:ln cap="sq">
            <a:noFill/>
            <a:prstDash val="solid"/>
            <a:miter/>
          </a:ln>
        </p:spPr>
        <p:txBody>
          <a:bodyPr/>
          <a:lstStyle/>
          <a:p>
            <a:pPr defTabSz="914445"/>
            <a:endParaRPr lang="en-ID">
              <a:solidFill>
                <a:prstClr val="black"/>
              </a:solidFill>
              <a:latin typeface="Calibri"/>
            </a:endParaRPr>
          </a:p>
        </p:txBody>
      </p:sp>
      <p:grpSp>
        <p:nvGrpSpPr>
          <p:cNvPr id="74" name="Group 43">
            <a:extLst>
              <a:ext uri="{FF2B5EF4-FFF2-40B4-BE49-F238E27FC236}">
                <a16:creationId xmlns:a16="http://schemas.microsoft.com/office/drawing/2014/main" id="{844FE8FF-94CF-2EE3-1DA3-4323CC207986}"/>
              </a:ext>
            </a:extLst>
          </p:cNvPr>
          <p:cNvGrpSpPr/>
          <p:nvPr/>
        </p:nvGrpSpPr>
        <p:grpSpPr>
          <a:xfrm>
            <a:off x="218284" y="186337"/>
            <a:ext cx="749039" cy="727871"/>
            <a:chOff x="0" y="0"/>
            <a:chExt cx="998719" cy="970494"/>
          </a:xfrm>
        </p:grpSpPr>
        <p:sp>
          <p:nvSpPr>
            <p:cNvPr id="75" name="Freeform 44">
              <a:extLst>
                <a:ext uri="{FF2B5EF4-FFF2-40B4-BE49-F238E27FC236}">
                  <a16:creationId xmlns:a16="http://schemas.microsoft.com/office/drawing/2014/main" id="{50E054B9-83A7-9F16-348E-7BA4F149D38C}"/>
                </a:ext>
              </a:extLst>
            </p:cNvPr>
            <p:cNvSpPr/>
            <p:nvPr/>
          </p:nvSpPr>
          <p:spPr>
            <a:xfrm>
              <a:off x="0" y="773247"/>
              <a:ext cx="998719" cy="197247"/>
            </a:xfrm>
            <a:custGeom>
              <a:avLst/>
              <a:gdLst/>
              <a:ahLst/>
              <a:cxnLst/>
              <a:rect l="l" t="t" r="r" b="b"/>
              <a:pathLst>
                <a:path w="998719" h="197247">
                  <a:moveTo>
                    <a:pt x="0" y="0"/>
                  </a:moveTo>
                  <a:lnTo>
                    <a:pt x="998719" y="0"/>
                  </a:lnTo>
                  <a:lnTo>
                    <a:pt x="998719" y="197247"/>
                  </a:lnTo>
                  <a:lnTo>
                    <a:pt x="0" y="197247"/>
                  </a:lnTo>
                  <a:lnTo>
                    <a:pt x="0" y="0"/>
                  </a:lnTo>
                  <a:close/>
                </a:path>
              </a:pathLst>
            </a:custGeom>
            <a:blipFill>
              <a:blip r:embed="rId32">
                <a:alphaModFix amt="76000"/>
              </a:blip>
              <a:stretch>
                <a:fillRect/>
              </a:stretch>
            </a:blipFill>
          </p:spPr>
          <p:txBody>
            <a:bodyPr/>
            <a:lstStyle/>
            <a:p>
              <a:pPr defTabSz="914445"/>
              <a:endParaRPr lang="en-ID">
                <a:solidFill>
                  <a:prstClr val="black"/>
                </a:solidFill>
                <a:latin typeface="Calibri"/>
              </a:endParaRPr>
            </a:p>
          </p:txBody>
        </p:sp>
        <p:grpSp>
          <p:nvGrpSpPr>
            <p:cNvPr id="76" name="Group 45">
              <a:extLst>
                <a:ext uri="{FF2B5EF4-FFF2-40B4-BE49-F238E27FC236}">
                  <a16:creationId xmlns:a16="http://schemas.microsoft.com/office/drawing/2014/main" id="{D4A7F63E-9C40-0F1C-21E2-013C4F7D3CE4}"/>
                </a:ext>
              </a:extLst>
            </p:cNvPr>
            <p:cNvGrpSpPr/>
            <p:nvPr/>
          </p:nvGrpSpPr>
          <p:grpSpPr>
            <a:xfrm>
              <a:off x="69898" y="0"/>
              <a:ext cx="866785" cy="866785"/>
              <a:chOff x="0" y="0"/>
              <a:chExt cx="812800" cy="812800"/>
            </a:xfrm>
          </p:grpSpPr>
          <p:sp>
            <p:nvSpPr>
              <p:cNvPr id="79" name="Freeform 46">
                <a:extLst>
                  <a:ext uri="{FF2B5EF4-FFF2-40B4-BE49-F238E27FC236}">
                    <a16:creationId xmlns:a16="http://schemas.microsoft.com/office/drawing/2014/main" id="{5C4A7AD7-E0B3-D945-2714-B19289C91A4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914445"/>
                <a:endParaRPr lang="en-ID">
                  <a:solidFill>
                    <a:prstClr val="black"/>
                  </a:solidFill>
                  <a:latin typeface="Calibri"/>
                </a:endParaRPr>
              </a:p>
            </p:txBody>
          </p:sp>
          <p:sp>
            <p:nvSpPr>
              <p:cNvPr id="80" name="TextBox 47">
                <a:extLst>
                  <a:ext uri="{FF2B5EF4-FFF2-40B4-BE49-F238E27FC236}">
                    <a16:creationId xmlns:a16="http://schemas.microsoft.com/office/drawing/2014/main" id="{B399E1E6-7359-1CDA-00A8-4907B462EA42}"/>
                  </a:ext>
                </a:extLst>
              </p:cNvPr>
              <p:cNvSpPr txBox="1"/>
              <p:nvPr/>
            </p:nvSpPr>
            <p:spPr>
              <a:xfrm>
                <a:off x="76200" y="38100"/>
                <a:ext cx="660400" cy="69850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77" name="Freeform 48">
              <a:extLst>
                <a:ext uri="{FF2B5EF4-FFF2-40B4-BE49-F238E27FC236}">
                  <a16:creationId xmlns:a16="http://schemas.microsoft.com/office/drawing/2014/main" id="{A3E92128-EA27-5832-E4BE-3422E980E65B}"/>
                </a:ext>
              </a:extLst>
            </p:cNvPr>
            <p:cNvSpPr/>
            <p:nvPr/>
          </p:nvSpPr>
          <p:spPr>
            <a:xfrm>
              <a:off x="252696" y="138443"/>
              <a:ext cx="501189" cy="646001"/>
            </a:xfrm>
            <a:custGeom>
              <a:avLst/>
              <a:gdLst/>
              <a:ahLst/>
              <a:cxnLst/>
              <a:rect l="l" t="t" r="r" b="b"/>
              <a:pathLst>
                <a:path w="501189" h="646001">
                  <a:moveTo>
                    <a:pt x="0" y="0"/>
                  </a:moveTo>
                  <a:lnTo>
                    <a:pt x="501189" y="0"/>
                  </a:lnTo>
                  <a:lnTo>
                    <a:pt x="501189" y="646001"/>
                  </a:lnTo>
                  <a:lnTo>
                    <a:pt x="0" y="646001"/>
                  </a:lnTo>
                  <a:lnTo>
                    <a:pt x="0" y="0"/>
                  </a:lnTo>
                  <a:close/>
                </a:path>
              </a:pathLst>
            </a:custGeom>
            <a:blipFill>
              <a:blip r:embed="rId33"/>
              <a:stretch>
                <a:fillRect/>
              </a:stretch>
            </a:blipFill>
          </p:spPr>
          <p:txBody>
            <a:bodyPr/>
            <a:lstStyle/>
            <a:p>
              <a:pPr defTabSz="914445"/>
              <a:endParaRPr lang="en-ID">
                <a:solidFill>
                  <a:prstClr val="black"/>
                </a:solidFill>
                <a:latin typeface="Calibri"/>
              </a:endParaRPr>
            </a:p>
          </p:txBody>
        </p:sp>
        <p:sp>
          <p:nvSpPr>
            <p:cNvPr id="78" name="Freeform 49">
              <a:extLst>
                <a:ext uri="{FF2B5EF4-FFF2-40B4-BE49-F238E27FC236}">
                  <a16:creationId xmlns:a16="http://schemas.microsoft.com/office/drawing/2014/main" id="{457CCB3D-5DE4-C4E4-C76D-87016889BEF3}"/>
                </a:ext>
              </a:extLst>
            </p:cNvPr>
            <p:cNvSpPr/>
            <p:nvPr/>
          </p:nvSpPr>
          <p:spPr>
            <a:xfrm>
              <a:off x="62036" y="0"/>
              <a:ext cx="874647" cy="871871"/>
            </a:xfrm>
            <a:custGeom>
              <a:avLst/>
              <a:gdLst/>
              <a:ahLst/>
              <a:cxnLst/>
              <a:rect l="l" t="t" r="r" b="b"/>
              <a:pathLst>
                <a:path w="874647" h="871871">
                  <a:moveTo>
                    <a:pt x="0" y="0"/>
                  </a:moveTo>
                  <a:lnTo>
                    <a:pt x="874647" y="0"/>
                  </a:lnTo>
                  <a:lnTo>
                    <a:pt x="874647" y="871871"/>
                  </a:lnTo>
                  <a:lnTo>
                    <a:pt x="0" y="871871"/>
                  </a:lnTo>
                  <a:lnTo>
                    <a:pt x="0" y="0"/>
                  </a:lnTo>
                  <a:close/>
                </a:path>
              </a:pathLst>
            </a:custGeom>
            <a:blipFill>
              <a:blip r:embed="rId34"/>
              <a:stretch>
                <a:fillRect t="-453" b="-453"/>
              </a:stretch>
            </a:blipFill>
          </p:spPr>
          <p:txBody>
            <a:bodyPr/>
            <a:lstStyle/>
            <a:p>
              <a:pPr defTabSz="914445"/>
              <a:endParaRPr lang="en-ID">
                <a:solidFill>
                  <a:prstClr val="black"/>
                </a:solidFill>
                <a:latin typeface="Calibri"/>
              </a:endParaRPr>
            </a:p>
          </p:txBody>
        </p:sp>
      </p:grpSp>
      <p:sp>
        <p:nvSpPr>
          <p:cNvPr id="81" name="TextBox 82">
            <a:extLst>
              <a:ext uri="{FF2B5EF4-FFF2-40B4-BE49-F238E27FC236}">
                <a16:creationId xmlns:a16="http://schemas.microsoft.com/office/drawing/2014/main" id="{9B36229B-A9C0-9FF1-28C3-4A9D4FC3991A}"/>
              </a:ext>
            </a:extLst>
          </p:cNvPr>
          <p:cNvSpPr txBox="1"/>
          <p:nvPr/>
        </p:nvSpPr>
        <p:spPr>
          <a:xfrm>
            <a:off x="1022969" y="246329"/>
            <a:ext cx="2313215" cy="577081"/>
          </a:xfrm>
          <a:prstGeom prst="rect">
            <a:avLst/>
          </a:prstGeom>
        </p:spPr>
        <p:txBody>
          <a:bodyPr lIns="0" tIns="0" rIns="0" bIns="0" rtlCol="0" anchor="t">
            <a:spAutoFit/>
          </a:bodyPr>
          <a:lstStyle/>
          <a:p>
            <a:pPr algn="just" defTabSz="914445">
              <a:lnSpc>
                <a:spcPts val="1451"/>
              </a:lnSpc>
            </a:pPr>
            <a:r>
              <a:rPr lang="en-US" sz="1116" b="1" spc="-27" dirty="0">
                <a:solidFill>
                  <a:srgbClr val="4187B5"/>
                </a:solidFill>
                <a:latin typeface="Canva Sans 2 Bold"/>
                <a:ea typeface="Canva Sans 2 Bold"/>
                <a:cs typeface="Canva Sans 2 Bold"/>
                <a:sym typeface="Canva Sans 2 Bold"/>
              </a:rPr>
              <a:t>DITJEN KEUDA</a:t>
            </a:r>
          </a:p>
          <a:p>
            <a:pPr algn="just" defTabSz="914445">
              <a:lnSpc>
                <a:spcPts val="1451"/>
              </a:lnSpc>
            </a:pPr>
            <a:r>
              <a:rPr lang="en-US" sz="1116" b="1" spc="-27" dirty="0">
                <a:solidFill>
                  <a:srgbClr val="292626"/>
                </a:solidFill>
                <a:latin typeface="Canva Sans 2 Bold"/>
                <a:ea typeface="Canva Sans 2 Bold"/>
                <a:cs typeface="Canva Sans 2 Bold"/>
                <a:sym typeface="Canva Sans 2 Bold"/>
              </a:rPr>
              <a:t>KEMENTERIAN DALAM NEGERI</a:t>
            </a:r>
          </a:p>
          <a:p>
            <a:pPr algn="just" defTabSz="914445">
              <a:lnSpc>
                <a:spcPts val="1451"/>
              </a:lnSpc>
              <a:spcBef>
                <a:spcPct val="0"/>
              </a:spcBef>
            </a:pPr>
            <a:r>
              <a:rPr lang="en-US" sz="1116" b="1" spc="-27" dirty="0">
                <a:solidFill>
                  <a:srgbClr val="292626"/>
                </a:solidFill>
                <a:latin typeface="Canva Sans 2 Bold"/>
                <a:ea typeface="Canva Sans 2 Bold"/>
                <a:cs typeface="Canva Sans 2 Bold"/>
                <a:sym typeface="Canva Sans 2 Bold"/>
              </a:rPr>
              <a:t>REPUBLIK INDONESIA</a:t>
            </a:r>
          </a:p>
        </p:txBody>
      </p:sp>
      <p:sp>
        <p:nvSpPr>
          <p:cNvPr id="83" name="Title 82">
            <a:extLst>
              <a:ext uri="{FF2B5EF4-FFF2-40B4-BE49-F238E27FC236}">
                <a16:creationId xmlns:a16="http://schemas.microsoft.com/office/drawing/2014/main" id="{4EBD2292-085C-1111-2358-BBDA836A304E}"/>
              </a:ext>
            </a:extLst>
          </p:cNvPr>
          <p:cNvSpPr>
            <a:spLocks noGrp="1"/>
          </p:cNvSpPr>
          <p:nvPr>
            <p:ph type="title"/>
          </p:nvPr>
        </p:nvSpPr>
        <p:spPr/>
        <p:txBody>
          <a:bodyPr/>
          <a:lstStyle/>
          <a:p>
            <a:endParaRPr lang="en-ID" dirty="0"/>
          </a:p>
        </p:txBody>
      </p:sp>
      <p:sp>
        <p:nvSpPr>
          <p:cNvPr id="84" name="Rectangle 83">
            <a:extLst>
              <a:ext uri="{FF2B5EF4-FFF2-40B4-BE49-F238E27FC236}">
                <a16:creationId xmlns:a16="http://schemas.microsoft.com/office/drawing/2014/main" id="{7E72F580-F817-B893-5DBE-7E79D522B567}"/>
              </a:ext>
            </a:extLst>
          </p:cNvPr>
          <p:cNvSpPr/>
          <p:nvPr/>
        </p:nvSpPr>
        <p:spPr>
          <a:xfrm>
            <a:off x="3336184" y="350930"/>
            <a:ext cx="12672440" cy="852328"/>
          </a:xfrm>
          <a:prstGeom prst="rect">
            <a:avLst/>
          </a:prstGeom>
          <a:solidFill>
            <a:schemeClr val="accent1">
              <a:lumMod val="7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lnSpc>
                <a:spcPts val="2720"/>
              </a:lnSpc>
            </a:pPr>
            <a:r>
              <a:rPr lang="en-US" sz="4000" b="1" spc="47" dirty="0">
                <a:solidFill>
                  <a:schemeClr val="bg1"/>
                </a:solidFill>
                <a:latin typeface="Mont Bold"/>
                <a:ea typeface="Mont Bold"/>
                <a:cs typeface="Mont Bold"/>
                <a:sym typeface="Mont Bold"/>
              </a:rPr>
              <a:t>PENAMBAHAN STANDAR BIAYA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6" name="picture 3366"/>
          <p:cNvPicPr>
            <a:picLocks noChangeAspect="1"/>
          </p:cNvPicPr>
          <p:nvPr/>
        </p:nvPicPr>
        <p:blipFill>
          <a:blip r:embed="rId2"/>
          <a:stretch>
            <a:fillRect/>
          </a:stretch>
        </p:blipFill>
        <p:spPr>
          <a:xfrm rot="21600000">
            <a:off x="0" y="0"/>
            <a:ext cx="18288000" cy="10286996"/>
          </a:xfrm>
          <a:prstGeom prst="rect">
            <a:avLst/>
          </a:prstGeom>
        </p:spPr>
      </p:pic>
      <p:sp>
        <p:nvSpPr>
          <p:cNvPr id="3368" name="rect 3368"/>
          <p:cNvSpPr/>
          <p:nvPr/>
        </p:nvSpPr>
        <p:spPr>
          <a:xfrm>
            <a:off x="1755278" y="4049335"/>
            <a:ext cx="1961603" cy="2470805"/>
          </a:xfrm>
          <a:prstGeom prst="rect">
            <a:avLst/>
          </a:prstGeom>
          <a:solidFill>
            <a:srgbClr val="D1F0F8">
              <a:alpha val="100000"/>
            </a:srgbClr>
          </a:solidFill>
          <a:ln w="0" cap="flat">
            <a:noFill/>
            <a:prstDash val="solid"/>
            <a:miter lim="0"/>
          </a:ln>
        </p:spPr>
        <p:txBody>
          <a:bodyPr rtlCol="0"/>
          <a:lstStyle/>
          <a:p>
            <a:pPr algn="ctr"/>
            <a:endParaRPr lang="zh-CN" altLang="en-US"/>
          </a:p>
        </p:txBody>
      </p:sp>
      <p:sp>
        <p:nvSpPr>
          <p:cNvPr id="3370" name="rect 3370"/>
          <p:cNvSpPr/>
          <p:nvPr/>
        </p:nvSpPr>
        <p:spPr>
          <a:xfrm>
            <a:off x="7173733" y="4049335"/>
            <a:ext cx="1961603" cy="2470805"/>
          </a:xfrm>
          <a:prstGeom prst="rect">
            <a:avLst/>
          </a:prstGeom>
          <a:solidFill>
            <a:srgbClr val="D1F0F8">
              <a:alpha val="100000"/>
            </a:srgbClr>
          </a:solidFill>
          <a:ln w="0" cap="flat">
            <a:noFill/>
            <a:prstDash val="solid"/>
            <a:miter lim="0"/>
          </a:ln>
        </p:spPr>
        <p:txBody>
          <a:bodyPr rtlCol="0"/>
          <a:lstStyle/>
          <a:p>
            <a:pPr algn="ctr"/>
            <a:endParaRPr lang="zh-CN" altLang="en-US"/>
          </a:p>
        </p:txBody>
      </p:sp>
      <p:sp>
        <p:nvSpPr>
          <p:cNvPr id="3372" name="rect 3372"/>
          <p:cNvSpPr/>
          <p:nvPr/>
        </p:nvSpPr>
        <p:spPr>
          <a:xfrm>
            <a:off x="15384155" y="4049335"/>
            <a:ext cx="1961604" cy="2470805"/>
          </a:xfrm>
          <a:prstGeom prst="rect">
            <a:avLst/>
          </a:prstGeom>
          <a:solidFill>
            <a:srgbClr val="FFFFFF">
              <a:alpha val="100000"/>
            </a:srgbClr>
          </a:solidFill>
          <a:ln w="0" cap="flat">
            <a:noFill/>
            <a:prstDash val="solid"/>
            <a:miter lim="0"/>
          </a:ln>
        </p:spPr>
        <p:txBody>
          <a:bodyPr rtlCol="0"/>
          <a:lstStyle/>
          <a:p>
            <a:pPr algn="ctr"/>
            <a:endParaRPr lang="zh-CN" altLang="en-US"/>
          </a:p>
        </p:txBody>
      </p:sp>
      <p:sp>
        <p:nvSpPr>
          <p:cNvPr id="3374" name="rect 3374"/>
          <p:cNvSpPr/>
          <p:nvPr/>
        </p:nvSpPr>
        <p:spPr>
          <a:xfrm>
            <a:off x="12757160" y="4049335"/>
            <a:ext cx="1961605" cy="2470805"/>
          </a:xfrm>
          <a:prstGeom prst="rect">
            <a:avLst/>
          </a:prstGeom>
          <a:solidFill>
            <a:srgbClr val="D1F0F8">
              <a:alpha val="100000"/>
            </a:srgbClr>
          </a:solidFill>
          <a:ln w="0" cap="flat">
            <a:noFill/>
            <a:prstDash val="solid"/>
            <a:miter lim="0"/>
          </a:ln>
        </p:spPr>
        <p:txBody>
          <a:bodyPr rtlCol="0"/>
          <a:lstStyle/>
          <a:p>
            <a:pPr algn="ctr"/>
            <a:endParaRPr lang="zh-CN" altLang="en-US"/>
          </a:p>
        </p:txBody>
      </p:sp>
      <p:pic>
        <p:nvPicPr>
          <p:cNvPr id="3376" name="picture 3376"/>
          <p:cNvPicPr>
            <a:picLocks noChangeAspect="1"/>
          </p:cNvPicPr>
          <p:nvPr/>
        </p:nvPicPr>
        <p:blipFill>
          <a:blip r:embed="rId3"/>
          <a:stretch>
            <a:fillRect/>
          </a:stretch>
        </p:blipFill>
        <p:spPr>
          <a:xfrm rot="21600000">
            <a:off x="1597714" y="3891031"/>
            <a:ext cx="16133089" cy="2957676"/>
          </a:xfrm>
          <a:prstGeom prst="rect">
            <a:avLst/>
          </a:prstGeom>
        </p:spPr>
      </p:pic>
      <p:graphicFrame>
        <p:nvGraphicFramePr>
          <p:cNvPr id="3378" name="table 3378"/>
          <p:cNvGraphicFramePr>
            <a:graphicFrameLocks noGrp="1"/>
          </p:cNvGraphicFramePr>
          <p:nvPr/>
        </p:nvGraphicFramePr>
        <p:xfrm>
          <a:off x="1744029" y="7008108"/>
          <a:ext cx="13206094" cy="2754376"/>
        </p:xfrm>
        <a:graphic>
          <a:graphicData uri="http://schemas.openxmlformats.org/drawingml/2006/table">
            <a:tbl>
              <a:tblPr/>
              <a:tblGrid>
                <a:gridCol w="2454910">
                  <a:extLst>
                    <a:ext uri="{9D8B030D-6E8A-4147-A177-3AD203B41FA5}">
                      <a16:colId xmlns:a16="http://schemas.microsoft.com/office/drawing/2014/main" val="20000"/>
                    </a:ext>
                  </a:extLst>
                </a:gridCol>
                <a:gridCol w="2534920">
                  <a:extLst>
                    <a:ext uri="{9D8B030D-6E8A-4147-A177-3AD203B41FA5}">
                      <a16:colId xmlns:a16="http://schemas.microsoft.com/office/drawing/2014/main" val="20001"/>
                    </a:ext>
                  </a:extLst>
                </a:gridCol>
                <a:gridCol w="5608954">
                  <a:extLst>
                    <a:ext uri="{9D8B030D-6E8A-4147-A177-3AD203B41FA5}">
                      <a16:colId xmlns:a16="http://schemas.microsoft.com/office/drawing/2014/main" val="20002"/>
                    </a:ext>
                  </a:extLst>
                </a:gridCol>
                <a:gridCol w="2607310">
                  <a:extLst>
                    <a:ext uri="{9D8B030D-6E8A-4147-A177-3AD203B41FA5}">
                      <a16:colId xmlns:a16="http://schemas.microsoft.com/office/drawing/2014/main" val="20003"/>
                    </a:ext>
                  </a:extLst>
                </a:gridCol>
              </a:tblGrid>
              <a:tr h="2739389">
                <a:tc>
                  <a:txBody>
                    <a:bodyPr/>
                    <a:lstStyle/>
                    <a:p>
                      <a:pPr algn="l" rtl="0" eaLnBrk="0">
                        <a:lnSpc>
                          <a:spcPct val="8698"/>
                        </a:lnSpc>
                        <a:tabLst/>
                      </a:pPr>
                      <a:endParaRPr sz="100" dirty="0">
                        <a:latin typeface="Arial"/>
                        <a:ea typeface="Arial"/>
                        <a:cs typeface="Arial"/>
                      </a:endParaRPr>
                    </a:p>
                    <a:p>
                      <a:pPr marL="143510" algn="l" rtl="0" eaLnBrk="0">
                        <a:lnSpc>
                          <a:spcPct val="84000"/>
                        </a:lnSpc>
                        <a:tabLst/>
                      </a:pPr>
                      <a:r>
                        <a:rPr sz="1600" kern="0" spc="30" dirty="0">
                          <a:solidFill>
                            <a:srgbClr val="313138">
                              <a:alpha val="100000"/>
                            </a:srgbClr>
                          </a:solidFill>
                          <a:latin typeface="Arial"/>
                          <a:ea typeface="Arial"/>
                          <a:cs typeface="Arial"/>
                        </a:rPr>
                        <a:t>menyelenggarakan</a:t>
                      </a:r>
                      <a:endParaRPr sz="1600" dirty="0">
                        <a:latin typeface="Arial"/>
                        <a:ea typeface="Arial"/>
                        <a:cs typeface="Arial"/>
                      </a:endParaRPr>
                    </a:p>
                    <a:p>
                      <a:pPr marL="292734" algn="l" rtl="0" eaLnBrk="0">
                        <a:lnSpc>
                          <a:spcPct val="85000"/>
                        </a:lnSpc>
                        <a:spcBef>
                          <a:spcPts val="360"/>
                        </a:spcBef>
                        <a:tabLst/>
                      </a:pPr>
                      <a:r>
                        <a:rPr sz="1600" kern="0" spc="30" dirty="0">
                          <a:solidFill>
                            <a:srgbClr val="313138">
                              <a:alpha val="100000"/>
                            </a:srgbClr>
                          </a:solidFill>
                          <a:latin typeface="Arial"/>
                          <a:ea typeface="Arial"/>
                          <a:cs typeface="Arial"/>
                        </a:rPr>
                        <a:t>urusan dibidan</a:t>
                      </a:r>
                      <a:r>
                        <a:rPr sz="1600" kern="0" spc="20" dirty="0">
                          <a:solidFill>
                            <a:srgbClr val="313138">
                              <a:alpha val="100000"/>
                            </a:srgbClr>
                          </a:solidFill>
                          <a:latin typeface="Arial"/>
                          <a:ea typeface="Arial"/>
                          <a:cs typeface="Arial"/>
                        </a:rPr>
                        <a:t>g</a:t>
                      </a:r>
                      <a:endParaRPr sz="1600" dirty="0">
                        <a:latin typeface="Arial"/>
                        <a:ea typeface="Arial"/>
                        <a:cs typeface="Arial"/>
                      </a:endParaRPr>
                    </a:p>
                    <a:p>
                      <a:pPr marL="5714" algn="l" rtl="0" eaLnBrk="0">
                        <a:lnSpc>
                          <a:spcPct val="85000"/>
                        </a:lnSpc>
                        <a:spcBef>
                          <a:spcPts val="372"/>
                        </a:spcBef>
                        <a:tabLst/>
                      </a:pPr>
                      <a:r>
                        <a:rPr sz="1600" kern="0" spc="30" dirty="0">
                          <a:solidFill>
                            <a:srgbClr val="313138">
                              <a:alpha val="100000"/>
                            </a:srgbClr>
                          </a:solidFill>
                          <a:latin typeface="Arial"/>
                          <a:ea typeface="Arial"/>
                          <a:cs typeface="Arial"/>
                        </a:rPr>
                        <a:t>pendidikan</a:t>
                      </a:r>
                      <a:r>
                        <a:rPr sz="1600" kern="0" spc="140" dirty="0">
                          <a:solidFill>
                            <a:srgbClr val="313138">
                              <a:alpha val="100000"/>
                            </a:srgbClr>
                          </a:solidFill>
                          <a:latin typeface="Arial"/>
                          <a:ea typeface="Arial"/>
                          <a:cs typeface="Arial"/>
                        </a:rPr>
                        <a:t> </a:t>
                      </a:r>
                      <a:r>
                        <a:rPr sz="1600" b="1" kern="0" spc="30" dirty="0">
                          <a:solidFill>
                            <a:srgbClr val="900000">
                              <a:alpha val="100000"/>
                            </a:srgbClr>
                          </a:solidFill>
                          <a:latin typeface="Arial"/>
                          <a:ea typeface="Arial"/>
                          <a:cs typeface="Arial"/>
                        </a:rPr>
                        <a:t>mengenai</a:t>
                      </a:r>
                      <a:endParaRPr sz="1600" dirty="0">
                        <a:latin typeface="Arial"/>
                        <a:ea typeface="Arial"/>
                        <a:cs typeface="Arial"/>
                      </a:endParaRPr>
                    </a:p>
                    <a:p>
                      <a:pPr marL="257809" algn="l" rtl="0" eaLnBrk="0">
                        <a:lnSpc>
                          <a:spcPts val="1941"/>
                        </a:lnSpc>
                        <a:spcBef>
                          <a:spcPts val="381"/>
                        </a:spcBef>
                        <a:tabLst/>
                      </a:pPr>
                      <a:r>
                        <a:rPr sz="1600" b="1" kern="0" spc="30" dirty="0">
                          <a:solidFill>
                            <a:srgbClr val="900000">
                              <a:alpha val="100000"/>
                            </a:srgbClr>
                          </a:solidFill>
                          <a:latin typeface="Arial"/>
                          <a:ea typeface="Arial"/>
                          <a:cs typeface="Arial"/>
                        </a:rPr>
                        <a:t>evaluasi sistem</a:t>
                      </a:r>
                      <a:endParaRPr sz="1600" dirty="0">
                        <a:latin typeface="Arial"/>
                        <a:ea typeface="Arial"/>
                        <a:cs typeface="Arial"/>
                      </a:endParaRPr>
                    </a:p>
                    <a:p>
                      <a:pPr marL="259079" algn="l" rtl="0" eaLnBrk="0">
                        <a:lnSpc>
                          <a:spcPct val="86000"/>
                        </a:lnSpc>
                        <a:spcBef>
                          <a:spcPts val="44"/>
                        </a:spcBef>
                        <a:tabLst/>
                      </a:pPr>
                      <a:r>
                        <a:rPr sz="1600" b="1" kern="0" spc="30" dirty="0">
                          <a:solidFill>
                            <a:srgbClr val="900000">
                              <a:alpha val="100000"/>
                            </a:srgbClr>
                          </a:solidFill>
                          <a:latin typeface="Arial"/>
                          <a:ea typeface="Arial"/>
                          <a:cs typeface="Arial"/>
                        </a:rPr>
                        <a:t>pendidikan </a:t>
                      </a:r>
                      <a:r>
                        <a:rPr sz="1600" kern="0" spc="30" dirty="0">
                          <a:solidFill>
                            <a:srgbClr val="313138">
                              <a:alpha val="100000"/>
                            </a:srgbClr>
                          </a:solidFill>
                          <a:latin typeface="Arial"/>
                          <a:ea typeface="Arial"/>
                          <a:cs typeface="Arial"/>
                        </a:rPr>
                        <a:t>oleh</a:t>
                      </a:r>
                      <a:endParaRPr sz="1600" dirty="0">
                        <a:latin typeface="Arial"/>
                        <a:ea typeface="Arial"/>
                        <a:cs typeface="Arial"/>
                      </a:endParaRPr>
                    </a:p>
                    <a:p>
                      <a:pPr marL="19684" algn="l" rtl="0" eaLnBrk="0">
                        <a:lnSpc>
                          <a:spcPct val="86000"/>
                        </a:lnSpc>
                        <a:spcBef>
                          <a:spcPts val="351"/>
                        </a:spcBef>
                        <a:tabLst/>
                      </a:pPr>
                      <a:r>
                        <a:rPr sz="1600" kern="0" spc="30" dirty="0">
                          <a:solidFill>
                            <a:srgbClr val="313138">
                              <a:alpha val="100000"/>
                            </a:srgbClr>
                          </a:solidFill>
                          <a:latin typeface="Arial"/>
                          <a:ea typeface="Arial"/>
                          <a:cs typeface="Arial"/>
                        </a:rPr>
                        <a:t>pemerintah pusat</a:t>
                      </a:r>
                      <a:r>
                        <a:rPr sz="1600" kern="0" spc="70" dirty="0">
                          <a:solidFill>
                            <a:srgbClr val="313138">
                              <a:alpha val="100000"/>
                            </a:srgbClr>
                          </a:solidFill>
                          <a:latin typeface="Arial"/>
                          <a:ea typeface="Arial"/>
                          <a:cs typeface="Arial"/>
                        </a:rPr>
                        <a:t> </a:t>
                      </a:r>
                      <a:r>
                        <a:rPr sz="1600" kern="0" spc="30" dirty="0">
                          <a:solidFill>
                            <a:srgbClr val="313138">
                              <a:alpha val="100000"/>
                            </a:srgbClr>
                          </a:solidFill>
                          <a:latin typeface="Arial"/>
                          <a:ea typeface="Arial"/>
                          <a:cs typeface="Arial"/>
                        </a:rPr>
                        <a:t>da</a:t>
                      </a:r>
                      <a:r>
                        <a:rPr sz="1600" kern="0" spc="20" dirty="0">
                          <a:solidFill>
                            <a:srgbClr val="313138">
                              <a:alpha val="100000"/>
                            </a:srgbClr>
                          </a:solidFill>
                          <a:latin typeface="Arial"/>
                          <a:ea typeface="Arial"/>
                          <a:cs typeface="Arial"/>
                        </a:rPr>
                        <a:t>n</a:t>
                      </a:r>
                      <a:endParaRPr sz="1600" dirty="0">
                        <a:latin typeface="Arial"/>
                        <a:ea typeface="Arial"/>
                        <a:cs typeface="Arial"/>
                      </a:endParaRPr>
                    </a:p>
                    <a:p>
                      <a:pPr marL="154939" algn="l" rtl="0" eaLnBrk="0">
                        <a:lnSpc>
                          <a:spcPct val="86000"/>
                        </a:lnSpc>
                        <a:spcBef>
                          <a:spcPts val="354"/>
                        </a:spcBef>
                        <a:tabLst/>
                      </a:pPr>
                      <a:r>
                        <a:rPr sz="1600" kern="0" spc="30" dirty="0">
                          <a:solidFill>
                            <a:srgbClr val="313138">
                              <a:alpha val="100000"/>
                            </a:srgbClr>
                          </a:solidFill>
                          <a:latin typeface="Arial"/>
                          <a:ea typeface="Arial"/>
                          <a:cs typeface="Arial"/>
                        </a:rPr>
                        <a:t>pemerintah daerah</a:t>
                      </a:r>
                      <a:endParaRPr sz="1600" dirty="0">
                        <a:latin typeface="Arial"/>
                        <a:ea typeface="Arial"/>
                        <a:cs typeface="Arial"/>
                      </a:endParaRPr>
                    </a:p>
                    <a:p>
                      <a:pPr marL="73025" algn="l" rtl="0" eaLnBrk="0">
                        <a:lnSpc>
                          <a:spcPct val="86000"/>
                        </a:lnSpc>
                        <a:spcBef>
                          <a:spcPts val="341"/>
                        </a:spcBef>
                        <a:tabLst/>
                      </a:pPr>
                      <a:r>
                        <a:rPr sz="1600" kern="0" spc="40" dirty="0">
                          <a:solidFill>
                            <a:srgbClr val="313138">
                              <a:alpha val="100000"/>
                            </a:srgbClr>
                          </a:solidFill>
                          <a:latin typeface="Arial"/>
                          <a:ea typeface="Arial"/>
                          <a:cs typeface="Arial"/>
                        </a:rPr>
                        <a:t>terhadap pe</a:t>
                      </a:r>
                      <a:r>
                        <a:rPr sz="1600" kern="0" spc="30" dirty="0">
                          <a:solidFill>
                            <a:srgbClr val="313138">
                              <a:alpha val="100000"/>
                            </a:srgbClr>
                          </a:solidFill>
                          <a:latin typeface="Arial"/>
                          <a:ea typeface="Arial"/>
                          <a:cs typeface="Arial"/>
                        </a:rPr>
                        <a:t>ndidikan</a:t>
                      </a:r>
                      <a:endParaRPr sz="1600" dirty="0">
                        <a:latin typeface="Arial"/>
                        <a:ea typeface="Arial"/>
                        <a:cs typeface="Arial"/>
                      </a:endParaRPr>
                    </a:p>
                    <a:p>
                      <a:pPr marL="365125" algn="l" rtl="0" eaLnBrk="0">
                        <a:lnSpc>
                          <a:spcPct val="90000"/>
                        </a:lnSpc>
                        <a:spcBef>
                          <a:spcPts val="368"/>
                        </a:spcBef>
                        <a:tabLst/>
                      </a:pPr>
                      <a:r>
                        <a:rPr sz="1600" kern="0" spc="20" dirty="0">
                          <a:solidFill>
                            <a:srgbClr val="313138">
                              <a:alpha val="100000"/>
                            </a:srgbClr>
                          </a:solidFill>
                          <a:latin typeface="Arial"/>
                          <a:ea typeface="Arial"/>
                          <a:cs typeface="Arial"/>
                        </a:rPr>
                        <a:t>anak</a:t>
                      </a:r>
                      <a:r>
                        <a:rPr sz="1600" kern="0" spc="140" dirty="0">
                          <a:solidFill>
                            <a:srgbClr val="313138">
                              <a:alpha val="100000"/>
                            </a:srgbClr>
                          </a:solidFill>
                          <a:latin typeface="Arial"/>
                          <a:ea typeface="Arial"/>
                          <a:cs typeface="Arial"/>
                        </a:rPr>
                        <a:t> </a:t>
                      </a:r>
                      <a:r>
                        <a:rPr sz="1600" kern="0" spc="20" dirty="0">
                          <a:solidFill>
                            <a:srgbClr val="313138">
                              <a:alpha val="100000"/>
                            </a:srgbClr>
                          </a:solidFill>
                          <a:latin typeface="Arial"/>
                          <a:ea typeface="Arial"/>
                          <a:cs typeface="Arial"/>
                        </a:rPr>
                        <a:t>usia dini,</a:t>
                      </a:r>
                      <a:endParaRPr sz="1600" dirty="0">
                        <a:latin typeface="Arial"/>
                        <a:ea typeface="Arial"/>
                        <a:cs typeface="Arial"/>
                      </a:endParaRPr>
                    </a:p>
                    <a:p>
                      <a:pPr marL="7620" algn="l" rtl="0" eaLnBrk="0">
                        <a:lnSpc>
                          <a:spcPct val="86000"/>
                        </a:lnSpc>
                        <a:spcBef>
                          <a:spcPts val="262"/>
                        </a:spcBef>
                        <a:tabLst/>
                      </a:pPr>
                      <a:r>
                        <a:rPr sz="1600" kern="0" spc="20" dirty="0">
                          <a:solidFill>
                            <a:srgbClr val="313138">
                              <a:alpha val="100000"/>
                            </a:srgbClr>
                          </a:solidFill>
                          <a:latin typeface="Arial"/>
                          <a:ea typeface="Arial"/>
                          <a:cs typeface="Arial"/>
                        </a:rPr>
                        <a:t>pendidikan dasar,</a:t>
                      </a:r>
                      <a:r>
                        <a:rPr sz="1600" kern="0" spc="160" dirty="0">
                          <a:solidFill>
                            <a:srgbClr val="313138">
                              <a:alpha val="100000"/>
                            </a:srgbClr>
                          </a:solidFill>
                          <a:latin typeface="Arial"/>
                          <a:ea typeface="Arial"/>
                          <a:cs typeface="Arial"/>
                        </a:rPr>
                        <a:t> </a:t>
                      </a:r>
                      <a:r>
                        <a:rPr sz="1600" kern="0" spc="20" dirty="0">
                          <a:solidFill>
                            <a:srgbClr val="313138">
                              <a:alpha val="100000"/>
                            </a:srgbClr>
                          </a:solidFill>
                          <a:latin typeface="Arial"/>
                          <a:ea typeface="Arial"/>
                          <a:cs typeface="Arial"/>
                        </a:rPr>
                        <a:t>dan</a:t>
                      </a:r>
                      <a:endParaRPr sz="1600" dirty="0">
                        <a:latin typeface="Arial"/>
                        <a:ea typeface="Arial"/>
                        <a:cs typeface="Arial"/>
                      </a:endParaRPr>
                    </a:p>
                    <a:p>
                      <a:pPr algn="l" rtl="0" eaLnBrk="0">
                        <a:lnSpc>
                          <a:spcPct val="79000"/>
                        </a:lnSpc>
                        <a:spcBef>
                          <a:spcPts val="359"/>
                        </a:spcBef>
                        <a:tabLst/>
                      </a:pPr>
                      <a:r>
                        <a:rPr sz="1600" kern="0" spc="30" dirty="0">
                          <a:solidFill>
                            <a:srgbClr val="313138">
                              <a:alpha val="100000"/>
                            </a:srgbClr>
                          </a:solidFill>
                          <a:latin typeface="Arial"/>
                          <a:ea typeface="Arial"/>
                          <a:cs typeface="Arial"/>
                        </a:rPr>
                        <a:t>pendidikan</a:t>
                      </a:r>
                      <a:r>
                        <a:rPr sz="1600" kern="0" spc="140" dirty="0">
                          <a:solidFill>
                            <a:srgbClr val="313138">
                              <a:alpha val="100000"/>
                            </a:srgbClr>
                          </a:solidFill>
                          <a:latin typeface="Arial"/>
                          <a:ea typeface="Arial"/>
                          <a:cs typeface="Arial"/>
                        </a:rPr>
                        <a:t> </a:t>
                      </a:r>
                      <a:r>
                        <a:rPr sz="1600" kern="0" spc="30" dirty="0">
                          <a:solidFill>
                            <a:srgbClr val="313138">
                              <a:alpha val="100000"/>
                            </a:srgbClr>
                          </a:solidFill>
                          <a:latin typeface="Arial"/>
                          <a:ea typeface="Arial"/>
                          <a:cs typeface="Arial"/>
                        </a:rPr>
                        <a:t>menenga</a:t>
                      </a:r>
                      <a:r>
                        <a:rPr sz="1600" kern="0" spc="20" dirty="0">
                          <a:solidFill>
                            <a:srgbClr val="313138">
                              <a:alpha val="100000"/>
                            </a:srgbClr>
                          </a:solidFill>
                          <a:latin typeface="Arial"/>
                          <a:ea typeface="Arial"/>
                          <a:cs typeface="Arial"/>
                        </a:rPr>
                        <a:t>h</a:t>
                      </a:r>
                      <a:endParaRPr sz="1600" dirty="0">
                        <a:latin typeface="Arial"/>
                        <a:ea typeface="Arial"/>
                        <a:cs typeface="Arial"/>
                      </a:endParaRPr>
                    </a:p>
                  </a:txBody>
                  <a:tcPr marL="0" marR="0" marT="0" marB="0">
                    <a:lnL>
                      <a:noFill/>
                    </a:lnL>
                    <a:lnR>
                      <a:noFill/>
                    </a:lnR>
                    <a:lnT>
                      <a:noFill/>
                    </a:lnT>
                    <a:lnB>
                      <a:noFill/>
                    </a:lnB>
                  </a:tcPr>
                </a:tc>
                <a:tc>
                  <a:txBody>
                    <a:bodyPr/>
                    <a:lstStyle/>
                    <a:p>
                      <a:pPr algn="l" rtl="0" eaLnBrk="0">
                        <a:lnSpc>
                          <a:spcPct val="20690"/>
                        </a:lnSpc>
                        <a:tabLst/>
                      </a:pPr>
                      <a:endParaRPr sz="100" dirty="0">
                        <a:latin typeface="Arial"/>
                        <a:ea typeface="Arial"/>
                        <a:cs typeface="Arial"/>
                      </a:endParaRPr>
                    </a:p>
                    <a:p>
                      <a:pPr marL="452755" algn="l" rtl="0" eaLnBrk="0">
                        <a:lnSpc>
                          <a:spcPct val="84000"/>
                        </a:lnSpc>
                        <a:tabLst/>
                      </a:pPr>
                      <a:r>
                        <a:rPr sz="1500" b="1" kern="0" spc="30" dirty="0">
                          <a:solidFill>
                            <a:srgbClr val="900000">
                              <a:alpha val="100000"/>
                            </a:srgbClr>
                          </a:solidFill>
                          <a:latin typeface="Arial"/>
                          <a:ea typeface="Arial"/>
                          <a:cs typeface="Arial"/>
                        </a:rPr>
                        <a:t>Peraturan Menteri</a:t>
                      </a:r>
                      <a:endParaRPr sz="1500" dirty="0">
                        <a:latin typeface="Arial"/>
                        <a:ea typeface="Arial"/>
                        <a:cs typeface="Arial"/>
                      </a:endParaRPr>
                    </a:p>
                    <a:p>
                      <a:pPr marL="366395" algn="l" rtl="0" eaLnBrk="0">
                        <a:lnSpc>
                          <a:spcPct val="84000"/>
                        </a:lnSpc>
                        <a:spcBef>
                          <a:spcPts val="383"/>
                        </a:spcBef>
                        <a:tabLst/>
                      </a:pPr>
                      <a:r>
                        <a:rPr sz="1500" b="1" kern="0" spc="30" dirty="0">
                          <a:solidFill>
                            <a:srgbClr val="900000">
                              <a:alpha val="100000"/>
                            </a:srgbClr>
                          </a:solidFill>
                          <a:latin typeface="Arial"/>
                          <a:ea typeface="Arial"/>
                          <a:cs typeface="Arial"/>
                        </a:rPr>
                        <a:t>Kesehatan Nomor 6</a:t>
                      </a:r>
                      <a:endParaRPr sz="1500" dirty="0">
                        <a:latin typeface="Arial"/>
                        <a:ea typeface="Arial"/>
                        <a:cs typeface="Arial"/>
                      </a:endParaRPr>
                    </a:p>
                    <a:p>
                      <a:pPr marL="388620" algn="l" rtl="0" eaLnBrk="0">
                        <a:lnSpc>
                          <a:spcPct val="85000"/>
                        </a:lnSpc>
                        <a:spcBef>
                          <a:spcPts val="389"/>
                        </a:spcBef>
                        <a:tabLst/>
                      </a:pPr>
                      <a:r>
                        <a:rPr sz="1500" b="1" kern="0" spc="0" dirty="0">
                          <a:solidFill>
                            <a:srgbClr val="900000">
                              <a:alpha val="100000"/>
                            </a:srgbClr>
                          </a:solidFill>
                          <a:latin typeface="Arial"/>
                          <a:ea typeface="Arial"/>
                          <a:cs typeface="Arial"/>
                        </a:rPr>
                        <a:t>Tahun</a:t>
                      </a:r>
                      <a:r>
                        <a:rPr sz="1500" b="1" kern="0" spc="80" dirty="0">
                          <a:solidFill>
                            <a:srgbClr val="900000">
                              <a:alpha val="100000"/>
                            </a:srgbClr>
                          </a:solidFill>
                          <a:latin typeface="Arial"/>
                          <a:ea typeface="Arial"/>
                          <a:cs typeface="Arial"/>
                        </a:rPr>
                        <a:t> 2024 </a:t>
                      </a:r>
                      <a:r>
                        <a:rPr sz="1500" kern="0" spc="0" dirty="0">
                          <a:solidFill>
                            <a:srgbClr val="313138">
                              <a:alpha val="100000"/>
                            </a:srgbClr>
                          </a:solidFill>
                          <a:latin typeface="Arial"/>
                          <a:ea typeface="Arial"/>
                          <a:cs typeface="Arial"/>
                        </a:rPr>
                        <a:t>tentang</a:t>
                      </a:r>
                      <a:endParaRPr sz="1500" dirty="0">
                        <a:latin typeface="Arial"/>
                        <a:ea typeface="Arial"/>
                        <a:cs typeface="Arial"/>
                      </a:endParaRPr>
                    </a:p>
                    <a:p>
                      <a:pPr marL="640715" algn="l" rtl="0" eaLnBrk="0">
                        <a:lnSpc>
                          <a:spcPct val="84000"/>
                        </a:lnSpc>
                        <a:spcBef>
                          <a:spcPts val="375"/>
                        </a:spcBef>
                        <a:tabLst/>
                      </a:pPr>
                      <a:r>
                        <a:rPr sz="1500" kern="0" spc="10" dirty="0">
                          <a:solidFill>
                            <a:srgbClr val="313138">
                              <a:alpha val="100000"/>
                            </a:srgbClr>
                          </a:solidFill>
                          <a:latin typeface="Arial"/>
                          <a:ea typeface="Arial"/>
                          <a:cs typeface="Arial"/>
                        </a:rPr>
                        <a:t>Standar Teknis</a:t>
                      </a:r>
                      <a:endParaRPr sz="1500" dirty="0">
                        <a:latin typeface="Arial"/>
                        <a:ea typeface="Arial"/>
                        <a:cs typeface="Arial"/>
                      </a:endParaRPr>
                    </a:p>
                    <a:p>
                      <a:pPr marL="390525" algn="l" rtl="0" eaLnBrk="0">
                        <a:lnSpc>
                          <a:spcPct val="84000"/>
                        </a:lnSpc>
                        <a:spcBef>
                          <a:spcPts val="384"/>
                        </a:spcBef>
                        <a:tabLst/>
                      </a:pPr>
                      <a:r>
                        <a:rPr sz="1500" kern="0" spc="30" dirty="0">
                          <a:solidFill>
                            <a:srgbClr val="313138">
                              <a:alpha val="100000"/>
                            </a:srgbClr>
                          </a:solidFill>
                          <a:latin typeface="Arial"/>
                          <a:ea typeface="Arial"/>
                          <a:cs typeface="Arial"/>
                        </a:rPr>
                        <a:t>Pemenuhan Standar</a:t>
                      </a:r>
                      <a:endParaRPr sz="1500" dirty="0">
                        <a:latin typeface="Arial"/>
                        <a:ea typeface="Arial"/>
                        <a:cs typeface="Arial"/>
                      </a:endParaRPr>
                    </a:p>
                    <a:p>
                      <a:pPr marL="463550" algn="l" rtl="0" eaLnBrk="0">
                        <a:lnSpc>
                          <a:spcPct val="85000"/>
                        </a:lnSpc>
                        <a:spcBef>
                          <a:spcPts val="387"/>
                        </a:spcBef>
                        <a:tabLst/>
                      </a:pPr>
                      <a:r>
                        <a:rPr sz="1500" kern="0" spc="20" dirty="0">
                          <a:solidFill>
                            <a:srgbClr val="313138">
                              <a:alpha val="100000"/>
                            </a:srgbClr>
                          </a:solidFill>
                          <a:latin typeface="Arial"/>
                          <a:ea typeface="Arial"/>
                          <a:cs typeface="Arial"/>
                        </a:rPr>
                        <a:t>Pelayanan</a:t>
                      </a:r>
                      <a:r>
                        <a:rPr sz="1500" kern="0" spc="130" dirty="0">
                          <a:solidFill>
                            <a:srgbClr val="313138">
                              <a:alpha val="100000"/>
                            </a:srgbClr>
                          </a:solidFill>
                          <a:latin typeface="Arial"/>
                          <a:ea typeface="Arial"/>
                          <a:cs typeface="Arial"/>
                        </a:rPr>
                        <a:t> </a:t>
                      </a:r>
                      <a:r>
                        <a:rPr sz="1500" kern="0" spc="20" dirty="0">
                          <a:solidFill>
                            <a:srgbClr val="313138">
                              <a:alpha val="100000"/>
                            </a:srgbClr>
                          </a:solidFill>
                          <a:latin typeface="Arial"/>
                          <a:ea typeface="Arial"/>
                          <a:cs typeface="Arial"/>
                        </a:rPr>
                        <a:t>Minimal</a:t>
                      </a:r>
                      <a:endParaRPr sz="1500" dirty="0">
                        <a:latin typeface="Arial"/>
                        <a:ea typeface="Arial"/>
                        <a:cs typeface="Arial"/>
                      </a:endParaRPr>
                    </a:p>
                    <a:p>
                      <a:pPr marL="829310" algn="l" rtl="0" eaLnBrk="0">
                        <a:lnSpc>
                          <a:spcPct val="84000"/>
                        </a:lnSpc>
                        <a:spcBef>
                          <a:spcPts val="376"/>
                        </a:spcBef>
                        <a:tabLst/>
                      </a:pPr>
                      <a:r>
                        <a:rPr sz="1500" kern="0" spc="20" dirty="0">
                          <a:solidFill>
                            <a:srgbClr val="313138">
                              <a:alpha val="100000"/>
                            </a:srgbClr>
                          </a:solidFill>
                          <a:latin typeface="Arial"/>
                          <a:ea typeface="Arial"/>
                          <a:cs typeface="Arial"/>
                        </a:rPr>
                        <a:t>Kesehatan</a:t>
                      </a:r>
                      <a:endParaRPr sz="1500" dirty="0">
                        <a:latin typeface="Arial"/>
                        <a:ea typeface="Arial"/>
                        <a:cs typeface="Arial"/>
                      </a:endParaRPr>
                    </a:p>
                  </a:txBody>
                  <a:tcPr marL="0" marR="0" marT="0" marB="0">
                    <a:lnL>
                      <a:noFill/>
                    </a:lnL>
                    <a:lnR>
                      <a:noFill/>
                    </a:lnR>
                    <a:lnT>
                      <a:noFill/>
                    </a:lnT>
                    <a:lnB>
                      <a:noFill/>
                    </a:lnB>
                  </a:tcPr>
                </a:tc>
                <a:tc>
                  <a:txBody>
                    <a:bodyPr/>
                    <a:lstStyle/>
                    <a:p>
                      <a:pPr algn="l" rtl="0" eaLnBrk="0">
                        <a:lnSpc>
                          <a:spcPct val="14397"/>
                        </a:lnSpc>
                        <a:tabLst/>
                      </a:pPr>
                      <a:endParaRPr sz="100" dirty="0">
                        <a:latin typeface="Arial"/>
                        <a:ea typeface="Arial"/>
                        <a:cs typeface="Arial"/>
                      </a:endParaRPr>
                    </a:p>
                    <a:p>
                      <a:pPr marL="648334" algn="l" rtl="0" eaLnBrk="0">
                        <a:lnSpc>
                          <a:spcPct val="81000"/>
                        </a:lnSpc>
                        <a:tabLst/>
                      </a:pPr>
                      <a:r>
                        <a:rPr sz="1800" b="1" kern="0" spc="0" dirty="0">
                          <a:solidFill>
                            <a:srgbClr val="900000">
                              <a:alpha val="100000"/>
                            </a:srgbClr>
                          </a:solidFill>
                          <a:latin typeface="Arial"/>
                          <a:ea typeface="Arial"/>
                          <a:cs typeface="Arial"/>
                        </a:rPr>
                        <a:t>Peraturan Menteri Peker</a:t>
                      </a:r>
                      <a:r>
                        <a:rPr sz="1800" b="1" kern="0" spc="-10" dirty="0">
                          <a:solidFill>
                            <a:srgbClr val="900000">
                              <a:alpha val="100000"/>
                            </a:srgbClr>
                          </a:solidFill>
                          <a:latin typeface="Arial"/>
                          <a:ea typeface="Arial"/>
                          <a:cs typeface="Arial"/>
                        </a:rPr>
                        <a:t>jaan</a:t>
                      </a:r>
                      <a:r>
                        <a:rPr sz="1800" b="1" kern="0" spc="100" dirty="0">
                          <a:solidFill>
                            <a:srgbClr val="900000">
                              <a:alpha val="100000"/>
                            </a:srgbClr>
                          </a:solidFill>
                          <a:latin typeface="Arial"/>
                          <a:ea typeface="Arial"/>
                          <a:cs typeface="Arial"/>
                        </a:rPr>
                        <a:t> </a:t>
                      </a:r>
                      <a:r>
                        <a:rPr sz="1800" b="1" kern="0" spc="-10" dirty="0">
                          <a:solidFill>
                            <a:srgbClr val="900000">
                              <a:alpha val="100000"/>
                            </a:srgbClr>
                          </a:solidFill>
                          <a:latin typeface="Arial"/>
                          <a:ea typeface="Arial"/>
                          <a:cs typeface="Arial"/>
                        </a:rPr>
                        <a:t>Umum</a:t>
                      </a:r>
                      <a:r>
                        <a:rPr sz="1800" b="1" kern="0" spc="90" dirty="0">
                          <a:solidFill>
                            <a:srgbClr val="900000">
                              <a:alpha val="100000"/>
                            </a:srgbClr>
                          </a:solidFill>
                          <a:latin typeface="Arial"/>
                          <a:ea typeface="Arial"/>
                          <a:cs typeface="Arial"/>
                        </a:rPr>
                        <a:t> </a:t>
                      </a:r>
                      <a:r>
                        <a:rPr sz="1800" b="1" kern="0" spc="-10" dirty="0">
                          <a:solidFill>
                            <a:srgbClr val="900000">
                              <a:alpha val="100000"/>
                            </a:srgbClr>
                          </a:solidFill>
                          <a:latin typeface="Arial"/>
                          <a:ea typeface="Arial"/>
                          <a:cs typeface="Arial"/>
                        </a:rPr>
                        <a:t>dan</a:t>
                      </a:r>
                      <a:endParaRPr sz="1800" dirty="0">
                        <a:latin typeface="Arial"/>
                        <a:ea typeface="Arial"/>
                        <a:cs typeface="Arial"/>
                      </a:endParaRPr>
                    </a:p>
                    <a:p>
                      <a:pPr marL="459105" algn="l" rtl="0" eaLnBrk="0">
                        <a:lnSpc>
                          <a:spcPct val="81000"/>
                        </a:lnSpc>
                        <a:spcBef>
                          <a:spcPts val="447"/>
                        </a:spcBef>
                        <a:tabLst/>
                      </a:pPr>
                      <a:r>
                        <a:rPr sz="1800" b="1" kern="0" spc="-10" dirty="0">
                          <a:solidFill>
                            <a:srgbClr val="900000">
                              <a:alpha val="100000"/>
                            </a:srgbClr>
                          </a:solidFill>
                          <a:latin typeface="Arial"/>
                          <a:ea typeface="Arial"/>
                          <a:cs typeface="Arial"/>
                        </a:rPr>
                        <a:t>Perumahan</a:t>
                      </a:r>
                      <a:r>
                        <a:rPr sz="1800" b="1" kern="0" spc="180" dirty="0">
                          <a:solidFill>
                            <a:srgbClr val="900000">
                              <a:alpha val="100000"/>
                            </a:srgbClr>
                          </a:solidFill>
                          <a:latin typeface="Arial"/>
                          <a:ea typeface="Arial"/>
                          <a:cs typeface="Arial"/>
                        </a:rPr>
                        <a:t> </a:t>
                      </a:r>
                      <a:r>
                        <a:rPr sz="1800" b="1" kern="0" spc="-10" dirty="0">
                          <a:solidFill>
                            <a:srgbClr val="900000">
                              <a:alpha val="100000"/>
                            </a:srgbClr>
                          </a:solidFill>
                          <a:latin typeface="Arial"/>
                          <a:ea typeface="Arial"/>
                          <a:cs typeface="Arial"/>
                        </a:rPr>
                        <a:t>Rakyat</a:t>
                      </a:r>
                      <a:r>
                        <a:rPr sz="1800" b="1" kern="0" spc="120" dirty="0">
                          <a:solidFill>
                            <a:srgbClr val="900000">
                              <a:alpha val="100000"/>
                            </a:srgbClr>
                          </a:solidFill>
                          <a:latin typeface="Arial"/>
                          <a:ea typeface="Arial"/>
                          <a:cs typeface="Arial"/>
                        </a:rPr>
                        <a:t> </a:t>
                      </a:r>
                      <a:r>
                        <a:rPr sz="1800" b="1" kern="0" spc="-10" dirty="0">
                          <a:solidFill>
                            <a:srgbClr val="900000">
                              <a:alpha val="100000"/>
                            </a:srgbClr>
                          </a:solidFill>
                          <a:latin typeface="Arial"/>
                          <a:ea typeface="Arial"/>
                          <a:cs typeface="Arial"/>
                        </a:rPr>
                        <a:t>Nomor Nomor 13 Tahun</a:t>
                      </a:r>
                      <a:endParaRPr sz="1800" dirty="0">
                        <a:latin typeface="Arial"/>
                        <a:ea typeface="Arial"/>
                        <a:cs typeface="Arial"/>
                      </a:endParaRPr>
                    </a:p>
                    <a:p>
                      <a:pPr marL="681990" algn="l" rtl="0" eaLnBrk="0">
                        <a:lnSpc>
                          <a:spcPct val="81000"/>
                        </a:lnSpc>
                        <a:spcBef>
                          <a:spcPts val="447"/>
                        </a:spcBef>
                        <a:tabLst/>
                      </a:pPr>
                      <a:r>
                        <a:rPr sz="1800" b="1" kern="0" spc="0" dirty="0">
                          <a:solidFill>
                            <a:srgbClr val="900000">
                              <a:alpha val="100000"/>
                            </a:srgbClr>
                          </a:solidFill>
                          <a:latin typeface="Arial"/>
                          <a:ea typeface="Arial"/>
                          <a:cs typeface="Arial"/>
                        </a:rPr>
                        <a:t>2023 </a:t>
                      </a:r>
                      <a:r>
                        <a:rPr sz="1800" kern="0" spc="0" dirty="0">
                          <a:solidFill>
                            <a:srgbClr val="313138">
                              <a:alpha val="100000"/>
                            </a:srgbClr>
                          </a:solidFill>
                          <a:latin typeface="Arial"/>
                          <a:ea typeface="Arial"/>
                          <a:cs typeface="Arial"/>
                        </a:rPr>
                        <a:t>tentang Stand</a:t>
                      </a:r>
                      <a:r>
                        <a:rPr sz="1800" kern="0" spc="-10" dirty="0">
                          <a:solidFill>
                            <a:srgbClr val="313138">
                              <a:alpha val="100000"/>
                            </a:srgbClr>
                          </a:solidFill>
                          <a:latin typeface="Arial"/>
                          <a:ea typeface="Arial"/>
                          <a:cs typeface="Arial"/>
                        </a:rPr>
                        <a:t>ar Teknis SPM</a:t>
                      </a:r>
                      <a:r>
                        <a:rPr sz="1800" kern="0" spc="150" dirty="0">
                          <a:solidFill>
                            <a:srgbClr val="313138">
                              <a:alpha val="100000"/>
                            </a:srgbClr>
                          </a:solidFill>
                          <a:latin typeface="Arial"/>
                          <a:ea typeface="Arial"/>
                          <a:cs typeface="Arial"/>
                        </a:rPr>
                        <a:t> </a:t>
                      </a:r>
                      <a:r>
                        <a:rPr sz="1800" kern="0" spc="-10" dirty="0">
                          <a:solidFill>
                            <a:srgbClr val="313138">
                              <a:alpha val="100000"/>
                            </a:srgbClr>
                          </a:solidFill>
                          <a:latin typeface="Arial"/>
                          <a:ea typeface="Arial"/>
                          <a:cs typeface="Arial"/>
                        </a:rPr>
                        <a:t>Bidang</a:t>
                      </a:r>
                      <a:endParaRPr sz="1800" dirty="0">
                        <a:latin typeface="Arial"/>
                        <a:ea typeface="Arial"/>
                        <a:cs typeface="Arial"/>
                      </a:endParaRPr>
                    </a:p>
                    <a:p>
                      <a:pPr marL="304165" algn="l" rtl="0" eaLnBrk="0">
                        <a:lnSpc>
                          <a:spcPct val="81000"/>
                        </a:lnSpc>
                        <a:spcBef>
                          <a:spcPts val="459"/>
                        </a:spcBef>
                        <a:tabLst/>
                      </a:pPr>
                      <a:r>
                        <a:rPr sz="1800" kern="0" spc="-10" dirty="0">
                          <a:solidFill>
                            <a:srgbClr val="313138">
                              <a:alpha val="100000"/>
                            </a:srgbClr>
                          </a:solidFill>
                          <a:latin typeface="Arial"/>
                          <a:ea typeface="Arial"/>
                          <a:cs typeface="Arial"/>
                        </a:rPr>
                        <a:t>Pekerjaan</a:t>
                      </a:r>
                      <a:r>
                        <a:rPr sz="1800" kern="0" spc="140" dirty="0">
                          <a:solidFill>
                            <a:srgbClr val="313138">
                              <a:alpha val="100000"/>
                            </a:srgbClr>
                          </a:solidFill>
                          <a:latin typeface="Arial"/>
                          <a:ea typeface="Arial"/>
                          <a:cs typeface="Arial"/>
                        </a:rPr>
                        <a:t> </a:t>
                      </a:r>
                      <a:r>
                        <a:rPr sz="1800" kern="0" spc="-10" dirty="0">
                          <a:solidFill>
                            <a:srgbClr val="313138">
                              <a:alpha val="100000"/>
                            </a:srgbClr>
                          </a:solidFill>
                          <a:latin typeface="Arial"/>
                          <a:ea typeface="Arial"/>
                          <a:cs typeface="Arial"/>
                        </a:rPr>
                        <a:t>Umum dan</a:t>
                      </a:r>
                      <a:r>
                        <a:rPr sz="1800" kern="0" spc="160" dirty="0">
                          <a:solidFill>
                            <a:srgbClr val="313138">
                              <a:alpha val="100000"/>
                            </a:srgbClr>
                          </a:solidFill>
                          <a:latin typeface="Arial"/>
                          <a:ea typeface="Arial"/>
                          <a:cs typeface="Arial"/>
                        </a:rPr>
                        <a:t> </a:t>
                      </a:r>
                      <a:r>
                        <a:rPr sz="1800" kern="0" spc="-10" dirty="0">
                          <a:solidFill>
                            <a:srgbClr val="313138">
                              <a:alpha val="100000"/>
                            </a:srgbClr>
                          </a:solidFill>
                          <a:latin typeface="Arial"/>
                          <a:ea typeface="Arial"/>
                          <a:cs typeface="Arial"/>
                        </a:rPr>
                        <a:t>Bidang</a:t>
                      </a:r>
                      <a:r>
                        <a:rPr sz="1800" kern="0" spc="160" dirty="0">
                          <a:solidFill>
                            <a:srgbClr val="313138">
                              <a:alpha val="100000"/>
                            </a:srgbClr>
                          </a:solidFill>
                          <a:latin typeface="Arial"/>
                          <a:ea typeface="Arial"/>
                          <a:cs typeface="Arial"/>
                        </a:rPr>
                        <a:t> </a:t>
                      </a:r>
                      <a:r>
                        <a:rPr sz="1800" kern="0" spc="-10" dirty="0">
                          <a:solidFill>
                            <a:srgbClr val="313138">
                              <a:alpha val="100000"/>
                            </a:srgbClr>
                          </a:solidFill>
                          <a:latin typeface="Arial"/>
                          <a:ea typeface="Arial"/>
                          <a:cs typeface="Arial"/>
                        </a:rPr>
                        <a:t>Perumahan</a:t>
                      </a:r>
                      <a:r>
                        <a:rPr sz="1800" kern="0" spc="170" dirty="0">
                          <a:solidFill>
                            <a:srgbClr val="313138">
                              <a:alpha val="100000"/>
                            </a:srgbClr>
                          </a:solidFill>
                          <a:latin typeface="Arial"/>
                          <a:ea typeface="Arial"/>
                          <a:cs typeface="Arial"/>
                        </a:rPr>
                        <a:t> </a:t>
                      </a:r>
                      <a:r>
                        <a:rPr sz="1800" kern="0" spc="-10" dirty="0">
                          <a:solidFill>
                            <a:srgbClr val="313138">
                              <a:alpha val="100000"/>
                            </a:srgbClr>
                          </a:solidFill>
                          <a:latin typeface="Arial"/>
                          <a:ea typeface="Arial"/>
                          <a:cs typeface="Arial"/>
                        </a:rPr>
                        <a:t>R</a:t>
                      </a:r>
                      <a:r>
                        <a:rPr sz="1800" kern="0" spc="-20" dirty="0">
                          <a:solidFill>
                            <a:srgbClr val="313138">
                              <a:alpha val="100000"/>
                            </a:srgbClr>
                          </a:solidFill>
                          <a:latin typeface="Arial"/>
                          <a:ea typeface="Arial"/>
                          <a:cs typeface="Arial"/>
                        </a:rPr>
                        <a:t>akyat</a:t>
                      </a:r>
                      <a:endParaRPr sz="1800" dirty="0">
                        <a:latin typeface="Arial"/>
                        <a:ea typeface="Arial"/>
                        <a:cs typeface="Arial"/>
                      </a:endParaRPr>
                    </a:p>
                  </a:txBody>
                  <a:tcPr marL="0" marR="0" marT="0" marB="0">
                    <a:lnL>
                      <a:noFill/>
                    </a:lnL>
                    <a:lnR>
                      <a:noFill/>
                    </a:lnR>
                    <a:lnT>
                      <a:noFill/>
                    </a:lnT>
                    <a:lnB>
                      <a:noFill/>
                    </a:lnB>
                  </a:tcPr>
                </a:tc>
                <a:tc>
                  <a:txBody>
                    <a:bodyPr/>
                    <a:lstStyle/>
                    <a:p>
                      <a:pPr algn="l" rtl="0" eaLnBrk="0">
                        <a:lnSpc>
                          <a:spcPct val="9638"/>
                        </a:lnSpc>
                        <a:tabLst/>
                      </a:pPr>
                      <a:endParaRPr sz="100" dirty="0">
                        <a:latin typeface="Arial"/>
                        <a:ea typeface="Arial"/>
                        <a:cs typeface="Arial"/>
                      </a:endParaRPr>
                    </a:p>
                    <a:p>
                      <a:pPr marL="469900" indent="-197485" algn="l" rtl="0" eaLnBrk="0">
                        <a:lnSpc>
                          <a:spcPct val="95000"/>
                        </a:lnSpc>
                        <a:tabLst/>
                      </a:pPr>
                      <a:r>
                        <a:rPr sz="1500" b="1" kern="0" spc="30" dirty="0">
                          <a:solidFill>
                            <a:srgbClr val="900000">
                              <a:alpha val="100000"/>
                            </a:srgbClr>
                          </a:solidFill>
                          <a:latin typeface="Arial"/>
                          <a:ea typeface="Arial"/>
                          <a:cs typeface="Arial"/>
                        </a:rPr>
                        <a:t>Peraturan Menteri Sosial </a:t>
                      </a:r>
                      <a:r>
                        <a:rPr sz="1500" b="1" kern="0" spc="0" dirty="0">
                          <a:solidFill>
                            <a:srgbClr val="900000">
                              <a:alpha val="100000"/>
                            </a:srgbClr>
                          </a:solidFill>
                          <a:latin typeface="Arial"/>
                          <a:ea typeface="Arial"/>
                          <a:cs typeface="Arial"/>
                        </a:rPr>
                        <a:t>Nomor</a:t>
                      </a:r>
                      <a:r>
                        <a:rPr sz="1500" b="1" kern="0" spc="60" dirty="0">
                          <a:solidFill>
                            <a:srgbClr val="900000">
                              <a:alpha val="100000"/>
                            </a:srgbClr>
                          </a:solidFill>
                          <a:latin typeface="Arial"/>
                          <a:ea typeface="Arial"/>
                          <a:cs typeface="Arial"/>
                        </a:rPr>
                        <a:t> 9 </a:t>
                      </a:r>
                      <a:r>
                        <a:rPr sz="1500" b="1" kern="0" spc="0" dirty="0">
                          <a:solidFill>
                            <a:srgbClr val="900000">
                              <a:alpha val="100000"/>
                            </a:srgbClr>
                          </a:solidFill>
                          <a:latin typeface="Arial"/>
                          <a:ea typeface="Arial"/>
                          <a:cs typeface="Arial"/>
                        </a:rPr>
                        <a:t>Tahun</a:t>
                      </a:r>
                      <a:r>
                        <a:rPr sz="1500" b="1" kern="0" spc="60" dirty="0">
                          <a:solidFill>
                            <a:srgbClr val="900000">
                              <a:alpha val="100000"/>
                            </a:srgbClr>
                          </a:solidFill>
                          <a:latin typeface="Arial"/>
                          <a:ea typeface="Arial"/>
                          <a:cs typeface="Arial"/>
                        </a:rPr>
                        <a:t> 2018</a:t>
                      </a:r>
                      <a:endParaRPr sz="1500" dirty="0">
                        <a:latin typeface="Arial"/>
                        <a:ea typeface="Arial"/>
                        <a:cs typeface="Arial"/>
                      </a:endParaRPr>
                    </a:p>
                    <a:p>
                      <a:pPr marL="414655" algn="l" rtl="0" eaLnBrk="0">
                        <a:lnSpc>
                          <a:spcPct val="85000"/>
                        </a:lnSpc>
                        <a:spcBef>
                          <a:spcPts val="390"/>
                        </a:spcBef>
                        <a:tabLst/>
                      </a:pPr>
                      <a:r>
                        <a:rPr sz="1500" kern="0" spc="20" dirty="0">
                          <a:solidFill>
                            <a:srgbClr val="313138">
                              <a:alpha val="100000"/>
                            </a:srgbClr>
                          </a:solidFill>
                          <a:latin typeface="Arial"/>
                          <a:ea typeface="Arial"/>
                          <a:cs typeface="Arial"/>
                        </a:rPr>
                        <a:t>tentang Standar Teknis</a:t>
                      </a:r>
                      <a:endParaRPr sz="1500" dirty="0">
                        <a:latin typeface="Arial"/>
                        <a:ea typeface="Arial"/>
                        <a:cs typeface="Arial"/>
                      </a:endParaRPr>
                    </a:p>
                    <a:p>
                      <a:pPr marL="420369" algn="l" rtl="0" eaLnBrk="0">
                        <a:lnSpc>
                          <a:spcPct val="85000"/>
                        </a:lnSpc>
                        <a:spcBef>
                          <a:spcPts val="378"/>
                        </a:spcBef>
                        <a:tabLst/>
                      </a:pPr>
                      <a:r>
                        <a:rPr sz="1500" kern="0" spc="20" dirty="0">
                          <a:solidFill>
                            <a:srgbClr val="313138">
                              <a:alpha val="100000"/>
                            </a:srgbClr>
                          </a:solidFill>
                          <a:latin typeface="Arial"/>
                          <a:ea typeface="Arial"/>
                          <a:cs typeface="Arial"/>
                        </a:rPr>
                        <a:t>Pelayanan</a:t>
                      </a:r>
                      <a:r>
                        <a:rPr sz="1500" kern="0" spc="120" dirty="0">
                          <a:solidFill>
                            <a:srgbClr val="313138">
                              <a:alpha val="100000"/>
                            </a:srgbClr>
                          </a:solidFill>
                          <a:latin typeface="Arial"/>
                          <a:ea typeface="Arial"/>
                          <a:cs typeface="Arial"/>
                        </a:rPr>
                        <a:t> </a:t>
                      </a:r>
                      <a:r>
                        <a:rPr sz="1500" kern="0" spc="20" dirty="0">
                          <a:solidFill>
                            <a:srgbClr val="313138">
                              <a:alpha val="100000"/>
                            </a:srgbClr>
                          </a:solidFill>
                          <a:latin typeface="Arial"/>
                          <a:ea typeface="Arial"/>
                          <a:cs typeface="Arial"/>
                        </a:rPr>
                        <a:t>Dasar</a:t>
                      </a:r>
                      <a:r>
                        <a:rPr sz="1500" kern="0" spc="140" dirty="0">
                          <a:solidFill>
                            <a:srgbClr val="313138">
                              <a:alpha val="100000"/>
                            </a:srgbClr>
                          </a:solidFill>
                          <a:latin typeface="Arial"/>
                          <a:ea typeface="Arial"/>
                          <a:cs typeface="Arial"/>
                        </a:rPr>
                        <a:t> </a:t>
                      </a:r>
                      <a:r>
                        <a:rPr sz="1500" kern="0" spc="20" dirty="0">
                          <a:solidFill>
                            <a:srgbClr val="313138">
                              <a:alpha val="100000"/>
                            </a:srgbClr>
                          </a:solidFill>
                          <a:latin typeface="Arial"/>
                          <a:ea typeface="Arial"/>
                          <a:cs typeface="Arial"/>
                        </a:rPr>
                        <a:t>P</a:t>
                      </a:r>
                      <a:r>
                        <a:rPr sz="1500" kern="0" spc="10" dirty="0">
                          <a:solidFill>
                            <a:srgbClr val="313138">
                              <a:alpha val="100000"/>
                            </a:srgbClr>
                          </a:solidFill>
                          <a:latin typeface="Arial"/>
                          <a:ea typeface="Arial"/>
                          <a:cs typeface="Arial"/>
                        </a:rPr>
                        <a:t>ada</a:t>
                      </a:r>
                      <a:endParaRPr sz="1500" dirty="0">
                        <a:latin typeface="Arial"/>
                        <a:ea typeface="Arial"/>
                        <a:cs typeface="Arial"/>
                      </a:endParaRPr>
                    </a:p>
                    <a:p>
                      <a:pPr marL="591184" algn="l" rtl="0" eaLnBrk="0">
                        <a:lnSpc>
                          <a:spcPct val="85000"/>
                        </a:lnSpc>
                        <a:spcBef>
                          <a:spcPts val="366"/>
                        </a:spcBef>
                        <a:tabLst/>
                      </a:pPr>
                      <a:r>
                        <a:rPr sz="1500" kern="0" spc="20" dirty="0">
                          <a:solidFill>
                            <a:srgbClr val="313138">
                              <a:alpha val="100000"/>
                            </a:srgbClr>
                          </a:solidFill>
                          <a:latin typeface="Arial"/>
                          <a:ea typeface="Arial"/>
                          <a:cs typeface="Arial"/>
                        </a:rPr>
                        <a:t>Standar</a:t>
                      </a:r>
                      <a:r>
                        <a:rPr sz="1500" kern="0" spc="210" dirty="0">
                          <a:solidFill>
                            <a:srgbClr val="313138">
                              <a:alpha val="100000"/>
                            </a:srgbClr>
                          </a:solidFill>
                          <a:latin typeface="Arial"/>
                          <a:ea typeface="Arial"/>
                          <a:cs typeface="Arial"/>
                        </a:rPr>
                        <a:t> </a:t>
                      </a:r>
                      <a:r>
                        <a:rPr sz="1500" kern="0" spc="20" dirty="0">
                          <a:solidFill>
                            <a:srgbClr val="313138">
                              <a:alpha val="100000"/>
                            </a:srgbClr>
                          </a:solidFill>
                          <a:latin typeface="Arial"/>
                          <a:ea typeface="Arial"/>
                          <a:cs typeface="Arial"/>
                        </a:rPr>
                        <a:t>Pelayanan</a:t>
                      </a:r>
                      <a:endParaRPr sz="1500" dirty="0">
                        <a:latin typeface="Arial"/>
                        <a:ea typeface="Arial"/>
                        <a:cs typeface="Arial"/>
                      </a:endParaRPr>
                    </a:p>
                    <a:p>
                      <a:pPr marL="360679" algn="l" rtl="0" eaLnBrk="0">
                        <a:lnSpc>
                          <a:spcPct val="85000"/>
                        </a:lnSpc>
                        <a:spcBef>
                          <a:spcPts val="366"/>
                        </a:spcBef>
                        <a:tabLst/>
                      </a:pPr>
                      <a:r>
                        <a:rPr sz="1500" kern="0" spc="20" dirty="0">
                          <a:solidFill>
                            <a:srgbClr val="313138">
                              <a:alpha val="100000"/>
                            </a:srgbClr>
                          </a:solidFill>
                          <a:latin typeface="Arial"/>
                          <a:ea typeface="Arial"/>
                          <a:cs typeface="Arial"/>
                        </a:rPr>
                        <a:t>Minimal</a:t>
                      </a:r>
                      <a:r>
                        <a:rPr sz="1500" kern="0" spc="150" dirty="0">
                          <a:solidFill>
                            <a:srgbClr val="313138">
                              <a:alpha val="100000"/>
                            </a:srgbClr>
                          </a:solidFill>
                          <a:latin typeface="Arial"/>
                          <a:ea typeface="Arial"/>
                          <a:cs typeface="Arial"/>
                        </a:rPr>
                        <a:t> </a:t>
                      </a:r>
                      <a:r>
                        <a:rPr sz="1500" kern="0" spc="20" dirty="0">
                          <a:solidFill>
                            <a:srgbClr val="313138">
                              <a:alpha val="100000"/>
                            </a:srgbClr>
                          </a:solidFill>
                          <a:latin typeface="Arial"/>
                          <a:ea typeface="Arial"/>
                          <a:cs typeface="Arial"/>
                        </a:rPr>
                        <a:t>Bidang Sosial di</a:t>
                      </a:r>
                      <a:endParaRPr sz="1500" dirty="0">
                        <a:latin typeface="Arial"/>
                        <a:ea typeface="Arial"/>
                        <a:cs typeface="Arial"/>
                      </a:endParaRPr>
                    </a:p>
                    <a:p>
                      <a:pPr marL="543559" algn="l" rtl="0" eaLnBrk="0">
                        <a:lnSpc>
                          <a:spcPts val="1828"/>
                        </a:lnSpc>
                        <a:spcBef>
                          <a:spcPts val="378"/>
                        </a:spcBef>
                        <a:tabLst/>
                      </a:pPr>
                      <a:r>
                        <a:rPr sz="1500" kern="0" spc="20" dirty="0">
                          <a:solidFill>
                            <a:srgbClr val="313138">
                              <a:alpha val="100000"/>
                            </a:srgbClr>
                          </a:solidFill>
                          <a:latin typeface="Arial"/>
                          <a:ea typeface="Arial"/>
                          <a:cs typeface="Arial"/>
                        </a:rPr>
                        <a:t>Daerah</a:t>
                      </a:r>
                      <a:r>
                        <a:rPr sz="1500" kern="0" spc="130" dirty="0">
                          <a:solidFill>
                            <a:srgbClr val="313138">
                              <a:alpha val="100000"/>
                            </a:srgbClr>
                          </a:solidFill>
                          <a:latin typeface="Arial"/>
                          <a:ea typeface="Arial"/>
                          <a:cs typeface="Arial"/>
                        </a:rPr>
                        <a:t> </a:t>
                      </a:r>
                      <a:r>
                        <a:rPr sz="1500" kern="0" spc="20" dirty="0">
                          <a:solidFill>
                            <a:srgbClr val="313138">
                              <a:alpha val="100000"/>
                            </a:srgbClr>
                          </a:solidFill>
                          <a:latin typeface="Arial"/>
                          <a:ea typeface="Arial"/>
                          <a:cs typeface="Arial"/>
                        </a:rPr>
                        <a:t>Provinsi dan</a:t>
                      </a:r>
                      <a:endParaRPr sz="1500" dirty="0">
                        <a:latin typeface="Arial"/>
                        <a:ea typeface="Arial"/>
                        <a:cs typeface="Arial"/>
                      </a:endParaRPr>
                    </a:p>
                    <a:p>
                      <a:pPr marL="729615" algn="l" rtl="0" eaLnBrk="0">
                        <a:lnSpc>
                          <a:spcPct val="86000"/>
                        </a:lnSpc>
                        <a:spcBef>
                          <a:spcPts val="68"/>
                        </a:spcBef>
                        <a:tabLst/>
                      </a:pPr>
                      <a:r>
                        <a:rPr sz="1500" kern="0" spc="30" dirty="0">
                          <a:solidFill>
                            <a:srgbClr val="313138">
                              <a:alpha val="100000"/>
                            </a:srgbClr>
                          </a:solidFill>
                          <a:latin typeface="Arial"/>
                          <a:ea typeface="Arial"/>
                          <a:cs typeface="Arial"/>
                        </a:rPr>
                        <a:t>Kabupaten/Ko</a:t>
                      </a:r>
                      <a:r>
                        <a:rPr sz="1500" kern="0" spc="20" dirty="0">
                          <a:solidFill>
                            <a:srgbClr val="313138">
                              <a:alpha val="100000"/>
                            </a:srgbClr>
                          </a:solidFill>
                          <a:latin typeface="Arial"/>
                          <a:ea typeface="Arial"/>
                          <a:cs typeface="Arial"/>
                        </a:rPr>
                        <a:t>ta</a:t>
                      </a:r>
                      <a:endParaRPr sz="1500" dirty="0">
                        <a:latin typeface="Arial"/>
                        <a:ea typeface="Arial"/>
                        <a:cs typeface="Arial"/>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380" name="textbox 3380"/>
          <p:cNvSpPr/>
          <p:nvPr/>
        </p:nvSpPr>
        <p:spPr>
          <a:xfrm>
            <a:off x="1596416" y="2592145"/>
            <a:ext cx="15946755" cy="1062355"/>
          </a:xfrm>
          <a:prstGeom prst="rect">
            <a:avLst/>
          </a:prstGeom>
          <a:noFill/>
          <a:ln w="0" cap="flat">
            <a:noFill/>
            <a:prstDash val="solid"/>
            <a:miter lim="0"/>
          </a:ln>
        </p:spPr>
        <p:txBody>
          <a:bodyPr vert="horz" wrap="square" lIns="0" tIns="0" rIns="0" bIns="0"/>
          <a:lstStyle/>
          <a:p>
            <a:pPr algn="l" rtl="0" eaLnBrk="0">
              <a:lnSpc>
                <a:spcPct val="78723"/>
              </a:lnSpc>
              <a:tabLst/>
            </a:pPr>
            <a:endParaRPr sz="100" dirty="0">
              <a:latin typeface="Arial"/>
              <a:ea typeface="Arial"/>
              <a:cs typeface="Arial"/>
            </a:endParaRPr>
          </a:p>
          <a:p>
            <a:pPr marL="29209" algn="l" rtl="0" eaLnBrk="0">
              <a:lnSpc>
                <a:spcPct val="82000"/>
              </a:lnSpc>
              <a:tabLst/>
            </a:pPr>
            <a:r>
              <a:rPr sz="2400" kern="0" spc="70" dirty="0">
                <a:solidFill>
                  <a:srgbClr val="313138">
                    <a:alpha val="100000"/>
                  </a:srgbClr>
                </a:solidFill>
                <a:latin typeface="Arial"/>
                <a:ea typeface="Arial"/>
                <a:cs typeface="Arial"/>
              </a:rPr>
              <a:t>Dalam</a:t>
            </a:r>
            <a:r>
              <a:rPr sz="2400" kern="0" spc="560" dirty="0">
                <a:solidFill>
                  <a:srgbClr val="313138">
                    <a:alpha val="100000"/>
                  </a:srgbClr>
                </a:solidFill>
                <a:latin typeface="Arial"/>
                <a:ea typeface="Arial"/>
                <a:cs typeface="Arial"/>
              </a:rPr>
              <a:t> </a:t>
            </a:r>
            <a:r>
              <a:rPr sz="2400" kern="0" spc="70" dirty="0">
                <a:solidFill>
                  <a:srgbClr val="313138">
                    <a:alpha val="100000"/>
                  </a:srgbClr>
                </a:solidFill>
                <a:latin typeface="Arial"/>
                <a:ea typeface="Arial"/>
                <a:cs typeface="Arial"/>
              </a:rPr>
              <a:t>rangka</a:t>
            </a:r>
            <a:r>
              <a:rPr sz="2400" kern="0" spc="580" dirty="0">
                <a:solidFill>
                  <a:srgbClr val="313138">
                    <a:alpha val="100000"/>
                  </a:srgbClr>
                </a:solidFill>
                <a:latin typeface="Arial"/>
                <a:ea typeface="Arial"/>
                <a:cs typeface="Arial"/>
              </a:rPr>
              <a:t> </a:t>
            </a:r>
            <a:r>
              <a:rPr sz="2400" b="1" kern="0" spc="70" dirty="0">
                <a:solidFill>
                  <a:srgbClr val="558BB8">
                    <a:alpha val="100000"/>
                  </a:srgbClr>
                </a:solidFill>
                <a:latin typeface="Arial"/>
                <a:ea typeface="Arial"/>
                <a:cs typeface="Arial"/>
              </a:rPr>
              <a:t>mendanai</a:t>
            </a:r>
            <a:r>
              <a:rPr sz="2400" b="1" kern="0" spc="570" dirty="0">
                <a:solidFill>
                  <a:srgbClr val="558BB8">
                    <a:alpha val="100000"/>
                  </a:srgbClr>
                </a:solidFill>
                <a:latin typeface="Arial"/>
                <a:ea typeface="Arial"/>
                <a:cs typeface="Arial"/>
              </a:rPr>
              <a:t> </a:t>
            </a:r>
            <a:r>
              <a:rPr sz="2400" b="1" kern="0" spc="70" dirty="0">
                <a:solidFill>
                  <a:srgbClr val="558BB8">
                    <a:alpha val="100000"/>
                  </a:srgbClr>
                </a:solidFill>
                <a:latin typeface="Arial"/>
                <a:ea typeface="Arial"/>
                <a:cs typeface="Arial"/>
              </a:rPr>
              <a:t>urusan</a:t>
            </a:r>
            <a:r>
              <a:rPr sz="2400" b="1" kern="0" spc="580" dirty="0">
                <a:solidFill>
                  <a:srgbClr val="558BB8">
                    <a:alpha val="100000"/>
                  </a:srgbClr>
                </a:solidFill>
                <a:latin typeface="Arial"/>
                <a:ea typeface="Arial"/>
                <a:cs typeface="Arial"/>
              </a:rPr>
              <a:t> </a:t>
            </a:r>
            <a:r>
              <a:rPr sz="2400" b="1" kern="0" spc="70" dirty="0">
                <a:solidFill>
                  <a:srgbClr val="558BB8">
                    <a:alpha val="100000"/>
                  </a:srgbClr>
                </a:solidFill>
                <a:latin typeface="Arial"/>
                <a:ea typeface="Arial"/>
                <a:cs typeface="Arial"/>
              </a:rPr>
              <a:t>pemerintah</a:t>
            </a:r>
            <a:r>
              <a:rPr sz="2400" b="1" kern="0" spc="60" dirty="0">
                <a:solidFill>
                  <a:srgbClr val="558BB8">
                    <a:alpha val="100000"/>
                  </a:srgbClr>
                </a:solidFill>
                <a:latin typeface="Arial"/>
                <a:ea typeface="Arial"/>
                <a:cs typeface="Arial"/>
              </a:rPr>
              <a:t>an</a:t>
            </a:r>
            <a:r>
              <a:rPr sz="2400" b="1" kern="0" spc="430" dirty="0">
                <a:solidFill>
                  <a:srgbClr val="558BB8">
                    <a:alpha val="100000"/>
                  </a:srgbClr>
                </a:solidFill>
                <a:latin typeface="Arial"/>
                <a:ea typeface="Arial"/>
                <a:cs typeface="Arial"/>
              </a:rPr>
              <a:t> </a:t>
            </a:r>
            <a:r>
              <a:rPr sz="2400" b="1" kern="0" spc="60" dirty="0">
                <a:solidFill>
                  <a:srgbClr val="558BB8">
                    <a:alpha val="100000"/>
                  </a:srgbClr>
                </a:solidFill>
                <a:latin typeface="Arial"/>
                <a:ea typeface="Arial"/>
                <a:cs typeface="Arial"/>
              </a:rPr>
              <a:t>wajib</a:t>
            </a:r>
            <a:r>
              <a:rPr sz="2400" b="1" kern="0" spc="440" dirty="0">
                <a:solidFill>
                  <a:srgbClr val="558BB8">
                    <a:alpha val="100000"/>
                  </a:srgbClr>
                </a:solidFill>
                <a:latin typeface="Arial"/>
                <a:ea typeface="Arial"/>
                <a:cs typeface="Arial"/>
              </a:rPr>
              <a:t> </a:t>
            </a:r>
            <a:r>
              <a:rPr sz="2400" b="1" kern="0" spc="60" dirty="0">
                <a:solidFill>
                  <a:srgbClr val="558BB8">
                    <a:alpha val="100000"/>
                  </a:srgbClr>
                </a:solidFill>
                <a:latin typeface="Arial"/>
                <a:ea typeface="Arial"/>
                <a:cs typeface="Arial"/>
              </a:rPr>
              <a:t>terkait</a:t>
            </a:r>
            <a:r>
              <a:rPr sz="2400" b="1" kern="0" spc="590" dirty="0">
                <a:solidFill>
                  <a:srgbClr val="558BB8">
                    <a:alpha val="100000"/>
                  </a:srgbClr>
                </a:solidFill>
                <a:latin typeface="Arial"/>
                <a:ea typeface="Arial"/>
                <a:cs typeface="Arial"/>
              </a:rPr>
              <a:t> </a:t>
            </a:r>
            <a:r>
              <a:rPr sz="2400" b="1" kern="0" spc="60" dirty="0">
                <a:solidFill>
                  <a:srgbClr val="558BB8">
                    <a:alpha val="100000"/>
                  </a:srgbClr>
                </a:solidFill>
                <a:latin typeface="Arial"/>
                <a:ea typeface="Arial"/>
                <a:cs typeface="Arial"/>
              </a:rPr>
              <a:t>pelayanan</a:t>
            </a:r>
            <a:r>
              <a:rPr sz="2400" b="1" kern="0" spc="530" dirty="0">
                <a:solidFill>
                  <a:srgbClr val="558BB8">
                    <a:alpha val="100000"/>
                  </a:srgbClr>
                </a:solidFill>
                <a:latin typeface="Arial"/>
                <a:ea typeface="Arial"/>
                <a:cs typeface="Arial"/>
              </a:rPr>
              <a:t> </a:t>
            </a:r>
            <a:r>
              <a:rPr sz="2400" b="1" kern="0" spc="60" dirty="0">
                <a:solidFill>
                  <a:srgbClr val="558BB8">
                    <a:alpha val="100000"/>
                  </a:srgbClr>
                </a:solidFill>
                <a:latin typeface="Arial"/>
                <a:ea typeface="Arial"/>
                <a:cs typeface="Arial"/>
              </a:rPr>
              <a:t>dasar</a:t>
            </a:r>
            <a:r>
              <a:rPr sz="2400" b="1" kern="0" spc="440" dirty="0">
                <a:solidFill>
                  <a:srgbClr val="558BB8">
                    <a:alpha val="100000"/>
                  </a:srgbClr>
                </a:solidFill>
                <a:latin typeface="Arial"/>
                <a:ea typeface="Arial"/>
                <a:cs typeface="Arial"/>
              </a:rPr>
              <a:t> </a:t>
            </a:r>
            <a:r>
              <a:rPr sz="2400" b="1" kern="0" spc="60" dirty="0">
                <a:solidFill>
                  <a:srgbClr val="558BB8">
                    <a:alpha val="100000"/>
                  </a:srgbClr>
                </a:solidFill>
                <a:latin typeface="Arial"/>
                <a:ea typeface="Arial"/>
                <a:cs typeface="Arial"/>
              </a:rPr>
              <a:t>yang</a:t>
            </a:r>
            <a:r>
              <a:rPr sz="2400" b="1" kern="0" spc="510" dirty="0">
                <a:solidFill>
                  <a:srgbClr val="558BB8">
                    <a:alpha val="100000"/>
                  </a:srgbClr>
                </a:solidFill>
                <a:latin typeface="Arial"/>
                <a:ea typeface="Arial"/>
                <a:cs typeface="Arial"/>
              </a:rPr>
              <a:t> </a:t>
            </a:r>
            <a:r>
              <a:rPr sz="2400" b="1" kern="0" spc="60" dirty="0">
                <a:solidFill>
                  <a:srgbClr val="558BB8">
                    <a:alpha val="100000"/>
                  </a:srgbClr>
                </a:solidFill>
                <a:latin typeface="Arial"/>
                <a:ea typeface="Arial"/>
                <a:cs typeface="Arial"/>
              </a:rPr>
              <a:t>ditetapkan</a:t>
            </a:r>
            <a:r>
              <a:rPr sz="2400" b="1" kern="0" spc="530" dirty="0">
                <a:solidFill>
                  <a:srgbClr val="558BB8">
                    <a:alpha val="100000"/>
                  </a:srgbClr>
                </a:solidFill>
                <a:latin typeface="Arial"/>
                <a:ea typeface="Arial"/>
                <a:cs typeface="Arial"/>
              </a:rPr>
              <a:t> </a:t>
            </a:r>
            <a:r>
              <a:rPr sz="2400" b="1" kern="0" spc="60" dirty="0">
                <a:solidFill>
                  <a:srgbClr val="558BB8">
                    <a:alpha val="100000"/>
                  </a:srgbClr>
                </a:solidFill>
                <a:latin typeface="Arial"/>
                <a:ea typeface="Arial"/>
                <a:cs typeface="Arial"/>
              </a:rPr>
              <a:t>dengan</a:t>
            </a:r>
            <a:endParaRPr sz="2400" dirty="0">
              <a:latin typeface="Arial"/>
              <a:ea typeface="Arial"/>
              <a:cs typeface="Arial"/>
            </a:endParaRPr>
          </a:p>
          <a:p>
            <a:pPr marL="12700" algn="l" rtl="0" eaLnBrk="0">
              <a:lnSpc>
                <a:spcPct val="91000"/>
              </a:lnSpc>
              <a:spcBef>
                <a:spcPts val="567"/>
              </a:spcBef>
              <a:tabLst/>
            </a:pPr>
            <a:r>
              <a:rPr sz="2400" b="1" kern="0" spc="60" dirty="0">
                <a:solidFill>
                  <a:srgbClr val="558BB8">
                    <a:alpha val="100000"/>
                  </a:srgbClr>
                </a:solidFill>
                <a:latin typeface="Arial"/>
                <a:ea typeface="Arial"/>
                <a:cs typeface="Arial"/>
              </a:rPr>
              <a:t>SPM</a:t>
            </a:r>
            <a:r>
              <a:rPr sz="2400" b="1" kern="0" spc="-370" dirty="0">
                <a:solidFill>
                  <a:srgbClr val="558BB8">
                    <a:alpha val="100000"/>
                  </a:srgbClr>
                </a:solidFill>
                <a:latin typeface="Arial"/>
                <a:ea typeface="Arial"/>
                <a:cs typeface="Arial"/>
              </a:rPr>
              <a:t> </a:t>
            </a:r>
            <a:r>
              <a:rPr sz="2400" kern="0" spc="60" dirty="0">
                <a:solidFill>
                  <a:srgbClr val="313138">
                    <a:alpha val="100000"/>
                  </a:srgbClr>
                </a:solidFill>
                <a:latin typeface="Arial"/>
                <a:ea typeface="Arial"/>
                <a:cs typeface="Arial"/>
              </a:rPr>
              <a:t>,</a:t>
            </a:r>
            <a:r>
              <a:rPr sz="2400" kern="0" spc="20" dirty="0">
                <a:solidFill>
                  <a:srgbClr val="313138">
                    <a:alpha val="100000"/>
                  </a:srgbClr>
                </a:solidFill>
                <a:latin typeface="Arial"/>
                <a:ea typeface="Arial"/>
                <a:cs typeface="Arial"/>
              </a:rPr>
              <a:t>  </a:t>
            </a:r>
            <a:r>
              <a:rPr sz="2400" kern="0" spc="60" dirty="0">
                <a:solidFill>
                  <a:srgbClr val="313138">
                    <a:alpha val="100000"/>
                  </a:srgbClr>
                </a:solidFill>
                <a:latin typeface="Arial"/>
                <a:ea typeface="Arial"/>
                <a:cs typeface="Arial"/>
              </a:rPr>
              <a:t>pemerintah</a:t>
            </a:r>
            <a:r>
              <a:rPr sz="2400" kern="0" spc="10" dirty="0">
                <a:solidFill>
                  <a:srgbClr val="313138">
                    <a:alpha val="100000"/>
                  </a:srgbClr>
                </a:solidFill>
                <a:latin typeface="Arial"/>
                <a:ea typeface="Arial"/>
                <a:cs typeface="Arial"/>
              </a:rPr>
              <a:t>  </a:t>
            </a:r>
            <a:r>
              <a:rPr sz="2400" kern="0" spc="60" dirty="0">
                <a:solidFill>
                  <a:srgbClr val="313138">
                    <a:alpha val="100000"/>
                  </a:srgbClr>
                </a:solidFill>
                <a:latin typeface="Arial"/>
                <a:ea typeface="Arial"/>
                <a:cs typeface="Arial"/>
              </a:rPr>
              <a:t>daerah</a:t>
            </a:r>
            <a:r>
              <a:rPr sz="2400" kern="0" spc="0" dirty="0">
                <a:solidFill>
                  <a:srgbClr val="313138">
                    <a:alpha val="100000"/>
                  </a:srgbClr>
                </a:solidFill>
                <a:latin typeface="Arial"/>
                <a:ea typeface="Arial"/>
                <a:cs typeface="Arial"/>
              </a:rPr>
              <a:t>  </a:t>
            </a:r>
            <a:r>
              <a:rPr sz="2400" b="1" kern="0" spc="60" dirty="0">
                <a:solidFill>
                  <a:srgbClr val="860000">
                    <a:alpha val="100000"/>
                  </a:srgbClr>
                </a:solidFill>
                <a:latin typeface="Arial"/>
                <a:ea typeface="Arial"/>
                <a:cs typeface="Arial"/>
              </a:rPr>
              <a:t>dalam</a:t>
            </a:r>
            <a:r>
              <a:rPr sz="2400" b="1" kern="0" spc="640" dirty="0">
                <a:solidFill>
                  <a:srgbClr val="860000">
                    <a:alpha val="100000"/>
                  </a:srgbClr>
                </a:solidFill>
                <a:latin typeface="Arial"/>
                <a:ea typeface="Arial"/>
                <a:cs typeface="Arial"/>
              </a:rPr>
              <a:t> </a:t>
            </a:r>
            <a:r>
              <a:rPr sz="2400" b="1" kern="0" spc="60" dirty="0">
                <a:solidFill>
                  <a:srgbClr val="860000">
                    <a:alpha val="100000"/>
                  </a:srgbClr>
                </a:solidFill>
                <a:latin typeface="Arial"/>
                <a:ea typeface="Arial"/>
                <a:cs typeface="Arial"/>
              </a:rPr>
              <a:t>APBD</a:t>
            </a:r>
            <a:r>
              <a:rPr sz="2400" b="1" kern="0" spc="600" dirty="0">
                <a:solidFill>
                  <a:srgbClr val="860000">
                    <a:alpha val="100000"/>
                  </a:srgbClr>
                </a:solidFill>
                <a:latin typeface="Arial"/>
                <a:ea typeface="Arial"/>
                <a:cs typeface="Arial"/>
              </a:rPr>
              <a:t> </a:t>
            </a:r>
            <a:r>
              <a:rPr sz="2400" b="1" kern="0" spc="60" dirty="0">
                <a:solidFill>
                  <a:srgbClr val="860000">
                    <a:alpha val="100000"/>
                  </a:srgbClr>
                </a:solidFill>
                <a:latin typeface="Arial"/>
                <a:ea typeface="Arial"/>
                <a:cs typeface="Arial"/>
              </a:rPr>
              <a:t>TA</a:t>
            </a:r>
            <a:r>
              <a:rPr sz="2400" b="1" kern="0" spc="550" dirty="0">
                <a:solidFill>
                  <a:srgbClr val="860000">
                    <a:alpha val="100000"/>
                  </a:srgbClr>
                </a:solidFill>
                <a:latin typeface="Arial"/>
                <a:ea typeface="Arial"/>
                <a:cs typeface="Arial"/>
              </a:rPr>
              <a:t> </a:t>
            </a:r>
            <a:r>
              <a:rPr sz="2400" b="1" kern="0" spc="60" dirty="0">
                <a:solidFill>
                  <a:srgbClr val="860000">
                    <a:alpha val="100000"/>
                  </a:srgbClr>
                </a:solidFill>
                <a:latin typeface="Arial"/>
                <a:ea typeface="Arial"/>
                <a:cs typeface="Arial"/>
              </a:rPr>
              <a:t>2026</a:t>
            </a:r>
            <a:r>
              <a:rPr sz="2400" b="1" kern="0" spc="570" dirty="0">
                <a:solidFill>
                  <a:srgbClr val="860000">
                    <a:alpha val="100000"/>
                  </a:srgbClr>
                </a:solidFill>
                <a:latin typeface="Arial"/>
                <a:ea typeface="Arial"/>
                <a:cs typeface="Arial"/>
              </a:rPr>
              <a:t> </a:t>
            </a:r>
            <a:r>
              <a:rPr sz="2400" kern="0" spc="60" dirty="0">
                <a:solidFill>
                  <a:srgbClr val="313138">
                    <a:alpha val="100000"/>
                  </a:srgbClr>
                </a:solidFill>
                <a:latin typeface="Arial"/>
                <a:ea typeface="Arial"/>
                <a:cs typeface="Arial"/>
              </a:rPr>
              <a:t>wajib  men</a:t>
            </a:r>
            <a:r>
              <a:rPr sz="2400" kern="0" spc="50" dirty="0">
                <a:solidFill>
                  <a:srgbClr val="313138">
                    <a:alpha val="100000"/>
                  </a:srgbClr>
                </a:solidFill>
                <a:latin typeface="Arial"/>
                <a:ea typeface="Arial"/>
                <a:cs typeface="Arial"/>
              </a:rPr>
              <a:t>galokasikan</a:t>
            </a:r>
            <a:r>
              <a:rPr sz="2400" kern="0" spc="20" dirty="0">
                <a:solidFill>
                  <a:srgbClr val="313138">
                    <a:alpha val="100000"/>
                  </a:srgbClr>
                </a:solidFill>
                <a:latin typeface="Arial"/>
                <a:ea typeface="Arial"/>
                <a:cs typeface="Arial"/>
              </a:rPr>
              <a:t>  </a:t>
            </a:r>
            <a:r>
              <a:rPr sz="2400" kern="0" spc="50" dirty="0">
                <a:solidFill>
                  <a:srgbClr val="313138">
                    <a:alpha val="100000"/>
                  </a:srgbClr>
                </a:solidFill>
                <a:latin typeface="Arial"/>
                <a:ea typeface="Arial"/>
                <a:cs typeface="Arial"/>
              </a:rPr>
              <a:t>anggaran  untuk  pemenuhan  SPM</a:t>
            </a:r>
            <a:r>
              <a:rPr sz="2400" kern="0" spc="0" dirty="0">
                <a:solidFill>
                  <a:srgbClr val="313138">
                    <a:alpha val="100000"/>
                  </a:srgbClr>
                </a:solidFill>
                <a:latin typeface="Arial"/>
                <a:ea typeface="Arial"/>
                <a:cs typeface="Arial"/>
              </a:rPr>
              <a:t> </a:t>
            </a:r>
            <a:r>
              <a:rPr sz="2400" kern="0" spc="60" dirty="0">
                <a:solidFill>
                  <a:srgbClr val="313138">
                    <a:alpha val="100000"/>
                  </a:srgbClr>
                </a:solidFill>
                <a:latin typeface="Arial"/>
                <a:ea typeface="Arial"/>
                <a:cs typeface="Arial"/>
              </a:rPr>
              <a:t>secara</a:t>
            </a:r>
            <a:r>
              <a:rPr sz="2400" kern="0" spc="340" dirty="0">
                <a:solidFill>
                  <a:srgbClr val="313138">
                    <a:alpha val="100000"/>
                  </a:srgbClr>
                </a:solidFill>
                <a:latin typeface="Arial"/>
                <a:ea typeface="Arial"/>
                <a:cs typeface="Arial"/>
              </a:rPr>
              <a:t> </a:t>
            </a:r>
            <a:r>
              <a:rPr sz="2400" kern="0" spc="60" dirty="0">
                <a:solidFill>
                  <a:srgbClr val="313138">
                    <a:alpha val="100000"/>
                  </a:srgbClr>
                </a:solidFill>
                <a:latin typeface="Arial"/>
                <a:ea typeface="Arial"/>
                <a:cs typeface="Arial"/>
              </a:rPr>
              <a:t>memadai</a:t>
            </a:r>
            <a:r>
              <a:rPr sz="2400" kern="0" spc="320" dirty="0">
                <a:solidFill>
                  <a:srgbClr val="313138">
                    <a:alpha val="100000"/>
                  </a:srgbClr>
                </a:solidFill>
                <a:latin typeface="Arial"/>
                <a:ea typeface="Arial"/>
                <a:cs typeface="Arial"/>
              </a:rPr>
              <a:t> </a:t>
            </a:r>
            <a:r>
              <a:rPr sz="2400" kern="0" spc="60" dirty="0">
                <a:solidFill>
                  <a:srgbClr val="313138">
                    <a:alpha val="100000"/>
                  </a:srgbClr>
                </a:solidFill>
                <a:latin typeface="Arial"/>
                <a:ea typeface="Arial"/>
                <a:cs typeface="Arial"/>
              </a:rPr>
              <a:t>dengan</a:t>
            </a:r>
            <a:r>
              <a:rPr sz="2400" kern="0" spc="350" dirty="0">
                <a:solidFill>
                  <a:srgbClr val="313138">
                    <a:alpha val="100000"/>
                  </a:srgbClr>
                </a:solidFill>
                <a:latin typeface="Arial"/>
                <a:ea typeface="Arial"/>
                <a:cs typeface="Arial"/>
              </a:rPr>
              <a:t> </a:t>
            </a:r>
            <a:r>
              <a:rPr sz="2400" kern="0" spc="60" dirty="0">
                <a:solidFill>
                  <a:srgbClr val="313138">
                    <a:alpha val="100000"/>
                  </a:srgbClr>
                </a:solidFill>
                <a:latin typeface="Arial"/>
                <a:ea typeface="Arial"/>
                <a:cs typeface="Arial"/>
              </a:rPr>
              <a:t>memedomani</a:t>
            </a:r>
            <a:r>
              <a:rPr sz="2400" kern="0" spc="340" dirty="0">
                <a:solidFill>
                  <a:srgbClr val="313138">
                    <a:alpha val="100000"/>
                  </a:srgbClr>
                </a:solidFill>
                <a:latin typeface="Arial"/>
                <a:ea typeface="Arial"/>
                <a:cs typeface="Arial"/>
              </a:rPr>
              <a:t> </a:t>
            </a:r>
            <a:r>
              <a:rPr sz="2400" kern="0" spc="60" dirty="0">
                <a:solidFill>
                  <a:srgbClr val="313138">
                    <a:alpha val="100000"/>
                  </a:srgbClr>
                </a:solidFill>
                <a:latin typeface="Arial"/>
                <a:ea typeface="Arial"/>
                <a:cs typeface="Arial"/>
              </a:rPr>
              <a:t>antar</a:t>
            </a:r>
            <a:r>
              <a:rPr sz="2400" kern="0" spc="50" dirty="0">
                <a:solidFill>
                  <a:srgbClr val="313138">
                    <a:alpha val="100000"/>
                  </a:srgbClr>
                </a:solidFill>
                <a:latin typeface="Arial"/>
                <a:ea typeface="Arial"/>
                <a:cs typeface="Arial"/>
              </a:rPr>
              <a:t>a</a:t>
            </a:r>
            <a:r>
              <a:rPr sz="2400" kern="0" spc="350" dirty="0">
                <a:solidFill>
                  <a:srgbClr val="313138">
                    <a:alpha val="100000"/>
                  </a:srgbClr>
                </a:solidFill>
                <a:latin typeface="Arial"/>
                <a:ea typeface="Arial"/>
                <a:cs typeface="Arial"/>
              </a:rPr>
              <a:t> </a:t>
            </a:r>
            <a:r>
              <a:rPr sz="2400" kern="0" spc="50" dirty="0">
                <a:solidFill>
                  <a:srgbClr val="313138">
                    <a:alpha val="100000"/>
                  </a:srgbClr>
                </a:solidFill>
                <a:latin typeface="Arial"/>
                <a:ea typeface="Arial"/>
                <a:cs typeface="Arial"/>
              </a:rPr>
              <a:t>lain:</a:t>
            </a:r>
            <a:endParaRPr sz="2400" dirty="0">
              <a:latin typeface="Arial"/>
              <a:ea typeface="Arial"/>
              <a:cs typeface="Arial"/>
            </a:endParaRPr>
          </a:p>
        </p:txBody>
      </p:sp>
      <p:sp>
        <p:nvSpPr>
          <p:cNvPr id="3382" name="textbox 3382"/>
          <p:cNvSpPr/>
          <p:nvPr/>
        </p:nvSpPr>
        <p:spPr>
          <a:xfrm>
            <a:off x="15320154" y="6987241"/>
            <a:ext cx="2780029" cy="2806064"/>
          </a:xfrm>
          <a:prstGeom prst="rect">
            <a:avLst/>
          </a:prstGeom>
          <a:noFill/>
          <a:ln w="0" cap="flat">
            <a:noFill/>
            <a:prstDash val="solid"/>
            <a:miter lim="0"/>
          </a:ln>
        </p:spPr>
        <p:txBody>
          <a:bodyPr vert="horz" wrap="square" lIns="0" tIns="0" rIns="0" bIns="0"/>
          <a:lstStyle/>
          <a:p>
            <a:pPr algn="l" rtl="0" eaLnBrk="0">
              <a:lnSpc>
                <a:spcPct val="61768"/>
              </a:lnSpc>
              <a:tabLst/>
            </a:pPr>
            <a:endParaRPr sz="100" dirty="0">
              <a:latin typeface="Arial"/>
              <a:ea typeface="Arial"/>
              <a:cs typeface="Arial"/>
            </a:endParaRPr>
          </a:p>
          <a:p>
            <a:pPr marL="116204" indent="-104139" algn="l" rtl="0" eaLnBrk="0">
              <a:lnSpc>
                <a:spcPct val="107000"/>
              </a:lnSpc>
              <a:tabLst/>
            </a:pPr>
            <a:r>
              <a:rPr sz="900" kern="0" spc="40" dirty="0">
                <a:solidFill>
                  <a:srgbClr val="900000">
                    <a:alpha val="100000"/>
                  </a:srgbClr>
                </a:solidFill>
                <a:latin typeface="Arial"/>
                <a:ea typeface="Arial"/>
                <a:cs typeface="Arial"/>
              </a:rPr>
              <a:t>•  </a:t>
            </a:r>
            <a:r>
              <a:rPr sz="900" b="1" kern="0" spc="40" dirty="0">
                <a:solidFill>
                  <a:srgbClr val="900000">
                    <a:alpha val="100000"/>
                  </a:srgbClr>
                </a:solidFill>
                <a:latin typeface="Arial"/>
                <a:ea typeface="Arial"/>
                <a:cs typeface="Arial"/>
              </a:rPr>
              <a:t>Peraturan Men</a:t>
            </a:r>
            <a:r>
              <a:rPr sz="900" b="1" kern="0" spc="30" dirty="0">
                <a:solidFill>
                  <a:srgbClr val="900000">
                    <a:alpha val="100000"/>
                  </a:srgbClr>
                </a:solidFill>
                <a:latin typeface="Arial"/>
                <a:ea typeface="Arial"/>
                <a:cs typeface="Arial"/>
              </a:rPr>
              <a:t>teri Dalam</a:t>
            </a:r>
            <a:r>
              <a:rPr sz="900" b="1" kern="0" spc="70" dirty="0">
                <a:solidFill>
                  <a:srgbClr val="900000">
                    <a:alpha val="100000"/>
                  </a:srgbClr>
                </a:solidFill>
                <a:latin typeface="Arial"/>
                <a:ea typeface="Arial"/>
                <a:cs typeface="Arial"/>
              </a:rPr>
              <a:t> </a:t>
            </a:r>
            <a:r>
              <a:rPr sz="900" b="1" kern="0" spc="30" dirty="0">
                <a:solidFill>
                  <a:srgbClr val="900000">
                    <a:alpha val="100000"/>
                  </a:srgbClr>
                </a:solidFill>
                <a:latin typeface="Arial"/>
                <a:ea typeface="Arial"/>
                <a:cs typeface="Arial"/>
              </a:rPr>
              <a:t>Negeri</a:t>
            </a:r>
            <a:r>
              <a:rPr sz="900" b="1" kern="0" spc="0" dirty="0">
                <a:solidFill>
                  <a:srgbClr val="900000">
                    <a:alpha val="100000"/>
                  </a:srgbClr>
                </a:solidFill>
                <a:latin typeface="Arial"/>
                <a:ea typeface="Arial"/>
                <a:cs typeface="Arial"/>
              </a:rPr>
              <a:t>                         Nomor</a:t>
            </a:r>
            <a:r>
              <a:rPr sz="900" b="1" kern="0" spc="110" dirty="0">
                <a:solidFill>
                  <a:srgbClr val="900000">
                    <a:alpha val="100000"/>
                  </a:srgbClr>
                </a:solidFill>
                <a:latin typeface="Arial"/>
                <a:ea typeface="Arial"/>
                <a:cs typeface="Arial"/>
              </a:rPr>
              <a:t> 101 </a:t>
            </a:r>
            <a:r>
              <a:rPr sz="900" b="1" kern="0" spc="0" dirty="0">
                <a:solidFill>
                  <a:srgbClr val="900000">
                    <a:alpha val="100000"/>
                  </a:srgbClr>
                </a:solidFill>
                <a:latin typeface="Arial"/>
                <a:ea typeface="Arial"/>
                <a:cs typeface="Arial"/>
              </a:rPr>
              <a:t>Tahun</a:t>
            </a:r>
            <a:r>
              <a:rPr sz="900" b="1" kern="0" spc="110" dirty="0">
                <a:solidFill>
                  <a:srgbClr val="900000">
                    <a:alpha val="100000"/>
                  </a:srgbClr>
                </a:solidFill>
                <a:latin typeface="Arial"/>
                <a:ea typeface="Arial"/>
                <a:cs typeface="Arial"/>
              </a:rPr>
              <a:t> 2018 </a:t>
            </a:r>
            <a:r>
              <a:rPr sz="900" kern="0" spc="0" dirty="0">
                <a:solidFill>
                  <a:srgbClr val="313138">
                    <a:alpha val="100000"/>
                  </a:srgbClr>
                </a:solidFill>
                <a:latin typeface="Arial"/>
                <a:ea typeface="Arial"/>
                <a:cs typeface="Arial"/>
              </a:rPr>
              <a:t>tentang                           </a:t>
            </a:r>
            <a:r>
              <a:rPr sz="900" kern="0" spc="40" dirty="0">
                <a:solidFill>
                  <a:srgbClr val="313138">
                    <a:alpha val="100000"/>
                  </a:srgbClr>
                </a:solidFill>
                <a:latin typeface="Arial"/>
                <a:ea typeface="Arial"/>
                <a:cs typeface="Arial"/>
              </a:rPr>
              <a:t>Standar Teknis</a:t>
            </a:r>
            <a:r>
              <a:rPr sz="900" kern="0" spc="8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Pelayanan</a:t>
            </a:r>
            <a:r>
              <a:rPr sz="900" kern="0" spc="10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Dasar</a:t>
            </a:r>
            <a:r>
              <a:rPr sz="900" kern="0" spc="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pada Standar</a:t>
            </a:r>
            <a:r>
              <a:rPr sz="900" kern="0" spc="9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P</a:t>
            </a:r>
            <a:r>
              <a:rPr sz="900" kern="0" spc="30" dirty="0">
                <a:solidFill>
                  <a:srgbClr val="313138">
                    <a:alpha val="100000"/>
                  </a:srgbClr>
                </a:solidFill>
                <a:latin typeface="Arial"/>
                <a:ea typeface="Arial"/>
                <a:cs typeface="Arial"/>
              </a:rPr>
              <a:t>elayanan</a:t>
            </a:r>
            <a:r>
              <a:rPr sz="900" kern="0" spc="10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Minimal</a:t>
            </a:r>
            <a:r>
              <a:rPr sz="900" kern="0" spc="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bidang</a:t>
            </a:r>
            <a:r>
              <a:rPr sz="900" kern="0" spc="9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Urusan</a:t>
            </a:r>
            <a:r>
              <a:rPr sz="900" kern="0" spc="9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Bencana</a:t>
            </a:r>
            <a:r>
              <a:rPr sz="900" kern="0" spc="30" dirty="0">
                <a:solidFill>
                  <a:srgbClr val="313138">
                    <a:alpha val="100000"/>
                  </a:srgbClr>
                </a:solidFill>
                <a:latin typeface="Arial"/>
                <a:ea typeface="Arial"/>
                <a:cs typeface="Arial"/>
              </a:rPr>
              <a:t> Daerah</a:t>
            </a:r>
            <a:endParaRPr sz="900" dirty="0">
              <a:latin typeface="Arial"/>
              <a:ea typeface="Arial"/>
              <a:cs typeface="Arial"/>
            </a:endParaRPr>
          </a:p>
          <a:p>
            <a:pPr marL="121285" algn="l" rtl="0" eaLnBrk="0">
              <a:lnSpc>
                <a:spcPct val="89000"/>
              </a:lnSpc>
              <a:spcBef>
                <a:spcPts val="249"/>
              </a:spcBef>
              <a:tabLst/>
            </a:pPr>
            <a:r>
              <a:rPr sz="900" kern="0" spc="40" dirty="0">
                <a:solidFill>
                  <a:srgbClr val="313138">
                    <a:alpha val="100000"/>
                  </a:srgbClr>
                </a:solidFill>
                <a:latin typeface="Arial"/>
                <a:ea typeface="Arial"/>
                <a:cs typeface="Arial"/>
              </a:rPr>
              <a:t>Kabupaten/Kot</a:t>
            </a:r>
            <a:r>
              <a:rPr sz="900" kern="0" spc="30" dirty="0">
                <a:solidFill>
                  <a:srgbClr val="313138">
                    <a:alpha val="100000"/>
                  </a:srgbClr>
                </a:solidFill>
                <a:latin typeface="Arial"/>
                <a:ea typeface="Arial"/>
                <a:cs typeface="Arial"/>
              </a:rPr>
              <a:t>a;</a:t>
            </a:r>
            <a:endParaRPr sz="900" dirty="0">
              <a:latin typeface="Arial"/>
              <a:ea typeface="Arial"/>
              <a:cs typeface="Arial"/>
            </a:endParaRPr>
          </a:p>
          <a:p>
            <a:pPr marL="12700" algn="l" rtl="0" eaLnBrk="0">
              <a:lnSpc>
                <a:spcPct val="88000"/>
              </a:lnSpc>
              <a:spcBef>
                <a:spcPts val="239"/>
              </a:spcBef>
              <a:tabLst/>
            </a:pPr>
            <a:r>
              <a:rPr sz="900" kern="0" spc="40" dirty="0">
                <a:solidFill>
                  <a:srgbClr val="900000">
                    <a:alpha val="100000"/>
                  </a:srgbClr>
                </a:solidFill>
                <a:latin typeface="Arial"/>
                <a:ea typeface="Arial"/>
                <a:cs typeface="Arial"/>
              </a:rPr>
              <a:t>•  </a:t>
            </a:r>
            <a:r>
              <a:rPr sz="900" b="1" kern="0" spc="40" dirty="0">
                <a:solidFill>
                  <a:srgbClr val="900000">
                    <a:alpha val="100000"/>
                  </a:srgbClr>
                </a:solidFill>
                <a:latin typeface="Arial"/>
                <a:ea typeface="Arial"/>
                <a:cs typeface="Arial"/>
              </a:rPr>
              <a:t>Peraturan Men</a:t>
            </a:r>
            <a:r>
              <a:rPr sz="900" b="1" kern="0" spc="30" dirty="0">
                <a:solidFill>
                  <a:srgbClr val="900000">
                    <a:alpha val="100000"/>
                  </a:srgbClr>
                </a:solidFill>
                <a:latin typeface="Arial"/>
                <a:ea typeface="Arial"/>
                <a:cs typeface="Arial"/>
              </a:rPr>
              <a:t>teri Dalam</a:t>
            </a:r>
            <a:r>
              <a:rPr sz="900" b="1" kern="0" spc="70" dirty="0">
                <a:solidFill>
                  <a:srgbClr val="900000">
                    <a:alpha val="100000"/>
                  </a:srgbClr>
                </a:solidFill>
                <a:latin typeface="Arial"/>
                <a:ea typeface="Arial"/>
                <a:cs typeface="Arial"/>
              </a:rPr>
              <a:t> </a:t>
            </a:r>
            <a:r>
              <a:rPr sz="900" b="1" kern="0" spc="30" dirty="0">
                <a:solidFill>
                  <a:srgbClr val="900000">
                    <a:alpha val="100000"/>
                  </a:srgbClr>
                </a:solidFill>
                <a:latin typeface="Arial"/>
                <a:ea typeface="Arial"/>
                <a:cs typeface="Arial"/>
              </a:rPr>
              <a:t>Negeri</a:t>
            </a:r>
            <a:endParaRPr sz="900" dirty="0">
              <a:latin typeface="Arial"/>
              <a:ea typeface="Arial"/>
              <a:cs typeface="Arial"/>
            </a:endParaRPr>
          </a:p>
          <a:p>
            <a:pPr marL="119379" algn="l" rtl="0" eaLnBrk="0">
              <a:lnSpc>
                <a:spcPct val="88000"/>
              </a:lnSpc>
              <a:spcBef>
                <a:spcPts val="250"/>
              </a:spcBef>
              <a:tabLst/>
            </a:pPr>
            <a:r>
              <a:rPr sz="900" b="1" kern="0" spc="0" dirty="0">
                <a:solidFill>
                  <a:srgbClr val="900000">
                    <a:alpha val="100000"/>
                  </a:srgbClr>
                </a:solidFill>
                <a:latin typeface="Arial"/>
                <a:ea typeface="Arial"/>
                <a:cs typeface="Arial"/>
              </a:rPr>
              <a:t>Nomor</a:t>
            </a:r>
            <a:r>
              <a:rPr sz="900" b="1" kern="0" spc="110" dirty="0">
                <a:solidFill>
                  <a:srgbClr val="900000">
                    <a:alpha val="100000"/>
                  </a:srgbClr>
                </a:solidFill>
                <a:latin typeface="Arial"/>
                <a:ea typeface="Arial"/>
                <a:cs typeface="Arial"/>
              </a:rPr>
              <a:t> 114 </a:t>
            </a:r>
            <a:r>
              <a:rPr sz="900" b="1" kern="0" spc="0" dirty="0">
                <a:solidFill>
                  <a:srgbClr val="900000">
                    <a:alpha val="100000"/>
                  </a:srgbClr>
                </a:solidFill>
                <a:latin typeface="Arial"/>
                <a:ea typeface="Arial"/>
                <a:cs typeface="Arial"/>
              </a:rPr>
              <a:t>Tahun</a:t>
            </a:r>
            <a:r>
              <a:rPr sz="900" b="1" kern="0" spc="80" dirty="0">
                <a:solidFill>
                  <a:srgbClr val="900000">
                    <a:alpha val="100000"/>
                  </a:srgbClr>
                </a:solidFill>
                <a:latin typeface="Arial"/>
                <a:ea typeface="Arial"/>
                <a:cs typeface="Arial"/>
              </a:rPr>
              <a:t> </a:t>
            </a:r>
            <a:r>
              <a:rPr sz="900" b="1" kern="0" spc="110" dirty="0">
                <a:solidFill>
                  <a:srgbClr val="900000">
                    <a:alpha val="100000"/>
                  </a:srgbClr>
                </a:solidFill>
                <a:latin typeface="Arial"/>
                <a:ea typeface="Arial"/>
                <a:cs typeface="Arial"/>
              </a:rPr>
              <a:t>2018 </a:t>
            </a:r>
            <a:r>
              <a:rPr sz="900" kern="0" spc="0" dirty="0">
                <a:solidFill>
                  <a:srgbClr val="313138">
                    <a:alpha val="100000"/>
                  </a:srgbClr>
                </a:solidFill>
                <a:latin typeface="Arial"/>
                <a:ea typeface="Arial"/>
                <a:cs typeface="Arial"/>
              </a:rPr>
              <a:t>tentang</a:t>
            </a:r>
            <a:endParaRPr sz="900" dirty="0">
              <a:latin typeface="Arial"/>
              <a:ea typeface="Arial"/>
              <a:cs typeface="Arial"/>
            </a:endParaRPr>
          </a:p>
          <a:p>
            <a:pPr marL="116839" algn="l" rtl="0" eaLnBrk="0">
              <a:lnSpc>
                <a:spcPct val="88000"/>
              </a:lnSpc>
              <a:spcBef>
                <a:spcPts val="250"/>
              </a:spcBef>
              <a:tabLst/>
            </a:pPr>
            <a:r>
              <a:rPr sz="900" kern="0" spc="40" dirty="0">
                <a:solidFill>
                  <a:srgbClr val="313138">
                    <a:alpha val="100000"/>
                  </a:srgbClr>
                </a:solidFill>
                <a:latin typeface="Arial"/>
                <a:ea typeface="Arial"/>
                <a:cs typeface="Arial"/>
              </a:rPr>
              <a:t>Standar Teknis</a:t>
            </a:r>
            <a:r>
              <a:rPr sz="900" kern="0" spc="8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Pelayanan</a:t>
            </a:r>
            <a:r>
              <a:rPr sz="900" kern="0" spc="10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Dasar</a:t>
            </a:r>
            <a:endParaRPr sz="900" dirty="0">
              <a:latin typeface="Arial"/>
              <a:ea typeface="Arial"/>
              <a:cs typeface="Arial"/>
            </a:endParaRPr>
          </a:p>
          <a:p>
            <a:pPr marL="120650" algn="l" rtl="0" eaLnBrk="0">
              <a:lnSpc>
                <a:spcPct val="99000"/>
              </a:lnSpc>
              <a:spcBef>
                <a:spcPts val="242"/>
              </a:spcBef>
              <a:tabLst/>
            </a:pPr>
            <a:r>
              <a:rPr sz="900" kern="0" spc="40" dirty="0">
                <a:solidFill>
                  <a:srgbClr val="313138">
                    <a:alpha val="100000"/>
                  </a:srgbClr>
                </a:solidFill>
                <a:latin typeface="Arial"/>
                <a:ea typeface="Arial"/>
                <a:cs typeface="Arial"/>
              </a:rPr>
              <a:t>Pada Standar Pelay</a:t>
            </a:r>
            <a:r>
              <a:rPr sz="900" kern="0" spc="30" dirty="0">
                <a:solidFill>
                  <a:srgbClr val="313138">
                    <a:alpha val="100000"/>
                  </a:srgbClr>
                </a:solidFill>
                <a:latin typeface="Arial"/>
                <a:ea typeface="Arial"/>
                <a:cs typeface="Arial"/>
              </a:rPr>
              <a:t>anan</a:t>
            </a:r>
            <a:r>
              <a:rPr sz="900" kern="0" spc="9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Minimal</a:t>
            </a:r>
            <a:r>
              <a:rPr sz="900" kern="0" spc="8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Sub</a:t>
            </a:r>
            <a:r>
              <a:rPr sz="900" kern="0" spc="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Urusan</a:t>
            </a:r>
            <a:r>
              <a:rPr sz="900" kern="0" spc="9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Kebakaran </a:t>
            </a:r>
            <a:r>
              <a:rPr sz="900" kern="0" spc="30" dirty="0">
                <a:solidFill>
                  <a:srgbClr val="313138">
                    <a:alpha val="100000"/>
                  </a:srgbClr>
                </a:solidFill>
                <a:latin typeface="Arial"/>
                <a:ea typeface="Arial"/>
                <a:cs typeface="Arial"/>
              </a:rPr>
              <a:t>Daerah</a:t>
            </a:r>
            <a:endParaRPr sz="900" dirty="0">
              <a:latin typeface="Arial"/>
              <a:ea typeface="Arial"/>
              <a:cs typeface="Arial"/>
            </a:endParaRPr>
          </a:p>
          <a:p>
            <a:pPr marL="121285" algn="l" rtl="0" eaLnBrk="0">
              <a:lnSpc>
                <a:spcPct val="89000"/>
              </a:lnSpc>
              <a:spcBef>
                <a:spcPts val="269"/>
              </a:spcBef>
              <a:tabLst/>
            </a:pPr>
            <a:r>
              <a:rPr sz="900" kern="0" spc="40" dirty="0">
                <a:solidFill>
                  <a:srgbClr val="313138">
                    <a:alpha val="100000"/>
                  </a:srgbClr>
                </a:solidFill>
                <a:latin typeface="Arial"/>
                <a:ea typeface="Arial"/>
                <a:cs typeface="Arial"/>
              </a:rPr>
              <a:t>Kabupaten/Kot</a:t>
            </a:r>
            <a:r>
              <a:rPr sz="900" kern="0" spc="30" dirty="0">
                <a:solidFill>
                  <a:srgbClr val="313138">
                    <a:alpha val="100000"/>
                  </a:srgbClr>
                </a:solidFill>
                <a:latin typeface="Arial"/>
                <a:ea typeface="Arial"/>
                <a:cs typeface="Arial"/>
              </a:rPr>
              <a:t>a;</a:t>
            </a:r>
            <a:endParaRPr sz="900" dirty="0">
              <a:latin typeface="Arial"/>
              <a:ea typeface="Arial"/>
              <a:cs typeface="Arial"/>
            </a:endParaRPr>
          </a:p>
          <a:p>
            <a:pPr marL="12700" algn="l" rtl="0" eaLnBrk="0">
              <a:lnSpc>
                <a:spcPct val="88000"/>
              </a:lnSpc>
              <a:spcBef>
                <a:spcPts val="239"/>
              </a:spcBef>
              <a:tabLst/>
            </a:pPr>
            <a:r>
              <a:rPr sz="900" kern="0" spc="40" dirty="0">
                <a:solidFill>
                  <a:srgbClr val="900000">
                    <a:alpha val="100000"/>
                  </a:srgbClr>
                </a:solidFill>
                <a:latin typeface="Arial"/>
                <a:ea typeface="Arial"/>
                <a:cs typeface="Arial"/>
              </a:rPr>
              <a:t>•  </a:t>
            </a:r>
            <a:r>
              <a:rPr sz="900" b="1" kern="0" spc="40" dirty="0">
                <a:solidFill>
                  <a:srgbClr val="900000">
                    <a:alpha val="100000"/>
                  </a:srgbClr>
                </a:solidFill>
                <a:latin typeface="Arial"/>
                <a:ea typeface="Arial"/>
                <a:cs typeface="Arial"/>
              </a:rPr>
              <a:t>Peraturan Men</a:t>
            </a:r>
            <a:r>
              <a:rPr sz="900" b="1" kern="0" spc="30" dirty="0">
                <a:solidFill>
                  <a:srgbClr val="900000">
                    <a:alpha val="100000"/>
                  </a:srgbClr>
                </a:solidFill>
                <a:latin typeface="Arial"/>
                <a:ea typeface="Arial"/>
                <a:cs typeface="Arial"/>
              </a:rPr>
              <a:t>teri Dalam</a:t>
            </a:r>
            <a:r>
              <a:rPr sz="900" b="1" kern="0" spc="70" dirty="0">
                <a:solidFill>
                  <a:srgbClr val="900000">
                    <a:alpha val="100000"/>
                  </a:srgbClr>
                </a:solidFill>
                <a:latin typeface="Arial"/>
                <a:ea typeface="Arial"/>
                <a:cs typeface="Arial"/>
              </a:rPr>
              <a:t> </a:t>
            </a:r>
            <a:r>
              <a:rPr sz="900" b="1" kern="0" spc="30" dirty="0">
                <a:solidFill>
                  <a:srgbClr val="900000">
                    <a:alpha val="100000"/>
                  </a:srgbClr>
                </a:solidFill>
                <a:latin typeface="Arial"/>
                <a:ea typeface="Arial"/>
                <a:cs typeface="Arial"/>
              </a:rPr>
              <a:t>Negeri</a:t>
            </a:r>
            <a:endParaRPr sz="900" dirty="0">
              <a:latin typeface="Arial"/>
              <a:ea typeface="Arial"/>
              <a:cs typeface="Arial"/>
            </a:endParaRPr>
          </a:p>
          <a:p>
            <a:pPr marL="119379" algn="l" rtl="0" eaLnBrk="0">
              <a:lnSpc>
                <a:spcPct val="88000"/>
              </a:lnSpc>
              <a:spcBef>
                <a:spcPts val="250"/>
              </a:spcBef>
              <a:tabLst/>
            </a:pPr>
            <a:r>
              <a:rPr sz="900" b="1" kern="0" spc="0" dirty="0">
                <a:solidFill>
                  <a:srgbClr val="900000">
                    <a:alpha val="100000"/>
                  </a:srgbClr>
                </a:solidFill>
                <a:latin typeface="Arial"/>
                <a:ea typeface="Arial"/>
                <a:cs typeface="Arial"/>
              </a:rPr>
              <a:t>Nomor</a:t>
            </a:r>
            <a:r>
              <a:rPr sz="900" b="1" kern="0" spc="110" dirty="0">
                <a:solidFill>
                  <a:srgbClr val="900000">
                    <a:alpha val="100000"/>
                  </a:srgbClr>
                </a:solidFill>
                <a:latin typeface="Arial"/>
                <a:ea typeface="Arial"/>
                <a:cs typeface="Arial"/>
              </a:rPr>
              <a:t> 121 </a:t>
            </a:r>
            <a:r>
              <a:rPr sz="900" b="1" kern="0" spc="0" dirty="0">
                <a:solidFill>
                  <a:srgbClr val="900000">
                    <a:alpha val="100000"/>
                  </a:srgbClr>
                </a:solidFill>
                <a:latin typeface="Arial"/>
                <a:ea typeface="Arial"/>
                <a:cs typeface="Arial"/>
              </a:rPr>
              <a:t>Tahun</a:t>
            </a:r>
            <a:r>
              <a:rPr sz="900" b="1" kern="0" spc="80" dirty="0">
                <a:solidFill>
                  <a:srgbClr val="900000">
                    <a:alpha val="100000"/>
                  </a:srgbClr>
                </a:solidFill>
                <a:latin typeface="Arial"/>
                <a:ea typeface="Arial"/>
                <a:cs typeface="Arial"/>
              </a:rPr>
              <a:t> </a:t>
            </a:r>
            <a:r>
              <a:rPr sz="900" b="1" kern="0" spc="110" dirty="0">
                <a:solidFill>
                  <a:srgbClr val="900000">
                    <a:alpha val="100000"/>
                  </a:srgbClr>
                </a:solidFill>
                <a:latin typeface="Arial"/>
                <a:ea typeface="Arial"/>
                <a:cs typeface="Arial"/>
              </a:rPr>
              <a:t>2018 </a:t>
            </a:r>
            <a:r>
              <a:rPr sz="900" kern="0" spc="0" dirty="0">
                <a:solidFill>
                  <a:srgbClr val="313138">
                    <a:alpha val="100000"/>
                  </a:srgbClr>
                </a:solidFill>
                <a:latin typeface="Arial"/>
                <a:ea typeface="Arial"/>
                <a:cs typeface="Arial"/>
              </a:rPr>
              <a:t>tentang</a:t>
            </a:r>
            <a:endParaRPr sz="900" dirty="0">
              <a:latin typeface="Arial"/>
              <a:ea typeface="Arial"/>
              <a:cs typeface="Arial"/>
            </a:endParaRPr>
          </a:p>
          <a:p>
            <a:pPr marL="116839" algn="l" rtl="0" eaLnBrk="0">
              <a:lnSpc>
                <a:spcPct val="88000"/>
              </a:lnSpc>
              <a:spcBef>
                <a:spcPts val="250"/>
              </a:spcBef>
              <a:tabLst/>
            </a:pPr>
            <a:r>
              <a:rPr sz="900" kern="0" spc="40" dirty="0">
                <a:solidFill>
                  <a:srgbClr val="313138">
                    <a:alpha val="100000"/>
                  </a:srgbClr>
                </a:solidFill>
                <a:latin typeface="Arial"/>
                <a:ea typeface="Arial"/>
                <a:cs typeface="Arial"/>
              </a:rPr>
              <a:t>Standar Tek</a:t>
            </a:r>
            <a:r>
              <a:rPr sz="900" kern="0" spc="30" dirty="0">
                <a:solidFill>
                  <a:srgbClr val="313138">
                    <a:alpha val="100000"/>
                  </a:srgbClr>
                </a:solidFill>
                <a:latin typeface="Arial"/>
                <a:ea typeface="Arial"/>
                <a:cs typeface="Arial"/>
              </a:rPr>
              <a:t>nis</a:t>
            </a:r>
            <a:r>
              <a:rPr sz="900" kern="0" spc="9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Mutu</a:t>
            </a:r>
            <a:r>
              <a:rPr sz="900" kern="0" spc="11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Pelayanan</a:t>
            </a:r>
            <a:endParaRPr sz="900" dirty="0">
              <a:latin typeface="Arial"/>
              <a:ea typeface="Arial"/>
              <a:cs typeface="Arial"/>
            </a:endParaRPr>
          </a:p>
          <a:p>
            <a:pPr marL="116204" indent="4444" algn="l" rtl="0" eaLnBrk="0">
              <a:lnSpc>
                <a:spcPct val="108000"/>
              </a:lnSpc>
              <a:spcBef>
                <a:spcPts val="246"/>
              </a:spcBef>
              <a:tabLst/>
            </a:pPr>
            <a:r>
              <a:rPr sz="900" kern="0" spc="40" dirty="0">
                <a:solidFill>
                  <a:srgbClr val="313138">
                    <a:alpha val="100000"/>
                  </a:srgbClr>
                </a:solidFill>
                <a:latin typeface="Arial"/>
                <a:ea typeface="Arial"/>
                <a:cs typeface="Arial"/>
              </a:rPr>
              <a:t>Dasar bidang</a:t>
            </a:r>
            <a:r>
              <a:rPr sz="900" kern="0" spc="8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Urusan</a:t>
            </a:r>
            <a:r>
              <a:rPr sz="900" kern="0" spc="11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Ketenteraman</a:t>
            </a:r>
            <a:r>
              <a:rPr sz="900" kern="0" spc="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dan</a:t>
            </a:r>
            <a:r>
              <a:rPr sz="900" kern="0" spc="90" dirty="0">
                <a:solidFill>
                  <a:srgbClr val="313138">
                    <a:alpha val="100000"/>
                  </a:srgbClr>
                </a:solidFill>
                <a:latin typeface="Arial"/>
                <a:ea typeface="Arial"/>
                <a:cs typeface="Arial"/>
              </a:rPr>
              <a:t> </a:t>
            </a:r>
            <a:r>
              <a:rPr sz="900" kern="0" spc="40" dirty="0">
                <a:solidFill>
                  <a:srgbClr val="313138">
                    <a:alpha val="100000"/>
                  </a:srgbClr>
                </a:solidFill>
                <a:latin typeface="Arial"/>
                <a:ea typeface="Arial"/>
                <a:cs typeface="Arial"/>
              </a:rPr>
              <a:t>Ketertiban </a:t>
            </a:r>
            <a:r>
              <a:rPr sz="900" kern="0" spc="30" dirty="0">
                <a:solidFill>
                  <a:srgbClr val="313138">
                    <a:alpha val="100000"/>
                  </a:srgbClr>
                </a:solidFill>
                <a:latin typeface="Arial"/>
                <a:ea typeface="Arial"/>
                <a:cs typeface="Arial"/>
              </a:rPr>
              <a:t>Umum di</a:t>
            </a:r>
            <a:r>
              <a:rPr sz="900" kern="0" spc="9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Provinsi</a:t>
            </a:r>
            <a:r>
              <a:rPr sz="900" kern="0" spc="40" dirty="0">
                <a:solidFill>
                  <a:srgbClr val="313138">
                    <a:alpha val="100000"/>
                  </a:srgbClr>
                </a:solidFill>
                <a:latin typeface="Arial"/>
                <a:ea typeface="Arial"/>
                <a:cs typeface="Arial"/>
              </a:rPr>
              <a:t> </a:t>
            </a:r>
            <a:r>
              <a:rPr sz="900" kern="0" spc="30" dirty="0">
                <a:solidFill>
                  <a:srgbClr val="313138">
                    <a:alpha val="100000"/>
                  </a:srgbClr>
                </a:solidFill>
                <a:latin typeface="Arial"/>
                <a:ea typeface="Arial"/>
                <a:cs typeface="Arial"/>
              </a:rPr>
              <a:t>dan</a:t>
            </a:r>
            <a:endParaRPr sz="900" dirty="0">
              <a:latin typeface="Arial"/>
              <a:ea typeface="Arial"/>
              <a:cs typeface="Arial"/>
            </a:endParaRPr>
          </a:p>
          <a:p>
            <a:pPr algn="r" rtl="0" eaLnBrk="0">
              <a:lnSpc>
                <a:spcPct val="74000"/>
              </a:lnSpc>
              <a:spcBef>
                <a:spcPts val="5"/>
              </a:spcBef>
              <a:tabLst/>
            </a:pPr>
            <a:r>
              <a:rPr sz="1500" kern="0" spc="0" baseline="6945" dirty="0">
                <a:solidFill>
                  <a:srgbClr val="313138">
                    <a:alpha val="100000"/>
                  </a:srgbClr>
                </a:solidFill>
                <a:latin typeface="Arial"/>
                <a:ea typeface="Arial"/>
                <a:cs typeface="Arial"/>
              </a:rPr>
              <a:t>Kabupaten</a:t>
            </a:r>
            <a:r>
              <a:rPr sz="1500" kern="0" spc="10" baseline="6945" dirty="0">
                <a:solidFill>
                  <a:srgbClr val="313138">
                    <a:alpha val="100000"/>
                  </a:srgbClr>
                </a:solidFill>
                <a:latin typeface="Arial"/>
                <a:ea typeface="Arial"/>
                <a:cs typeface="Arial"/>
              </a:rPr>
              <a:t>/</a:t>
            </a:r>
            <a:r>
              <a:rPr sz="1500" kern="0" spc="0" baseline="6945" dirty="0">
                <a:solidFill>
                  <a:srgbClr val="313138">
                    <a:alpha val="100000"/>
                  </a:srgbClr>
                </a:solidFill>
                <a:latin typeface="Arial"/>
                <a:ea typeface="Arial"/>
                <a:cs typeface="Arial"/>
              </a:rPr>
              <a:t>Kota</a:t>
            </a:r>
            <a:r>
              <a:rPr sz="1500" kern="0" spc="10" baseline="6945" dirty="0">
                <a:solidFill>
                  <a:srgbClr val="313138">
                    <a:alpha val="100000"/>
                  </a:srgbClr>
                </a:solidFill>
                <a:latin typeface="Arial"/>
                <a:ea typeface="Arial"/>
                <a:cs typeface="Arial"/>
              </a:rPr>
              <a:t>.</a:t>
            </a:r>
            <a:r>
              <a:rPr sz="900" kern="0" spc="10" dirty="0">
                <a:solidFill>
                  <a:srgbClr val="313138">
                    <a:alpha val="100000"/>
                  </a:srgbClr>
                </a:solidFill>
                <a:latin typeface="Arial"/>
                <a:ea typeface="Arial"/>
                <a:cs typeface="Arial"/>
              </a:rPr>
              <a:t>                </a:t>
            </a:r>
            <a:r>
              <a:rPr sz="900" kern="0" spc="0" dirty="0">
                <a:solidFill>
                  <a:srgbClr val="313138">
                    <a:alpha val="100000"/>
                  </a:srgbClr>
                </a:solidFill>
                <a:latin typeface="Arial"/>
                <a:ea typeface="Arial"/>
                <a:cs typeface="Arial"/>
              </a:rPr>
              <a:t>                            </a:t>
            </a:r>
            <a:r>
              <a:rPr sz="2700" b="1" kern="0" spc="0" baseline="-15433" dirty="0">
                <a:solidFill>
                  <a:srgbClr val="000000">
                    <a:alpha val="100000"/>
                  </a:srgbClr>
                </a:solidFill>
                <a:latin typeface="Arial Black"/>
                <a:ea typeface="Arial Black"/>
                <a:cs typeface="Arial Black"/>
              </a:rPr>
              <a:t>32</a:t>
            </a:r>
            <a:endParaRPr sz="2700" baseline="-15433" dirty="0">
              <a:latin typeface="Arial Black"/>
              <a:ea typeface="Arial Black"/>
              <a:cs typeface="Arial Black"/>
            </a:endParaRPr>
          </a:p>
        </p:txBody>
      </p:sp>
      <p:pic>
        <p:nvPicPr>
          <p:cNvPr id="3386" name="picture 3386"/>
          <p:cNvPicPr>
            <a:picLocks noChangeAspect="1"/>
          </p:cNvPicPr>
          <p:nvPr/>
        </p:nvPicPr>
        <p:blipFill>
          <a:blip r:embed="rId4"/>
          <a:stretch>
            <a:fillRect/>
          </a:stretch>
        </p:blipFill>
        <p:spPr>
          <a:xfrm rot="21600000">
            <a:off x="10058527" y="4256023"/>
            <a:ext cx="1705102" cy="1402969"/>
          </a:xfrm>
          <a:prstGeom prst="rect">
            <a:avLst/>
          </a:prstGeom>
        </p:spPr>
      </p:pic>
      <p:pic>
        <p:nvPicPr>
          <p:cNvPr id="3388" name="picture 3388"/>
          <p:cNvPicPr>
            <a:picLocks noChangeAspect="1"/>
          </p:cNvPicPr>
          <p:nvPr/>
        </p:nvPicPr>
        <p:blipFill>
          <a:blip r:embed="rId5"/>
          <a:stretch>
            <a:fillRect/>
          </a:stretch>
        </p:blipFill>
        <p:spPr>
          <a:xfrm rot="21600000">
            <a:off x="7259954" y="4256023"/>
            <a:ext cx="1695704" cy="1402969"/>
          </a:xfrm>
          <a:prstGeom prst="rect">
            <a:avLst/>
          </a:prstGeom>
        </p:spPr>
      </p:pic>
      <p:pic>
        <p:nvPicPr>
          <p:cNvPr id="3390" name="picture 3390"/>
          <p:cNvPicPr>
            <a:picLocks noChangeAspect="1"/>
          </p:cNvPicPr>
          <p:nvPr/>
        </p:nvPicPr>
        <p:blipFill>
          <a:blip r:embed="rId6"/>
          <a:stretch>
            <a:fillRect/>
          </a:stretch>
        </p:blipFill>
        <p:spPr>
          <a:xfrm rot="21600000">
            <a:off x="4643247" y="4256023"/>
            <a:ext cx="1695703" cy="1402969"/>
          </a:xfrm>
          <a:prstGeom prst="rect">
            <a:avLst/>
          </a:prstGeom>
        </p:spPr>
      </p:pic>
      <p:pic>
        <p:nvPicPr>
          <p:cNvPr id="3392" name="picture 3392"/>
          <p:cNvPicPr>
            <a:picLocks noChangeAspect="1"/>
          </p:cNvPicPr>
          <p:nvPr/>
        </p:nvPicPr>
        <p:blipFill>
          <a:blip r:embed="rId7"/>
          <a:stretch>
            <a:fillRect/>
          </a:stretch>
        </p:blipFill>
        <p:spPr>
          <a:xfrm rot="21600000">
            <a:off x="1839467" y="4271391"/>
            <a:ext cx="1706752" cy="1387601"/>
          </a:xfrm>
          <a:prstGeom prst="rect">
            <a:avLst/>
          </a:prstGeom>
        </p:spPr>
      </p:pic>
      <p:pic>
        <p:nvPicPr>
          <p:cNvPr id="3394" name="picture 3394"/>
          <p:cNvPicPr>
            <a:picLocks noChangeAspect="1"/>
          </p:cNvPicPr>
          <p:nvPr/>
        </p:nvPicPr>
        <p:blipFill>
          <a:blip r:embed="rId8"/>
          <a:stretch>
            <a:fillRect/>
          </a:stretch>
        </p:blipFill>
        <p:spPr>
          <a:xfrm rot="21600000">
            <a:off x="12850494" y="4256151"/>
            <a:ext cx="1705102" cy="1387601"/>
          </a:xfrm>
          <a:prstGeom prst="rect">
            <a:avLst/>
          </a:prstGeom>
        </p:spPr>
      </p:pic>
      <p:pic>
        <p:nvPicPr>
          <p:cNvPr id="3396" name="picture 3396"/>
          <p:cNvPicPr>
            <a:picLocks noChangeAspect="1"/>
          </p:cNvPicPr>
          <p:nvPr/>
        </p:nvPicPr>
        <p:blipFill>
          <a:blip r:embed="rId9"/>
          <a:stretch>
            <a:fillRect/>
          </a:stretch>
        </p:blipFill>
        <p:spPr>
          <a:xfrm rot="21600000">
            <a:off x="15470378" y="4256151"/>
            <a:ext cx="1705102" cy="1387601"/>
          </a:xfrm>
          <a:prstGeom prst="rect">
            <a:avLst/>
          </a:prstGeom>
        </p:spPr>
      </p:pic>
      <p:grpSp>
        <p:nvGrpSpPr>
          <p:cNvPr id="172" name="group 172"/>
          <p:cNvGrpSpPr/>
          <p:nvPr/>
        </p:nvGrpSpPr>
        <p:grpSpPr>
          <a:xfrm rot="21600000">
            <a:off x="13344143" y="553186"/>
            <a:ext cx="4943856" cy="365150"/>
            <a:chOff x="0" y="0"/>
            <a:chExt cx="4943856" cy="365150"/>
          </a:xfrm>
        </p:grpSpPr>
        <p:pic>
          <p:nvPicPr>
            <p:cNvPr id="3398" name="picture 3398"/>
            <p:cNvPicPr>
              <a:picLocks noChangeAspect="1"/>
            </p:cNvPicPr>
            <p:nvPr/>
          </p:nvPicPr>
          <p:blipFill>
            <a:blip r:embed="rId10"/>
            <a:stretch>
              <a:fillRect/>
            </a:stretch>
          </p:blipFill>
          <p:spPr>
            <a:xfrm rot="21600000">
              <a:off x="0" y="0"/>
              <a:ext cx="4943856" cy="365150"/>
            </a:xfrm>
            <a:prstGeom prst="rect">
              <a:avLst/>
            </a:prstGeom>
          </p:spPr>
        </p:pic>
        <p:sp>
          <p:nvSpPr>
            <p:cNvPr id="3400" name="textbox 3400"/>
            <p:cNvSpPr/>
            <p:nvPr/>
          </p:nvSpPr>
          <p:spPr>
            <a:xfrm>
              <a:off x="-12700" y="-12700"/>
              <a:ext cx="4969509" cy="434340"/>
            </a:xfrm>
            <a:prstGeom prst="rect">
              <a:avLst/>
            </a:prstGeom>
            <a:noFill/>
            <a:ln w="0" cap="flat">
              <a:noFill/>
              <a:prstDash val="solid"/>
              <a:miter lim="0"/>
            </a:ln>
          </p:spPr>
          <p:txBody>
            <a:bodyPr vert="horz" wrap="square" lIns="0" tIns="0" rIns="0" bIns="0"/>
            <a:lstStyle/>
            <a:p>
              <a:pPr algn="l" rtl="0" eaLnBrk="0">
                <a:lnSpc>
                  <a:spcPct val="115000"/>
                </a:lnSpc>
                <a:tabLst/>
              </a:pPr>
              <a:endParaRPr sz="600" dirty="0">
                <a:latin typeface="Arial"/>
                <a:ea typeface="Arial"/>
                <a:cs typeface="Arial"/>
              </a:endParaRPr>
            </a:p>
            <a:p>
              <a:pPr marL="445769" algn="l" rtl="0" eaLnBrk="0">
                <a:lnSpc>
                  <a:spcPct val="78000"/>
                </a:lnSpc>
                <a:spcBef>
                  <a:spcPts val="2"/>
                </a:spcBef>
                <a:tabLst/>
              </a:pPr>
              <a:r>
                <a:rPr sz="1500" b="1" kern="0" spc="0" dirty="0">
                  <a:solidFill>
                    <a:srgbClr val="FFFFFF">
                      <a:alpha val="100000"/>
                    </a:srgbClr>
                  </a:solidFill>
                  <a:latin typeface="Arial"/>
                  <a:ea typeface="Arial"/>
                  <a:cs typeface="Arial"/>
                </a:rPr>
                <a:t>DALAM</a:t>
              </a:r>
              <a:r>
                <a:rPr sz="1500" b="1" kern="0" spc="14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APBD</a:t>
              </a:r>
              <a:r>
                <a:rPr sz="1500" b="1" kern="0" spc="14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TAHUN</a:t>
              </a:r>
              <a:r>
                <a:rPr sz="1500" b="1" kern="0" spc="11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ANGGARAN</a:t>
              </a:r>
              <a:r>
                <a:rPr sz="1500" b="1" kern="0" spc="200" dirty="0">
                  <a:solidFill>
                    <a:srgbClr val="FFFFFF">
                      <a:alpha val="100000"/>
                    </a:srgbClr>
                  </a:solidFill>
                  <a:latin typeface="Arial"/>
                  <a:ea typeface="Arial"/>
                  <a:cs typeface="Arial"/>
                </a:rPr>
                <a:t> </a:t>
              </a:r>
              <a:r>
                <a:rPr sz="1500" b="1" kern="0" spc="110" dirty="0">
                  <a:solidFill>
                    <a:srgbClr val="FFFFFF">
                      <a:alpha val="100000"/>
                    </a:srgbClr>
                  </a:solidFill>
                  <a:latin typeface="Arial"/>
                  <a:ea typeface="Arial"/>
                  <a:cs typeface="Arial"/>
                </a:rPr>
                <a:t>2026</a:t>
              </a:r>
              <a:endParaRPr sz="1500" dirty="0">
                <a:latin typeface="Arial"/>
                <a:ea typeface="Arial"/>
                <a:cs typeface="Arial"/>
              </a:endParaRPr>
            </a:p>
          </p:txBody>
        </p:sp>
      </p:grpSp>
      <p:sp>
        <p:nvSpPr>
          <p:cNvPr id="3402" name="textbox 3402"/>
          <p:cNvSpPr/>
          <p:nvPr/>
        </p:nvSpPr>
        <p:spPr>
          <a:xfrm>
            <a:off x="14463802" y="170980"/>
            <a:ext cx="3726179" cy="679450"/>
          </a:xfrm>
          <a:prstGeom prst="rect">
            <a:avLst/>
          </a:prstGeom>
          <a:noFill/>
          <a:ln w="0" cap="flat">
            <a:noFill/>
            <a:prstDash val="solid"/>
            <a:miter lim="0"/>
          </a:ln>
        </p:spPr>
        <p:txBody>
          <a:bodyPr vert="horz" wrap="square" lIns="0" tIns="0" rIns="0" bIns="0"/>
          <a:lstStyle/>
          <a:p>
            <a:pPr algn="l" rtl="0" eaLnBrk="0">
              <a:lnSpc>
                <a:spcPct val="107000"/>
              </a:lnSpc>
              <a:tabLst/>
            </a:pPr>
            <a:endParaRPr sz="400" dirty="0">
              <a:latin typeface="Arial"/>
              <a:ea typeface="Arial"/>
              <a:cs typeface="Arial"/>
            </a:endParaRPr>
          </a:p>
          <a:p>
            <a:pPr marL="12700" algn="l" rtl="0" eaLnBrk="0">
              <a:lnSpc>
                <a:spcPct val="79000"/>
              </a:lnSpc>
              <a:spcBef>
                <a:spcPts val="2"/>
              </a:spcBef>
              <a:tabLst/>
            </a:pPr>
            <a:r>
              <a:rPr sz="1800" b="1" kern="0" spc="30" dirty="0">
                <a:solidFill>
                  <a:srgbClr val="00477F">
                    <a:alpha val="100000"/>
                  </a:srgbClr>
                </a:solidFill>
                <a:latin typeface="Arial"/>
                <a:ea typeface="Arial"/>
                <a:cs typeface="Arial"/>
              </a:rPr>
              <a:t>KEBIJAKAN</a:t>
            </a:r>
            <a:r>
              <a:rPr sz="1800" b="1" kern="0" spc="180" dirty="0">
                <a:solidFill>
                  <a:srgbClr val="00477F">
                    <a:alpha val="100000"/>
                  </a:srgbClr>
                </a:solidFill>
                <a:latin typeface="Arial"/>
                <a:ea typeface="Arial"/>
                <a:cs typeface="Arial"/>
              </a:rPr>
              <a:t> </a:t>
            </a:r>
            <a:r>
              <a:rPr sz="1800" kern="0" spc="30" dirty="0">
                <a:solidFill>
                  <a:srgbClr val="00477F">
                    <a:alpha val="100000"/>
                  </a:srgbClr>
                </a:solidFill>
                <a:latin typeface="Arial"/>
                <a:ea typeface="Arial"/>
                <a:cs typeface="Arial"/>
              </a:rPr>
              <a:t>PE</a:t>
            </a:r>
            <a:r>
              <a:rPr sz="1800" kern="0" spc="20" dirty="0">
                <a:solidFill>
                  <a:srgbClr val="00477F">
                    <a:alpha val="100000"/>
                  </a:srgbClr>
                </a:solidFill>
                <a:latin typeface="Arial"/>
                <a:ea typeface="Arial"/>
                <a:cs typeface="Arial"/>
              </a:rPr>
              <a:t>NYUSUNAN</a:t>
            </a:r>
            <a:r>
              <a:rPr sz="1800" kern="0" spc="0" dirty="0">
                <a:solidFill>
                  <a:srgbClr val="00477F">
                    <a:alpha val="100000"/>
                  </a:srgbClr>
                </a:solidFill>
                <a:latin typeface="Arial"/>
                <a:ea typeface="Arial"/>
                <a:cs typeface="Arial"/>
              </a:rPr>
              <a:t>  </a:t>
            </a:r>
            <a:endParaRPr sz="1800" dirty="0">
              <a:latin typeface="Arial"/>
              <a:ea typeface="Arial"/>
              <a:cs typeface="Arial"/>
            </a:endParaRPr>
          </a:p>
        </p:txBody>
      </p:sp>
      <p:pic>
        <p:nvPicPr>
          <p:cNvPr id="3404" name="picture 3404"/>
          <p:cNvPicPr>
            <a:picLocks noChangeAspect="1"/>
          </p:cNvPicPr>
          <p:nvPr/>
        </p:nvPicPr>
        <p:blipFill>
          <a:blip r:embed="rId11"/>
          <a:stretch>
            <a:fillRect/>
          </a:stretch>
        </p:blipFill>
        <p:spPr>
          <a:xfrm rot="21600000">
            <a:off x="17619278" y="183680"/>
            <a:ext cx="554825" cy="601560"/>
          </a:xfrm>
          <a:prstGeom prst="rect">
            <a:avLst/>
          </a:prstGeom>
        </p:spPr>
      </p:pic>
      <p:sp>
        <p:nvSpPr>
          <p:cNvPr id="3406" name="textbox 3406"/>
          <p:cNvSpPr/>
          <p:nvPr/>
        </p:nvSpPr>
        <p:spPr>
          <a:xfrm>
            <a:off x="7258320" y="5801669"/>
            <a:ext cx="1767839" cy="839469"/>
          </a:xfrm>
          <a:prstGeom prst="rect">
            <a:avLst/>
          </a:prstGeom>
          <a:noFill/>
          <a:ln w="0" cap="flat">
            <a:noFill/>
            <a:prstDash val="solid"/>
            <a:miter lim="0"/>
          </a:ln>
        </p:spPr>
        <p:txBody>
          <a:bodyPr vert="horz" wrap="square" lIns="0" tIns="0" rIns="0" bIns="0"/>
          <a:lstStyle/>
          <a:p>
            <a:pPr algn="l" rtl="0" eaLnBrk="0">
              <a:lnSpc>
                <a:spcPct val="77872"/>
              </a:lnSpc>
              <a:tabLst/>
            </a:pPr>
            <a:endParaRPr sz="100" dirty="0">
              <a:latin typeface="Arial"/>
              <a:ea typeface="Arial"/>
              <a:cs typeface="Arial"/>
            </a:endParaRPr>
          </a:p>
          <a:p>
            <a:pPr marL="12700" algn="l" rtl="0" eaLnBrk="0">
              <a:lnSpc>
                <a:spcPct val="87000"/>
              </a:lnSpc>
              <a:tabLst/>
            </a:pPr>
            <a:r>
              <a:rPr sz="1400" b="1" kern="0" spc="110" dirty="0">
                <a:solidFill>
                  <a:srgbClr val="3176A9">
                    <a:alpha val="100000"/>
                  </a:srgbClr>
                </a:solidFill>
                <a:latin typeface="Arial"/>
                <a:ea typeface="Arial"/>
                <a:cs typeface="Arial"/>
              </a:rPr>
              <a:t>Urusan</a:t>
            </a:r>
            <a:r>
              <a:rPr sz="1400" b="1" kern="0" spc="190" dirty="0">
                <a:solidFill>
                  <a:srgbClr val="3176A9">
                    <a:alpha val="100000"/>
                  </a:srgbClr>
                </a:solidFill>
                <a:latin typeface="Arial"/>
                <a:ea typeface="Arial"/>
                <a:cs typeface="Arial"/>
              </a:rPr>
              <a:t> </a:t>
            </a:r>
            <a:r>
              <a:rPr sz="1400" b="1" kern="0" spc="110" dirty="0">
                <a:solidFill>
                  <a:srgbClr val="3176A9">
                    <a:alpha val="100000"/>
                  </a:srgbClr>
                </a:solidFill>
                <a:latin typeface="Arial"/>
                <a:ea typeface="Arial"/>
                <a:cs typeface="Arial"/>
              </a:rPr>
              <a:t>Pekerjaan</a:t>
            </a:r>
            <a:r>
              <a:rPr sz="1400" b="1" kern="0" spc="0" dirty="0">
                <a:solidFill>
                  <a:srgbClr val="3176A9">
                    <a:alpha val="100000"/>
                  </a:srgbClr>
                </a:solidFill>
                <a:latin typeface="Arial"/>
                <a:ea typeface="Arial"/>
                <a:cs typeface="Arial"/>
              </a:rPr>
              <a:t> </a:t>
            </a:r>
            <a:r>
              <a:rPr sz="1400" b="1" kern="0" spc="150" dirty="0">
                <a:solidFill>
                  <a:srgbClr val="3176A9">
                    <a:alpha val="100000"/>
                  </a:srgbClr>
                </a:solidFill>
                <a:latin typeface="Arial"/>
                <a:ea typeface="Arial"/>
                <a:cs typeface="Arial"/>
              </a:rPr>
              <a:t>Umum dan</a:t>
            </a:r>
            <a:endParaRPr sz="1400" dirty="0">
              <a:latin typeface="Arial"/>
              <a:ea typeface="Arial"/>
              <a:cs typeface="Arial"/>
            </a:endParaRPr>
          </a:p>
          <a:p>
            <a:pPr marL="14604" algn="l" rtl="0" eaLnBrk="0">
              <a:lnSpc>
                <a:spcPct val="78000"/>
              </a:lnSpc>
              <a:spcBef>
                <a:spcPts val="5"/>
              </a:spcBef>
              <a:tabLst/>
            </a:pPr>
            <a:r>
              <a:rPr sz="1400" b="1" kern="0" spc="120" dirty="0">
                <a:solidFill>
                  <a:srgbClr val="3176A9">
                    <a:alpha val="100000"/>
                  </a:srgbClr>
                </a:solidFill>
                <a:latin typeface="Arial"/>
                <a:ea typeface="Arial"/>
                <a:cs typeface="Arial"/>
              </a:rPr>
              <a:t>Penataan</a:t>
            </a:r>
            <a:r>
              <a:rPr sz="1400" b="1" kern="0" spc="150" dirty="0">
                <a:solidFill>
                  <a:srgbClr val="3176A9">
                    <a:alpha val="100000"/>
                  </a:srgbClr>
                </a:solidFill>
                <a:latin typeface="Arial"/>
                <a:ea typeface="Arial"/>
                <a:cs typeface="Arial"/>
              </a:rPr>
              <a:t> </a:t>
            </a:r>
            <a:r>
              <a:rPr sz="1400" b="1" kern="0" spc="120" dirty="0">
                <a:solidFill>
                  <a:srgbClr val="3176A9">
                    <a:alpha val="100000"/>
                  </a:srgbClr>
                </a:solidFill>
                <a:latin typeface="Arial"/>
                <a:ea typeface="Arial"/>
                <a:cs typeface="Arial"/>
              </a:rPr>
              <a:t>Ru</a:t>
            </a:r>
            <a:r>
              <a:rPr sz="1400" b="1" kern="0" spc="110" dirty="0">
                <a:solidFill>
                  <a:srgbClr val="3176A9">
                    <a:alpha val="100000"/>
                  </a:srgbClr>
                </a:solidFill>
                <a:latin typeface="Arial"/>
                <a:ea typeface="Arial"/>
                <a:cs typeface="Arial"/>
              </a:rPr>
              <a:t>ang</a:t>
            </a:r>
            <a:endParaRPr sz="1400" dirty="0">
              <a:latin typeface="Arial"/>
              <a:ea typeface="Arial"/>
              <a:cs typeface="Arial"/>
            </a:endParaRPr>
          </a:p>
          <a:p>
            <a:pPr algn="l" rtl="0" eaLnBrk="0">
              <a:lnSpc>
                <a:spcPct val="103000"/>
              </a:lnSpc>
              <a:tabLst/>
            </a:pPr>
            <a:endParaRPr sz="900" dirty="0">
              <a:latin typeface="Arial"/>
              <a:ea typeface="Arial"/>
              <a:cs typeface="Arial"/>
            </a:endParaRPr>
          </a:p>
          <a:p>
            <a:pPr algn="l" rtl="0" eaLnBrk="0">
              <a:lnSpc>
                <a:spcPct val="8759"/>
              </a:lnSpc>
              <a:tabLst/>
            </a:pPr>
            <a:endParaRPr sz="100" dirty="0">
              <a:latin typeface="Arial"/>
              <a:ea typeface="Arial"/>
              <a:cs typeface="Arial"/>
            </a:endParaRPr>
          </a:p>
          <a:p>
            <a:pPr marL="1188085" algn="l" rtl="0" eaLnBrk="0">
              <a:lnSpc>
                <a:spcPct val="73000"/>
              </a:lnSpc>
              <a:tabLst/>
            </a:pPr>
            <a:r>
              <a:rPr sz="1200" kern="0" spc="-30" dirty="0">
                <a:solidFill>
                  <a:srgbClr val="898989">
                    <a:alpha val="100000"/>
                  </a:srgbClr>
                </a:solidFill>
                <a:latin typeface="Calibri"/>
                <a:ea typeface="Calibri"/>
                <a:cs typeface="Calibri"/>
              </a:rPr>
              <a:t>32</a:t>
            </a:r>
            <a:endParaRPr sz="1200" dirty="0">
              <a:latin typeface="Calibri"/>
              <a:ea typeface="Calibri"/>
              <a:cs typeface="Calibri"/>
            </a:endParaRPr>
          </a:p>
        </p:txBody>
      </p:sp>
      <p:sp>
        <p:nvSpPr>
          <p:cNvPr id="3408" name="textbox 3408"/>
          <p:cNvSpPr/>
          <p:nvPr/>
        </p:nvSpPr>
        <p:spPr>
          <a:xfrm>
            <a:off x="15472995" y="5704713"/>
            <a:ext cx="1589405" cy="777240"/>
          </a:xfrm>
          <a:prstGeom prst="rect">
            <a:avLst/>
          </a:prstGeom>
          <a:noFill/>
          <a:ln w="0" cap="flat">
            <a:noFill/>
            <a:prstDash val="solid"/>
            <a:miter lim="0"/>
          </a:ln>
        </p:spPr>
        <p:txBody>
          <a:bodyPr vert="horz" wrap="square" lIns="0" tIns="0" rIns="0" bIns="0"/>
          <a:lstStyle/>
          <a:p>
            <a:pPr algn="l" rtl="0" eaLnBrk="0">
              <a:lnSpc>
                <a:spcPct val="83341"/>
              </a:lnSpc>
              <a:tabLst/>
            </a:pPr>
            <a:endParaRPr sz="100" dirty="0">
              <a:latin typeface="Arial"/>
              <a:ea typeface="Arial"/>
              <a:cs typeface="Arial"/>
            </a:endParaRPr>
          </a:p>
          <a:p>
            <a:pPr marL="12700" algn="l" rtl="0" eaLnBrk="0">
              <a:lnSpc>
                <a:spcPts val="878"/>
              </a:lnSpc>
              <a:tabLst/>
            </a:pPr>
            <a:r>
              <a:rPr sz="1200" b="1" kern="0" spc="70" dirty="0">
                <a:solidFill>
                  <a:srgbClr val="115388">
                    <a:alpha val="100000"/>
                  </a:srgbClr>
                </a:solidFill>
                <a:latin typeface="Arial"/>
                <a:ea typeface="Arial"/>
                <a:cs typeface="Arial"/>
              </a:rPr>
              <a:t>Urusan</a:t>
            </a:r>
            <a:endParaRPr sz="1200" dirty="0">
              <a:latin typeface="Arial"/>
              <a:ea typeface="Arial"/>
              <a:cs typeface="Arial"/>
            </a:endParaRPr>
          </a:p>
          <a:p>
            <a:pPr marL="13970" algn="l" rtl="0" eaLnBrk="0">
              <a:lnSpc>
                <a:spcPct val="91000"/>
              </a:lnSpc>
              <a:spcBef>
                <a:spcPts val="21"/>
              </a:spcBef>
              <a:tabLst/>
            </a:pPr>
            <a:r>
              <a:rPr sz="1200" b="1" kern="0" spc="110" dirty="0">
                <a:solidFill>
                  <a:srgbClr val="115388">
                    <a:alpha val="100000"/>
                  </a:srgbClr>
                </a:solidFill>
                <a:latin typeface="Arial"/>
                <a:ea typeface="Arial"/>
                <a:cs typeface="Arial"/>
              </a:rPr>
              <a:t>Ketenteraman dan</a:t>
            </a:r>
            <a:r>
              <a:rPr sz="1200" b="1" kern="0" spc="50" dirty="0">
                <a:solidFill>
                  <a:srgbClr val="115388">
                    <a:alpha val="100000"/>
                  </a:srgbClr>
                </a:solidFill>
                <a:latin typeface="Arial"/>
                <a:ea typeface="Arial"/>
                <a:cs typeface="Arial"/>
              </a:rPr>
              <a:t> </a:t>
            </a:r>
            <a:r>
              <a:rPr sz="1200" b="1" kern="0" spc="100" dirty="0">
                <a:solidFill>
                  <a:srgbClr val="115388">
                    <a:alpha val="100000"/>
                  </a:srgbClr>
                </a:solidFill>
                <a:latin typeface="Arial"/>
                <a:ea typeface="Arial"/>
                <a:cs typeface="Arial"/>
              </a:rPr>
              <a:t>Ketertiban serta</a:t>
            </a:r>
            <a:endParaRPr sz="1200" dirty="0">
              <a:latin typeface="Arial"/>
              <a:ea typeface="Arial"/>
              <a:cs typeface="Arial"/>
            </a:endParaRPr>
          </a:p>
          <a:p>
            <a:pPr marL="13970" algn="l" rtl="0" eaLnBrk="0">
              <a:lnSpc>
                <a:spcPct val="81000"/>
              </a:lnSpc>
              <a:spcBef>
                <a:spcPts val="5"/>
              </a:spcBef>
              <a:tabLst/>
            </a:pPr>
            <a:r>
              <a:rPr sz="1200" b="1" kern="0" spc="100" dirty="0">
                <a:solidFill>
                  <a:srgbClr val="115388">
                    <a:alpha val="100000"/>
                  </a:srgbClr>
                </a:solidFill>
                <a:latin typeface="Arial"/>
                <a:ea typeface="Arial"/>
                <a:cs typeface="Arial"/>
              </a:rPr>
              <a:t>Perlindungan</a:t>
            </a:r>
            <a:endParaRPr sz="1200" dirty="0">
              <a:latin typeface="Arial"/>
              <a:ea typeface="Arial"/>
              <a:cs typeface="Arial"/>
            </a:endParaRPr>
          </a:p>
          <a:p>
            <a:pPr marL="13970" algn="l" rtl="0" eaLnBrk="0">
              <a:lnSpc>
                <a:spcPct val="85000"/>
              </a:lnSpc>
              <a:spcBef>
                <a:spcPts val="2"/>
              </a:spcBef>
              <a:tabLst/>
            </a:pPr>
            <a:r>
              <a:rPr sz="1200" b="1" kern="0" spc="90" dirty="0">
                <a:solidFill>
                  <a:srgbClr val="115388">
                    <a:alpha val="100000"/>
                  </a:srgbClr>
                </a:solidFill>
                <a:latin typeface="Arial"/>
                <a:ea typeface="Arial"/>
                <a:cs typeface="Arial"/>
              </a:rPr>
              <a:t>Masyarakat</a:t>
            </a:r>
            <a:endParaRPr sz="1200" dirty="0">
              <a:latin typeface="Arial"/>
              <a:ea typeface="Arial"/>
              <a:cs typeface="Arial"/>
            </a:endParaRPr>
          </a:p>
        </p:txBody>
      </p:sp>
      <p:sp>
        <p:nvSpPr>
          <p:cNvPr id="3410" name="textbox 3410"/>
          <p:cNvSpPr/>
          <p:nvPr/>
        </p:nvSpPr>
        <p:spPr>
          <a:xfrm>
            <a:off x="10056489" y="5757259"/>
            <a:ext cx="1813560" cy="686434"/>
          </a:xfrm>
          <a:prstGeom prst="rect">
            <a:avLst/>
          </a:prstGeom>
          <a:noFill/>
          <a:ln w="0" cap="flat">
            <a:noFill/>
            <a:prstDash val="solid"/>
            <a:miter lim="0"/>
          </a:ln>
        </p:spPr>
        <p:txBody>
          <a:bodyPr vert="horz" wrap="square" lIns="0" tIns="0" rIns="0" bIns="0"/>
          <a:lstStyle/>
          <a:p>
            <a:pPr algn="l" rtl="0" eaLnBrk="0">
              <a:lnSpc>
                <a:spcPct val="83341"/>
              </a:lnSpc>
              <a:tabLst/>
            </a:pPr>
            <a:endParaRPr sz="100" dirty="0">
              <a:latin typeface="Arial"/>
              <a:ea typeface="Arial"/>
              <a:cs typeface="Arial"/>
            </a:endParaRPr>
          </a:p>
          <a:p>
            <a:pPr marL="12700" algn="l" rtl="0" eaLnBrk="0">
              <a:lnSpc>
                <a:spcPts val="999"/>
              </a:lnSpc>
              <a:tabLst/>
            </a:pPr>
            <a:r>
              <a:rPr sz="1300" b="1" kern="0" spc="130" dirty="0">
                <a:solidFill>
                  <a:srgbClr val="115388">
                    <a:alpha val="100000"/>
                  </a:srgbClr>
                </a:solidFill>
                <a:latin typeface="Arial"/>
                <a:ea typeface="Arial"/>
                <a:cs typeface="Arial"/>
              </a:rPr>
              <a:t>Urusan Perumahan</a:t>
            </a:r>
            <a:endParaRPr sz="1300" dirty="0">
              <a:latin typeface="Arial"/>
              <a:ea typeface="Arial"/>
              <a:cs typeface="Arial"/>
            </a:endParaRPr>
          </a:p>
          <a:p>
            <a:pPr marL="14604" algn="l" rtl="0" eaLnBrk="0">
              <a:lnSpc>
                <a:spcPts val="1633"/>
              </a:lnSpc>
              <a:tabLst/>
            </a:pPr>
            <a:r>
              <a:rPr sz="1300" b="1" kern="0" spc="120" dirty="0">
                <a:solidFill>
                  <a:srgbClr val="115388">
                    <a:alpha val="100000"/>
                  </a:srgbClr>
                </a:solidFill>
                <a:latin typeface="Arial"/>
                <a:ea typeface="Arial"/>
                <a:cs typeface="Arial"/>
              </a:rPr>
              <a:t>Rakyat dan</a:t>
            </a:r>
            <a:endParaRPr sz="1300" dirty="0">
              <a:latin typeface="Arial"/>
              <a:ea typeface="Arial"/>
              <a:cs typeface="Arial"/>
            </a:endParaRPr>
          </a:p>
          <a:p>
            <a:pPr marL="14604" algn="l" rtl="0" eaLnBrk="0">
              <a:lnSpc>
                <a:spcPct val="77000"/>
              </a:lnSpc>
              <a:spcBef>
                <a:spcPts val="6"/>
              </a:spcBef>
              <a:tabLst/>
            </a:pPr>
            <a:r>
              <a:rPr sz="1300" b="1" kern="0" spc="130" dirty="0">
                <a:solidFill>
                  <a:srgbClr val="115388">
                    <a:alpha val="100000"/>
                  </a:srgbClr>
                </a:solidFill>
                <a:latin typeface="Arial"/>
                <a:ea typeface="Arial"/>
                <a:cs typeface="Arial"/>
              </a:rPr>
              <a:t>Kawasan</a:t>
            </a:r>
            <a:endParaRPr sz="1300" dirty="0">
              <a:latin typeface="Arial"/>
              <a:ea typeface="Arial"/>
              <a:cs typeface="Arial"/>
            </a:endParaRPr>
          </a:p>
          <a:p>
            <a:pPr marL="14604" algn="l" rtl="0" eaLnBrk="0">
              <a:lnSpc>
                <a:spcPct val="87000"/>
              </a:lnSpc>
              <a:spcBef>
                <a:spcPts val="6"/>
              </a:spcBef>
              <a:tabLst/>
            </a:pPr>
            <a:r>
              <a:rPr sz="1300" b="1" kern="0" spc="160" dirty="0">
                <a:solidFill>
                  <a:srgbClr val="115388">
                    <a:alpha val="100000"/>
                  </a:srgbClr>
                </a:solidFill>
                <a:latin typeface="Arial"/>
                <a:ea typeface="Arial"/>
                <a:cs typeface="Arial"/>
              </a:rPr>
              <a:t>Permukiman</a:t>
            </a:r>
            <a:endParaRPr sz="1300" dirty="0">
              <a:latin typeface="Arial"/>
              <a:ea typeface="Arial"/>
              <a:cs typeface="Arial"/>
            </a:endParaRPr>
          </a:p>
        </p:txBody>
      </p:sp>
      <p:pic>
        <p:nvPicPr>
          <p:cNvPr id="3412" name="picture 3412"/>
          <p:cNvPicPr>
            <a:picLocks noChangeAspect="1"/>
          </p:cNvPicPr>
          <p:nvPr/>
        </p:nvPicPr>
        <p:blipFill>
          <a:blip r:embed="rId12"/>
          <a:stretch>
            <a:fillRect/>
          </a:stretch>
        </p:blipFill>
        <p:spPr>
          <a:xfrm rot="21600000">
            <a:off x="1600250" y="1420418"/>
            <a:ext cx="3773269" cy="273253"/>
          </a:xfrm>
          <a:prstGeom prst="rect">
            <a:avLst/>
          </a:prstGeom>
        </p:spPr>
      </p:pic>
      <p:sp>
        <p:nvSpPr>
          <p:cNvPr id="3414" name="textbox 3414"/>
          <p:cNvSpPr/>
          <p:nvPr/>
        </p:nvSpPr>
        <p:spPr>
          <a:xfrm>
            <a:off x="913116" y="250772"/>
            <a:ext cx="1941829" cy="505459"/>
          </a:xfrm>
          <a:prstGeom prst="rect">
            <a:avLst/>
          </a:prstGeom>
          <a:noFill/>
          <a:ln w="0" cap="flat">
            <a:noFill/>
            <a:prstDash val="solid"/>
            <a:miter lim="0"/>
          </a:ln>
        </p:spPr>
        <p:txBody>
          <a:bodyPr vert="horz" wrap="square" lIns="0" tIns="0" rIns="0" bIns="0"/>
          <a:lstStyle/>
          <a:p>
            <a:pPr algn="l" rtl="0" eaLnBrk="0">
              <a:lnSpc>
                <a:spcPct val="81828"/>
              </a:lnSpc>
              <a:tabLst/>
            </a:pPr>
            <a:endParaRPr sz="100" dirty="0">
              <a:latin typeface="Arial"/>
              <a:ea typeface="Arial"/>
              <a:cs typeface="Arial"/>
            </a:endParaRPr>
          </a:p>
          <a:p>
            <a:pPr marL="12700" algn="l" rtl="0" eaLnBrk="0">
              <a:lnSpc>
                <a:spcPct val="82000"/>
              </a:lnSpc>
              <a:tabLst/>
            </a:pPr>
            <a:r>
              <a:rPr sz="1000" b="1" kern="0" spc="10" dirty="0">
                <a:solidFill>
                  <a:srgbClr val="4187B5">
                    <a:alpha val="100000"/>
                  </a:srgbClr>
                </a:solidFill>
                <a:latin typeface="Microsoft JhengHei"/>
                <a:ea typeface="Microsoft JhengHei"/>
                <a:cs typeface="Microsoft JhengHei"/>
              </a:rPr>
              <a:t>DITJEN KE</a:t>
            </a:r>
            <a:r>
              <a:rPr sz="1000" b="1" kern="0" spc="0" dirty="0">
                <a:solidFill>
                  <a:srgbClr val="4187B5">
                    <a:alpha val="100000"/>
                  </a:srgbClr>
                </a:solidFill>
                <a:latin typeface="Microsoft JhengHei"/>
                <a:ea typeface="Microsoft JhengHei"/>
                <a:cs typeface="Microsoft JhengHei"/>
              </a:rPr>
              <a:t>UDA</a:t>
            </a:r>
            <a:endParaRPr sz="1000" dirty="0">
              <a:latin typeface="Microsoft JhengHei"/>
              <a:ea typeface="Microsoft JhengHei"/>
              <a:cs typeface="Microsoft JhengHei"/>
            </a:endParaRPr>
          </a:p>
          <a:p>
            <a:pPr marL="12700" algn="l" rtl="0" eaLnBrk="0">
              <a:lnSpc>
                <a:spcPct val="116000"/>
              </a:lnSpc>
              <a:spcBef>
                <a:spcPts val="12"/>
              </a:spcBef>
              <a:tabLst/>
            </a:pPr>
            <a:r>
              <a:rPr sz="1000" b="1" kern="0" spc="0" dirty="0">
                <a:solidFill>
                  <a:srgbClr val="292626">
                    <a:alpha val="100000"/>
                  </a:srgbClr>
                </a:solidFill>
                <a:latin typeface="Microsoft JhengHei"/>
                <a:ea typeface="Microsoft JhengHei"/>
                <a:cs typeface="Microsoft JhengHei"/>
              </a:rPr>
              <a:t>KEMENTERIAN </a:t>
            </a:r>
            <a:r>
              <a:rPr sz="1000" b="1" kern="0" spc="-10" dirty="0">
                <a:solidFill>
                  <a:srgbClr val="292626">
                    <a:alpha val="100000"/>
                  </a:srgbClr>
                </a:solidFill>
                <a:latin typeface="Microsoft JhengHei"/>
                <a:ea typeface="Microsoft JhengHei"/>
                <a:cs typeface="Microsoft JhengHei"/>
              </a:rPr>
              <a:t>DALAM NEGERI</a:t>
            </a:r>
            <a:r>
              <a:rPr sz="1000" b="1" kern="0" spc="0" dirty="0">
                <a:solidFill>
                  <a:srgbClr val="292626">
                    <a:alpha val="100000"/>
                  </a:srgbClr>
                </a:solidFill>
                <a:latin typeface="Microsoft JhengHei"/>
                <a:ea typeface="Microsoft JhengHei"/>
                <a:cs typeface="Microsoft JhengHei"/>
              </a:rPr>
              <a:t>  REPUBLIK</a:t>
            </a:r>
            <a:r>
              <a:rPr sz="1000" b="1" kern="0" spc="50" dirty="0">
                <a:solidFill>
                  <a:srgbClr val="292626">
                    <a:alpha val="100000"/>
                  </a:srgbClr>
                </a:solidFill>
                <a:latin typeface="Microsoft JhengHei"/>
                <a:ea typeface="Microsoft JhengHei"/>
                <a:cs typeface="Microsoft JhengHei"/>
              </a:rPr>
              <a:t> </a:t>
            </a:r>
            <a:r>
              <a:rPr sz="1000" b="1" kern="0" spc="0" dirty="0">
                <a:solidFill>
                  <a:srgbClr val="292626">
                    <a:alpha val="100000"/>
                  </a:srgbClr>
                </a:solidFill>
                <a:latin typeface="Microsoft JhengHei"/>
                <a:ea typeface="Microsoft JhengHei"/>
                <a:cs typeface="Microsoft JhengHei"/>
              </a:rPr>
              <a:t>INDONESIA</a:t>
            </a:r>
            <a:endParaRPr sz="1000" dirty="0">
              <a:latin typeface="Microsoft JhengHei"/>
              <a:ea typeface="Microsoft JhengHei"/>
              <a:cs typeface="Microsoft JhengHei"/>
            </a:endParaRPr>
          </a:p>
        </p:txBody>
      </p:sp>
      <p:sp>
        <p:nvSpPr>
          <p:cNvPr id="3416" name="path 3416"/>
          <p:cNvSpPr/>
          <p:nvPr/>
        </p:nvSpPr>
        <p:spPr>
          <a:xfrm>
            <a:off x="1600442" y="2370201"/>
            <a:ext cx="15940809" cy="47879"/>
          </a:xfrm>
          <a:custGeom>
            <a:avLst/>
            <a:gdLst/>
            <a:ahLst/>
            <a:cxnLst/>
            <a:rect l="0" t="0" r="0" b="0"/>
            <a:pathLst>
              <a:path w="25103" h="75">
                <a:moveTo>
                  <a:pt x="0" y="30"/>
                </a:moveTo>
                <a:lnTo>
                  <a:pt x="25103" y="45"/>
                </a:lnTo>
              </a:path>
            </a:pathLst>
          </a:custGeom>
          <a:noFill/>
          <a:ln w="38100" cap="flat">
            <a:solidFill>
              <a:srgbClr val="4287B5"/>
            </a:solidFill>
            <a:prstDash val="solid"/>
            <a:round/>
          </a:ln>
        </p:spPr>
        <p:txBody>
          <a:bodyPr rtlCol="0"/>
          <a:lstStyle/>
          <a:p>
            <a:pPr algn="ctr"/>
            <a:endParaRPr lang="zh-CN" altLang="en-US"/>
          </a:p>
        </p:txBody>
      </p:sp>
      <p:grpSp>
        <p:nvGrpSpPr>
          <p:cNvPr id="174" name="group 174"/>
          <p:cNvGrpSpPr/>
          <p:nvPr/>
        </p:nvGrpSpPr>
        <p:grpSpPr>
          <a:xfrm rot="21600000">
            <a:off x="15118588" y="9885146"/>
            <a:ext cx="2832227" cy="256209"/>
            <a:chOff x="0" y="0"/>
            <a:chExt cx="2832227" cy="256209"/>
          </a:xfrm>
        </p:grpSpPr>
        <p:pic>
          <p:nvPicPr>
            <p:cNvPr id="3418" name="picture 3418"/>
            <p:cNvPicPr>
              <a:picLocks noChangeAspect="1"/>
            </p:cNvPicPr>
            <p:nvPr/>
          </p:nvPicPr>
          <p:blipFill>
            <a:blip r:embed="rId13"/>
            <a:stretch>
              <a:fillRect/>
            </a:stretch>
          </p:blipFill>
          <p:spPr>
            <a:xfrm rot="21600000">
              <a:off x="0" y="0"/>
              <a:ext cx="2832227" cy="256209"/>
            </a:xfrm>
            <a:prstGeom prst="rect">
              <a:avLst/>
            </a:prstGeom>
          </p:spPr>
        </p:pic>
        <p:sp>
          <p:nvSpPr>
            <p:cNvPr id="3420" name="textbox 3420"/>
            <p:cNvSpPr/>
            <p:nvPr/>
          </p:nvSpPr>
          <p:spPr>
            <a:xfrm>
              <a:off x="-12700" y="-12700"/>
              <a:ext cx="2858135" cy="280034"/>
            </a:xfrm>
            <a:prstGeom prst="rect">
              <a:avLst/>
            </a:prstGeom>
            <a:noFill/>
            <a:ln w="0" cap="flat">
              <a:noFill/>
              <a:prstDash val="solid"/>
              <a:miter lim="0"/>
            </a:ln>
          </p:spPr>
          <p:txBody>
            <a:bodyPr vert="horz" wrap="square" lIns="0" tIns="0" rIns="0" bIns="0"/>
            <a:lstStyle/>
            <a:p>
              <a:pPr algn="l" rtl="0" eaLnBrk="0">
                <a:lnSpc>
                  <a:spcPct val="102000"/>
                </a:lnSpc>
                <a:tabLst/>
              </a:pPr>
              <a:endParaRPr sz="500" dirty="0">
                <a:latin typeface="Arial"/>
                <a:ea typeface="Arial"/>
                <a:cs typeface="Arial"/>
              </a:endParaRPr>
            </a:p>
            <a:p>
              <a:pPr marL="143510" algn="l" rtl="0" eaLnBrk="0">
                <a:lnSpc>
                  <a:spcPct val="85000"/>
                </a:lnSpc>
                <a:spcBef>
                  <a:spcPts val="4"/>
                </a:spcBef>
                <a:tabLst/>
              </a:pPr>
              <a:r>
                <a:rPr sz="900" b="1" kern="0" spc="0" dirty="0">
                  <a:solidFill>
                    <a:srgbClr val="00477F">
                      <a:alpha val="100000"/>
                    </a:srgbClr>
                  </a:solidFill>
                  <a:latin typeface="Microsoft JhengHei"/>
                  <a:ea typeface="Microsoft JhengHei"/>
                  <a:cs typeface="Microsoft JhengHei"/>
                </a:rPr>
                <a:t>Ditjen</a:t>
              </a:r>
              <a:r>
                <a:rPr sz="900" b="1" kern="0" spc="16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Bina</a:t>
              </a:r>
              <a:r>
                <a:rPr sz="900" b="1" kern="0" spc="6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Keuangan</a:t>
              </a:r>
              <a:r>
                <a:rPr sz="900" b="1" kern="0" spc="7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Daerah</a:t>
              </a:r>
              <a:endParaRPr sz="900" dirty="0">
                <a:latin typeface="Microsoft JhengHei"/>
                <a:ea typeface="Microsoft JhengHei"/>
                <a:cs typeface="Microsoft JhengHei"/>
              </a:endParaRPr>
            </a:p>
          </p:txBody>
        </p:sp>
      </p:grpSp>
      <p:pic>
        <p:nvPicPr>
          <p:cNvPr id="3422" name="picture 3422"/>
          <p:cNvPicPr>
            <a:picLocks noChangeAspect="1"/>
          </p:cNvPicPr>
          <p:nvPr/>
        </p:nvPicPr>
        <p:blipFill>
          <a:blip r:embed="rId14"/>
          <a:stretch>
            <a:fillRect/>
          </a:stretch>
        </p:blipFill>
        <p:spPr>
          <a:xfrm rot="21600000">
            <a:off x="148374" y="10094099"/>
            <a:ext cx="12849187" cy="55041"/>
          </a:xfrm>
          <a:prstGeom prst="rect">
            <a:avLst/>
          </a:prstGeom>
        </p:spPr>
      </p:pic>
      <p:sp>
        <p:nvSpPr>
          <p:cNvPr id="3424" name="textbox 3424"/>
          <p:cNvSpPr/>
          <p:nvPr/>
        </p:nvSpPr>
        <p:spPr>
          <a:xfrm>
            <a:off x="1852567" y="5791885"/>
            <a:ext cx="1582419" cy="511809"/>
          </a:xfrm>
          <a:prstGeom prst="rect">
            <a:avLst/>
          </a:prstGeom>
          <a:noFill/>
          <a:ln w="0" cap="flat">
            <a:noFill/>
            <a:prstDash val="solid"/>
            <a:miter lim="0"/>
          </a:ln>
        </p:spPr>
        <p:txBody>
          <a:bodyPr vert="horz" wrap="square" lIns="0" tIns="0" rIns="0" bIns="0"/>
          <a:lstStyle/>
          <a:p>
            <a:pPr algn="l" rtl="0" eaLnBrk="0">
              <a:lnSpc>
                <a:spcPct val="83601"/>
              </a:lnSpc>
              <a:tabLst/>
            </a:pPr>
            <a:endParaRPr sz="100" dirty="0">
              <a:latin typeface="Arial"/>
              <a:ea typeface="Arial"/>
              <a:cs typeface="Arial"/>
            </a:endParaRPr>
          </a:p>
          <a:p>
            <a:pPr marL="12700" algn="l" rtl="0" eaLnBrk="0">
              <a:lnSpc>
                <a:spcPct val="80000"/>
              </a:lnSpc>
              <a:tabLst/>
            </a:pPr>
            <a:r>
              <a:rPr sz="1900" b="1" kern="0" spc="150" dirty="0">
                <a:solidFill>
                  <a:srgbClr val="3176A9">
                    <a:alpha val="100000"/>
                  </a:srgbClr>
                </a:solidFill>
                <a:latin typeface="Arial"/>
                <a:ea typeface="Arial"/>
                <a:cs typeface="Arial"/>
              </a:rPr>
              <a:t>Urusan</a:t>
            </a:r>
            <a:endParaRPr sz="1900" dirty="0">
              <a:latin typeface="Arial"/>
              <a:ea typeface="Arial"/>
              <a:cs typeface="Arial"/>
            </a:endParaRPr>
          </a:p>
          <a:p>
            <a:pPr marL="15240" algn="l" rtl="0" eaLnBrk="0">
              <a:lnSpc>
                <a:spcPct val="87000"/>
              </a:lnSpc>
              <a:spcBef>
                <a:spcPts val="22"/>
              </a:spcBef>
              <a:tabLst/>
            </a:pPr>
            <a:r>
              <a:rPr sz="1900" b="1" kern="0" spc="200" dirty="0">
                <a:solidFill>
                  <a:srgbClr val="3176A9">
                    <a:alpha val="100000"/>
                  </a:srgbClr>
                </a:solidFill>
                <a:latin typeface="Arial"/>
                <a:ea typeface="Arial"/>
                <a:cs typeface="Arial"/>
              </a:rPr>
              <a:t>Pendidikan</a:t>
            </a:r>
            <a:endParaRPr sz="1900" dirty="0">
              <a:latin typeface="Arial"/>
              <a:ea typeface="Arial"/>
              <a:cs typeface="Arial"/>
            </a:endParaRPr>
          </a:p>
        </p:txBody>
      </p:sp>
      <p:sp>
        <p:nvSpPr>
          <p:cNvPr id="3426" name="textbox 3426"/>
          <p:cNvSpPr/>
          <p:nvPr/>
        </p:nvSpPr>
        <p:spPr>
          <a:xfrm>
            <a:off x="4645424" y="5791885"/>
            <a:ext cx="1468119" cy="511809"/>
          </a:xfrm>
          <a:prstGeom prst="rect">
            <a:avLst/>
          </a:prstGeom>
          <a:noFill/>
          <a:ln w="0" cap="flat">
            <a:noFill/>
            <a:prstDash val="solid"/>
            <a:miter lim="0"/>
          </a:ln>
        </p:spPr>
        <p:txBody>
          <a:bodyPr vert="horz" wrap="square" lIns="0" tIns="0" rIns="0" bIns="0"/>
          <a:lstStyle/>
          <a:p>
            <a:pPr algn="l" rtl="0" eaLnBrk="0">
              <a:lnSpc>
                <a:spcPct val="83601"/>
              </a:lnSpc>
              <a:tabLst/>
            </a:pPr>
            <a:endParaRPr sz="100" dirty="0">
              <a:latin typeface="Arial"/>
              <a:ea typeface="Arial"/>
              <a:cs typeface="Arial"/>
            </a:endParaRPr>
          </a:p>
          <a:p>
            <a:pPr marL="12700" algn="l" rtl="0" eaLnBrk="0">
              <a:lnSpc>
                <a:spcPct val="80000"/>
              </a:lnSpc>
              <a:tabLst/>
            </a:pPr>
            <a:r>
              <a:rPr sz="1900" b="1" kern="0" spc="150" dirty="0">
                <a:solidFill>
                  <a:srgbClr val="00477F">
                    <a:alpha val="100000"/>
                  </a:srgbClr>
                </a:solidFill>
                <a:latin typeface="Arial"/>
                <a:ea typeface="Arial"/>
                <a:cs typeface="Arial"/>
              </a:rPr>
              <a:t>Urusan</a:t>
            </a:r>
            <a:endParaRPr sz="1900" dirty="0">
              <a:latin typeface="Arial"/>
              <a:ea typeface="Arial"/>
              <a:cs typeface="Arial"/>
            </a:endParaRPr>
          </a:p>
          <a:p>
            <a:pPr marL="15240" algn="l" rtl="0" eaLnBrk="0">
              <a:lnSpc>
                <a:spcPct val="84000"/>
              </a:lnSpc>
              <a:spcBef>
                <a:spcPts val="90"/>
              </a:spcBef>
              <a:tabLst/>
            </a:pPr>
            <a:r>
              <a:rPr sz="1900" b="1" kern="0" spc="180" dirty="0">
                <a:solidFill>
                  <a:srgbClr val="00477F">
                    <a:alpha val="100000"/>
                  </a:srgbClr>
                </a:solidFill>
                <a:latin typeface="Arial"/>
                <a:ea typeface="Arial"/>
                <a:cs typeface="Arial"/>
              </a:rPr>
              <a:t>Kesehatan</a:t>
            </a:r>
            <a:endParaRPr sz="1900" dirty="0">
              <a:latin typeface="Arial"/>
              <a:ea typeface="Arial"/>
              <a:cs typeface="Arial"/>
            </a:endParaRPr>
          </a:p>
        </p:txBody>
      </p:sp>
      <p:sp>
        <p:nvSpPr>
          <p:cNvPr id="3428" name="textbox 3428"/>
          <p:cNvSpPr/>
          <p:nvPr/>
        </p:nvSpPr>
        <p:spPr>
          <a:xfrm>
            <a:off x="12853471" y="5797143"/>
            <a:ext cx="1193164" cy="610234"/>
          </a:xfrm>
          <a:prstGeom prst="rect">
            <a:avLst/>
          </a:prstGeom>
          <a:noFill/>
          <a:ln w="0" cap="flat">
            <a:noFill/>
            <a:prstDash val="solid"/>
            <a:miter lim="0"/>
          </a:ln>
        </p:spPr>
        <p:txBody>
          <a:bodyPr vert="horz" wrap="square" lIns="0" tIns="0" rIns="0" bIns="0"/>
          <a:lstStyle/>
          <a:p>
            <a:pPr algn="l" rtl="0" eaLnBrk="0">
              <a:lnSpc>
                <a:spcPct val="101000"/>
              </a:lnSpc>
              <a:tabLst/>
            </a:pPr>
            <a:endParaRPr sz="100" dirty="0">
              <a:latin typeface="Arial"/>
              <a:ea typeface="Arial"/>
              <a:cs typeface="Arial"/>
            </a:endParaRPr>
          </a:p>
          <a:p>
            <a:pPr marL="12700" indent="12064" algn="l" rtl="0" eaLnBrk="0">
              <a:lnSpc>
                <a:spcPct val="83000"/>
              </a:lnSpc>
              <a:tabLst/>
            </a:pPr>
            <a:r>
              <a:rPr sz="2300" b="1" kern="0" spc="190" dirty="0">
                <a:solidFill>
                  <a:srgbClr val="3176A9">
                    <a:alpha val="100000"/>
                  </a:srgbClr>
                </a:solidFill>
                <a:latin typeface="Arial"/>
                <a:ea typeface="Arial"/>
                <a:cs typeface="Arial"/>
              </a:rPr>
              <a:t>Urusan</a:t>
            </a:r>
            <a:r>
              <a:rPr sz="2300" b="1" kern="0" spc="0" dirty="0">
                <a:solidFill>
                  <a:srgbClr val="3176A9">
                    <a:alpha val="100000"/>
                  </a:srgbClr>
                </a:solidFill>
                <a:latin typeface="Arial"/>
                <a:ea typeface="Arial"/>
                <a:cs typeface="Arial"/>
              </a:rPr>
              <a:t> </a:t>
            </a:r>
            <a:r>
              <a:rPr sz="2300" b="1" kern="0" spc="160" dirty="0">
                <a:solidFill>
                  <a:srgbClr val="3176A9">
                    <a:alpha val="100000"/>
                  </a:srgbClr>
                </a:solidFill>
                <a:latin typeface="Arial"/>
                <a:ea typeface="Arial"/>
                <a:cs typeface="Arial"/>
              </a:rPr>
              <a:t>Sosial</a:t>
            </a:r>
            <a:endParaRPr sz="2300" dirty="0">
              <a:latin typeface="Arial"/>
              <a:ea typeface="Arial"/>
              <a:cs typeface="Arial"/>
            </a:endParaRPr>
          </a:p>
        </p:txBody>
      </p:sp>
      <p:pic>
        <p:nvPicPr>
          <p:cNvPr id="3430" name="picture 3430"/>
          <p:cNvPicPr>
            <a:picLocks noChangeAspect="1"/>
          </p:cNvPicPr>
          <p:nvPr/>
        </p:nvPicPr>
        <p:blipFill>
          <a:blip r:embed="rId15"/>
          <a:stretch>
            <a:fillRect/>
          </a:stretch>
        </p:blipFill>
        <p:spPr>
          <a:xfrm rot="21600000">
            <a:off x="748203" y="1536886"/>
            <a:ext cx="698978" cy="657447"/>
          </a:xfrm>
          <a:prstGeom prst="rect">
            <a:avLst/>
          </a:prstGeom>
        </p:spPr>
      </p:pic>
      <p:pic>
        <p:nvPicPr>
          <p:cNvPr id="3432" name="picture 3432"/>
          <p:cNvPicPr>
            <a:picLocks noChangeAspect="1"/>
          </p:cNvPicPr>
          <p:nvPr/>
        </p:nvPicPr>
        <p:blipFill>
          <a:blip r:embed="rId16"/>
          <a:stretch>
            <a:fillRect/>
          </a:stretch>
        </p:blipFill>
        <p:spPr>
          <a:xfrm rot="21600000">
            <a:off x="13159612" y="9892258"/>
            <a:ext cx="1700276" cy="256209"/>
          </a:xfrm>
          <a:prstGeom prst="rect">
            <a:avLst/>
          </a:prstGeom>
        </p:spPr>
      </p:pic>
      <p:pic>
        <p:nvPicPr>
          <p:cNvPr id="3434" name="picture 3434"/>
          <p:cNvPicPr>
            <a:picLocks noChangeAspect="1"/>
          </p:cNvPicPr>
          <p:nvPr/>
        </p:nvPicPr>
        <p:blipFill>
          <a:blip r:embed="rId17"/>
          <a:stretch>
            <a:fillRect/>
          </a:stretch>
        </p:blipFill>
        <p:spPr>
          <a:xfrm rot="21600000">
            <a:off x="17023080" y="9841103"/>
            <a:ext cx="1145158" cy="344282"/>
          </a:xfrm>
          <a:prstGeom prst="rect">
            <a:avLst/>
          </a:prstGeom>
        </p:spPr>
      </p:pic>
      <p:pic>
        <p:nvPicPr>
          <p:cNvPr id="3436" name="picture 3436"/>
          <p:cNvPicPr>
            <a:picLocks noChangeAspect="1"/>
          </p:cNvPicPr>
          <p:nvPr/>
        </p:nvPicPr>
        <p:blipFill>
          <a:blip r:embed="rId18"/>
          <a:stretch>
            <a:fillRect/>
          </a:stretch>
        </p:blipFill>
        <p:spPr>
          <a:xfrm rot="21600000">
            <a:off x="207810" y="159410"/>
            <a:ext cx="610362" cy="608431"/>
          </a:xfrm>
          <a:prstGeom prst="rect">
            <a:avLst/>
          </a:prstGeom>
        </p:spPr>
      </p:pic>
      <p:sp>
        <p:nvSpPr>
          <p:cNvPr id="3438" name="path 3438"/>
          <p:cNvSpPr/>
          <p:nvPr/>
        </p:nvSpPr>
        <p:spPr>
          <a:xfrm>
            <a:off x="14581758" y="9841103"/>
            <a:ext cx="332488" cy="344282"/>
          </a:xfrm>
          <a:custGeom>
            <a:avLst/>
            <a:gdLst/>
            <a:ahLst/>
            <a:cxnLst/>
            <a:rect l="0" t="0" r="0" b="0"/>
            <a:pathLst>
              <a:path w="523" h="542">
                <a:moveTo>
                  <a:pt x="261" y="0"/>
                </a:moveTo>
                <a:lnTo>
                  <a:pt x="261" y="0"/>
                </a:lnTo>
                <a:cubicBezTo>
                  <a:pt x="331" y="0"/>
                  <a:pt x="398" y="27"/>
                  <a:pt x="447" y="76"/>
                </a:cubicBezTo>
                <a:cubicBezTo>
                  <a:pt x="496" y="125"/>
                  <a:pt x="523" y="192"/>
                  <a:pt x="523" y="261"/>
                </a:cubicBezTo>
                <a:lnTo>
                  <a:pt x="523" y="280"/>
                </a:lnTo>
                <a:cubicBezTo>
                  <a:pt x="523" y="424"/>
                  <a:pt x="406" y="542"/>
                  <a:pt x="261" y="542"/>
                </a:cubicBezTo>
                <a:lnTo>
                  <a:pt x="261" y="542"/>
                </a:lnTo>
                <a:cubicBezTo>
                  <a:pt x="192" y="542"/>
                  <a:pt x="125" y="514"/>
                  <a:pt x="76" y="465"/>
                </a:cubicBezTo>
                <a:cubicBezTo>
                  <a:pt x="27" y="416"/>
                  <a:pt x="0" y="349"/>
                  <a:pt x="0" y="280"/>
                </a:cubicBezTo>
                <a:lnTo>
                  <a:pt x="0" y="261"/>
                </a:lnTo>
                <a:cubicBezTo>
                  <a:pt x="0" y="117"/>
                  <a:pt x="117" y="0"/>
                  <a:pt x="261" y="0"/>
                </a:cubicBezTo>
              </a:path>
            </a:pathLst>
          </a:custGeom>
          <a:solidFill>
            <a:srgbClr val="3176A9">
              <a:alpha val="100000"/>
            </a:srgbClr>
          </a:solidFill>
          <a:ln w="0" cap="flat">
            <a:noFill/>
            <a:prstDash val="solid"/>
            <a:miter lim="0"/>
          </a:ln>
        </p:spPr>
        <p:txBody>
          <a:bodyPr rtlCol="0"/>
          <a:lstStyle/>
          <a:p>
            <a:pPr algn="ctr"/>
            <a:endParaRPr lang="zh-CN" altLang="en-US"/>
          </a:p>
        </p:txBody>
      </p:sp>
      <p:sp>
        <p:nvSpPr>
          <p:cNvPr id="3440" name="textbox 3440"/>
          <p:cNvSpPr/>
          <p:nvPr/>
        </p:nvSpPr>
        <p:spPr>
          <a:xfrm>
            <a:off x="13258993" y="9907028"/>
            <a:ext cx="1602105" cy="225425"/>
          </a:xfrm>
          <a:prstGeom prst="rect">
            <a:avLst/>
          </a:prstGeom>
          <a:noFill/>
          <a:ln w="0" cap="flat">
            <a:noFill/>
            <a:prstDash val="solid"/>
            <a:miter lim="0"/>
          </a:ln>
        </p:spPr>
        <p:txBody>
          <a:bodyPr vert="horz" wrap="square" lIns="0" tIns="0" rIns="0" bIns="0"/>
          <a:lstStyle/>
          <a:p>
            <a:pPr algn="l" rtl="0" eaLnBrk="0">
              <a:lnSpc>
                <a:spcPct val="121000"/>
              </a:lnSpc>
              <a:tabLst/>
            </a:pPr>
            <a:endParaRPr sz="400" dirty="0">
              <a:latin typeface="Arial"/>
              <a:ea typeface="Arial"/>
              <a:cs typeface="Arial"/>
            </a:endParaRPr>
          </a:p>
          <a:p>
            <a:pPr marL="12700" algn="l" rtl="0" eaLnBrk="0">
              <a:lnSpc>
                <a:spcPct val="87000"/>
              </a:lnSpc>
              <a:spcBef>
                <a:spcPts val="2"/>
              </a:spcBef>
              <a:tabLst/>
            </a:pPr>
            <a:r>
              <a:rPr sz="800" b="1" kern="0" spc="0" dirty="0">
                <a:solidFill>
                  <a:srgbClr val="00477F">
                    <a:alpha val="100000"/>
                  </a:srgbClr>
                </a:solidFill>
                <a:latin typeface="Microsoft JhengHei"/>
                <a:ea typeface="Microsoft JhengHei"/>
                <a:cs typeface="Microsoft JhengHei"/>
              </a:rPr>
              <a:t>keuda</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kemendagri</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go</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id</a:t>
            </a:r>
            <a:r>
              <a:rPr sz="800" b="1" kern="0" spc="30" dirty="0">
                <a:solidFill>
                  <a:srgbClr val="00477F">
                    <a:alpha val="100000"/>
                  </a:srgbClr>
                </a:solidFill>
                <a:latin typeface="Microsoft JhengHei"/>
                <a:ea typeface="Microsoft JhengHei"/>
                <a:cs typeface="Microsoft JhengHei"/>
              </a:rPr>
              <a:t>      </a:t>
            </a:r>
            <a:endParaRPr sz="800" dirty="0">
              <a:latin typeface="Microsoft JhengHei"/>
              <a:ea typeface="Microsoft JhengHei"/>
              <a:cs typeface="Microsoft JhengHei"/>
            </a:endParaRPr>
          </a:p>
        </p:txBody>
      </p:sp>
      <p:pic>
        <p:nvPicPr>
          <p:cNvPr id="3442" name="picture 3442"/>
          <p:cNvPicPr>
            <a:picLocks noChangeAspect="1"/>
          </p:cNvPicPr>
          <p:nvPr/>
        </p:nvPicPr>
        <p:blipFill>
          <a:blip r:embed="rId19"/>
          <a:stretch>
            <a:fillRect/>
          </a:stretch>
        </p:blipFill>
        <p:spPr>
          <a:xfrm rot="21600000">
            <a:off x="14623705" y="9919728"/>
            <a:ext cx="200533" cy="201167"/>
          </a:xfrm>
          <a:prstGeom prst="rect">
            <a:avLst/>
          </a:prstGeom>
        </p:spPr>
      </p:pic>
      <p:pic>
        <p:nvPicPr>
          <p:cNvPr id="3444" name="picture 3444"/>
          <p:cNvPicPr>
            <a:picLocks noChangeAspect="1"/>
          </p:cNvPicPr>
          <p:nvPr/>
        </p:nvPicPr>
        <p:blipFill>
          <a:blip r:embed="rId20"/>
          <a:stretch>
            <a:fillRect/>
          </a:stretch>
        </p:blipFill>
        <p:spPr>
          <a:xfrm rot="21600000">
            <a:off x="13095351" y="10149142"/>
            <a:ext cx="1540918" cy="112791"/>
          </a:xfrm>
          <a:prstGeom prst="rect">
            <a:avLst/>
          </a:prstGeom>
        </p:spPr>
      </p:pic>
      <p:pic>
        <p:nvPicPr>
          <p:cNvPr id="3446" name="picture 3446"/>
          <p:cNvPicPr>
            <a:picLocks noChangeAspect="1"/>
          </p:cNvPicPr>
          <p:nvPr/>
        </p:nvPicPr>
        <p:blipFill>
          <a:blip r:embed="rId21"/>
          <a:stretch>
            <a:fillRect/>
          </a:stretch>
        </p:blipFill>
        <p:spPr>
          <a:xfrm rot="21600000">
            <a:off x="15358998" y="10137417"/>
            <a:ext cx="1670212" cy="99720"/>
          </a:xfrm>
          <a:prstGeom prst="rect">
            <a:avLst/>
          </a:prstGeom>
        </p:spPr>
      </p:pic>
      <p:pic>
        <p:nvPicPr>
          <p:cNvPr id="3448" name="picture 3448"/>
          <p:cNvPicPr>
            <a:picLocks noChangeAspect="1"/>
          </p:cNvPicPr>
          <p:nvPr/>
        </p:nvPicPr>
        <p:blipFill>
          <a:blip r:embed="rId22"/>
          <a:stretch>
            <a:fillRect/>
          </a:stretch>
        </p:blipFill>
        <p:spPr>
          <a:xfrm rot="21600000">
            <a:off x="1065546" y="767816"/>
            <a:ext cx="1504583" cy="85511"/>
          </a:xfrm>
          <a:prstGeom prst="rect">
            <a:avLst/>
          </a:prstGeom>
        </p:spPr>
      </p:pic>
      <p:sp>
        <p:nvSpPr>
          <p:cNvPr id="2" name="TextBox 1">
            <a:extLst>
              <a:ext uri="{FF2B5EF4-FFF2-40B4-BE49-F238E27FC236}">
                <a16:creationId xmlns:a16="http://schemas.microsoft.com/office/drawing/2014/main" id="{7DDB02C5-9197-43D7-D2F2-97CE2008A748}"/>
              </a:ext>
            </a:extLst>
          </p:cNvPr>
          <p:cNvSpPr txBox="1"/>
          <p:nvPr/>
        </p:nvSpPr>
        <p:spPr>
          <a:xfrm>
            <a:off x="1461625" y="1751872"/>
            <a:ext cx="12659868" cy="523220"/>
          </a:xfrm>
          <a:prstGeom prst="rect">
            <a:avLst/>
          </a:prstGeom>
          <a:noFill/>
        </p:spPr>
        <p:txBody>
          <a:bodyPr wrap="square" rtlCol="0">
            <a:spAutoFit/>
          </a:bodyPr>
          <a:lstStyle/>
          <a:p>
            <a:r>
              <a:rPr lang="en-US" sz="2800" b="1" dirty="0"/>
              <a:t>DALAM PENYUSUNAN APBD TA 2026</a:t>
            </a:r>
            <a:endParaRPr lang="en-ID" sz="24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 name="picture 3450"/>
          <p:cNvPicPr>
            <a:picLocks noChangeAspect="1"/>
          </p:cNvPicPr>
          <p:nvPr/>
        </p:nvPicPr>
        <p:blipFill>
          <a:blip r:embed="rId2"/>
          <a:stretch>
            <a:fillRect/>
          </a:stretch>
        </p:blipFill>
        <p:spPr>
          <a:xfrm rot="21600000">
            <a:off x="0" y="0"/>
            <a:ext cx="18288000" cy="10286997"/>
          </a:xfrm>
          <a:prstGeom prst="rect">
            <a:avLst/>
          </a:prstGeom>
        </p:spPr>
      </p:pic>
      <p:pic>
        <p:nvPicPr>
          <p:cNvPr id="3452" name="picture 3452"/>
          <p:cNvPicPr>
            <a:picLocks noChangeAspect="1"/>
          </p:cNvPicPr>
          <p:nvPr/>
        </p:nvPicPr>
        <p:blipFill>
          <a:blip r:embed="rId3"/>
          <a:stretch>
            <a:fillRect/>
          </a:stretch>
        </p:blipFill>
        <p:spPr>
          <a:xfrm rot="21600000">
            <a:off x="9197085" y="1782343"/>
            <a:ext cx="8457185" cy="7317867"/>
          </a:xfrm>
          <a:prstGeom prst="rect">
            <a:avLst/>
          </a:prstGeom>
        </p:spPr>
      </p:pic>
      <p:sp>
        <p:nvSpPr>
          <p:cNvPr id="3454" name="textbox 3454"/>
          <p:cNvSpPr/>
          <p:nvPr/>
        </p:nvSpPr>
        <p:spPr>
          <a:xfrm>
            <a:off x="1238858" y="1674792"/>
            <a:ext cx="5948679" cy="3073400"/>
          </a:xfrm>
          <a:prstGeom prst="rect">
            <a:avLst/>
          </a:prstGeom>
          <a:noFill/>
          <a:ln w="0" cap="flat">
            <a:noFill/>
            <a:prstDash val="solid"/>
            <a:miter lim="0"/>
          </a:ln>
        </p:spPr>
        <p:txBody>
          <a:bodyPr vert="horz" wrap="square" lIns="0" tIns="0" rIns="0" bIns="0"/>
          <a:lstStyle/>
          <a:p>
            <a:pPr algn="l" rtl="0" eaLnBrk="0">
              <a:lnSpc>
                <a:spcPct val="82520"/>
              </a:lnSpc>
              <a:tabLst/>
            </a:pPr>
            <a:endParaRPr sz="100" dirty="0">
              <a:latin typeface="Arial"/>
              <a:ea typeface="Arial"/>
              <a:cs typeface="Arial"/>
            </a:endParaRPr>
          </a:p>
          <a:p>
            <a:pPr marL="12700" algn="l" rtl="0" eaLnBrk="0">
              <a:lnSpc>
                <a:spcPct val="93000"/>
              </a:lnSpc>
              <a:tabLst/>
            </a:pPr>
            <a:r>
              <a:rPr sz="7700" b="1" kern="0" spc="-490" dirty="0">
                <a:solidFill>
                  <a:srgbClr val="D1F0F8">
                    <a:alpha val="100000"/>
                  </a:srgbClr>
                </a:solidFill>
                <a:latin typeface="Arial"/>
                <a:ea typeface="Arial"/>
                <a:cs typeface="Arial"/>
              </a:rPr>
              <a:t>DASAR</a:t>
            </a:r>
            <a:endParaRPr sz="7700" dirty="0">
              <a:latin typeface="Arial"/>
              <a:ea typeface="Arial"/>
              <a:cs typeface="Arial"/>
            </a:endParaRPr>
          </a:p>
          <a:p>
            <a:pPr algn="r" rtl="0" eaLnBrk="0">
              <a:lnSpc>
                <a:spcPts val="15406"/>
              </a:lnSpc>
              <a:tabLst/>
            </a:pPr>
            <a:r>
              <a:rPr sz="9100" b="1" kern="0" spc="-420" dirty="0">
                <a:solidFill>
                  <a:srgbClr val="FFFFFF">
                    <a:alpha val="100000"/>
                  </a:srgbClr>
                </a:solidFill>
                <a:latin typeface="Arial"/>
                <a:ea typeface="Arial"/>
                <a:cs typeface="Arial"/>
              </a:rPr>
              <a:t>Kebi</a:t>
            </a:r>
            <a:r>
              <a:rPr sz="9100" b="1" kern="0" spc="-820" dirty="0">
                <a:solidFill>
                  <a:srgbClr val="FFFFFF">
                    <a:alpha val="100000"/>
                  </a:srgbClr>
                </a:solidFill>
                <a:latin typeface="Arial"/>
                <a:ea typeface="Arial"/>
                <a:cs typeface="Arial"/>
              </a:rPr>
              <a:t> </a:t>
            </a:r>
            <a:r>
              <a:rPr sz="9100" b="1" kern="0" spc="-420" dirty="0">
                <a:solidFill>
                  <a:srgbClr val="365679">
                    <a:alpha val="100000"/>
                  </a:srgbClr>
                </a:solidFill>
                <a:latin typeface="Arial"/>
                <a:ea typeface="Arial"/>
                <a:cs typeface="Arial"/>
              </a:rPr>
              <a:t>jakan</a:t>
            </a:r>
            <a:endParaRPr sz="9100" dirty="0">
              <a:latin typeface="Arial"/>
              <a:ea typeface="Arial"/>
              <a:cs typeface="Arial"/>
            </a:endParaRPr>
          </a:p>
        </p:txBody>
      </p:sp>
      <p:sp>
        <p:nvSpPr>
          <p:cNvPr id="3456" name="textbox 3456"/>
          <p:cNvSpPr/>
          <p:nvPr/>
        </p:nvSpPr>
        <p:spPr>
          <a:xfrm>
            <a:off x="4575872" y="1839135"/>
            <a:ext cx="4031615" cy="4768215"/>
          </a:xfrm>
          <a:prstGeom prst="rect">
            <a:avLst/>
          </a:prstGeom>
          <a:noFill/>
          <a:ln w="0" cap="flat">
            <a:noFill/>
            <a:prstDash val="solid"/>
            <a:miter lim="0"/>
          </a:ln>
        </p:spPr>
        <p:txBody>
          <a:bodyPr vert="horz" wrap="square" lIns="0" tIns="0" rIns="0" bIns="0"/>
          <a:lstStyle/>
          <a:p>
            <a:pPr algn="l" rtl="0" eaLnBrk="0">
              <a:lnSpc>
                <a:spcPct val="88542"/>
              </a:lnSpc>
              <a:tabLst/>
            </a:pPr>
            <a:endParaRPr sz="100" dirty="0">
              <a:latin typeface="Arial"/>
              <a:ea typeface="Arial"/>
              <a:cs typeface="Arial"/>
            </a:endParaRPr>
          </a:p>
          <a:p>
            <a:pPr marL="12700" algn="l" rtl="0" eaLnBrk="0">
              <a:lnSpc>
                <a:spcPct val="82000"/>
              </a:lnSpc>
              <a:tabLst/>
            </a:pPr>
            <a:r>
              <a:rPr sz="2700" b="1" kern="0" spc="-60" dirty="0">
                <a:solidFill>
                  <a:srgbClr val="4187B5">
                    <a:alpha val="100000"/>
                  </a:srgbClr>
                </a:solidFill>
                <a:latin typeface="Arial"/>
                <a:ea typeface="Arial"/>
                <a:cs typeface="Arial"/>
              </a:rPr>
              <a:t>Percepatan</a:t>
            </a:r>
            <a:endParaRPr sz="2700" dirty="0">
              <a:latin typeface="Arial"/>
              <a:ea typeface="Arial"/>
              <a:cs typeface="Arial"/>
            </a:endParaRPr>
          </a:p>
          <a:p>
            <a:pPr marL="12700" algn="l" rtl="0" eaLnBrk="0">
              <a:lnSpc>
                <a:spcPct val="84000"/>
              </a:lnSpc>
              <a:spcBef>
                <a:spcPts val="372"/>
              </a:spcBef>
              <a:tabLst/>
            </a:pPr>
            <a:r>
              <a:rPr sz="2700" b="1" kern="0" spc="-120" dirty="0">
                <a:solidFill>
                  <a:srgbClr val="4187B5">
                    <a:alpha val="100000"/>
                  </a:srgbClr>
                </a:solidFill>
                <a:latin typeface="Arial"/>
                <a:ea typeface="Arial"/>
                <a:cs typeface="Arial"/>
              </a:rPr>
              <a:t>Penghapus</a:t>
            </a:r>
            <a:r>
              <a:rPr sz="2700" b="1" kern="0" spc="-130" dirty="0">
                <a:solidFill>
                  <a:srgbClr val="4187B5">
                    <a:alpha val="100000"/>
                  </a:srgbClr>
                </a:solidFill>
                <a:latin typeface="Arial"/>
                <a:ea typeface="Arial"/>
                <a:cs typeface="Arial"/>
              </a:rPr>
              <a:t>an</a:t>
            </a:r>
            <a:endParaRPr sz="2700" dirty="0">
              <a:latin typeface="Arial"/>
              <a:ea typeface="Arial"/>
              <a:cs typeface="Arial"/>
            </a:endParaRPr>
          </a:p>
          <a:p>
            <a:pPr marL="12700" algn="l" rtl="0" eaLnBrk="0">
              <a:lnSpc>
                <a:spcPct val="82000"/>
              </a:lnSpc>
              <a:spcBef>
                <a:spcPts val="366"/>
              </a:spcBef>
              <a:tabLst/>
            </a:pPr>
            <a:r>
              <a:rPr sz="2700" b="1" kern="0" spc="-130" dirty="0">
                <a:solidFill>
                  <a:srgbClr val="4187B5">
                    <a:alpha val="100000"/>
                  </a:srgbClr>
                </a:solidFill>
                <a:latin typeface="Arial"/>
                <a:ea typeface="Arial"/>
                <a:cs typeface="Arial"/>
              </a:rPr>
              <a:t>Kemiskinan</a:t>
            </a:r>
            <a:r>
              <a:rPr sz="2700" b="1" kern="0" spc="-190" dirty="0">
                <a:solidFill>
                  <a:srgbClr val="4187B5">
                    <a:alpha val="100000"/>
                  </a:srgbClr>
                </a:solidFill>
                <a:latin typeface="Arial"/>
                <a:ea typeface="Arial"/>
                <a:cs typeface="Arial"/>
              </a:rPr>
              <a:t> </a:t>
            </a:r>
            <a:r>
              <a:rPr sz="2700" b="1" kern="0" spc="-130" dirty="0">
                <a:solidFill>
                  <a:srgbClr val="4187B5">
                    <a:alpha val="100000"/>
                  </a:srgbClr>
                </a:solidFill>
                <a:latin typeface="Arial"/>
                <a:ea typeface="Arial"/>
                <a:cs typeface="Arial"/>
              </a:rPr>
              <a:t>Ekst</a:t>
            </a:r>
            <a:r>
              <a:rPr sz="2700" b="1" kern="0" spc="-140" dirty="0">
                <a:solidFill>
                  <a:srgbClr val="4187B5">
                    <a:alpha val="100000"/>
                  </a:srgbClr>
                </a:solidFill>
                <a:latin typeface="Arial"/>
                <a:ea typeface="Arial"/>
                <a:cs typeface="Arial"/>
              </a:rPr>
              <a:t>rim</a:t>
            </a:r>
            <a:endParaRPr sz="27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1000" dirty="0">
              <a:latin typeface="Arial"/>
              <a:ea typeface="Arial"/>
              <a:cs typeface="Arial"/>
            </a:endParaRPr>
          </a:p>
          <a:p>
            <a:pPr algn="l" rtl="0" eaLnBrk="0">
              <a:lnSpc>
                <a:spcPct val="103000"/>
              </a:lnSpc>
              <a:tabLst/>
            </a:pPr>
            <a:endParaRPr sz="300" dirty="0">
              <a:latin typeface="Arial"/>
              <a:ea typeface="Arial"/>
              <a:cs typeface="Arial"/>
            </a:endParaRPr>
          </a:p>
          <a:p>
            <a:pPr algn="r" rtl="0" eaLnBrk="0">
              <a:lnSpc>
                <a:spcPct val="73000"/>
              </a:lnSpc>
              <a:tabLst/>
            </a:pPr>
            <a:r>
              <a:rPr sz="1200" kern="0" spc="-30" dirty="0">
                <a:solidFill>
                  <a:srgbClr val="898989">
                    <a:alpha val="100000"/>
                  </a:srgbClr>
                </a:solidFill>
                <a:latin typeface="Calibri"/>
                <a:ea typeface="Calibri"/>
                <a:cs typeface="Calibri"/>
              </a:rPr>
              <a:t>33</a:t>
            </a:r>
            <a:endParaRPr sz="1200" dirty="0">
              <a:latin typeface="Calibri"/>
              <a:ea typeface="Calibri"/>
              <a:cs typeface="Calibri"/>
            </a:endParaRPr>
          </a:p>
        </p:txBody>
      </p:sp>
      <p:sp>
        <p:nvSpPr>
          <p:cNvPr id="3458" name="textbox 3458"/>
          <p:cNvSpPr/>
          <p:nvPr/>
        </p:nvSpPr>
        <p:spPr>
          <a:xfrm>
            <a:off x="11428082" y="242643"/>
            <a:ext cx="6017895" cy="782319"/>
          </a:xfrm>
          <a:prstGeom prst="rect">
            <a:avLst/>
          </a:prstGeom>
          <a:noFill/>
          <a:ln w="0" cap="flat">
            <a:noFill/>
            <a:prstDash val="solid"/>
            <a:miter lim="0"/>
          </a:ln>
        </p:spPr>
        <p:txBody>
          <a:bodyPr vert="horz" wrap="square" lIns="0" tIns="0" rIns="0" bIns="0"/>
          <a:lstStyle/>
          <a:p>
            <a:pPr algn="l" rtl="0" eaLnBrk="0">
              <a:lnSpc>
                <a:spcPct val="92476"/>
              </a:lnSpc>
              <a:tabLst/>
            </a:pPr>
            <a:endParaRPr sz="100" dirty="0">
              <a:latin typeface="Arial"/>
              <a:ea typeface="Arial"/>
              <a:cs typeface="Arial"/>
            </a:endParaRPr>
          </a:p>
          <a:p>
            <a:pPr marL="12700" algn="l" rtl="0" eaLnBrk="0">
              <a:lnSpc>
                <a:spcPct val="80000"/>
              </a:lnSpc>
              <a:tabLst/>
            </a:pPr>
            <a:r>
              <a:rPr sz="2000" b="1" kern="0" spc="70" dirty="0">
                <a:solidFill>
                  <a:srgbClr val="00477F">
                    <a:alpha val="100000"/>
                  </a:srgbClr>
                </a:solidFill>
                <a:latin typeface="Arial"/>
                <a:ea typeface="Arial"/>
                <a:cs typeface="Arial"/>
              </a:rPr>
              <a:t>INSTRUKSI</a:t>
            </a:r>
            <a:r>
              <a:rPr sz="2000" b="1" kern="0" spc="270" dirty="0">
                <a:solidFill>
                  <a:srgbClr val="00477F">
                    <a:alpha val="100000"/>
                  </a:srgbClr>
                </a:solidFill>
                <a:latin typeface="Arial"/>
                <a:ea typeface="Arial"/>
                <a:cs typeface="Arial"/>
              </a:rPr>
              <a:t> </a:t>
            </a:r>
            <a:r>
              <a:rPr sz="2000" b="1" kern="0" spc="70" dirty="0">
                <a:solidFill>
                  <a:srgbClr val="00477F">
                    <a:alpha val="100000"/>
                  </a:srgbClr>
                </a:solidFill>
                <a:latin typeface="Arial"/>
                <a:ea typeface="Arial"/>
                <a:cs typeface="Arial"/>
              </a:rPr>
              <a:t>PRESI</a:t>
            </a:r>
            <a:r>
              <a:rPr sz="2000" b="1" kern="0" spc="60" dirty="0">
                <a:solidFill>
                  <a:srgbClr val="00477F">
                    <a:alpha val="100000"/>
                  </a:srgbClr>
                </a:solidFill>
                <a:latin typeface="Arial"/>
                <a:ea typeface="Arial"/>
                <a:cs typeface="Arial"/>
              </a:rPr>
              <a:t>DEN</a:t>
            </a:r>
            <a:r>
              <a:rPr sz="2000" b="1" kern="0" spc="280" dirty="0">
                <a:solidFill>
                  <a:srgbClr val="00477F">
                    <a:alpha val="100000"/>
                  </a:srgbClr>
                </a:solidFill>
                <a:latin typeface="Arial"/>
                <a:ea typeface="Arial"/>
                <a:cs typeface="Arial"/>
              </a:rPr>
              <a:t> </a:t>
            </a:r>
            <a:r>
              <a:rPr sz="2000" b="1" kern="0" spc="60" dirty="0">
                <a:solidFill>
                  <a:srgbClr val="00477F">
                    <a:alpha val="100000"/>
                  </a:srgbClr>
                </a:solidFill>
                <a:latin typeface="Arial"/>
                <a:ea typeface="Arial"/>
                <a:cs typeface="Arial"/>
              </a:rPr>
              <a:t>REPUBLIK</a:t>
            </a:r>
            <a:r>
              <a:rPr sz="2000" b="1" kern="0" spc="270" dirty="0">
                <a:solidFill>
                  <a:srgbClr val="00477F">
                    <a:alpha val="100000"/>
                  </a:srgbClr>
                </a:solidFill>
                <a:latin typeface="Arial"/>
                <a:ea typeface="Arial"/>
                <a:cs typeface="Arial"/>
              </a:rPr>
              <a:t> </a:t>
            </a:r>
            <a:r>
              <a:rPr sz="2000" b="1" kern="0" spc="60" dirty="0">
                <a:solidFill>
                  <a:srgbClr val="00477F">
                    <a:alpha val="100000"/>
                  </a:srgbClr>
                </a:solidFill>
                <a:latin typeface="Arial"/>
                <a:ea typeface="Arial"/>
                <a:cs typeface="Arial"/>
              </a:rPr>
              <a:t>INDONESIA</a:t>
            </a:r>
            <a:endParaRPr sz="2000" dirty="0">
              <a:latin typeface="Arial"/>
              <a:ea typeface="Arial"/>
              <a:cs typeface="Arial"/>
            </a:endParaRPr>
          </a:p>
          <a:p>
            <a:pPr algn="l" rtl="0" eaLnBrk="0">
              <a:lnSpc>
                <a:spcPct val="104000"/>
              </a:lnSpc>
              <a:tabLst/>
            </a:pPr>
            <a:endParaRPr sz="1000" dirty="0">
              <a:latin typeface="Arial"/>
              <a:ea typeface="Arial"/>
              <a:cs typeface="Arial"/>
            </a:endParaRPr>
          </a:p>
          <a:p>
            <a:pPr algn="l" rtl="0" eaLnBrk="0">
              <a:lnSpc>
                <a:spcPct val="111000"/>
              </a:lnSpc>
              <a:tabLst/>
            </a:pPr>
            <a:endParaRPr sz="500" dirty="0">
              <a:latin typeface="Arial"/>
              <a:ea typeface="Arial"/>
              <a:cs typeface="Arial"/>
            </a:endParaRPr>
          </a:p>
          <a:p>
            <a:pPr algn="r" rtl="0" eaLnBrk="0">
              <a:lnSpc>
                <a:spcPct val="80000"/>
              </a:lnSpc>
              <a:spcBef>
                <a:spcPts val="3"/>
              </a:spcBef>
              <a:tabLst/>
            </a:pPr>
            <a:r>
              <a:rPr sz="2200" b="1" kern="0" spc="0" dirty="0">
                <a:solidFill>
                  <a:srgbClr val="FFFFFF">
                    <a:alpha val="100000"/>
                  </a:srgbClr>
                </a:solidFill>
                <a:latin typeface="Arial"/>
                <a:ea typeface="Arial"/>
                <a:cs typeface="Arial"/>
              </a:rPr>
              <a:t>Nomor</a:t>
            </a:r>
            <a:r>
              <a:rPr sz="2200" b="1" kern="0" spc="260" dirty="0">
                <a:solidFill>
                  <a:srgbClr val="FFFFFF">
                    <a:alpha val="100000"/>
                  </a:srgbClr>
                </a:solidFill>
                <a:latin typeface="Arial"/>
                <a:ea typeface="Arial"/>
                <a:cs typeface="Arial"/>
              </a:rPr>
              <a:t> </a:t>
            </a:r>
            <a:r>
              <a:rPr sz="2200" b="1" kern="0" spc="40" dirty="0">
                <a:solidFill>
                  <a:srgbClr val="FFFFFF">
                    <a:alpha val="100000"/>
                  </a:srgbClr>
                </a:solidFill>
                <a:latin typeface="Arial"/>
                <a:ea typeface="Arial"/>
                <a:cs typeface="Arial"/>
              </a:rPr>
              <a:t>8 </a:t>
            </a:r>
            <a:r>
              <a:rPr sz="2200" b="1" kern="0" spc="0" dirty="0">
                <a:solidFill>
                  <a:srgbClr val="FFFFFF">
                    <a:alpha val="100000"/>
                  </a:srgbClr>
                </a:solidFill>
                <a:latin typeface="Arial"/>
                <a:ea typeface="Arial"/>
                <a:cs typeface="Arial"/>
              </a:rPr>
              <a:t>Tahun</a:t>
            </a:r>
            <a:r>
              <a:rPr sz="2200" b="1" kern="0" spc="240" dirty="0">
                <a:solidFill>
                  <a:srgbClr val="FFFFFF">
                    <a:alpha val="100000"/>
                  </a:srgbClr>
                </a:solidFill>
                <a:latin typeface="Arial"/>
                <a:ea typeface="Arial"/>
                <a:cs typeface="Arial"/>
              </a:rPr>
              <a:t> </a:t>
            </a:r>
            <a:r>
              <a:rPr sz="2200" b="1" kern="0" spc="40" dirty="0">
                <a:solidFill>
                  <a:srgbClr val="FFFFFF">
                    <a:alpha val="100000"/>
                  </a:srgbClr>
                </a:solidFill>
                <a:latin typeface="Arial"/>
                <a:ea typeface="Arial"/>
                <a:cs typeface="Arial"/>
              </a:rPr>
              <a:t>2025</a:t>
            </a:r>
            <a:endParaRPr sz="2200" dirty="0">
              <a:latin typeface="Arial"/>
              <a:ea typeface="Arial"/>
              <a:cs typeface="Arial"/>
            </a:endParaRPr>
          </a:p>
        </p:txBody>
      </p:sp>
      <p:sp>
        <p:nvSpPr>
          <p:cNvPr id="3460" name="textbox 3460"/>
          <p:cNvSpPr/>
          <p:nvPr/>
        </p:nvSpPr>
        <p:spPr>
          <a:xfrm>
            <a:off x="1018753" y="237080"/>
            <a:ext cx="2206625" cy="548005"/>
          </a:xfrm>
          <a:prstGeom prst="rect">
            <a:avLst/>
          </a:prstGeom>
          <a:noFill/>
          <a:ln w="0" cap="flat">
            <a:noFill/>
            <a:prstDash val="solid"/>
            <a:miter lim="0"/>
          </a:ln>
        </p:spPr>
        <p:txBody>
          <a:bodyPr vert="horz" wrap="square" lIns="0" tIns="0" rIns="0" bIns="0"/>
          <a:lstStyle/>
          <a:p>
            <a:pPr algn="l" rtl="0" eaLnBrk="0">
              <a:lnSpc>
                <a:spcPct val="83540"/>
              </a:lnSpc>
              <a:tabLst/>
            </a:pPr>
            <a:endParaRPr sz="100" dirty="0">
              <a:latin typeface="Arial"/>
              <a:ea typeface="Arial"/>
              <a:cs typeface="Arial"/>
            </a:endParaRPr>
          </a:p>
          <a:p>
            <a:pPr marL="12700" algn="l" rtl="0" eaLnBrk="0">
              <a:lnSpc>
                <a:spcPct val="84000"/>
              </a:lnSpc>
              <a:tabLst/>
            </a:pPr>
            <a:r>
              <a:rPr sz="1100" b="1" kern="0" spc="30" dirty="0">
                <a:solidFill>
                  <a:srgbClr val="ECF284">
                    <a:alpha val="100000"/>
                  </a:srgbClr>
                </a:solidFill>
                <a:latin typeface="Microsoft JhengHei"/>
                <a:ea typeface="Microsoft JhengHei"/>
                <a:cs typeface="Microsoft JhengHei"/>
              </a:rPr>
              <a:t>DITJEN KEUDA</a:t>
            </a:r>
            <a:endParaRPr sz="1100" dirty="0">
              <a:latin typeface="Microsoft JhengHei"/>
              <a:ea typeface="Microsoft JhengHei"/>
              <a:cs typeface="Microsoft JhengHei"/>
            </a:endParaRPr>
          </a:p>
          <a:p>
            <a:pPr marL="12700" algn="l" rtl="0" eaLnBrk="0">
              <a:lnSpc>
                <a:spcPct val="112000"/>
              </a:lnSpc>
              <a:spcBef>
                <a:spcPts val="46"/>
              </a:spcBef>
              <a:tabLst/>
            </a:pPr>
            <a:r>
              <a:rPr sz="1100" b="1" kern="0" spc="20" dirty="0">
                <a:solidFill>
                  <a:srgbClr val="FFFFFF">
                    <a:alpha val="100000"/>
                  </a:srgbClr>
                </a:solidFill>
                <a:latin typeface="Microsoft JhengHei"/>
                <a:ea typeface="Microsoft JhengHei"/>
                <a:cs typeface="Microsoft JhengHei"/>
              </a:rPr>
              <a:t>KEMENTERIAN DALAM NEGERI</a:t>
            </a:r>
            <a:r>
              <a:rPr sz="1100" b="1" kern="0" spc="30" dirty="0">
                <a:solidFill>
                  <a:srgbClr val="FFFFFF">
                    <a:alpha val="100000"/>
                  </a:srgbClr>
                </a:solidFill>
                <a:latin typeface="Microsoft JhengHei"/>
                <a:ea typeface="Microsoft JhengHei"/>
                <a:cs typeface="Microsoft JhengHei"/>
              </a:rPr>
              <a:t> REPUBLIK INDONE</a:t>
            </a:r>
            <a:r>
              <a:rPr sz="1100" b="1" kern="0" spc="20" dirty="0">
                <a:solidFill>
                  <a:srgbClr val="FFFFFF">
                    <a:alpha val="100000"/>
                  </a:srgbClr>
                </a:solidFill>
                <a:latin typeface="Microsoft JhengHei"/>
                <a:ea typeface="Microsoft JhengHei"/>
                <a:cs typeface="Microsoft JhengHei"/>
              </a:rPr>
              <a:t>SIA</a:t>
            </a:r>
            <a:endParaRPr sz="1100" dirty="0">
              <a:latin typeface="Microsoft JhengHei"/>
              <a:ea typeface="Microsoft JhengHei"/>
              <a:cs typeface="Microsoft JhengHei"/>
            </a:endParaRPr>
          </a:p>
        </p:txBody>
      </p:sp>
      <p:grpSp>
        <p:nvGrpSpPr>
          <p:cNvPr id="176" name="group 176"/>
          <p:cNvGrpSpPr/>
          <p:nvPr/>
        </p:nvGrpSpPr>
        <p:grpSpPr>
          <a:xfrm rot="21600000">
            <a:off x="13159612" y="9841103"/>
            <a:ext cx="1754633" cy="344282"/>
            <a:chOff x="0" y="0"/>
            <a:chExt cx="1754633" cy="344282"/>
          </a:xfrm>
        </p:grpSpPr>
        <p:pic>
          <p:nvPicPr>
            <p:cNvPr id="3462" name="picture 3462"/>
            <p:cNvPicPr>
              <a:picLocks noChangeAspect="1"/>
            </p:cNvPicPr>
            <p:nvPr/>
          </p:nvPicPr>
          <p:blipFill>
            <a:blip r:embed="rId4"/>
            <a:stretch>
              <a:fillRect/>
            </a:stretch>
          </p:blipFill>
          <p:spPr>
            <a:xfrm rot="21600000">
              <a:off x="0" y="0"/>
              <a:ext cx="1754633" cy="344282"/>
            </a:xfrm>
            <a:prstGeom prst="rect">
              <a:avLst/>
            </a:prstGeom>
          </p:spPr>
        </p:pic>
        <p:sp>
          <p:nvSpPr>
            <p:cNvPr id="3464" name="textbox 3464"/>
            <p:cNvSpPr/>
            <p:nvPr/>
          </p:nvSpPr>
          <p:spPr>
            <a:xfrm>
              <a:off x="-12700" y="-12700"/>
              <a:ext cx="1780539" cy="368300"/>
            </a:xfrm>
            <a:prstGeom prst="rect">
              <a:avLst/>
            </a:prstGeom>
            <a:noFill/>
            <a:ln w="0" cap="flat">
              <a:noFill/>
              <a:prstDash val="solid"/>
              <a:miter lim="0"/>
            </a:ln>
          </p:spPr>
          <p:txBody>
            <a:bodyPr vert="horz" wrap="square" lIns="0" tIns="0" rIns="0" bIns="0"/>
            <a:lstStyle/>
            <a:p>
              <a:pPr algn="l" rtl="0" eaLnBrk="0">
                <a:lnSpc>
                  <a:spcPct val="100000"/>
                </a:lnSpc>
                <a:tabLst/>
              </a:pPr>
              <a:endParaRPr sz="1000" dirty="0">
                <a:latin typeface="Arial"/>
                <a:ea typeface="Arial"/>
                <a:cs typeface="Arial"/>
              </a:endParaRPr>
            </a:p>
            <a:p>
              <a:pPr marL="124460" algn="l" rtl="0" eaLnBrk="0">
                <a:lnSpc>
                  <a:spcPct val="87000"/>
                </a:lnSpc>
                <a:spcBef>
                  <a:spcPts val="2"/>
                </a:spcBef>
                <a:tabLst/>
              </a:pPr>
              <a:r>
                <a:rPr sz="800" b="1" kern="0" spc="10" dirty="0">
                  <a:solidFill>
                    <a:srgbClr val="00477F">
                      <a:alpha val="100000"/>
                    </a:srgbClr>
                  </a:solidFill>
                  <a:latin typeface="Microsoft JhengHei"/>
                  <a:ea typeface="Microsoft JhengHei"/>
                  <a:cs typeface="Microsoft JhengHei"/>
                </a:rPr>
                <a:t>keuda.kemendagri.go.id</a:t>
              </a:r>
              <a:endParaRPr sz="800" dirty="0">
                <a:latin typeface="Microsoft JhengHei"/>
                <a:ea typeface="Microsoft JhengHei"/>
                <a:cs typeface="Microsoft JhengHei"/>
              </a:endParaRPr>
            </a:p>
          </p:txBody>
        </p:sp>
      </p:grpSp>
      <p:pic>
        <p:nvPicPr>
          <p:cNvPr id="3466" name="picture 3466"/>
          <p:cNvPicPr>
            <a:picLocks noChangeAspect="1"/>
          </p:cNvPicPr>
          <p:nvPr/>
        </p:nvPicPr>
        <p:blipFill>
          <a:blip r:embed="rId5"/>
          <a:stretch>
            <a:fillRect/>
          </a:stretch>
        </p:blipFill>
        <p:spPr>
          <a:xfrm rot="21600000">
            <a:off x="17023080" y="9841103"/>
            <a:ext cx="1145158" cy="344282"/>
          </a:xfrm>
          <a:prstGeom prst="rect">
            <a:avLst/>
          </a:prstGeom>
        </p:spPr>
      </p:pic>
      <p:sp>
        <p:nvSpPr>
          <p:cNvPr id="3468" name="textbox 3468"/>
          <p:cNvSpPr/>
          <p:nvPr/>
        </p:nvSpPr>
        <p:spPr>
          <a:xfrm>
            <a:off x="15236944" y="9938250"/>
            <a:ext cx="1684654" cy="142239"/>
          </a:xfrm>
          <a:prstGeom prst="rect">
            <a:avLst/>
          </a:prstGeom>
          <a:noFill/>
          <a:ln w="0" cap="flat">
            <a:noFill/>
            <a:prstDash val="solid"/>
            <a:miter lim="0"/>
          </a:ln>
        </p:spPr>
        <p:txBody>
          <a:bodyPr vert="horz" wrap="square" lIns="0" tIns="0" rIns="0" bIns="0"/>
          <a:lstStyle/>
          <a:p>
            <a:pPr algn="l" rtl="0" eaLnBrk="0">
              <a:lnSpc>
                <a:spcPct val="81817"/>
              </a:lnSpc>
              <a:tabLst/>
            </a:pPr>
            <a:endParaRPr sz="100" dirty="0">
              <a:latin typeface="Arial"/>
              <a:ea typeface="Arial"/>
              <a:cs typeface="Arial"/>
            </a:endParaRPr>
          </a:p>
          <a:p>
            <a:pPr marL="12700" algn="l" rtl="0" eaLnBrk="0">
              <a:lnSpc>
                <a:spcPct val="85000"/>
              </a:lnSpc>
              <a:tabLst/>
            </a:pPr>
            <a:r>
              <a:rPr sz="900" b="1" kern="0" spc="0" dirty="0">
                <a:solidFill>
                  <a:srgbClr val="00477F">
                    <a:alpha val="100000"/>
                  </a:srgbClr>
                </a:solidFill>
                <a:latin typeface="Microsoft JhengHei"/>
                <a:ea typeface="Microsoft JhengHei"/>
                <a:cs typeface="Microsoft JhengHei"/>
              </a:rPr>
              <a:t>Ditjen</a:t>
            </a:r>
            <a:r>
              <a:rPr sz="900" b="1" kern="0" spc="16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Bina</a:t>
            </a:r>
            <a:r>
              <a:rPr sz="900" b="1" kern="0" spc="6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Keuangan</a:t>
            </a:r>
            <a:r>
              <a:rPr sz="900" b="1" kern="0" spc="7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Daerah</a:t>
            </a:r>
            <a:endParaRPr sz="900" dirty="0">
              <a:latin typeface="Microsoft JhengHei"/>
              <a:ea typeface="Microsoft JhengHei"/>
              <a:cs typeface="Microsoft JhengHei"/>
            </a:endParaRPr>
          </a:p>
        </p:txBody>
      </p:sp>
      <p:sp>
        <p:nvSpPr>
          <p:cNvPr id="3470" name="textbox 3470"/>
          <p:cNvSpPr/>
          <p:nvPr/>
        </p:nvSpPr>
        <p:spPr>
          <a:xfrm>
            <a:off x="17777333" y="9569907"/>
            <a:ext cx="322579" cy="247015"/>
          </a:xfrm>
          <a:prstGeom prst="rect">
            <a:avLst/>
          </a:prstGeom>
          <a:noFill/>
          <a:ln w="0" cap="flat">
            <a:noFill/>
            <a:prstDash val="solid"/>
            <a:miter lim="0"/>
          </a:ln>
        </p:spPr>
        <p:txBody>
          <a:bodyPr vert="horz" wrap="square" lIns="0" tIns="0" rIns="0" bIns="0"/>
          <a:lstStyle/>
          <a:p>
            <a:pPr algn="l" rtl="0" eaLnBrk="0">
              <a:lnSpc>
                <a:spcPct val="75634"/>
              </a:lnSpc>
              <a:tabLst/>
            </a:pPr>
            <a:endParaRPr sz="100" dirty="0">
              <a:latin typeface="Arial"/>
              <a:ea typeface="Arial"/>
              <a:cs typeface="Arial"/>
            </a:endParaRPr>
          </a:p>
          <a:p>
            <a:pPr marL="12700" algn="l" rtl="0" eaLnBrk="0">
              <a:lnSpc>
                <a:spcPct val="81000"/>
              </a:lnSpc>
              <a:tabLst/>
            </a:pPr>
            <a:r>
              <a:rPr sz="1800" b="1" kern="0" spc="-40" dirty="0">
                <a:solidFill>
                  <a:srgbClr val="000000">
                    <a:alpha val="100000"/>
                  </a:srgbClr>
                </a:solidFill>
                <a:latin typeface="Arial Black"/>
                <a:ea typeface="Arial Black"/>
                <a:cs typeface="Arial Black"/>
              </a:rPr>
              <a:t>33</a:t>
            </a:r>
            <a:endParaRPr sz="1800" dirty="0">
              <a:latin typeface="Arial Black"/>
              <a:ea typeface="Arial Black"/>
              <a:cs typeface="Arial Black"/>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 name="picture 3532"/>
          <p:cNvPicPr>
            <a:picLocks noChangeAspect="1"/>
          </p:cNvPicPr>
          <p:nvPr/>
        </p:nvPicPr>
        <p:blipFill>
          <a:blip r:embed="rId2"/>
          <a:stretch>
            <a:fillRect/>
          </a:stretch>
        </p:blipFill>
        <p:spPr>
          <a:xfrm rot="21600000">
            <a:off x="0" y="0"/>
            <a:ext cx="18288000" cy="10286996"/>
          </a:xfrm>
          <a:prstGeom prst="rect">
            <a:avLst/>
          </a:prstGeom>
        </p:spPr>
      </p:pic>
      <p:grpSp>
        <p:nvGrpSpPr>
          <p:cNvPr id="182" name="group 182"/>
          <p:cNvGrpSpPr/>
          <p:nvPr/>
        </p:nvGrpSpPr>
        <p:grpSpPr>
          <a:xfrm rot="21600000">
            <a:off x="0" y="0"/>
            <a:ext cx="4168775" cy="10286997"/>
            <a:chOff x="0" y="0"/>
            <a:chExt cx="4168775" cy="10286997"/>
          </a:xfrm>
        </p:grpSpPr>
        <p:pic>
          <p:nvPicPr>
            <p:cNvPr id="3534" name="picture 3534"/>
            <p:cNvPicPr>
              <a:picLocks noChangeAspect="1"/>
            </p:cNvPicPr>
            <p:nvPr/>
          </p:nvPicPr>
          <p:blipFill>
            <a:blip r:embed="rId3"/>
            <a:stretch>
              <a:fillRect/>
            </a:stretch>
          </p:blipFill>
          <p:spPr>
            <a:xfrm rot="21600000">
              <a:off x="0" y="0"/>
              <a:ext cx="4168775" cy="10286997"/>
            </a:xfrm>
            <a:prstGeom prst="rect">
              <a:avLst/>
            </a:prstGeom>
          </p:spPr>
        </p:pic>
        <p:pic>
          <p:nvPicPr>
            <p:cNvPr id="3536" name="picture 3536"/>
            <p:cNvPicPr>
              <a:picLocks noChangeAspect="1"/>
            </p:cNvPicPr>
            <p:nvPr/>
          </p:nvPicPr>
          <p:blipFill>
            <a:blip r:embed="rId4"/>
            <a:stretch>
              <a:fillRect/>
            </a:stretch>
          </p:blipFill>
          <p:spPr>
            <a:xfrm rot="21600000">
              <a:off x="0" y="4311507"/>
              <a:ext cx="4168558" cy="5873877"/>
            </a:xfrm>
            <a:prstGeom prst="rect">
              <a:avLst/>
            </a:prstGeom>
          </p:spPr>
        </p:pic>
        <p:sp>
          <p:nvSpPr>
            <p:cNvPr id="3538" name="textbox 3538"/>
            <p:cNvSpPr/>
            <p:nvPr/>
          </p:nvSpPr>
          <p:spPr>
            <a:xfrm>
              <a:off x="991145" y="298015"/>
              <a:ext cx="1943735" cy="505459"/>
            </a:xfrm>
            <a:prstGeom prst="rect">
              <a:avLst/>
            </a:prstGeom>
            <a:noFill/>
            <a:ln w="0" cap="flat">
              <a:noFill/>
              <a:prstDash val="solid"/>
              <a:miter lim="0"/>
            </a:ln>
          </p:spPr>
          <p:txBody>
            <a:bodyPr vert="horz" wrap="square" lIns="0" tIns="0" rIns="0" bIns="0"/>
            <a:lstStyle/>
            <a:p>
              <a:pPr algn="l" rtl="0" eaLnBrk="0">
                <a:lnSpc>
                  <a:spcPct val="81828"/>
                </a:lnSpc>
                <a:tabLst/>
              </a:pPr>
              <a:endParaRPr sz="100" dirty="0">
                <a:latin typeface="Arial"/>
                <a:ea typeface="Arial"/>
                <a:cs typeface="Arial"/>
              </a:endParaRPr>
            </a:p>
            <a:p>
              <a:pPr marL="12700" algn="l" rtl="0" eaLnBrk="0">
                <a:lnSpc>
                  <a:spcPct val="82000"/>
                </a:lnSpc>
                <a:tabLst/>
              </a:pPr>
              <a:r>
                <a:rPr sz="1000" b="1" kern="0" spc="10" dirty="0">
                  <a:solidFill>
                    <a:srgbClr val="ECF284">
                      <a:alpha val="100000"/>
                    </a:srgbClr>
                  </a:solidFill>
                  <a:latin typeface="Microsoft JhengHei"/>
                  <a:ea typeface="Microsoft JhengHei"/>
                  <a:cs typeface="Microsoft JhengHei"/>
                </a:rPr>
                <a:t>DITJEN KE</a:t>
              </a:r>
              <a:r>
                <a:rPr sz="1000" b="1" kern="0" spc="0" dirty="0">
                  <a:solidFill>
                    <a:srgbClr val="ECF284">
                      <a:alpha val="100000"/>
                    </a:srgbClr>
                  </a:solidFill>
                  <a:latin typeface="Microsoft JhengHei"/>
                  <a:ea typeface="Microsoft JhengHei"/>
                  <a:cs typeface="Microsoft JhengHei"/>
                </a:rPr>
                <a:t>UDA</a:t>
              </a:r>
              <a:endParaRPr sz="1000" dirty="0">
                <a:latin typeface="Microsoft JhengHei"/>
                <a:ea typeface="Microsoft JhengHei"/>
                <a:cs typeface="Microsoft JhengHei"/>
              </a:endParaRPr>
            </a:p>
            <a:p>
              <a:pPr marL="12700" algn="l" rtl="0" eaLnBrk="0">
                <a:lnSpc>
                  <a:spcPct val="116000"/>
                </a:lnSpc>
                <a:spcBef>
                  <a:spcPts val="12"/>
                </a:spcBef>
                <a:tabLst/>
              </a:pPr>
              <a:r>
                <a:rPr sz="1000" b="1" kern="0" spc="0" dirty="0">
                  <a:solidFill>
                    <a:srgbClr val="FFFFFF">
                      <a:alpha val="100000"/>
                    </a:srgbClr>
                  </a:solidFill>
                  <a:latin typeface="Microsoft JhengHei"/>
                  <a:ea typeface="Microsoft JhengHei"/>
                  <a:cs typeface="Microsoft JhengHei"/>
                </a:rPr>
                <a:t>KEMENTERIAN D</a:t>
              </a:r>
              <a:r>
                <a:rPr sz="1000" b="1" kern="0" spc="-10" dirty="0">
                  <a:solidFill>
                    <a:srgbClr val="FFFFFF">
                      <a:alpha val="100000"/>
                    </a:srgbClr>
                  </a:solidFill>
                  <a:latin typeface="Microsoft JhengHei"/>
                  <a:ea typeface="Microsoft JhengHei"/>
                  <a:cs typeface="Microsoft JhengHei"/>
                </a:rPr>
                <a:t>ALAM NEGERI</a:t>
              </a:r>
              <a:r>
                <a:rPr sz="1000" b="1" kern="0" spc="0" dirty="0">
                  <a:solidFill>
                    <a:srgbClr val="FFFFFF">
                      <a:alpha val="100000"/>
                    </a:srgbClr>
                  </a:solidFill>
                  <a:latin typeface="Microsoft JhengHei"/>
                  <a:ea typeface="Microsoft JhengHei"/>
                  <a:cs typeface="Microsoft JhengHei"/>
                </a:rPr>
                <a:t>  REPUBLIK</a:t>
              </a:r>
              <a:r>
                <a:rPr sz="1000" b="1" kern="0" spc="50" dirty="0">
                  <a:solidFill>
                    <a:srgbClr val="FFFFFF">
                      <a:alpha val="100000"/>
                    </a:srgbClr>
                  </a:solidFill>
                  <a:latin typeface="Microsoft JhengHei"/>
                  <a:ea typeface="Microsoft JhengHei"/>
                  <a:cs typeface="Microsoft JhengHei"/>
                </a:rPr>
                <a:t> </a:t>
              </a:r>
              <a:r>
                <a:rPr sz="1000" b="1" kern="0" spc="0" dirty="0">
                  <a:solidFill>
                    <a:srgbClr val="FFFFFF">
                      <a:alpha val="100000"/>
                    </a:srgbClr>
                  </a:solidFill>
                  <a:latin typeface="Microsoft JhengHei"/>
                  <a:ea typeface="Microsoft JhengHei"/>
                  <a:cs typeface="Microsoft JhengHei"/>
                </a:rPr>
                <a:t>INDONESIA</a:t>
              </a:r>
              <a:endParaRPr sz="1000" dirty="0">
                <a:latin typeface="Microsoft JhengHei"/>
                <a:ea typeface="Microsoft JhengHei"/>
                <a:cs typeface="Microsoft JhengHei"/>
              </a:endParaRPr>
            </a:p>
          </p:txBody>
        </p:sp>
      </p:grpSp>
      <p:sp>
        <p:nvSpPr>
          <p:cNvPr id="3540" name="textbox 3540"/>
          <p:cNvSpPr/>
          <p:nvPr/>
        </p:nvSpPr>
        <p:spPr>
          <a:xfrm>
            <a:off x="6919590" y="224643"/>
            <a:ext cx="10642600" cy="3895090"/>
          </a:xfrm>
          <a:prstGeom prst="rect">
            <a:avLst/>
          </a:prstGeom>
          <a:noFill/>
          <a:ln w="0" cap="flat">
            <a:noFill/>
            <a:prstDash val="solid"/>
            <a:miter lim="0"/>
          </a:ln>
        </p:spPr>
        <p:txBody>
          <a:bodyPr vert="horz" wrap="square" lIns="0" tIns="0" rIns="0" bIns="0"/>
          <a:lstStyle/>
          <a:p>
            <a:pPr algn="l" rtl="0" eaLnBrk="0">
              <a:lnSpc>
                <a:spcPct val="77772"/>
              </a:lnSpc>
              <a:tabLst/>
            </a:pPr>
            <a:endParaRPr sz="100" dirty="0">
              <a:latin typeface="Arial"/>
              <a:ea typeface="Arial"/>
              <a:cs typeface="Arial"/>
            </a:endParaRPr>
          </a:p>
          <a:p>
            <a:pPr algn="r" rtl="0" eaLnBrk="0">
              <a:lnSpc>
                <a:spcPct val="79000"/>
              </a:lnSpc>
              <a:tabLst/>
            </a:pPr>
            <a:r>
              <a:rPr sz="1800" b="1" kern="0" spc="30" dirty="0">
                <a:solidFill>
                  <a:srgbClr val="00477F">
                    <a:alpha val="100000"/>
                  </a:srgbClr>
                </a:solidFill>
                <a:latin typeface="Arial"/>
                <a:ea typeface="Arial"/>
                <a:cs typeface="Arial"/>
              </a:rPr>
              <a:t>KEBIJAKAN</a:t>
            </a:r>
            <a:r>
              <a:rPr sz="1800" b="1" kern="0" spc="180" dirty="0">
                <a:solidFill>
                  <a:srgbClr val="00477F">
                    <a:alpha val="100000"/>
                  </a:srgbClr>
                </a:solidFill>
                <a:latin typeface="Arial"/>
                <a:ea typeface="Arial"/>
                <a:cs typeface="Arial"/>
              </a:rPr>
              <a:t> </a:t>
            </a:r>
            <a:r>
              <a:rPr sz="1800" kern="0" spc="30" dirty="0">
                <a:solidFill>
                  <a:srgbClr val="00477F">
                    <a:alpha val="100000"/>
                  </a:srgbClr>
                </a:solidFill>
                <a:latin typeface="Arial"/>
                <a:ea typeface="Arial"/>
                <a:cs typeface="Arial"/>
              </a:rPr>
              <a:t>PE</a:t>
            </a:r>
            <a:r>
              <a:rPr sz="1800" kern="0" spc="20" dirty="0">
                <a:solidFill>
                  <a:srgbClr val="00477F">
                    <a:alpha val="100000"/>
                  </a:srgbClr>
                </a:solidFill>
                <a:latin typeface="Arial"/>
                <a:ea typeface="Arial"/>
                <a:cs typeface="Arial"/>
              </a:rPr>
              <a:t>NYUSUNAN</a:t>
            </a:r>
            <a:endParaRPr sz="1800" dirty="0">
              <a:latin typeface="Arial"/>
              <a:ea typeface="Arial"/>
              <a:cs typeface="Arial"/>
            </a:endParaRPr>
          </a:p>
          <a:p>
            <a:pPr algn="l" rtl="0" eaLnBrk="0">
              <a:lnSpc>
                <a:spcPct val="104000"/>
              </a:lnSpc>
              <a:tabLst/>
            </a:pPr>
            <a:endParaRPr sz="1000" dirty="0">
              <a:latin typeface="Arial"/>
              <a:ea typeface="Arial"/>
              <a:cs typeface="Arial"/>
            </a:endParaRPr>
          </a:p>
          <a:p>
            <a:pPr algn="l" rtl="0" eaLnBrk="0">
              <a:lnSpc>
                <a:spcPct val="104000"/>
              </a:lnSpc>
              <a:tabLst/>
            </a:pPr>
            <a:endParaRPr sz="1000" dirty="0">
              <a:latin typeface="Arial"/>
              <a:ea typeface="Arial"/>
              <a:cs typeface="Arial"/>
            </a:endParaRPr>
          </a:p>
          <a:p>
            <a:pPr marL="27940" algn="l" rtl="0" eaLnBrk="0">
              <a:lnSpc>
                <a:spcPct val="100000"/>
              </a:lnSpc>
              <a:spcBef>
                <a:spcPts val="1714"/>
              </a:spcBef>
              <a:tabLst/>
            </a:pPr>
            <a:r>
              <a:rPr sz="5700" b="1" kern="0" spc="-260" dirty="0">
                <a:solidFill>
                  <a:srgbClr val="40AFDC">
                    <a:alpha val="100000"/>
                  </a:srgbClr>
                </a:solidFill>
                <a:latin typeface="Arial"/>
                <a:ea typeface="Arial"/>
                <a:cs typeface="Arial"/>
              </a:rPr>
              <a:t>Kebijakan</a:t>
            </a:r>
            <a:endParaRPr sz="5700" dirty="0">
              <a:latin typeface="Arial"/>
              <a:ea typeface="Arial"/>
              <a:cs typeface="Arial"/>
            </a:endParaRPr>
          </a:p>
          <a:p>
            <a:pPr marL="27940" algn="l" rtl="0" eaLnBrk="0">
              <a:lnSpc>
                <a:spcPts val="6909"/>
              </a:lnSpc>
              <a:spcBef>
                <a:spcPts val="587"/>
              </a:spcBef>
              <a:tabLst/>
            </a:pPr>
            <a:r>
              <a:rPr sz="5700" b="1" kern="0" spc="-270" dirty="0" err="1">
                <a:solidFill>
                  <a:srgbClr val="911600">
                    <a:alpha val="100000"/>
                  </a:srgbClr>
                </a:solidFill>
                <a:latin typeface="Arial"/>
                <a:ea typeface="Arial"/>
                <a:cs typeface="Arial"/>
              </a:rPr>
              <a:t>Makan</a:t>
            </a:r>
            <a:r>
              <a:rPr lang="en-US" sz="5700" b="1" kern="0" spc="-270" dirty="0">
                <a:solidFill>
                  <a:srgbClr val="911600">
                    <a:alpha val="100000"/>
                  </a:srgbClr>
                </a:solidFill>
                <a:latin typeface="Arial"/>
                <a:ea typeface="Arial"/>
                <a:cs typeface="Arial"/>
              </a:rPr>
              <a:t> </a:t>
            </a:r>
            <a:r>
              <a:rPr sz="5700" b="1" kern="0" spc="-270" dirty="0" err="1">
                <a:solidFill>
                  <a:srgbClr val="911600">
                    <a:alpha val="100000"/>
                  </a:srgbClr>
                </a:solidFill>
                <a:latin typeface="Arial"/>
                <a:ea typeface="Arial"/>
                <a:cs typeface="Arial"/>
              </a:rPr>
              <a:t>Bergizi</a:t>
            </a:r>
            <a:r>
              <a:rPr sz="5700" b="1" kern="0" spc="-280" dirty="0">
                <a:solidFill>
                  <a:srgbClr val="911600">
                    <a:alpha val="100000"/>
                  </a:srgbClr>
                </a:solidFill>
                <a:latin typeface="Arial"/>
                <a:ea typeface="Arial"/>
                <a:cs typeface="Arial"/>
              </a:rPr>
              <a:t> </a:t>
            </a:r>
            <a:r>
              <a:rPr sz="5700" b="1" kern="0" spc="-270" dirty="0">
                <a:solidFill>
                  <a:srgbClr val="911600">
                    <a:alpha val="100000"/>
                  </a:srgbClr>
                </a:solidFill>
                <a:latin typeface="Arial"/>
                <a:ea typeface="Arial"/>
                <a:cs typeface="Arial"/>
              </a:rPr>
              <a:t>Gratis</a:t>
            </a:r>
            <a:endParaRPr sz="5700" dirty="0">
              <a:latin typeface="Arial"/>
              <a:ea typeface="Arial"/>
              <a:cs typeface="Arial"/>
            </a:endParaRPr>
          </a:p>
          <a:p>
            <a:pPr marL="31750" algn="l" rtl="0" eaLnBrk="0">
              <a:lnSpc>
                <a:spcPct val="79000"/>
              </a:lnSpc>
              <a:spcBef>
                <a:spcPts val="773"/>
              </a:spcBef>
              <a:tabLst/>
            </a:pPr>
            <a:r>
              <a:rPr sz="2800" kern="0" spc="0" dirty="0">
                <a:solidFill>
                  <a:srgbClr val="313138">
                    <a:alpha val="100000"/>
                  </a:srgbClr>
                </a:solidFill>
                <a:latin typeface="Arial"/>
                <a:ea typeface="Arial"/>
                <a:cs typeface="Arial"/>
              </a:rPr>
              <a:t>Dalam</a:t>
            </a:r>
            <a:r>
              <a:rPr sz="2800" kern="0" spc="180" dirty="0">
                <a:solidFill>
                  <a:srgbClr val="313138">
                    <a:alpha val="100000"/>
                  </a:srgbClr>
                </a:solidFill>
                <a:latin typeface="Arial"/>
                <a:ea typeface="Arial"/>
                <a:cs typeface="Arial"/>
              </a:rPr>
              <a:t>    </a:t>
            </a:r>
            <a:r>
              <a:rPr sz="2800" kern="0" spc="0" dirty="0">
                <a:solidFill>
                  <a:srgbClr val="313138">
                    <a:alpha val="100000"/>
                  </a:srgbClr>
                </a:solidFill>
                <a:latin typeface="Arial"/>
                <a:ea typeface="Arial"/>
                <a:cs typeface="Arial"/>
              </a:rPr>
              <a:t>rangka</a:t>
            </a:r>
            <a:r>
              <a:rPr sz="2800" kern="0" spc="180" dirty="0">
                <a:solidFill>
                  <a:srgbClr val="313138">
                    <a:alpha val="100000"/>
                  </a:srgbClr>
                </a:solidFill>
                <a:latin typeface="Arial"/>
                <a:ea typeface="Arial"/>
                <a:cs typeface="Arial"/>
              </a:rPr>
              <a:t>    </a:t>
            </a:r>
            <a:r>
              <a:rPr sz="2800" kern="0" spc="0" dirty="0">
                <a:solidFill>
                  <a:srgbClr val="313138">
                    <a:alpha val="100000"/>
                  </a:srgbClr>
                </a:solidFill>
                <a:latin typeface="Arial"/>
                <a:ea typeface="Arial"/>
                <a:cs typeface="Arial"/>
              </a:rPr>
              <a:t>pelaksanaan</a:t>
            </a:r>
            <a:r>
              <a:rPr sz="2800" kern="0" spc="180" dirty="0">
                <a:solidFill>
                  <a:srgbClr val="313138">
                    <a:alpha val="100000"/>
                  </a:srgbClr>
                </a:solidFill>
                <a:latin typeface="Arial"/>
                <a:ea typeface="Arial"/>
                <a:cs typeface="Arial"/>
              </a:rPr>
              <a:t>    </a:t>
            </a:r>
            <a:r>
              <a:rPr sz="2800" kern="0" spc="0" dirty="0">
                <a:solidFill>
                  <a:srgbClr val="313138">
                    <a:alpha val="100000"/>
                  </a:srgbClr>
                </a:solidFill>
                <a:latin typeface="Arial"/>
                <a:ea typeface="Arial"/>
                <a:cs typeface="Arial"/>
              </a:rPr>
              <a:t>program</a:t>
            </a:r>
            <a:r>
              <a:rPr sz="2800" kern="0" spc="80" dirty="0">
                <a:solidFill>
                  <a:srgbClr val="313138">
                    <a:alpha val="100000"/>
                  </a:srgbClr>
                </a:solidFill>
                <a:latin typeface="Arial"/>
                <a:ea typeface="Arial"/>
                <a:cs typeface="Arial"/>
              </a:rPr>
              <a:t>    </a:t>
            </a:r>
            <a:r>
              <a:rPr sz="2800" kern="0" spc="0" dirty="0">
                <a:solidFill>
                  <a:srgbClr val="313138">
                    <a:alpha val="100000"/>
                  </a:srgbClr>
                </a:solidFill>
                <a:latin typeface="Arial"/>
                <a:ea typeface="Arial"/>
                <a:cs typeface="Arial"/>
              </a:rPr>
              <a:t>MBG</a:t>
            </a:r>
            <a:endParaRPr sz="2800" dirty="0">
              <a:latin typeface="Arial"/>
              <a:ea typeface="Arial"/>
              <a:cs typeface="Arial"/>
            </a:endParaRPr>
          </a:p>
          <a:p>
            <a:pPr marL="12700" algn="l" rtl="0" eaLnBrk="0">
              <a:lnSpc>
                <a:spcPts val="3397"/>
              </a:lnSpc>
              <a:tabLst/>
            </a:pPr>
            <a:r>
              <a:rPr sz="2800" kern="0" spc="60" dirty="0">
                <a:solidFill>
                  <a:srgbClr val="313138">
                    <a:alpha val="100000"/>
                  </a:srgbClr>
                </a:solidFill>
                <a:latin typeface="Arial"/>
                <a:ea typeface="Arial"/>
                <a:cs typeface="Arial"/>
              </a:rPr>
              <a:t>sebagai</a:t>
            </a:r>
            <a:r>
              <a:rPr sz="2800" kern="0" spc="20" dirty="0">
                <a:solidFill>
                  <a:srgbClr val="313138">
                    <a:alpha val="100000"/>
                  </a:srgbClr>
                </a:solidFill>
                <a:latin typeface="Arial"/>
                <a:ea typeface="Arial"/>
                <a:cs typeface="Arial"/>
              </a:rPr>
              <a:t>  </a:t>
            </a:r>
            <a:r>
              <a:rPr sz="2800" kern="0" spc="60" dirty="0">
                <a:solidFill>
                  <a:srgbClr val="313138">
                    <a:alpha val="100000"/>
                  </a:srgbClr>
                </a:solidFill>
                <a:latin typeface="Arial"/>
                <a:ea typeface="Arial"/>
                <a:cs typeface="Arial"/>
              </a:rPr>
              <a:t>program</a:t>
            </a:r>
            <a:r>
              <a:rPr sz="2800" kern="0" spc="30" dirty="0">
                <a:solidFill>
                  <a:srgbClr val="313138">
                    <a:alpha val="100000"/>
                  </a:srgbClr>
                </a:solidFill>
                <a:latin typeface="Arial"/>
                <a:ea typeface="Arial"/>
                <a:cs typeface="Arial"/>
              </a:rPr>
              <a:t>  </a:t>
            </a:r>
            <a:r>
              <a:rPr sz="2800" kern="0" spc="60" dirty="0">
                <a:solidFill>
                  <a:srgbClr val="313138">
                    <a:alpha val="100000"/>
                  </a:srgbClr>
                </a:solidFill>
                <a:latin typeface="Arial"/>
                <a:ea typeface="Arial"/>
                <a:cs typeface="Arial"/>
              </a:rPr>
              <a:t>prioritas</a:t>
            </a:r>
            <a:r>
              <a:rPr sz="2800" kern="0" spc="30" dirty="0">
                <a:solidFill>
                  <a:srgbClr val="313138">
                    <a:alpha val="100000"/>
                  </a:srgbClr>
                </a:solidFill>
                <a:latin typeface="Arial"/>
                <a:ea typeface="Arial"/>
                <a:cs typeface="Arial"/>
              </a:rPr>
              <a:t>  </a:t>
            </a:r>
            <a:r>
              <a:rPr sz="2800" kern="0" spc="60" dirty="0">
                <a:solidFill>
                  <a:srgbClr val="313138">
                    <a:alpha val="100000"/>
                  </a:srgbClr>
                </a:solidFill>
                <a:latin typeface="Arial"/>
                <a:ea typeface="Arial"/>
                <a:cs typeface="Arial"/>
              </a:rPr>
              <a:t>nasional,</a:t>
            </a:r>
            <a:r>
              <a:rPr sz="2800" kern="0" spc="20" dirty="0">
                <a:solidFill>
                  <a:srgbClr val="313138">
                    <a:alpha val="100000"/>
                  </a:srgbClr>
                </a:solidFill>
                <a:latin typeface="Arial"/>
                <a:ea typeface="Arial"/>
                <a:cs typeface="Arial"/>
              </a:rPr>
              <a:t>  </a:t>
            </a:r>
            <a:r>
              <a:rPr sz="2800" kern="0" spc="60" dirty="0">
                <a:solidFill>
                  <a:srgbClr val="313138">
                    <a:alpha val="100000"/>
                  </a:srgbClr>
                </a:solidFill>
                <a:latin typeface="Arial"/>
                <a:ea typeface="Arial"/>
                <a:cs typeface="Arial"/>
              </a:rPr>
              <a:t>pemerin</a:t>
            </a:r>
            <a:r>
              <a:rPr sz="2800" kern="0" spc="50" dirty="0">
                <a:solidFill>
                  <a:srgbClr val="313138">
                    <a:alpha val="100000"/>
                  </a:srgbClr>
                </a:solidFill>
                <a:latin typeface="Arial"/>
                <a:ea typeface="Arial"/>
                <a:cs typeface="Arial"/>
              </a:rPr>
              <a:t>tah</a:t>
            </a:r>
            <a:endParaRPr sz="2800" dirty="0">
              <a:latin typeface="Arial"/>
              <a:ea typeface="Arial"/>
              <a:cs typeface="Arial"/>
            </a:endParaRPr>
          </a:p>
          <a:p>
            <a:pPr marL="17145" algn="l" rtl="0" eaLnBrk="0">
              <a:lnSpc>
                <a:spcPts val="3395"/>
              </a:lnSpc>
              <a:tabLst/>
            </a:pPr>
            <a:r>
              <a:rPr sz="2800" kern="0" spc="50" dirty="0">
                <a:solidFill>
                  <a:srgbClr val="313138">
                    <a:alpha val="100000"/>
                  </a:srgbClr>
                </a:solidFill>
                <a:latin typeface="Arial"/>
                <a:ea typeface="Arial"/>
                <a:cs typeface="Arial"/>
              </a:rPr>
              <a:t>daerah</a:t>
            </a:r>
            <a:r>
              <a:rPr sz="2800" kern="0" spc="380" dirty="0">
                <a:solidFill>
                  <a:srgbClr val="313138">
                    <a:alpha val="100000"/>
                  </a:srgbClr>
                </a:solidFill>
                <a:latin typeface="Arial"/>
                <a:ea typeface="Arial"/>
                <a:cs typeface="Arial"/>
              </a:rPr>
              <a:t> </a:t>
            </a:r>
            <a:r>
              <a:rPr sz="2800" kern="0" spc="50" dirty="0">
                <a:solidFill>
                  <a:srgbClr val="313138">
                    <a:alpha val="100000"/>
                  </a:srgbClr>
                </a:solidFill>
                <a:latin typeface="Arial"/>
                <a:ea typeface="Arial"/>
                <a:cs typeface="Arial"/>
              </a:rPr>
              <a:t>untuk:</a:t>
            </a:r>
            <a:endParaRPr sz="2800" dirty="0">
              <a:latin typeface="Arial"/>
              <a:ea typeface="Arial"/>
              <a:cs typeface="Arial"/>
            </a:endParaRPr>
          </a:p>
        </p:txBody>
      </p:sp>
      <p:pic>
        <p:nvPicPr>
          <p:cNvPr id="3542" name="picture 3542"/>
          <p:cNvPicPr>
            <a:picLocks noChangeAspect="1"/>
          </p:cNvPicPr>
          <p:nvPr/>
        </p:nvPicPr>
        <p:blipFill>
          <a:blip r:embed="rId5"/>
          <a:stretch>
            <a:fillRect/>
          </a:stretch>
        </p:blipFill>
        <p:spPr>
          <a:xfrm rot="21600000">
            <a:off x="4548632" y="7552943"/>
            <a:ext cx="13416787" cy="2130971"/>
          </a:xfrm>
          <a:prstGeom prst="rect">
            <a:avLst/>
          </a:prstGeom>
        </p:spPr>
      </p:pic>
      <p:pic>
        <p:nvPicPr>
          <p:cNvPr id="3544" name="picture 3544"/>
          <p:cNvPicPr>
            <a:picLocks noChangeAspect="1"/>
          </p:cNvPicPr>
          <p:nvPr/>
        </p:nvPicPr>
        <p:blipFill>
          <a:blip r:embed="rId6"/>
          <a:stretch>
            <a:fillRect/>
          </a:stretch>
        </p:blipFill>
        <p:spPr>
          <a:xfrm rot="21600000">
            <a:off x="4548632" y="4424934"/>
            <a:ext cx="13416787" cy="1511934"/>
          </a:xfrm>
          <a:prstGeom prst="rect">
            <a:avLst/>
          </a:prstGeom>
        </p:spPr>
      </p:pic>
      <p:pic>
        <p:nvPicPr>
          <p:cNvPr id="3546" name="picture 3546"/>
          <p:cNvPicPr>
            <a:picLocks noChangeAspect="1"/>
          </p:cNvPicPr>
          <p:nvPr/>
        </p:nvPicPr>
        <p:blipFill>
          <a:blip r:embed="rId7"/>
          <a:stretch>
            <a:fillRect/>
          </a:stretch>
        </p:blipFill>
        <p:spPr>
          <a:xfrm rot="21600000">
            <a:off x="948410" y="970216"/>
            <a:ext cx="5712586" cy="3250818"/>
          </a:xfrm>
          <a:prstGeom prst="rect">
            <a:avLst/>
          </a:prstGeom>
        </p:spPr>
      </p:pic>
      <p:pic>
        <p:nvPicPr>
          <p:cNvPr id="3548" name="picture 3548"/>
          <p:cNvPicPr>
            <a:picLocks noChangeAspect="1"/>
          </p:cNvPicPr>
          <p:nvPr/>
        </p:nvPicPr>
        <p:blipFill>
          <a:blip r:embed="rId8"/>
          <a:stretch>
            <a:fillRect/>
          </a:stretch>
        </p:blipFill>
        <p:spPr>
          <a:xfrm rot="21600000">
            <a:off x="4561808" y="6077330"/>
            <a:ext cx="13387009" cy="208343"/>
          </a:xfrm>
          <a:prstGeom prst="rect">
            <a:avLst/>
          </a:prstGeom>
        </p:spPr>
      </p:pic>
      <p:pic>
        <p:nvPicPr>
          <p:cNvPr id="3550" name="picture 3550"/>
          <p:cNvPicPr>
            <a:picLocks noChangeAspect="1"/>
          </p:cNvPicPr>
          <p:nvPr/>
        </p:nvPicPr>
        <p:blipFill>
          <a:blip r:embed="rId9"/>
          <a:stretch>
            <a:fillRect/>
          </a:stretch>
        </p:blipFill>
        <p:spPr>
          <a:xfrm rot="21600000">
            <a:off x="13344143" y="553186"/>
            <a:ext cx="4943856" cy="365150"/>
          </a:xfrm>
          <a:prstGeom prst="rect">
            <a:avLst/>
          </a:prstGeom>
        </p:spPr>
      </p:pic>
      <p:sp>
        <p:nvSpPr>
          <p:cNvPr id="3552" name="textbox 3552"/>
          <p:cNvSpPr/>
          <p:nvPr/>
        </p:nvSpPr>
        <p:spPr>
          <a:xfrm>
            <a:off x="13764680" y="170980"/>
            <a:ext cx="4425315" cy="670559"/>
          </a:xfrm>
          <a:prstGeom prst="rect">
            <a:avLst/>
          </a:prstGeom>
          <a:noFill/>
          <a:ln w="0" cap="flat">
            <a:noFill/>
            <a:prstDash val="solid"/>
            <a:miter lim="0"/>
          </a:ln>
        </p:spPr>
        <p:txBody>
          <a:bodyPr vert="horz" wrap="square" lIns="0" tIns="0" rIns="0" bIns="0"/>
          <a:lstStyle/>
          <a:p>
            <a:pPr algn="l" rtl="0" eaLnBrk="0">
              <a:lnSpc>
                <a:spcPct val="103000"/>
              </a:lnSpc>
              <a:tabLst/>
            </a:pPr>
            <a:endParaRPr sz="1000" dirty="0">
              <a:latin typeface="Arial"/>
              <a:ea typeface="Arial"/>
              <a:cs typeface="Arial"/>
            </a:endParaRPr>
          </a:p>
          <a:p>
            <a:pPr algn="l" rtl="0" eaLnBrk="0">
              <a:lnSpc>
                <a:spcPct val="104000"/>
              </a:lnSpc>
              <a:tabLst/>
            </a:pPr>
            <a:endParaRPr sz="1000" dirty="0">
              <a:latin typeface="Arial"/>
              <a:ea typeface="Arial"/>
              <a:cs typeface="Arial"/>
            </a:endParaRPr>
          </a:p>
          <a:p>
            <a:pPr algn="l" rtl="0" eaLnBrk="0">
              <a:lnSpc>
                <a:spcPct val="104000"/>
              </a:lnSpc>
              <a:tabLst/>
            </a:pPr>
            <a:endParaRPr sz="1000" dirty="0">
              <a:latin typeface="Arial"/>
              <a:ea typeface="Arial"/>
              <a:cs typeface="Arial"/>
            </a:endParaRPr>
          </a:p>
          <a:p>
            <a:pPr algn="l" rtl="0" eaLnBrk="0">
              <a:lnSpc>
                <a:spcPct val="6213"/>
              </a:lnSpc>
              <a:tabLst/>
            </a:pPr>
            <a:endParaRPr sz="100" dirty="0">
              <a:latin typeface="Arial"/>
              <a:ea typeface="Arial"/>
              <a:cs typeface="Arial"/>
            </a:endParaRPr>
          </a:p>
          <a:p>
            <a:pPr marL="12700" algn="l" rtl="0" eaLnBrk="0">
              <a:lnSpc>
                <a:spcPct val="78000"/>
              </a:lnSpc>
              <a:tabLst/>
            </a:pPr>
            <a:r>
              <a:rPr sz="1500" b="1" kern="0" spc="0" dirty="0">
                <a:solidFill>
                  <a:srgbClr val="FFFFFF">
                    <a:alpha val="100000"/>
                  </a:srgbClr>
                </a:solidFill>
                <a:latin typeface="Arial"/>
                <a:ea typeface="Arial"/>
                <a:cs typeface="Arial"/>
              </a:rPr>
              <a:t>DALAM</a:t>
            </a:r>
            <a:r>
              <a:rPr sz="1500" b="1" kern="0" spc="14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APBD</a:t>
            </a:r>
            <a:r>
              <a:rPr sz="1500" b="1" kern="0" spc="14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TAHUN</a:t>
            </a:r>
            <a:r>
              <a:rPr sz="1500" b="1" kern="0" spc="11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ANGGARAN</a:t>
            </a:r>
            <a:r>
              <a:rPr sz="1500" b="1" kern="0" spc="200" dirty="0">
                <a:solidFill>
                  <a:srgbClr val="FFFFFF">
                    <a:alpha val="100000"/>
                  </a:srgbClr>
                </a:solidFill>
                <a:latin typeface="Arial"/>
                <a:ea typeface="Arial"/>
                <a:cs typeface="Arial"/>
              </a:rPr>
              <a:t> </a:t>
            </a:r>
            <a:r>
              <a:rPr sz="1500" b="1" kern="0" spc="110" dirty="0">
                <a:solidFill>
                  <a:srgbClr val="FFFFFF">
                    <a:alpha val="100000"/>
                  </a:srgbClr>
                </a:solidFill>
                <a:latin typeface="Arial"/>
                <a:ea typeface="Arial"/>
                <a:cs typeface="Arial"/>
              </a:rPr>
              <a:t>2026</a:t>
            </a:r>
            <a:r>
              <a:rPr sz="1500" b="1" kern="0" spc="0" dirty="0">
                <a:solidFill>
                  <a:srgbClr val="FFFFFF">
                    <a:alpha val="100000"/>
                  </a:srgbClr>
                </a:solidFill>
                <a:latin typeface="Arial"/>
                <a:ea typeface="Arial"/>
                <a:cs typeface="Arial"/>
              </a:rPr>
              <a:t>  </a:t>
            </a:r>
            <a:endParaRPr sz="1500" dirty="0">
              <a:latin typeface="Arial"/>
              <a:ea typeface="Arial"/>
              <a:cs typeface="Arial"/>
            </a:endParaRPr>
          </a:p>
        </p:txBody>
      </p:sp>
      <p:pic>
        <p:nvPicPr>
          <p:cNvPr id="3554" name="picture 3554"/>
          <p:cNvPicPr>
            <a:picLocks noChangeAspect="1"/>
          </p:cNvPicPr>
          <p:nvPr/>
        </p:nvPicPr>
        <p:blipFill>
          <a:blip r:embed="rId10"/>
          <a:stretch>
            <a:fillRect/>
          </a:stretch>
        </p:blipFill>
        <p:spPr>
          <a:xfrm rot="21600000">
            <a:off x="17620166" y="183680"/>
            <a:ext cx="554825" cy="601560"/>
          </a:xfrm>
          <a:prstGeom prst="rect">
            <a:avLst/>
          </a:prstGeom>
        </p:spPr>
      </p:pic>
      <p:pic>
        <p:nvPicPr>
          <p:cNvPr id="3556" name="picture 3556"/>
          <p:cNvPicPr>
            <a:picLocks noChangeAspect="1"/>
          </p:cNvPicPr>
          <p:nvPr/>
        </p:nvPicPr>
        <p:blipFill>
          <a:blip r:embed="rId11"/>
          <a:stretch>
            <a:fillRect/>
          </a:stretch>
        </p:blipFill>
        <p:spPr>
          <a:xfrm rot="21600000">
            <a:off x="10671302" y="6915911"/>
            <a:ext cx="7276748" cy="208343"/>
          </a:xfrm>
          <a:prstGeom prst="rect">
            <a:avLst/>
          </a:prstGeom>
        </p:spPr>
      </p:pic>
      <p:pic>
        <p:nvPicPr>
          <p:cNvPr id="3558" name="picture 3558"/>
          <p:cNvPicPr>
            <a:picLocks noChangeAspect="1"/>
          </p:cNvPicPr>
          <p:nvPr/>
        </p:nvPicPr>
        <p:blipFill>
          <a:blip r:embed="rId12"/>
          <a:stretch>
            <a:fillRect/>
          </a:stretch>
        </p:blipFill>
        <p:spPr>
          <a:xfrm rot="21600000">
            <a:off x="9430766" y="6357493"/>
            <a:ext cx="7209982" cy="208559"/>
          </a:xfrm>
          <a:prstGeom prst="rect">
            <a:avLst/>
          </a:prstGeom>
        </p:spPr>
      </p:pic>
      <p:pic>
        <p:nvPicPr>
          <p:cNvPr id="3560" name="picture 3560"/>
          <p:cNvPicPr>
            <a:picLocks noChangeAspect="1"/>
          </p:cNvPicPr>
          <p:nvPr/>
        </p:nvPicPr>
        <p:blipFill>
          <a:blip r:embed="rId13"/>
          <a:stretch>
            <a:fillRect/>
          </a:stretch>
        </p:blipFill>
        <p:spPr>
          <a:xfrm rot="21600000">
            <a:off x="10511281" y="6637019"/>
            <a:ext cx="6143991" cy="171577"/>
          </a:xfrm>
          <a:prstGeom prst="rect">
            <a:avLst/>
          </a:prstGeom>
        </p:spPr>
      </p:pic>
      <p:pic>
        <p:nvPicPr>
          <p:cNvPr id="3562" name="picture 3562"/>
          <p:cNvPicPr>
            <a:picLocks noChangeAspect="1"/>
          </p:cNvPicPr>
          <p:nvPr/>
        </p:nvPicPr>
        <p:blipFill>
          <a:blip r:embed="rId14"/>
          <a:stretch>
            <a:fillRect/>
          </a:stretch>
        </p:blipFill>
        <p:spPr>
          <a:xfrm rot="21600000">
            <a:off x="15528162" y="9925469"/>
            <a:ext cx="2451862" cy="221792"/>
          </a:xfrm>
          <a:prstGeom prst="rect">
            <a:avLst/>
          </a:prstGeom>
        </p:spPr>
      </p:pic>
      <p:grpSp>
        <p:nvGrpSpPr>
          <p:cNvPr id="184" name="group 184"/>
          <p:cNvGrpSpPr/>
          <p:nvPr/>
        </p:nvGrpSpPr>
        <p:grpSpPr>
          <a:xfrm rot="21600000">
            <a:off x="13832332" y="9931628"/>
            <a:ext cx="1471930" cy="221792"/>
            <a:chOff x="0" y="0"/>
            <a:chExt cx="1471930" cy="221792"/>
          </a:xfrm>
        </p:grpSpPr>
        <p:pic>
          <p:nvPicPr>
            <p:cNvPr id="3564" name="picture 3564"/>
            <p:cNvPicPr>
              <a:picLocks noChangeAspect="1"/>
            </p:cNvPicPr>
            <p:nvPr/>
          </p:nvPicPr>
          <p:blipFill>
            <a:blip r:embed="rId15"/>
            <a:stretch>
              <a:fillRect/>
            </a:stretch>
          </p:blipFill>
          <p:spPr>
            <a:xfrm rot="21600000">
              <a:off x="0" y="0"/>
              <a:ext cx="1471930" cy="221792"/>
            </a:xfrm>
            <a:prstGeom prst="rect">
              <a:avLst/>
            </a:prstGeom>
          </p:spPr>
        </p:pic>
        <p:sp>
          <p:nvSpPr>
            <p:cNvPr id="3566" name="textbox 3566"/>
            <p:cNvSpPr/>
            <p:nvPr/>
          </p:nvSpPr>
          <p:spPr>
            <a:xfrm>
              <a:off x="-12700" y="-12700"/>
              <a:ext cx="1497964" cy="246379"/>
            </a:xfrm>
            <a:prstGeom prst="rect">
              <a:avLst/>
            </a:prstGeom>
            <a:noFill/>
            <a:ln w="0" cap="flat">
              <a:noFill/>
              <a:prstDash val="solid"/>
              <a:miter lim="0"/>
            </a:ln>
          </p:spPr>
          <p:txBody>
            <a:bodyPr vert="horz" wrap="square" lIns="0" tIns="0" rIns="0" bIns="0"/>
            <a:lstStyle/>
            <a:p>
              <a:pPr algn="l" rtl="0" eaLnBrk="0">
                <a:lnSpc>
                  <a:spcPct val="101000"/>
                </a:lnSpc>
                <a:tabLst/>
              </a:pPr>
              <a:endParaRPr sz="500" dirty="0">
                <a:latin typeface="Arial"/>
                <a:ea typeface="Arial"/>
                <a:cs typeface="Arial"/>
              </a:endParaRPr>
            </a:p>
            <a:p>
              <a:pPr marL="99694" algn="l" rtl="0" eaLnBrk="0">
                <a:lnSpc>
                  <a:spcPct val="86000"/>
                </a:lnSpc>
                <a:spcBef>
                  <a:spcPts val="3"/>
                </a:spcBef>
                <a:tabLst/>
              </a:pPr>
              <a:r>
                <a:rPr sz="700" b="1" kern="0" spc="10" dirty="0">
                  <a:solidFill>
                    <a:srgbClr val="00477F">
                      <a:alpha val="100000"/>
                    </a:srgbClr>
                  </a:solidFill>
                  <a:latin typeface="Microsoft JhengHei"/>
                  <a:ea typeface="Microsoft JhengHei"/>
                  <a:cs typeface="Microsoft JhengHei"/>
                </a:rPr>
                <a:t>keuda.kemendagri.go.id</a:t>
              </a:r>
              <a:endParaRPr sz="700" dirty="0">
                <a:latin typeface="Microsoft JhengHei"/>
                <a:ea typeface="Microsoft JhengHei"/>
                <a:cs typeface="Microsoft JhengHei"/>
              </a:endParaRPr>
            </a:p>
          </p:txBody>
        </p:sp>
      </p:grpSp>
      <p:grpSp>
        <p:nvGrpSpPr>
          <p:cNvPr id="186" name="group 186"/>
          <p:cNvGrpSpPr/>
          <p:nvPr/>
        </p:nvGrpSpPr>
        <p:grpSpPr>
          <a:xfrm rot="21600000">
            <a:off x="8043926" y="6357493"/>
            <a:ext cx="1290585" cy="235280"/>
            <a:chOff x="0" y="0"/>
            <a:chExt cx="1290585" cy="235280"/>
          </a:xfrm>
        </p:grpSpPr>
        <p:pic>
          <p:nvPicPr>
            <p:cNvPr id="3568" name="picture 3568"/>
            <p:cNvPicPr>
              <a:picLocks noChangeAspect="1"/>
            </p:cNvPicPr>
            <p:nvPr/>
          </p:nvPicPr>
          <p:blipFill>
            <a:blip r:embed="rId16"/>
            <a:stretch>
              <a:fillRect/>
            </a:stretch>
          </p:blipFill>
          <p:spPr>
            <a:xfrm rot="21600000">
              <a:off x="0" y="0"/>
              <a:ext cx="1290585" cy="208559"/>
            </a:xfrm>
            <a:prstGeom prst="rect">
              <a:avLst/>
            </a:prstGeom>
          </p:spPr>
        </p:pic>
        <p:sp>
          <p:nvSpPr>
            <p:cNvPr id="3570" name="textbox 3570"/>
            <p:cNvSpPr/>
            <p:nvPr/>
          </p:nvSpPr>
          <p:spPr>
            <a:xfrm>
              <a:off x="390270" y="123672"/>
              <a:ext cx="173354" cy="160020"/>
            </a:xfrm>
            <a:prstGeom prst="rect">
              <a:avLst/>
            </a:prstGeom>
            <a:noFill/>
            <a:ln w="0" cap="flat">
              <a:noFill/>
              <a:prstDash val="solid"/>
              <a:miter lim="0"/>
            </a:ln>
          </p:spPr>
          <p:txBody>
            <a:bodyPr vert="horz" wrap="square" lIns="0" tIns="0" rIns="0" bIns="0"/>
            <a:lstStyle/>
            <a:p>
              <a:pPr algn="l" rtl="0" eaLnBrk="0">
                <a:lnSpc>
                  <a:spcPct val="87124"/>
                </a:lnSpc>
                <a:tabLst/>
              </a:pPr>
              <a:endParaRPr sz="100" dirty="0">
                <a:latin typeface="Arial"/>
                <a:ea typeface="Arial"/>
                <a:cs typeface="Arial"/>
              </a:endParaRPr>
            </a:p>
            <a:p>
              <a:pPr marL="12700" algn="l" rtl="0" eaLnBrk="0">
                <a:lnSpc>
                  <a:spcPct val="73000"/>
                </a:lnSpc>
                <a:tabLst/>
              </a:pPr>
              <a:r>
                <a:rPr sz="1200" kern="0" spc="-30" dirty="0">
                  <a:solidFill>
                    <a:srgbClr val="898989">
                      <a:alpha val="100000"/>
                    </a:srgbClr>
                  </a:solidFill>
                  <a:latin typeface="Calibri"/>
                  <a:ea typeface="Calibri"/>
                  <a:cs typeface="Calibri"/>
                </a:rPr>
                <a:t>35</a:t>
              </a:r>
              <a:endParaRPr sz="1200" dirty="0">
                <a:latin typeface="Calibri"/>
                <a:ea typeface="Calibri"/>
                <a:cs typeface="Calibri"/>
              </a:endParaRPr>
            </a:p>
          </p:txBody>
        </p:sp>
      </p:grpSp>
      <p:pic>
        <p:nvPicPr>
          <p:cNvPr id="3572" name="picture 3572"/>
          <p:cNvPicPr>
            <a:picLocks noChangeAspect="1"/>
          </p:cNvPicPr>
          <p:nvPr/>
        </p:nvPicPr>
        <p:blipFill>
          <a:blip r:embed="rId17"/>
          <a:stretch>
            <a:fillRect/>
          </a:stretch>
        </p:blipFill>
        <p:spPr>
          <a:xfrm rot="21600000">
            <a:off x="8293861" y="6915911"/>
            <a:ext cx="1423275" cy="208343"/>
          </a:xfrm>
          <a:prstGeom prst="rect">
            <a:avLst/>
          </a:prstGeom>
        </p:spPr>
      </p:pic>
      <p:pic>
        <p:nvPicPr>
          <p:cNvPr id="3574" name="picture 3574"/>
          <p:cNvPicPr>
            <a:picLocks noChangeAspect="1"/>
          </p:cNvPicPr>
          <p:nvPr/>
        </p:nvPicPr>
        <p:blipFill>
          <a:blip r:embed="rId18"/>
          <a:stretch>
            <a:fillRect/>
          </a:stretch>
        </p:blipFill>
        <p:spPr>
          <a:xfrm rot="21600000">
            <a:off x="17176877" y="9887356"/>
            <a:ext cx="991361" cy="298030"/>
          </a:xfrm>
          <a:prstGeom prst="rect">
            <a:avLst/>
          </a:prstGeom>
        </p:spPr>
      </p:pic>
      <p:pic>
        <p:nvPicPr>
          <p:cNvPr id="3576" name="picture 3576"/>
          <p:cNvPicPr>
            <a:picLocks noChangeAspect="1"/>
          </p:cNvPicPr>
          <p:nvPr/>
        </p:nvPicPr>
        <p:blipFill>
          <a:blip r:embed="rId19"/>
          <a:stretch>
            <a:fillRect/>
          </a:stretch>
        </p:blipFill>
        <p:spPr>
          <a:xfrm rot="21600000">
            <a:off x="4561742" y="9475572"/>
            <a:ext cx="1348394" cy="208343"/>
          </a:xfrm>
          <a:prstGeom prst="rect">
            <a:avLst/>
          </a:prstGeom>
        </p:spPr>
      </p:pic>
      <p:pic>
        <p:nvPicPr>
          <p:cNvPr id="3578" name="picture 3578"/>
          <p:cNvPicPr>
            <a:picLocks noChangeAspect="1"/>
          </p:cNvPicPr>
          <p:nvPr/>
        </p:nvPicPr>
        <p:blipFill>
          <a:blip r:embed="rId20"/>
          <a:stretch>
            <a:fillRect/>
          </a:stretch>
        </p:blipFill>
        <p:spPr>
          <a:xfrm rot="21600000">
            <a:off x="16734408" y="6357493"/>
            <a:ext cx="1217885" cy="208559"/>
          </a:xfrm>
          <a:prstGeom prst="rect">
            <a:avLst/>
          </a:prstGeom>
        </p:spPr>
      </p:pic>
      <p:pic>
        <p:nvPicPr>
          <p:cNvPr id="3580" name="picture 3580"/>
          <p:cNvPicPr>
            <a:picLocks noChangeAspect="1"/>
          </p:cNvPicPr>
          <p:nvPr/>
        </p:nvPicPr>
        <p:blipFill>
          <a:blip r:embed="rId21"/>
          <a:stretch>
            <a:fillRect/>
          </a:stretch>
        </p:blipFill>
        <p:spPr>
          <a:xfrm rot="21600000">
            <a:off x="4561807" y="7196328"/>
            <a:ext cx="1127446" cy="208343"/>
          </a:xfrm>
          <a:prstGeom prst="rect">
            <a:avLst/>
          </a:prstGeom>
        </p:spPr>
      </p:pic>
      <p:pic>
        <p:nvPicPr>
          <p:cNvPr id="3582" name="picture 3582"/>
          <p:cNvPicPr>
            <a:picLocks noChangeAspect="1"/>
          </p:cNvPicPr>
          <p:nvPr/>
        </p:nvPicPr>
        <p:blipFill>
          <a:blip r:embed="rId22"/>
          <a:stretch>
            <a:fillRect/>
          </a:stretch>
        </p:blipFill>
        <p:spPr>
          <a:xfrm rot="21600000">
            <a:off x="9172157" y="6673786"/>
            <a:ext cx="1266257" cy="171577"/>
          </a:xfrm>
          <a:prstGeom prst="rect">
            <a:avLst/>
          </a:prstGeom>
        </p:spPr>
      </p:pic>
      <p:pic>
        <p:nvPicPr>
          <p:cNvPr id="3584" name="picture 3584"/>
          <p:cNvPicPr>
            <a:picLocks noChangeAspect="1"/>
          </p:cNvPicPr>
          <p:nvPr/>
        </p:nvPicPr>
        <p:blipFill>
          <a:blip r:embed="rId23"/>
          <a:stretch>
            <a:fillRect/>
          </a:stretch>
        </p:blipFill>
        <p:spPr>
          <a:xfrm rot="21600000">
            <a:off x="5502106" y="6357493"/>
            <a:ext cx="1037964" cy="208559"/>
          </a:xfrm>
          <a:prstGeom prst="rect">
            <a:avLst/>
          </a:prstGeom>
        </p:spPr>
      </p:pic>
      <p:pic>
        <p:nvPicPr>
          <p:cNvPr id="3586" name="picture 3586"/>
          <p:cNvPicPr>
            <a:picLocks noChangeAspect="1"/>
          </p:cNvPicPr>
          <p:nvPr/>
        </p:nvPicPr>
        <p:blipFill>
          <a:blip r:embed="rId24"/>
          <a:stretch>
            <a:fillRect/>
          </a:stretch>
        </p:blipFill>
        <p:spPr>
          <a:xfrm rot="21600000">
            <a:off x="16743948" y="6637019"/>
            <a:ext cx="1208351" cy="171577"/>
          </a:xfrm>
          <a:prstGeom prst="rect">
            <a:avLst/>
          </a:prstGeom>
        </p:spPr>
      </p:pic>
      <p:pic>
        <p:nvPicPr>
          <p:cNvPr id="3588" name="picture 3588"/>
          <p:cNvPicPr>
            <a:picLocks noChangeAspect="1"/>
          </p:cNvPicPr>
          <p:nvPr/>
        </p:nvPicPr>
        <p:blipFill>
          <a:blip r:embed="rId25"/>
          <a:stretch>
            <a:fillRect/>
          </a:stretch>
        </p:blipFill>
        <p:spPr>
          <a:xfrm rot="21600000">
            <a:off x="7887352" y="6637019"/>
            <a:ext cx="1196110" cy="171577"/>
          </a:xfrm>
          <a:prstGeom prst="rect">
            <a:avLst/>
          </a:prstGeom>
        </p:spPr>
      </p:pic>
      <p:sp>
        <p:nvSpPr>
          <p:cNvPr id="3590" name="textbox 3590"/>
          <p:cNvSpPr/>
          <p:nvPr/>
        </p:nvSpPr>
        <p:spPr>
          <a:xfrm>
            <a:off x="15628464" y="9971854"/>
            <a:ext cx="1968500" cy="127000"/>
          </a:xfrm>
          <a:prstGeom prst="rect">
            <a:avLst/>
          </a:prstGeom>
          <a:noFill/>
          <a:ln w="0" cap="flat">
            <a:noFill/>
            <a:prstDash val="solid"/>
            <a:miter lim="0"/>
          </a:ln>
        </p:spPr>
        <p:txBody>
          <a:bodyPr vert="horz" wrap="square" lIns="0" tIns="0" rIns="0" bIns="0"/>
          <a:lstStyle/>
          <a:p>
            <a:pPr algn="l" rtl="0" eaLnBrk="0">
              <a:lnSpc>
                <a:spcPct val="83468"/>
              </a:lnSpc>
              <a:tabLst/>
            </a:pPr>
            <a:endParaRPr sz="100" dirty="0">
              <a:latin typeface="Arial"/>
              <a:ea typeface="Arial"/>
              <a:cs typeface="Arial"/>
            </a:endParaRPr>
          </a:p>
          <a:p>
            <a:pPr marL="12700" algn="l" rtl="0" eaLnBrk="0">
              <a:lnSpc>
                <a:spcPct val="83000"/>
              </a:lnSpc>
              <a:tabLst/>
            </a:pPr>
            <a:r>
              <a:rPr sz="800" b="1" kern="0" spc="0" dirty="0">
                <a:solidFill>
                  <a:srgbClr val="00477F">
                    <a:alpha val="100000"/>
                  </a:srgbClr>
                </a:solidFill>
                <a:latin typeface="Microsoft JhengHei"/>
                <a:ea typeface="Microsoft JhengHei"/>
                <a:cs typeface="Microsoft JhengHei"/>
              </a:rPr>
              <a:t>Ditjen</a:t>
            </a:r>
            <a:r>
              <a:rPr sz="800" b="1" kern="0" spc="80" dirty="0">
                <a:solidFill>
                  <a:srgbClr val="00477F">
                    <a:alpha val="100000"/>
                  </a:srgbClr>
                </a:solidFill>
                <a:latin typeface="Microsoft JhengHei"/>
                <a:ea typeface="Microsoft JhengHei"/>
                <a:cs typeface="Microsoft JhengHei"/>
              </a:rPr>
              <a:t> </a:t>
            </a:r>
            <a:r>
              <a:rPr sz="800" b="1" kern="0" spc="0" dirty="0">
                <a:solidFill>
                  <a:srgbClr val="00477F">
                    <a:alpha val="100000"/>
                  </a:srgbClr>
                </a:solidFill>
                <a:latin typeface="Microsoft JhengHei"/>
                <a:ea typeface="Microsoft JhengHei"/>
                <a:cs typeface="Microsoft JhengHei"/>
              </a:rPr>
              <a:t>Bin</a:t>
            </a:r>
            <a:r>
              <a:rPr sz="800" b="1" kern="0" spc="-10" dirty="0">
                <a:solidFill>
                  <a:srgbClr val="00477F">
                    <a:alpha val="100000"/>
                  </a:srgbClr>
                </a:solidFill>
                <a:latin typeface="Microsoft JhengHei"/>
                <a:ea typeface="Microsoft JhengHei"/>
                <a:cs typeface="Microsoft JhengHei"/>
              </a:rPr>
              <a:t>a</a:t>
            </a:r>
            <a:r>
              <a:rPr sz="800" b="1" kern="0" spc="60" dirty="0">
                <a:solidFill>
                  <a:srgbClr val="00477F">
                    <a:alpha val="100000"/>
                  </a:srgbClr>
                </a:solidFill>
                <a:latin typeface="Microsoft JhengHei"/>
                <a:ea typeface="Microsoft JhengHei"/>
                <a:cs typeface="Microsoft JhengHei"/>
              </a:rPr>
              <a:t> </a:t>
            </a:r>
            <a:r>
              <a:rPr sz="800" b="1" kern="0" spc="-10" dirty="0">
                <a:solidFill>
                  <a:srgbClr val="00477F">
                    <a:alpha val="100000"/>
                  </a:srgbClr>
                </a:solidFill>
                <a:latin typeface="Microsoft JhengHei"/>
                <a:ea typeface="Microsoft JhengHei"/>
                <a:cs typeface="Microsoft JhengHei"/>
              </a:rPr>
              <a:t>Keuangan Daerah</a:t>
            </a:r>
            <a:r>
              <a:rPr sz="800" b="1" kern="0" spc="0" dirty="0">
                <a:solidFill>
                  <a:srgbClr val="00477F">
                    <a:alpha val="100000"/>
                  </a:srgbClr>
                </a:solidFill>
                <a:latin typeface="Microsoft JhengHei"/>
                <a:ea typeface="Microsoft JhengHei"/>
                <a:cs typeface="Microsoft JhengHei"/>
              </a:rPr>
              <a:t>                   </a:t>
            </a:r>
            <a:endParaRPr sz="800" dirty="0">
              <a:latin typeface="Microsoft JhengHei"/>
              <a:ea typeface="Microsoft JhengHei"/>
              <a:cs typeface="Microsoft JhengHei"/>
            </a:endParaRPr>
          </a:p>
        </p:txBody>
      </p:sp>
      <p:pic>
        <p:nvPicPr>
          <p:cNvPr id="3592" name="picture 3592"/>
          <p:cNvPicPr>
            <a:picLocks noChangeAspect="1"/>
          </p:cNvPicPr>
          <p:nvPr/>
        </p:nvPicPr>
        <p:blipFill>
          <a:blip r:embed="rId26"/>
          <a:stretch>
            <a:fillRect/>
          </a:stretch>
        </p:blipFill>
        <p:spPr>
          <a:xfrm rot="21600000">
            <a:off x="17545879" y="10019075"/>
            <a:ext cx="35971" cy="35976"/>
          </a:xfrm>
          <a:prstGeom prst="rect">
            <a:avLst/>
          </a:prstGeom>
        </p:spPr>
      </p:pic>
      <p:pic>
        <p:nvPicPr>
          <p:cNvPr id="3594" name="picture 3594"/>
          <p:cNvPicPr>
            <a:picLocks noChangeAspect="1"/>
          </p:cNvPicPr>
          <p:nvPr/>
        </p:nvPicPr>
        <p:blipFill>
          <a:blip r:embed="rId27"/>
          <a:stretch>
            <a:fillRect/>
          </a:stretch>
        </p:blipFill>
        <p:spPr>
          <a:xfrm rot="21600000">
            <a:off x="4561741" y="6357493"/>
            <a:ext cx="831703" cy="208559"/>
          </a:xfrm>
          <a:prstGeom prst="rect">
            <a:avLst/>
          </a:prstGeom>
        </p:spPr>
      </p:pic>
      <p:pic>
        <p:nvPicPr>
          <p:cNvPr id="3596" name="picture 3596"/>
          <p:cNvPicPr>
            <a:picLocks noChangeAspect="1"/>
          </p:cNvPicPr>
          <p:nvPr/>
        </p:nvPicPr>
        <p:blipFill>
          <a:blip r:embed="rId28"/>
          <a:stretch>
            <a:fillRect/>
          </a:stretch>
        </p:blipFill>
        <p:spPr>
          <a:xfrm rot="21600000">
            <a:off x="3975544" y="4410307"/>
            <a:ext cx="387710" cy="409115"/>
          </a:xfrm>
          <a:prstGeom prst="rect">
            <a:avLst/>
          </a:prstGeom>
        </p:spPr>
      </p:pic>
      <p:pic>
        <p:nvPicPr>
          <p:cNvPr id="3598" name="picture 3598"/>
          <p:cNvPicPr>
            <a:picLocks noChangeAspect="1"/>
          </p:cNvPicPr>
          <p:nvPr/>
        </p:nvPicPr>
        <p:blipFill>
          <a:blip r:embed="rId29"/>
          <a:stretch>
            <a:fillRect/>
          </a:stretch>
        </p:blipFill>
        <p:spPr>
          <a:xfrm rot="21600000">
            <a:off x="3975544" y="6054831"/>
            <a:ext cx="387710" cy="409115"/>
          </a:xfrm>
          <a:prstGeom prst="rect">
            <a:avLst/>
          </a:prstGeom>
        </p:spPr>
      </p:pic>
      <p:pic>
        <p:nvPicPr>
          <p:cNvPr id="3600" name="picture 3600"/>
          <p:cNvPicPr>
            <a:picLocks noChangeAspect="1"/>
          </p:cNvPicPr>
          <p:nvPr/>
        </p:nvPicPr>
        <p:blipFill>
          <a:blip r:embed="rId30"/>
          <a:stretch>
            <a:fillRect/>
          </a:stretch>
        </p:blipFill>
        <p:spPr>
          <a:xfrm rot="21600000">
            <a:off x="3975544" y="7538318"/>
            <a:ext cx="387710" cy="409115"/>
          </a:xfrm>
          <a:prstGeom prst="rect">
            <a:avLst/>
          </a:prstGeom>
        </p:spPr>
      </p:pic>
      <p:pic>
        <p:nvPicPr>
          <p:cNvPr id="3602" name="picture 3602"/>
          <p:cNvPicPr>
            <a:picLocks noChangeAspect="1"/>
          </p:cNvPicPr>
          <p:nvPr/>
        </p:nvPicPr>
        <p:blipFill>
          <a:blip r:embed="rId31"/>
          <a:stretch>
            <a:fillRect/>
          </a:stretch>
        </p:blipFill>
        <p:spPr>
          <a:xfrm rot="21600000">
            <a:off x="3975544" y="8950163"/>
            <a:ext cx="387710" cy="409115"/>
          </a:xfrm>
          <a:prstGeom prst="rect">
            <a:avLst/>
          </a:prstGeom>
        </p:spPr>
      </p:pic>
      <p:pic>
        <p:nvPicPr>
          <p:cNvPr id="3604" name="picture 3604"/>
          <p:cNvPicPr>
            <a:picLocks noChangeAspect="1"/>
          </p:cNvPicPr>
          <p:nvPr/>
        </p:nvPicPr>
        <p:blipFill>
          <a:blip r:embed="rId32"/>
          <a:stretch>
            <a:fillRect/>
          </a:stretch>
        </p:blipFill>
        <p:spPr>
          <a:xfrm rot="21600000">
            <a:off x="6364223" y="6637019"/>
            <a:ext cx="805527" cy="171577"/>
          </a:xfrm>
          <a:prstGeom prst="rect">
            <a:avLst/>
          </a:prstGeom>
        </p:spPr>
      </p:pic>
      <p:pic>
        <p:nvPicPr>
          <p:cNvPr id="3606" name="picture 3606"/>
          <p:cNvPicPr>
            <a:picLocks noChangeAspect="1"/>
          </p:cNvPicPr>
          <p:nvPr/>
        </p:nvPicPr>
        <p:blipFill>
          <a:blip r:embed="rId33"/>
          <a:stretch>
            <a:fillRect/>
          </a:stretch>
        </p:blipFill>
        <p:spPr>
          <a:xfrm rot="21600000">
            <a:off x="9843769" y="6915911"/>
            <a:ext cx="702047" cy="171576"/>
          </a:xfrm>
          <a:prstGeom prst="rect">
            <a:avLst/>
          </a:prstGeom>
        </p:spPr>
      </p:pic>
      <p:pic>
        <p:nvPicPr>
          <p:cNvPr id="3608" name="picture 3608"/>
          <p:cNvPicPr>
            <a:picLocks noChangeAspect="1"/>
          </p:cNvPicPr>
          <p:nvPr/>
        </p:nvPicPr>
        <p:blipFill>
          <a:blip r:embed="rId34"/>
          <a:stretch>
            <a:fillRect/>
          </a:stretch>
        </p:blipFill>
        <p:spPr>
          <a:xfrm rot="21600000">
            <a:off x="4549140" y="6637019"/>
            <a:ext cx="700563" cy="171577"/>
          </a:xfrm>
          <a:prstGeom prst="rect">
            <a:avLst/>
          </a:prstGeom>
        </p:spPr>
      </p:pic>
      <p:pic>
        <p:nvPicPr>
          <p:cNvPr id="3610" name="picture 3610"/>
          <p:cNvPicPr>
            <a:picLocks noChangeAspect="1"/>
          </p:cNvPicPr>
          <p:nvPr/>
        </p:nvPicPr>
        <p:blipFill>
          <a:blip r:embed="rId35"/>
          <a:stretch>
            <a:fillRect/>
          </a:stretch>
        </p:blipFill>
        <p:spPr>
          <a:xfrm rot="21600000">
            <a:off x="6216395" y="6915911"/>
            <a:ext cx="699078" cy="171576"/>
          </a:xfrm>
          <a:prstGeom prst="rect">
            <a:avLst/>
          </a:prstGeom>
        </p:spPr>
      </p:pic>
      <p:pic>
        <p:nvPicPr>
          <p:cNvPr id="3612" name="picture 3612"/>
          <p:cNvPicPr>
            <a:picLocks noChangeAspect="1"/>
          </p:cNvPicPr>
          <p:nvPr/>
        </p:nvPicPr>
        <p:blipFill>
          <a:blip r:embed="rId36"/>
          <a:stretch>
            <a:fillRect/>
          </a:stretch>
        </p:blipFill>
        <p:spPr>
          <a:xfrm rot="21600000">
            <a:off x="6635840" y="6369761"/>
            <a:ext cx="626806" cy="184022"/>
          </a:xfrm>
          <a:prstGeom prst="rect">
            <a:avLst/>
          </a:prstGeom>
        </p:spPr>
      </p:pic>
      <p:pic>
        <p:nvPicPr>
          <p:cNvPr id="3614" name="picture 3614"/>
          <p:cNvPicPr>
            <a:picLocks noChangeAspect="1"/>
          </p:cNvPicPr>
          <p:nvPr/>
        </p:nvPicPr>
        <p:blipFill>
          <a:blip r:embed="rId37"/>
          <a:stretch>
            <a:fillRect/>
          </a:stretch>
        </p:blipFill>
        <p:spPr>
          <a:xfrm rot="21600000">
            <a:off x="7509114" y="6915911"/>
            <a:ext cx="665563" cy="171576"/>
          </a:xfrm>
          <a:prstGeom prst="rect">
            <a:avLst/>
          </a:prstGeom>
        </p:spPr>
      </p:pic>
      <p:pic>
        <p:nvPicPr>
          <p:cNvPr id="3616" name="picture 3616"/>
          <p:cNvPicPr>
            <a:picLocks noChangeAspect="1"/>
          </p:cNvPicPr>
          <p:nvPr/>
        </p:nvPicPr>
        <p:blipFill>
          <a:blip r:embed="rId38"/>
          <a:stretch>
            <a:fillRect/>
          </a:stretch>
        </p:blipFill>
        <p:spPr>
          <a:xfrm rot="21600000">
            <a:off x="7359615" y="6357493"/>
            <a:ext cx="608163" cy="171754"/>
          </a:xfrm>
          <a:prstGeom prst="rect">
            <a:avLst/>
          </a:prstGeom>
        </p:spPr>
      </p:pic>
      <p:pic>
        <p:nvPicPr>
          <p:cNvPr id="3618" name="picture 3618"/>
          <p:cNvPicPr>
            <a:picLocks noChangeAspect="1"/>
          </p:cNvPicPr>
          <p:nvPr/>
        </p:nvPicPr>
        <p:blipFill>
          <a:blip r:embed="rId39"/>
          <a:stretch>
            <a:fillRect/>
          </a:stretch>
        </p:blipFill>
        <p:spPr>
          <a:xfrm rot="21600000">
            <a:off x="5808210" y="6637019"/>
            <a:ext cx="485102" cy="208343"/>
          </a:xfrm>
          <a:prstGeom prst="rect">
            <a:avLst/>
          </a:prstGeom>
        </p:spPr>
      </p:pic>
      <p:pic>
        <p:nvPicPr>
          <p:cNvPr id="3620" name="picture 3620"/>
          <p:cNvPicPr>
            <a:picLocks noChangeAspect="1"/>
          </p:cNvPicPr>
          <p:nvPr/>
        </p:nvPicPr>
        <p:blipFill>
          <a:blip r:embed="rId40"/>
          <a:stretch>
            <a:fillRect/>
          </a:stretch>
        </p:blipFill>
        <p:spPr>
          <a:xfrm rot="21600000">
            <a:off x="7245096" y="6673786"/>
            <a:ext cx="548799" cy="171577"/>
          </a:xfrm>
          <a:prstGeom prst="rect">
            <a:avLst/>
          </a:prstGeom>
        </p:spPr>
      </p:pic>
      <p:pic>
        <p:nvPicPr>
          <p:cNvPr id="3622" name="picture 3622"/>
          <p:cNvPicPr>
            <a:picLocks noChangeAspect="1"/>
          </p:cNvPicPr>
          <p:nvPr/>
        </p:nvPicPr>
        <p:blipFill>
          <a:blip r:embed="rId41"/>
          <a:stretch>
            <a:fillRect/>
          </a:stretch>
        </p:blipFill>
        <p:spPr>
          <a:xfrm rot="21600000">
            <a:off x="4549140" y="6928167"/>
            <a:ext cx="581681" cy="159321"/>
          </a:xfrm>
          <a:prstGeom prst="rect">
            <a:avLst/>
          </a:prstGeom>
        </p:spPr>
      </p:pic>
      <p:pic>
        <p:nvPicPr>
          <p:cNvPr id="3624" name="picture 3624"/>
          <p:cNvPicPr>
            <a:picLocks noChangeAspect="1"/>
          </p:cNvPicPr>
          <p:nvPr/>
        </p:nvPicPr>
        <p:blipFill>
          <a:blip r:embed="rId42"/>
          <a:stretch>
            <a:fillRect/>
          </a:stretch>
        </p:blipFill>
        <p:spPr>
          <a:xfrm rot="21600000">
            <a:off x="15063596" y="9887356"/>
            <a:ext cx="287780" cy="298030"/>
          </a:xfrm>
          <a:prstGeom prst="rect">
            <a:avLst/>
          </a:prstGeom>
        </p:spPr>
      </p:pic>
      <p:pic>
        <p:nvPicPr>
          <p:cNvPr id="3626" name="picture 3626"/>
          <p:cNvPicPr>
            <a:picLocks noChangeAspect="1"/>
          </p:cNvPicPr>
          <p:nvPr/>
        </p:nvPicPr>
        <p:blipFill>
          <a:blip r:embed="rId43"/>
          <a:stretch>
            <a:fillRect/>
          </a:stretch>
        </p:blipFill>
        <p:spPr>
          <a:xfrm rot="21600000">
            <a:off x="5623559" y="6928167"/>
            <a:ext cx="483675" cy="159321"/>
          </a:xfrm>
          <a:prstGeom prst="rect">
            <a:avLst/>
          </a:prstGeom>
        </p:spPr>
      </p:pic>
      <p:pic>
        <p:nvPicPr>
          <p:cNvPr id="3628" name="picture 3628"/>
          <p:cNvPicPr>
            <a:picLocks noChangeAspect="1"/>
          </p:cNvPicPr>
          <p:nvPr/>
        </p:nvPicPr>
        <p:blipFill>
          <a:blip r:embed="rId44"/>
          <a:stretch>
            <a:fillRect/>
          </a:stretch>
        </p:blipFill>
        <p:spPr>
          <a:xfrm rot="21600000">
            <a:off x="17248888" y="9955540"/>
            <a:ext cx="398243" cy="162888"/>
          </a:xfrm>
          <a:prstGeom prst="rect">
            <a:avLst/>
          </a:prstGeom>
        </p:spPr>
      </p:pic>
      <p:pic>
        <p:nvPicPr>
          <p:cNvPr id="3630" name="picture 3630"/>
          <p:cNvPicPr>
            <a:picLocks noChangeAspect="1"/>
          </p:cNvPicPr>
          <p:nvPr/>
        </p:nvPicPr>
        <p:blipFill>
          <a:blip r:embed="rId45"/>
          <a:stretch>
            <a:fillRect/>
          </a:stretch>
        </p:blipFill>
        <p:spPr>
          <a:xfrm rot="21600000">
            <a:off x="5341712" y="6649275"/>
            <a:ext cx="393099" cy="159321"/>
          </a:xfrm>
          <a:prstGeom prst="rect">
            <a:avLst/>
          </a:prstGeom>
        </p:spPr>
      </p:pic>
      <p:pic>
        <p:nvPicPr>
          <p:cNvPr id="3632" name="picture 3632"/>
          <p:cNvPicPr>
            <a:picLocks noChangeAspect="1"/>
          </p:cNvPicPr>
          <p:nvPr/>
        </p:nvPicPr>
        <p:blipFill>
          <a:blip r:embed="rId46"/>
          <a:stretch>
            <a:fillRect/>
          </a:stretch>
        </p:blipFill>
        <p:spPr>
          <a:xfrm rot="21600000">
            <a:off x="7053179" y="6915911"/>
            <a:ext cx="319772" cy="171576"/>
          </a:xfrm>
          <a:prstGeom prst="rect">
            <a:avLst/>
          </a:prstGeom>
        </p:spPr>
      </p:pic>
      <p:sp>
        <p:nvSpPr>
          <p:cNvPr id="3634" name="textbox 3634"/>
          <p:cNvSpPr/>
          <p:nvPr/>
        </p:nvSpPr>
        <p:spPr>
          <a:xfrm>
            <a:off x="17777333" y="9569907"/>
            <a:ext cx="322579" cy="247015"/>
          </a:xfrm>
          <a:prstGeom prst="rect">
            <a:avLst/>
          </a:prstGeom>
          <a:noFill/>
          <a:ln w="0" cap="flat">
            <a:noFill/>
            <a:prstDash val="solid"/>
            <a:miter lim="0"/>
          </a:ln>
        </p:spPr>
        <p:txBody>
          <a:bodyPr vert="horz" wrap="square" lIns="0" tIns="0" rIns="0" bIns="0"/>
          <a:lstStyle/>
          <a:p>
            <a:pPr algn="l" rtl="0" eaLnBrk="0">
              <a:lnSpc>
                <a:spcPct val="75634"/>
              </a:lnSpc>
              <a:tabLst/>
            </a:pPr>
            <a:endParaRPr sz="100" dirty="0">
              <a:latin typeface="Arial"/>
              <a:ea typeface="Arial"/>
              <a:cs typeface="Arial"/>
            </a:endParaRPr>
          </a:p>
          <a:p>
            <a:pPr marL="12700" algn="l" rtl="0" eaLnBrk="0">
              <a:lnSpc>
                <a:spcPct val="81000"/>
              </a:lnSpc>
              <a:tabLst/>
            </a:pPr>
            <a:r>
              <a:rPr sz="1800" b="1" kern="0" spc="-40" dirty="0">
                <a:solidFill>
                  <a:srgbClr val="000000">
                    <a:alpha val="100000"/>
                  </a:srgbClr>
                </a:solidFill>
                <a:latin typeface="Arial Black"/>
                <a:ea typeface="Arial Black"/>
                <a:cs typeface="Arial Black"/>
              </a:rPr>
              <a:t>35</a:t>
            </a:r>
            <a:endParaRPr sz="1800" dirty="0">
              <a:latin typeface="Arial Black"/>
              <a:ea typeface="Arial Black"/>
              <a:cs typeface="Arial Black"/>
            </a:endParaRPr>
          </a:p>
        </p:txBody>
      </p:sp>
      <p:pic>
        <p:nvPicPr>
          <p:cNvPr id="3636" name="picture 3636"/>
          <p:cNvPicPr>
            <a:picLocks noChangeAspect="1"/>
          </p:cNvPicPr>
          <p:nvPr/>
        </p:nvPicPr>
        <p:blipFill>
          <a:blip r:embed="rId47"/>
          <a:stretch>
            <a:fillRect/>
          </a:stretch>
        </p:blipFill>
        <p:spPr>
          <a:xfrm rot="21600000">
            <a:off x="5242559" y="6928167"/>
            <a:ext cx="266251" cy="159321"/>
          </a:xfrm>
          <a:prstGeom prst="rect">
            <a:avLst/>
          </a:prstGeom>
        </p:spPr>
      </p:pic>
      <p:pic>
        <p:nvPicPr>
          <p:cNvPr id="3638" name="picture 3638"/>
          <p:cNvPicPr>
            <a:picLocks noChangeAspect="1"/>
          </p:cNvPicPr>
          <p:nvPr/>
        </p:nvPicPr>
        <p:blipFill>
          <a:blip r:embed="rId48"/>
          <a:stretch>
            <a:fillRect/>
          </a:stretch>
        </p:blipFill>
        <p:spPr>
          <a:xfrm rot="21600000">
            <a:off x="17933658" y="9954724"/>
            <a:ext cx="162292" cy="162316"/>
          </a:xfrm>
          <a:prstGeom prst="rect">
            <a:avLst/>
          </a:prstGeom>
        </p:spPr>
      </p:pic>
      <p:pic>
        <p:nvPicPr>
          <p:cNvPr id="3640" name="picture 3640"/>
          <p:cNvPicPr>
            <a:picLocks noChangeAspect="1"/>
          </p:cNvPicPr>
          <p:nvPr/>
        </p:nvPicPr>
        <p:blipFill>
          <a:blip r:embed="rId49"/>
          <a:stretch>
            <a:fillRect/>
          </a:stretch>
        </p:blipFill>
        <p:spPr>
          <a:xfrm rot="21600000">
            <a:off x="5720757" y="7331138"/>
            <a:ext cx="23706" cy="367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8D3025-C278-4197-A5E7-4725B2846818}"/>
              </a:ext>
            </a:extLst>
          </p:cNvPr>
          <p:cNvSpPr txBox="1"/>
          <p:nvPr/>
        </p:nvSpPr>
        <p:spPr>
          <a:xfrm flipH="1">
            <a:off x="17220419" y="9677588"/>
            <a:ext cx="1067580" cy="507831"/>
          </a:xfrm>
          <a:prstGeom prst="rect">
            <a:avLst/>
          </a:prstGeom>
          <a:noFill/>
        </p:spPr>
        <p:txBody>
          <a:bodyPr wrap="square">
            <a:spAutoFit/>
          </a:bodyPr>
          <a:lstStyle/>
          <a:p>
            <a:pPr algn="ctr" defTabSz="1371600">
              <a:defRPr/>
            </a:pPr>
            <a:fld id="{9681E556-FADF-4245-ACCD-13845DEB8DE6}" type="slidenum">
              <a:rPr lang="en-US" sz="2700" b="1">
                <a:solidFill>
                  <a:prstClr val="white"/>
                </a:solidFill>
                <a:latin typeface="Arial Black" panose="020B0A04020102020204" pitchFamily="34" charset="0"/>
                <a:ea typeface="Open Sans Extrabold" panose="020B0906030804020204" pitchFamily="34" charset="0"/>
                <a:cs typeface="Arial" panose="020B0604020202020204" pitchFamily="34" charset="0"/>
              </a:rPr>
              <a:pPr algn="ctr" defTabSz="1371600">
                <a:defRPr/>
              </a:pPr>
              <a:t>7</a:t>
            </a:fld>
            <a:endParaRPr lang="en-US" sz="2700" b="1" dirty="0">
              <a:solidFill>
                <a:prstClr val="white"/>
              </a:solidFill>
              <a:latin typeface="Arial Black" panose="020B0A04020102020204" pitchFamily="34" charset="0"/>
              <a:ea typeface="Open Sans Extrabold" panose="020B0906030804020204" pitchFamily="34" charset="0"/>
              <a:cs typeface="Arial" panose="020B0604020202020204" pitchFamily="34" charset="0"/>
            </a:endParaRPr>
          </a:p>
        </p:txBody>
      </p:sp>
      <p:sp>
        <p:nvSpPr>
          <p:cNvPr id="48" name="Rectangle: Rounded Corners 201">
            <a:extLst>
              <a:ext uri="{FF2B5EF4-FFF2-40B4-BE49-F238E27FC236}">
                <a16:creationId xmlns:a16="http://schemas.microsoft.com/office/drawing/2014/main" id="{6226B2DF-E9D8-49B4-BDC3-8CCD1A23B4D8}"/>
              </a:ext>
            </a:extLst>
          </p:cNvPr>
          <p:cNvSpPr/>
          <p:nvPr/>
        </p:nvSpPr>
        <p:spPr>
          <a:xfrm>
            <a:off x="7717922" y="2917789"/>
            <a:ext cx="1781208" cy="2055953"/>
          </a:xfrm>
          <a:prstGeom prst="roundRect">
            <a:avLst/>
          </a:prstGeom>
          <a:solidFill>
            <a:srgbClr val="4472C4">
              <a:alpha val="50000"/>
            </a:srgbClr>
          </a:solidFill>
          <a:ln>
            <a:noFill/>
          </a:ln>
          <a:effectLst/>
        </p:spPr>
        <p:txBody>
          <a:bodyPr rtlCol="0" anchor="ctr"/>
          <a:lstStyle/>
          <a:p>
            <a:pPr algn="ctr" defTabSz="1371600">
              <a:defRPr/>
            </a:pPr>
            <a:endParaRPr lang="id-ID" sz="2700" kern="0">
              <a:solidFill>
                <a:prstClr val="white"/>
              </a:solidFill>
              <a:latin typeface="Calibri"/>
            </a:endParaRPr>
          </a:p>
        </p:txBody>
      </p:sp>
      <p:sp>
        <p:nvSpPr>
          <p:cNvPr id="58" name="Rectangle: Rounded Corners 202">
            <a:extLst>
              <a:ext uri="{FF2B5EF4-FFF2-40B4-BE49-F238E27FC236}">
                <a16:creationId xmlns:a16="http://schemas.microsoft.com/office/drawing/2014/main" id="{512B17DD-1AD9-4A94-BCF8-741CEA5B2105}"/>
              </a:ext>
            </a:extLst>
          </p:cNvPr>
          <p:cNvSpPr/>
          <p:nvPr/>
        </p:nvSpPr>
        <p:spPr>
          <a:xfrm>
            <a:off x="9796907" y="3003129"/>
            <a:ext cx="1781208" cy="1554327"/>
          </a:xfrm>
          <a:prstGeom prst="roundRect">
            <a:avLst/>
          </a:prstGeom>
          <a:solidFill>
            <a:srgbClr val="4472C4">
              <a:alpha val="50000"/>
            </a:srgbClr>
          </a:solidFill>
          <a:ln>
            <a:noFill/>
          </a:ln>
          <a:effectLst/>
        </p:spPr>
        <p:txBody>
          <a:bodyPr rtlCol="0" anchor="ctr"/>
          <a:lstStyle/>
          <a:p>
            <a:pPr algn="ctr" defTabSz="1371600">
              <a:defRPr/>
            </a:pPr>
            <a:endParaRPr lang="id-ID" sz="2700" kern="0">
              <a:solidFill>
                <a:prstClr val="white"/>
              </a:solidFill>
              <a:latin typeface="Calibri"/>
            </a:endParaRPr>
          </a:p>
        </p:txBody>
      </p:sp>
      <p:cxnSp>
        <p:nvCxnSpPr>
          <p:cNvPr id="59" name="Straight Arrow Connector 58">
            <a:extLst>
              <a:ext uri="{FF2B5EF4-FFF2-40B4-BE49-F238E27FC236}">
                <a16:creationId xmlns:a16="http://schemas.microsoft.com/office/drawing/2014/main" id="{98EFCA0C-D363-4C73-B414-B594CD74A7E7}"/>
              </a:ext>
            </a:extLst>
          </p:cNvPr>
          <p:cNvCxnSpPr>
            <a:cxnSpLocks/>
          </p:cNvCxnSpPr>
          <p:nvPr/>
        </p:nvCxnSpPr>
        <p:spPr>
          <a:xfrm flipH="1">
            <a:off x="9679515" y="2814824"/>
            <a:ext cx="17424" cy="2259447"/>
          </a:xfrm>
          <a:prstGeom prst="straightConnector1">
            <a:avLst/>
          </a:prstGeom>
          <a:noFill/>
          <a:ln w="19050" cap="flat" cmpd="sng" algn="ctr">
            <a:solidFill>
              <a:srgbClr val="FF0000"/>
            </a:solidFill>
            <a:prstDash val="solid"/>
            <a:miter lim="800000"/>
            <a:tailEnd type="triangle"/>
          </a:ln>
          <a:effectLst/>
        </p:spPr>
      </p:cxnSp>
      <p:sp>
        <p:nvSpPr>
          <p:cNvPr id="60" name="Rectangle: Rounded Corners 204">
            <a:extLst>
              <a:ext uri="{FF2B5EF4-FFF2-40B4-BE49-F238E27FC236}">
                <a16:creationId xmlns:a16="http://schemas.microsoft.com/office/drawing/2014/main" id="{73B2AD84-8B9B-4A92-ABEA-03C765C292EB}"/>
              </a:ext>
            </a:extLst>
          </p:cNvPr>
          <p:cNvSpPr/>
          <p:nvPr/>
        </p:nvSpPr>
        <p:spPr>
          <a:xfrm>
            <a:off x="372092" y="96851"/>
            <a:ext cx="8691249" cy="880401"/>
          </a:xfrm>
          <a:prstGeom prst="roundRect">
            <a:avLst/>
          </a:prstGeom>
          <a:noFill/>
          <a:ln w="25400" cap="flat" cmpd="sng" algn="ctr">
            <a:solidFill>
              <a:srgbClr val="FF0000"/>
            </a:solidFill>
            <a:prstDash val="solid"/>
            <a:miter lim="800000"/>
          </a:ln>
          <a:effectLst/>
        </p:spPr>
        <p:txBody>
          <a:bodyPr rtlCol="0" anchor="ctr"/>
          <a:lstStyle/>
          <a:p>
            <a:pPr algn="ctr" defTabSz="1371600">
              <a:defRPr/>
            </a:pPr>
            <a:endParaRPr lang="id-ID" sz="2700" kern="0">
              <a:solidFill>
                <a:prstClr val="white"/>
              </a:solidFill>
              <a:latin typeface="Calibri"/>
            </a:endParaRPr>
          </a:p>
        </p:txBody>
      </p:sp>
      <p:grpSp>
        <p:nvGrpSpPr>
          <p:cNvPr id="61" name="Group 60">
            <a:extLst>
              <a:ext uri="{FF2B5EF4-FFF2-40B4-BE49-F238E27FC236}">
                <a16:creationId xmlns:a16="http://schemas.microsoft.com/office/drawing/2014/main" id="{C2A708B9-34E9-4908-A1CC-07337A2A0EA2}"/>
              </a:ext>
            </a:extLst>
          </p:cNvPr>
          <p:cNvGrpSpPr/>
          <p:nvPr/>
        </p:nvGrpSpPr>
        <p:grpSpPr>
          <a:xfrm>
            <a:off x="10916273" y="1175726"/>
            <a:ext cx="685626" cy="621497"/>
            <a:chOff x="6632016" y="3019436"/>
            <a:chExt cx="248681" cy="225421"/>
          </a:xfrm>
        </p:grpSpPr>
        <p:sp>
          <p:nvSpPr>
            <p:cNvPr id="62" name="object 112">
              <a:extLst>
                <a:ext uri="{FF2B5EF4-FFF2-40B4-BE49-F238E27FC236}">
                  <a16:creationId xmlns:a16="http://schemas.microsoft.com/office/drawing/2014/main" id="{953FDC27-931A-4064-A1E6-58A40C6F1EEE}"/>
                </a:ext>
              </a:extLst>
            </p:cNvPr>
            <p:cNvSpPr/>
            <p:nvPr/>
          </p:nvSpPr>
          <p:spPr>
            <a:xfrm>
              <a:off x="6679018" y="3063941"/>
              <a:ext cx="164363" cy="164363"/>
            </a:xfrm>
            <a:custGeom>
              <a:avLst/>
              <a:gdLst/>
              <a:ahLst/>
              <a:cxnLst/>
              <a:rect l="l" t="t" r="r" b="b"/>
              <a:pathLst>
                <a:path w="164363" h="164363">
                  <a:moveTo>
                    <a:pt x="18719" y="164363"/>
                  </a:moveTo>
                  <a:lnTo>
                    <a:pt x="164363" y="18719"/>
                  </a:lnTo>
                  <a:lnTo>
                    <a:pt x="145643" y="0"/>
                  </a:lnTo>
                  <a:lnTo>
                    <a:pt x="0" y="145643"/>
                  </a:lnTo>
                  <a:lnTo>
                    <a:pt x="18719" y="164363"/>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63" name="object 113">
              <a:extLst>
                <a:ext uri="{FF2B5EF4-FFF2-40B4-BE49-F238E27FC236}">
                  <a16:creationId xmlns:a16="http://schemas.microsoft.com/office/drawing/2014/main" id="{CFB5736E-2CFC-4525-973E-30F075D07EEF}"/>
                </a:ext>
              </a:extLst>
            </p:cNvPr>
            <p:cNvSpPr/>
            <p:nvPr/>
          </p:nvSpPr>
          <p:spPr>
            <a:xfrm>
              <a:off x="6632016" y="3019436"/>
              <a:ext cx="167640" cy="188480"/>
            </a:xfrm>
            <a:custGeom>
              <a:avLst/>
              <a:gdLst/>
              <a:ahLst/>
              <a:cxnLst/>
              <a:rect l="l" t="t" r="r" b="b"/>
              <a:pathLst>
                <a:path w="167639" h="188480">
                  <a:moveTo>
                    <a:pt x="30873" y="92646"/>
                  </a:moveTo>
                  <a:lnTo>
                    <a:pt x="26466" y="90665"/>
                  </a:lnTo>
                  <a:lnTo>
                    <a:pt x="36677" y="188480"/>
                  </a:lnTo>
                  <a:lnTo>
                    <a:pt x="37655" y="187032"/>
                  </a:lnTo>
                  <a:lnTo>
                    <a:pt x="110286" y="92646"/>
                  </a:lnTo>
                  <a:lnTo>
                    <a:pt x="30873" y="92646"/>
                  </a:lnTo>
                  <a:close/>
                </a:path>
                <a:path w="167639" h="188480">
                  <a:moveTo>
                    <a:pt x="167640" y="119430"/>
                  </a:moveTo>
                  <a:lnTo>
                    <a:pt x="68846" y="218211"/>
                  </a:lnTo>
                  <a:lnTo>
                    <a:pt x="23787" y="237870"/>
                  </a:lnTo>
                  <a:lnTo>
                    <a:pt x="20574" y="238226"/>
                  </a:lnTo>
                  <a:lnTo>
                    <a:pt x="17551" y="235000"/>
                  </a:lnTo>
                  <a:lnTo>
                    <a:pt x="17995" y="232079"/>
                  </a:lnTo>
                  <a:lnTo>
                    <a:pt x="36677" y="188480"/>
                  </a:lnTo>
                  <a:lnTo>
                    <a:pt x="26466" y="90665"/>
                  </a:lnTo>
                  <a:lnTo>
                    <a:pt x="26466" y="85801"/>
                  </a:lnTo>
                  <a:lnTo>
                    <a:pt x="30873" y="83819"/>
                  </a:lnTo>
                  <a:lnTo>
                    <a:pt x="110286" y="83819"/>
                  </a:lnTo>
                  <a:lnTo>
                    <a:pt x="114693" y="85801"/>
                  </a:lnTo>
                  <a:lnTo>
                    <a:pt x="114693" y="90665"/>
                  </a:lnTo>
                  <a:lnTo>
                    <a:pt x="110286" y="92646"/>
                  </a:lnTo>
                  <a:lnTo>
                    <a:pt x="37655" y="187032"/>
                  </a:lnTo>
                  <a:lnTo>
                    <a:pt x="167640" y="57035"/>
                  </a:lnTo>
                  <a:lnTo>
                    <a:pt x="141160" y="59321"/>
                  </a:lnTo>
                  <a:lnTo>
                    <a:pt x="141160" y="64198"/>
                  </a:lnTo>
                  <a:lnTo>
                    <a:pt x="136753" y="66179"/>
                  </a:lnTo>
                  <a:lnTo>
                    <a:pt x="30873" y="66179"/>
                  </a:lnTo>
                  <a:lnTo>
                    <a:pt x="26466" y="64198"/>
                  </a:lnTo>
                  <a:lnTo>
                    <a:pt x="26466" y="32854"/>
                  </a:lnTo>
                  <a:lnTo>
                    <a:pt x="30873" y="30886"/>
                  </a:lnTo>
                  <a:lnTo>
                    <a:pt x="163220" y="0"/>
                  </a:lnTo>
                  <a:lnTo>
                    <a:pt x="4406" y="0"/>
                  </a:lnTo>
                  <a:lnTo>
                    <a:pt x="0" y="1981"/>
                  </a:lnTo>
                  <a:lnTo>
                    <a:pt x="0" y="242633"/>
                  </a:lnTo>
                  <a:lnTo>
                    <a:pt x="1968" y="247053"/>
                  </a:lnTo>
                  <a:lnTo>
                    <a:pt x="163220" y="247053"/>
                  </a:lnTo>
                  <a:lnTo>
                    <a:pt x="167640" y="245071"/>
                  </a:lnTo>
                  <a:lnTo>
                    <a:pt x="167640" y="119430"/>
                  </a:lnTo>
                  <a:close/>
                </a:path>
                <a:path w="167639" h="188480">
                  <a:moveTo>
                    <a:pt x="30873" y="30886"/>
                  </a:moveTo>
                  <a:lnTo>
                    <a:pt x="136753" y="30886"/>
                  </a:lnTo>
                  <a:lnTo>
                    <a:pt x="141160" y="32854"/>
                  </a:lnTo>
                  <a:lnTo>
                    <a:pt x="141160" y="37731"/>
                  </a:lnTo>
                  <a:lnTo>
                    <a:pt x="136753" y="39700"/>
                  </a:lnTo>
                  <a:lnTo>
                    <a:pt x="30873" y="39700"/>
                  </a:lnTo>
                  <a:lnTo>
                    <a:pt x="26466" y="37731"/>
                  </a:lnTo>
                  <a:lnTo>
                    <a:pt x="26466" y="32854"/>
                  </a:lnTo>
                  <a:lnTo>
                    <a:pt x="26466" y="64198"/>
                  </a:lnTo>
                  <a:lnTo>
                    <a:pt x="26466" y="59321"/>
                  </a:lnTo>
                  <a:lnTo>
                    <a:pt x="30873" y="57353"/>
                  </a:lnTo>
                  <a:lnTo>
                    <a:pt x="136753" y="57353"/>
                  </a:lnTo>
                  <a:lnTo>
                    <a:pt x="141160" y="59321"/>
                  </a:lnTo>
                  <a:lnTo>
                    <a:pt x="167640" y="57035"/>
                  </a:lnTo>
                  <a:lnTo>
                    <a:pt x="167640" y="4419"/>
                  </a:lnTo>
                  <a:lnTo>
                    <a:pt x="165658" y="0"/>
                  </a:lnTo>
                  <a:lnTo>
                    <a:pt x="163220" y="0"/>
                  </a:lnTo>
                  <a:lnTo>
                    <a:pt x="30873" y="30886"/>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64" name="object 114">
              <a:extLst>
                <a:ext uri="{FF2B5EF4-FFF2-40B4-BE49-F238E27FC236}">
                  <a16:creationId xmlns:a16="http://schemas.microsoft.com/office/drawing/2014/main" id="{69F83883-2D5E-4448-8766-0351D5808E1B}"/>
                </a:ext>
              </a:extLst>
            </p:cNvPr>
            <p:cNvSpPr/>
            <p:nvPr/>
          </p:nvSpPr>
          <p:spPr>
            <a:xfrm>
              <a:off x="6662469" y="3217311"/>
              <a:ext cx="27546" cy="27546"/>
            </a:xfrm>
            <a:custGeom>
              <a:avLst/>
              <a:gdLst/>
              <a:ahLst/>
              <a:cxnLst/>
              <a:rect l="l" t="t" r="r" b="b"/>
              <a:pathLst>
                <a:path w="27546" h="27546">
                  <a:moveTo>
                    <a:pt x="27546" y="15735"/>
                  </a:moveTo>
                  <a:lnTo>
                    <a:pt x="11810" y="0"/>
                  </a:lnTo>
                  <a:lnTo>
                    <a:pt x="0" y="27546"/>
                  </a:lnTo>
                  <a:lnTo>
                    <a:pt x="27546" y="15735"/>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65" name="object 115">
              <a:extLst>
                <a:ext uri="{FF2B5EF4-FFF2-40B4-BE49-F238E27FC236}">
                  <a16:creationId xmlns:a16="http://schemas.microsoft.com/office/drawing/2014/main" id="{48EDCDAA-D26F-49FA-83C4-D554F92FF92C}"/>
                </a:ext>
              </a:extLst>
            </p:cNvPr>
            <p:cNvSpPr/>
            <p:nvPr/>
          </p:nvSpPr>
          <p:spPr>
            <a:xfrm>
              <a:off x="6830903" y="3050489"/>
              <a:ext cx="25920" cy="25920"/>
            </a:xfrm>
            <a:custGeom>
              <a:avLst/>
              <a:gdLst/>
              <a:ahLst/>
              <a:cxnLst/>
              <a:rect l="l" t="t" r="r" b="b"/>
              <a:pathLst>
                <a:path w="25920" h="25920">
                  <a:moveTo>
                    <a:pt x="18719" y="25920"/>
                  </a:moveTo>
                  <a:lnTo>
                    <a:pt x="25920" y="18719"/>
                  </a:lnTo>
                  <a:lnTo>
                    <a:pt x="7213" y="0"/>
                  </a:lnTo>
                  <a:lnTo>
                    <a:pt x="0" y="7200"/>
                  </a:lnTo>
                  <a:lnTo>
                    <a:pt x="18719" y="25920"/>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66" name="object 116">
              <a:extLst>
                <a:ext uri="{FF2B5EF4-FFF2-40B4-BE49-F238E27FC236}">
                  <a16:creationId xmlns:a16="http://schemas.microsoft.com/office/drawing/2014/main" id="{A73B47C1-CE80-498B-8D54-AC21172ADE13}"/>
                </a:ext>
              </a:extLst>
            </p:cNvPr>
            <p:cNvSpPr/>
            <p:nvPr/>
          </p:nvSpPr>
          <p:spPr>
            <a:xfrm>
              <a:off x="6844350" y="3027916"/>
              <a:ext cx="36347" cy="35052"/>
            </a:xfrm>
            <a:custGeom>
              <a:avLst/>
              <a:gdLst/>
              <a:ahLst/>
              <a:cxnLst/>
              <a:rect l="l" t="t" r="r" b="b"/>
              <a:pathLst>
                <a:path w="36347" h="35051">
                  <a:moveTo>
                    <a:pt x="31203" y="3873"/>
                  </a:moveTo>
                  <a:lnTo>
                    <a:pt x="28727" y="1397"/>
                  </a:lnTo>
                  <a:lnTo>
                    <a:pt x="25349" y="0"/>
                  </a:lnTo>
                  <a:lnTo>
                    <a:pt x="18338" y="0"/>
                  </a:lnTo>
                  <a:lnTo>
                    <a:pt x="14973" y="1397"/>
                  </a:lnTo>
                  <a:lnTo>
                    <a:pt x="12484" y="3873"/>
                  </a:lnTo>
                  <a:lnTo>
                    <a:pt x="0" y="16332"/>
                  </a:lnTo>
                  <a:lnTo>
                    <a:pt x="18719" y="35052"/>
                  </a:lnTo>
                  <a:lnTo>
                    <a:pt x="31203" y="22567"/>
                  </a:lnTo>
                  <a:lnTo>
                    <a:pt x="36347" y="17399"/>
                  </a:lnTo>
                  <a:lnTo>
                    <a:pt x="36347" y="9042"/>
                  </a:lnTo>
                  <a:lnTo>
                    <a:pt x="31203" y="3873"/>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grpSp>
      <p:grpSp>
        <p:nvGrpSpPr>
          <p:cNvPr id="67" name="Group 66">
            <a:extLst>
              <a:ext uri="{FF2B5EF4-FFF2-40B4-BE49-F238E27FC236}">
                <a16:creationId xmlns:a16="http://schemas.microsoft.com/office/drawing/2014/main" id="{302B9A26-0252-4CAA-87DE-9341C4177E2E}"/>
              </a:ext>
            </a:extLst>
          </p:cNvPr>
          <p:cNvGrpSpPr/>
          <p:nvPr/>
        </p:nvGrpSpPr>
        <p:grpSpPr>
          <a:xfrm>
            <a:off x="7841382" y="1148204"/>
            <a:ext cx="718032" cy="714690"/>
            <a:chOff x="5605136" y="3005155"/>
            <a:chExt cx="262551" cy="261329"/>
          </a:xfrm>
        </p:grpSpPr>
        <p:sp>
          <p:nvSpPr>
            <p:cNvPr id="68" name="object 118">
              <a:extLst>
                <a:ext uri="{FF2B5EF4-FFF2-40B4-BE49-F238E27FC236}">
                  <a16:creationId xmlns:a16="http://schemas.microsoft.com/office/drawing/2014/main" id="{9B4AF54C-42F9-4CDA-A1C0-E70322DF1615}"/>
                </a:ext>
              </a:extLst>
            </p:cNvPr>
            <p:cNvSpPr/>
            <p:nvPr/>
          </p:nvSpPr>
          <p:spPr>
            <a:xfrm>
              <a:off x="5728605" y="3076615"/>
              <a:ext cx="15455" cy="37731"/>
            </a:xfrm>
            <a:custGeom>
              <a:avLst/>
              <a:gdLst/>
              <a:ahLst/>
              <a:cxnLst/>
              <a:rect l="l" t="t" r="r" b="b"/>
              <a:pathLst>
                <a:path w="15455" h="37731">
                  <a:moveTo>
                    <a:pt x="762" y="5333"/>
                  </a:moveTo>
                  <a:lnTo>
                    <a:pt x="4864" y="11506"/>
                  </a:lnTo>
                  <a:lnTo>
                    <a:pt x="2946" y="27685"/>
                  </a:lnTo>
                  <a:lnTo>
                    <a:pt x="6718" y="37731"/>
                  </a:lnTo>
                  <a:lnTo>
                    <a:pt x="8890" y="37731"/>
                  </a:lnTo>
                  <a:lnTo>
                    <a:pt x="12661" y="27685"/>
                  </a:lnTo>
                  <a:lnTo>
                    <a:pt x="10744" y="11506"/>
                  </a:lnTo>
                  <a:lnTo>
                    <a:pt x="14846" y="5333"/>
                  </a:lnTo>
                  <a:lnTo>
                    <a:pt x="15455" y="2311"/>
                  </a:lnTo>
                  <a:lnTo>
                    <a:pt x="14376" y="1142"/>
                  </a:lnTo>
                  <a:lnTo>
                    <a:pt x="11633" y="0"/>
                  </a:lnTo>
                  <a:lnTo>
                    <a:pt x="3975" y="0"/>
                  </a:lnTo>
                  <a:lnTo>
                    <a:pt x="1231" y="1142"/>
                  </a:lnTo>
                  <a:lnTo>
                    <a:pt x="0" y="4013"/>
                  </a:lnTo>
                  <a:lnTo>
                    <a:pt x="762" y="5333"/>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69" name="object 119">
              <a:extLst>
                <a:ext uri="{FF2B5EF4-FFF2-40B4-BE49-F238E27FC236}">
                  <a16:creationId xmlns:a16="http://schemas.microsoft.com/office/drawing/2014/main" id="{F9F9E632-D8BB-4969-A80C-B569075B96D0}"/>
                </a:ext>
              </a:extLst>
            </p:cNvPr>
            <p:cNvSpPr/>
            <p:nvPr/>
          </p:nvSpPr>
          <p:spPr>
            <a:xfrm>
              <a:off x="5683846" y="3076748"/>
              <a:ext cx="105130" cy="73190"/>
            </a:xfrm>
            <a:custGeom>
              <a:avLst/>
              <a:gdLst/>
              <a:ahLst/>
              <a:cxnLst/>
              <a:rect l="l" t="t" r="r" b="b"/>
              <a:pathLst>
                <a:path w="105130" h="73190">
                  <a:moveTo>
                    <a:pt x="52565" y="59804"/>
                  </a:moveTo>
                  <a:lnTo>
                    <a:pt x="31521" y="2070"/>
                  </a:lnTo>
                  <a:lnTo>
                    <a:pt x="28562" y="0"/>
                  </a:lnTo>
                  <a:lnTo>
                    <a:pt x="27635" y="139"/>
                  </a:lnTo>
                  <a:lnTo>
                    <a:pt x="18910" y="2806"/>
                  </a:lnTo>
                  <a:lnTo>
                    <a:pt x="7433" y="10089"/>
                  </a:lnTo>
                  <a:lnTo>
                    <a:pt x="937" y="21615"/>
                  </a:lnTo>
                  <a:lnTo>
                    <a:pt x="0" y="28651"/>
                  </a:lnTo>
                  <a:lnTo>
                    <a:pt x="0" y="68745"/>
                  </a:lnTo>
                  <a:lnTo>
                    <a:pt x="1993" y="73190"/>
                  </a:lnTo>
                  <a:lnTo>
                    <a:pt x="100685" y="73190"/>
                  </a:lnTo>
                  <a:lnTo>
                    <a:pt x="105130" y="71196"/>
                  </a:lnTo>
                  <a:lnTo>
                    <a:pt x="105130" y="28651"/>
                  </a:lnTo>
                  <a:lnTo>
                    <a:pt x="101788" y="15677"/>
                  </a:lnTo>
                  <a:lnTo>
                    <a:pt x="92730" y="5940"/>
                  </a:lnTo>
                  <a:lnTo>
                    <a:pt x="86283" y="2832"/>
                  </a:lnTo>
                  <a:lnTo>
                    <a:pt x="77495" y="139"/>
                  </a:lnTo>
                  <a:lnTo>
                    <a:pt x="73596" y="2070"/>
                  </a:lnTo>
                  <a:lnTo>
                    <a:pt x="52565" y="59804"/>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70" name="object 120">
              <a:extLst>
                <a:ext uri="{FF2B5EF4-FFF2-40B4-BE49-F238E27FC236}">
                  <a16:creationId xmlns:a16="http://schemas.microsoft.com/office/drawing/2014/main" id="{4AA6B7F3-33F0-4294-A045-D7FBDD880EEE}"/>
                </a:ext>
              </a:extLst>
            </p:cNvPr>
            <p:cNvSpPr/>
            <p:nvPr/>
          </p:nvSpPr>
          <p:spPr>
            <a:xfrm>
              <a:off x="5605136" y="3021125"/>
              <a:ext cx="62484" cy="62496"/>
            </a:xfrm>
            <a:custGeom>
              <a:avLst/>
              <a:gdLst/>
              <a:ahLst/>
              <a:cxnLst/>
              <a:rect l="l" t="t" r="r" b="b"/>
              <a:pathLst>
                <a:path w="62483" h="62496">
                  <a:moveTo>
                    <a:pt x="31242" y="62496"/>
                  </a:moveTo>
                  <a:lnTo>
                    <a:pt x="45047" y="59278"/>
                  </a:lnTo>
                  <a:lnTo>
                    <a:pt x="55717" y="50651"/>
                  </a:lnTo>
                  <a:lnTo>
                    <a:pt x="61715" y="38157"/>
                  </a:lnTo>
                  <a:lnTo>
                    <a:pt x="62484" y="31254"/>
                  </a:lnTo>
                  <a:lnTo>
                    <a:pt x="59269" y="17449"/>
                  </a:lnTo>
                  <a:lnTo>
                    <a:pt x="50648" y="6774"/>
                  </a:lnTo>
                  <a:lnTo>
                    <a:pt x="38156" y="770"/>
                  </a:lnTo>
                  <a:lnTo>
                    <a:pt x="31242" y="0"/>
                  </a:lnTo>
                  <a:lnTo>
                    <a:pt x="17438" y="3217"/>
                  </a:lnTo>
                  <a:lnTo>
                    <a:pt x="6769" y="11843"/>
                  </a:lnTo>
                  <a:lnTo>
                    <a:pt x="770" y="24339"/>
                  </a:lnTo>
                  <a:lnTo>
                    <a:pt x="0" y="31254"/>
                  </a:lnTo>
                  <a:lnTo>
                    <a:pt x="3216" y="45054"/>
                  </a:lnTo>
                  <a:lnTo>
                    <a:pt x="11840" y="55726"/>
                  </a:lnTo>
                  <a:lnTo>
                    <a:pt x="24335" y="61727"/>
                  </a:lnTo>
                  <a:lnTo>
                    <a:pt x="31242" y="62496"/>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71" name="object 122">
              <a:extLst>
                <a:ext uri="{FF2B5EF4-FFF2-40B4-BE49-F238E27FC236}">
                  <a16:creationId xmlns:a16="http://schemas.microsoft.com/office/drawing/2014/main" id="{E33979FB-7BCC-4167-85D0-9C2FB2F04BD4}"/>
                </a:ext>
              </a:extLst>
            </p:cNvPr>
            <p:cNvSpPr/>
            <p:nvPr/>
          </p:nvSpPr>
          <p:spPr>
            <a:xfrm>
              <a:off x="5805203" y="3021125"/>
              <a:ext cx="62484" cy="62496"/>
            </a:xfrm>
            <a:custGeom>
              <a:avLst/>
              <a:gdLst/>
              <a:ahLst/>
              <a:cxnLst/>
              <a:rect l="l" t="t" r="r" b="b"/>
              <a:pathLst>
                <a:path w="62483" h="62496">
                  <a:moveTo>
                    <a:pt x="31242" y="62496"/>
                  </a:moveTo>
                  <a:lnTo>
                    <a:pt x="45047" y="59278"/>
                  </a:lnTo>
                  <a:lnTo>
                    <a:pt x="55717" y="50651"/>
                  </a:lnTo>
                  <a:lnTo>
                    <a:pt x="61715" y="38157"/>
                  </a:lnTo>
                  <a:lnTo>
                    <a:pt x="62484" y="31254"/>
                  </a:lnTo>
                  <a:lnTo>
                    <a:pt x="59269" y="17449"/>
                  </a:lnTo>
                  <a:lnTo>
                    <a:pt x="50648" y="6774"/>
                  </a:lnTo>
                  <a:lnTo>
                    <a:pt x="38156" y="770"/>
                  </a:lnTo>
                  <a:lnTo>
                    <a:pt x="31242" y="0"/>
                  </a:lnTo>
                  <a:lnTo>
                    <a:pt x="17438" y="3217"/>
                  </a:lnTo>
                  <a:lnTo>
                    <a:pt x="6769" y="11843"/>
                  </a:lnTo>
                  <a:lnTo>
                    <a:pt x="770" y="24339"/>
                  </a:lnTo>
                  <a:lnTo>
                    <a:pt x="0" y="31254"/>
                  </a:lnTo>
                  <a:lnTo>
                    <a:pt x="3216" y="45054"/>
                  </a:lnTo>
                  <a:lnTo>
                    <a:pt x="11840" y="55726"/>
                  </a:lnTo>
                  <a:lnTo>
                    <a:pt x="24335" y="61727"/>
                  </a:lnTo>
                  <a:lnTo>
                    <a:pt x="31242" y="62496"/>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grpSp>
          <p:nvGrpSpPr>
            <p:cNvPr id="72" name="Group 71">
              <a:extLst>
                <a:ext uri="{FF2B5EF4-FFF2-40B4-BE49-F238E27FC236}">
                  <a16:creationId xmlns:a16="http://schemas.microsoft.com/office/drawing/2014/main" id="{A24EEB10-C992-4E5F-985B-002AC19874E5}"/>
                </a:ext>
              </a:extLst>
            </p:cNvPr>
            <p:cNvGrpSpPr/>
            <p:nvPr/>
          </p:nvGrpSpPr>
          <p:grpSpPr>
            <a:xfrm>
              <a:off x="5608083" y="3005155"/>
              <a:ext cx="256656" cy="261329"/>
              <a:chOff x="5608083" y="3005155"/>
              <a:chExt cx="256656" cy="261329"/>
            </a:xfrm>
          </p:grpSpPr>
          <p:sp>
            <p:nvSpPr>
              <p:cNvPr id="73" name="object 117">
                <a:extLst>
                  <a:ext uri="{FF2B5EF4-FFF2-40B4-BE49-F238E27FC236}">
                    <a16:creationId xmlns:a16="http://schemas.microsoft.com/office/drawing/2014/main" id="{01FD1E04-CB0E-4072-82BA-9E679B2F7923}"/>
                  </a:ext>
                </a:extLst>
              </p:cNvPr>
              <p:cNvSpPr/>
              <p:nvPr/>
            </p:nvSpPr>
            <p:spPr>
              <a:xfrm>
                <a:off x="5705168" y="3005155"/>
                <a:ext cx="62484" cy="62496"/>
              </a:xfrm>
              <a:custGeom>
                <a:avLst/>
                <a:gdLst/>
                <a:ahLst/>
                <a:cxnLst/>
                <a:rect l="l" t="t" r="r" b="b"/>
                <a:pathLst>
                  <a:path w="62483" h="62496">
                    <a:moveTo>
                      <a:pt x="31242" y="62496"/>
                    </a:moveTo>
                    <a:lnTo>
                      <a:pt x="45047" y="59278"/>
                    </a:lnTo>
                    <a:lnTo>
                      <a:pt x="55717" y="50651"/>
                    </a:lnTo>
                    <a:lnTo>
                      <a:pt x="61715" y="38157"/>
                    </a:lnTo>
                    <a:lnTo>
                      <a:pt x="62484" y="31254"/>
                    </a:lnTo>
                    <a:lnTo>
                      <a:pt x="59269" y="17449"/>
                    </a:lnTo>
                    <a:lnTo>
                      <a:pt x="50648" y="6774"/>
                    </a:lnTo>
                    <a:lnTo>
                      <a:pt x="38156" y="770"/>
                    </a:lnTo>
                    <a:lnTo>
                      <a:pt x="31242" y="0"/>
                    </a:lnTo>
                    <a:lnTo>
                      <a:pt x="17438" y="3217"/>
                    </a:lnTo>
                    <a:lnTo>
                      <a:pt x="6769" y="11843"/>
                    </a:lnTo>
                    <a:lnTo>
                      <a:pt x="770" y="24339"/>
                    </a:lnTo>
                    <a:lnTo>
                      <a:pt x="0" y="31254"/>
                    </a:lnTo>
                    <a:lnTo>
                      <a:pt x="3216" y="45054"/>
                    </a:lnTo>
                    <a:lnTo>
                      <a:pt x="11840" y="55726"/>
                    </a:lnTo>
                    <a:lnTo>
                      <a:pt x="24335" y="61727"/>
                    </a:lnTo>
                    <a:lnTo>
                      <a:pt x="31242" y="62496"/>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74" name="object 121">
                <a:extLst>
                  <a:ext uri="{FF2B5EF4-FFF2-40B4-BE49-F238E27FC236}">
                    <a16:creationId xmlns:a16="http://schemas.microsoft.com/office/drawing/2014/main" id="{41D52AA8-FC98-4452-B9BD-9A109978F096}"/>
                  </a:ext>
                </a:extLst>
              </p:cNvPr>
              <p:cNvSpPr/>
              <p:nvPr/>
            </p:nvSpPr>
            <p:spPr>
              <a:xfrm>
                <a:off x="5608083" y="3092063"/>
                <a:ext cx="104635" cy="174421"/>
              </a:xfrm>
              <a:custGeom>
                <a:avLst/>
                <a:gdLst/>
                <a:ahLst/>
                <a:cxnLst/>
                <a:rect l="l" t="t" r="r" b="b"/>
                <a:pathLst>
                  <a:path w="104635" h="174421">
                    <a:moveTo>
                      <a:pt x="59461" y="166738"/>
                    </a:moveTo>
                    <a:lnTo>
                      <a:pt x="59461" y="170980"/>
                    </a:lnTo>
                    <a:lnTo>
                      <a:pt x="62890" y="174421"/>
                    </a:lnTo>
                    <a:lnTo>
                      <a:pt x="101193" y="174421"/>
                    </a:lnTo>
                    <a:lnTo>
                      <a:pt x="104635" y="170980"/>
                    </a:lnTo>
                    <a:lnTo>
                      <a:pt x="104635" y="100609"/>
                    </a:lnTo>
                    <a:lnTo>
                      <a:pt x="100421" y="87285"/>
                    </a:lnTo>
                    <a:lnTo>
                      <a:pt x="89631" y="78931"/>
                    </a:lnTo>
                    <a:lnTo>
                      <a:pt x="81483" y="77457"/>
                    </a:lnTo>
                    <a:lnTo>
                      <a:pt x="56591" y="77457"/>
                    </a:lnTo>
                    <a:lnTo>
                      <a:pt x="56591" y="28295"/>
                    </a:lnTo>
                    <a:lnTo>
                      <a:pt x="53074" y="14623"/>
                    </a:lnTo>
                    <a:lnTo>
                      <a:pt x="43764" y="4598"/>
                    </a:lnTo>
                    <a:lnTo>
                      <a:pt x="30519" y="86"/>
                    </a:lnTo>
                    <a:lnTo>
                      <a:pt x="28295" y="0"/>
                    </a:lnTo>
                    <a:lnTo>
                      <a:pt x="14618" y="3518"/>
                    </a:lnTo>
                    <a:lnTo>
                      <a:pt x="4595" y="12831"/>
                    </a:lnTo>
                    <a:lnTo>
                      <a:pt x="86" y="26073"/>
                    </a:lnTo>
                    <a:lnTo>
                      <a:pt x="0" y="95072"/>
                    </a:lnTo>
                    <a:lnTo>
                      <a:pt x="3647" y="108687"/>
                    </a:lnTo>
                    <a:lnTo>
                      <a:pt x="13246" y="118418"/>
                    </a:lnTo>
                    <a:lnTo>
                      <a:pt x="26783" y="122247"/>
                    </a:lnTo>
                    <a:lnTo>
                      <a:pt x="59461" y="122250"/>
                    </a:lnTo>
                    <a:lnTo>
                      <a:pt x="59461" y="166738"/>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75" name="object 123">
                <a:extLst>
                  <a:ext uri="{FF2B5EF4-FFF2-40B4-BE49-F238E27FC236}">
                    <a16:creationId xmlns:a16="http://schemas.microsoft.com/office/drawing/2014/main" id="{695E44AA-B307-42DB-99F4-BA11CB92964F}"/>
                  </a:ext>
                </a:extLst>
              </p:cNvPr>
              <p:cNvSpPr/>
              <p:nvPr/>
            </p:nvSpPr>
            <p:spPr>
              <a:xfrm>
                <a:off x="5760104" y="3092061"/>
                <a:ext cx="104635" cy="174421"/>
              </a:xfrm>
              <a:custGeom>
                <a:avLst/>
                <a:gdLst/>
                <a:ahLst/>
                <a:cxnLst/>
                <a:rect l="l" t="t" r="r" b="b"/>
                <a:pathLst>
                  <a:path w="104635" h="174421">
                    <a:moveTo>
                      <a:pt x="3441" y="174421"/>
                    </a:moveTo>
                    <a:lnTo>
                      <a:pt x="41744" y="174421"/>
                    </a:lnTo>
                    <a:lnTo>
                      <a:pt x="45173" y="170980"/>
                    </a:lnTo>
                    <a:lnTo>
                      <a:pt x="45173" y="122250"/>
                    </a:lnTo>
                    <a:lnTo>
                      <a:pt x="77469" y="122250"/>
                    </a:lnTo>
                    <a:lnTo>
                      <a:pt x="91081" y="118599"/>
                    </a:lnTo>
                    <a:lnTo>
                      <a:pt x="100807" y="108994"/>
                    </a:lnTo>
                    <a:lnTo>
                      <a:pt x="104632" y="95454"/>
                    </a:lnTo>
                    <a:lnTo>
                      <a:pt x="104635" y="28295"/>
                    </a:lnTo>
                    <a:lnTo>
                      <a:pt x="101118" y="14623"/>
                    </a:lnTo>
                    <a:lnTo>
                      <a:pt x="91808" y="4598"/>
                    </a:lnTo>
                    <a:lnTo>
                      <a:pt x="78563" y="86"/>
                    </a:lnTo>
                    <a:lnTo>
                      <a:pt x="76339" y="0"/>
                    </a:lnTo>
                    <a:lnTo>
                      <a:pt x="62662" y="3518"/>
                    </a:lnTo>
                    <a:lnTo>
                      <a:pt x="52639" y="12831"/>
                    </a:lnTo>
                    <a:lnTo>
                      <a:pt x="48130" y="26073"/>
                    </a:lnTo>
                    <a:lnTo>
                      <a:pt x="48044" y="77457"/>
                    </a:lnTo>
                    <a:lnTo>
                      <a:pt x="23152" y="77457"/>
                    </a:lnTo>
                    <a:lnTo>
                      <a:pt x="9828" y="81671"/>
                    </a:lnTo>
                    <a:lnTo>
                      <a:pt x="1473" y="92461"/>
                    </a:lnTo>
                    <a:lnTo>
                      <a:pt x="0" y="100609"/>
                    </a:lnTo>
                    <a:lnTo>
                      <a:pt x="0" y="170980"/>
                    </a:lnTo>
                    <a:lnTo>
                      <a:pt x="3441" y="174421"/>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grpSp>
      </p:grpSp>
      <p:sp>
        <p:nvSpPr>
          <p:cNvPr id="76" name="object 101">
            <a:extLst>
              <a:ext uri="{FF2B5EF4-FFF2-40B4-BE49-F238E27FC236}">
                <a16:creationId xmlns:a16="http://schemas.microsoft.com/office/drawing/2014/main" id="{0278C968-6C5D-4112-AD88-3029B587B273}"/>
              </a:ext>
            </a:extLst>
          </p:cNvPr>
          <p:cNvSpPr/>
          <p:nvPr/>
        </p:nvSpPr>
        <p:spPr>
          <a:xfrm>
            <a:off x="5126373" y="5118720"/>
            <a:ext cx="780483" cy="697950"/>
          </a:xfrm>
          <a:custGeom>
            <a:avLst/>
            <a:gdLst/>
            <a:ahLst/>
            <a:cxnLst/>
            <a:rect l="l" t="t" r="r" b="b"/>
            <a:pathLst>
              <a:path w="245846" h="219849">
                <a:moveTo>
                  <a:pt x="6083" y="175780"/>
                </a:moveTo>
                <a:lnTo>
                  <a:pt x="3441" y="178422"/>
                </a:lnTo>
                <a:lnTo>
                  <a:pt x="3441" y="217208"/>
                </a:lnTo>
                <a:lnTo>
                  <a:pt x="6083" y="219849"/>
                </a:lnTo>
                <a:lnTo>
                  <a:pt x="243205" y="219849"/>
                </a:lnTo>
                <a:lnTo>
                  <a:pt x="245846" y="217208"/>
                </a:lnTo>
                <a:lnTo>
                  <a:pt x="245846" y="178422"/>
                </a:lnTo>
                <a:lnTo>
                  <a:pt x="243205" y="175780"/>
                </a:lnTo>
                <a:lnTo>
                  <a:pt x="231863" y="175780"/>
                </a:lnTo>
                <a:lnTo>
                  <a:pt x="231863" y="75298"/>
                </a:lnTo>
                <a:lnTo>
                  <a:pt x="229222" y="72669"/>
                </a:lnTo>
                <a:lnTo>
                  <a:pt x="208368" y="72669"/>
                </a:lnTo>
                <a:lnTo>
                  <a:pt x="205727" y="75298"/>
                </a:lnTo>
                <a:lnTo>
                  <a:pt x="205727" y="175780"/>
                </a:lnTo>
                <a:lnTo>
                  <a:pt x="194195" y="175780"/>
                </a:lnTo>
                <a:lnTo>
                  <a:pt x="194195" y="75298"/>
                </a:lnTo>
                <a:lnTo>
                  <a:pt x="191566" y="72669"/>
                </a:lnTo>
                <a:lnTo>
                  <a:pt x="170700" y="72669"/>
                </a:lnTo>
                <a:lnTo>
                  <a:pt x="168071" y="75298"/>
                </a:lnTo>
                <a:lnTo>
                  <a:pt x="168071" y="175780"/>
                </a:lnTo>
                <a:lnTo>
                  <a:pt x="156540" y="175780"/>
                </a:lnTo>
                <a:lnTo>
                  <a:pt x="156540" y="75298"/>
                </a:lnTo>
                <a:lnTo>
                  <a:pt x="153898" y="72669"/>
                </a:lnTo>
                <a:lnTo>
                  <a:pt x="133045" y="72669"/>
                </a:lnTo>
                <a:lnTo>
                  <a:pt x="130403" y="75298"/>
                </a:lnTo>
                <a:lnTo>
                  <a:pt x="130403" y="175780"/>
                </a:lnTo>
                <a:lnTo>
                  <a:pt x="118884" y="175780"/>
                </a:lnTo>
                <a:lnTo>
                  <a:pt x="118884" y="75298"/>
                </a:lnTo>
                <a:lnTo>
                  <a:pt x="116243" y="72669"/>
                </a:lnTo>
                <a:lnTo>
                  <a:pt x="95389" y="72669"/>
                </a:lnTo>
                <a:lnTo>
                  <a:pt x="92748" y="75298"/>
                </a:lnTo>
                <a:lnTo>
                  <a:pt x="92748" y="175780"/>
                </a:lnTo>
                <a:lnTo>
                  <a:pt x="81216" y="175780"/>
                </a:lnTo>
                <a:lnTo>
                  <a:pt x="81216" y="75298"/>
                </a:lnTo>
                <a:lnTo>
                  <a:pt x="78587" y="72669"/>
                </a:lnTo>
                <a:lnTo>
                  <a:pt x="57721" y="72669"/>
                </a:lnTo>
                <a:lnTo>
                  <a:pt x="55092" y="75298"/>
                </a:lnTo>
                <a:lnTo>
                  <a:pt x="55092" y="175780"/>
                </a:lnTo>
                <a:lnTo>
                  <a:pt x="43561" y="175780"/>
                </a:lnTo>
                <a:lnTo>
                  <a:pt x="43561" y="75298"/>
                </a:lnTo>
                <a:lnTo>
                  <a:pt x="40919" y="72669"/>
                </a:lnTo>
                <a:lnTo>
                  <a:pt x="20066" y="72669"/>
                </a:lnTo>
                <a:lnTo>
                  <a:pt x="17424" y="75298"/>
                </a:lnTo>
                <a:lnTo>
                  <a:pt x="17424" y="175780"/>
                </a:lnTo>
                <a:lnTo>
                  <a:pt x="6083" y="175780"/>
                </a:lnTo>
                <a:close/>
              </a:path>
              <a:path w="245846" h="219849">
                <a:moveTo>
                  <a:pt x="546" y="56210"/>
                </a:moveTo>
                <a:lnTo>
                  <a:pt x="1092" y="58966"/>
                </a:lnTo>
                <a:lnTo>
                  <a:pt x="3517" y="60947"/>
                </a:lnTo>
                <a:lnTo>
                  <a:pt x="245770" y="60947"/>
                </a:lnTo>
                <a:lnTo>
                  <a:pt x="248196" y="58966"/>
                </a:lnTo>
                <a:lnTo>
                  <a:pt x="248742" y="56210"/>
                </a:lnTo>
                <a:lnTo>
                  <a:pt x="249288" y="53454"/>
                </a:lnTo>
                <a:lnTo>
                  <a:pt x="247815" y="50685"/>
                </a:lnTo>
                <a:lnTo>
                  <a:pt x="245224" y="49606"/>
                </a:lnTo>
                <a:lnTo>
                  <a:pt x="126898" y="596"/>
                </a:lnTo>
                <a:lnTo>
                  <a:pt x="123837" y="0"/>
                </a:lnTo>
                <a:lnTo>
                  <a:pt x="122389" y="596"/>
                </a:lnTo>
                <a:lnTo>
                  <a:pt x="4076" y="49606"/>
                </a:lnTo>
                <a:lnTo>
                  <a:pt x="1473" y="50685"/>
                </a:lnTo>
                <a:lnTo>
                  <a:pt x="0" y="53454"/>
                </a:lnTo>
                <a:lnTo>
                  <a:pt x="546" y="56210"/>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grpSp>
        <p:nvGrpSpPr>
          <p:cNvPr id="77" name="Group 76">
            <a:extLst>
              <a:ext uri="{FF2B5EF4-FFF2-40B4-BE49-F238E27FC236}">
                <a16:creationId xmlns:a16="http://schemas.microsoft.com/office/drawing/2014/main" id="{C0027688-882E-4917-8374-5FA627B854A2}"/>
              </a:ext>
            </a:extLst>
          </p:cNvPr>
          <p:cNvGrpSpPr/>
          <p:nvPr/>
        </p:nvGrpSpPr>
        <p:grpSpPr>
          <a:xfrm>
            <a:off x="8842876" y="1183116"/>
            <a:ext cx="1673924" cy="1622907"/>
            <a:chOff x="5793362" y="963483"/>
            <a:chExt cx="1115949" cy="1081938"/>
          </a:xfrm>
        </p:grpSpPr>
        <p:sp>
          <p:nvSpPr>
            <p:cNvPr id="78" name="object 110">
              <a:extLst>
                <a:ext uri="{FF2B5EF4-FFF2-40B4-BE49-F238E27FC236}">
                  <a16:creationId xmlns:a16="http://schemas.microsoft.com/office/drawing/2014/main" id="{01BAB77E-51AF-4F89-965D-515E47242BE3}"/>
                </a:ext>
              </a:extLst>
            </p:cNvPr>
            <p:cNvSpPr/>
            <p:nvPr/>
          </p:nvSpPr>
          <p:spPr>
            <a:xfrm>
              <a:off x="5793362" y="963483"/>
              <a:ext cx="1115949" cy="1081938"/>
            </a:xfrm>
            <a:custGeom>
              <a:avLst/>
              <a:gdLst/>
              <a:ahLst/>
              <a:cxnLst/>
              <a:rect l="l" t="t" r="r" b="b"/>
              <a:pathLst>
                <a:path w="1115949" h="1081938">
                  <a:moveTo>
                    <a:pt x="557974" y="1081938"/>
                  </a:moveTo>
                  <a:lnTo>
                    <a:pt x="603737" y="1080145"/>
                  </a:lnTo>
                  <a:lnTo>
                    <a:pt x="648482" y="1074857"/>
                  </a:lnTo>
                  <a:lnTo>
                    <a:pt x="692063" y="1066216"/>
                  </a:lnTo>
                  <a:lnTo>
                    <a:pt x="734339" y="1054359"/>
                  </a:lnTo>
                  <a:lnTo>
                    <a:pt x="775165" y="1039426"/>
                  </a:lnTo>
                  <a:lnTo>
                    <a:pt x="814397" y="1021556"/>
                  </a:lnTo>
                  <a:lnTo>
                    <a:pt x="851893" y="1000888"/>
                  </a:lnTo>
                  <a:lnTo>
                    <a:pt x="887509" y="977562"/>
                  </a:lnTo>
                  <a:lnTo>
                    <a:pt x="921100" y="951716"/>
                  </a:lnTo>
                  <a:lnTo>
                    <a:pt x="952523" y="923491"/>
                  </a:lnTo>
                  <a:lnTo>
                    <a:pt x="981636" y="893025"/>
                  </a:lnTo>
                  <a:lnTo>
                    <a:pt x="1008293" y="860457"/>
                  </a:lnTo>
                  <a:lnTo>
                    <a:pt x="1032352" y="825928"/>
                  </a:lnTo>
                  <a:lnTo>
                    <a:pt x="1053669" y="789575"/>
                  </a:lnTo>
                  <a:lnTo>
                    <a:pt x="1072101" y="751538"/>
                  </a:lnTo>
                  <a:lnTo>
                    <a:pt x="1087503" y="711956"/>
                  </a:lnTo>
                  <a:lnTo>
                    <a:pt x="1099733" y="670969"/>
                  </a:lnTo>
                  <a:lnTo>
                    <a:pt x="1108646" y="628716"/>
                  </a:lnTo>
                  <a:lnTo>
                    <a:pt x="1114099" y="585336"/>
                  </a:lnTo>
                  <a:lnTo>
                    <a:pt x="1115949" y="540969"/>
                  </a:lnTo>
                  <a:lnTo>
                    <a:pt x="1114099" y="496601"/>
                  </a:lnTo>
                  <a:lnTo>
                    <a:pt x="1108646" y="453221"/>
                  </a:lnTo>
                  <a:lnTo>
                    <a:pt x="1099733" y="410968"/>
                  </a:lnTo>
                  <a:lnTo>
                    <a:pt x="1087503" y="369981"/>
                  </a:lnTo>
                  <a:lnTo>
                    <a:pt x="1072101" y="330400"/>
                  </a:lnTo>
                  <a:lnTo>
                    <a:pt x="1053669" y="292363"/>
                  </a:lnTo>
                  <a:lnTo>
                    <a:pt x="1032352" y="256010"/>
                  </a:lnTo>
                  <a:lnTo>
                    <a:pt x="1008293" y="221480"/>
                  </a:lnTo>
                  <a:lnTo>
                    <a:pt x="981636" y="188912"/>
                  </a:lnTo>
                  <a:lnTo>
                    <a:pt x="952523" y="158446"/>
                  </a:lnTo>
                  <a:lnTo>
                    <a:pt x="921100" y="130221"/>
                  </a:lnTo>
                  <a:lnTo>
                    <a:pt x="887509" y="104376"/>
                  </a:lnTo>
                  <a:lnTo>
                    <a:pt x="851893" y="81049"/>
                  </a:lnTo>
                  <a:lnTo>
                    <a:pt x="814397" y="60382"/>
                  </a:lnTo>
                  <a:lnTo>
                    <a:pt x="775165" y="42512"/>
                  </a:lnTo>
                  <a:lnTo>
                    <a:pt x="734339" y="27579"/>
                  </a:lnTo>
                  <a:lnTo>
                    <a:pt x="692063" y="15722"/>
                  </a:lnTo>
                  <a:lnTo>
                    <a:pt x="648482" y="7080"/>
                  </a:lnTo>
                  <a:lnTo>
                    <a:pt x="603737" y="1793"/>
                  </a:lnTo>
                  <a:lnTo>
                    <a:pt x="557974" y="0"/>
                  </a:lnTo>
                  <a:lnTo>
                    <a:pt x="512211" y="1793"/>
                  </a:lnTo>
                  <a:lnTo>
                    <a:pt x="467466" y="7080"/>
                  </a:lnTo>
                  <a:lnTo>
                    <a:pt x="423885" y="15722"/>
                  </a:lnTo>
                  <a:lnTo>
                    <a:pt x="381609" y="27579"/>
                  </a:lnTo>
                  <a:lnTo>
                    <a:pt x="340783" y="42512"/>
                  </a:lnTo>
                  <a:lnTo>
                    <a:pt x="301551" y="60382"/>
                  </a:lnTo>
                  <a:lnTo>
                    <a:pt x="264055" y="81049"/>
                  </a:lnTo>
                  <a:lnTo>
                    <a:pt x="228439" y="104376"/>
                  </a:lnTo>
                  <a:lnTo>
                    <a:pt x="194848" y="130221"/>
                  </a:lnTo>
                  <a:lnTo>
                    <a:pt x="163425" y="158446"/>
                  </a:lnTo>
                  <a:lnTo>
                    <a:pt x="134312" y="188912"/>
                  </a:lnTo>
                  <a:lnTo>
                    <a:pt x="107655" y="221480"/>
                  </a:lnTo>
                  <a:lnTo>
                    <a:pt x="83596" y="256010"/>
                  </a:lnTo>
                  <a:lnTo>
                    <a:pt x="62279" y="292363"/>
                  </a:lnTo>
                  <a:lnTo>
                    <a:pt x="43847" y="330400"/>
                  </a:lnTo>
                  <a:lnTo>
                    <a:pt x="28445" y="369981"/>
                  </a:lnTo>
                  <a:lnTo>
                    <a:pt x="16215" y="410968"/>
                  </a:lnTo>
                  <a:lnTo>
                    <a:pt x="7302" y="453221"/>
                  </a:lnTo>
                  <a:lnTo>
                    <a:pt x="1849" y="496601"/>
                  </a:lnTo>
                  <a:lnTo>
                    <a:pt x="0" y="540969"/>
                  </a:lnTo>
                  <a:lnTo>
                    <a:pt x="1849" y="585336"/>
                  </a:lnTo>
                  <a:lnTo>
                    <a:pt x="7302" y="628716"/>
                  </a:lnTo>
                  <a:lnTo>
                    <a:pt x="16215" y="670969"/>
                  </a:lnTo>
                  <a:lnTo>
                    <a:pt x="28445" y="711956"/>
                  </a:lnTo>
                  <a:lnTo>
                    <a:pt x="43847" y="751538"/>
                  </a:lnTo>
                  <a:lnTo>
                    <a:pt x="62279" y="789575"/>
                  </a:lnTo>
                  <a:lnTo>
                    <a:pt x="83596" y="825928"/>
                  </a:lnTo>
                  <a:lnTo>
                    <a:pt x="107655" y="860457"/>
                  </a:lnTo>
                  <a:lnTo>
                    <a:pt x="134312" y="893025"/>
                  </a:lnTo>
                  <a:lnTo>
                    <a:pt x="163425" y="923491"/>
                  </a:lnTo>
                  <a:lnTo>
                    <a:pt x="194848" y="951716"/>
                  </a:lnTo>
                  <a:lnTo>
                    <a:pt x="228439" y="977562"/>
                  </a:lnTo>
                  <a:lnTo>
                    <a:pt x="264055" y="1000888"/>
                  </a:lnTo>
                  <a:lnTo>
                    <a:pt x="301551" y="1021556"/>
                  </a:lnTo>
                  <a:lnTo>
                    <a:pt x="340783" y="1039426"/>
                  </a:lnTo>
                  <a:lnTo>
                    <a:pt x="381609" y="1054359"/>
                  </a:lnTo>
                  <a:lnTo>
                    <a:pt x="423885" y="1066216"/>
                  </a:lnTo>
                  <a:lnTo>
                    <a:pt x="467466" y="1074857"/>
                  </a:lnTo>
                  <a:lnTo>
                    <a:pt x="512211" y="1080145"/>
                  </a:lnTo>
                  <a:lnTo>
                    <a:pt x="557974" y="1081938"/>
                  </a:lnTo>
                  <a:close/>
                </a:path>
              </a:pathLst>
            </a:custGeom>
            <a:ln w="55372">
              <a:solidFill>
                <a:srgbClr val="CE3034"/>
              </a:solidFill>
            </a:ln>
          </p:spPr>
          <p:txBody>
            <a:bodyPr wrap="square" lIns="0" tIns="0" rIns="0" bIns="0" rtlCol="0">
              <a:noAutofit/>
            </a:bodyPr>
            <a:lstStyle/>
            <a:p>
              <a:pPr defTabSz="1371600">
                <a:defRPr/>
              </a:pPr>
              <a:endParaRPr sz="2700" kern="0">
                <a:solidFill>
                  <a:prstClr val="black"/>
                </a:solidFill>
                <a:latin typeface="Calibri"/>
              </a:endParaRPr>
            </a:p>
          </p:txBody>
        </p:sp>
        <p:sp>
          <p:nvSpPr>
            <p:cNvPr id="79" name="object 111">
              <a:extLst>
                <a:ext uri="{FF2B5EF4-FFF2-40B4-BE49-F238E27FC236}">
                  <a16:creationId xmlns:a16="http://schemas.microsoft.com/office/drawing/2014/main" id="{6863EB5F-747F-4787-AA3C-3886D30B2496}"/>
                </a:ext>
              </a:extLst>
            </p:cNvPr>
            <p:cNvSpPr/>
            <p:nvPr/>
          </p:nvSpPr>
          <p:spPr>
            <a:xfrm>
              <a:off x="5819333" y="988647"/>
              <a:ext cx="1064018" cy="1031595"/>
            </a:xfrm>
            <a:custGeom>
              <a:avLst/>
              <a:gdLst/>
              <a:ahLst/>
              <a:cxnLst/>
              <a:rect l="l" t="t" r="r" b="b"/>
              <a:pathLst>
                <a:path w="1064018" h="1031595">
                  <a:moveTo>
                    <a:pt x="532002" y="1031595"/>
                  </a:moveTo>
                  <a:lnTo>
                    <a:pt x="575635" y="1029885"/>
                  </a:lnTo>
                  <a:lnTo>
                    <a:pt x="618296" y="1024844"/>
                  </a:lnTo>
                  <a:lnTo>
                    <a:pt x="659849" y="1016605"/>
                  </a:lnTo>
                  <a:lnTo>
                    <a:pt x="700157" y="1005300"/>
                  </a:lnTo>
                  <a:lnTo>
                    <a:pt x="739083" y="991062"/>
                  </a:lnTo>
                  <a:lnTo>
                    <a:pt x="776490" y="974024"/>
                  </a:lnTo>
                  <a:lnTo>
                    <a:pt x="812241" y="954318"/>
                  </a:lnTo>
                  <a:lnTo>
                    <a:pt x="846200" y="932078"/>
                  </a:lnTo>
                  <a:lnTo>
                    <a:pt x="878229" y="907436"/>
                  </a:lnTo>
                  <a:lnTo>
                    <a:pt x="908191" y="880524"/>
                  </a:lnTo>
                  <a:lnTo>
                    <a:pt x="935949" y="851476"/>
                  </a:lnTo>
                  <a:lnTo>
                    <a:pt x="961367" y="820424"/>
                  </a:lnTo>
                  <a:lnTo>
                    <a:pt x="984308" y="787500"/>
                  </a:lnTo>
                  <a:lnTo>
                    <a:pt x="1004634" y="752839"/>
                  </a:lnTo>
                  <a:lnTo>
                    <a:pt x="1022208" y="716572"/>
                  </a:lnTo>
                  <a:lnTo>
                    <a:pt x="1036895" y="678832"/>
                  </a:lnTo>
                  <a:lnTo>
                    <a:pt x="1048556" y="639752"/>
                  </a:lnTo>
                  <a:lnTo>
                    <a:pt x="1057055" y="599464"/>
                  </a:lnTo>
                  <a:lnTo>
                    <a:pt x="1062255" y="558102"/>
                  </a:lnTo>
                  <a:lnTo>
                    <a:pt x="1064018" y="515797"/>
                  </a:lnTo>
                  <a:lnTo>
                    <a:pt x="1062255" y="473495"/>
                  </a:lnTo>
                  <a:lnTo>
                    <a:pt x="1057055" y="432134"/>
                  </a:lnTo>
                  <a:lnTo>
                    <a:pt x="1048556" y="391847"/>
                  </a:lnTo>
                  <a:lnTo>
                    <a:pt x="1036895" y="352768"/>
                  </a:lnTo>
                  <a:lnTo>
                    <a:pt x="1022208" y="315028"/>
                  </a:lnTo>
                  <a:lnTo>
                    <a:pt x="1004634" y="278761"/>
                  </a:lnTo>
                  <a:lnTo>
                    <a:pt x="984308" y="244100"/>
                  </a:lnTo>
                  <a:lnTo>
                    <a:pt x="961367" y="211177"/>
                  </a:lnTo>
                  <a:lnTo>
                    <a:pt x="935949" y="180124"/>
                  </a:lnTo>
                  <a:lnTo>
                    <a:pt x="908191" y="151076"/>
                  </a:lnTo>
                  <a:lnTo>
                    <a:pt x="878229" y="124163"/>
                  </a:lnTo>
                  <a:lnTo>
                    <a:pt x="846200" y="99520"/>
                  </a:lnTo>
                  <a:lnTo>
                    <a:pt x="812241" y="77279"/>
                  </a:lnTo>
                  <a:lnTo>
                    <a:pt x="776490" y="57573"/>
                  </a:lnTo>
                  <a:lnTo>
                    <a:pt x="739083" y="40534"/>
                  </a:lnTo>
                  <a:lnTo>
                    <a:pt x="700157" y="26296"/>
                  </a:lnTo>
                  <a:lnTo>
                    <a:pt x="659849" y="14990"/>
                  </a:lnTo>
                  <a:lnTo>
                    <a:pt x="618296" y="6751"/>
                  </a:lnTo>
                  <a:lnTo>
                    <a:pt x="575635" y="1709"/>
                  </a:lnTo>
                  <a:lnTo>
                    <a:pt x="532002" y="0"/>
                  </a:lnTo>
                  <a:lnTo>
                    <a:pt x="488370" y="1709"/>
                  </a:lnTo>
                  <a:lnTo>
                    <a:pt x="445709" y="6751"/>
                  </a:lnTo>
                  <a:lnTo>
                    <a:pt x="404157" y="14990"/>
                  </a:lnTo>
                  <a:lnTo>
                    <a:pt x="363849" y="26296"/>
                  </a:lnTo>
                  <a:lnTo>
                    <a:pt x="324924" y="40534"/>
                  </a:lnTo>
                  <a:lnTo>
                    <a:pt x="287518" y="57573"/>
                  </a:lnTo>
                  <a:lnTo>
                    <a:pt x="251767" y="77279"/>
                  </a:lnTo>
                  <a:lnTo>
                    <a:pt x="217810" y="99520"/>
                  </a:lnTo>
                  <a:lnTo>
                    <a:pt x="185782" y="124163"/>
                  </a:lnTo>
                  <a:lnTo>
                    <a:pt x="155821" y="151076"/>
                  </a:lnTo>
                  <a:lnTo>
                    <a:pt x="128063" y="180124"/>
                  </a:lnTo>
                  <a:lnTo>
                    <a:pt x="102646" y="211177"/>
                  </a:lnTo>
                  <a:lnTo>
                    <a:pt x="79706" y="244100"/>
                  </a:lnTo>
                  <a:lnTo>
                    <a:pt x="59381" y="278761"/>
                  </a:lnTo>
                  <a:lnTo>
                    <a:pt x="41807" y="315028"/>
                  </a:lnTo>
                  <a:lnTo>
                    <a:pt x="27122" y="352768"/>
                  </a:lnTo>
                  <a:lnTo>
                    <a:pt x="15461" y="391847"/>
                  </a:lnTo>
                  <a:lnTo>
                    <a:pt x="6963" y="432134"/>
                  </a:lnTo>
                  <a:lnTo>
                    <a:pt x="1763" y="473495"/>
                  </a:lnTo>
                  <a:lnTo>
                    <a:pt x="0" y="515797"/>
                  </a:lnTo>
                  <a:lnTo>
                    <a:pt x="1763" y="558102"/>
                  </a:lnTo>
                  <a:lnTo>
                    <a:pt x="6963" y="599464"/>
                  </a:lnTo>
                  <a:lnTo>
                    <a:pt x="15461" y="639752"/>
                  </a:lnTo>
                  <a:lnTo>
                    <a:pt x="27122" y="678832"/>
                  </a:lnTo>
                  <a:lnTo>
                    <a:pt x="41807" y="716572"/>
                  </a:lnTo>
                  <a:lnTo>
                    <a:pt x="59381" y="752839"/>
                  </a:lnTo>
                  <a:lnTo>
                    <a:pt x="79706" y="787500"/>
                  </a:lnTo>
                  <a:lnTo>
                    <a:pt x="102646" y="820424"/>
                  </a:lnTo>
                  <a:lnTo>
                    <a:pt x="128063" y="851476"/>
                  </a:lnTo>
                  <a:lnTo>
                    <a:pt x="155821" y="880524"/>
                  </a:lnTo>
                  <a:lnTo>
                    <a:pt x="185782" y="907436"/>
                  </a:lnTo>
                  <a:lnTo>
                    <a:pt x="217810" y="932078"/>
                  </a:lnTo>
                  <a:lnTo>
                    <a:pt x="251767" y="954318"/>
                  </a:lnTo>
                  <a:lnTo>
                    <a:pt x="287518" y="974024"/>
                  </a:lnTo>
                  <a:lnTo>
                    <a:pt x="324924" y="991062"/>
                  </a:lnTo>
                  <a:lnTo>
                    <a:pt x="363849" y="1005300"/>
                  </a:lnTo>
                  <a:lnTo>
                    <a:pt x="404157" y="1016605"/>
                  </a:lnTo>
                  <a:lnTo>
                    <a:pt x="445709" y="1024844"/>
                  </a:lnTo>
                  <a:lnTo>
                    <a:pt x="488370" y="1029885"/>
                  </a:lnTo>
                  <a:lnTo>
                    <a:pt x="532002" y="1031595"/>
                  </a:lnTo>
                  <a:close/>
                </a:path>
              </a:pathLst>
            </a:custGeom>
            <a:solidFill>
              <a:srgbClr val="FDFDFD"/>
            </a:solidFill>
          </p:spPr>
          <p:txBody>
            <a:bodyPr wrap="square" lIns="0" tIns="0" rIns="0" bIns="0" rtlCol="0">
              <a:noAutofit/>
            </a:bodyPr>
            <a:lstStyle/>
            <a:p>
              <a:pPr defTabSz="1371600">
                <a:defRPr/>
              </a:pPr>
              <a:endParaRPr sz="2700" kern="0">
                <a:solidFill>
                  <a:prstClr val="black"/>
                </a:solidFill>
                <a:latin typeface="Calibri"/>
              </a:endParaRPr>
            </a:p>
          </p:txBody>
        </p:sp>
        <p:sp>
          <p:nvSpPr>
            <p:cNvPr id="80" name="object 27">
              <a:extLst>
                <a:ext uri="{FF2B5EF4-FFF2-40B4-BE49-F238E27FC236}">
                  <a16:creationId xmlns:a16="http://schemas.microsoft.com/office/drawing/2014/main" id="{7441BBB4-C967-476F-9251-543F258281F1}"/>
                </a:ext>
              </a:extLst>
            </p:cNvPr>
            <p:cNvSpPr txBox="1"/>
            <p:nvPr/>
          </p:nvSpPr>
          <p:spPr>
            <a:xfrm>
              <a:off x="5893197" y="1305292"/>
              <a:ext cx="908088" cy="530175"/>
            </a:xfrm>
            <a:prstGeom prst="rect">
              <a:avLst/>
            </a:prstGeom>
          </p:spPr>
          <p:txBody>
            <a:bodyPr wrap="square" lIns="0" tIns="0" rIns="0" bIns="0" rtlCol="0">
              <a:noAutofit/>
            </a:bodyPr>
            <a:lstStyle/>
            <a:p>
              <a:pPr marL="19050" algn="ctr" defTabSz="1371600">
                <a:spcBef>
                  <a:spcPts val="84"/>
                </a:spcBef>
                <a:defRPr/>
              </a:pPr>
              <a:r>
                <a:rPr lang="en-US" sz="3600" b="1" kern="0" dirty="0">
                  <a:solidFill>
                    <a:srgbClr val="CE3034"/>
                  </a:solidFill>
                  <a:latin typeface="Arial"/>
                  <a:cs typeface="Arial"/>
                </a:rPr>
                <a:t>APBD</a:t>
              </a:r>
              <a:endParaRPr sz="3600" kern="0" dirty="0">
                <a:solidFill>
                  <a:prstClr val="black"/>
                </a:solidFill>
                <a:latin typeface="Arial"/>
                <a:cs typeface="Arial"/>
              </a:endParaRPr>
            </a:p>
          </p:txBody>
        </p:sp>
      </p:grpSp>
      <p:sp>
        <p:nvSpPr>
          <p:cNvPr id="81" name="object 23">
            <a:extLst>
              <a:ext uri="{FF2B5EF4-FFF2-40B4-BE49-F238E27FC236}">
                <a16:creationId xmlns:a16="http://schemas.microsoft.com/office/drawing/2014/main" id="{DC99CB94-608D-4103-AFDC-AEC21B329A58}"/>
              </a:ext>
            </a:extLst>
          </p:cNvPr>
          <p:cNvSpPr txBox="1"/>
          <p:nvPr/>
        </p:nvSpPr>
        <p:spPr>
          <a:xfrm>
            <a:off x="5992316" y="5115361"/>
            <a:ext cx="7374954" cy="1146995"/>
          </a:xfrm>
          <a:prstGeom prst="rect">
            <a:avLst/>
          </a:prstGeom>
        </p:spPr>
        <p:txBody>
          <a:bodyPr wrap="square" lIns="0" tIns="0" rIns="0" bIns="0" rtlCol="0">
            <a:noAutofit/>
          </a:bodyPr>
          <a:lstStyle/>
          <a:p>
            <a:pPr marL="19050" algn="just" defTabSz="1371600">
              <a:spcBef>
                <a:spcPts val="77"/>
              </a:spcBef>
              <a:defRPr/>
            </a:pPr>
            <a:r>
              <a:rPr sz="2700" dirty="0">
                <a:solidFill>
                  <a:prstClr val="black"/>
                </a:solidFill>
                <a:latin typeface="Arial"/>
                <a:cs typeface="Arial"/>
              </a:rPr>
              <a:t>Pengelolaan</a:t>
            </a:r>
            <a:r>
              <a:rPr sz="2700" spc="-150" dirty="0">
                <a:solidFill>
                  <a:prstClr val="black"/>
                </a:solidFill>
                <a:latin typeface="Arial"/>
                <a:cs typeface="Arial"/>
              </a:rPr>
              <a:t> </a:t>
            </a:r>
            <a:r>
              <a:rPr sz="2700" dirty="0">
                <a:solidFill>
                  <a:prstClr val="black"/>
                </a:solidFill>
                <a:latin typeface="Arial"/>
                <a:cs typeface="Arial"/>
              </a:rPr>
              <a:t>Keuangan</a:t>
            </a:r>
            <a:r>
              <a:rPr sz="2700" spc="-62" dirty="0">
                <a:solidFill>
                  <a:prstClr val="black"/>
                </a:solidFill>
                <a:latin typeface="Arial"/>
                <a:cs typeface="Arial"/>
              </a:rPr>
              <a:t> </a:t>
            </a:r>
            <a:r>
              <a:rPr sz="2700" dirty="0">
                <a:solidFill>
                  <a:prstClr val="black"/>
                </a:solidFill>
                <a:latin typeface="Arial"/>
                <a:cs typeface="Arial"/>
              </a:rPr>
              <a:t>Daerah</a:t>
            </a:r>
            <a:r>
              <a:rPr sz="2700" spc="-132" dirty="0">
                <a:solidFill>
                  <a:prstClr val="black"/>
                </a:solidFill>
                <a:latin typeface="Arial"/>
                <a:cs typeface="Arial"/>
              </a:rPr>
              <a:t> </a:t>
            </a:r>
            <a:r>
              <a:rPr sz="2700" dirty="0">
                <a:solidFill>
                  <a:prstClr val="black"/>
                </a:solidFill>
                <a:latin typeface="Arial"/>
                <a:cs typeface="Arial"/>
              </a:rPr>
              <a:t>diwujudkan</a:t>
            </a:r>
          </a:p>
          <a:p>
            <a:pPr marL="19050" marR="25718" algn="just" defTabSz="1371600">
              <a:defRPr/>
            </a:pPr>
            <a:r>
              <a:rPr sz="2700" dirty="0" err="1">
                <a:solidFill>
                  <a:prstClr val="black"/>
                </a:solidFill>
                <a:latin typeface="Arial"/>
                <a:cs typeface="Arial"/>
              </a:rPr>
              <a:t>dalam</a:t>
            </a:r>
            <a:r>
              <a:rPr sz="2700" dirty="0">
                <a:solidFill>
                  <a:prstClr val="black"/>
                </a:solidFill>
                <a:latin typeface="Arial"/>
                <a:cs typeface="Arial"/>
              </a:rPr>
              <a:t> </a:t>
            </a:r>
            <a:r>
              <a:rPr sz="2700" dirty="0">
                <a:solidFill>
                  <a:prstClr val="black"/>
                </a:solidFill>
                <a:highlight>
                  <a:srgbClr val="FFFF00"/>
                </a:highlight>
                <a:latin typeface="Arial"/>
                <a:cs typeface="Arial"/>
              </a:rPr>
              <a:t>APBD</a:t>
            </a:r>
            <a:r>
              <a:rPr lang="en-ID" sz="2700" dirty="0">
                <a:solidFill>
                  <a:prstClr val="black"/>
                </a:solidFill>
                <a:highlight>
                  <a:srgbClr val="FFFF00"/>
                </a:highlight>
                <a:latin typeface="Arial"/>
                <a:cs typeface="Arial"/>
              </a:rPr>
              <a:t> yang </a:t>
            </a:r>
            <a:r>
              <a:rPr lang="en-ID" sz="2700" dirty="0" err="1">
                <a:solidFill>
                  <a:prstClr val="black"/>
                </a:solidFill>
                <a:highlight>
                  <a:srgbClr val="FFFF00"/>
                </a:highlight>
                <a:latin typeface="Arial"/>
                <a:cs typeface="Arial"/>
              </a:rPr>
              <a:t>ditetapkan</a:t>
            </a:r>
            <a:r>
              <a:rPr lang="en-ID" sz="2700" dirty="0">
                <a:solidFill>
                  <a:prstClr val="black"/>
                </a:solidFill>
                <a:highlight>
                  <a:srgbClr val="FFFF00"/>
                </a:highlight>
                <a:latin typeface="Arial"/>
                <a:cs typeface="Arial"/>
              </a:rPr>
              <a:t> </a:t>
            </a:r>
            <a:r>
              <a:rPr lang="en-ID" sz="2700" dirty="0" err="1">
                <a:solidFill>
                  <a:prstClr val="black"/>
                </a:solidFill>
                <a:highlight>
                  <a:srgbClr val="FFFF00"/>
                </a:highlight>
                <a:latin typeface="Arial"/>
                <a:cs typeface="Arial"/>
              </a:rPr>
              <a:t>dengan</a:t>
            </a:r>
            <a:r>
              <a:rPr lang="en-ID" sz="2700" dirty="0">
                <a:solidFill>
                  <a:prstClr val="black"/>
                </a:solidFill>
                <a:highlight>
                  <a:srgbClr val="FFFF00"/>
                </a:highlight>
                <a:latin typeface="Arial"/>
                <a:cs typeface="Arial"/>
              </a:rPr>
              <a:t> </a:t>
            </a:r>
            <a:r>
              <a:rPr lang="en-ID" sz="2700" dirty="0" err="1">
                <a:solidFill>
                  <a:prstClr val="black"/>
                </a:solidFill>
                <a:highlight>
                  <a:srgbClr val="FFFF00"/>
                </a:highlight>
                <a:latin typeface="Arial"/>
                <a:cs typeface="Arial"/>
              </a:rPr>
              <a:t>Perda</a:t>
            </a:r>
            <a:r>
              <a:rPr sz="2700" dirty="0">
                <a:solidFill>
                  <a:prstClr val="black"/>
                </a:solidFill>
                <a:highlight>
                  <a:srgbClr val="FFFF00"/>
                </a:highlight>
                <a:latin typeface="Arial"/>
                <a:cs typeface="Arial"/>
              </a:rPr>
              <a:t>.</a:t>
            </a:r>
          </a:p>
        </p:txBody>
      </p:sp>
      <p:sp>
        <p:nvSpPr>
          <p:cNvPr id="82" name="object 39">
            <a:extLst>
              <a:ext uri="{FF2B5EF4-FFF2-40B4-BE49-F238E27FC236}">
                <a16:creationId xmlns:a16="http://schemas.microsoft.com/office/drawing/2014/main" id="{FE222D84-FDFA-4FFE-9F2A-2B4838FA9862}"/>
              </a:ext>
            </a:extLst>
          </p:cNvPr>
          <p:cNvSpPr/>
          <p:nvPr/>
        </p:nvSpPr>
        <p:spPr>
          <a:xfrm>
            <a:off x="3356187" y="1724427"/>
            <a:ext cx="0" cy="0"/>
          </a:xfrm>
          <a:custGeom>
            <a:avLst/>
            <a:gdLst/>
            <a:ahLst/>
            <a:cxnLst/>
            <a:rect l="l" t="t" r="r" b="b"/>
            <a:pathLst>
              <a:path>
                <a:moveTo>
                  <a:pt x="0" y="0"/>
                </a:moveTo>
                <a:lnTo>
                  <a:pt x="0" y="0"/>
                </a:lnTo>
              </a:path>
            </a:pathLst>
          </a:custGeom>
          <a:ln w="12700">
            <a:solidFill>
              <a:srgbClr val="CE3034"/>
            </a:solidFill>
          </a:ln>
        </p:spPr>
        <p:txBody>
          <a:bodyPr wrap="square" lIns="0" tIns="0" rIns="0" bIns="0" rtlCol="0">
            <a:noAutofit/>
          </a:bodyPr>
          <a:lstStyle/>
          <a:p>
            <a:pPr defTabSz="1371600">
              <a:defRPr/>
            </a:pPr>
            <a:endParaRPr sz="2700" kern="0">
              <a:solidFill>
                <a:prstClr val="black"/>
              </a:solidFill>
              <a:latin typeface="Calibri"/>
            </a:endParaRPr>
          </a:p>
        </p:txBody>
      </p:sp>
      <p:grpSp>
        <p:nvGrpSpPr>
          <p:cNvPr id="83" name="Group 82">
            <a:extLst>
              <a:ext uri="{FF2B5EF4-FFF2-40B4-BE49-F238E27FC236}">
                <a16:creationId xmlns:a16="http://schemas.microsoft.com/office/drawing/2014/main" id="{10E83A1E-32BE-4FDB-96AF-3608D54B429B}"/>
              </a:ext>
            </a:extLst>
          </p:cNvPr>
          <p:cNvGrpSpPr/>
          <p:nvPr/>
        </p:nvGrpSpPr>
        <p:grpSpPr>
          <a:xfrm>
            <a:off x="1" y="1"/>
            <a:ext cx="1089731" cy="1089731"/>
            <a:chOff x="882857" y="1028731"/>
            <a:chExt cx="591235" cy="591235"/>
          </a:xfrm>
        </p:grpSpPr>
        <p:sp>
          <p:nvSpPr>
            <p:cNvPr id="84" name="object 42">
              <a:extLst>
                <a:ext uri="{FF2B5EF4-FFF2-40B4-BE49-F238E27FC236}">
                  <a16:creationId xmlns:a16="http://schemas.microsoft.com/office/drawing/2014/main" id="{FACF29DA-4E37-48F1-B6FF-5D2CA3BC205C}"/>
                </a:ext>
              </a:extLst>
            </p:cNvPr>
            <p:cNvSpPr/>
            <p:nvPr/>
          </p:nvSpPr>
          <p:spPr>
            <a:xfrm>
              <a:off x="882857" y="1028731"/>
              <a:ext cx="591235" cy="591235"/>
            </a:xfrm>
            <a:custGeom>
              <a:avLst/>
              <a:gdLst/>
              <a:ahLst/>
              <a:cxnLst/>
              <a:rect l="l" t="t" r="r" b="b"/>
              <a:pathLst>
                <a:path w="591235" h="591235">
                  <a:moveTo>
                    <a:pt x="295617" y="591235"/>
                  </a:moveTo>
                  <a:lnTo>
                    <a:pt x="319862" y="590255"/>
                  </a:lnTo>
                  <a:lnTo>
                    <a:pt x="343567" y="587366"/>
                  </a:lnTo>
                  <a:lnTo>
                    <a:pt x="366656" y="582644"/>
                  </a:lnTo>
                  <a:lnTo>
                    <a:pt x="389053" y="576164"/>
                  </a:lnTo>
                  <a:lnTo>
                    <a:pt x="410682" y="568003"/>
                  </a:lnTo>
                  <a:lnTo>
                    <a:pt x="431468" y="558238"/>
                  </a:lnTo>
                  <a:lnTo>
                    <a:pt x="451333" y="546944"/>
                  </a:lnTo>
                  <a:lnTo>
                    <a:pt x="470203" y="534197"/>
                  </a:lnTo>
                  <a:lnTo>
                    <a:pt x="488000" y="520074"/>
                  </a:lnTo>
                  <a:lnTo>
                    <a:pt x="504648" y="504650"/>
                  </a:lnTo>
                  <a:lnTo>
                    <a:pt x="520073" y="488002"/>
                  </a:lnTo>
                  <a:lnTo>
                    <a:pt x="534196" y="470205"/>
                  </a:lnTo>
                  <a:lnTo>
                    <a:pt x="546943" y="451337"/>
                  </a:lnTo>
                  <a:lnTo>
                    <a:pt x="558238" y="431472"/>
                  </a:lnTo>
                  <a:lnTo>
                    <a:pt x="568003" y="410688"/>
                  </a:lnTo>
                  <a:lnTo>
                    <a:pt x="576164" y="389059"/>
                  </a:lnTo>
                  <a:lnTo>
                    <a:pt x="582643" y="366663"/>
                  </a:lnTo>
                  <a:lnTo>
                    <a:pt x="587366" y="343576"/>
                  </a:lnTo>
                  <a:lnTo>
                    <a:pt x="590255" y="319873"/>
                  </a:lnTo>
                  <a:lnTo>
                    <a:pt x="591235" y="295630"/>
                  </a:lnTo>
                  <a:lnTo>
                    <a:pt x="590255" y="271384"/>
                  </a:lnTo>
                  <a:lnTo>
                    <a:pt x="587366" y="247678"/>
                  </a:lnTo>
                  <a:lnTo>
                    <a:pt x="582643" y="224587"/>
                  </a:lnTo>
                  <a:lnTo>
                    <a:pt x="576164" y="202188"/>
                  </a:lnTo>
                  <a:lnTo>
                    <a:pt x="568003" y="180558"/>
                  </a:lnTo>
                  <a:lnTo>
                    <a:pt x="558238" y="159771"/>
                  </a:lnTo>
                  <a:lnTo>
                    <a:pt x="546943" y="139905"/>
                  </a:lnTo>
                  <a:lnTo>
                    <a:pt x="534196" y="121035"/>
                  </a:lnTo>
                  <a:lnTo>
                    <a:pt x="520073" y="103237"/>
                  </a:lnTo>
                  <a:lnTo>
                    <a:pt x="504648" y="86588"/>
                  </a:lnTo>
                  <a:lnTo>
                    <a:pt x="488000" y="71163"/>
                  </a:lnTo>
                  <a:lnTo>
                    <a:pt x="470203" y="57039"/>
                  </a:lnTo>
                  <a:lnTo>
                    <a:pt x="451333" y="44292"/>
                  </a:lnTo>
                  <a:lnTo>
                    <a:pt x="431468" y="32997"/>
                  </a:lnTo>
                  <a:lnTo>
                    <a:pt x="410682" y="23232"/>
                  </a:lnTo>
                  <a:lnTo>
                    <a:pt x="389053" y="15071"/>
                  </a:lnTo>
                  <a:lnTo>
                    <a:pt x="366656" y="8591"/>
                  </a:lnTo>
                  <a:lnTo>
                    <a:pt x="343567" y="3869"/>
                  </a:lnTo>
                  <a:lnTo>
                    <a:pt x="319862" y="980"/>
                  </a:lnTo>
                  <a:lnTo>
                    <a:pt x="295617" y="0"/>
                  </a:lnTo>
                  <a:lnTo>
                    <a:pt x="271373" y="980"/>
                  </a:lnTo>
                  <a:lnTo>
                    <a:pt x="247668" y="3869"/>
                  </a:lnTo>
                  <a:lnTo>
                    <a:pt x="224579" y="8591"/>
                  </a:lnTo>
                  <a:lnTo>
                    <a:pt x="202182" y="15071"/>
                  </a:lnTo>
                  <a:lnTo>
                    <a:pt x="180552" y="23232"/>
                  </a:lnTo>
                  <a:lnTo>
                    <a:pt x="159767" y="32997"/>
                  </a:lnTo>
                  <a:lnTo>
                    <a:pt x="139902" y="44292"/>
                  </a:lnTo>
                  <a:lnTo>
                    <a:pt x="121032" y="57039"/>
                  </a:lnTo>
                  <a:lnTo>
                    <a:pt x="103235" y="71163"/>
                  </a:lnTo>
                  <a:lnTo>
                    <a:pt x="86587" y="86588"/>
                  </a:lnTo>
                  <a:lnTo>
                    <a:pt x="71162" y="103237"/>
                  </a:lnTo>
                  <a:lnTo>
                    <a:pt x="57039" y="121035"/>
                  </a:lnTo>
                  <a:lnTo>
                    <a:pt x="44291" y="139905"/>
                  </a:lnTo>
                  <a:lnTo>
                    <a:pt x="32997" y="159771"/>
                  </a:lnTo>
                  <a:lnTo>
                    <a:pt x="23232" y="180558"/>
                  </a:lnTo>
                  <a:lnTo>
                    <a:pt x="15071" y="202188"/>
                  </a:lnTo>
                  <a:lnTo>
                    <a:pt x="8591" y="224587"/>
                  </a:lnTo>
                  <a:lnTo>
                    <a:pt x="3869" y="247678"/>
                  </a:lnTo>
                  <a:lnTo>
                    <a:pt x="980" y="271384"/>
                  </a:lnTo>
                  <a:lnTo>
                    <a:pt x="0" y="295630"/>
                  </a:lnTo>
                  <a:lnTo>
                    <a:pt x="980" y="319873"/>
                  </a:lnTo>
                  <a:lnTo>
                    <a:pt x="3869" y="343576"/>
                  </a:lnTo>
                  <a:lnTo>
                    <a:pt x="8591" y="366663"/>
                  </a:lnTo>
                  <a:lnTo>
                    <a:pt x="15071" y="389059"/>
                  </a:lnTo>
                  <a:lnTo>
                    <a:pt x="23232" y="410688"/>
                  </a:lnTo>
                  <a:lnTo>
                    <a:pt x="32997" y="431472"/>
                  </a:lnTo>
                  <a:lnTo>
                    <a:pt x="44291" y="451337"/>
                  </a:lnTo>
                  <a:lnTo>
                    <a:pt x="57039" y="470205"/>
                  </a:lnTo>
                  <a:lnTo>
                    <a:pt x="71162" y="488002"/>
                  </a:lnTo>
                  <a:lnTo>
                    <a:pt x="86587" y="504650"/>
                  </a:lnTo>
                  <a:lnTo>
                    <a:pt x="103235" y="520074"/>
                  </a:lnTo>
                  <a:lnTo>
                    <a:pt x="121032" y="534197"/>
                  </a:lnTo>
                  <a:lnTo>
                    <a:pt x="139902" y="546944"/>
                  </a:lnTo>
                  <a:lnTo>
                    <a:pt x="159767" y="558238"/>
                  </a:lnTo>
                  <a:lnTo>
                    <a:pt x="180552" y="568003"/>
                  </a:lnTo>
                  <a:lnTo>
                    <a:pt x="202182" y="576164"/>
                  </a:lnTo>
                  <a:lnTo>
                    <a:pt x="224579" y="582644"/>
                  </a:lnTo>
                  <a:lnTo>
                    <a:pt x="247668" y="587366"/>
                  </a:lnTo>
                  <a:lnTo>
                    <a:pt x="271373" y="590255"/>
                  </a:lnTo>
                  <a:lnTo>
                    <a:pt x="295617" y="591235"/>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85" name="object 43">
              <a:extLst>
                <a:ext uri="{FF2B5EF4-FFF2-40B4-BE49-F238E27FC236}">
                  <a16:creationId xmlns:a16="http://schemas.microsoft.com/office/drawing/2014/main" id="{6CC4D2C9-2D07-46A2-8F06-855250A2020F}"/>
                </a:ext>
              </a:extLst>
            </p:cNvPr>
            <p:cNvSpPr/>
            <p:nvPr/>
          </p:nvSpPr>
          <p:spPr>
            <a:xfrm>
              <a:off x="882857" y="1028731"/>
              <a:ext cx="591235" cy="591235"/>
            </a:xfrm>
            <a:custGeom>
              <a:avLst/>
              <a:gdLst/>
              <a:ahLst/>
              <a:cxnLst/>
              <a:rect l="l" t="t" r="r" b="b"/>
              <a:pathLst>
                <a:path w="591235" h="591235">
                  <a:moveTo>
                    <a:pt x="295617" y="591235"/>
                  </a:moveTo>
                  <a:lnTo>
                    <a:pt x="319862" y="590255"/>
                  </a:lnTo>
                  <a:lnTo>
                    <a:pt x="343567" y="587366"/>
                  </a:lnTo>
                  <a:lnTo>
                    <a:pt x="366656" y="582644"/>
                  </a:lnTo>
                  <a:lnTo>
                    <a:pt x="389053" y="576164"/>
                  </a:lnTo>
                  <a:lnTo>
                    <a:pt x="410682" y="568003"/>
                  </a:lnTo>
                  <a:lnTo>
                    <a:pt x="431468" y="558238"/>
                  </a:lnTo>
                  <a:lnTo>
                    <a:pt x="451333" y="546944"/>
                  </a:lnTo>
                  <a:lnTo>
                    <a:pt x="470203" y="534197"/>
                  </a:lnTo>
                  <a:lnTo>
                    <a:pt x="488000" y="520074"/>
                  </a:lnTo>
                  <a:lnTo>
                    <a:pt x="504648" y="504650"/>
                  </a:lnTo>
                  <a:lnTo>
                    <a:pt x="520073" y="488002"/>
                  </a:lnTo>
                  <a:lnTo>
                    <a:pt x="534196" y="470205"/>
                  </a:lnTo>
                  <a:lnTo>
                    <a:pt x="546943" y="451337"/>
                  </a:lnTo>
                  <a:lnTo>
                    <a:pt x="558238" y="431472"/>
                  </a:lnTo>
                  <a:lnTo>
                    <a:pt x="568003" y="410688"/>
                  </a:lnTo>
                  <a:lnTo>
                    <a:pt x="576164" y="389059"/>
                  </a:lnTo>
                  <a:lnTo>
                    <a:pt x="582643" y="366663"/>
                  </a:lnTo>
                  <a:lnTo>
                    <a:pt x="587366" y="343576"/>
                  </a:lnTo>
                  <a:lnTo>
                    <a:pt x="590255" y="319873"/>
                  </a:lnTo>
                  <a:lnTo>
                    <a:pt x="591235" y="295630"/>
                  </a:lnTo>
                  <a:lnTo>
                    <a:pt x="590255" y="271384"/>
                  </a:lnTo>
                  <a:lnTo>
                    <a:pt x="587366" y="247678"/>
                  </a:lnTo>
                  <a:lnTo>
                    <a:pt x="582643" y="224587"/>
                  </a:lnTo>
                  <a:lnTo>
                    <a:pt x="576164" y="202188"/>
                  </a:lnTo>
                  <a:lnTo>
                    <a:pt x="568003" y="180558"/>
                  </a:lnTo>
                  <a:lnTo>
                    <a:pt x="558238" y="159771"/>
                  </a:lnTo>
                  <a:lnTo>
                    <a:pt x="546943" y="139905"/>
                  </a:lnTo>
                  <a:lnTo>
                    <a:pt x="534196" y="121035"/>
                  </a:lnTo>
                  <a:lnTo>
                    <a:pt x="520073" y="103237"/>
                  </a:lnTo>
                  <a:lnTo>
                    <a:pt x="504648" y="86588"/>
                  </a:lnTo>
                  <a:lnTo>
                    <a:pt x="488000" y="71163"/>
                  </a:lnTo>
                  <a:lnTo>
                    <a:pt x="470203" y="57039"/>
                  </a:lnTo>
                  <a:lnTo>
                    <a:pt x="451333" y="44292"/>
                  </a:lnTo>
                  <a:lnTo>
                    <a:pt x="431468" y="32997"/>
                  </a:lnTo>
                  <a:lnTo>
                    <a:pt x="410682" y="23232"/>
                  </a:lnTo>
                  <a:lnTo>
                    <a:pt x="389053" y="15071"/>
                  </a:lnTo>
                  <a:lnTo>
                    <a:pt x="366656" y="8591"/>
                  </a:lnTo>
                  <a:lnTo>
                    <a:pt x="343567" y="3869"/>
                  </a:lnTo>
                  <a:lnTo>
                    <a:pt x="319862" y="980"/>
                  </a:lnTo>
                  <a:lnTo>
                    <a:pt x="295617" y="0"/>
                  </a:lnTo>
                  <a:lnTo>
                    <a:pt x="271373" y="980"/>
                  </a:lnTo>
                  <a:lnTo>
                    <a:pt x="247668" y="3869"/>
                  </a:lnTo>
                  <a:lnTo>
                    <a:pt x="224579" y="8591"/>
                  </a:lnTo>
                  <a:lnTo>
                    <a:pt x="202182" y="15071"/>
                  </a:lnTo>
                  <a:lnTo>
                    <a:pt x="180552" y="23232"/>
                  </a:lnTo>
                  <a:lnTo>
                    <a:pt x="159767" y="32997"/>
                  </a:lnTo>
                  <a:lnTo>
                    <a:pt x="139902" y="44292"/>
                  </a:lnTo>
                  <a:lnTo>
                    <a:pt x="121032" y="57039"/>
                  </a:lnTo>
                  <a:lnTo>
                    <a:pt x="103235" y="71163"/>
                  </a:lnTo>
                  <a:lnTo>
                    <a:pt x="86587" y="86588"/>
                  </a:lnTo>
                  <a:lnTo>
                    <a:pt x="71162" y="103237"/>
                  </a:lnTo>
                  <a:lnTo>
                    <a:pt x="57039" y="121035"/>
                  </a:lnTo>
                  <a:lnTo>
                    <a:pt x="44291" y="139905"/>
                  </a:lnTo>
                  <a:lnTo>
                    <a:pt x="32997" y="159771"/>
                  </a:lnTo>
                  <a:lnTo>
                    <a:pt x="23232" y="180558"/>
                  </a:lnTo>
                  <a:lnTo>
                    <a:pt x="15071" y="202188"/>
                  </a:lnTo>
                  <a:lnTo>
                    <a:pt x="8591" y="224587"/>
                  </a:lnTo>
                  <a:lnTo>
                    <a:pt x="3869" y="247678"/>
                  </a:lnTo>
                  <a:lnTo>
                    <a:pt x="980" y="271384"/>
                  </a:lnTo>
                  <a:lnTo>
                    <a:pt x="0" y="295630"/>
                  </a:lnTo>
                  <a:lnTo>
                    <a:pt x="980" y="319873"/>
                  </a:lnTo>
                  <a:lnTo>
                    <a:pt x="3869" y="343576"/>
                  </a:lnTo>
                  <a:lnTo>
                    <a:pt x="8591" y="366663"/>
                  </a:lnTo>
                  <a:lnTo>
                    <a:pt x="15071" y="389059"/>
                  </a:lnTo>
                  <a:lnTo>
                    <a:pt x="23232" y="410688"/>
                  </a:lnTo>
                  <a:lnTo>
                    <a:pt x="32997" y="431472"/>
                  </a:lnTo>
                  <a:lnTo>
                    <a:pt x="44291" y="451337"/>
                  </a:lnTo>
                  <a:lnTo>
                    <a:pt x="57039" y="470205"/>
                  </a:lnTo>
                  <a:lnTo>
                    <a:pt x="71162" y="488002"/>
                  </a:lnTo>
                  <a:lnTo>
                    <a:pt x="86587" y="504650"/>
                  </a:lnTo>
                  <a:lnTo>
                    <a:pt x="103235" y="520074"/>
                  </a:lnTo>
                  <a:lnTo>
                    <a:pt x="121032" y="534197"/>
                  </a:lnTo>
                  <a:lnTo>
                    <a:pt x="139902" y="546944"/>
                  </a:lnTo>
                  <a:lnTo>
                    <a:pt x="159767" y="558238"/>
                  </a:lnTo>
                  <a:lnTo>
                    <a:pt x="180552" y="568003"/>
                  </a:lnTo>
                  <a:lnTo>
                    <a:pt x="202182" y="576164"/>
                  </a:lnTo>
                  <a:lnTo>
                    <a:pt x="224579" y="582644"/>
                  </a:lnTo>
                  <a:lnTo>
                    <a:pt x="247668" y="587366"/>
                  </a:lnTo>
                  <a:lnTo>
                    <a:pt x="271373" y="590255"/>
                  </a:lnTo>
                  <a:lnTo>
                    <a:pt x="295617" y="591235"/>
                  </a:lnTo>
                  <a:close/>
                </a:path>
              </a:pathLst>
            </a:custGeom>
            <a:ln w="12700">
              <a:solidFill>
                <a:srgbClr val="FDFDFD"/>
              </a:solidFill>
            </a:ln>
          </p:spPr>
          <p:txBody>
            <a:bodyPr wrap="square" lIns="0" tIns="0" rIns="0" bIns="0" rtlCol="0">
              <a:noAutofit/>
            </a:bodyPr>
            <a:lstStyle/>
            <a:p>
              <a:pPr defTabSz="1371600">
                <a:defRPr/>
              </a:pPr>
              <a:endParaRPr sz="2700" kern="0">
                <a:solidFill>
                  <a:prstClr val="black"/>
                </a:solidFill>
                <a:latin typeface="Calibri"/>
              </a:endParaRPr>
            </a:p>
          </p:txBody>
        </p:sp>
        <p:sp>
          <p:nvSpPr>
            <p:cNvPr id="86" name="object 44">
              <a:extLst>
                <a:ext uri="{FF2B5EF4-FFF2-40B4-BE49-F238E27FC236}">
                  <a16:creationId xmlns:a16="http://schemas.microsoft.com/office/drawing/2014/main" id="{D5E5B013-E643-42E8-AC86-3B8EBD97B034}"/>
                </a:ext>
              </a:extLst>
            </p:cNvPr>
            <p:cNvSpPr/>
            <p:nvPr/>
          </p:nvSpPr>
          <p:spPr>
            <a:xfrm>
              <a:off x="939029" y="1084906"/>
              <a:ext cx="478891" cy="478891"/>
            </a:xfrm>
            <a:custGeom>
              <a:avLst/>
              <a:gdLst/>
              <a:ahLst/>
              <a:cxnLst/>
              <a:rect l="l" t="t" r="r" b="b"/>
              <a:pathLst>
                <a:path w="478891" h="478891">
                  <a:moveTo>
                    <a:pt x="239445" y="478891"/>
                  </a:moveTo>
                  <a:lnTo>
                    <a:pt x="259084" y="478097"/>
                  </a:lnTo>
                  <a:lnTo>
                    <a:pt x="278285" y="475757"/>
                  </a:lnTo>
                  <a:lnTo>
                    <a:pt x="296988" y="471932"/>
                  </a:lnTo>
                  <a:lnTo>
                    <a:pt x="315130" y="466684"/>
                  </a:lnTo>
                  <a:lnTo>
                    <a:pt x="332650" y="460075"/>
                  </a:lnTo>
                  <a:lnTo>
                    <a:pt x="349486" y="452165"/>
                  </a:lnTo>
                  <a:lnTo>
                    <a:pt x="365576" y="443017"/>
                  </a:lnTo>
                  <a:lnTo>
                    <a:pt x="380860" y="432693"/>
                  </a:lnTo>
                  <a:lnTo>
                    <a:pt x="395275" y="421253"/>
                  </a:lnTo>
                  <a:lnTo>
                    <a:pt x="408760" y="408760"/>
                  </a:lnTo>
                  <a:lnTo>
                    <a:pt x="421253" y="395275"/>
                  </a:lnTo>
                  <a:lnTo>
                    <a:pt x="432693" y="380860"/>
                  </a:lnTo>
                  <a:lnTo>
                    <a:pt x="443017" y="365576"/>
                  </a:lnTo>
                  <a:lnTo>
                    <a:pt x="452165" y="349486"/>
                  </a:lnTo>
                  <a:lnTo>
                    <a:pt x="460075" y="332650"/>
                  </a:lnTo>
                  <a:lnTo>
                    <a:pt x="466684" y="315130"/>
                  </a:lnTo>
                  <a:lnTo>
                    <a:pt x="471932" y="296988"/>
                  </a:lnTo>
                  <a:lnTo>
                    <a:pt x="475757" y="278285"/>
                  </a:lnTo>
                  <a:lnTo>
                    <a:pt x="478097" y="259084"/>
                  </a:lnTo>
                  <a:lnTo>
                    <a:pt x="478891" y="239445"/>
                  </a:lnTo>
                  <a:lnTo>
                    <a:pt x="478097" y="219807"/>
                  </a:lnTo>
                  <a:lnTo>
                    <a:pt x="475757" y="200605"/>
                  </a:lnTo>
                  <a:lnTo>
                    <a:pt x="471932" y="181903"/>
                  </a:lnTo>
                  <a:lnTo>
                    <a:pt x="466684" y="163761"/>
                  </a:lnTo>
                  <a:lnTo>
                    <a:pt x="460075" y="146241"/>
                  </a:lnTo>
                  <a:lnTo>
                    <a:pt x="452165" y="129405"/>
                  </a:lnTo>
                  <a:lnTo>
                    <a:pt x="443017" y="113314"/>
                  </a:lnTo>
                  <a:lnTo>
                    <a:pt x="432693" y="98030"/>
                  </a:lnTo>
                  <a:lnTo>
                    <a:pt x="421253" y="83615"/>
                  </a:lnTo>
                  <a:lnTo>
                    <a:pt x="408760" y="70130"/>
                  </a:lnTo>
                  <a:lnTo>
                    <a:pt x="395275" y="57637"/>
                  </a:lnTo>
                  <a:lnTo>
                    <a:pt x="380860" y="46198"/>
                  </a:lnTo>
                  <a:lnTo>
                    <a:pt x="365576" y="35873"/>
                  </a:lnTo>
                  <a:lnTo>
                    <a:pt x="349486" y="26725"/>
                  </a:lnTo>
                  <a:lnTo>
                    <a:pt x="332650" y="18816"/>
                  </a:lnTo>
                  <a:lnTo>
                    <a:pt x="315130" y="12206"/>
                  </a:lnTo>
                  <a:lnTo>
                    <a:pt x="296988" y="6958"/>
                  </a:lnTo>
                  <a:lnTo>
                    <a:pt x="278285" y="3133"/>
                  </a:lnTo>
                  <a:lnTo>
                    <a:pt x="259084" y="793"/>
                  </a:lnTo>
                  <a:lnTo>
                    <a:pt x="239445" y="0"/>
                  </a:lnTo>
                  <a:lnTo>
                    <a:pt x="219807" y="793"/>
                  </a:lnTo>
                  <a:lnTo>
                    <a:pt x="200605" y="3133"/>
                  </a:lnTo>
                  <a:lnTo>
                    <a:pt x="181903" y="6958"/>
                  </a:lnTo>
                  <a:lnTo>
                    <a:pt x="163761" y="12206"/>
                  </a:lnTo>
                  <a:lnTo>
                    <a:pt x="146241" y="18816"/>
                  </a:lnTo>
                  <a:lnTo>
                    <a:pt x="129405" y="26725"/>
                  </a:lnTo>
                  <a:lnTo>
                    <a:pt x="113314" y="35873"/>
                  </a:lnTo>
                  <a:lnTo>
                    <a:pt x="98030" y="46198"/>
                  </a:lnTo>
                  <a:lnTo>
                    <a:pt x="83615" y="57637"/>
                  </a:lnTo>
                  <a:lnTo>
                    <a:pt x="70130" y="70130"/>
                  </a:lnTo>
                  <a:lnTo>
                    <a:pt x="57637" y="83615"/>
                  </a:lnTo>
                  <a:lnTo>
                    <a:pt x="46198" y="98030"/>
                  </a:lnTo>
                  <a:lnTo>
                    <a:pt x="35873" y="113314"/>
                  </a:lnTo>
                  <a:lnTo>
                    <a:pt x="26725" y="129405"/>
                  </a:lnTo>
                  <a:lnTo>
                    <a:pt x="18816" y="146241"/>
                  </a:lnTo>
                  <a:lnTo>
                    <a:pt x="12206" y="163761"/>
                  </a:lnTo>
                  <a:lnTo>
                    <a:pt x="6958" y="181903"/>
                  </a:lnTo>
                  <a:lnTo>
                    <a:pt x="3133" y="200605"/>
                  </a:lnTo>
                  <a:lnTo>
                    <a:pt x="793" y="219807"/>
                  </a:lnTo>
                  <a:lnTo>
                    <a:pt x="0" y="239445"/>
                  </a:lnTo>
                  <a:lnTo>
                    <a:pt x="793" y="259084"/>
                  </a:lnTo>
                  <a:lnTo>
                    <a:pt x="3133" y="278285"/>
                  </a:lnTo>
                  <a:lnTo>
                    <a:pt x="6958" y="296988"/>
                  </a:lnTo>
                  <a:lnTo>
                    <a:pt x="12206" y="315130"/>
                  </a:lnTo>
                  <a:lnTo>
                    <a:pt x="18816" y="332650"/>
                  </a:lnTo>
                  <a:lnTo>
                    <a:pt x="26725" y="349486"/>
                  </a:lnTo>
                  <a:lnTo>
                    <a:pt x="35873" y="365576"/>
                  </a:lnTo>
                  <a:lnTo>
                    <a:pt x="46198" y="380860"/>
                  </a:lnTo>
                  <a:lnTo>
                    <a:pt x="57637" y="395275"/>
                  </a:lnTo>
                  <a:lnTo>
                    <a:pt x="70130" y="408760"/>
                  </a:lnTo>
                  <a:lnTo>
                    <a:pt x="83615" y="421253"/>
                  </a:lnTo>
                  <a:lnTo>
                    <a:pt x="98030" y="432693"/>
                  </a:lnTo>
                  <a:lnTo>
                    <a:pt x="113314" y="443017"/>
                  </a:lnTo>
                  <a:lnTo>
                    <a:pt x="129405" y="452165"/>
                  </a:lnTo>
                  <a:lnTo>
                    <a:pt x="146241" y="460075"/>
                  </a:lnTo>
                  <a:lnTo>
                    <a:pt x="163761" y="466684"/>
                  </a:lnTo>
                  <a:lnTo>
                    <a:pt x="181903" y="471932"/>
                  </a:lnTo>
                  <a:lnTo>
                    <a:pt x="200605" y="475757"/>
                  </a:lnTo>
                  <a:lnTo>
                    <a:pt x="219807" y="478097"/>
                  </a:lnTo>
                  <a:lnTo>
                    <a:pt x="239445" y="478891"/>
                  </a:lnTo>
                  <a:close/>
                </a:path>
              </a:pathLst>
            </a:custGeom>
            <a:solidFill>
              <a:srgbClr val="FDFDFD"/>
            </a:solidFill>
          </p:spPr>
          <p:txBody>
            <a:bodyPr wrap="square" lIns="0" tIns="0" rIns="0" bIns="0" rtlCol="0">
              <a:noAutofit/>
            </a:bodyPr>
            <a:lstStyle/>
            <a:p>
              <a:pPr defTabSz="1371600">
                <a:defRPr/>
              </a:pPr>
              <a:endParaRPr sz="2700" kern="0">
                <a:solidFill>
                  <a:prstClr val="black"/>
                </a:solidFill>
                <a:latin typeface="Calibri"/>
              </a:endParaRPr>
            </a:p>
          </p:txBody>
        </p:sp>
        <p:sp>
          <p:nvSpPr>
            <p:cNvPr id="87" name="object 45">
              <a:extLst>
                <a:ext uri="{FF2B5EF4-FFF2-40B4-BE49-F238E27FC236}">
                  <a16:creationId xmlns:a16="http://schemas.microsoft.com/office/drawing/2014/main" id="{EA80C477-B0EC-4B4D-A4FB-B6176B9DD33D}"/>
                </a:ext>
              </a:extLst>
            </p:cNvPr>
            <p:cNvSpPr/>
            <p:nvPr/>
          </p:nvSpPr>
          <p:spPr>
            <a:xfrm>
              <a:off x="939029" y="1084906"/>
              <a:ext cx="478891" cy="478891"/>
            </a:xfrm>
            <a:custGeom>
              <a:avLst/>
              <a:gdLst/>
              <a:ahLst/>
              <a:cxnLst/>
              <a:rect l="l" t="t" r="r" b="b"/>
              <a:pathLst>
                <a:path w="478891" h="478891">
                  <a:moveTo>
                    <a:pt x="239445" y="478891"/>
                  </a:moveTo>
                  <a:lnTo>
                    <a:pt x="259084" y="478097"/>
                  </a:lnTo>
                  <a:lnTo>
                    <a:pt x="278285" y="475757"/>
                  </a:lnTo>
                  <a:lnTo>
                    <a:pt x="296988" y="471932"/>
                  </a:lnTo>
                  <a:lnTo>
                    <a:pt x="315130" y="466684"/>
                  </a:lnTo>
                  <a:lnTo>
                    <a:pt x="332650" y="460075"/>
                  </a:lnTo>
                  <a:lnTo>
                    <a:pt x="349486" y="452165"/>
                  </a:lnTo>
                  <a:lnTo>
                    <a:pt x="365576" y="443017"/>
                  </a:lnTo>
                  <a:lnTo>
                    <a:pt x="380860" y="432693"/>
                  </a:lnTo>
                  <a:lnTo>
                    <a:pt x="395275" y="421253"/>
                  </a:lnTo>
                  <a:lnTo>
                    <a:pt x="408760" y="408760"/>
                  </a:lnTo>
                  <a:lnTo>
                    <a:pt x="421253" y="395275"/>
                  </a:lnTo>
                  <a:lnTo>
                    <a:pt x="432693" y="380860"/>
                  </a:lnTo>
                  <a:lnTo>
                    <a:pt x="443017" y="365576"/>
                  </a:lnTo>
                  <a:lnTo>
                    <a:pt x="452165" y="349486"/>
                  </a:lnTo>
                  <a:lnTo>
                    <a:pt x="460075" y="332650"/>
                  </a:lnTo>
                  <a:lnTo>
                    <a:pt x="466684" y="315130"/>
                  </a:lnTo>
                  <a:lnTo>
                    <a:pt x="471932" y="296988"/>
                  </a:lnTo>
                  <a:lnTo>
                    <a:pt x="475757" y="278285"/>
                  </a:lnTo>
                  <a:lnTo>
                    <a:pt x="478097" y="259084"/>
                  </a:lnTo>
                  <a:lnTo>
                    <a:pt x="478891" y="239445"/>
                  </a:lnTo>
                  <a:lnTo>
                    <a:pt x="478097" y="219807"/>
                  </a:lnTo>
                  <a:lnTo>
                    <a:pt x="475757" y="200605"/>
                  </a:lnTo>
                  <a:lnTo>
                    <a:pt x="471932" y="181903"/>
                  </a:lnTo>
                  <a:lnTo>
                    <a:pt x="466684" y="163761"/>
                  </a:lnTo>
                  <a:lnTo>
                    <a:pt x="460075" y="146241"/>
                  </a:lnTo>
                  <a:lnTo>
                    <a:pt x="452165" y="129405"/>
                  </a:lnTo>
                  <a:lnTo>
                    <a:pt x="443017" y="113314"/>
                  </a:lnTo>
                  <a:lnTo>
                    <a:pt x="432693" y="98030"/>
                  </a:lnTo>
                  <a:lnTo>
                    <a:pt x="421253" y="83615"/>
                  </a:lnTo>
                  <a:lnTo>
                    <a:pt x="408760" y="70130"/>
                  </a:lnTo>
                  <a:lnTo>
                    <a:pt x="395275" y="57637"/>
                  </a:lnTo>
                  <a:lnTo>
                    <a:pt x="380860" y="46198"/>
                  </a:lnTo>
                  <a:lnTo>
                    <a:pt x="365576" y="35873"/>
                  </a:lnTo>
                  <a:lnTo>
                    <a:pt x="349486" y="26725"/>
                  </a:lnTo>
                  <a:lnTo>
                    <a:pt x="332650" y="18816"/>
                  </a:lnTo>
                  <a:lnTo>
                    <a:pt x="315130" y="12206"/>
                  </a:lnTo>
                  <a:lnTo>
                    <a:pt x="296988" y="6958"/>
                  </a:lnTo>
                  <a:lnTo>
                    <a:pt x="278285" y="3133"/>
                  </a:lnTo>
                  <a:lnTo>
                    <a:pt x="259084" y="793"/>
                  </a:lnTo>
                  <a:lnTo>
                    <a:pt x="239445" y="0"/>
                  </a:lnTo>
                  <a:lnTo>
                    <a:pt x="219807" y="793"/>
                  </a:lnTo>
                  <a:lnTo>
                    <a:pt x="200605" y="3133"/>
                  </a:lnTo>
                  <a:lnTo>
                    <a:pt x="181903" y="6958"/>
                  </a:lnTo>
                  <a:lnTo>
                    <a:pt x="163761" y="12206"/>
                  </a:lnTo>
                  <a:lnTo>
                    <a:pt x="146241" y="18816"/>
                  </a:lnTo>
                  <a:lnTo>
                    <a:pt x="129405" y="26725"/>
                  </a:lnTo>
                  <a:lnTo>
                    <a:pt x="113314" y="35873"/>
                  </a:lnTo>
                  <a:lnTo>
                    <a:pt x="98030" y="46198"/>
                  </a:lnTo>
                  <a:lnTo>
                    <a:pt x="83615" y="57637"/>
                  </a:lnTo>
                  <a:lnTo>
                    <a:pt x="70130" y="70130"/>
                  </a:lnTo>
                  <a:lnTo>
                    <a:pt x="57637" y="83615"/>
                  </a:lnTo>
                  <a:lnTo>
                    <a:pt x="46198" y="98030"/>
                  </a:lnTo>
                  <a:lnTo>
                    <a:pt x="35873" y="113314"/>
                  </a:lnTo>
                  <a:lnTo>
                    <a:pt x="26725" y="129405"/>
                  </a:lnTo>
                  <a:lnTo>
                    <a:pt x="18816" y="146241"/>
                  </a:lnTo>
                  <a:lnTo>
                    <a:pt x="12206" y="163761"/>
                  </a:lnTo>
                  <a:lnTo>
                    <a:pt x="6958" y="181903"/>
                  </a:lnTo>
                  <a:lnTo>
                    <a:pt x="3133" y="200605"/>
                  </a:lnTo>
                  <a:lnTo>
                    <a:pt x="793" y="219807"/>
                  </a:lnTo>
                  <a:lnTo>
                    <a:pt x="0" y="239445"/>
                  </a:lnTo>
                  <a:lnTo>
                    <a:pt x="793" y="259084"/>
                  </a:lnTo>
                  <a:lnTo>
                    <a:pt x="3133" y="278285"/>
                  </a:lnTo>
                  <a:lnTo>
                    <a:pt x="6958" y="296988"/>
                  </a:lnTo>
                  <a:lnTo>
                    <a:pt x="12206" y="315130"/>
                  </a:lnTo>
                  <a:lnTo>
                    <a:pt x="18816" y="332650"/>
                  </a:lnTo>
                  <a:lnTo>
                    <a:pt x="26725" y="349486"/>
                  </a:lnTo>
                  <a:lnTo>
                    <a:pt x="35873" y="365576"/>
                  </a:lnTo>
                  <a:lnTo>
                    <a:pt x="46198" y="380860"/>
                  </a:lnTo>
                  <a:lnTo>
                    <a:pt x="57637" y="395275"/>
                  </a:lnTo>
                  <a:lnTo>
                    <a:pt x="70130" y="408760"/>
                  </a:lnTo>
                  <a:lnTo>
                    <a:pt x="83615" y="421253"/>
                  </a:lnTo>
                  <a:lnTo>
                    <a:pt x="98030" y="432693"/>
                  </a:lnTo>
                  <a:lnTo>
                    <a:pt x="113314" y="443017"/>
                  </a:lnTo>
                  <a:lnTo>
                    <a:pt x="129405" y="452165"/>
                  </a:lnTo>
                  <a:lnTo>
                    <a:pt x="146241" y="460075"/>
                  </a:lnTo>
                  <a:lnTo>
                    <a:pt x="163761" y="466684"/>
                  </a:lnTo>
                  <a:lnTo>
                    <a:pt x="181903" y="471932"/>
                  </a:lnTo>
                  <a:lnTo>
                    <a:pt x="200605" y="475757"/>
                  </a:lnTo>
                  <a:lnTo>
                    <a:pt x="219807" y="478097"/>
                  </a:lnTo>
                  <a:lnTo>
                    <a:pt x="239445" y="478891"/>
                  </a:lnTo>
                  <a:close/>
                </a:path>
              </a:pathLst>
            </a:custGeom>
            <a:ln w="12700">
              <a:solidFill>
                <a:srgbClr val="F8F1E3"/>
              </a:solidFill>
            </a:ln>
          </p:spPr>
          <p:txBody>
            <a:bodyPr wrap="square" lIns="0" tIns="0" rIns="0" bIns="0" rtlCol="0">
              <a:noAutofit/>
            </a:bodyPr>
            <a:lstStyle/>
            <a:p>
              <a:pPr defTabSz="1371600">
                <a:defRPr/>
              </a:pPr>
              <a:endParaRPr sz="2700" kern="0">
                <a:solidFill>
                  <a:prstClr val="black"/>
                </a:solidFill>
                <a:latin typeface="Calibri"/>
              </a:endParaRPr>
            </a:p>
          </p:txBody>
        </p:sp>
        <p:sp>
          <p:nvSpPr>
            <p:cNvPr id="88" name="object 82">
              <a:extLst>
                <a:ext uri="{FF2B5EF4-FFF2-40B4-BE49-F238E27FC236}">
                  <a16:creationId xmlns:a16="http://schemas.microsoft.com/office/drawing/2014/main" id="{3E1B6136-7E97-4172-8BDE-482F49AD84E6}"/>
                </a:ext>
              </a:extLst>
            </p:cNvPr>
            <p:cNvSpPr/>
            <p:nvPr/>
          </p:nvSpPr>
          <p:spPr>
            <a:xfrm>
              <a:off x="1104972" y="1227776"/>
              <a:ext cx="200888" cy="200888"/>
            </a:xfrm>
            <a:custGeom>
              <a:avLst/>
              <a:gdLst/>
              <a:ahLst/>
              <a:cxnLst/>
              <a:rect l="l" t="t" r="r" b="b"/>
              <a:pathLst>
                <a:path w="200888" h="200888">
                  <a:moveTo>
                    <a:pt x="22872" y="200888"/>
                  </a:moveTo>
                  <a:lnTo>
                    <a:pt x="200888" y="22872"/>
                  </a:lnTo>
                  <a:lnTo>
                    <a:pt x="178003" y="0"/>
                  </a:lnTo>
                  <a:lnTo>
                    <a:pt x="0" y="178015"/>
                  </a:lnTo>
                  <a:lnTo>
                    <a:pt x="22872" y="200888"/>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89" name="object 83">
              <a:extLst>
                <a:ext uri="{FF2B5EF4-FFF2-40B4-BE49-F238E27FC236}">
                  <a16:creationId xmlns:a16="http://schemas.microsoft.com/office/drawing/2014/main" id="{5AE3A21F-3953-48AB-BBA2-E69A414BBB24}"/>
                </a:ext>
              </a:extLst>
            </p:cNvPr>
            <p:cNvSpPr/>
            <p:nvPr/>
          </p:nvSpPr>
          <p:spPr>
            <a:xfrm>
              <a:off x="1047507" y="1173380"/>
              <a:ext cx="204901" cy="230378"/>
            </a:xfrm>
            <a:custGeom>
              <a:avLst/>
              <a:gdLst/>
              <a:ahLst/>
              <a:cxnLst/>
              <a:rect l="l" t="t" r="r" b="b"/>
              <a:pathLst>
                <a:path w="204901" h="230378">
                  <a:moveTo>
                    <a:pt x="204901" y="69710"/>
                  </a:moveTo>
                  <a:lnTo>
                    <a:pt x="172542" y="72516"/>
                  </a:lnTo>
                  <a:lnTo>
                    <a:pt x="172542" y="78473"/>
                  </a:lnTo>
                  <a:lnTo>
                    <a:pt x="170129" y="80886"/>
                  </a:lnTo>
                  <a:lnTo>
                    <a:pt x="140195" y="104863"/>
                  </a:lnTo>
                  <a:lnTo>
                    <a:pt x="140195" y="110820"/>
                  </a:lnTo>
                  <a:lnTo>
                    <a:pt x="137782" y="113233"/>
                  </a:lnTo>
                  <a:lnTo>
                    <a:pt x="37744" y="113233"/>
                  </a:lnTo>
                  <a:lnTo>
                    <a:pt x="44843" y="230377"/>
                  </a:lnTo>
                  <a:lnTo>
                    <a:pt x="46037" y="228599"/>
                  </a:lnTo>
                  <a:lnTo>
                    <a:pt x="204901" y="69710"/>
                  </a:lnTo>
                  <a:close/>
                </a:path>
                <a:path w="204901" h="230378">
                  <a:moveTo>
                    <a:pt x="32359" y="40157"/>
                  </a:moveTo>
                  <a:lnTo>
                    <a:pt x="5397" y="0"/>
                  </a:lnTo>
                  <a:lnTo>
                    <a:pt x="2425" y="0"/>
                  </a:lnTo>
                  <a:lnTo>
                    <a:pt x="0" y="2412"/>
                  </a:lnTo>
                  <a:lnTo>
                    <a:pt x="0" y="299542"/>
                  </a:lnTo>
                  <a:lnTo>
                    <a:pt x="2425" y="301955"/>
                  </a:lnTo>
                  <a:lnTo>
                    <a:pt x="202488" y="301955"/>
                  </a:lnTo>
                  <a:lnTo>
                    <a:pt x="204901" y="299542"/>
                  </a:lnTo>
                  <a:lnTo>
                    <a:pt x="204901" y="145961"/>
                  </a:lnTo>
                  <a:lnTo>
                    <a:pt x="84150" y="266712"/>
                  </a:lnTo>
                  <a:lnTo>
                    <a:pt x="83985" y="266826"/>
                  </a:lnTo>
                  <a:lnTo>
                    <a:pt x="82372" y="267893"/>
                  </a:lnTo>
                  <a:lnTo>
                    <a:pt x="29095" y="290728"/>
                  </a:lnTo>
                  <a:lnTo>
                    <a:pt x="25158" y="291172"/>
                  </a:lnTo>
                  <a:lnTo>
                    <a:pt x="22466" y="288747"/>
                  </a:lnTo>
                  <a:lnTo>
                    <a:pt x="21297" y="285318"/>
                  </a:lnTo>
                  <a:lnTo>
                    <a:pt x="22009" y="283654"/>
                  </a:lnTo>
                  <a:lnTo>
                    <a:pt x="44843" y="230377"/>
                  </a:lnTo>
                  <a:lnTo>
                    <a:pt x="37744" y="113233"/>
                  </a:lnTo>
                  <a:lnTo>
                    <a:pt x="34772" y="113233"/>
                  </a:lnTo>
                  <a:lnTo>
                    <a:pt x="32359" y="110820"/>
                  </a:lnTo>
                  <a:lnTo>
                    <a:pt x="32359" y="104863"/>
                  </a:lnTo>
                  <a:lnTo>
                    <a:pt x="34772" y="102450"/>
                  </a:lnTo>
                  <a:lnTo>
                    <a:pt x="137782" y="102450"/>
                  </a:lnTo>
                  <a:lnTo>
                    <a:pt x="140195" y="104863"/>
                  </a:lnTo>
                  <a:lnTo>
                    <a:pt x="170129" y="80886"/>
                  </a:lnTo>
                  <a:lnTo>
                    <a:pt x="34772" y="80886"/>
                  </a:lnTo>
                  <a:lnTo>
                    <a:pt x="32359" y="78460"/>
                  </a:lnTo>
                  <a:lnTo>
                    <a:pt x="32359" y="72516"/>
                  </a:lnTo>
                  <a:lnTo>
                    <a:pt x="34772" y="70091"/>
                  </a:lnTo>
                  <a:lnTo>
                    <a:pt x="170129" y="70091"/>
                  </a:lnTo>
                  <a:lnTo>
                    <a:pt x="172542" y="72516"/>
                  </a:lnTo>
                  <a:lnTo>
                    <a:pt x="204901" y="69710"/>
                  </a:lnTo>
                  <a:lnTo>
                    <a:pt x="172542" y="40157"/>
                  </a:lnTo>
                  <a:lnTo>
                    <a:pt x="172542" y="46113"/>
                  </a:lnTo>
                  <a:lnTo>
                    <a:pt x="170129" y="48526"/>
                  </a:lnTo>
                  <a:lnTo>
                    <a:pt x="34772" y="48526"/>
                  </a:lnTo>
                  <a:lnTo>
                    <a:pt x="32359" y="46113"/>
                  </a:lnTo>
                  <a:lnTo>
                    <a:pt x="32359" y="40157"/>
                  </a:lnTo>
                  <a:close/>
                </a:path>
                <a:path w="204901" h="230378">
                  <a:moveTo>
                    <a:pt x="199504" y="0"/>
                  </a:moveTo>
                  <a:lnTo>
                    <a:pt x="5397" y="0"/>
                  </a:lnTo>
                  <a:lnTo>
                    <a:pt x="32359" y="40157"/>
                  </a:lnTo>
                  <a:lnTo>
                    <a:pt x="34772" y="37744"/>
                  </a:lnTo>
                  <a:lnTo>
                    <a:pt x="170129" y="37744"/>
                  </a:lnTo>
                  <a:lnTo>
                    <a:pt x="172542" y="40157"/>
                  </a:lnTo>
                  <a:lnTo>
                    <a:pt x="204901" y="69710"/>
                  </a:lnTo>
                  <a:lnTo>
                    <a:pt x="204901" y="2412"/>
                  </a:lnTo>
                  <a:lnTo>
                    <a:pt x="202488" y="0"/>
                  </a:lnTo>
                  <a:lnTo>
                    <a:pt x="199504" y="0"/>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90" name="object 84">
              <a:extLst>
                <a:ext uri="{FF2B5EF4-FFF2-40B4-BE49-F238E27FC236}">
                  <a16:creationId xmlns:a16="http://schemas.microsoft.com/office/drawing/2014/main" id="{1C95AC37-7893-4DC1-9898-E6790BE0504E}"/>
                </a:ext>
              </a:extLst>
            </p:cNvPr>
            <p:cNvSpPr/>
            <p:nvPr/>
          </p:nvSpPr>
          <p:spPr>
            <a:xfrm>
              <a:off x="1084737" y="1415219"/>
              <a:ext cx="33667" cy="33667"/>
            </a:xfrm>
            <a:custGeom>
              <a:avLst/>
              <a:gdLst/>
              <a:ahLst/>
              <a:cxnLst/>
              <a:rect l="l" t="t" r="r" b="b"/>
              <a:pathLst>
                <a:path w="33667" h="33667">
                  <a:moveTo>
                    <a:pt x="33667" y="19240"/>
                  </a:moveTo>
                  <a:lnTo>
                    <a:pt x="14427" y="0"/>
                  </a:lnTo>
                  <a:lnTo>
                    <a:pt x="0" y="33667"/>
                  </a:lnTo>
                  <a:lnTo>
                    <a:pt x="33667" y="19240"/>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91" name="object 85">
              <a:extLst>
                <a:ext uri="{FF2B5EF4-FFF2-40B4-BE49-F238E27FC236}">
                  <a16:creationId xmlns:a16="http://schemas.microsoft.com/office/drawing/2014/main" id="{B4448E92-756A-4B34-94F7-D9E121EF7A28}"/>
                </a:ext>
              </a:extLst>
            </p:cNvPr>
            <p:cNvSpPr/>
            <p:nvPr/>
          </p:nvSpPr>
          <p:spPr>
            <a:xfrm>
              <a:off x="1290608" y="1211329"/>
              <a:ext cx="31673" cy="31686"/>
            </a:xfrm>
            <a:custGeom>
              <a:avLst/>
              <a:gdLst/>
              <a:ahLst/>
              <a:cxnLst/>
              <a:rect l="l" t="t" r="r" b="b"/>
              <a:pathLst>
                <a:path w="31673" h="31686">
                  <a:moveTo>
                    <a:pt x="22872" y="31686"/>
                  </a:moveTo>
                  <a:lnTo>
                    <a:pt x="31673" y="22885"/>
                  </a:lnTo>
                  <a:lnTo>
                    <a:pt x="8801" y="0"/>
                  </a:lnTo>
                  <a:lnTo>
                    <a:pt x="0" y="8813"/>
                  </a:lnTo>
                  <a:lnTo>
                    <a:pt x="22872" y="31686"/>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sp>
          <p:nvSpPr>
            <p:cNvPr id="92" name="object 86">
              <a:extLst>
                <a:ext uri="{FF2B5EF4-FFF2-40B4-BE49-F238E27FC236}">
                  <a16:creationId xmlns:a16="http://schemas.microsoft.com/office/drawing/2014/main" id="{A7AF6E76-8E7A-4E25-8FD1-83B025AAB863}"/>
                </a:ext>
              </a:extLst>
            </p:cNvPr>
            <p:cNvSpPr/>
            <p:nvPr/>
          </p:nvSpPr>
          <p:spPr>
            <a:xfrm>
              <a:off x="1307048" y="1183744"/>
              <a:ext cx="42837" cy="42837"/>
            </a:xfrm>
            <a:custGeom>
              <a:avLst/>
              <a:gdLst/>
              <a:ahLst/>
              <a:cxnLst/>
              <a:rect l="l" t="t" r="r" b="b"/>
              <a:pathLst>
                <a:path w="42837" h="42837">
                  <a:moveTo>
                    <a:pt x="38125" y="4737"/>
                  </a:moveTo>
                  <a:lnTo>
                    <a:pt x="35090" y="1701"/>
                  </a:lnTo>
                  <a:lnTo>
                    <a:pt x="30975" y="0"/>
                  </a:lnTo>
                  <a:lnTo>
                    <a:pt x="22390" y="0"/>
                  </a:lnTo>
                  <a:lnTo>
                    <a:pt x="18275" y="1701"/>
                  </a:lnTo>
                  <a:lnTo>
                    <a:pt x="15252" y="4737"/>
                  </a:lnTo>
                  <a:lnTo>
                    <a:pt x="0" y="19964"/>
                  </a:lnTo>
                  <a:lnTo>
                    <a:pt x="22872" y="42837"/>
                  </a:lnTo>
                  <a:lnTo>
                    <a:pt x="38125" y="27584"/>
                  </a:lnTo>
                  <a:lnTo>
                    <a:pt x="42837" y="16487"/>
                  </a:lnTo>
                  <a:lnTo>
                    <a:pt x="38603" y="5238"/>
                  </a:lnTo>
                  <a:lnTo>
                    <a:pt x="38125" y="4737"/>
                  </a:lnTo>
                  <a:close/>
                </a:path>
              </a:pathLst>
            </a:custGeom>
            <a:solidFill>
              <a:srgbClr val="CE3034"/>
            </a:solidFill>
          </p:spPr>
          <p:txBody>
            <a:bodyPr wrap="square" lIns="0" tIns="0" rIns="0" bIns="0" rtlCol="0">
              <a:noAutofit/>
            </a:bodyPr>
            <a:lstStyle/>
            <a:p>
              <a:pPr defTabSz="1371600">
                <a:defRPr/>
              </a:pPr>
              <a:endParaRPr sz="2700" kern="0">
                <a:solidFill>
                  <a:prstClr val="black"/>
                </a:solidFill>
                <a:latin typeface="Calibri"/>
              </a:endParaRPr>
            </a:p>
          </p:txBody>
        </p:sp>
      </p:grpSp>
      <p:sp>
        <p:nvSpPr>
          <p:cNvPr id="93" name="Rounded Rectangle 1">
            <a:extLst>
              <a:ext uri="{FF2B5EF4-FFF2-40B4-BE49-F238E27FC236}">
                <a16:creationId xmlns:a16="http://schemas.microsoft.com/office/drawing/2014/main" id="{F3EE33EB-1FC1-4CAF-916F-B8328AC88BF0}"/>
              </a:ext>
            </a:extLst>
          </p:cNvPr>
          <p:cNvSpPr/>
          <p:nvPr/>
        </p:nvSpPr>
        <p:spPr>
          <a:xfrm>
            <a:off x="654781" y="92387"/>
            <a:ext cx="8575235" cy="863769"/>
          </a:xfrm>
          <a:prstGeom prst="roundRect">
            <a:avLst/>
          </a:prstGeom>
          <a:noFill/>
          <a:ln w="6350" cap="flat" cmpd="sng" algn="ctr">
            <a:noFill/>
            <a:prstDash val="solid"/>
            <a:miter lim="800000"/>
          </a:ln>
          <a:effectLst/>
        </p:spPr>
        <p:txBody>
          <a:bodyPr wrap="square" tIns="162000" rtlCol="0" anchor="ctr" anchorCtr="1"/>
          <a:lstStyle/>
          <a:p>
            <a:pPr algn="r" defTabSz="1371600">
              <a:defRPr/>
            </a:pPr>
            <a:r>
              <a:rPr lang="en-US" sz="3300" b="1" kern="0" dirty="0">
                <a:solidFill>
                  <a:srgbClr val="000000"/>
                </a:solidFill>
                <a:latin typeface="Arial" panose="020B0604020202020204" pitchFamily="34" charset="0"/>
                <a:cs typeface="Arial" panose="020B0604020202020204" pitchFamily="34" charset="0"/>
              </a:rPr>
              <a:t>   PENGELOLAAN KEUANGAN DAERAH</a:t>
            </a:r>
          </a:p>
        </p:txBody>
      </p:sp>
      <p:sp>
        <p:nvSpPr>
          <p:cNvPr id="94" name="Rectangle: Rounded Corners 239">
            <a:extLst>
              <a:ext uri="{FF2B5EF4-FFF2-40B4-BE49-F238E27FC236}">
                <a16:creationId xmlns:a16="http://schemas.microsoft.com/office/drawing/2014/main" id="{75F0D658-6B4B-41D7-8E15-AF9B8001E7F7}"/>
              </a:ext>
            </a:extLst>
          </p:cNvPr>
          <p:cNvSpPr/>
          <p:nvPr/>
        </p:nvSpPr>
        <p:spPr>
          <a:xfrm>
            <a:off x="259796" y="1778884"/>
            <a:ext cx="7085745" cy="2533127"/>
          </a:xfrm>
          <a:prstGeom prst="roundRect">
            <a:avLst>
              <a:gd name="adj" fmla="val 5037"/>
            </a:avLst>
          </a:prstGeom>
          <a:ln/>
        </p:spPr>
        <p:style>
          <a:lnRef idx="0">
            <a:schemeClr val="accent1"/>
          </a:lnRef>
          <a:fillRef idx="3">
            <a:schemeClr val="accent1"/>
          </a:fillRef>
          <a:effectRef idx="3">
            <a:schemeClr val="accent1"/>
          </a:effectRef>
          <a:fontRef idx="minor">
            <a:schemeClr val="lt1"/>
          </a:fontRef>
        </p:style>
        <p:txBody>
          <a:bodyPr rtlCol="0" anchor="ctr"/>
          <a:lstStyle/>
          <a:p>
            <a:pPr defTabSz="1371600">
              <a:defRPr/>
            </a:pPr>
            <a:r>
              <a:rPr lang="id-ID" sz="2700" kern="0" dirty="0">
                <a:solidFill>
                  <a:prstClr val="white"/>
                </a:solidFill>
                <a:latin typeface="Arial"/>
                <a:cs typeface="Arial"/>
              </a:rPr>
              <a:t>Pengelolaan</a:t>
            </a:r>
            <a:r>
              <a:rPr lang="id-ID" sz="2700" kern="0" spc="-150" dirty="0">
                <a:solidFill>
                  <a:prstClr val="white"/>
                </a:solidFill>
                <a:latin typeface="Arial"/>
                <a:cs typeface="Arial"/>
              </a:rPr>
              <a:t> </a:t>
            </a:r>
            <a:r>
              <a:rPr lang="id-ID" sz="2700" kern="0" dirty="0">
                <a:solidFill>
                  <a:prstClr val="white"/>
                </a:solidFill>
                <a:latin typeface="Arial"/>
                <a:cs typeface="Arial"/>
              </a:rPr>
              <a:t>Keuangan</a:t>
            </a:r>
            <a:r>
              <a:rPr lang="en-US" sz="2700" kern="0" dirty="0">
                <a:solidFill>
                  <a:prstClr val="white"/>
                </a:solidFill>
                <a:latin typeface="Arial"/>
                <a:cs typeface="Arial"/>
              </a:rPr>
              <a:t> </a:t>
            </a:r>
            <a:r>
              <a:rPr lang="id-ID" sz="2700" kern="0" dirty="0">
                <a:solidFill>
                  <a:prstClr val="white"/>
                </a:solidFill>
                <a:latin typeface="Arial"/>
                <a:cs typeface="Arial"/>
              </a:rPr>
              <a:t>Daerah</a:t>
            </a:r>
            <a:r>
              <a:rPr lang="id-ID" sz="2700" kern="0" spc="-132" dirty="0">
                <a:solidFill>
                  <a:prstClr val="white"/>
                </a:solidFill>
                <a:latin typeface="Arial"/>
                <a:cs typeface="Arial"/>
              </a:rPr>
              <a:t> </a:t>
            </a:r>
            <a:r>
              <a:rPr lang="id-ID" sz="2700" kern="0" dirty="0">
                <a:solidFill>
                  <a:prstClr val="white"/>
                </a:solidFill>
                <a:latin typeface="Arial"/>
                <a:cs typeface="Arial"/>
              </a:rPr>
              <a:t>adalah</a:t>
            </a:r>
            <a:r>
              <a:rPr lang="en-US" sz="2700" kern="0" dirty="0">
                <a:solidFill>
                  <a:prstClr val="white"/>
                </a:solidFill>
                <a:latin typeface="Arial"/>
                <a:cs typeface="Arial"/>
              </a:rPr>
              <a:t> </a:t>
            </a:r>
            <a:r>
              <a:rPr lang="id-ID" sz="2700" kern="0" dirty="0">
                <a:solidFill>
                  <a:prstClr val="white"/>
                </a:solidFill>
                <a:latin typeface="Arial"/>
                <a:cs typeface="Arial"/>
              </a:rPr>
              <a:t>keseluruhan</a:t>
            </a:r>
            <a:r>
              <a:rPr lang="id-ID" sz="2700" kern="0" spc="-72" dirty="0">
                <a:solidFill>
                  <a:prstClr val="white"/>
                </a:solidFill>
                <a:latin typeface="Arial"/>
                <a:cs typeface="Arial"/>
              </a:rPr>
              <a:t> </a:t>
            </a:r>
            <a:r>
              <a:rPr lang="id-ID" sz="2700" kern="0" dirty="0">
                <a:solidFill>
                  <a:prstClr val="white"/>
                </a:solidFill>
                <a:latin typeface="Arial"/>
                <a:cs typeface="Arial"/>
              </a:rPr>
              <a:t>kegiatan yang meliputi</a:t>
            </a:r>
            <a:r>
              <a:rPr lang="id-ID" sz="2700" kern="0" spc="92" dirty="0">
                <a:solidFill>
                  <a:prstClr val="white"/>
                </a:solidFill>
                <a:latin typeface="Arial"/>
                <a:cs typeface="Arial"/>
              </a:rPr>
              <a:t> </a:t>
            </a:r>
            <a:r>
              <a:rPr lang="id-ID" sz="2700" kern="0" dirty="0">
                <a:solidFill>
                  <a:prstClr val="white"/>
                </a:solidFill>
                <a:latin typeface="Arial"/>
                <a:cs typeface="Arial"/>
              </a:rPr>
              <a:t>perencanaan,</a:t>
            </a:r>
            <a:r>
              <a:rPr lang="en-US" sz="2700" kern="0" dirty="0">
                <a:solidFill>
                  <a:prstClr val="white"/>
                </a:solidFill>
                <a:latin typeface="Arial"/>
                <a:cs typeface="Arial"/>
              </a:rPr>
              <a:t> </a:t>
            </a:r>
            <a:r>
              <a:rPr lang="id-ID" sz="2700" kern="0" dirty="0">
                <a:solidFill>
                  <a:prstClr val="white"/>
                </a:solidFill>
                <a:latin typeface="Arial"/>
                <a:cs typeface="Arial"/>
              </a:rPr>
              <a:t>penganggaran, pelaksanaan,</a:t>
            </a:r>
            <a:r>
              <a:rPr lang="en-US" sz="2700" kern="0" dirty="0">
                <a:solidFill>
                  <a:prstClr val="white"/>
                </a:solidFill>
                <a:latin typeface="Arial"/>
                <a:cs typeface="Arial"/>
              </a:rPr>
              <a:t> </a:t>
            </a:r>
            <a:r>
              <a:rPr lang="id-ID" sz="2700" kern="0" dirty="0">
                <a:solidFill>
                  <a:srgbClr val="FFFF00"/>
                </a:solidFill>
                <a:latin typeface="Arial"/>
                <a:cs typeface="Arial"/>
              </a:rPr>
              <a:t>penatausahaan,</a:t>
            </a:r>
            <a:r>
              <a:rPr lang="id-ID" sz="2700" kern="0" spc="-96" dirty="0">
                <a:solidFill>
                  <a:srgbClr val="FFFF00"/>
                </a:solidFill>
                <a:latin typeface="Arial"/>
                <a:cs typeface="Arial"/>
              </a:rPr>
              <a:t> </a:t>
            </a:r>
            <a:r>
              <a:rPr lang="id-ID" sz="2700" kern="0" dirty="0">
                <a:solidFill>
                  <a:srgbClr val="FFFF00"/>
                </a:solidFill>
                <a:latin typeface="Arial"/>
                <a:cs typeface="Arial"/>
              </a:rPr>
              <a:t>pelaporan</a:t>
            </a:r>
            <a:r>
              <a:rPr lang="id-ID" sz="2700" kern="0" dirty="0">
                <a:solidFill>
                  <a:prstClr val="white"/>
                </a:solidFill>
                <a:latin typeface="Arial"/>
                <a:cs typeface="Arial"/>
              </a:rPr>
              <a:t>,</a:t>
            </a:r>
            <a:r>
              <a:rPr lang="en-US" sz="2700" kern="0" dirty="0">
                <a:solidFill>
                  <a:prstClr val="white"/>
                </a:solidFill>
                <a:latin typeface="Arial"/>
                <a:cs typeface="Arial"/>
              </a:rPr>
              <a:t> </a:t>
            </a:r>
            <a:r>
              <a:rPr lang="id-ID" sz="2700" kern="0" dirty="0">
                <a:solidFill>
                  <a:prstClr val="white"/>
                </a:solidFill>
                <a:latin typeface="Arial"/>
                <a:cs typeface="Arial"/>
              </a:rPr>
              <a:t>pertanggungiawaban,</a:t>
            </a:r>
            <a:r>
              <a:rPr lang="id-ID" sz="2700" kern="0" spc="129" dirty="0">
                <a:solidFill>
                  <a:prstClr val="white"/>
                </a:solidFill>
                <a:latin typeface="Arial"/>
                <a:cs typeface="Arial"/>
              </a:rPr>
              <a:t> </a:t>
            </a:r>
            <a:r>
              <a:rPr lang="id-ID" sz="2700" kern="0" dirty="0">
                <a:solidFill>
                  <a:prstClr val="white"/>
                </a:solidFill>
                <a:latin typeface="Arial"/>
                <a:cs typeface="Arial"/>
              </a:rPr>
              <a:t>dan pengawasan Keuangan Daerah.</a:t>
            </a:r>
          </a:p>
        </p:txBody>
      </p:sp>
      <p:cxnSp>
        <p:nvCxnSpPr>
          <p:cNvPr id="95" name="Connector: Elbow 240">
            <a:extLst>
              <a:ext uri="{FF2B5EF4-FFF2-40B4-BE49-F238E27FC236}">
                <a16:creationId xmlns:a16="http://schemas.microsoft.com/office/drawing/2014/main" id="{67CCC15D-5D54-48A5-9640-01569C4547F7}"/>
              </a:ext>
            </a:extLst>
          </p:cNvPr>
          <p:cNvCxnSpPr>
            <a:cxnSpLocks/>
          </p:cNvCxnSpPr>
          <p:nvPr/>
        </p:nvCxnSpPr>
        <p:spPr>
          <a:xfrm rot="10800000" flipV="1">
            <a:off x="378366" y="1974541"/>
            <a:ext cx="8464509" cy="2748554"/>
          </a:xfrm>
          <a:prstGeom prst="bentConnector3">
            <a:avLst>
              <a:gd name="adj1" fmla="val 15951"/>
            </a:avLst>
          </a:prstGeom>
          <a:noFill/>
          <a:ln w="19050" cap="flat" cmpd="sng" algn="ctr">
            <a:solidFill>
              <a:srgbClr val="FF0000"/>
            </a:solidFill>
            <a:prstDash val="solid"/>
            <a:miter lim="800000"/>
            <a:tailEnd type="triangle"/>
          </a:ln>
          <a:effectLst/>
        </p:spPr>
      </p:cxnSp>
      <p:cxnSp>
        <p:nvCxnSpPr>
          <p:cNvPr id="96" name="Connector: Elbow 241">
            <a:extLst>
              <a:ext uri="{FF2B5EF4-FFF2-40B4-BE49-F238E27FC236}">
                <a16:creationId xmlns:a16="http://schemas.microsoft.com/office/drawing/2014/main" id="{9DEBF592-DB95-4D0A-A176-D5D5784D9872}"/>
              </a:ext>
            </a:extLst>
          </p:cNvPr>
          <p:cNvCxnSpPr>
            <a:cxnSpLocks/>
            <a:endCxn id="97" idx="1"/>
          </p:cNvCxnSpPr>
          <p:nvPr/>
        </p:nvCxnSpPr>
        <p:spPr>
          <a:xfrm>
            <a:off x="10477859" y="1942796"/>
            <a:ext cx="1378128" cy="738452"/>
          </a:xfrm>
          <a:prstGeom prst="bentConnector3">
            <a:avLst>
              <a:gd name="adj1" fmla="val 50000"/>
            </a:avLst>
          </a:prstGeom>
          <a:noFill/>
          <a:ln w="19050" cap="flat" cmpd="sng" algn="ctr">
            <a:solidFill>
              <a:srgbClr val="FF0000"/>
            </a:solidFill>
            <a:prstDash val="solid"/>
            <a:miter lim="800000"/>
            <a:tailEnd type="triangle"/>
          </a:ln>
          <a:effectLst/>
        </p:spPr>
      </p:cxnSp>
      <p:sp>
        <p:nvSpPr>
          <p:cNvPr id="97" name="object 30">
            <a:extLst>
              <a:ext uri="{FF2B5EF4-FFF2-40B4-BE49-F238E27FC236}">
                <a16:creationId xmlns:a16="http://schemas.microsoft.com/office/drawing/2014/main" id="{72670A61-EEB2-4539-9263-903AC19A2264}"/>
              </a:ext>
            </a:extLst>
          </p:cNvPr>
          <p:cNvSpPr txBox="1"/>
          <p:nvPr/>
        </p:nvSpPr>
        <p:spPr>
          <a:xfrm>
            <a:off x="11855987" y="1093025"/>
            <a:ext cx="6202883" cy="3176444"/>
          </a:xfrm>
          <a:prstGeom prst="rect">
            <a:avLst/>
          </a:prstGeom>
        </p:spPr>
        <p:txBody>
          <a:bodyPr wrap="square" lIns="0" tIns="0" rIns="0" bIns="0" rtlCol="0">
            <a:noAutofit/>
          </a:bodyPr>
          <a:lstStyle/>
          <a:p>
            <a:pPr marL="19050" defTabSz="1371600">
              <a:spcBef>
                <a:spcPts val="77"/>
              </a:spcBef>
              <a:defRPr/>
            </a:pPr>
            <a:r>
              <a:rPr lang="en-US" sz="2250" dirty="0" err="1">
                <a:solidFill>
                  <a:prstClr val="black"/>
                </a:solidFill>
                <a:latin typeface="Arial"/>
                <a:cs typeface="Arial"/>
              </a:rPr>
              <a:t>Pengelolaan</a:t>
            </a:r>
            <a:r>
              <a:rPr lang="en-US" sz="2250" dirty="0">
                <a:solidFill>
                  <a:prstClr val="black"/>
                </a:solidFill>
                <a:latin typeface="Arial"/>
                <a:cs typeface="Arial"/>
              </a:rPr>
              <a:t> </a:t>
            </a:r>
            <a:r>
              <a:rPr lang="en-US" sz="2250" dirty="0" err="1">
                <a:solidFill>
                  <a:prstClr val="black"/>
                </a:solidFill>
                <a:latin typeface="Arial"/>
                <a:cs typeface="Arial"/>
              </a:rPr>
              <a:t>Keuangan</a:t>
            </a:r>
            <a:r>
              <a:rPr lang="en-US" sz="2250" dirty="0">
                <a:solidFill>
                  <a:prstClr val="black"/>
                </a:solidFill>
                <a:latin typeface="Arial"/>
                <a:cs typeface="Arial"/>
              </a:rPr>
              <a:t> Daerah </a:t>
            </a:r>
          </a:p>
          <a:p>
            <a:pPr marL="19050" defTabSz="1371600">
              <a:spcBef>
                <a:spcPts val="77"/>
              </a:spcBef>
              <a:defRPr/>
            </a:pPr>
            <a:r>
              <a:rPr lang="en-US" sz="2250" dirty="0" err="1">
                <a:solidFill>
                  <a:prstClr val="black"/>
                </a:solidFill>
                <a:latin typeface="Arial"/>
                <a:cs typeface="Arial"/>
              </a:rPr>
              <a:t>d</a:t>
            </a:r>
            <a:r>
              <a:rPr sz="2250" dirty="0" err="1">
                <a:solidFill>
                  <a:prstClr val="black"/>
                </a:solidFill>
                <a:latin typeface="Arial"/>
                <a:cs typeface="Arial"/>
              </a:rPr>
              <a:t>ilakukan</a:t>
            </a:r>
            <a:r>
              <a:rPr sz="2250" dirty="0">
                <a:solidFill>
                  <a:prstClr val="black"/>
                </a:solidFill>
                <a:latin typeface="Arial"/>
                <a:cs typeface="Arial"/>
              </a:rPr>
              <a:t> </a:t>
            </a:r>
            <a:r>
              <a:rPr lang="en-US" sz="2250" dirty="0" err="1">
                <a:solidFill>
                  <a:prstClr val="black"/>
                </a:solidFill>
                <a:latin typeface="Arial"/>
                <a:cs typeface="Arial"/>
              </a:rPr>
              <a:t>s</a:t>
            </a:r>
            <a:r>
              <a:rPr sz="2250" dirty="0" err="1">
                <a:solidFill>
                  <a:prstClr val="black"/>
                </a:solidFill>
                <a:latin typeface="Arial"/>
                <a:cs typeface="Arial"/>
              </a:rPr>
              <a:t>ecara</a:t>
            </a:r>
            <a:r>
              <a:rPr sz="2250" dirty="0">
                <a:solidFill>
                  <a:prstClr val="black"/>
                </a:solidFill>
                <a:latin typeface="Arial"/>
                <a:cs typeface="Arial"/>
              </a:rPr>
              <a:t>:</a:t>
            </a:r>
            <a:endParaRPr lang="en-US" sz="2250" dirty="0">
              <a:solidFill>
                <a:prstClr val="black"/>
              </a:solidFill>
              <a:latin typeface="Arial"/>
              <a:cs typeface="Arial"/>
            </a:endParaRPr>
          </a:p>
          <a:p>
            <a:pPr marL="447675" indent="-428625" defTabSz="1371600">
              <a:spcBef>
                <a:spcPts val="77"/>
              </a:spcBef>
              <a:buFont typeface="Wingdings" panose="05000000000000000000" pitchFamily="2" charset="2"/>
              <a:buChar char="q"/>
              <a:defRPr/>
            </a:pPr>
            <a:r>
              <a:rPr lang="en-US" sz="2250" dirty="0" err="1">
                <a:solidFill>
                  <a:prstClr val="black"/>
                </a:solidFill>
                <a:latin typeface="Arial"/>
                <a:cs typeface="Arial"/>
              </a:rPr>
              <a:t>Tertib</a:t>
            </a:r>
            <a:r>
              <a:rPr lang="en-US" sz="2250" dirty="0">
                <a:solidFill>
                  <a:prstClr val="black"/>
                </a:solidFill>
                <a:latin typeface="Arial"/>
                <a:cs typeface="Arial"/>
              </a:rPr>
              <a:t>;</a:t>
            </a:r>
          </a:p>
          <a:p>
            <a:pPr marL="447675" indent="-428625" defTabSz="1371600">
              <a:spcBef>
                <a:spcPts val="77"/>
              </a:spcBef>
              <a:buFont typeface="Wingdings" panose="05000000000000000000" pitchFamily="2" charset="2"/>
              <a:buChar char="q"/>
              <a:defRPr/>
            </a:pPr>
            <a:r>
              <a:rPr lang="en-US" sz="2250" dirty="0" err="1">
                <a:solidFill>
                  <a:prstClr val="black"/>
                </a:solidFill>
                <a:latin typeface="Arial"/>
                <a:cs typeface="Arial"/>
              </a:rPr>
              <a:t>Efisien</a:t>
            </a:r>
            <a:r>
              <a:rPr lang="en-US" sz="2250" dirty="0">
                <a:solidFill>
                  <a:prstClr val="black"/>
                </a:solidFill>
                <a:latin typeface="Arial"/>
                <a:cs typeface="Arial"/>
              </a:rPr>
              <a:t>;</a:t>
            </a:r>
          </a:p>
          <a:p>
            <a:pPr marL="447675" indent="-428625" defTabSz="1371600">
              <a:spcBef>
                <a:spcPts val="77"/>
              </a:spcBef>
              <a:buFont typeface="Wingdings" panose="05000000000000000000" pitchFamily="2" charset="2"/>
              <a:buChar char="q"/>
              <a:defRPr/>
            </a:pPr>
            <a:r>
              <a:rPr lang="en-US" sz="2250" dirty="0" err="1">
                <a:solidFill>
                  <a:prstClr val="black"/>
                </a:solidFill>
                <a:latin typeface="Arial"/>
                <a:cs typeface="Arial"/>
              </a:rPr>
              <a:t>Ekonomis</a:t>
            </a:r>
            <a:r>
              <a:rPr lang="en-US" sz="2250" dirty="0">
                <a:solidFill>
                  <a:prstClr val="black"/>
                </a:solidFill>
                <a:latin typeface="Arial"/>
                <a:cs typeface="Arial"/>
              </a:rPr>
              <a:t>;</a:t>
            </a:r>
          </a:p>
          <a:p>
            <a:pPr marL="447675" indent="-428625" defTabSz="1371600">
              <a:spcBef>
                <a:spcPts val="77"/>
              </a:spcBef>
              <a:buFont typeface="Wingdings" panose="05000000000000000000" pitchFamily="2" charset="2"/>
              <a:buChar char="q"/>
              <a:defRPr/>
            </a:pPr>
            <a:r>
              <a:rPr lang="en-US" sz="2250" dirty="0" err="1">
                <a:solidFill>
                  <a:prstClr val="black"/>
                </a:solidFill>
                <a:latin typeface="Arial"/>
                <a:cs typeface="Arial"/>
              </a:rPr>
              <a:t>Efektif</a:t>
            </a:r>
            <a:r>
              <a:rPr lang="en-US" sz="2250" dirty="0">
                <a:solidFill>
                  <a:prstClr val="black"/>
                </a:solidFill>
                <a:latin typeface="Arial"/>
                <a:cs typeface="Arial"/>
              </a:rPr>
              <a:t>;</a:t>
            </a:r>
          </a:p>
          <a:p>
            <a:pPr marL="447675" indent="-428625" defTabSz="1371600">
              <a:spcBef>
                <a:spcPts val="77"/>
              </a:spcBef>
              <a:buFont typeface="Wingdings" panose="05000000000000000000" pitchFamily="2" charset="2"/>
              <a:buChar char="q"/>
              <a:defRPr/>
            </a:pPr>
            <a:r>
              <a:rPr lang="en-US" sz="2250" dirty="0" err="1">
                <a:solidFill>
                  <a:prstClr val="black"/>
                </a:solidFill>
                <a:latin typeface="Arial"/>
                <a:cs typeface="Arial"/>
              </a:rPr>
              <a:t>Transparan</a:t>
            </a:r>
            <a:r>
              <a:rPr lang="en-US" sz="2250" dirty="0">
                <a:solidFill>
                  <a:prstClr val="black"/>
                </a:solidFill>
                <a:latin typeface="Arial"/>
                <a:cs typeface="Arial"/>
              </a:rPr>
              <a:t>; dan</a:t>
            </a:r>
          </a:p>
          <a:p>
            <a:pPr marL="447675" indent="-428625" defTabSz="1371600">
              <a:spcBef>
                <a:spcPts val="77"/>
              </a:spcBef>
              <a:buFont typeface="Wingdings" panose="05000000000000000000" pitchFamily="2" charset="2"/>
              <a:buChar char="q"/>
              <a:defRPr/>
            </a:pPr>
            <a:r>
              <a:rPr lang="en-US" sz="2250" dirty="0" err="1">
                <a:solidFill>
                  <a:prstClr val="black"/>
                </a:solidFill>
                <a:latin typeface="Arial"/>
                <a:cs typeface="Arial"/>
              </a:rPr>
              <a:t>Bertanggung</a:t>
            </a:r>
            <a:r>
              <a:rPr lang="en-US" sz="2250" dirty="0">
                <a:solidFill>
                  <a:prstClr val="black"/>
                </a:solidFill>
                <a:latin typeface="Arial"/>
                <a:cs typeface="Arial"/>
              </a:rPr>
              <a:t> Jawab </a:t>
            </a:r>
            <a:r>
              <a:rPr lang="en-US" sz="2250" dirty="0" err="1">
                <a:solidFill>
                  <a:prstClr val="black"/>
                </a:solidFill>
                <a:latin typeface="Arial"/>
                <a:cs typeface="Arial"/>
              </a:rPr>
              <a:t>dengan</a:t>
            </a:r>
            <a:r>
              <a:rPr lang="en-US" sz="2250" dirty="0">
                <a:solidFill>
                  <a:prstClr val="black"/>
                </a:solidFill>
                <a:latin typeface="Arial"/>
                <a:cs typeface="Arial"/>
              </a:rPr>
              <a:t> </a:t>
            </a:r>
            <a:r>
              <a:rPr lang="en-US" sz="2250" dirty="0" err="1">
                <a:solidFill>
                  <a:prstClr val="black"/>
                </a:solidFill>
                <a:latin typeface="Arial"/>
                <a:cs typeface="Arial"/>
              </a:rPr>
              <a:t>memperhatikan</a:t>
            </a:r>
            <a:r>
              <a:rPr lang="en-US" sz="2250" dirty="0">
                <a:solidFill>
                  <a:prstClr val="black"/>
                </a:solidFill>
                <a:latin typeface="Arial"/>
                <a:cs typeface="Arial"/>
              </a:rPr>
              <a:t> rasa </a:t>
            </a:r>
            <a:r>
              <a:rPr lang="en-US" sz="2250" dirty="0" err="1">
                <a:solidFill>
                  <a:prstClr val="black"/>
                </a:solidFill>
                <a:latin typeface="Arial"/>
                <a:cs typeface="Arial"/>
              </a:rPr>
              <a:t>keadilan</a:t>
            </a:r>
            <a:r>
              <a:rPr lang="en-US" sz="2250" dirty="0">
                <a:solidFill>
                  <a:prstClr val="black"/>
                </a:solidFill>
                <a:latin typeface="Arial"/>
                <a:cs typeface="Arial"/>
              </a:rPr>
              <a:t>, </a:t>
            </a:r>
            <a:r>
              <a:rPr lang="en-US" sz="2250" dirty="0" err="1">
                <a:solidFill>
                  <a:prstClr val="black"/>
                </a:solidFill>
                <a:latin typeface="Arial"/>
                <a:cs typeface="Arial"/>
              </a:rPr>
              <a:t>kepatutan</a:t>
            </a:r>
            <a:r>
              <a:rPr lang="en-US" sz="2250" dirty="0">
                <a:solidFill>
                  <a:prstClr val="black"/>
                </a:solidFill>
                <a:latin typeface="Arial"/>
                <a:cs typeface="Arial"/>
              </a:rPr>
              <a:t>, </a:t>
            </a:r>
            <a:r>
              <a:rPr lang="en-US" sz="2250" dirty="0" err="1">
                <a:solidFill>
                  <a:prstClr val="black"/>
                </a:solidFill>
                <a:latin typeface="Arial"/>
                <a:cs typeface="Arial"/>
              </a:rPr>
              <a:t>manfaat</a:t>
            </a:r>
            <a:r>
              <a:rPr lang="en-US" sz="2250" dirty="0">
                <a:solidFill>
                  <a:prstClr val="black"/>
                </a:solidFill>
                <a:latin typeface="Arial"/>
                <a:cs typeface="Arial"/>
              </a:rPr>
              <a:t> </a:t>
            </a:r>
            <a:r>
              <a:rPr lang="en-US" sz="2250" dirty="0" err="1">
                <a:solidFill>
                  <a:prstClr val="black"/>
                </a:solidFill>
                <a:latin typeface="Arial"/>
                <a:cs typeface="Arial"/>
              </a:rPr>
              <a:t>untuk</a:t>
            </a:r>
            <a:r>
              <a:rPr lang="en-US" sz="2250" dirty="0">
                <a:solidFill>
                  <a:prstClr val="black"/>
                </a:solidFill>
                <a:latin typeface="Arial"/>
                <a:cs typeface="Arial"/>
              </a:rPr>
              <a:t> </a:t>
            </a:r>
            <a:r>
              <a:rPr lang="en-US" sz="2250" dirty="0" err="1">
                <a:solidFill>
                  <a:prstClr val="black"/>
                </a:solidFill>
                <a:latin typeface="Arial"/>
                <a:cs typeface="Arial"/>
              </a:rPr>
              <a:t>masyarakat</a:t>
            </a:r>
            <a:r>
              <a:rPr lang="en-US" sz="2250" dirty="0">
                <a:solidFill>
                  <a:prstClr val="black"/>
                </a:solidFill>
                <a:latin typeface="Arial"/>
                <a:cs typeface="Arial"/>
              </a:rPr>
              <a:t>, </a:t>
            </a:r>
            <a:r>
              <a:rPr lang="en-US" sz="2250" dirty="0" err="1">
                <a:solidFill>
                  <a:prstClr val="black"/>
                </a:solidFill>
                <a:latin typeface="Arial"/>
                <a:cs typeface="Arial"/>
              </a:rPr>
              <a:t>serta</a:t>
            </a:r>
            <a:r>
              <a:rPr lang="en-US" sz="2250" dirty="0">
                <a:solidFill>
                  <a:prstClr val="black"/>
                </a:solidFill>
                <a:latin typeface="Arial"/>
                <a:cs typeface="Arial"/>
              </a:rPr>
              <a:t> </a:t>
            </a:r>
            <a:r>
              <a:rPr lang="en-US" sz="2250" dirty="0" err="1">
                <a:solidFill>
                  <a:prstClr val="black"/>
                </a:solidFill>
                <a:latin typeface="Arial"/>
                <a:cs typeface="Arial"/>
              </a:rPr>
              <a:t>taat</a:t>
            </a:r>
            <a:r>
              <a:rPr lang="en-US" sz="2250" dirty="0">
                <a:solidFill>
                  <a:prstClr val="black"/>
                </a:solidFill>
                <a:latin typeface="Arial"/>
                <a:cs typeface="Arial"/>
              </a:rPr>
              <a:t> pada </a:t>
            </a:r>
            <a:r>
              <a:rPr lang="en-US" sz="2250" dirty="0" err="1">
                <a:solidFill>
                  <a:prstClr val="black"/>
                </a:solidFill>
                <a:latin typeface="Arial"/>
                <a:cs typeface="Arial"/>
              </a:rPr>
              <a:t>ketentuan</a:t>
            </a:r>
            <a:r>
              <a:rPr lang="en-US" sz="2250" dirty="0">
                <a:solidFill>
                  <a:prstClr val="black"/>
                </a:solidFill>
                <a:latin typeface="Arial"/>
                <a:cs typeface="Arial"/>
              </a:rPr>
              <a:t> </a:t>
            </a:r>
            <a:r>
              <a:rPr lang="en-US" sz="2250" dirty="0" err="1">
                <a:solidFill>
                  <a:prstClr val="black"/>
                </a:solidFill>
                <a:latin typeface="Arial"/>
                <a:cs typeface="Arial"/>
              </a:rPr>
              <a:t>peraturan</a:t>
            </a:r>
            <a:r>
              <a:rPr lang="en-US" sz="2250" dirty="0">
                <a:solidFill>
                  <a:prstClr val="black"/>
                </a:solidFill>
                <a:latin typeface="Arial"/>
                <a:cs typeface="Arial"/>
              </a:rPr>
              <a:t> </a:t>
            </a:r>
            <a:r>
              <a:rPr lang="en-US" sz="2250" dirty="0" err="1">
                <a:solidFill>
                  <a:prstClr val="black"/>
                </a:solidFill>
                <a:latin typeface="Arial"/>
                <a:cs typeface="Arial"/>
              </a:rPr>
              <a:t>perundang-undangan</a:t>
            </a:r>
            <a:r>
              <a:rPr lang="en-US" sz="2250" dirty="0">
                <a:solidFill>
                  <a:prstClr val="black"/>
                </a:solidFill>
                <a:latin typeface="Arial"/>
                <a:cs typeface="Arial"/>
              </a:rPr>
              <a:t>.</a:t>
            </a:r>
            <a:endParaRPr sz="2250" dirty="0">
              <a:solidFill>
                <a:prstClr val="black"/>
              </a:solidFill>
              <a:latin typeface="Arial"/>
              <a:cs typeface="Arial"/>
            </a:endParaRPr>
          </a:p>
        </p:txBody>
      </p:sp>
      <p:sp>
        <p:nvSpPr>
          <p:cNvPr id="98" name="Rectangle 97">
            <a:extLst>
              <a:ext uri="{FF2B5EF4-FFF2-40B4-BE49-F238E27FC236}">
                <a16:creationId xmlns:a16="http://schemas.microsoft.com/office/drawing/2014/main" id="{7C48287F-33F2-451B-8A38-A6332F657426}"/>
              </a:ext>
            </a:extLst>
          </p:cNvPr>
          <p:cNvSpPr/>
          <p:nvPr/>
        </p:nvSpPr>
        <p:spPr>
          <a:xfrm>
            <a:off x="9703762" y="3074207"/>
            <a:ext cx="1942619" cy="1061829"/>
          </a:xfrm>
          <a:prstGeom prst="rect">
            <a:avLst/>
          </a:prstGeom>
        </p:spPr>
        <p:txBody>
          <a:bodyPr wrap="square">
            <a:spAutoFit/>
          </a:bodyPr>
          <a:lstStyle/>
          <a:p>
            <a:pPr algn="ctr" defTabSz="1371600">
              <a:defRPr/>
            </a:pPr>
            <a:r>
              <a:rPr lang="id-ID" sz="2100" dirty="0">
                <a:solidFill>
                  <a:prstClr val="black"/>
                </a:solidFill>
                <a:latin typeface="Arial" panose="020B0604020202020204" pitchFamily="34" charset="0"/>
                <a:cs typeface="Arial" panose="020B0604020202020204" pitchFamily="34" charset="0"/>
              </a:rPr>
              <a:t>Memiliki</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dasar hukum</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yang</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melandasinya</a:t>
            </a:r>
          </a:p>
        </p:txBody>
      </p:sp>
      <p:sp>
        <p:nvSpPr>
          <p:cNvPr id="99" name="Rectangle 98">
            <a:extLst>
              <a:ext uri="{FF2B5EF4-FFF2-40B4-BE49-F238E27FC236}">
                <a16:creationId xmlns:a16="http://schemas.microsoft.com/office/drawing/2014/main" id="{95AF8537-59AD-4B5E-934F-BE17C2001CF7}"/>
              </a:ext>
            </a:extLst>
          </p:cNvPr>
          <p:cNvSpPr/>
          <p:nvPr/>
        </p:nvSpPr>
        <p:spPr>
          <a:xfrm>
            <a:off x="7623676" y="2881280"/>
            <a:ext cx="1942619" cy="2031325"/>
          </a:xfrm>
          <a:prstGeom prst="rect">
            <a:avLst/>
          </a:prstGeom>
        </p:spPr>
        <p:txBody>
          <a:bodyPr wrap="square">
            <a:spAutoFit/>
          </a:bodyPr>
          <a:lstStyle/>
          <a:p>
            <a:pPr algn="ctr" defTabSz="1371600">
              <a:defRPr/>
            </a:pPr>
            <a:r>
              <a:rPr lang="en-US" sz="2100" dirty="0" err="1">
                <a:solidFill>
                  <a:prstClr val="black"/>
                </a:solidFill>
                <a:latin typeface="Arial" panose="020B0604020202020204" pitchFamily="34" charset="0"/>
                <a:cs typeface="Arial" panose="020B0604020202020204" pitchFamily="34" charset="0"/>
              </a:rPr>
              <a:t>Disusun</a:t>
            </a:r>
            <a:r>
              <a:rPr lang="en-US" sz="2100" dirty="0">
                <a:solidFill>
                  <a:prstClr val="black"/>
                </a:solidFill>
                <a:latin typeface="Arial" panose="020B0604020202020204" pitchFamily="34" charset="0"/>
                <a:cs typeface="Arial" panose="020B0604020202020204" pitchFamily="34" charset="0"/>
              </a:rPr>
              <a:t> </a:t>
            </a:r>
            <a:r>
              <a:rPr lang="en-US" sz="2100" dirty="0" err="1">
                <a:solidFill>
                  <a:prstClr val="black"/>
                </a:solidFill>
                <a:latin typeface="Arial" panose="020B0604020202020204" pitchFamily="34" charset="0"/>
                <a:cs typeface="Arial" panose="020B0604020202020204" pitchFamily="34" charset="0"/>
              </a:rPr>
              <a:t>sesuai</a:t>
            </a:r>
            <a:r>
              <a:rPr lang="en-US" sz="2100" dirty="0">
                <a:solidFill>
                  <a:prstClr val="black"/>
                </a:solidFill>
                <a:latin typeface="Arial" panose="020B0604020202020204" pitchFamily="34" charset="0"/>
                <a:cs typeface="Arial" panose="020B0604020202020204" pitchFamily="34" charset="0"/>
              </a:rPr>
              <a:t> </a:t>
            </a:r>
            <a:r>
              <a:rPr lang="en-US" sz="2100" dirty="0" err="1">
                <a:solidFill>
                  <a:prstClr val="black"/>
                </a:solidFill>
                <a:latin typeface="Arial" panose="020B0604020202020204" pitchFamily="34" charset="0"/>
                <a:cs typeface="Arial" panose="020B0604020202020204" pitchFamily="34" charset="0"/>
              </a:rPr>
              <a:t>kebutuhan</a:t>
            </a:r>
            <a:r>
              <a:rPr lang="en-US" sz="2100" dirty="0">
                <a:solidFill>
                  <a:prstClr val="black"/>
                </a:solidFill>
                <a:latin typeface="Arial" panose="020B0604020202020204" pitchFamily="34" charset="0"/>
                <a:cs typeface="Arial" panose="020B0604020202020204" pitchFamily="34" charset="0"/>
              </a:rPr>
              <a:t> yang </a:t>
            </a:r>
            <a:r>
              <a:rPr lang="en-US" sz="2100" dirty="0" err="1">
                <a:solidFill>
                  <a:prstClr val="black"/>
                </a:solidFill>
                <a:latin typeface="Arial" panose="020B0604020202020204" pitchFamily="34" charset="0"/>
                <a:cs typeface="Arial" panose="020B0604020202020204" pitchFamily="34" charset="0"/>
              </a:rPr>
              <a:t>menjadi</a:t>
            </a:r>
            <a:r>
              <a:rPr lang="en-US" sz="2100" dirty="0">
                <a:solidFill>
                  <a:prstClr val="black"/>
                </a:solidFill>
                <a:latin typeface="Arial" panose="020B0604020202020204" pitchFamily="34" charset="0"/>
                <a:cs typeface="Arial" panose="020B0604020202020204" pitchFamily="34" charset="0"/>
              </a:rPr>
              <a:t> </a:t>
            </a:r>
            <a:r>
              <a:rPr lang="en-US" sz="2100" dirty="0" err="1">
                <a:solidFill>
                  <a:prstClr val="black"/>
                </a:solidFill>
                <a:latin typeface="Arial" panose="020B0604020202020204" pitchFamily="34" charset="0"/>
                <a:cs typeface="Arial" panose="020B0604020202020204" pitchFamily="34" charset="0"/>
              </a:rPr>
              <a:t>kewenangan</a:t>
            </a:r>
            <a:r>
              <a:rPr lang="en-US" sz="2100" dirty="0">
                <a:solidFill>
                  <a:prstClr val="black"/>
                </a:solidFill>
                <a:latin typeface="Arial" panose="020B0604020202020204" pitchFamily="34" charset="0"/>
                <a:cs typeface="Arial" panose="020B0604020202020204" pitchFamily="34" charset="0"/>
              </a:rPr>
              <a:t> </a:t>
            </a:r>
            <a:r>
              <a:rPr lang="en-US" sz="2100" dirty="0" err="1">
                <a:solidFill>
                  <a:prstClr val="black"/>
                </a:solidFill>
                <a:latin typeface="Arial" panose="020B0604020202020204" pitchFamily="34" charset="0"/>
                <a:cs typeface="Arial" panose="020B0604020202020204" pitchFamily="34" charset="0"/>
              </a:rPr>
              <a:t>pemda</a:t>
            </a:r>
            <a:endParaRPr lang="id-ID" sz="2100" dirty="0">
              <a:solidFill>
                <a:prstClr val="black"/>
              </a:solidFill>
              <a:latin typeface="Arial" panose="020B0604020202020204" pitchFamily="34" charset="0"/>
              <a:cs typeface="Arial" panose="020B0604020202020204" pitchFamily="34" charset="0"/>
            </a:endParaRPr>
          </a:p>
        </p:txBody>
      </p:sp>
      <p:sp>
        <p:nvSpPr>
          <p:cNvPr id="100" name="Rectangle: Single Corner Rounded 73">
            <a:extLst>
              <a:ext uri="{FF2B5EF4-FFF2-40B4-BE49-F238E27FC236}">
                <a16:creationId xmlns:a16="http://schemas.microsoft.com/office/drawing/2014/main" id="{0892FDCF-24FC-4A3A-B593-5C6021D2E721}"/>
              </a:ext>
            </a:extLst>
          </p:cNvPr>
          <p:cNvSpPr/>
          <p:nvPr/>
        </p:nvSpPr>
        <p:spPr>
          <a:xfrm>
            <a:off x="295472" y="6166829"/>
            <a:ext cx="17841026" cy="684491"/>
          </a:xfrm>
          <a:prstGeom prst="round1Rect">
            <a:avLst>
              <a:gd name="adj" fmla="val 50000"/>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1371600">
              <a:defRPr/>
            </a:pPr>
            <a:r>
              <a:rPr lang="en-US" sz="3000" kern="0" dirty="0">
                <a:solidFill>
                  <a:prstClr val="white"/>
                </a:solidFill>
                <a:latin typeface="Arial" panose="020B0604020202020204" pitchFamily="34" charset="0"/>
                <a:cs typeface="Arial" panose="020B0604020202020204" pitchFamily="34" charset="0"/>
              </a:rPr>
              <a:t> </a:t>
            </a:r>
            <a:r>
              <a:rPr lang="en-US" sz="3000" kern="0" dirty="0" err="1">
                <a:solidFill>
                  <a:prstClr val="white"/>
                </a:solidFill>
                <a:latin typeface="Arial" panose="020B0604020202020204" pitchFamily="34" charset="0"/>
                <a:cs typeface="Arial" panose="020B0604020202020204" pitchFamily="34" charset="0"/>
              </a:rPr>
              <a:t>Ruang</a:t>
            </a:r>
            <a:r>
              <a:rPr lang="en-US" sz="3000" kern="0" dirty="0">
                <a:solidFill>
                  <a:prstClr val="white"/>
                </a:solidFill>
                <a:latin typeface="Arial" panose="020B0604020202020204" pitchFamily="34" charset="0"/>
                <a:cs typeface="Arial" panose="020B0604020202020204" pitchFamily="34" charset="0"/>
              </a:rPr>
              <a:t> </a:t>
            </a:r>
            <a:r>
              <a:rPr lang="en-US" sz="3000" kern="0" dirty="0" err="1">
                <a:solidFill>
                  <a:prstClr val="white"/>
                </a:solidFill>
                <a:latin typeface="Arial" panose="020B0604020202020204" pitchFamily="34" charset="0"/>
                <a:cs typeface="Arial" panose="020B0604020202020204" pitchFamily="34" charset="0"/>
              </a:rPr>
              <a:t>Lingkup</a:t>
            </a:r>
            <a:r>
              <a:rPr lang="en-US" sz="3000" kern="0" dirty="0">
                <a:solidFill>
                  <a:prstClr val="white"/>
                </a:solidFill>
                <a:latin typeface="Arial" panose="020B0604020202020204" pitchFamily="34" charset="0"/>
                <a:cs typeface="Arial" panose="020B0604020202020204" pitchFamily="34" charset="0"/>
              </a:rPr>
              <a:t> </a:t>
            </a:r>
            <a:r>
              <a:rPr lang="en-US" sz="3000" kern="0" dirty="0" err="1">
                <a:solidFill>
                  <a:prstClr val="white"/>
                </a:solidFill>
                <a:latin typeface="Arial" panose="020B0604020202020204" pitchFamily="34" charset="0"/>
                <a:cs typeface="Arial" panose="020B0604020202020204" pitchFamily="34" charset="0"/>
              </a:rPr>
              <a:t>Keuangan</a:t>
            </a:r>
            <a:r>
              <a:rPr lang="en-US" sz="3000" kern="0" dirty="0">
                <a:solidFill>
                  <a:prstClr val="white"/>
                </a:solidFill>
                <a:latin typeface="Arial" panose="020B0604020202020204" pitchFamily="34" charset="0"/>
                <a:cs typeface="Arial" panose="020B0604020202020204" pitchFamily="34" charset="0"/>
              </a:rPr>
              <a:t> Daerah</a:t>
            </a:r>
            <a:endParaRPr lang="id-ID" sz="3000" kern="0" dirty="0">
              <a:solidFill>
                <a:prstClr val="white"/>
              </a:solidFill>
              <a:latin typeface="Arial" panose="020B0604020202020204" pitchFamily="34" charset="0"/>
              <a:cs typeface="Arial" panose="020B0604020202020204" pitchFamily="34" charset="0"/>
            </a:endParaRPr>
          </a:p>
        </p:txBody>
      </p:sp>
      <p:grpSp>
        <p:nvGrpSpPr>
          <p:cNvPr id="101" name="Group 100">
            <a:extLst>
              <a:ext uri="{FF2B5EF4-FFF2-40B4-BE49-F238E27FC236}">
                <a16:creationId xmlns:a16="http://schemas.microsoft.com/office/drawing/2014/main" id="{27D48A9F-907D-4235-B0FF-23280A6B4460}"/>
              </a:ext>
            </a:extLst>
          </p:cNvPr>
          <p:cNvGrpSpPr/>
          <p:nvPr/>
        </p:nvGrpSpPr>
        <p:grpSpPr>
          <a:xfrm>
            <a:off x="311029" y="7004798"/>
            <a:ext cx="675446" cy="591659"/>
            <a:chOff x="788194" y="5512977"/>
            <a:chExt cx="285948" cy="250477"/>
          </a:xfrm>
        </p:grpSpPr>
        <p:sp>
          <p:nvSpPr>
            <p:cNvPr id="102" name="object 76">
              <a:extLst>
                <a:ext uri="{FF2B5EF4-FFF2-40B4-BE49-F238E27FC236}">
                  <a16:creationId xmlns:a16="http://schemas.microsoft.com/office/drawing/2014/main" id="{728D3F40-9CA6-4724-814E-5762B11D9FE9}"/>
                </a:ext>
              </a:extLst>
            </p:cNvPr>
            <p:cNvSpPr/>
            <p:nvPr/>
          </p:nvSpPr>
          <p:spPr>
            <a:xfrm>
              <a:off x="788194" y="5512977"/>
              <a:ext cx="285948" cy="250477"/>
            </a:xfrm>
            <a:custGeom>
              <a:avLst/>
              <a:gdLst/>
              <a:ahLst/>
              <a:cxnLst/>
              <a:rect l="l" t="t" r="r" b="b"/>
              <a:pathLst>
                <a:path w="285948" h="250477">
                  <a:moveTo>
                    <a:pt x="14283" y="130835"/>
                  </a:moveTo>
                  <a:lnTo>
                    <a:pt x="12951" y="123290"/>
                  </a:lnTo>
                  <a:lnTo>
                    <a:pt x="11751" y="110339"/>
                  </a:lnTo>
                  <a:lnTo>
                    <a:pt x="11846" y="97772"/>
                  </a:lnTo>
                  <a:lnTo>
                    <a:pt x="13090" y="85763"/>
                  </a:lnTo>
                  <a:lnTo>
                    <a:pt x="15884" y="72113"/>
                  </a:lnTo>
                  <a:lnTo>
                    <a:pt x="19686" y="59927"/>
                  </a:lnTo>
                  <a:lnTo>
                    <a:pt x="24443" y="49047"/>
                  </a:lnTo>
                  <a:lnTo>
                    <a:pt x="27657" y="42798"/>
                  </a:lnTo>
                  <a:lnTo>
                    <a:pt x="29701" y="39319"/>
                  </a:lnTo>
                  <a:lnTo>
                    <a:pt x="32305" y="34924"/>
                  </a:lnTo>
                  <a:lnTo>
                    <a:pt x="35124" y="30797"/>
                  </a:lnTo>
                  <a:lnTo>
                    <a:pt x="37956" y="27177"/>
                  </a:lnTo>
                  <a:lnTo>
                    <a:pt x="40395" y="23799"/>
                  </a:lnTo>
                  <a:lnTo>
                    <a:pt x="43189" y="20713"/>
                  </a:lnTo>
                  <a:lnTo>
                    <a:pt x="45678" y="17957"/>
                  </a:lnTo>
                  <a:lnTo>
                    <a:pt x="49983" y="13119"/>
                  </a:lnTo>
                  <a:lnTo>
                    <a:pt x="53819" y="9918"/>
                  </a:lnTo>
                  <a:lnTo>
                    <a:pt x="57146" y="6908"/>
                  </a:lnTo>
                  <a:lnTo>
                    <a:pt x="58911" y="5308"/>
                  </a:lnTo>
                  <a:lnTo>
                    <a:pt x="54758" y="0"/>
                  </a:lnTo>
                  <a:lnTo>
                    <a:pt x="52828" y="1600"/>
                  </a:lnTo>
                  <a:lnTo>
                    <a:pt x="49208" y="4610"/>
                  </a:lnTo>
                  <a:lnTo>
                    <a:pt x="45030" y="7835"/>
                  </a:lnTo>
                  <a:lnTo>
                    <a:pt x="40268" y="12750"/>
                  </a:lnTo>
                  <a:lnTo>
                    <a:pt x="37512" y="15570"/>
                  </a:lnTo>
                  <a:lnTo>
                    <a:pt x="34426" y="18707"/>
                  </a:lnTo>
                  <a:lnTo>
                    <a:pt x="31695" y="22161"/>
                  </a:lnTo>
                  <a:lnTo>
                    <a:pt x="28520" y="25907"/>
                  </a:lnTo>
                  <a:lnTo>
                    <a:pt x="25345" y="30187"/>
                  </a:lnTo>
                  <a:lnTo>
                    <a:pt x="22386" y="34747"/>
                  </a:lnTo>
                  <a:lnTo>
                    <a:pt x="19198" y="39585"/>
                  </a:lnTo>
                  <a:lnTo>
                    <a:pt x="17751" y="42189"/>
                  </a:lnTo>
                  <a:lnTo>
                    <a:pt x="16341" y="44907"/>
                  </a:lnTo>
                  <a:lnTo>
                    <a:pt x="14914" y="47531"/>
                  </a:lnTo>
                  <a:lnTo>
                    <a:pt x="9905" y="58470"/>
                  </a:lnTo>
                  <a:lnTo>
                    <a:pt x="5734" y="70654"/>
                  </a:lnTo>
                  <a:lnTo>
                    <a:pt x="2511" y="83934"/>
                  </a:lnTo>
                  <a:lnTo>
                    <a:pt x="859" y="94672"/>
                  </a:lnTo>
                  <a:lnTo>
                    <a:pt x="0" y="107060"/>
                  </a:lnTo>
                  <a:lnTo>
                    <a:pt x="276" y="119932"/>
                  </a:lnTo>
                  <a:lnTo>
                    <a:pt x="1825" y="133159"/>
                  </a:lnTo>
                  <a:lnTo>
                    <a:pt x="5603" y="149613"/>
                  </a:lnTo>
                  <a:lnTo>
                    <a:pt x="9750" y="161602"/>
                  </a:lnTo>
                  <a:lnTo>
                    <a:pt x="15112" y="173437"/>
                  </a:lnTo>
                  <a:lnTo>
                    <a:pt x="21726" y="184988"/>
                  </a:lnTo>
                  <a:lnTo>
                    <a:pt x="26358" y="191838"/>
                  </a:lnTo>
                  <a:lnTo>
                    <a:pt x="34167" y="201692"/>
                  </a:lnTo>
                  <a:lnTo>
                    <a:pt x="43000" y="210997"/>
                  </a:lnTo>
                  <a:lnTo>
                    <a:pt x="52768" y="219576"/>
                  </a:lnTo>
                  <a:lnTo>
                    <a:pt x="63382" y="227253"/>
                  </a:lnTo>
                  <a:lnTo>
                    <a:pt x="72931" y="232996"/>
                  </a:lnTo>
                  <a:lnTo>
                    <a:pt x="84359" y="238617"/>
                  </a:lnTo>
                  <a:lnTo>
                    <a:pt x="96305" y="243230"/>
                  </a:lnTo>
                  <a:lnTo>
                    <a:pt x="108664" y="246786"/>
                  </a:lnTo>
                  <a:lnTo>
                    <a:pt x="121332" y="249237"/>
                  </a:lnTo>
                  <a:lnTo>
                    <a:pt x="133682" y="250390"/>
                  </a:lnTo>
                  <a:lnTo>
                    <a:pt x="146358" y="250477"/>
                  </a:lnTo>
                  <a:lnTo>
                    <a:pt x="158982" y="249467"/>
                  </a:lnTo>
                  <a:lnTo>
                    <a:pt x="171444" y="247370"/>
                  </a:lnTo>
                  <a:lnTo>
                    <a:pt x="183638" y="244195"/>
                  </a:lnTo>
                  <a:lnTo>
                    <a:pt x="186114" y="243382"/>
                  </a:lnTo>
                  <a:lnTo>
                    <a:pt x="188680" y="242798"/>
                  </a:lnTo>
                  <a:lnTo>
                    <a:pt x="191067" y="241782"/>
                  </a:lnTo>
                  <a:lnTo>
                    <a:pt x="198268" y="238810"/>
                  </a:lnTo>
                  <a:lnTo>
                    <a:pt x="203082" y="237058"/>
                  </a:lnTo>
                  <a:lnTo>
                    <a:pt x="207793" y="234213"/>
                  </a:lnTo>
                  <a:lnTo>
                    <a:pt x="212492" y="231711"/>
                  </a:lnTo>
                  <a:lnTo>
                    <a:pt x="215998" y="229781"/>
                  </a:lnTo>
                  <a:lnTo>
                    <a:pt x="218957" y="227812"/>
                  </a:lnTo>
                  <a:lnTo>
                    <a:pt x="220912" y="226504"/>
                  </a:lnTo>
                  <a:lnTo>
                    <a:pt x="224786" y="223900"/>
                  </a:lnTo>
                  <a:lnTo>
                    <a:pt x="228164" y="221564"/>
                  </a:lnTo>
                  <a:lnTo>
                    <a:pt x="231072" y="219151"/>
                  </a:lnTo>
                  <a:lnTo>
                    <a:pt x="233016" y="217525"/>
                  </a:lnTo>
                  <a:lnTo>
                    <a:pt x="236864" y="214325"/>
                  </a:lnTo>
                  <a:lnTo>
                    <a:pt x="242063" y="209517"/>
                  </a:lnTo>
                  <a:lnTo>
                    <a:pt x="251000" y="200003"/>
                  </a:lnTo>
                  <a:lnTo>
                    <a:pt x="258928" y="189887"/>
                  </a:lnTo>
                  <a:lnTo>
                    <a:pt x="265817" y="179304"/>
                  </a:lnTo>
                  <a:lnTo>
                    <a:pt x="271636" y="168389"/>
                  </a:lnTo>
                  <a:lnTo>
                    <a:pt x="277285" y="154894"/>
                  </a:lnTo>
                  <a:lnTo>
                    <a:pt x="281135" y="142519"/>
                  </a:lnTo>
                  <a:lnTo>
                    <a:pt x="283819" y="130249"/>
                  </a:lnTo>
                  <a:lnTo>
                    <a:pt x="285416" y="118236"/>
                  </a:lnTo>
                  <a:lnTo>
                    <a:pt x="285887" y="111277"/>
                  </a:lnTo>
                  <a:lnTo>
                    <a:pt x="285948" y="98057"/>
                  </a:lnTo>
                  <a:lnTo>
                    <a:pt x="284908" y="85584"/>
                  </a:lnTo>
                  <a:lnTo>
                    <a:pt x="282825" y="74015"/>
                  </a:lnTo>
                  <a:lnTo>
                    <a:pt x="282177" y="70777"/>
                  </a:lnTo>
                  <a:lnTo>
                    <a:pt x="281453" y="67652"/>
                  </a:lnTo>
                  <a:lnTo>
                    <a:pt x="280526" y="64655"/>
                  </a:lnTo>
                  <a:lnTo>
                    <a:pt x="279625" y="61671"/>
                  </a:lnTo>
                  <a:lnTo>
                    <a:pt x="278748" y="58813"/>
                  </a:lnTo>
                  <a:lnTo>
                    <a:pt x="277910" y="56045"/>
                  </a:lnTo>
                  <a:lnTo>
                    <a:pt x="275916" y="50647"/>
                  </a:lnTo>
                  <a:lnTo>
                    <a:pt x="273757" y="45796"/>
                  </a:lnTo>
                  <a:lnTo>
                    <a:pt x="271916" y="41363"/>
                  </a:lnTo>
                  <a:lnTo>
                    <a:pt x="269515" y="36931"/>
                  </a:lnTo>
                  <a:lnTo>
                    <a:pt x="267369" y="32969"/>
                  </a:lnTo>
                  <a:lnTo>
                    <a:pt x="265502" y="29514"/>
                  </a:lnTo>
                  <a:lnTo>
                    <a:pt x="262886" y="25311"/>
                  </a:lnTo>
                  <a:lnTo>
                    <a:pt x="260740" y="22123"/>
                  </a:lnTo>
                  <a:lnTo>
                    <a:pt x="258187" y="18313"/>
                  </a:lnTo>
                  <a:lnTo>
                    <a:pt x="256815" y="16281"/>
                  </a:lnTo>
                  <a:lnTo>
                    <a:pt x="230336" y="34886"/>
                  </a:lnTo>
                  <a:lnTo>
                    <a:pt x="231784" y="36868"/>
                  </a:lnTo>
                  <a:lnTo>
                    <a:pt x="234501" y="40563"/>
                  </a:lnTo>
                  <a:lnTo>
                    <a:pt x="235949" y="42519"/>
                  </a:lnTo>
                  <a:lnTo>
                    <a:pt x="238604" y="46075"/>
                  </a:lnTo>
                  <a:lnTo>
                    <a:pt x="240509" y="49580"/>
                  </a:lnTo>
                  <a:lnTo>
                    <a:pt x="242096" y="52273"/>
                  </a:lnTo>
                  <a:lnTo>
                    <a:pt x="243938" y="55295"/>
                  </a:lnTo>
                  <a:lnTo>
                    <a:pt x="245474" y="58737"/>
                  </a:lnTo>
                  <a:lnTo>
                    <a:pt x="249132" y="66700"/>
                  </a:lnTo>
                  <a:lnTo>
                    <a:pt x="250656" y="71094"/>
                  </a:lnTo>
                  <a:lnTo>
                    <a:pt x="252993" y="78231"/>
                  </a:lnTo>
                  <a:lnTo>
                    <a:pt x="255682" y="90049"/>
                  </a:lnTo>
                  <a:lnTo>
                    <a:pt x="257080" y="102598"/>
                  </a:lnTo>
                  <a:lnTo>
                    <a:pt x="257133" y="116154"/>
                  </a:lnTo>
                  <a:lnTo>
                    <a:pt x="256871" y="120105"/>
                  </a:lnTo>
                  <a:lnTo>
                    <a:pt x="255228" y="132307"/>
                  </a:lnTo>
                  <a:lnTo>
                    <a:pt x="252187" y="144811"/>
                  </a:lnTo>
                  <a:lnTo>
                    <a:pt x="247608" y="157391"/>
                  </a:lnTo>
                  <a:lnTo>
                    <a:pt x="243683" y="165647"/>
                  </a:lnTo>
                  <a:lnTo>
                    <a:pt x="237254" y="176462"/>
                  </a:lnTo>
                  <a:lnTo>
                    <a:pt x="229510" y="186792"/>
                  </a:lnTo>
                  <a:lnTo>
                    <a:pt x="220468" y="196443"/>
                  </a:lnTo>
                  <a:lnTo>
                    <a:pt x="218919" y="197840"/>
                  </a:lnTo>
                  <a:lnTo>
                    <a:pt x="215807" y="200672"/>
                  </a:lnTo>
                  <a:lnTo>
                    <a:pt x="212569" y="203492"/>
                  </a:lnTo>
                  <a:lnTo>
                    <a:pt x="209279" y="205905"/>
                  </a:lnTo>
                  <a:lnTo>
                    <a:pt x="205507" y="208673"/>
                  </a:lnTo>
                  <a:lnTo>
                    <a:pt x="202675" y="210731"/>
                  </a:lnTo>
                  <a:lnTo>
                    <a:pt x="200008" y="212267"/>
                  </a:lnTo>
                  <a:lnTo>
                    <a:pt x="196414" y="214274"/>
                  </a:lnTo>
                  <a:lnTo>
                    <a:pt x="193099" y="216623"/>
                  </a:lnTo>
                  <a:lnTo>
                    <a:pt x="188959" y="218300"/>
                  </a:lnTo>
                  <a:lnTo>
                    <a:pt x="182990" y="221068"/>
                  </a:lnTo>
                  <a:lnTo>
                    <a:pt x="181009" y="222034"/>
                  </a:lnTo>
                  <a:lnTo>
                    <a:pt x="176793" y="223354"/>
                  </a:lnTo>
                  <a:lnTo>
                    <a:pt x="173824" y="224361"/>
                  </a:lnTo>
                  <a:lnTo>
                    <a:pt x="161705" y="227613"/>
                  </a:lnTo>
                  <a:lnTo>
                    <a:pt x="149215" y="229630"/>
                  </a:lnTo>
                  <a:lnTo>
                    <a:pt x="136504" y="230381"/>
                  </a:lnTo>
                  <a:lnTo>
                    <a:pt x="123719" y="229831"/>
                  </a:lnTo>
                  <a:lnTo>
                    <a:pt x="107927" y="227117"/>
                  </a:lnTo>
                  <a:lnTo>
                    <a:pt x="95625" y="223518"/>
                  </a:lnTo>
                  <a:lnTo>
                    <a:pt x="83775" y="218703"/>
                  </a:lnTo>
                  <a:lnTo>
                    <a:pt x="72526" y="212724"/>
                  </a:lnTo>
                  <a:lnTo>
                    <a:pt x="60033" y="204168"/>
                  </a:lnTo>
                  <a:lnTo>
                    <a:pt x="50368" y="195814"/>
                  </a:lnTo>
                  <a:lnTo>
                    <a:pt x="41640" y="186554"/>
                  </a:lnTo>
                  <a:lnTo>
                    <a:pt x="33880" y="176453"/>
                  </a:lnTo>
                  <a:lnTo>
                    <a:pt x="27587" y="166380"/>
                  </a:lnTo>
                  <a:lnTo>
                    <a:pt x="21867" y="154797"/>
                  </a:lnTo>
                  <a:lnTo>
                    <a:pt x="17426" y="142882"/>
                  </a:lnTo>
                  <a:lnTo>
                    <a:pt x="14283" y="130835"/>
                  </a:lnTo>
                  <a:close/>
                </a:path>
              </a:pathLst>
            </a:custGeom>
            <a:solidFill>
              <a:srgbClr val="CE3034"/>
            </a:solidFill>
          </p:spPr>
          <p:txBody>
            <a:bodyPr wrap="square" lIns="0" tIns="0" rIns="0" bIns="0" rtlCol="0">
              <a:noAutofit/>
            </a:bodyPr>
            <a:lstStyle/>
            <a:p>
              <a:pPr defTabSz="1371600">
                <a:defRPr/>
              </a:pPr>
              <a:endParaRPr sz="3600" kern="0">
                <a:solidFill>
                  <a:prstClr val="black"/>
                </a:solidFill>
                <a:latin typeface="Calibri"/>
              </a:endParaRPr>
            </a:p>
          </p:txBody>
        </p:sp>
        <p:sp>
          <p:nvSpPr>
            <p:cNvPr id="103" name="object 19">
              <a:extLst>
                <a:ext uri="{FF2B5EF4-FFF2-40B4-BE49-F238E27FC236}">
                  <a16:creationId xmlns:a16="http://schemas.microsoft.com/office/drawing/2014/main" id="{3A34A007-50E9-4E9D-8064-95AE1439F2A8}"/>
                </a:ext>
              </a:extLst>
            </p:cNvPr>
            <p:cNvSpPr txBox="1"/>
            <p:nvPr/>
          </p:nvSpPr>
          <p:spPr>
            <a:xfrm>
              <a:off x="840539" y="5581920"/>
              <a:ext cx="177660" cy="146050"/>
            </a:xfrm>
            <a:prstGeom prst="rect">
              <a:avLst/>
            </a:prstGeom>
          </p:spPr>
          <p:txBody>
            <a:bodyPr wrap="square" lIns="0" tIns="0" rIns="0" bIns="0" rtlCol="0">
              <a:noAutofit/>
            </a:bodyPr>
            <a:lstStyle/>
            <a:p>
              <a:pPr marL="19050" defTabSz="1371600">
                <a:lnSpc>
                  <a:spcPts val="1620"/>
                </a:lnSpc>
                <a:spcBef>
                  <a:spcPts val="81"/>
                </a:spcBef>
                <a:defRPr/>
              </a:pPr>
              <a:r>
                <a:rPr sz="2400" b="1" kern="0" dirty="0">
                  <a:solidFill>
                    <a:srgbClr val="CE3034"/>
                  </a:solidFill>
                  <a:latin typeface="Arial"/>
                  <a:cs typeface="Arial"/>
                </a:rPr>
                <a:t>01</a:t>
              </a:r>
              <a:endParaRPr sz="2400" kern="0" dirty="0">
                <a:solidFill>
                  <a:prstClr val="black"/>
                </a:solidFill>
                <a:latin typeface="Arial"/>
                <a:cs typeface="Arial"/>
              </a:endParaRPr>
            </a:p>
          </p:txBody>
        </p:sp>
      </p:grpSp>
      <p:sp>
        <p:nvSpPr>
          <p:cNvPr id="104" name="Rectangle 103">
            <a:extLst>
              <a:ext uri="{FF2B5EF4-FFF2-40B4-BE49-F238E27FC236}">
                <a16:creationId xmlns:a16="http://schemas.microsoft.com/office/drawing/2014/main" id="{3BACB88E-8899-4DB3-AA5E-7C98CE926B66}"/>
              </a:ext>
            </a:extLst>
          </p:cNvPr>
          <p:cNvSpPr/>
          <p:nvPr/>
        </p:nvSpPr>
        <p:spPr>
          <a:xfrm>
            <a:off x="971796" y="6883973"/>
            <a:ext cx="8143257" cy="784830"/>
          </a:xfrm>
          <a:prstGeom prst="rect">
            <a:avLst/>
          </a:prstGeom>
        </p:spPr>
        <p:txBody>
          <a:bodyPr wrap="square">
            <a:spAutoFit/>
          </a:bodyPr>
          <a:lstStyle/>
          <a:p>
            <a:pPr defTabSz="1371600">
              <a:defRPr/>
            </a:pPr>
            <a:r>
              <a:rPr lang="id-ID" sz="2250" dirty="0">
                <a:solidFill>
                  <a:prstClr val="black"/>
                </a:solidFill>
                <a:latin typeface="Arial" panose="020B0604020202020204" pitchFamily="34" charset="0"/>
                <a:cs typeface="Arial" panose="020B0604020202020204" pitchFamily="34" charset="0"/>
              </a:rPr>
              <a:t>Hak daerah untuk </a:t>
            </a:r>
            <a:r>
              <a:rPr lang="id-ID" sz="2250" dirty="0">
                <a:solidFill>
                  <a:prstClr val="black"/>
                </a:solidFill>
                <a:highlight>
                  <a:srgbClr val="FFFF00"/>
                </a:highlight>
                <a:latin typeface="Arial" panose="020B0604020202020204" pitchFamily="34" charset="0"/>
                <a:cs typeface="Arial" panose="020B0604020202020204" pitchFamily="34" charset="0"/>
              </a:rPr>
              <a:t>memungut pajak daerah dan retribusi daerah </a:t>
            </a:r>
            <a:r>
              <a:rPr lang="id-ID" sz="2250" dirty="0">
                <a:solidFill>
                  <a:prstClr val="black"/>
                </a:solidFill>
                <a:latin typeface="Arial" panose="020B0604020202020204" pitchFamily="34" charset="0"/>
                <a:cs typeface="Arial" panose="020B0604020202020204" pitchFamily="34" charset="0"/>
              </a:rPr>
              <a:t>serta</a:t>
            </a:r>
            <a:r>
              <a:rPr lang="en-US" sz="2250" dirty="0">
                <a:solidFill>
                  <a:prstClr val="black"/>
                </a:solidFill>
                <a:latin typeface="Arial" panose="020B0604020202020204" pitchFamily="34" charset="0"/>
                <a:cs typeface="Arial" panose="020B0604020202020204" pitchFamily="34" charset="0"/>
              </a:rPr>
              <a:t> </a:t>
            </a:r>
            <a:r>
              <a:rPr lang="id-ID" sz="2250" dirty="0">
                <a:solidFill>
                  <a:prstClr val="black"/>
                </a:solidFill>
                <a:latin typeface="Arial" panose="020B0604020202020204" pitchFamily="34" charset="0"/>
                <a:cs typeface="Arial" panose="020B0604020202020204" pitchFamily="34" charset="0"/>
              </a:rPr>
              <a:t>melakukan</a:t>
            </a:r>
            <a:r>
              <a:rPr lang="en-US" sz="2250" dirty="0">
                <a:solidFill>
                  <a:prstClr val="black"/>
                </a:solidFill>
                <a:latin typeface="Arial" panose="020B0604020202020204" pitchFamily="34" charset="0"/>
                <a:cs typeface="Arial" panose="020B0604020202020204" pitchFamily="34" charset="0"/>
              </a:rPr>
              <a:t> </a:t>
            </a:r>
            <a:r>
              <a:rPr lang="id-ID" sz="2250" dirty="0">
                <a:solidFill>
                  <a:prstClr val="black"/>
                </a:solidFill>
                <a:latin typeface="Arial" panose="020B0604020202020204" pitchFamily="34" charset="0"/>
                <a:cs typeface="Arial" panose="020B0604020202020204" pitchFamily="34" charset="0"/>
              </a:rPr>
              <a:t>pinjaman;</a:t>
            </a:r>
          </a:p>
        </p:txBody>
      </p:sp>
      <p:grpSp>
        <p:nvGrpSpPr>
          <p:cNvPr id="105" name="Group 104">
            <a:extLst>
              <a:ext uri="{FF2B5EF4-FFF2-40B4-BE49-F238E27FC236}">
                <a16:creationId xmlns:a16="http://schemas.microsoft.com/office/drawing/2014/main" id="{1CDF3B89-9ADE-4278-8D84-86DC8C31B694}"/>
              </a:ext>
            </a:extLst>
          </p:cNvPr>
          <p:cNvGrpSpPr/>
          <p:nvPr/>
        </p:nvGrpSpPr>
        <p:grpSpPr>
          <a:xfrm>
            <a:off x="295471" y="8041936"/>
            <a:ext cx="675446" cy="591659"/>
            <a:chOff x="788194" y="5512977"/>
            <a:chExt cx="285948" cy="250477"/>
          </a:xfrm>
        </p:grpSpPr>
        <p:sp>
          <p:nvSpPr>
            <p:cNvPr id="106" name="object 76">
              <a:extLst>
                <a:ext uri="{FF2B5EF4-FFF2-40B4-BE49-F238E27FC236}">
                  <a16:creationId xmlns:a16="http://schemas.microsoft.com/office/drawing/2014/main" id="{40294F68-B051-4420-B709-184E43BC5CA9}"/>
                </a:ext>
              </a:extLst>
            </p:cNvPr>
            <p:cNvSpPr/>
            <p:nvPr/>
          </p:nvSpPr>
          <p:spPr>
            <a:xfrm>
              <a:off x="788194" y="5512977"/>
              <a:ext cx="285948" cy="250477"/>
            </a:xfrm>
            <a:custGeom>
              <a:avLst/>
              <a:gdLst/>
              <a:ahLst/>
              <a:cxnLst/>
              <a:rect l="l" t="t" r="r" b="b"/>
              <a:pathLst>
                <a:path w="285948" h="250477">
                  <a:moveTo>
                    <a:pt x="14283" y="130835"/>
                  </a:moveTo>
                  <a:lnTo>
                    <a:pt x="12951" y="123290"/>
                  </a:lnTo>
                  <a:lnTo>
                    <a:pt x="11751" y="110339"/>
                  </a:lnTo>
                  <a:lnTo>
                    <a:pt x="11846" y="97772"/>
                  </a:lnTo>
                  <a:lnTo>
                    <a:pt x="13090" y="85763"/>
                  </a:lnTo>
                  <a:lnTo>
                    <a:pt x="15884" y="72113"/>
                  </a:lnTo>
                  <a:lnTo>
                    <a:pt x="19686" y="59927"/>
                  </a:lnTo>
                  <a:lnTo>
                    <a:pt x="24443" y="49047"/>
                  </a:lnTo>
                  <a:lnTo>
                    <a:pt x="27657" y="42798"/>
                  </a:lnTo>
                  <a:lnTo>
                    <a:pt x="29701" y="39319"/>
                  </a:lnTo>
                  <a:lnTo>
                    <a:pt x="32305" y="34924"/>
                  </a:lnTo>
                  <a:lnTo>
                    <a:pt x="35124" y="30797"/>
                  </a:lnTo>
                  <a:lnTo>
                    <a:pt x="37956" y="27177"/>
                  </a:lnTo>
                  <a:lnTo>
                    <a:pt x="40395" y="23799"/>
                  </a:lnTo>
                  <a:lnTo>
                    <a:pt x="43189" y="20713"/>
                  </a:lnTo>
                  <a:lnTo>
                    <a:pt x="45678" y="17957"/>
                  </a:lnTo>
                  <a:lnTo>
                    <a:pt x="49983" y="13119"/>
                  </a:lnTo>
                  <a:lnTo>
                    <a:pt x="53819" y="9918"/>
                  </a:lnTo>
                  <a:lnTo>
                    <a:pt x="57146" y="6908"/>
                  </a:lnTo>
                  <a:lnTo>
                    <a:pt x="58911" y="5308"/>
                  </a:lnTo>
                  <a:lnTo>
                    <a:pt x="54758" y="0"/>
                  </a:lnTo>
                  <a:lnTo>
                    <a:pt x="52828" y="1600"/>
                  </a:lnTo>
                  <a:lnTo>
                    <a:pt x="49208" y="4610"/>
                  </a:lnTo>
                  <a:lnTo>
                    <a:pt x="45030" y="7835"/>
                  </a:lnTo>
                  <a:lnTo>
                    <a:pt x="40268" y="12750"/>
                  </a:lnTo>
                  <a:lnTo>
                    <a:pt x="37512" y="15570"/>
                  </a:lnTo>
                  <a:lnTo>
                    <a:pt x="34426" y="18707"/>
                  </a:lnTo>
                  <a:lnTo>
                    <a:pt x="31695" y="22161"/>
                  </a:lnTo>
                  <a:lnTo>
                    <a:pt x="28520" y="25907"/>
                  </a:lnTo>
                  <a:lnTo>
                    <a:pt x="25345" y="30187"/>
                  </a:lnTo>
                  <a:lnTo>
                    <a:pt x="22386" y="34747"/>
                  </a:lnTo>
                  <a:lnTo>
                    <a:pt x="19198" y="39585"/>
                  </a:lnTo>
                  <a:lnTo>
                    <a:pt x="17751" y="42189"/>
                  </a:lnTo>
                  <a:lnTo>
                    <a:pt x="16341" y="44907"/>
                  </a:lnTo>
                  <a:lnTo>
                    <a:pt x="14914" y="47531"/>
                  </a:lnTo>
                  <a:lnTo>
                    <a:pt x="9905" y="58470"/>
                  </a:lnTo>
                  <a:lnTo>
                    <a:pt x="5734" y="70654"/>
                  </a:lnTo>
                  <a:lnTo>
                    <a:pt x="2511" y="83934"/>
                  </a:lnTo>
                  <a:lnTo>
                    <a:pt x="859" y="94672"/>
                  </a:lnTo>
                  <a:lnTo>
                    <a:pt x="0" y="107060"/>
                  </a:lnTo>
                  <a:lnTo>
                    <a:pt x="276" y="119932"/>
                  </a:lnTo>
                  <a:lnTo>
                    <a:pt x="1825" y="133159"/>
                  </a:lnTo>
                  <a:lnTo>
                    <a:pt x="5603" y="149613"/>
                  </a:lnTo>
                  <a:lnTo>
                    <a:pt x="9750" y="161602"/>
                  </a:lnTo>
                  <a:lnTo>
                    <a:pt x="15112" y="173437"/>
                  </a:lnTo>
                  <a:lnTo>
                    <a:pt x="21726" y="184988"/>
                  </a:lnTo>
                  <a:lnTo>
                    <a:pt x="26358" y="191838"/>
                  </a:lnTo>
                  <a:lnTo>
                    <a:pt x="34167" y="201692"/>
                  </a:lnTo>
                  <a:lnTo>
                    <a:pt x="43000" y="210997"/>
                  </a:lnTo>
                  <a:lnTo>
                    <a:pt x="52768" y="219576"/>
                  </a:lnTo>
                  <a:lnTo>
                    <a:pt x="63382" y="227253"/>
                  </a:lnTo>
                  <a:lnTo>
                    <a:pt x="72931" y="232996"/>
                  </a:lnTo>
                  <a:lnTo>
                    <a:pt x="84359" y="238617"/>
                  </a:lnTo>
                  <a:lnTo>
                    <a:pt x="96305" y="243230"/>
                  </a:lnTo>
                  <a:lnTo>
                    <a:pt x="108664" y="246786"/>
                  </a:lnTo>
                  <a:lnTo>
                    <a:pt x="121332" y="249237"/>
                  </a:lnTo>
                  <a:lnTo>
                    <a:pt x="133682" y="250390"/>
                  </a:lnTo>
                  <a:lnTo>
                    <a:pt x="146358" y="250477"/>
                  </a:lnTo>
                  <a:lnTo>
                    <a:pt x="158982" y="249467"/>
                  </a:lnTo>
                  <a:lnTo>
                    <a:pt x="171444" y="247370"/>
                  </a:lnTo>
                  <a:lnTo>
                    <a:pt x="183638" y="244195"/>
                  </a:lnTo>
                  <a:lnTo>
                    <a:pt x="186114" y="243382"/>
                  </a:lnTo>
                  <a:lnTo>
                    <a:pt x="188680" y="242798"/>
                  </a:lnTo>
                  <a:lnTo>
                    <a:pt x="191067" y="241782"/>
                  </a:lnTo>
                  <a:lnTo>
                    <a:pt x="198268" y="238810"/>
                  </a:lnTo>
                  <a:lnTo>
                    <a:pt x="203082" y="237058"/>
                  </a:lnTo>
                  <a:lnTo>
                    <a:pt x="207793" y="234213"/>
                  </a:lnTo>
                  <a:lnTo>
                    <a:pt x="212492" y="231711"/>
                  </a:lnTo>
                  <a:lnTo>
                    <a:pt x="215998" y="229781"/>
                  </a:lnTo>
                  <a:lnTo>
                    <a:pt x="218957" y="227812"/>
                  </a:lnTo>
                  <a:lnTo>
                    <a:pt x="220912" y="226504"/>
                  </a:lnTo>
                  <a:lnTo>
                    <a:pt x="224786" y="223900"/>
                  </a:lnTo>
                  <a:lnTo>
                    <a:pt x="228164" y="221564"/>
                  </a:lnTo>
                  <a:lnTo>
                    <a:pt x="231072" y="219151"/>
                  </a:lnTo>
                  <a:lnTo>
                    <a:pt x="233016" y="217525"/>
                  </a:lnTo>
                  <a:lnTo>
                    <a:pt x="236864" y="214325"/>
                  </a:lnTo>
                  <a:lnTo>
                    <a:pt x="242063" y="209517"/>
                  </a:lnTo>
                  <a:lnTo>
                    <a:pt x="251000" y="200003"/>
                  </a:lnTo>
                  <a:lnTo>
                    <a:pt x="258928" y="189887"/>
                  </a:lnTo>
                  <a:lnTo>
                    <a:pt x="265817" y="179304"/>
                  </a:lnTo>
                  <a:lnTo>
                    <a:pt x="271636" y="168389"/>
                  </a:lnTo>
                  <a:lnTo>
                    <a:pt x="277285" y="154894"/>
                  </a:lnTo>
                  <a:lnTo>
                    <a:pt x="281135" y="142519"/>
                  </a:lnTo>
                  <a:lnTo>
                    <a:pt x="283819" y="130249"/>
                  </a:lnTo>
                  <a:lnTo>
                    <a:pt x="285416" y="118236"/>
                  </a:lnTo>
                  <a:lnTo>
                    <a:pt x="285887" y="111277"/>
                  </a:lnTo>
                  <a:lnTo>
                    <a:pt x="285948" y="98057"/>
                  </a:lnTo>
                  <a:lnTo>
                    <a:pt x="284908" y="85584"/>
                  </a:lnTo>
                  <a:lnTo>
                    <a:pt x="282825" y="74015"/>
                  </a:lnTo>
                  <a:lnTo>
                    <a:pt x="282177" y="70777"/>
                  </a:lnTo>
                  <a:lnTo>
                    <a:pt x="281453" y="67652"/>
                  </a:lnTo>
                  <a:lnTo>
                    <a:pt x="280526" y="64655"/>
                  </a:lnTo>
                  <a:lnTo>
                    <a:pt x="279625" y="61671"/>
                  </a:lnTo>
                  <a:lnTo>
                    <a:pt x="278748" y="58813"/>
                  </a:lnTo>
                  <a:lnTo>
                    <a:pt x="277910" y="56045"/>
                  </a:lnTo>
                  <a:lnTo>
                    <a:pt x="275916" y="50647"/>
                  </a:lnTo>
                  <a:lnTo>
                    <a:pt x="273757" y="45796"/>
                  </a:lnTo>
                  <a:lnTo>
                    <a:pt x="271916" y="41363"/>
                  </a:lnTo>
                  <a:lnTo>
                    <a:pt x="269515" y="36931"/>
                  </a:lnTo>
                  <a:lnTo>
                    <a:pt x="267369" y="32969"/>
                  </a:lnTo>
                  <a:lnTo>
                    <a:pt x="265502" y="29514"/>
                  </a:lnTo>
                  <a:lnTo>
                    <a:pt x="262886" y="25311"/>
                  </a:lnTo>
                  <a:lnTo>
                    <a:pt x="260740" y="22123"/>
                  </a:lnTo>
                  <a:lnTo>
                    <a:pt x="258187" y="18313"/>
                  </a:lnTo>
                  <a:lnTo>
                    <a:pt x="256815" y="16281"/>
                  </a:lnTo>
                  <a:lnTo>
                    <a:pt x="230336" y="34886"/>
                  </a:lnTo>
                  <a:lnTo>
                    <a:pt x="231784" y="36868"/>
                  </a:lnTo>
                  <a:lnTo>
                    <a:pt x="234501" y="40563"/>
                  </a:lnTo>
                  <a:lnTo>
                    <a:pt x="235949" y="42519"/>
                  </a:lnTo>
                  <a:lnTo>
                    <a:pt x="238604" y="46075"/>
                  </a:lnTo>
                  <a:lnTo>
                    <a:pt x="240509" y="49580"/>
                  </a:lnTo>
                  <a:lnTo>
                    <a:pt x="242096" y="52273"/>
                  </a:lnTo>
                  <a:lnTo>
                    <a:pt x="243938" y="55295"/>
                  </a:lnTo>
                  <a:lnTo>
                    <a:pt x="245474" y="58737"/>
                  </a:lnTo>
                  <a:lnTo>
                    <a:pt x="249132" y="66700"/>
                  </a:lnTo>
                  <a:lnTo>
                    <a:pt x="250656" y="71094"/>
                  </a:lnTo>
                  <a:lnTo>
                    <a:pt x="252993" y="78231"/>
                  </a:lnTo>
                  <a:lnTo>
                    <a:pt x="255682" y="90049"/>
                  </a:lnTo>
                  <a:lnTo>
                    <a:pt x="257080" y="102598"/>
                  </a:lnTo>
                  <a:lnTo>
                    <a:pt x="257133" y="116154"/>
                  </a:lnTo>
                  <a:lnTo>
                    <a:pt x="256871" y="120105"/>
                  </a:lnTo>
                  <a:lnTo>
                    <a:pt x="255228" y="132307"/>
                  </a:lnTo>
                  <a:lnTo>
                    <a:pt x="252187" y="144811"/>
                  </a:lnTo>
                  <a:lnTo>
                    <a:pt x="247608" y="157391"/>
                  </a:lnTo>
                  <a:lnTo>
                    <a:pt x="243683" y="165647"/>
                  </a:lnTo>
                  <a:lnTo>
                    <a:pt x="237254" y="176462"/>
                  </a:lnTo>
                  <a:lnTo>
                    <a:pt x="229510" y="186792"/>
                  </a:lnTo>
                  <a:lnTo>
                    <a:pt x="220468" y="196443"/>
                  </a:lnTo>
                  <a:lnTo>
                    <a:pt x="218919" y="197840"/>
                  </a:lnTo>
                  <a:lnTo>
                    <a:pt x="215807" y="200672"/>
                  </a:lnTo>
                  <a:lnTo>
                    <a:pt x="212569" y="203492"/>
                  </a:lnTo>
                  <a:lnTo>
                    <a:pt x="209279" y="205905"/>
                  </a:lnTo>
                  <a:lnTo>
                    <a:pt x="205507" y="208673"/>
                  </a:lnTo>
                  <a:lnTo>
                    <a:pt x="202675" y="210731"/>
                  </a:lnTo>
                  <a:lnTo>
                    <a:pt x="200008" y="212267"/>
                  </a:lnTo>
                  <a:lnTo>
                    <a:pt x="196414" y="214274"/>
                  </a:lnTo>
                  <a:lnTo>
                    <a:pt x="193099" y="216623"/>
                  </a:lnTo>
                  <a:lnTo>
                    <a:pt x="188959" y="218300"/>
                  </a:lnTo>
                  <a:lnTo>
                    <a:pt x="182990" y="221068"/>
                  </a:lnTo>
                  <a:lnTo>
                    <a:pt x="181009" y="222034"/>
                  </a:lnTo>
                  <a:lnTo>
                    <a:pt x="176793" y="223354"/>
                  </a:lnTo>
                  <a:lnTo>
                    <a:pt x="173824" y="224361"/>
                  </a:lnTo>
                  <a:lnTo>
                    <a:pt x="161705" y="227613"/>
                  </a:lnTo>
                  <a:lnTo>
                    <a:pt x="149215" y="229630"/>
                  </a:lnTo>
                  <a:lnTo>
                    <a:pt x="136504" y="230381"/>
                  </a:lnTo>
                  <a:lnTo>
                    <a:pt x="123719" y="229831"/>
                  </a:lnTo>
                  <a:lnTo>
                    <a:pt x="107927" y="227117"/>
                  </a:lnTo>
                  <a:lnTo>
                    <a:pt x="95625" y="223518"/>
                  </a:lnTo>
                  <a:lnTo>
                    <a:pt x="83775" y="218703"/>
                  </a:lnTo>
                  <a:lnTo>
                    <a:pt x="72526" y="212724"/>
                  </a:lnTo>
                  <a:lnTo>
                    <a:pt x="60033" y="204168"/>
                  </a:lnTo>
                  <a:lnTo>
                    <a:pt x="50368" y="195814"/>
                  </a:lnTo>
                  <a:lnTo>
                    <a:pt x="41640" y="186554"/>
                  </a:lnTo>
                  <a:lnTo>
                    <a:pt x="33880" y="176453"/>
                  </a:lnTo>
                  <a:lnTo>
                    <a:pt x="27587" y="166380"/>
                  </a:lnTo>
                  <a:lnTo>
                    <a:pt x="21867" y="154797"/>
                  </a:lnTo>
                  <a:lnTo>
                    <a:pt x="17426" y="142882"/>
                  </a:lnTo>
                  <a:lnTo>
                    <a:pt x="14283" y="130835"/>
                  </a:lnTo>
                  <a:close/>
                </a:path>
              </a:pathLst>
            </a:custGeom>
            <a:solidFill>
              <a:srgbClr val="CE3034"/>
            </a:solidFill>
          </p:spPr>
          <p:txBody>
            <a:bodyPr wrap="square" lIns="0" tIns="0" rIns="0" bIns="0" rtlCol="0">
              <a:noAutofit/>
            </a:bodyPr>
            <a:lstStyle/>
            <a:p>
              <a:pPr defTabSz="1371600">
                <a:defRPr/>
              </a:pPr>
              <a:endParaRPr sz="3600" kern="0">
                <a:solidFill>
                  <a:prstClr val="black"/>
                </a:solidFill>
                <a:latin typeface="Calibri"/>
              </a:endParaRPr>
            </a:p>
          </p:txBody>
        </p:sp>
        <p:sp>
          <p:nvSpPr>
            <p:cNvPr id="107" name="object 19">
              <a:extLst>
                <a:ext uri="{FF2B5EF4-FFF2-40B4-BE49-F238E27FC236}">
                  <a16:creationId xmlns:a16="http://schemas.microsoft.com/office/drawing/2014/main" id="{FAAE760E-40BC-4296-8E91-D630033B7C59}"/>
                </a:ext>
              </a:extLst>
            </p:cNvPr>
            <p:cNvSpPr txBox="1"/>
            <p:nvPr/>
          </p:nvSpPr>
          <p:spPr>
            <a:xfrm>
              <a:off x="840539" y="5581920"/>
              <a:ext cx="177660" cy="146050"/>
            </a:xfrm>
            <a:prstGeom prst="rect">
              <a:avLst/>
            </a:prstGeom>
          </p:spPr>
          <p:txBody>
            <a:bodyPr wrap="square" lIns="0" tIns="0" rIns="0" bIns="0" rtlCol="0">
              <a:noAutofit/>
            </a:bodyPr>
            <a:lstStyle/>
            <a:p>
              <a:pPr marL="19050" defTabSz="1371600">
                <a:lnSpc>
                  <a:spcPts val="1620"/>
                </a:lnSpc>
                <a:spcBef>
                  <a:spcPts val="81"/>
                </a:spcBef>
                <a:defRPr/>
              </a:pPr>
              <a:r>
                <a:rPr sz="2400" b="1" kern="0" dirty="0">
                  <a:solidFill>
                    <a:srgbClr val="CE3034"/>
                  </a:solidFill>
                  <a:latin typeface="Arial"/>
                  <a:cs typeface="Arial"/>
                </a:rPr>
                <a:t>0</a:t>
              </a:r>
              <a:r>
                <a:rPr lang="en-US" sz="2400" b="1" kern="0" dirty="0">
                  <a:solidFill>
                    <a:srgbClr val="CE3034"/>
                  </a:solidFill>
                  <a:latin typeface="Arial"/>
                  <a:cs typeface="Arial"/>
                </a:rPr>
                <a:t>2</a:t>
              </a:r>
              <a:endParaRPr sz="2400" kern="0" dirty="0">
                <a:solidFill>
                  <a:prstClr val="black"/>
                </a:solidFill>
                <a:latin typeface="Arial"/>
                <a:cs typeface="Arial"/>
              </a:endParaRPr>
            </a:p>
          </p:txBody>
        </p:sp>
      </p:grpSp>
      <p:grpSp>
        <p:nvGrpSpPr>
          <p:cNvPr id="108" name="Group 107">
            <a:extLst>
              <a:ext uri="{FF2B5EF4-FFF2-40B4-BE49-F238E27FC236}">
                <a16:creationId xmlns:a16="http://schemas.microsoft.com/office/drawing/2014/main" id="{E624D30B-4D00-41FF-8DCF-545BE731B213}"/>
              </a:ext>
            </a:extLst>
          </p:cNvPr>
          <p:cNvGrpSpPr/>
          <p:nvPr/>
        </p:nvGrpSpPr>
        <p:grpSpPr>
          <a:xfrm>
            <a:off x="298694" y="9207098"/>
            <a:ext cx="675446" cy="591659"/>
            <a:chOff x="788194" y="5512977"/>
            <a:chExt cx="285948" cy="250477"/>
          </a:xfrm>
        </p:grpSpPr>
        <p:sp>
          <p:nvSpPr>
            <p:cNvPr id="109" name="object 76">
              <a:extLst>
                <a:ext uri="{FF2B5EF4-FFF2-40B4-BE49-F238E27FC236}">
                  <a16:creationId xmlns:a16="http://schemas.microsoft.com/office/drawing/2014/main" id="{9A747919-E8E3-48B1-A701-7A82A065A865}"/>
                </a:ext>
              </a:extLst>
            </p:cNvPr>
            <p:cNvSpPr/>
            <p:nvPr/>
          </p:nvSpPr>
          <p:spPr>
            <a:xfrm>
              <a:off x="788194" y="5512977"/>
              <a:ext cx="285948" cy="250477"/>
            </a:xfrm>
            <a:custGeom>
              <a:avLst/>
              <a:gdLst/>
              <a:ahLst/>
              <a:cxnLst/>
              <a:rect l="l" t="t" r="r" b="b"/>
              <a:pathLst>
                <a:path w="285948" h="250477">
                  <a:moveTo>
                    <a:pt x="14283" y="130835"/>
                  </a:moveTo>
                  <a:lnTo>
                    <a:pt x="12951" y="123290"/>
                  </a:lnTo>
                  <a:lnTo>
                    <a:pt x="11751" y="110339"/>
                  </a:lnTo>
                  <a:lnTo>
                    <a:pt x="11846" y="97772"/>
                  </a:lnTo>
                  <a:lnTo>
                    <a:pt x="13090" y="85763"/>
                  </a:lnTo>
                  <a:lnTo>
                    <a:pt x="15884" y="72113"/>
                  </a:lnTo>
                  <a:lnTo>
                    <a:pt x="19686" y="59927"/>
                  </a:lnTo>
                  <a:lnTo>
                    <a:pt x="24443" y="49047"/>
                  </a:lnTo>
                  <a:lnTo>
                    <a:pt x="27657" y="42798"/>
                  </a:lnTo>
                  <a:lnTo>
                    <a:pt x="29701" y="39319"/>
                  </a:lnTo>
                  <a:lnTo>
                    <a:pt x="32305" y="34924"/>
                  </a:lnTo>
                  <a:lnTo>
                    <a:pt x="35124" y="30797"/>
                  </a:lnTo>
                  <a:lnTo>
                    <a:pt x="37956" y="27177"/>
                  </a:lnTo>
                  <a:lnTo>
                    <a:pt x="40395" y="23799"/>
                  </a:lnTo>
                  <a:lnTo>
                    <a:pt x="43189" y="20713"/>
                  </a:lnTo>
                  <a:lnTo>
                    <a:pt x="45678" y="17957"/>
                  </a:lnTo>
                  <a:lnTo>
                    <a:pt x="49983" y="13119"/>
                  </a:lnTo>
                  <a:lnTo>
                    <a:pt x="53819" y="9918"/>
                  </a:lnTo>
                  <a:lnTo>
                    <a:pt x="57146" y="6908"/>
                  </a:lnTo>
                  <a:lnTo>
                    <a:pt x="58911" y="5308"/>
                  </a:lnTo>
                  <a:lnTo>
                    <a:pt x="54758" y="0"/>
                  </a:lnTo>
                  <a:lnTo>
                    <a:pt x="52828" y="1600"/>
                  </a:lnTo>
                  <a:lnTo>
                    <a:pt x="49208" y="4610"/>
                  </a:lnTo>
                  <a:lnTo>
                    <a:pt x="45030" y="7835"/>
                  </a:lnTo>
                  <a:lnTo>
                    <a:pt x="40268" y="12750"/>
                  </a:lnTo>
                  <a:lnTo>
                    <a:pt x="37512" y="15570"/>
                  </a:lnTo>
                  <a:lnTo>
                    <a:pt x="34426" y="18707"/>
                  </a:lnTo>
                  <a:lnTo>
                    <a:pt x="31695" y="22161"/>
                  </a:lnTo>
                  <a:lnTo>
                    <a:pt x="28520" y="25907"/>
                  </a:lnTo>
                  <a:lnTo>
                    <a:pt x="25345" y="30187"/>
                  </a:lnTo>
                  <a:lnTo>
                    <a:pt x="22386" y="34747"/>
                  </a:lnTo>
                  <a:lnTo>
                    <a:pt x="19198" y="39585"/>
                  </a:lnTo>
                  <a:lnTo>
                    <a:pt x="17751" y="42189"/>
                  </a:lnTo>
                  <a:lnTo>
                    <a:pt x="16341" y="44907"/>
                  </a:lnTo>
                  <a:lnTo>
                    <a:pt x="14914" y="47531"/>
                  </a:lnTo>
                  <a:lnTo>
                    <a:pt x="9905" y="58470"/>
                  </a:lnTo>
                  <a:lnTo>
                    <a:pt x="5734" y="70654"/>
                  </a:lnTo>
                  <a:lnTo>
                    <a:pt x="2511" y="83934"/>
                  </a:lnTo>
                  <a:lnTo>
                    <a:pt x="859" y="94672"/>
                  </a:lnTo>
                  <a:lnTo>
                    <a:pt x="0" y="107060"/>
                  </a:lnTo>
                  <a:lnTo>
                    <a:pt x="276" y="119932"/>
                  </a:lnTo>
                  <a:lnTo>
                    <a:pt x="1825" y="133159"/>
                  </a:lnTo>
                  <a:lnTo>
                    <a:pt x="5603" y="149613"/>
                  </a:lnTo>
                  <a:lnTo>
                    <a:pt x="9750" y="161602"/>
                  </a:lnTo>
                  <a:lnTo>
                    <a:pt x="15112" y="173437"/>
                  </a:lnTo>
                  <a:lnTo>
                    <a:pt x="21726" y="184988"/>
                  </a:lnTo>
                  <a:lnTo>
                    <a:pt x="26358" y="191838"/>
                  </a:lnTo>
                  <a:lnTo>
                    <a:pt x="34167" y="201692"/>
                  </a:lnTo>
                  <a:lnTo>
                    <a:pt x="43000" y="210997"/>
                  </a:lnTo>
                  <a:lnTo>
                    <a:pt x="52768" y="219576"/>
                  </a:lnTo>
                  <a:lnTo>
                    <a:pt x="63382" y="227253"/>
                  </a:lnTo>
                  <a:lnTo>
                    <a:pt x="72931" y="232996"/>
                  </a:lnTo>
                  <a:lnTo>
                    <a:pt x="84359" y="238617"/>
                  </a:lnTo>
                  <a:lnTo>
                    <a:pt x="96305" y="243230"/>
                  </a:lnTo>
                  <a:lnTo>
                    <a:pt x="108664" y="246786"/>
                  </a:lnTo>
                  <a:lnTo>
                    <a:pt x="121332" y="249237"/>
                  </a:lnTo>
                  <a:lnTo>
                    <a:pt x="133682" y="250390"/>
                  </a:lnTo>
                  <a:lnTo>
                    <a:pt x="146358" y="250477"/>
                  </a:lnTo>
                  <a:lnTo>
                    <a:pt x="158982" y="249467"/>
                  </a:lnTo>
                  <a:lnTo>
                    <a:pt x="171444" y="247370"/>
                  </a:lnTo>
                  <a:lnTo>
                    <a:pt x="183638" y="244195"/>
                  </a:lnTo>
                  <a:lnTo>
                    <a:pt x="186114" y="243382"/>
                  </a:lnTo>
                  <a:lnTo>
                    <a:pt x="188680" y="242798"/>
                  </a:lnTo>
                  <a:lnTo>
                    <a:pt x="191067" y="241782"/>
                  </a:lnTo>
                  <a:lnTo>
                    <a:pt x="198268" y="238810"/>
                  </a:lnTo>
                  <a:lnTo>
                    <a:pt x="203082" y="237058"/>
                  </a:lnTo>
                  <a:lnTo>
                    <a:pt x="207793" y="234213"/>
                  </a:lnTo>
                  <a:lnTo>
                    <a:pt x="212492" y="231711"/>
                  </a:lnTo>
                  <a:lnTo>
                    <a:pt x="215998" y="229781"/>
                  </a:lnTo>
                  <a:lnTo>
                    <a:pt x="218957" y="227812"/>
                  </a:lnTo>
                  <a:lnTo>
                    <a:pt x="220912" y="226504"/>
                  </a:lnTo>
                  <a:lnTo>
                    <a:pt x="224786" y="223900"/>
                  </a:lnTo>
                  <a:lnTo>
                    <a:pt x="228164" y="221564"/>
                  </a:lnTo>
                  <a:lnTo>
                    <a:pt x="231072" y="219151"/>
                  </a:lnTo>
                  <a:lnTo>
                    <a:pt x="233016" y="217525"/>
                  </a:lnTo>
                  <a:lnTo>
                    <a:pt x="236864" y="214325"/>
                  </a:lnTo>
                  <a:lnTo>
                    <a:pt x="242063" y="209517"/>
                  </a:lnTo>
                  <a:lnTo>
                    <a:pt x="251000" y="200003"/>
                  </a:lnTo>
                  <a:lnTo>
                    <a:pt x="258928" y="189887"/>
                  </a:lnTo>
                  <a:lnTo>
                    <a:pt x="265817" y="179304"/>
                  </a:lnTo>
                  <a:lnTo>
                    <a:pt x="271636" y="168389"/>
                  </a:lnTo>
                  <a:lnTo>
                    <a:pt x="277285" y="154894"/>
                  </a:lnTo>
                  <a:lnTo>
                    <a:pt x="281135" y="142519"/>
                  </a:lnTo>
                  <a:lnTo>
                    <a:pt x="283819" y="130249"/>
                  </a:lnTo>
                  <a:lnTo>
                    <a:pt x="285416" y="118236"/>
                  </a:lnTo>
                  <a:lnTo>
                    <a:pt x="285887" y="111277"/>
                  </a:lnTo>
                  <a:lnTo>
                    <a:pt x="285948" y="98057"/>
                  </a:lnTo>
                  <a:lnTo>
                    <a:pt x="284908" y="85584"/>
                  </a:lnTo>
                  <a:lnTo>
                    <a:pt x="282825" y="74015"/>
                  </a:lnTo>
                  <a:lnTo>
                    <a:pt x="282177" y="70777"/>
                  </a:lnTo>
                  <a:lnTo>
                    <a:pt x="281453" y="67652"/>
                  </a:lnTo>
                  <a:lnTo>
                    <a:pt x="280526" y="64655"/>
                  </a:lnTo>
                  <a:lnTo>
                    <a:pt x="279625" y="61671"/>
                  </a:lnTo>
                  <a:lnTo>
                    <a:pt x="278748" y="58813"/>
                  </a:lnTo>
                  <a:lnTo>
                    <a:pt x="277910" y="56045"/>
                  </a:lnTo>
                  <a:lnTo>
                    <a:pt x="275916" y="50647"/>
                  </a:lnTo>
                  <a:lnTo>
                    <a:pt x="273757" y="45796"/>
                  </a:lnTo>
                  <a:lnTo>
                    <a:pt x="271916" y="41363"/>
                  </a:lnTo>
                  <a:lnTo>
                    <a:pt x="269515" y="36931"/>
                  </a:lnTo>
                  <a:lnTo>
                    <a:pt x="267369" y="32969"/>
                  </a:lnTo>
                  <a:lnTo>
                    <a:pt x="265502" y="29514"/>
                  </a:lnTo>
                  <a:lnTo>
                    <a:pt x="262886" y="25311"/>
                  </a:lnTo>
                  <a:lnTo>
                    <a:pt x="260740" y="22123"/>
                  </a:lnTo>
                  <a:lnTo>
                    <a:pt x="258187" y="18313"/>
                  </a:lnTo>
                  <a:lnTo>
                    <a:pt x="256815" y="16281"/>
                  </a:lnTo>
                  <a:lnTo>
                    <a:pt x="230336" y="34886"/>
                  </a:lnTo>
                  <a:lnTo>
                    <a:pt x="231784" y="36868"/>
                  </a:lnTo>
                  <a:lnTo>
                    <a:pt x="234501" y="40563"/>
                  </a:lnTo>
                  <a:lnTo>
                    <a:pt x="235949" y="42519"/>
                  </a:lnTo>
                  <a:lnTo>
                    <a:pt x="238604" y="46075"/>
                  </a:lnTo>
                  <a:lnTo>
                    <a:pt x="240509" y="49580"/>
                  </a:lnTo>
                  <a:lnTo>
                    <a:pt x="242096" y="52273"/>
                  </a:lnTo>
                  <a:lnTo>
                    <a:pt x="243938" y="55295"/>
                  </a:lnTo>
                  <a:lnTo>
                    <a:pt x="245474" y="58737"/>
                  </a:lnTo>
                  <a:lnTo>
                    <a:pt x="249132" y="66700"/>
                  </a:lnTo>
                  <a:lnTo>
                    <a:pt x="250656" y="71094"/>
                  </a:lnTo>
                  <a:lnTo>
                    <a:pt x="252993" y="78231"/>
                  </a:lnTo>
                  <a:lnTo>
                    <a:pt x="255682" y="90049"/>
                  </a:lnTo>
                  <a:lnTo>
                    <a:pt x="257080" y="102598"/>
                  </a:lnTo>
                  <a:lnTo>
                    <a:pt x="257133" y="116154"/>
                  </a:lnTo>
                  <a:lnTo>
                    <a:pt x="256871" y="120105"/>
                  </a:lnTo>
                  <a:lnTo>
                    <a:pt x="255228" y="132307"/>
                  </a:lnTo>
                  <a:lnTo>
                    <a:pt x="252187" y="144811"/>
                  </a:lnTo>
                  <a:lnTo>
                    <a:pt x="247608" y="157391"/>
                  </a:lnTo>
                  <a:lnTo>
                    <a:pt x="243683" y="165647"/>
                  </a:lnTo>
                  <a:lnTo>
                    <a:pt x="237254" y="176462"/>
                  </a:lnTo>
                  <a:lnTo>
                    <a:pt x="229510" y="186792"/>
                  </a:lnTo>
                  <a:lnTo>
                    <a:pt x="220468" y="196443"/>
                  </a:lnTo>
                  <a:lnTo>
                    <a:pt x="218919" y="197840"/>
                  </a:lnTo>
                  <a:lnTo>
                    <a:pt x="215807" y="200672"/>
                  </a:lnTo>
                  <a:lnTo>
                    <a:pt x="212569" y="203492"/>
                  </a:lnTo>
                  <a:lnTo>
                    <a:pt x="209279" y="205905"/>
                  </a:lnTo>
                  <a:lnTo>
                    <a:pt x="205507" y="208673"/>
                  </a:lnTo>
                  <a:lnTo>
                    <a:pt x="202675" y="210731"/>
                  </a:lnTo>
                  <a:lnTo>
                    <a:pt x="200008" y="212267"/>
                  </a:lnTo>
                  <a:lnTo>
                    <a:pt x="196414" y="214274"/>
                  </a:lnTo>
                  <a:lnTo>
                    <a:pt x="193099" y="216623"/>
                  </a:lnTo>
                  <a:lnTo>
                    <a:pt x="188959" y="218300"/>
                  </a:lnTo>
                  <a:lnTo>
                    <a:pt x="182990" y="221068"/>
                  </a:lnTo>
                  <a:lnTo>
                    <a:pt x="181009" y="222034"/>
                  </a:lnTo>
                  <a:lnTo>
                    <a:pt x="176793" y="223354"/>
                  </a:lnTo>
                  <a:lnTo>
                    <a:pt x="173824" y="224361"/>
                  </a:lnTo>
                  <a:lnTo>
                    <a:pt x="161705" y="227613"/>
                  </a:lnTo>
                  <a:lnTo>
                    <a:pt x="149215" y="229630"/>
                  </a:lnTo>
                  <a:lnTo>
                    <a:pt x="136504" y="230381"/>
                  </a:lnTo>
                  <a:lnTo>
                    <a:pt x="123719" y="229831"/>
                  </a:lnTo>
                  <a:lnTo>
                    <a:pt x="107927" y="227117"/>
                  </a:lnTo>
                  <a:lnTo>
                    <a:pt x="95625" y="223518"/>
                  </a:lnTo>
                  <a:lnTo>
                    <a:pt x="83775" y="218703"/>
                  </a:lnTo>
                  <a:lnTo>
                    <a:pt x="72526" y="212724"/>
                  </a:lnTo>
                  <a:lnTo>
                    <a:pt x="60033" y="204168"/>
                  </a:lnTo>
                  <a:lnTo>
                    <a:pt x="50368" y="195814"/>
                  </a:lnTo>
                  <a:lnTo>
                    <a:pt x="41640" y="186554"/>
                  </a:lnTo>
                  <a:lnTo>
                    <a:pt x="33880" y="176453"/>
                  </a:lnTo>
                  <a:lnTo>
                    <a:pt x="27587" y="166380"/>
                  </a:lnTo>
                  <a:lnTo>
                    <a:pt x="21867" y="154797"/>
                  </a:lnTo>
                  <a:lnTo>
                    <a:pt x="17426" y="142882"/>
                  </a:lnTo>
                  <a:lnTo>
                    <a:pt x="14283" y="130835"/>
                  </a:lnTo>
                  <a:close/>
                </a:path>
              </a:pathLst>
            </a:custGeom>
            <a:solidFill>
              <a:srgbClr val="CE3034"/>
            </a:solidFill>
          </p:spPr>
          <p:txBody>
            <a:bodyPr wrap="square" lIns="0" tIns="0" rIns="0" bIns="0" rtlCol="0">
              <a:noAutofit/>
            </a:bodyPr>
            <a:lstStyle/>
            <a:p>
              <a:pPr defTabSz="1371600">
                <a:defRPr/>
              </a:pPr>
              <a:endParaRPr sz="3600" kern="0">
                <a:solidFill>
                  <a:prstClr val="black"/>
                </a:solidFill>
                <a:latin typeface="Calibri"/>
              </a:endParaRPr>
            </a:p>
          </p:txBody>
        </p:sp>
        <p:sp>
          <p:nvSpPr>
            <p:cNvPr id="110" name="object 19">
              <a:extLst>
                <a:ext uri="{FF2B5EF4-FFF2-40B4-BE49-F238E27FC236}">
                  <a16:creationId xmlns:a16="http://schemas.microsoft.com/office/drawing/2014/main" id="{E70AE9BB-EA2B-48E2-A102-B4EB22396512}"/>
                </a:ext>
              </a:extLst>
            </p:cNvPr>
            <p:cNvSpPr txBox="1"/>
            <p:nvPr/>
          </p:nvSpPr>
          <p:spPr>
            <a:xfrm>
              <a:off x="840539" y="5581920"/>
              <a:ext cx="177660" cy="146050"/>
            </a:xfrm>
            <a:prstGeom prst="rect">
              <a:avLst/>
            </a:prstGeom>
          </p:spPr>
          <p:txBody>
            <a:bodyPr wrap="square" lIns="0" tIns="0" rIns="0" bIns="0" rtlCol="0">
              <a:noAutofit/>
            </a:bodyPr>
            <a:lstStyle/>
            <a:p>
              <a:pPr marL="19050" defTabSz="1371600">
                <a:lnSpc>
                  <a:spcPts val="1620"/>
                </a:lnSpc>
                <a:spcBef>
                  <a:spcPts val="81"/>
                </a:spcBef>
                <a:defRPr/>
              </a:pPr>
              <a:r>
                <a:rPr sz="2400" b="1" kern="0" dirty="0">
                  <a:solidFill>
                    <a:srgbClr val="CE3034"/>
                  </a:solidFill>
                  <a:latin typeface="Arial"/>
                  <a:cs typeface="Arial"/>
                </a:rPr>
                <a:t>0</a:t>
              </a:r>
              <a:r>
                <a:rPr lang="en-US" sz="2400" b="1" kern="0" dirty="0">
                  <a:solidFill>
                    <a:srgbClr val="CE3034"/>
                  </a:solidFill>
                  <a:latin typeface="Arial"/>
                  <a:cs typeface="Arial"/>
                </a:rPr>
                <a:t>3</a:t>
              </a:r>
              <a:endParaRPr sz="2400" kern="0" dirty="0">
                <a:solidFill>
                  <a:prstClr val="black"/>
                </a:solidFill>
                <a:latin typeface="Arial"/>
                <a:cs typeface="Arial"/>
              </a:endParaRPr>
            </a:p>
          </p:txBody>
        </p:sp>
      </p:grpSp>
      <p:cxnSp>
        <p:nvCxnSpPr>
          <p:cNvPr id="111" name="Straight Connector 110">
            <a:extLst>
              <a:ext uri="{FF2B5EF4-FFF2-40B4-BE49-F238E27FC236}">
                <a16:creationId xmlns:a16="http://schemas.microsoft.com/office/drawing/2014/main" id="{93F1437F-2AF1-460B-ACBB-8D7C6A63DE0D}"/>
              </a:ext>
            </a:extLst>
          </p:cNvPr>
          <p:cNvCxnSpPr>
            <a:cxnSpLocks/>
          </p:cNvCxnSpPr>
          <p:nvPr/>
        </p:nvCxnSpPr>
        <p:spPr>
          <a:xfrm>
            <a:off x="295470" y="7697211"/>
            <a:ext cx="17812959" cy="0"/>
          </a:xfrm>
          <a:prstGeom prst="line">
            <a:avLst/>
          </a:prstGeom>
          <a:noFill/>
          <a:ln w="12700" cap="flat" cmpd="sng" algn="ctr">
            <a:solidFill>
              <a:srgbClr val="FF0000"/>
            </a:solidFill>
            <a:prstDash val="solid"/>
            <a:miter lim="800000"/>
          </a:ln>
          <a:effectLst/>
        </p:spPr>
      </p:cxnSp>
      <p:cxnSp>
        <p:nvCxnSpPr>
          <p:cNvPr id="112" name="Straight Connector 111">
            <a:extLst>
              <a:ext uri="{FF2B5EF4-FFF2-40B4-BE49-F238E27FC236}">
                <a16:creationId xmlns:a16="http://schemas.microsoft.com/office/drawing/2014/main" id="{B21CB70E-19F5-4B37-9E8F-F411E9CF6E1B}"/>
              </a:ext>
            </a:extLst>
          </p:cNvPr>
          <p:cNvCxnSpPr>
            <a:cxnSpLocks/>
          </p:cNvCxnSpPr>
          <p:nvPr/>
        </p:nvCxnSpPr>
        <p:spPr>
          <a:xfrm>
            <a:off x="304381" y="8897091"/>
            <a:ext cx="17832569" cy="0"/>
          </a:xfrm>
          <a:prstGeom prst="line">
            <a:avLst/>
          </a:prstGeom>
          <a:noFill/>
          <a:ln w="12700" cap="flat" cmpd="sng" algn="ctr">
            <a:solidFill>
              <a:srgbClr val="FF0000"/>
            </a:solidFill>
            <a:prstDash val="solid"/>
            <a:miter lim="800000"/>
          </a:ln>
          <a:effectLst/>
        </p:spPr>
      </p:cxnSp>
      <p:sp>
        <p:nvSpPr>
          <p:cNvPr id="113" name="Rectangle 112">
            <a:extLst>
              <a:ext uri="{FF2B5EF4-FFF2-40B4-BE49-F238E27FC236}">
                <a16:creationId xmlns:a16="http://schemas.microsoft.com/office/drawing/2014/main" id="{E378CED7-E33A-49AA-A9F3-8FD91397882A}"/>
              </a:ext>
            </a:extLst>
          </p:cNvPr>
          <p:cNvSpPr/>
          <p:nvPr/>
        </p:nvSpPr>
        <p:spPr>
          <a:xfrm>
            <a:off x="980687" y="7897443"/>
            <a:ext cx="7846140" cy="784830"/>
          </a:xfrm>
          <a:prstGeom prst="rect">
            <a:avLst/>
          </a:prstGeom>
        </p:spPr>
        <p:txBody>
          <a:bodyPr wrap="square">
            <a:spAutoFit/>
          </a:bodyPr>
          <a:lstStyle/>
          <a:p>
            <a:pPr defTabSz="1371600">
              <a:defRPr/>
            </a:pPr>
            <a:r>
              <a:rPr lang="id-ID" sz="2250" dirty="0">
                <a:solidFill>
                  <a:prstClr val="black"/>
                </a:solidFill>
                <a:latin typeface="Arial" panose="020B0604020202020204" pitchFamily="34" charset="0"/>
                <a:cs typeface="Arial" panose="020B0604020202020204" pitchFamily="34" charset="0"/>
              </a:rPr>
              <a:t>Kewajiban Daerah untuk menyelenggarakan Urusan Pemerintahan daerah dan</a:t>
            </a:r>
            <a:r>
              <a:rPr lang="en-US" sz="2250" dirty="0">
                <a:solidFill>
                  <a:prstClr val="black"/>
                </a:solidFill>
                <a:latin typeface="Arial" panose="020B0604020202020204" pitchFamily="34" charset="0"/>
                <a:cs typeface="Arial" panose="020B0604020202020204" pitchFamily="34" charset="0"/>
              </a:rPr>
              <a:t> </a:t>
            </a:r>
            <a:r>
              <a:rPr lang="id-ID" sz="2250" dirty="0">
                <a:solidFill>
                  <a:prstClr val="black"/>
                </a:solidFill>
                <a:latin typeface="Arial" panose="020B0604020202020204" pitchFamily="34" charset="0"/>
                <a:cs typeface="Arial" panose="020B0604020202020204" pitchFamily="34" charset="0"/>
              </a:rPr>
              <a:t>membayar tagihan pihak ketiga;</a:t>
            </a:r>
          </a:p>
        </p:txBody>
      </p:sp>
      <p:sp>
        <p:nvSpPr>
          <p:cNvPr id="114" name="Rectangle 113">
            <a:extLst>
              <a:ext uri="{FF2B5EF4-FFF2-40B4-BE49-F238E27FC236}">
                <a16:creationId xmlns:a16="http://schemas.microsoft.com/office/drawing/2014/main" id="{3010E41F-4DF6-495F-9108-F067885B3B53}"/>
              </a:ext>
            </a:extLst>
          </p:cNvPr>
          <p:cNvSpPr/>
          <p:nvPr/>
        </p:nvSpPr>
        <p:spPr>
          <a:xfrm>
            <a:off x="968154" y="9372650"/>
            <a:ext cx="9208272" cy="438582"/>
          </a:xfrm>
          <a:prstGeom prst="rect">
            <a:avLst/>
          </a:prstGeom>
        </p:spPr>
        <p:txBody>
          <a:bodyPr wrap="square">
            <a:spAutoFit/>
          </a:bodyPr>
          <a:lstStyle/>
          <a:p>
            <a:pPr defTabSz="1371600">
              <a:defRPr/>
            </a:pPr>
            <a:r>
              <a:rPr lang="id-ID" sz="2250" dirty="0">
                <a:solidFill>
                  <a:prstClr val="black"/>
                </a:solidFill>
                <a:latin typeface="Arial" panose="020B0604020202020204" pitchFamily="34" charset="0"/>
                <a:cs typeface="Arial" panose="020B0604020202020204" pitchFamily="34" charset="0"/>
              </a:rPr>
              <a:t>Penerimaan daerah;</a:t>
            </a:r>
          </a:p>
        </p:txBody>
      </p:sp>
      <p:cxnSp>
        <p:nvCxnSpPr>
          <p:cNvPr id="115" name="Straight Connector 114">
            <a:extLst>
              <a:ext uri="{FF2B5EF4-FFF2-40B4-BE49-F238E27FC236}">
                <a16:creationId xmlns:a16="http://schemas.microsoft.com/office/drawing/2014/main" id="{4E2B9E22-8764-403D-89CE-4C8614D83E4E}"/>
              </a:ext>
            </a:extLst>
          </p:cNvPr>
          <p:cNvCxnSpPr>
            <a:cxnSpLocks/>
          </p:cNvCxnSpPr>
          <p:nvPr/>
        </p:nvCxnSpPr>
        <p:spPr>
          <a:xfrm>
            <a:off x="8725163" y="6866610"/>
            <a:ext cx="0" cy="3254469"/>
          </a:xfrm>
          <a:prstGeom prst="line">
            <a:avLst/>
          </a:prstGeom>
          <a:noFill/>
          <a:ln w="19050" cap="flat" cmpd="sng" algn="ctr">
            <a:solidFill>
              <a:srgbClr val="FF0000"/>
            </a:solidFill>
            <a:prstDash val="solid"/>
            <a:miter lim="800000"/>
          </a:ln>
          <a:effectLst/>
        </p:spPr>
      </p:cxnSp>
      <p:grpSp>
        <p:nvGrpSpPr>
          <p:cNvPr id="116" name="Group 115">
            <a:extLst>
              <a:ext uri="{FF2B5EF4-FFF2-40B4-BE49-F238E27FC236}">
                <a16:creationId xmlns:a16="http://schemas.microsoft.com/office/drawing/2014/main" id="{91343AB6-A968-489A-BF15-0918DDD37AA2}"/>
              </a:ext>
            </a:extLst>
          </p:cNvPr>
          <p:cNvGrpSpPr/>
          <p:nvPr/>
        </p:nvGrpSpPr>
        <p:grpSpPr>
          <a:xfrm>
            <a:off x="8841784" y="7007792"/>
            <a:ext cx="675446" cy="591659"/>
            <a:chOff x="788194" y="5512977"/>
            <a:chExt cx="285948" cy="250477"/>
          </a:xfrm>
        </p:grpSpPr>
        <p:sp>
          <p:nvSpPr>
            <p:cNvPr id="117" name="object 76">
              <a:extLst>
                <a:ext uri="{FF2B5EF4-FFF2-40B4-BE49-F238E27FC236}">
                  <a16:creationId xmlns:a16="http://schemas.microsoft.com/office/drawing/2014/main" id="{46FC554E-9B0F-4053-B8C6-352ADFD24FC5}"/>
                </a:ext>
              </a:extLst>
            </p:cNvPr>
            <p:cNvSpPr/>
            <p:nvPr/>
          </p:nvSpPr>
          <p:spPr>
            <a:xfrm>
              <a:off x="788194" y="5512977"/>
              <a:ext cx="285948" cy="250477"/>
            </a:xfrm>
            <a:custGeom>
              <a:avLst/>
              <a:gdLst/>
              <a:ahLst/>
              <a:cxnLst/>
              <a:rect l="l" t="t" r="r" b="b"/>
              <a:pathLst>
                <a:path w="285948" h="250477">
                  <a:moveTo>
                    <a:pt x="14283" y="130835"/>
                  </a:moveTo>
                  <a:lnTo>
                    <a:pt x="12951" y="123290"/>
                  </a:lnTo>
                  <a:lnTo>
                    <a:pt x="11751" y="110339"/>
                  </a:lnTo>
                  <a:lnTo>
                    <a:pt x="11846" y="97772"/>
                  </a:lnTo>
                  <a:lnTo>
                    <a:pt x="13090" y="85763"/>
                  </a:lnTo>
                  <a:lnTo>
                    <a:pt x="15884" y="72113"/>
                  </a:lnTo>
                  <a:lnTo>
                    <a:pt x="19686" y="59927"/>
                  </a:lnTo>
                  <a:lnTo>
                    <a:pt x="24443" y="49047"/>
                  </a:lnTo>
                  <a:lnTo>
                    <a:pt x="27657" y="42798"/>
                  </a:lnTo>
                  <a:lnTo>
                    <a:pt x="29701" y="39319"/>
                  </a:lnTo>
                  <a:lnTo>
                    <a:pt x="32305" y="34924"/>
                  </a:lnTo>
                  <a:lnTo>
                    <a:pt x="35124" y="30797"/>
                  </a:lnTo>
                  <a:lnTo>
                    <a:pt x="37956" y="27177"/>
                  </a:lnTo>
                  <a:lnTo>
                    <a:pt x="40395" y="23799"/>
                  </a:lnTo>
                  <a:lnTo>
                    <a:pt x="43189" y="20713"/>
                  </a:lnTo>
                  <a:lnTo>
                    <a:pt x="45678" y="17957"/>
                  </a:lnTo>
                  <a:lnTo>
                    <a:pt x="49983" y="13119"/>
                  </a:lnTo>
                  <a:lnTo>
                    <a:pt x="53819" y="9918"/>
                  </a:lnTo>
                  <a:lnTo>
                    <a:pt x="57146" y="6908"/>
                  </a:lnTo>
                  <a:lnTo>
                    <a:pt x="58911" y="5308"/>
                  </a:lnTo>
                  <a:lnTo>
                    <a:pt x="54758" y="0"/>
                  </a:lnTo>
                  <a:lnTo>
                    <a:pt x="52828" y="1600"/>
                  </a:lnTo>
                  <a:lnTo>
                    <a:pt x="49208" y="4610"/>
                  </a:lnTo>
                  <a:lnTo>
                    <a:pt x="45030" y="7835"/>
                  </a:lnTo>
                  <a:lnTo>
                    <a:pt x="40268" y="12750"/>
                  </a:lnTo>
                  <a:lnTo>
                    <a:pt x="37512" y="15570"/>
                  </a:lnTo>
                  <a:lnTo>
                    <a:pt x="34426" y="18707"/>
                  </a:lnTo>
                  <a:lnTo>
                    <a:pt x="31695" y="22161"/>
                  </a:lnTo>
                  <a:lnTo>
                    <a:pt x="28520" y="25907"/>
                  </a:lnTo>
                  <a:lnTo>
                    <a:pt x="25345" y="30187"/>
                  </a:lnTo>
                  <a:lnTo>
                    <a:pt x="22386" y="34747"/>
                  </a:lnTo>
                  <a:lnTo>
                    <a:pt x="19198" y="39585"/>
                  </a:lnTo>
                  <a:lnTo>
                    <a:pt x="17751" y="42189"/>
                  </a:lnTo>
                  <a:lnTo>
                    <a:pt x="16341" y="44907"/>
                  </a:lnTo>
                  <a:lnTo>
                    <a:pt x="14914" y="47531"/>
                  </a:lnTo>
                  <a:lnTo>
                    <a:pt x="9905" y="58470"/>
                  </a:lnTo>
                  <a:lnTo>
                    <a:pt x="5734" y="70654"/>
                  </a:lnTo>
                  <a:lnTo>
                    <a:pt x="2511" y="83934"/>
                  </a:lnTo>
                  <a:lnTo>
                    <a:pt x="859" y="94672"/>
                  </a:lnTo>
                  <a:lnTo>
                    <a:pt x="0" y="107060"/>
                  </a:lnTo>
                  <a:lnTo>
                    <a:pt x="276" y="119932"/>
                  </a:lnTo>
                  <a:lnTo>
                    <a:pt x="1825" y="133159"/>
                  </a:lnTo>
                  <a:lnTo>
                    <a:pt x="5603" y="149613"/>
                  </a:lnTo>
                  <a:lnTo>
                    <a:pt x="9750" y="161602"/>
                  </a:lnTo>
                  <a:lnTo>
                    <a:pt x="15112" y="173437"/>
                  </a:lnTo>
                  <a:lnTo>
                    <a:pt x="21726" y="184988"/>
                  </a:lnTo>
                  <a:lnTo>
                    <a:pt x="26358" y="191838"/>
                  </a:lnTo>
                  <a:lnTo>
                    <a:pt x="34167" y="201692"/>
                  </a:lnTo>
                  <a:lnTo>
                    <a:pt x="43000" y="210997"/>
                  </a:lnTo>
                  <a:lnTo>
                    <a:pt x="52768" y="219576"/>
                  </a:lnTo>
                  <a:lnTo>
                    <a:pt x="63382" y="227253"/>
                  </a:lnTo>
                  <a:lnTo>
                    <a:pt x="72931" y="232996"/>
                  </a:lnTo>
                  <a:lnTo>
                    <a:pt x="84359" y="238617"/>
                  </a:lnTo>
                  <a:lnTo>
                    <a:pt x="96305" y="243230"/>
                  </a:lnTo>
                  <a:lnTo>
                    <a:pt x="108664" y="246786"/>
                  </a:lnTo>
                  <a:lnTo>
                    <a:pt x="121332" y="249237"/>
                  </a:lnTo>
                  <a:lnTo>
                    <a:pt x="133682" y="250390"/>
                  </a:lnTo>
                  <a:lnTo>
                    <a:pt x="146358" y="250477"/>
                  </a:lnTo>
                  <a:lnTo>
                    <a:pt x="158982" y="249467"/>
                  </a:lnTo>
                  <a:lnTo>
                    <a:pt x="171444" y="247370"/>
                  </a:lnTo>
                  <a:lnTo>
                    <a:pt x="183638" y="244195"/>
                  </a:lnTo>
                  <a:lnTo>
                    <a:pt x="186114" y="243382"/>
                  </a:lnTo>
                  <a:lnTo>
                    <a:pt x="188680" y="242798"/>
                  </a:lnTo>
                  <a:lnTo>
                    <a:pt x="191067" y="241782"/>
                  </a:lnTo>
                  <a:lnTo>
                    <a:pt x="198268" y="238810"/>
                  </a:lnTo>
                  <a:lnTo>
                    <a:pt x="203082" y="237058"/>
                  </a:lnTo>
                  <a:lnTo>
                    <a:pt x="207793" y="234213"/>
                  </a:lnTo>
                  <a:lnTo>
                    <a:pt x="212492" y="231711"/>
                  </a:lnTo>
                  <a:lnTo>
                    <a:pt x="215998" y="229781"/>
                  </a:lnTo>
                  <a:lnTo>
                    <a:pt x="218957" y="227812"/>
                  </a:lnTo>
                  <a:lnTo>
                    <a:pt x="220912" y="226504"/>
                  </a:lnTo>
                  <a:lnTo>
                    <a:pt x="224786" y="223900"/>
                  </a:lnTo>
                  <a:lnTo>
                    <a:pt x="228164" y="221564"/>
                  </a:lnTo>
                  <a:lnTo>
                    <a:pt x="231072" y="219151"/>
                  </a:lnTo>
                  <a:lnTo>
                    <a:pt x="233016" y="217525"/>
                  </a:lnTo>
                  <a:lnTo>
                    <a:pt x="236864" y="214325"/>
                  </a:lnTo>
                  <a:lnTo>
                    <a:pt x="242063" y="209517"/>
                  </a:lnTo>
                  <a:lnTo>
                    <a:pt x="251000" y="200003"/>
                  </a:lnTo>
                  <a:lnTo>
                    <a:pt x="258928" y="189887"/>
                  </a:lnTo>
                  <a:lnTo>
                    <a:pt x="265817" y="179304"/>
                  </a:lnTo>
                  <a:lnTo>
                    <a:pt x="271636" y="168389"/>
                  </a:lnTo>
                  <a:lnTo>
                    <a:pt x="277285" y="154894"/>
                  </a:lnTo>
                  <a:lnTo>
                    <a:pt x="281135" y="142519"/>
                  </a:lnTo>
                  <a:lnTo>
                    <a:pt x="283819" y="130249"/>
                  </a:lnTo>
                  <a:lnTo>
                    <a:pt x="285416" y="118236"/>
                  </a:lnTo>
                  <a:lnTo>
                    <a:pt x="285887" y="111277"/>
                  </a:lnTo>
                  <a:lnTo>
                    <a:pt x="285948" y="98057"/>
                  </a:lnTo>
                  <a:lnTo>
                    <a:pt x="284908" y="85584"/>
                  </a:lnTo>
                  <a:lnTo>
                    <a:pt x="282825" y="74015"/>
                  </a:lnTo>
                  <a:lnTo>
                    <a:pt x="282177" y="70777"/>
                  </a:lnTo>
                  <a:lnTo>
                    <a:pt x="281453" y="67652"/>
                  </a:lnTo>
                  <a:lnTo>
                    <a:pt x="280526" y="64655"/>
                  </a:lnTo>
                  <a:lnTo>
                    <a:pt x="279625" y="61671"/>
                  </a:lnTo>
                  <a:lnTo>
                    <a:pt x="278748" y="58813"/>
                  </a:lnTo>
                  <a:lnTo>
                    <a:pt x="277910" y="56045"/>
                  </a:lnTo>
                  <a:lnTo>
                    <a:pt x="275916" y="50647"/>
                  </a:lnTo>
                  <a:lnTo>
                    <a:pt x="273757" y="45796"/>
                  </a:lnTo>
                  <a:lnTo>
                    <a:pt x="271916" y="41363"/>
                  </a:lnTo>
                  <a:lnTo>
                    <a:pt x="269515" y="36931"/>
                  </a:lnTo>
                  <a:lnTo>
                    <a:pt x="267369" y="32969"/>
                  </a:lnTo>
                  <a:lnTo>
                    <a:pt x="265502" y="29514"/>
                  </a:lnTo>
                  <a:lnTo>
                    <a:pt x="262886" y="25311"/>
                  </a:lnTo>
                  <a:lnTo>
                    <a:pt x="260740" y="22123"/>
                  </a:lnTo>
                  <a:lnTo>
                    <a:pt x="258187" y="18313"/>
                  </a:lnTo>
                  <a:lnTo>
                    <a:pt x="256815" y="16281"/>
                  </a:lnTo>
                  <a:lnTo>
                    <a:pt x="230336" y="34886"/>
                  </a:lnTo>
                  <a:lnTo>
                    <a:pt x="231784" y="36868"/>
                  </a:lnTo>
                  <a:lnTo>
                    <a:pt x="234501" y="40563"/>
                  </a:lnTo>
                  <a:lnTo>
                    <a:pt x="235949" y="42519"/>
                  </a:lnTo>
                  <a:lnTo>
                    <a:pt x="238604" y="46075"/>
                  </a:lnTo>
                  <a:lnTo>
                    <a:pt x="240509" y="49580"/>
                  </a:lnTo>
                  <a:lnTo>
                    <a:pt x="242096" y="52273"/>
                  </a:lnTo>
                  <a:lnTo>
                    <a:pt x="243938" y="55295"/>
                  </a:lnTo>
                  <a:lnTo>
                    <a:pt x="245474" y="58737"/>
                  </a:lnTo>
                  <a:lnTo>
                    <a:pt x="249132" y="66700"/>
                  </a:lnTo>
                  <a:lnTo>
                    <a:pt x="250656" y="71094"/>
                  </a:lnTo>
                  <a:lnTo>
                    <a:pt x="252993" y="78231"/>
                  </a:lnTo>
                  <a:lnTo>
                    <a:pt x="255682" y="90049"/>
                  </a:lnTo>
                  <a:lnTo>
                    <a:pt x="257080" y="102598"/>
                  </a:lnTo>
                  <a:lnTo>
                    <a:pt x="257133" y="116154"/>
                  </a:lnTo>
                  <a:lnTo>
                    <a:pt x="256871" y="120105"/>
                  </a:lnTo>
                  <a:lnTo>
                    <a:pt x="255228" y="132307"/>
                  </a:lnTo>
                  <a:lnTo>
                    <a:pt x="252187" y="144811"/>
                  </a:lnTo>
                  <a:lnTo>
                    <a:pt x="247608" y="157391"/>
                  </a:lnTo>
                  <a:lnTo>
                    <a:pt x="243683" y="165647"/>
                  </a:lnTo>
                  <a:lnTo>
                    <a:pt x="237254" y="176462"/>
                  </a:lnTo>
                  <a:lnTo>
                    <a:pt x="229510" y="186792"/>
                  </a:lnTo>
                  <a:lnTo>
                    <a:pt x="220468" y="196443"/>
                  </a:lnTo>
                  <a:lnTo>
                    <a:pt x="218919" y="197840"/>
                  </a:lnTo>
                  <a:lnTo>
                    <a:pt x="215807" y="200672"/>
                  </a:lnTo>
                  <a:lnTo>
                    <a:pt x="212569" y="203492"/>
                  </a:lnTo>
                  <a:lnTo>
                    <a:pt x="209279" y="205905"/>
                  </a:lnTo>
                  <a:lnTo>
                    <a:pt x="205507" y="208673"/>
                  </a:lnTo>
                  <a:lnTo>
                    <a:pt x="202675" y="210731"/>
                  </a:lnTo>
                  <a:lnTo>
                    <a:pt x="200008" y="212267"/>
                  </a:lnTo>
                  <a:lnTo>
                    <a:pt x="196414" y="214274"/>
                  </a:lnTo>
                  <a:lnTo>
                    <a:pt x="193099" y="216623"/>
                  </a:lnTo>
                  <a:lnTo>
                    <a:pt x="188959" y="218300"/>
                  </a:lnTo>
                  <a:lnTo>
                    <a:pt x="182990" y="221068"/>
                  </a:lnTo>
                  <a:lnTo>
                    <a:pt x="181009" y="222034"/>
                  </a:lnTo>
                  <a:lnTo>
                    <a:pt x="176793" y="223354"/>
                  </a:lnTo>
                  <a:lnTo>
                    <a:pt x="173824" y="224361"/>
                  </a:lnTo>
                  <a:lnTo>
                    <a:pt x="161705" y="227613"/>
                  </a:lnTo>
                  <a:lnTo>
                    <a:pt x="149215" y="229630"/>
                  </a:lnTo>
                  <a:lnTo>
                    <a:pt x="136504" y="230381"/>
                  </a:lnTo>
                  <a:lnTo>
                    <a:pt x="123719" y="229831"/>
                  </a:lnTo>
                  <a:lnTo>
                    <a:pt x="107927" y="227117"/>
                  </a:lnTo>
                  <a:lnTo>
                    <a:pt x="95625" y="223518"/>
                  </a:lnTo>
                  <a:lnTo>
                    <a:pt x="83775" y="218703"/>
                  </a:lnTo>
                  <a:lnTo>
                    <a:pt x="72526" y="212724"/>
                  </a:lnTo>
                  <a:lnTo>
                    <a:pt x="60033" y="204168"/>
                  </a:lnTo>
                  <a:lnTo>
                    <a:pt x="50368" y="195814"/>
                  </a:lnTo>
                  <a:lnTo>
                    <a:pt x="41640" y="186554"/>
                  </a:lnTo>
                  <a:lnTo>
                    <a:pt x="33880" y="176453"/>
                  </a:lnTo>
                  <a:lnTo>
                    <a:pt x="27587" y="166380"/>
                  </a:lnTo>
                  <a:lnTo>
                    <a:pt x="21867" y="154797"/>
                  </a:lnTo>
                  <a:lnTo>
                    <a:pt x="17426" y="142882"/>
                  </a:lnTo>
                  <a:lnTo>
                    <a:pt x="14283" y="130835"/>
                  </a:lnTo>
                  <a:close/>
                </a:path>
              </a:pathLst>
            </a:custGeom>
            <a:solidFill>
              <a:srgbClr val="CE3034"/>
            </a:solidFill>
          </p:spPr>
          <p:txBody>
            <a:bodyPr wrap="square" lIns="0" tIns="0" rIns="0" bIns="0" rtlCol="0">
              <a:noAutofit/>
            </a:bodyPr>
            <a:lstStyle/>
            <a:p>
              <a:pPr defTabSz="1371600">
                <a:defRPr/>
              </a:pPr>
              <a:endParaRPr sz="3600" kern="0">
                <a:solidFill>
                  <a:prstClr val="black"/>
                </a:solidFill>
                <a:latin typeface="Calibri"/>
              </a:endParaRPr>
            </a:p>
          </p:txBody>
        </p:sp>
        <p:sp>
          <p:nvSpPr>
            <p:cNvPr id="118" name="object 19">
              <a:extLst>
                <a:ext uri="{FF2B5EF4-FFF2-40B4-BE49-F238E27FC236}">
                  <a16:creationId xmlns:a16="http://schemas.microsoft.com/office/drawing/2014/main" id="{E8CC336E-29B6-482B-92DE-074518E8570A}"/>
                </a:ext>
              </a:extLst>
            </p:cNvPr>
            <p:cNvSpPr txBox="1"/>
            <p:nvPr/>
          </p:nvSpPr>
          <p:spPr>
            <a:xfrm>
              <a:off x="840539" y="5581920"/>
              <a:ext cx="177660" cy="146050"/>
            </a:xfrm>
            <a:prstGeom prst="rect">
              <a:avLst/>
            </a:prstGeom>
          </p:spPr>
          <p:txBody>
            <a:bodyPr wrap="square" lIns="0" tIns="0" rIns="0" bIns="0" rtlCol="0">
              <a:noAutofit/>
            </a:bodyPr>
            <a:lstStyle/>
            <a:p>
              <a:pPr marL="19050" defTabSz="1371600">
                <a:lnSpc>
                  <a:spcPts val="1620"/>
                </a:lnSpc>
                <a:spcBef>
                  <a:spcPts val="81"/>
                </a:spcBef>
                <a:defRPr/>
              </a:pPr>
              <a:r>
                <a:rPr sz="2400" b="1" kern="0" dirty="0">
                  <a:solidFill>
                    <a:srgbClr val="CE3034"/>
                  </a:solidFill>
                  <a:latin typeface="Arial"/>
                  <a:cs typeface="Arial"/>
                </a:rPr>
                <a:t>0</a:t>
              </a:r>
              <a:r>
                <a:rPr lang="en-US" sz="2400" b="1" kern="0" dirty="0">
                  <a:solidFill>
                    <a:srgbClr val="CE3034"/>
                  </a:solidFill>
                  <a:latin typeface="Arial"/>
                  <a:cs typeface="Arial"/>
                </a:rPr>
                <a:t>4</a:t>
              </a:r>
              <a:endParaRPr sz="2400" kern="0" dirty="0">
                <a:solidFill>
                  <a:prstClr val="black"/>
                </a:solidFill>
                <a:latin typeface="Arial"/>
                <a:cs typeface="Arial"/>
              </a:endParaRPr>
            </a:p>
          </p:txBody>
        </p:sp>
      </p:grpSp>
      <p:sp>
        <p:nvSpPr>
          <p:cNvPr id="119" name="Rectangle 118">
            <a:extLst>
              <a:ext uri="{FF2B5EF4-FFF2-40B4-BE49-F238E27FC236}">
                <a16:creationId xmlns:a16="http://schemas.microsoft.com/office/drawing/2014/main" id="{08E1981B-1876-4F8F-83BB-59890B56ECCF}"/>
              </a:ext>
            </a:extLst>
          </p:cNvPr>
          <p:cNvSpPr/>
          <p:nvPr/>
        </p:nvSpPr>
        <p:spPr>
          <a:xfrm>
            <a:off x="9520466" y="6987233"/>
            <a:ext cx="7801041" cy="438582"/>
          </a:xfrm>
          <a:prstGeom prst="rect">
            <a:avLst/>
          </a:prstGeom>
        </p:spPr>
        <p:txBody>
          <a:bodyPr wrap="square">
            <a:spAutoFit/>
          </a:bodyPr>
          <a:lstStyle/>
          <a:p>
            <a:pPr defTabSz="1371600">
              <a:defRPr/>
            </a:pPr>
            <a:r>
              <a:rPr lang="en-US" sz="2250" dirty="0" err="1">
                <a:solidFill>
                  <a:prstClr val="black"/>
                </a:solidFill>
                <a:latin typeface="Arial" panose="020B0604020202020204" pitchFamily="34" charset="0"/>
                <a:cs typeface="Arial" panose="020B0604020202020204" pitchFamily="34" charset="0"/>
              </a:rPr>
              <a:t>Pengeluaran</a:t>
            </a:r>
            <a:r>
              <a:rPr lang="en-US" sz="2250" dirty="0">
                <a:solidFill>
                  <a:prstClr val="black"/>
                </a:solidFill>
                <a:latin typeface="Arial" panose="020B0604020202020204" pitchFamily="34" charset="0"/>
                <a:cs typeface="Arial" panose="020B0604020202020204" pitchFamily="34" charset="0"/>
              </a:rPr>
              <a:t> Daerah</a:t>
            </a:r>
            <a:endParaRPr lang="id-ID" sz="2250" dirty="0">
              <a:solidFill>
                <a:prstClr val="black"/>
              </a:solidFill>
              <a:latin typeface="Arial" panose="020B0604020202020204" pitchFamily="34" charset="0"/>
              <a:cs typeface="Arial" panose="020B0604020202020204" pitchFamily="34" charset="0"/>
            </a:endParaRPr>
          </a:p>
        </p:txBody>
      </p:sp>
      <p:grpSp>
        <p:nvGrpSpPr>
          <p:cNvPr id="120" name="Group 119">
            <a:extLst>
              <a:ext uri="{FF2B5EF4-FFF2-40B4-BE49-F238E27FC236}">
                <a16:creationId xmlns:a16="http://schemas.microsoft.com/office/drawing/2014/main" id="{18DCEF01-8423-4D00-A46C-07F5D683C4A3}"/>
              </a:ext>
            </a:extLst>
          </p:cNvPr>
          <p:cNvGrpSpPr/>
          <p:nvPr/>
        </p:nvGrpSpPr>
        <p:grpSpPr>
          <a:xfrm>
            <a:off x="8842142" y="7984100"/>
            <a:ext cx="675446" cy="591659"/>
            <a:chOff x="788194" y="5512977"/>
            <a:chExt cx="285948" cy="250477"/>
          </a:xfrm>
        </p:grpSpPr>
        <p:sp>
          <p:nvSpPr>
            <p:cNvPr id="121" name="object 76">
              <a:extLst>
                <a:ext uri="{FF2B5EF4-FFF2-40B4-BE49-F238E27FC236}">
                  <a16:creationId xmlns:a16="http://schemas.microsoft.com/office/drawing/2014/main" id="{2F87FC27-1B20-42E7-A59F-307763400254}"/>
                </a:ext>
              </a:extLst>
            </p:cNvPr>
            <p:cNvSpPr/>
            <p:nvPr/>
          </p:nvSpPr>
          <p:spPr>
            <a:xfrm>
              <a:off x="788194" y="5512977"/>
              <a:ext cx="285948" cy="250477"/>
            </a:xfrm>
            <a:custGeom>
              <a:avLst/>
              <a:gdLst/>
              <a:ahLst/>
              <a:cxnLst/>
              <a:rect l="l" t="t" r="r" b="b"/>
              <a:pathLst>
                <a:path w="285948" h="250477">
                  <a:moveTo>
                    <a:pt x="14283" y="130835"/>
                  </a:moveTo>
                  <a:lnTo>
                    <a:pt x="12951" y="123290"/>
                  </a:lnTo>
                  <a:lnTo>
                    <a:pt x="11751" y="110339"/>
                  </a:lnTo>
                  <a:lnTo>
                    <a:pt x="11846" y="97772"/>
                  </a:lnTo>
                  <a:lnTo>
                    <a:pt x="13090" y="85763"/>
                  </a:lnTo>
                  <a:lnTo>
                    <a:pt x="15884" y="72113"/>
                  </a:lnTo>
                  <a:lnTo>
                    <a:pt x="19686" y="59927"/>
                  </a:lnTo>
                  <a:lnTo>
                    <a:pt x="24443" y="49047"/>
                  </a:lnTo>
                  <a:lnTo>
                    <a:pt x="27657" y="42798"/>
                  </a:lnTo>
                  <a:lnTo>
                    <a:pt x="29701" y="39319"/>
                  </a:lnTo>
                  <a:lnTo>
                    <a:pt x="32305" y="34924"/>
                  </a:lnTo>
                  <a:lnTo>
                    <a:pt x="35124" y="30797"/>
                  </a:lnTo>
                  <a:lnTo>
                    <a:pt x="37956" y="27177"/>
                  </a:lnTo>
                  <a:lnTo>
                    <a:pt x="40395" y="23799"/>
                  </a:lnTo>
                  <a:lnTo>
                    <a:pt x="43189" y="20713"/>
                  </a:lnTo>
                  <a:lnTo>
                    <a:pt x="45678" y="17957"/>
                  </a:lnTo>
                  <a:lnTo>
                    <a:pt x="49983" y="13119"/>
                  </a:lnTo>
                  <a:lnTo>
                    <a:pt x="53819" y="9918"/>
                  </a:lnTo>
                  <a:lnTo>
                    <a:pt x="57146" y="6908"/>
                  </a:lnTo>
                  <a:lnTo>
                    <a:pt x="58911" y="5308"/>
                  </a:lnTo>
                  <a:lnTo>
                    <a:pt x="54758" y="0"/>
                  </a:lnTo>
                  <a:lnTo>
                    <a:pt x="52828" y="1600"/>
                  </a:lnTo>
                  <a:lnTo>
                    <a:pt x="49208" y="4610"/>
                  </a:lnTo>
                  <a:lnTo>
                    <a:pt x="45030" y="7835"/>
                  </a:lnTo>
                  <a:lnTo>
                    <a:pt x="40268" y="12750"/>
                  </a:lnTo>
                  <a:lnTo>
                    <a:pt x="37512" y="15570"/>
                  </a:lnTo>
                  <a:lnTo>
                    <a:pt x="34426" y="18707"/>
                  </a:lnTo>
                  <a:lnTo>
                    <a:pt x="31695" y="22161"/>
                  </a:lnTo>
                  <a:lnTo>
                    <a:pt x="28520" y="25907"/>
                  </a:lnTo>
                  <a:lnTo>
                    <a:pt x="25345" y="30187"/>
                  </a:lnTo>
                  <a:lnTo>
                    <a:pt x="22386" y="34747"/>
                  </a:lnTo>
                  <a:lnTo>
                    <a:pt x="19198" y="39585"/>
                  </a:lnTo>
                  <a:lnTo>
                    <a:pt x="17751" y="42189"/>
                  </a:lnTo>
                  <a:lnTo>
                    <a:pt x="16341" y="44907"/>
                  </a:lnTo>
                  <a:lnTo>
                    <a:pt x="14914" y="47531"/>
                  </a:lnTo>
                  <a:lnTo>
                    <a:pt x="9905" y="58470"/>
                  </a:lnTo>
                  <a:lnTo>
                    <a:pt x="5734" y="70654"/>
                  </a:lnTo>
                  <a:lnTo>
                    <a:pt x="2511" y="83934"/>
                  </a:lnTo>
                  <a:lnTo>
                    <a:pt x="859" y="94672"/>
                  </a:lnTo>
                  <a:lnTo>
                    <a:pt x="0" y="107060"/>
                  </a:lnTo>
                  <a:lnTo>
                    <a:pt x="276" y="119932"/>
                  </a:lnTo>
                  <a:lnTo>
                    <a:pt x="1825" y="133159"/>
                  </a:lnTo>
                  <a:lnTo>
                    <a:pt x="5603" y="149613"/>
                  </a:lnTo>
                  <a:lnTo>
                    <a:pt x="9750" y="161602"/>
                  </a:lnTo>
                  <a:lnTo>
                    <a:pt x="15112" y="173437"/>
                  </a:lnTo>
                  <a:lnTo>
                    <a:pt x="21726" y="184988"/>
                  </a:lnTo>
                  <a:lnTo>
                    <a:pt x="26358" y="191838"/>
                  </a:lnTo>
                  <a:lnTo>
                    <a:pt x="34167" y="201692"/>
                  </a:lnTo>
                  <a:lnTo>
                    <a:pt x="43000" y="210997"/>
                  </a:lnTo>
                  <a:lnTo>
                    <a:pt x="52768" y="219576"/>
                  </a:lnTo>
                  <a:lnTo>
                    <a:pt x="63382" y="227253"/>
                  </a:lnTo>
                  <a:lnTo>
                    <a:pt x="72931" y="232996"/>
                  </a:lnTo>
                  <a:lnTo>
                    <a:pt x="84359" y="238617"/>
                  </a:lnTo>
                  <a:lnTo>
                    <a:pt x="96305" y="243230"/>
                  </a:lnTo>
                  <a:lnTo>
                    <a:pt x="108664" y="246786"/>
                  </a:lnTo>
                  <a:lnTo>
                    <a:pt x="121332" y="249237"/>
                  </a:lnTo>
                  <a:lnTo>
                    <a:pt x="133682" y="250390"/>
                  </a:lnTo>
                  <a:lnTo>
                    <a:pt x="146358" y="250477"/>
                  </a:lnTo>
                  <a:lnTo>
                    <a:pt x="158982" y="249467"/>
                  </a:lnTo>
                  <a:lnTo>
                    <a:pt x="171444" y="247370"/>
                  </a:lnTo>
                  <a:lnTo>
                    <a:pt x="183638" y="244195"/>
                  </a:lnTo>
                  <a:lnTo>
                    <a:pt x="186114" y="243382"/>
                  </a:lnTo>
                  <a:lnTo>
                    <a:pt x="188680" y="242798"/>
                  </a:lnTo>
                  <a:lnTo>
                    <a:pt x="191067" y="241782"/>
                  </a:lnTo>
                  <a:lnTo>
                    <a:pt x="198268" y="238810"/>
                  </a:lnTo>
                  <a:lnTo>
                    <a:pt x="203082" y="237058"/>
                  </a:lnTo>
                  <a:lnTo>
                    <a:pt x="207793" y="234213"/>
                  </a:lnTo>
                  <a:lnTo>
                    <a:pt x="212492" y="231711"/>
                  </a:lnTo>
                  <a:lnTo>
                    <a:pt x="215998" y="229781"/>
                  </a:lnTo>
                  <a:lnTo>
                    <a:pt x="218957" y="227812"/>
                  </a:lnTo>
                  <a:lnTo>
                    <a:pt x="220912" y="226504"/>
                  </a:lnTo>
                  <a:lnTo>
                    <a:pt x="224786" y="223900"/>
                  </a:lnTo>
                  <a:lnTo>
                    <a:pt x="228164" y="221564"/>
                  </a:lnTo>
                  <a:lnTo>
                    <a:pt x="231072" y="219151"/>
                  </a:lnTo>
                  <a:lnTo>
                    <a:pt x="233016" y="217525"/>
                  </a:lnTo>
                  <a:lnTo>
                    <a:pt x="236864" y="214325"/>
                  </a:lnTo>
                  <a:lnTo>
                    <a:pt x="242063" y="209517"/>
                  </a:lnTo>
                  <a:lnTo>
                    <a:pt x="251000" y="200003"/>
                  </a:lnTo>
                  <a:lnTo>
                    <a:pt x="258928" y="189887"/>
                  </a:lnTo>
                  <a:lnTo>
                    <a:pt x="265817" y="179304"/>
                  </a:lnTo>
                  <a:lnTo>
                    <a:pt x="271636" y="168389"/>
                  </a:lnTo>
                  <a:lnTo>
                    <a:pt x="277285" y="154894"/>
                  </a:lnTo>
                  <a:lnTo>
                    <a:pt x="281135" y="142519"/>
                  </a:lnTo>
                  <a:lnTo>
                    <a:pt x="283819" y="130249"/>
                  </a:lnTo>
                  <a:lnTo>
                    <a:pt x="285416" y="118236"/>
                  </a:lnTo>
                  <a:lnTo>
                    <a:pt x="285887" y="111277"/>
                  </a:lnTo>
                  <a:lnTo>
                    <a:pt x="285948" y="98057"/>
                  </a:lnTo>
                  <a:lnTo>
                    <a:pt x="284908" y="85584"/>
                  </a:lnTo>
                  <a:lnTo>
                    <a:pt x="282825" y="74015"/>
                  </a:lnTo>
                  <a:lnTo>
                    <a:pt x="282177" y="70777"/>
                  </a:lnTo>
                  <a:lnTo>
                    <a:pt x="281453" y="67652"/>
                  </a:lnTo>
                  <a:lnTo>
                    <a:pt x="280526" y="64655"/>
                  </a:lnTo>
                  <a:lnTo>
                    <a:pt x="279625" y="61671"/>
                  </a:lnTo>
                  <a:lnTo>
                    <a:pt x="278748" y="58813"/>
                  </a:lnTo>
                  <a:lnTo>
                    <a:pt x="277910" y="56045"/>
                  </a:lnTo>
                  <a:lnTo>
                    <a:pt x="275916" y="50647"/>
                  </a:lnTo>
                  <a:lnTo>
                    <a:pt x="273757" y="45796"/>
                  </a:lnTo>
                  <a:lnTo>
                    <a:pt x="271916" y="41363"/>
                  </a:lnTo>
                  <a:lnTo>
                    <a:pt x="269515" y="36931"/>
                  </a:lnTo>
                  <a:lnTo>
                    <a:pt x="267369" y="32969"/>
                  </a:lnTo>
                  <a:lnTo>
                    <a:pt x="265502" y="29514"/>
                  </a:lnTo>
                  <a:lnTo>
                    <a:pt x="262886" y="25311"/>
                  </a:lnTo>
                  <a:lnTo>
                    <a:pt x="260740" y="22123"/>
                  </a:lnTo>
                  <a:lnTo>
                    <a:pt x="258187" y="18313"/>
                  </a:lnTo>
                  <a:lnTo>
                    <a:pt x="256815" y="16281"/>
                  </a:lnTo>
                  <a:lnTo>
                    <a:pt x="230336" y="34886"/>
                  </a:lnTo>
                  <a:lnTo>
                    <a:pt x="231784" y="36868"/>
                  </a:lnTo>
                  <a:lnTo>
                    <a:pt x="234501" y="40563"/>
                  </a:lnTo>
                  <a:lnTo>
                    <a:pt x="235949" y="42519"/>
                  </a:lnTo>
                  <a:lnTo>
                    <a:pt x="238604" y="46075"/>
                  </a:lnTo>
                  <a:lnTo>
                    <a:pt x="240509" y="49580"/>
                  </a:lnTo>
                  <a:lnTo>
                    <a:pt x="242096" y="52273"/>
                  </a:lnTo>
                  <a:lnTo>
                    <a:pt x="243938" y="55295"/>
                  </a:lnTo>
                  <a:lnTo>
                    <a:pt x="245474" y="58737"/>
                  </a:lnTo>
                  <a:lnTo>
                    <a:pt x="249132" y="66700"/>
                  </a:lnTo>
                  <a:lnTo>
                    <a:pt x="250656" y="71094"/>
                  </a:lnTo>
                  <a:lnTo>
                    <a:pt x="252993" y="78231"/>
                  </a:lnTo>
                  <a:lnTo>
                    <a:pt x="255682" y="90049"/>
                  </a:lnTo>
                  <a:lnTo>
                    <a:pt x="257080" y="102598"/>
                  </a:lnTo>
                  <a:lnTo>
                    <a:pt x="257133" y="116154"/>
                  </a:lnTo>
                  <a:lnTo>
                    <a:pt x="256871" y="120105"/>
                  </a:lnTo>
                  <a:lnTo>
                    <a:pt x="255228" y="132307"/>
                  </a:lnTo>
                  <a:lnTo>
                    <a:pt x="252187" y="144811"/>
                  </a:lnTo>
                  <a:lnTo>
                    <a:pt x="247608" y="157391"/>
                  </a:lnTo>
                  <a:lnTo>
                    <a:pt x="243683" y="165647"/>
                  </a:lnTo>
                  <a:lnTo>
                    <a:pt x="237254" y="176462"/>
                  </a:lnTo>
                  <a:lnTo>
                    <a:pt x="229510" y="186792"/>
                  </a:lnTo>
                  <a:lnTo>
                    <a:pt x="220468" y="196443"/>
                  </a:lnTo>
                  <a:lnTo>
                    <a:pt x="218919" y="197840"/>
                  </a:lnTo>
                  <a:lnTo>
                    <a:pt x="215807" y="200672"/>
                  </a:lnTo>
                  <a:lnTo>
                    <a:pt x="212569" y="203492"/>
                  </a:lnTo>
                  <a:lnTo>
                    <a:pt x="209279" y="205905"/>
                  </a:lnTo>
                  <a:lnTo>
                    <a:pt x="205507" y="208673"/>
                  </a:lnTo>
                  <a:lnTo>
                    <a:pt x="202675" y="210731"/>
                  </a:lnTo>
                  <a:lnTo>
                    <a:pt x="200008" y="212267"/>
                  </a:lnTo>
                  <a:lnTo>
                    <a:pt x="196414" y="214274"/>
                  </a:lnTo>
                  <a:lnTo>
                    <a:pt x="193099" y="216623"/>
                  </a:lnTo>
                  <a:lnTo>
                    <a:pt x="188959" y="218300"/>
                  </a:lnTo>
                  <a:lnTo>
                    <a:pt x="182990" y="221068"/>
                  </a:lnTo>
                  <a:lnTo>
                    <a:pt x="181009" y="222034"/>
                  </a:lnTo>
                  <a:lnTo>
                    <a:pt x="176793" y="223354"/>
                  </a:lnTo>
                  <a:lnTo>
                    <a:pt x="173824" y="224361"/>
                  </a:lnTo>
                  <a:lnTo>
                    <a:pt x="161705" y="227613"/>
                  </a:lnTo>
                  <a:lnTo>
                    <a:pt x="149215" y="229630"/>
                  </a:lnTo>
                  <a:lnTo>
                    <a:pt x="136504" y="230381"/>
                  </a:lnTo>
                  <a:lnTo>
                    <a:pt x="123719" y="229831"/>
                  </a:lnTo>
                  <a:lnTo>
                    <a:pt x="107927" y="227117"/>
                  </a:lnTo>
                  <a:lnTo>
                    <a:pt x="95625" y="223518"/>
                  </a:lnTo>
                  <a:lnTo>
                    <a:pt x="83775" y="218703"/>
                  </a:lnTo>
                  <a:lnTo>
                    <a:pt x="72526" y="212724"/>
                  </a:lnTo>
                  <a:lnTo>
                    <a:pt x="60033" y="204168"/>
                  </a:lnTo>
                  <a:lnTo>
                    <a:pt x="50368" y="195814"/>
                  </a:lnTo>
                  <a:lnTo>
                    <a:pt x="41640" y="186554"/>
                  </a:lnTo>
                  <a:lnTo>
                    <a:pt x="33880" y="176453"/>
                  </a:lnTo>
                  <a:lnTo>
                    <a:pt x="27587" y="166380"/>
                  </a:lnTo>
                  <a:lnTo>
                    <a:pt x="21867" y="154797"/>
                  </a:lnTo>
                  <a:lnTo>
                    <a:pt x="17426" y="142882"/>
                  </a:lnTo>
                  <a:lnTo>
                    <a:pt x="14283" y="130835"/>
                  </a:lnTo>
                  <a:close/>
                </a:path>
              </a:pathLst>
            </a:custGeom>
            <a:solidFill>
              <a:srgbClr val="CE3034"/>
            </a:solidFill>
          </p:spPr>
          <p:txBody>
            <a:bodyPr wrap="square" lIns="0" tIns="0" rIns="0" bIns="0" rtlCol="0">
              <a:noAutofit/>
            </a:bodyPr>
            <a:lstStyle/>
            <a:p>
              <a:pPr defTabSz="1371600">
                <a:defRPr/>
              </a:pPr>
              <a:endParaRPr sz="3600" kern="0">
                <a:solidFill>
                  <a:prstClr val="black"/>
                </a:solidFill>
                <a:latin typeface="Calibri"/>
              </a:endParaRPr>
            </a:p>
          </p:txBody>
        </p:sp>
        <p:sp>
          <p:nvSpPr>
            <p:cNvPr id="122" name="object 19">
              <a:extLst>
                <a:ext uri="{FF2B5EF4-FFF2-40B4-BE49-F238E27FC236}">
                  <a16:creationId xmlns:a16="http://schemas.microsoft.com/office/drawing/2014/main" id="{0E81EB64-7FE3-4C0E-A740-BE32A15BB3F0}"/>
                </a:ext>
              </a:extLst>
            </p:cNvPr>
            <p:cNvSpPr txBox="1"/>
            <p:nvPr/>
          </p:nvSpPr>
          <p:spPr>
            <a:xfrm>
              <a:off x="840539" y="5581920"/>
              <a:ext cx="177660" cy="146050"/>
            </a:xfrm>
            <a:prstGeom prst="rect">
              <a:avLst/>
            </a:prstGeom>
          </p:spPr>
          <p:txBody>
            <a:bodyPr wrap="square" lIns="0" tIns="0" rIns="0" bIns="0" rtlCol="0">
              <a:noAutofit/>
            </a:bodyPr>
            <a:lstStyle/>
            <a:p>
              <a:pPr marL="19050" defTabSz="1371600">
                <a:lnSpc>
                  <a:spcPts val="1620"/>
                </a:lnSpc>
                <a:spcBef>
                  <a:spcPts val="81"/>
                </a:spcBef>
                <a:defRPr/>
              </a:pPr>
              <a:r>
                <a:rPr sz="2400" b="1" kern="0" dirty="0">
                  <a:solidFill>
                    <a:srgbClr val="CE3034"/>
                  </a:solidFill>
                  <a:latin typeface="Arial"/>
                  <a:cs typeface="Arial"/>
                </a:rPr>
                <a:t>0</a:t>
              </a:r>
              <a:r>
                <a:rPr lang="en-US" sz="2400" b="1" kern="0" dirty="0">
                  <a:solidFill>
                    <a:srgbClr val="CE3034"/>
                  </a:solidFill>
                  <a:latin typeface="Arial"/>
                  <a:cs typeface="Arial"/>
                </a:rPr>
                <a:t>5</a:t>
              </a:r>
              <a:endParaRPr sz="2400" kern="0" dirty="0">
                <a:solidFill>
                  <a:prstClr val="black"/>
                </a:solidFill>
                <a:latin typeface="Arial"/>
                <a:cs typeface="Arial"/>
              </a:endParaRPr>
            </a:p>
          </p:txBody>
        </p:sp>
      </p:grpSp>
      <p:sp>
        <p:nvSpPr>
          <p:cNvPr id="123" name="Rectangle 122">
            <a:extLst>
              <a:ext uri="{FF2B5EF4-FFF2-40B4-BE49-F238E27FC236}">
                <a16:creationId xmlns:a16="http://schemas.microsoft.com/office/drawing/2014/main" id="{AA496DA8-167C-4B8E-84F3-DB46531D5864}"/>
              </a:ext>
            </a:extLst>
          </p:cNvPr>
          <p:cNvSpPr/>
          <p:nvPr/>
        </p:nvSpPr>
        <p:spPr>
          <a:xfrm>
            <a:off x="9517229" y="7720095"/>
            <a:ext cx="8770770" cy="1131079"/>
          </a:xfrm>
          <a:prstGeom prst="rect">
            <a:avLst/>
          </a:prstGeom>
        </p:spPr>
        <p:txBody>
          <a:bodyPr wrap="square">
            <a:spAutoFit/>
          </a:bodyPr>
          <a:lstStyle/>
          <a:p>
            <a:pPr defTabSz="1371600">
              <a:defRPr/>
            </a:pPr>
            <a:r>
              <a:rPr lang="id-ID" sz="2250" dirty="0">
                <a:solidFill>
                  <a:prstClr val="black"/>
                </a:solidFill>
                <a:latin typeface="Arial" panose="020B0604020202020204" pitchFamily="34" charset="0"/>
                <a:cs typeface="Arial" panose="020B0604020202020204" pitchFamily="34" charset="0"/>
              </a:rPr>
              <a:t>Kekayaan daerah yang dikelola sendiri atau oleh pihak lain berupa uang, surat</a:t>
            </a:r>
            <a:r>
              <a:rPr lang="en-US" sz="2250" dirty="0">
                <a:solidFill>
                  <a:prstClr val="black"/>
                </a:solidFill>
                <a:latin typeface="Arial" panose="020B0604020202020204" pitchFamily="34" charset="0"/>
                <a:cs typeface="Arial" panose="020B0604020202020204" pitchFamily="34" charset="0"/>
              </a:rPr>
              <a:t> </a:t>
            </a:r>
            <a:r>
              <a:rPr lang="id-ID" sz="2250" dirty="0">
                <a:solidFill>
                  <a:prstClr val="black"/>
                </a:solidFill>
                <a:latin typeface="Arial" panose="020B0604020202020204" pitchFamily="34" charset="0"/>
                <a:cs typeface="Arial" panose="020B0604020202020204" pitchFamily="34" charset="0"/>
              </a:rPr>
              <a:t>berharga, piutang,</a:t>
            </a:r>
            <a:r>
              <a:rPr lang="en-US" sz="2250" dirty="0">
                <a:solidFill>
                  <a:prstClr val="black"/>
                </a:solidFill>
                <a:latin typeface="Arial" panose="020B0604020202020204" pitchFamily="34" charset="0"/>
                <a:cs typeface="Arial" panose="020B0604020202020204" pitchFamily="34" charset="0"/>
              </a:rPr>
              <a:t> </a:t>
            </a:r>
            <a:r>
              <a:rPr lang="id-ID" sz="2250" dirty="0">
                <a:solidFill>
                  <a:prstClr val="black"/>
                </a:solidFill>
                <a:latin typeface="Arial" panose="020B0604020202020204" pitchFamily="34" charset="0"/>
                <a:cs typeface="Arial" panose="020B0604020202020204" pitchFamily="34" charset="0"/>
              </a:rPr>
              <a:t>barang,</a:t>
            </a:r>
            <a:r>
              <a:rPr lang="en-US" sz="2250" dirty="0">
                <a:solidFill>
                  <a:prstClr val="black"/>
                </a:solidFill>
                <a:latin typeface="Arial" panose="020B0604020202020204" pitchFamily="34" charset="0"/>
                <a:cs typeface="Arial" panose="020B0604020202020204" pitchFamily="34" charset="0"/>
              </a:rPr>
              <a:t> </a:t>
            </a:r>
            <a:r>
              <a:rPr lang="id-ID" sz="2250" dirty="0">
                <a:solidFill>
                  <a:prstClr val="black"/>
                </a:solidFill>
                <a:latin typeface="Arial" panose="020B0604020202020204" pitchFamily="34" charset="0"/>
                <a:cs typeface="Arial" panose="020B0604020202020204" pitchFamily="34" charset="0"/>
              </a:rPr>
              <a:t>serta  hak  lain  yang  dapat  dinilai  dengan  uang,</a:t>
            </a:r>
            <a:r>
              <a:rPr lang="en-US" sz="2250" dirty="0">
                <a:solidFill>
                  <a:prstClr val="black"/>
                </a:solidFill>
                <a:latin typeface="Arial" panose="020B0604020202020204" pitchFamily="34" charset="0"/>
                <a:cs typeface="Arial" panose="020B0604020202020204" pitchFamily="34" charset="0"/>
              </a:rPr>
              <a:t> </a:t>
            </a:r>
            <a:r>
              <a:rPr lang="id-ID" sz="2250" dirty="0">
                <a:solidFill>
                  <a:prstClr val="black"/>
                </a:solidFill>
                <a:highlight>
                  <a:srgbClr val="FFFF00"/>
                </a:highlight>
                <a:latin typeface="Arial" panose="020B0604020202020204" pitchFamily="34" charset="0"/>
                <a:cs typeface="Arial" panose="020B0604020202020204" pitchFamily="34" charset="0"/>
              </a:rPr>
              <a:t>termasuk kekayaan daerah yang dipisahkan;</a:t>
            </a:r>
            <a:r>
              <a:rPr lang="id-ID" sz="2250" dirty="0">
                <a:solidFill>
                  <a:prstClr val="black"/>
                </a:solidFill>
                <a:latin typeface="Arial" panose="020B0604020202020204" pitchFamily="34" charset="0"/>
                <a:cs typeface="Arial" panose="020B0604020202020204" pitchFamily="34" charset="0"/>
              </a:rPr>
              <a:t> </a:t>
            </a:r>
          </a:p>
        </p:txBody>
      </p:sp>
      <p:grpSp>
        <p:nvGrpSpPr>
          <p:cNvPr id="124" name="Group 123">
            <a:extLst>
              <a:ext uri="{FF2B5EF4-FFF2-40B4-BE49-F238E27FC236}">
                <a16:creationId xmlns:a16="http://schemas.microsoft.com/office/drawing/2014/main" id="{33C50380-5D09-4E55-AB71-C1FEA4990243}"/>
              </a:ext>
            </a:extLst>
          </p:cNvPr>
          <p:cNvGrpSpPr/>
          <p:nvPr/>
        </p:nvGrpSpPr>
        <p:grpSpPr>
          <a:xfrm>
            <a:off x="8826826" y="9319975"/>
            <a:ext cx="675446" cy="591659"/>
            <a:chOff x="788194" y="5512977"/>
            <a:chExt cx="285948" cy="250477"/>
          </a:xfrm>
        </p:grpSpPr>
        <p:sp>
          <p:nvSpPr>
            <p:cNvPr id="125" name="object 76">
              <a:extLst>
                <a:ext uri="{FF2B5EF4-FFF2-40B4-BE49-F238E27FC236}">
                  <a16:creationId xmlns:a16="http://schemas.microsoft.com/office/drawing/2014/main" id="{832C41AA-9A9E-4A05-9A49-1681831180AA}"/>
                </a:ext>
              </a:extLst>
            </p:cNvPr>
            <p:cNvSpPr/>
            <p:nvPr/>
          </p:nvSpPr>
          <p:spPr>
            <a:xfrm>
              <a:off x="788194" y="5512977"/>
              <a:ext cx="285948" cy="250477"/>
            </a:xfrm>
            <a:custGeom>
              <a:avLst/>
              <a:gdLst/>
              <a:ahLst/>
              <a:cxnLst/>
              <a:rect l="l" t="t" r="r" b="b"/>
              <a:pathLst>
                <a:path w="285948" h="250477">
                  <a:moveTo>
                    <a:pt x="14283" y="130835"/>
                  </a:moveTo>
                  <a:lnTo>
                    <a:pt x="12951" y="123290"/>
                  </a:lnTo>
                  <a:lnTo>
                    <a:pt x="11751" y="110339"/>
                  </a:lnTo>
                  <a:lnTo>
                    <a:pt x="11846" y="97772"/>
                  </a:lnTo>
                  <a:lnTo>
                    <a:pt x="13090" y="85763"/>
                  </a:lnTo>
                  <a:lnTo>
                    <a:pt x="15884" y="72113"/>
                  </a:lnTo>
                  <a:lnTo>
                    <a:pt x="19686" y="59927"/>
                  </a:lnTo>
                  <a:lnTo>
                    <a:pt x="24443" y="49047"/>
                  </a:lnTo>
                  <a:lnTo>
                    <a:pt x="27657" y="42798"/>
                  </a:lnTo>
                  <a:lnTo>
                    <a:pt x="29701" y="39319"/>
                  </a:lnTo>
                  <a:lnTo>
                    <a:pt x="32305" y="34924"/>
                  </a:lnTo>
                  <a:lnTo>
                    <a:pt x="35124" y="30797"/>
                  </a:lnTo>
                  <a:lnTo>
                    <a:pt x="37956" y="27177"/>
                  </a:lnTo>
                  <a:lnTo>
                    <a:pt x="40395" y="23799"/>
                  </a:lnTo>
                  <a:lnTo>
                    <a:pt x="43189" y="20713"/>
                  </a:lnTo>
                  <a:lnTo>
                    <a:pt x="45678" y="17957"/>
                  </a:lnTo>
                  <a:lnTo>
                    <a:pt x="49983" y="13119"/>
                  </a:lnTo>
                  <a:lnTo>
                    <a:pt x="53819" y="9918"/>
                  </a:lnTo>
                  <a:lnTo>
                    <a:pt x="57146" y="6908"/>
                  </a:lnTo>
                  <a:lnTo>
                    <a:pt x="58911" y="5308"/>
                  </a:lnTo>
                  <a:lnTo>
                    <a:pt x="54758" y="0"/>
                  </a:lnTo>
                  <a:lnTo>
                    <a:pt x="52828" y="1600"/>
                  </a:lnTo>
                  <a:lnTo>
                    <a:pt x="49208" y="4610"/>
                  </a:lnTo>
                  <a:lnTo>
                    <a:pt x="45030" y="7835"/>
                  </a:lnTo>
                  <a:lnTo>
                    <a:pt x="40268" y="12750"/>
                  </a:lnTo>
                  <a:lnTo>
                    <a:pt x="37512" y="15570"/>
                  </a:lnTo>
                  <a:lnTo>
                    <a:pt x="34426" y="18707"/>
                  </a:lnTo>
                  <a:lnTo>
                    <a:pt x="31695" y="22161"/>
                  </a:lnTo>
                  <a:lnTo>
                    <a:pt x="28520" y="25907"/>
                  </a:lnTo>
                  <a:lnTo>
                    <a:pt x="25345" y="30187"/>
                  </a:lnTo>
                  <a:lnTo>
                    <a:pt x="22386" y="34747"/>
                  </a:lnTo>
                  <a:lnTo>
                    <a:pt x="19198" y="39585"/>
                  </a:lnTo>
                  <a:lnTo>
                    <a:pt x="17751" y="42189"/>
                  </a:lnTo>
                  <a:lnTo>
                    <a:pt x="16341" y="44907"/>
                  </a:lnTo>
                  <a:lnTo>
                    <a:pt x="14914" y="47531"/>
                  </a:lnTo>
                  <a:lnTo>
                    <a:pt x="9905" y="58470"/>
                  </a:lnTo>
                  <a:lnTo>
                    <a:pt x="5734" y="70654"/>
                  </a:lnTo>
                  <a:lnTo>
                    <a:pt x="2511" y="83934"/>
                  </a:lnTo>
                  <a:lnTo>
                    <a:pt x="859" y="94672"/>
                  </a:lnTo>
                  <a:lnTo>
                    <a:pt x="0" y="107060"/>
                  </a:lnTo>
                  <a:lnTo>
                    <a:pt x="276" y="119932"/>
                  </a:lnTo>
                  <a:lnTo>
                    <a:pt x="1825" y="133159"/>
                  </a:lnTo>
                  <a:lnTo>
                    <a:pt x="5603" y="149613"/>
                  </a:lnTo>
                  <a:lnTo>
                    <a:pt x="9750" y="161602"/>
                  </a:lnTo>
                  <a:lnTo>
                    <a:pt x="15112" y="173437"/>
                  </a:lnTo>
                  <a:lnTo>
                    <a:pt x="21726" y="184988"/>
                  </a:lnTo>
                  <a:lnTo>
                    <a:pt x="26358" y="191838"/>
                  </a:lnTo>
                  <a:lnTo>
                    <a:pt x="34167" y="201692"/>
                  </a:lnTo>
                  <a:lnTo>
                    <a:pt x="43000" y="210997"/>
                  </a:lnTo>
                  <a:lnTo>
                    <a:pt x="52768" y="219576"/>
                  </a:lnTo>
                  <a:lnTo>
                    <a:pt x="63382" y="227253"/>
                  </a:lnTo>
                  <a:lnTo>
                    <a:pt x="72931" y="232996"/>
                  </a:lnTo>
                  <a:lnTo>
                    <a:pt x="84359" y="238617"/>
                  </a:lnTo>
                  <a:lnTo>
                    <a:pt x="96305" y="243230"/>
                  </a:lnTo>
                  <a:lnTo>
                    <a:pt x="108664" y="246786"/>
                  </a:lnTo>
                  <a:lnTo>
                    <a:pt x="121332" y="249237"/>
                  </a:lnTo>
                  <a:lnTo>
                    <a:pt x="133682" y="250390"/>
                  </a:lnTo>
                  <a:lnTo>
                    <a:pt x="146358" y="250477"/>
                  </a:lnTo>
                  <a:lnTo>
                    <a:pt x="158982" y="249467"/>
                  </a:lnTo>
                  <a:lnTo>
                    <a:pt x="171444" y="247370"/>
                  </a:lnTo>
                  <a:lnTo>
                    <a:pt x="183638" y="244195"/>
                  </a:lnTo>
                  <a:lnTo>
                    <a:pt x="186114" y="243382"/>
                  </a:lnTo>
                  <a:lnTo>
                    <a:pt x="188680" y="242798"/>
                  </a:lnTo>
                  <a:lnTo>
                    <a:pt x="191067" y="241782"/>
                  </a:lnTo>
                  <a:lnTo>
                    <a:pt x="198268" y="238810"/>
                  </a:lnTo>
                  <a:lnTo>
                    <a:pt x="203082" y="237058"/>
                  </a:lnTo>
                  <a:lnTo>
                    <a:pt x="207793" y="234213"/>
                  </a:lnTo>
                  <a:lnTo>
                    <a:pt x="212492" y="231711"/>
                  </a:lnTo>
                  <a:lnTo>
                    <a:pt x="215998" y="229781"/>
                  </a:lnTo>
                  <a:lnTo>
                    <a:pt x="218957" y="227812"/>
                  </a:lnTo>
                  <a:lnTo>
                    <a:pt x="220912" y="226504"/>
                  </a:lnTo>
                  <a:lnTo>
                    <a:pt x="224786" y="223900"/>
                  </a:lnTo>
                  <a:lnTo>
                    <a:pt x="228164" y="221564"/>
                  </a:lnTo>
                  <a:lnTo>
                    <a:pt x="231072" y="219151"/>
                  </a:lnTo>
                  <a:lnTo>
                    <a:pt x="233016" y="217525"/>
                  </a:lnTo>
                  <a:lnTo>
                    <a:pt x="236864" y="214325"/>
                  </a:lnTo>
                  <a:lnTo>
                    <a:pt x="242063" y="209517"/>
                  </a:lnTo>
                  <a:lnTo>
                    <a:pt x="251000" y="200003"/>
                  </a:lnTo>
                  <a:lnTo>
                    <a:pt x="258928" y="189887"/>
                  </a:lnTo>
                  <a:lnTo>
                    <a:pt x="265817" y="179304"/>
                  </a:lnTo>
                  <a:lnTo>
                    <a:pt x="271636" y="168389"/>
                  </a:lnTo>
                  <a:lnTo>
                    <a:pt x="277285" y="154894"/>
                  </a:lnTo>
                  <a:lnTo>
                    <a:pt x="281135" y="142519"/>
                  </a:lnTo>
                  <a:lnTo>
                    <a:pt x="283819" y="130249"/>
                  </a:lnTo>
                  <a:lnTo>
                    <a:pt x="285416" y="118236"/>
                  </a:lnTo>
                  <a:lnTo>
                    <a:pt x="285887" y="111277"/>
                  </a:lnTo>
                  <a:lnTo>
                    <a:pt x="285948" y="98057"/>
                  </a:lnTo>
                  <a:lnTo>
                    <a:pt x="284908" y="85584"/>
                  </a:lnTo>
                  <a:lnTo>
                    <a:pt x="282825" y="74015"/>
                  </a:lnTo>
                  <a:lnTo>
                    <a:pt x="282177" y="70777"/>
                  </a:lnTo>
                  <a:lnTo>
                    <a:pt x="281453" y="67652"/>
                  </a:lnTo>
                  <a:lnTo>
                    <a:pt x="280526" y="64655"/>
                  </a:lnTo>
                  <a:lnTo>
                    <a:pt x="279625" y="61671"/>
                  </a:lnTo>
                  <a:lnTo>
                    <a:pt x="278748" y="58813"/>
                  </a:lnTo>
                  <a:lnTo>
                    <a:pt x="277910" y="56045"/>
                  </a:lnTo>
                  <a:lnTo>
                    <a:pt x="275916" y="50647"/>
                  </a:lnTo>
                  <a:lnTo>
                    <a:pt x="273757" y="45796"/>
                  </a:lnTo>
                  <a:lnTo>
                    <a:pt x="271916" y="41363"/>
                  </a:lnTo>
                  <a:lnTo>
                    <a:pt x="269515" y="36931"/>
                  </a:lnTo>
                  <a:lnTo>
                    <a:pt x="267369" y="32969"/>
                  </a:lnTo>
                  <a:lnTo>
                    <a:pt x="265502" y="29514"/>
                  </a:lnTo>
                  <a:lnTo>
                    <a:pt x="262886" y="25311"/>
                  </a:lnTo>
                  <a:lnTo>
                    <a:pt x="260740" y="22123"/>
                  </a:lnTo>
                  <a:lnTo>
                    <a:pt x="258187" y="18313"/>
                  </a:lnTo>
                  <a:lnTo>
                    <a:pt x="256815" y="16281"/>
                  </a:lnTo>
                  <a:lnTo>
                    <a:pt x="230336" y="34886"/>
                  </a:lnTo>
                  <a:lnTo>
                    <a:pt x="231784" y="36868"/>
                  </a:lnTo>
                  <a:lnTo>
                    <a:pt x="234501" y="40563"/>
                  </a:lnTo>
                  <a:lnTo>
                    <a:pt x="235949" y="42519"/>
                  </a:lnTo>
                  <a:lnTo>
                    <a:pt x="238604" y="46075"/>
                  </a:lnTo>
                  <a:lnTo>
                    <a:pt x="240509" y="49580"/>
                  </a:lnTo>
                  <a:lnTo>
                    <a:pt x="242096" y="52273"/>
                  </a:lnTo>
                  <a:lnTo>
                    <a:pt x="243938" y="55295"/>
                  </a:lnTo>
                  <a:lnTo>
                    <a:pt x="245474" y="58737"/>
                  </a:lnTo>
                  <a:lnTo>
                    <a:pt x="249132" y="66700"/>
                  </a:lnTo>
                  <a:lnTo>
                    <a:pt x="250656" y="71094"/>
                  </a:lnTo>
                  <a:lnTo>
                    <a:pt x="252993" y="78231"/>
                  </a:lnTo>
                  <a:lnTo>
                    <a:pt x="255682" y="90049"/>
                  </a:lnTo>
                  <a:lnTo>
                    <a:pt x="257080" y="102598"/>
                  </a:lnTo>
                  <a:lnTo>
                    <a:pt x="257133" y="116154"/>
                  </a:lnTo>
                  <a:lnTo>
                    <a:pt x="256871" y="120105"/>
                  </a:lnTo>
                  <a:lnTo>
                    <a:pt x="255228" y="132307"/>
                  </a:lnTo>
                  <a:lnTo>
                    <a:pt x="252187" y="144811"/>
                  </a:lnTo>
                  <a:lnTo>
                    <a:pt x="247608" y="157391"/>
                  </a:lnTo>
                  <a:lnTo>
                    <a:pt x="243683" y="165647"/>
                  </a:lnTo>
                  <a:lnTo>
                    <a:pt x="237254" y="176462"/>
                  </a:lnTo>
                  <a:lnTo>
                    <a:pt x="229510" y="186792"/>
                  </a:lnTo>
                  <a:lnTo>
                    <a:pt x="220468" y="196443"/>
                  </a:lnTo>
                  <a:lnTo>
                    <a:pt x="218919" y="197840"/>
                  </a:lnTo>
                  <a:lnTo>
                    <a:pt x="215807" y="200672"/>
                  </a:lnTo>
                  <a:lnTo>
                    <a:pt x="212569" y="203492"/>
                  </a:lnTo>
                  <a:lnTo>
                    <a:pt x="209279" y="205905"/>
                  </a:lnTo>
                  <a:lnTo>
                    <a:pt x="205507" y="208673"/>
                  </a:lnTo>
                  <a:lnTo>
                    <a:pt x="202675" y="210731"/>
                  </a:lnTo>
                  <a:lnTo>
                    <a:pt x="200008" y="212267"/>
                  </a:lnTo>
                  <a:lnTo>
                    <a:pt x="196414" y="214274"/>
                  </a:lnTo>
                  <a:lnTo>
                    <a:pt x="193099" y="216623"/>
                  </a:lnTo>
                  <a:lnTo>
                    <a:pt x="188959" y="218300"/>
                  </a:lnTo>
                  <a:lnTo>
                    <a:pt x="182990" y="221068"/>
                  </a:lnTo>
                  <a:lnTo>
                    <a:pt x="181009" y="222034"/>
                  </a:lnTo>
                  <a:lnTo>
                    <a:pt x="176793" y="223354"/>
                  </a:lnTo>
                  <a:lnTo>
                    <a:pt x="173824" y="224361"/>
                  </a:lnTo>
                  <a:lnTo>
                    <a:pt x="161705" y="227613"/>
                  </a:lnTo>
                  <a:lnTo>
                    <a:pt x="149215" y="229630"/>
                  </a:lnTo>
                  <a:lnTo>
                    <a:pt x="136504" y="230381"/>
                  </a:lnTo>
                  <a:lnTo>
                    <a:pt x="123719" y="229831"/>
                  </a:lnTo>
                  <a:lnTo>
                    <a:pt x="107927" y="227117"/>
                  </a:lnTo>
                  <a:lnTo>
                    <a:pt x="95625" y="223518"/>
                  </a:lnTo>
                  <a:lnTo>
                    <a:pt x="83775" y="218703"/>
                  </a:lnTo>
                  <a:lnTo>
                    <a:pt x="72526" y="212724"/>
                  </a:lnTo>
                  <a:lnTo>
                    <a:pt x="60033" y="204168"/>
                  </a:lnTo>
                  <a:lnTo>
                    <a:pt x="50368" y="195814"/>
                  </a:lnTo>
                  <a:lnTo>
                    <a:pt x="41640" y="186554"/>
                  </a:lnTo>
                  <a:lnTo>
                    <a:pt x="33880" y="176453"/>
                  </a:lnTo>
                  <a:lnTo>
                    <a:pt x="27587" y="166380"/>
                  </a:lnTo>
                  <a:lnTo>
                    <a:pt x="21867" y="154797"/>
                  </a:lnTo>
                  <a:lnTo>
                    <a:pt x="17426" y="142882"/>
                  </a:lnTo>
                  <a:lnTo>
                    <a:pt x="14283" y="130835"/>
                  </a:lnTo>
                  <a:close/>
                </a:path>
              </a:pathLst>
            </a:custGeom>
            <a:solidFill>
              <a:srgbClr val="CE3034"/>
            </a:solidFill>
          </p:spPr>
          <p:txBody>
            <a:bodyPr wrap="square" lIns="0" tIns="0" rIns="0" bIns="0" rtlCol="0">
              <a:noAutofit/>
            </a:bodyPr>
            <a:lstStyle/>
            <a:p>
              <a:pPr defTabSz="1371600">
                <a:defRPr/>
              </a:pPr>
              <a:endParaRPr sz="3600" kern="0">
                <a:solidFill>
                  <a:prstClr val="black"/>
                </a:solidFill>
                <a:latin typeface="Calibri"/>
              </a:endParaRPr>
            </a:p>
          </p:txBody>
        </p:sp>
        <p:sp>
          <p:nvSpPr>
            <p:cNvPr id="126" name="object 19">
              <a:extLst>
                <a:ext uri="{FF2B5EF4-FFF2-40B4-BE49-F238E27FC236}">
                  <a16:creationId xmlns:a16="http://schemas.microsoft.com/office/drawing/2014/main" id="{E2810131-BFDB-4BB0-A250-41867DC8CAE0}"/>
                </a:ext>
              </a:extLst>
            </p:cNvPr>
            <p:cNvSpPr txBox="1"/>
            <p:nvPr/>
          </p:nvSpPr>
          <p:spPr>
            <a:xfrm>
              <a:off x="840539" y="5581920"/>
              <a:ext cx="177660" cy="146050"/>
            </a:xfrm>
            <a:prstGeom prst="rect">
              <a:avLst/>
            </a:prstGeom>
          </p:spPr>
          <p:txBody>
            <a:bodyPr wrap="square" lIns="0" tIns="0" rIns="0" bIns="0" rtlCol="0">
              <a:noAutofit/>
            </a:bodyPr>
            <a:lstStyle/>
            <a:p>
              <a:pPr marL="19050" defTabSz="1371600">
                <a:lnSpc>
                  <a:spcPts val="1620"/>
                </a:lnSpc>
                <a:spcBef>
                  <a:spcPts val="81"/>
                </a:spcBef>
                <a:defRPr/>
              </a:pPr>
              <a:r>
                <a:rPr sz="2400" b="1" kern="0" dirty="0">
                  <a:solidFill>
                    <a:srgbClr val="CE3034"/>
                  </a:solidFill>
                  <a:latin typeface="Arial"/>
                  <a:cs typeface="Arial"/>
                </a:rPr>
                <a:t>0</a:t>
              </a:r>
              <a:r>
                <a:rPr lang="en-US" sz="2400" b="1" kern="0" dirty="0">
                  <a:solidFill>
                    <a:srgbClr val="CE3034"/>
                  </a:solidFill>
                  <a:latin typeface="Arial"/>
                  <a:cs typeface="Arial"/>
                </a:rPr>
                <a:t>6</a:t>
              </a:r>
              <a:endParaRPr sz="2400" kern="0" dirty="0">
                <a:solidFill>
                  <a:prstClr val="black"/>
                </a:solidFill>
                <a:latin typeface="Arial"/>
                <a:cs typeface="Arial"/>
              </a:endParaRPr>
            </a:p>
          </p:txBody>
        </p:sp>
      </p:grpSp>
      <p:sp>
        <p:nvSpPr>
          <p:cNvPr id="127" name="Rectangle 126">
            <a:extLst>
              <a:ext uri="{FF2B5EF4-FFF2-40B4-BE49-F238E27FC236}">
                <a16:creationId xmlns:a16="http://schemas.microsoft.com/office/drawing/2014/main" id="{9B91FA97-E74D-421F-A9AD-99204E52B5C4}"/>
              </a:ext>
            </a:extLst>
          </p:cNvPr>
          <p:cNvSpPr/>
          <p:nvPr/>
        </p:nvSpPr>
        <p:spPr>
          <a:xfrm>
            <a:off x="9517587" y="9107207"/>
            <a:ext cx="8770413" cy="1061829"/>
          </a:xfrm>
          <a:prstGeom prst="rect">
            <a:avLst/>
          </a:prstGeom>
        </p:spPr>
        <p:txBody>
          <a:bodyPr wrap="square">
            <a:spAutoFit/>
          </a:bodyPr>
          <a:lstStyle/>
          <a:p>
            <a:pPr defTabSz="1371600">
              <a:defRPr/>
            </a:pPr>
            <a:r>
              <a:rPr lang="id-ID" sz="2100" dirty="0">
                <a:solidFill>
                  <a:prstClr val="black"/>
                </a:solidFill>
                <a:latin typeface="Arial" panose="020B0604020202020204" pitchFamily="34" charset="0"/>
                <a:cs typeface="Arial" panose="020B0604020202020204" pitchFamily="34" charset="0"/>
              </a:rPr>
              <a:t>Kekayaan</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pihak</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lain</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yang</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dikuasai  oleh</a:t>
            </a:r>
            <a:r>
              <a:rPr lang="en-US" sz="2100" dirty="0">
                <a:solidFill>
                  <a:prstClr val="black"/>
                </a:solidFill>
                <a:latin typeface="Arial" panose="020B0604020202020204" pitchFamily="34" charset="0"/>
                <a:cs typeface="Arial" panose="020B0604020202020204" pitchFamily="34" charset="0"/>
              </a:rPr>
              <a:t> </a:t>
            </a:r>
            <a:r>
              <a:rPr lang="en-US" sz="2100" dirty="0" err="1">
                <a:solidFill>
                  <a:prstClr val="black"/>
                </a:solidFill>
                <a:latin typeface="Arial" panose="020B0604020202020204" pitchFamily="34" charset="0"/>
                <a:cs typeface="Arial" panose="020B0604020202020204" pitchFamily="34" charset="0"/>
              </a:rPr>
              <a:t>Pemda</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dalam</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rangka</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penyelenggaraan tugas Pemerintahan Daerah dan/atau</a:t>
            </a:r>
            <a:r>
              <a:rPr lang="en-US" sz="2100" dirty="0">
                <a:solidFill>
                  <a:prstClr val="black"/>
                </a:solidFill>
                <a:latin typeface="Arial" panose="020B0604020202020204" pitchFamily="34" charset="0"/>
                <a:cs typeface="Arial" panose="020B0604020202020204" pitchFamily="34" charset="0"/>
              </a:rPr>
              <a:t> </a:t>
            </a:r>
            <a:r>
              <a:rPr lang="id-ID" sz="2100" dirty="0">
                <a:solidFill>
                  <a:prstClr val="black"/>
                </a:solidFill>
                <a:latin typeface="Arial" panose="020B0604020202020204" pitchFamily="34" charset="0"/>
                <a:cs typeface="Arial" panose="020B0604020202020204" pitchFamily="34" charset="0"/>
              </a:rPr>
              <a:t>kepentingan umum.</a:t>
            </a:r>
          </a:p>
        </p:txBody>
      </p:sp>
    </p:spTree>
    <p:extLst>
      <p:ext uri="{BB962C8B-B14F-4D97-AF65-F5344CB8AC3E}">
        <p14:creationId xmlns:p14="http://schemas.microsoft.com/office/powerpoint/2010/main" val="2541662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2" name="picture 3642"/>
          <p:cNvPicPr>
            <a:picLocks noChangeAspect="1"/>
          </p:cNvPicPr>
          <p:nvPr/>
        </p:nvPicPr>
        <p:blipFill>
          <a:blip r:embed="rId2"/>
          <a:stretch>
            <a:fillRect/>
          </a:stretch>
        </p:blipFill>
        <p:spPr>
          <a:xfrm rot="21600000">
            <a:off x="0" y="0"/>
            <a:ext cx="18288000" cy="10286996"/>
          </a:xfrm>
          <a:prstGeom prst="rect">
            <a:avLst/>
          </a:prstGeom>
        </p:spPr>
      </p:pic>
      <p:sp>
        <p:nvSpPr>
          <p:cNvPr id="3644" name="textbox 3644"/>
          <p:cNvSpPr/>
          <p:nvPr/>
        </p:nvSpPr>
        <p:spPr>
          <a:xfrm>
            <a:off x="2034972" y="4840850"/>
            <a:ext cx="15705455" cy="3939540"/>
          </a:xfrm>
          <a:prstGeom prst="rect">
            <a:avLst/>
          </a:prstGeom>
          <a:noFill/>
          <a:ln w="0" cap="flat">
            <a:noFill/>
            <a:prstDash val="solid"/>
            <a:miter lim="0"/>
          </a:ln>
        </p:spPr>
        <p:txBody>
          <a:bodyPr vert="horz" wrap="square" lIns="0" tIns="0" rIns="0" bIns="0"/>
          <a:lstStyle/>
          <a:p>
            <a:pPr algn="l" rtl="0" eaLnBrk="0">
              <a:lnSpc>
                <a:spcPct val="97093"/>
              </a:lnSpc>
              <a:tabLst/>
            </a:pPr>
            <a:endParaRPr sz="100" dirty="0">
              <a:latin typeface="Arial"/>
              <a:ea typeface="Arial"/>
              <a:cs typeface="Arial"/>
            </a:endParaRPr>
          </a:p>
          <a:p>
            <a:pPr marL="25400" algn="l" rtl="0" eaLnBrk="0">
              <a:lnSpc>
                <a:spcPct val="99000"/>
              </a:lnSpc>
              <a:tabLst/>
            </a:pPr>
            <a:r>
              <a:rPr sz="2000" b="1" kern="0" spc="80" dirty="0">
                <a:solidFill>
                  <a:srgbClr val="900000">
                    <a:alpha val="100000"/>
                  </a:srgbClr>
                </a:solidFill>
                <a:latin typeface="Arial"/>
                <a:ea typeface="Arial"/>
                <a:cs typeface="Arial"/>
              </a:rPr>
              <a:t>Menyediakan  alokasi  anggaran  untuk  rehabilitasi/pembangunan  baru  Rumah  Tidak  layak  Huni  (RUTILAHU)  </a:t>
            </a:r>
            <a:r>
              <a:rPr sz="2000" kern="0" spc="80" dirty="0">
                <a:solidFill>
                  <a:srgbClr val="313138">
                    <a:alpha val="100000"/>
                  </a:srgbClr>
                </a:solidFill>
                <a:latin typeface="Arial"/>
                <a:ea typeface="Arial"/>
                <a:cs typeface="Arial"/>
              </a:rPr>
              <a:t>sesuai</a:t>
            </a:r>
            <a:r>
              <a:rPr sz="2000" kern="0" spc="-10" dirty="0">
                <a:solidFill>
                  <a:srgbClr val="313138">
                    <a:alpha val="100000"/>
                  </a:srgbClr>
                </a:solidFill>
                <a:latin typeface="Arial"/>
                <a:ea typeface="Arial"/>
                <a:cs typeface="Arial"/>
              </a:rPr>
              <a:t>  </a:t>
            </a:r>
            <a:r>
              <a:rPr sz="2000" kern="0" spc="90" dirty="0">
                <a:solidFill>
                  <a:srgbClr val="313138">
                    <a:alpha val="100000"/>
                  </a:srgbClr>
                </a:solidFill>
                <a:latin typeface="Arial"/>
                <a:ea typeface="Arial"/>
                <a:cs typeface="Arial"/>
              </a:rPr>
              <a:t>kemampuan  keuangan  daerah  dan  kewenang</a:t>
            </a:r>
            <a:r>
              <a:rPr sz="2000" kern="0" spc="80" dirty="0">
                <a:solidFill>
                  <a:srgbClr val="313138">
                    <a:alpha val="100000"/>
                  </a:srgbClr>
                </a:solidFill>
                <a:latin typeface="Arial"/>
                <a:ea typeface="Arial"/>
                <a:cs typeface="Arial"/>
              </a:rPr>
              <a:t>an</a:t>
            </a:r>
            <a:r>
              <a:rPr sz="2000" kern="0" spc="12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pemerintah</a:t>
            </a:r>
            <a:r>
              <a:rPr sz="2000" kern="0" spc="11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daerah,</a:t>
            </a:r>
            <a:r>
              <a:rPr sz="2000" kern="0" spc="9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serta</a:t>
            </a:r>
            <a:r>
              <a:rPr sz="2000" kern="0" spc="12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memfasilitasi</a:t>
            </a:r>
            <a:r>
              <a:rPr sz="2000" kern="0" spc="14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pemerintah</a:t>
            </a:r>
            <a:r>
              <a:rPr sz="2000" kern="0" spc="10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desa</a:t>
            </a:r>
            <a:r>
              <a:rPr sz="2000" kern="0" spc="10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dalam</a:t>
            </a:r>
            <a:r>
              <a:rPr sz="2000" kern="0" spc="13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rangka</a:t>
            </a:r>
            <a:r>
              <a:rPr sz="2000" kern="0" spc="0" dirty="0">
                <a:solidFill>
                  <a:srgbClr val="313138">
                    <a:alpha val="100000"/>
                  </a:srgbClr>
                </a:solidFill>
                <a:latin typeface="Arial"/>
                <a:ea typeface="Arial"/>
                <a:cs typeface="Arial"/>
              </a:rPr>
              <a:t>  </a:t>
            </a:r>
            <a:r>
              <a:rPr sz="2000" kern="0" spc="90" dirty="0">
                <a:solidFill>
                  <a:srgbClr val="313138">
                    <a:alpha val="100000"/>
                  </a:srgbClr>
                </a:solidFill>
                <a:latin typeface="Arial"/>
                <a:ea typeface="Arial"/>
                <a:cs typeface="Arial"/>
              </a:rPr>
              <a:t>memberikan</a:t>
            </a:r>
            <a:r>
              <a:rPr sz="2000" kern="0" spc="280" dirty="0">
                <a:solidFill>
                  <a:srgbClr val="313138">
                    <a:alpha val="100000"/>
                  </a:srgbClr>
                </a:solidFill>
                <a:latin typeface="Arial"/>
                <a:ea typeface="Arial"/>
                <a:cs typeface="Arial"/>
              </a:rPr>
              <a:t> </a:t>
            </a:r>
            <a:r>
              <a:rPr sz="2000" kern="0" spc="90" dirty="0">
                <a:solidFill>
                  <a:srgbClr val="313138">
                    <a:alpha val="100000"/>
                  </a:srgbClr>
                </a:solidFill>
                <a:latin typeface="Arial"/>
                <a:ea typeface="Arial"/>
                <a:cs typeface="Arial"/>
              </a:rPr>
              <a:t>dukungan</a:t>
            </a:r>
            <a:r>
              <a:rPr sz="2000" kern="0" spc="270" dirty="0">
                <a:solidFill>
                  <a:srgbClr val="313138">
                    <a:alpha val="100000"/>
                  </a:srgbClr>
                </a:solidFill>
                <a:latin typeface="Arial"/>
                <a:ea typeface="Arial"/>
                <a:cs typeface="Arial"/>
              </a:rPr>
              <a:t> </a:t>
            </a:r>
            <a:r>
              <a:rPr sz="2000" kern="0" spc="90" dirty="0">
                <a:solidFill>
                  <a:srgbClr val="313138">
                    <a:alpha val="100000"/>
                  </a:srgbClr>
                </a:solidFill>
                <a:latin typeface="Arial"/>
                <a:ea typeface="Arial"/>
                <a:cs typeface="Arial"/>
              </a:rPr>
              <a:t>dalam</a:t>
            </a:r>
            <a:r>
              <a:rPr sz="2000" kern="0" spc="320" dirty="0">
                <a:solidFill>
                  <a:srgbClr val="313138">
                    <a:alpha val="100000"/>
                  </a:srgbClr>
                </a:solidFill>
                <a:latin typeface="Arial"/>
                <a:ea typeface="Arial"/>
                <a:cs typeface="Arial"/>
              </a:rPr>
              <a:t> </a:t>
            </a:r>
            <a:r>
              <a:rPr sz="2000" kern="0" spc="90" dirty="0">
                <a:solidFill>
                  <a:srgbClr val="313138">
                    <a:alpha val="100000"/>
                  </a:srgbClr>
                </a:solidFill>
                <a:latin typeface="Arial"/>
                <a:ea typeface="Arial"/>
                <a:cs typeface="Arial"/>
              </a:rPr>
              <a:t>pelaksan</a:t>
            </a:r>
            <a:r>
              <a:rPr sz="2000" kern="0" spc="80" dirty="0">
                <a:solidFill>
                  <a:srgbClr val="313138">
                    <a:alpha val="100000"/>
                  </a:srgbClr>
                </a:solidFill>
                <a:latin typeface="Arial"/>
                <a:ea typeface="Arial"/>
                <a:cs typeface="Arial"/>
              </a:rPr>
              <a:t>aan</a:t>
            </a:r>
            <a:r>
              <a:rPr sz="2000" kern="0" spc="31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rehabilitasi</a:t>
            </a:r>
            <a:r>
              <a:rPr sz="2000" kern="0" spc="37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RUTILAHU</a:t>
            </a:r>
            <a:r>
              <a:rPr sz="2000" kern="0" spc="28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di</a:t>
            </a:r>
            <a:r>
              <a:rPr sz="2000" kern="0" spc="32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pemerintahan</a:t>
            </a:r>
            <a:r>
              <a:rPr sz="2000" kern="0" spc="27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desa</a:t>
            </a:r>
            <a:r>
              <a:rPr sz="2000" kern="0" spc="24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sebagai</a:t>
            </a:r>
            <a:r>
              <a:rPr sz="2000" kern="0" spc="33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percepatan</a:t>
            </a:r>
            <a:r>
              <a:rPr sz="2000" kern="0" spc="32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pencapaian</a:t>
            </a:r>
            <a:r>
              <a:rPr sz="2000" kern="0" spc="20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visi</a:t>
            </a:r>
            <a:r>
              <a:rPr sz="2000" kern="0" spc="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misi</a:t>
            </a:r>
            <a:r>
              <a:rPr sz="2000" kern="0" spc="32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Presiden</a:t>
            </a:r>
            <a:r>
              <a:rPr sz="2000" kern="0" spc="34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RI</a:t>
            </a:r>
            <a:r>
              <a:rPr sz="2000" kern="0" spc="22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dalam</a:t>
            </a:r>
            <a:r>
              <a:rPr sz="2000" kern="0" spc="27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pembangunan</a:t>
            </a:r>
            <a:r>
              <a:rPr sz="2000" kern="0" spc="31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perumahan</a:t>
            </a:r>
            <a:r>
              <a:rPr sz="2000" kern="0" spc="25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dan</a:t>
            </a:r>
            <a:r>
              <a:rPr sz="2000" kern="0" spc="31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Kaw</a:t>
            </a:r>
            <a:r>
              <a:rPr sz="2000" kern="0" spc="70" dirty="0">
                <a:solidFill>
                  <a:srgbClr val="313138">
                    <a:alpha val="100000"/>
                  </a:srgbClr>
                </a:solidFill>
                <a:latin typeface="Arial"/>
                <a:ea typeface="Arial"/>
                <a:cs typeface="Arial"/>
              </a:rPr>
              <a:t>asan</a:t>
            </a:r>
            <a:r>
              <a:rPr sz="2000" kern="0" spc="300" dirty="0">
                <a:solidFill>
                  <a:srgbClr val="313138">
                    <a:alpha val="100000"/>
                  </a:srgbClr>
                </a:solidFill>
                <a:latin typeface="Arial"/>
                <a:ea typeface="Arial"/>
                <a:cs typeface="Arial"/>
              </a:rPr>
              <a:t> </a:t>
            </a:r>
            <a:r>
              <a:rPr sz="2000" kern="0" spc="70" dirty="0">
                <a:solidFill>
                  <a:srgbClr val="313138">
                    <a:alpha val="100000"/>
                  </a:srgbClr>
                </a:solidFill>
                <a:latin typeface="Arial"/>
                <a:ea typeface="Arial"/>
                <a:cs typeface="Arial"/>
              </a:rPr>
              <a:t>permukiman.</a:t>
            </a:r>
            <a:endParaRPr sz="2000" dirty="0">
              <a:latin typeface="Arial"/>
              <a:ea typeface="Arial"/>
              <a:cs typeface="Arial"/>
            </a:endParaRPr>
          </a:p>
          <a:p>
            <a:pPr algn="l" rtl="0" eaLnBrk="0">
              <a:lnSpc>
                <a:spcPct val="187000"/>
              </a:lnSpc>
              <a:tabLst/>
            </a:pPr>
            <a:endParaRPr sz="1000" dirty="0">
              <a:latin typeface="Arial"/>
              <a:ea typeface="Arial"/>
              <a:cs typeface="Arial"/>
            </a:endParaRPr>
          </a:p>
          <a:p>
            <a:pPr marL="12700" indent="13334" algn="l" rtl="0" eaLnBrk="0">
              <a:lnSpc>
                <a:spcPct val="97000"/>
              </a:lnSpc>
              <a:spcBef>
                <a:spcPts val="607"/>
              </a:spcBef>
              <a:tabLst/>
            </a:pPr>
            <a:r>
              <a:rPr sz="2000" b="1" kern="0" spc="70" dirty="0">
                <a:solidFill>
                  <a:srgbClr val="900000">
                    <a:alpha val="100000"/>
                  </a:srgbClr>
                </a:solidFill>
                <a:latin typeface="Arial"/>
                <a:ea typeface="Arial"/>
                <a:cs typeface="Arial"/>
              </a:rPr>
              <a:t>Melakukan</a:t>
            </a:r>
            <a:r>
              <a:rPr sz="2000" b="1" kern="0" spc="470" dirty="0">
                <a:solidFill>
                  <a:srgbClr val="900000">
                    <a:alpha val="100000"/>
                  </a:srgbClr>
                </a:solidFill>
                <a:latin typeface="Arial"/>
                <a:ea typeface="Arial"/>
                <a:cs typeface="Arial"/>
              </a:rPr>
              <a:t> </a:t>
            </a:r>
            <a:r>
              <a:rPr sz="2000" b="1" kern="0" spc="70" dirty="0">
                <a:solidFill>
                  <a:srgbClr val="900000">
                    <a:alpha val="100000"/>
                  </a:srgbClr>
                </a:solidFill>
                <a:latin typeface="Arial"/>
                <a:ea typeface="Arial"/>
                <a:cs typeface="Arial"/>
              </a:rPr>
              <a:t>monitoring</a:t>
            </a:r>
            <a:r>
              <a:rPr sz="2000" b="1" kern="0" spc="420" dirty="0">
                <a:solidFill>
                  <a:srgbClr val="900000">
                    <a:alpha val="100000"/>
                  </a:srgbClr>
                </a:solidFill>
                <a:latin typeface="Arial"/>
                <a:ea typeface="Arial"/>
                <a:cs typeface="Arial"/>
              </a:rPr>
              <a:t> </a:t>
            </a:r>
            <a:r>
              <a:rPr sz="2000" b="1" kern="0" spc="70" dirty="0">
                <a:solidFill>
                  <a:srgbClr val="900000">
                    <a:alpha val="100000"/>
                  </a:srgbClr>
                </a:solidFill>
                <a:latin typeface="Arial"/>
                <a:ea typeface="Arial"/>
                <a:cs typeface="Arial"/>
              </a:rPr>
              <a:t>dan</a:t>
            </a:r>
            <a:r>
              <a:rPr sz="2000" b="1" kern="0" spc="410" dirty="0">
                <a:solidFill>
                  <a:srgbClr val="900000">
                    <a:alpha val="100000"/>
                  </a:srgbClr>
                </a:solidFill>
                <a:latin typeface="Arial"/>
                <a:ea typeface="Arial"/>
                <a:cs typeface="Arial"/>
              </a:rPr>
              <a:t> </a:t>
            </a:r>
            <a:r>
              <a:rPr sz="2000" b="1" kern="0" spc="70" dirty="0">
                <a:solidFill>
                  <a:srgbClr val="900000">
                    <a:alpha val="100000"/>
                  </a:srgbClr>
                </a:solidFill>
                <a:latin typeface="Arial"/>
                <a:ea typeface="Arial"/>
                <a:cs typeface="Arial"/>
              </a:rPr>
              <a:t>evaluasi</a:t>
            </a:r>
            <a:r>
              <a:rPr sz="2000" b="1" kern="0" spc="360" dirty="0">
                <a:solidFill>
                  <a:srgbClr val="900000">
                    <a:alpha val="100000"/>
                  </a:srgbClr>
                </a:solidFill>
                <a:latin typeface="Arial"/>
                <a:ea typeface="Arial"/>
                <a:cs typeface="Arial"/>
              </a:rPr>
              <a:t> </a:t>
            </a:r>
            <a:r>
              <a:rPr sz="2000" b="1" kern="0" spc="70" dirty="0">
                <a:solidFill>
                  <a:srgbClr val="900000">
                    <a:alpha val="100000"/>
                  </a:srgbClr>
                </a:solidFill>
                <a:latin typeface="Arial"/>
                <a:ea typeface="Arial"/>
                <a:cs typeface="Arial"/>
              </a:rPr>
              <a:t>terkait</a:t>
            </a:r>
            <a:r>
              <a:rPr sz="2000" b="1" kern="0" spc="470" dirty="0">
                <a:solidFill>
                  <a:srgbClr val="900000">
                    <a:alpha val="100000"/>
                  </a:srgbClr>
                </a:solidFill>
                <a:latin typeface="Arial"/>
                <a:ea typeface="Arial"/>
                <a:cs typeface="Arial"/>
              </a:rPr>
              <a:t> </a:t>
            </a:r>
            <a:r>
              <a:rPr sz="2000" b="1" kern="0" spc="70" dirty="0">
                <a:solidFill>
                  <a:srgbClr val="900000">
                    <a:alpha val="100000"/>
                  </a:srgbClr>
                </a:solidFill>
                <a:latin typeface="Arial"/>
                <a:ea typeface="Arial"/>
                <a:cs typeface="Arial"/>
              </a:rPr>
              <a:t>reha</a:t>
            </a:r>
            <a:r>
              <a:rPr kern="0" spc="70" baseline="11575" dirty="0">
                <a:solidFill>
                  <a:srgbClr val="898989">
                    <a:alpha val="100000"/>
                  </a:srgbClr>
                </a:solidFill>
                <a:latin typeface="Calibri"/>
                <a:ea typeface="Calibri"/>
                <a:cs typeface="Calibri"/>
              </a:rPr>
              <a:t>3</a:t>
            </a:r>
            <a:r>
              <a:rPr sz="2000" b="1" kern="0" spc="70" dirty="0">
                <a:solidFill>
                  <a:srgbClr val="900000">
                    <a:alpha val="100000"/>
                  </a:srgbClr>
                </a:solidFill>
                <a:latin typeface="Arial"/>
                <a:ea typeface="Arial"/>
                <a:cs typeface="Arial"/>
              </a:rPr>
              <a:t>b</a:t>
            </a:r>
            <a:r>
              <a:rPr kern="0" spc="70" baseline="11575" dirty="0">
                <a:solidFill>
                  <a:srgbClr val="898989">
                    <a:alpha val="100000"/>
                  </a:srgbClr>
                </a:solidFill>
                <a:latin typeface="Calibri"/>
                <a:ea typeface="Calibri"/>
                <a:cs typeface="Calibri"/>
              </a:rPr>
              <a:t>6</a:t>
            </a:r>
            <a:r>
              <a:rPr sz="1100" kern="0" spc="-50" dirty="0">
                <a:solidFill>
                  <a:srgbClr val="898989">
                    <a:alpha val="100000"/>
                  </a:srgbClr>
                </a:solidFill>
                <a:latin typeface="Calibri"/>
                <a:ea typeface="Calibri"/>
                <a:cs typeface="Calibri"/>
              </a:rPr>
              <a:t> </a:t>
            </a:r>
            <a:r>
              <a:rPr sz="2000" b="1" kern="0" spc="70" dirty="0">
                <a:solidFill>
                  <a:srgbClr val="900000">
                    <a:alpha val="100000"/>
                  </a:srgbClr>
                </a:solidFill>
                <a:latin typeface="Arial"/>
                <a:ea typeface="Arial"/>
                <a:cs typeface="Arial"/>
              </a:rPr>
              <a:t>ilitasi/pembangunan</a:t>
            </a:r>
            <a:r>
              <a:rPr sz="2000" b="1" kern="0" spc="500" dirty="0">
                <a:solidFill>
                  <a:srgbClr val="900000">
                    <a:alpha val="100000"/>
                  </a:srgbClr>
                </a:solidFill>
                <a:latin typeface="Arial"/>
                <a:ea typeface="Arial"/>
                <a:cs typeface="Arial"/>
              </a:rPr>
              <a:t> </a:t>
            </a:r>
            <a:r>
              <a:rPr sz="2000" b="1" kern="0" spc="70" dirty="0">
                <a:solidFill>
                  <a:srgbClr val="900000">
                    <a:alpha val="100000"/>
                  </a:srgbClr>
                </a:solidFill>
                <a:latin typeface="Arial"/>
                <a:ea typeface="Arial"/>
                <a:cs typeface="Arial"/>
              </a:rPr>
              <a:t>perumahan</a:t>
            </a:r>
            <a:r>
              <a:rPr sz="2000" b="1" kern="0" spc="420" dirty="0">
                <a:solidFill>
                  <a:srgbClr val="900000">
                    <a:alpha val="100000"/>
                  </a:srgbClr>
                </a:solidFill>
                <a:latin typeface="Arial"/>
                <a:ea typeface="Arial"/>
                <a:cs typeface="Arial"/>
              </a:rPr>
              <a:t> </a:t>
            </a:r>
            <a:r>
              <a:rPr sz="2000" b="1" kern="0" spc="70" dirty="0">
                <a:solidFill>
                  <a:srgbClr val="900000">
                    <a:alpha val="100000"/>
                  </a:srgbClr>
                </a:solidFill>
                <a:latin typeface="Arial"/>
                <a:ea typeface="Arial"/>
                <a:cs typeface="Arial"/>
              </a:rPr>
              <a:t>ditingkat</a:t>
            </a:r>
            <a:r>
              <a:rPr sz="2000" b="1" kern="0" spc="470" dirty="0">
                <a:solidFill>
                  <a:srgbClr val="900000">
                    <a:alpha val="100000"/>
                  </a:srgbClr>
                </a:solidFill>
                <a:latin typeface="Arial"/>
                <a:ea typeface="Arial"/>
                <a:cs typeface="Arial"/>
              </a:rPr>
              <a:t> </a:t>
            </a:r>
            <a:r>
              <a:rPr sz="2000" kern="0" spc="70" dirty="0">
                <a:solidFill>
                  <a:srgbClr val="313138">
                    <a:alpha val="100000"/>
                  </a:srgbClr>
                </a:solidFill>
                <a:latin typeface="Arial"/>
                <a:ea typeface="Arial"/>
                <a:cs typeface="Arial"/>
              </a:rPr>
              <a:t>pemerintah</a:t>
            </a:r>
            <a:r>
              <a:rPr sz="2000" kern="0" spc="440" dirty="0">
                <a:solidFill>
                  <a:srgbClr val="313138">
                    <a:alpha val="100000"/>
                  </a:srgbClr>
                </a:solidFill>
                <a:latin typeface="Arial"/>
                <a:ea typeface="Arial"/>
                <a:cs typeface="Arial"/>
              </a:rPr>
              <a:t> </a:t>
            </a:r>
            <a:r>
              <a:rPr sz="2000" kern="0" spc="70" dirty="0">
                <a:solidFill>
                  <a:srgbClr val="313138">
                    <a:alpha val="100000"/>
                  </a:srgbClr>
                </a:solidFill>
                <a:latin typeface="Arial"/>
                <a:ea typeface="Arial"/>
                <a:cs typeface="Arial"/>
              </a:rPr>
              <a:t>daerah</a:t>
            </a:r>
            <a:r>
              <a:rPr sz="2000" kern="0" spc="470" dirty="0">
                <a:solidFill>
                  <a:srgbClr val="313138">
                    <a:alpha val="100000"/>
                  </a:srgbClr>
                </a:solidFill>
                <a:latin typeface="Arial"/>
                <a:ea typeface="Arial"/>
                <a:cs typeface="Arial"/>
              </a:rPr>
              <a:t> </a:t>
            </a:r>
            <a:r>
              <a:rPr sz="2000" kern="0" spc="70" dirty="0">
                <a:solidFill>
                  <a:srgbClr val="313138">
                    <a:alpha val="100000"/>
                  </a:srgbClr>
                </a:solidFill>
                <a:latin typeface="Arial"/>
                <a:ea typeface="Arial"/>
                <a:cs typeface="Arial"/>
              </a:rPr>
              <a:t>melalu</a:t>
            </a:r>
            <a:r>
              <a:rPr sz="2000" kern="0" spc="60" dirty="0">
                <a:solidFill>
                  <a:srgbClr val="313138">
                    <a:alpha val="100000"/>
                  </a:srgbClr>
                </a:solidFill>
                <a:latin typeface="Arial"/>
                <a:ea typeface="Arial"/>
                <a:cs typeface="Arial"/>
              </a:rPr>
              <a:t>i</a:t>
            </a:r>
            <a:r>
              <a:rPr sz="2000" kern="0" spc="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penyampaian</a:t>
            </a:r>
            <a:r>
              <a:rPr sz="2000" kern="0" spc="3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data</a:t>
            </a:r>
            <a:r>
              <a:rPr sz="2000" kern="0" spc="3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dan  informasi</a:t>
            </a:r>
            <a:r>
              <a:rPr sz="2000" kern="0" spc="2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serta  berkoordinasi  dengan</a:t>
            </a:r>
            <a:r>
              <a:rPr sz="2000" kern="0" spc="70" dirty="0">
                <a:solidFill>
                  <a:srgbClr val="313138">
                    <a:alpha val="100000"/>
                  </a:srgbClr>
                </a:solidFill>
                <a:latin typeface="Arial"/>
                <a:ea typeface="Arial"/>
                <a:cs typeface="Arial"/>
              </a:rPr>
              <a:t>  Menteri  Perumahan  dan  Kawasan  Permukiman  c.q  Direktur</a:t>
            </a:r>
            <a:r>
              <a:rPr sz="2000" kern="0" spc="0" dirty="0">
                <a:solidFill>
                  <a:srgbClr val="313138">
                    <a:alpha val="100000"/>
                  </a:srgbClr>
                </a:solidFill>
                <a:latin typeface="Arial"/>
                <a:ea typeface="Arial"/>
                <a:cs typeface="Arial"/>
              </a:rPr>
              <a:t>  </a:t>
            </a:r>
            <a:r>
              <a:rPr sz="2000" kern="0" spc="90" dirty="0">
                <a:solidFill>
                  <a:srgbClr val="313138">
                    <a:alpha val="100000"/>
                  </a:srgbClr>
                </a:solidFill>
                <a:latin typeface="Arial"/>
                <a:ea typeface="Arial"/>
                <a:cs typeface="Arial"/>
              </a:rPr>
              <a:t>Jenderal</a:t>
            </a:r>
            <a:r>
              <a:rPr sz="2000" kern="0" spc="330" dirty="0">
                <a:solidFill>
                  <a:srgbClr val="313138">
                    <a:alpha val="100000"/>
                  </a:srgbClr>
                </a:solidFill>
                <a:latin typeface="Arial"/>
                <a:ea typeface="Arial"/>
                <a:cs typeface="Arial"/>
              </a:rPr>
              <a:t> </a:t>
            </a:r>
            <a:r>
              <a:rPr sz="2000" kern="0" spc="90" dirty="0">
                <a:solidFill>
                  <a:srgbClr val="313138">
                    <a:alpha val="100000"/>
                  </a:srgbClr>
                </a:solidFill>
                <a:latin typeface="Arial"/>
                <a:ea typeface="Arial"/>
                <a:cs typeface="Arial"/>
              </a:rPr>
              <a:t>Perumaha</a:t>
            </a:r>
            <a:r>
              <a:rPr sz="2000" kern="0" spc="80" dirty="0">
                <a:solidFill>
                  <a:srgbClr val="313138">
                    <a:alpha val="100000"/>
                  </a:srgbClr>
                </a:solidFill>
                <a:latin typeface="Arial"/>
                <a:ea typeface="Arial"/>
                <a:cs typeface="Arial"/>
              </a:rPr>
              <a:t>n</a:t>
            </a:r>
            <a:r>
              <a:rPr sz="2000" kern="0" spc="340" dirty="0">
                <a:solidFill>
                  <a:srgbClr val="313138">
                    <a:alpha val="100000"/>
                  </a:srgbClr>
                </a:solidFill>
                <a:latin typeface="Arial"/>
                <a:ea typeface="Arial"/>
                <a:cs typeface="Arial"/>
              </a:rPr>
              <a:t> </a:t>
            </a:r>
            <a:r>
              <a:rPr sz="2000" kern="0" spc="80" dirty="0">
                <a:solidFill>
                  <a:srgbClr val="313138">
                    <a:alpha val="100000"/>
                  </a:srgbClr>
                </a:solidFill>
                <a:latin typeface="Arial"/>
                <a:ea typeface="Arial"/>
                <a:cs typeface="Arial"/>
              </a:rPr>
              <a:t>Perdesaaan.</a:t>
            </a:r>
            <a:endParaRPr sz="2000" dirty="0">
              <a:latin typeface="Arial"/>
              <a:ea typeface="Arial"/>
              <a:cs typeface="Arial"/>
            </a:endParaRPr>
          </a:p>
          <a:p>
            <a:pPr algn="l" rtl="0" eaLnBrk="0">
              <a:lnSpc>
                <a:spcPct val="111000"/>
              </a:lnSpc>
              <a:tabLst/>
            </a:pPr>
            <a:endParaRPr sz="1000" dirty="0">
              <a:latin typeface="Arial"/>
              <a:ea typeface="Arial"/>
              <a:cs typeface="Arial"/>
            </a:endParaRPr>
          </a:p>
          <a:p>
            <a:pPr algn="l" rtl="0" eaLnBrk="0">
              <a:lnSpc>
                <a:spcPct val="111000"/>
              </a:lnSpc>
              <a:tabLst/>
            </a:pPr>
            <a:endParaRPr sz="1000" dirty="0">
              <a:latin typeface="Arial"/>
              <a:ea typeface="Arial"/>
              <a:cs typeface="Arial"/>
            </a:endParaRPr>
          </a:p>
          <a:p>
            <a:pPr algn="l" rtl="0" eaLnBrk="0">
              <a:lnSpc>
                <a:spcPct val="111000"/>
              </a:lnSpc>
              <a:tabLst/>
            </a:pPr>
            <a:endParaRPr sz="1000" dirty="0">
              <a:latin typeface="Arial"/>
              <a:ea typeface="Arial"/>
              <a:cs typeface="Arial"/>
            </a:endParaRPr>
          </a:p>
          <a:p>
            <a:pPr algn="l" rtl="0" eaLnBrk="0">
              <a:lnSpc>
                <a:spcPct val="111000"/>
              </a:lnSpc>
              <a:tabLst/>
            </a:pPr>
            <a:endParaRPr sz="1000" dirty="0">
              <a:latin typeface="Arial"/>
              <a:ea typeface="Arial"/>
              <a:cs typeface="Arial"/>
            </a:endParaRPr>
          </a:p>
          <a:p>
            <a:pPr algn="l" rtl="0" eaLnBrk="0">
              <a:lnSpc>
                <a:spcPct val="100000"/>
              </a:lnSpc>
              <a:tabLst/>
            </a:pPr>
            <a:endParaRPr sz="600" dirty="0">
              <a:latin typeface="Arial"/>
              <a:ea typeface="Arial"/>
              <a:cs typeface="Arial"/>
            </a:endParaRPr>
          </a:p>
          <a:p>
            <a:pPr marL="28575" indent="635" algn="l" rtl="0" eaLnBrk="0">
              <a:lnSpc>
                <a:spcPct val="94000"/>
              </a:lnSpc>
              <a:spcBef>
                <a:spcPts val="4"/>
              </a:spcBef>
              <a:tabLst/>
            </a:pPr>
            <a:r>
              <a:rPr sz="2400" b="1" kern="0" spc="100" dirty="0">
                <a:solidFill>
                  <a:srgbClr val="900000">
                    <a:alpha val="100000"/>
                  </a:srgbClr>
                </a:solidFill>
                <a:latin typeface="Arial"/>
                <a:ea typeface="Arial"/>
                <a:cs typeface="Arial"/>
              </a:rPr>
              <a:t>Pengalokasian  angg</a:t>
            </a:r>
            <a:r>
              <a:rPr sz="2400" b="1" kern="0" spc="90" dirty="0">
                <a:solidFill>
                  <a:srgbClr val="900000">
                    <a:alpha val="100000"/>
                  </a:srgbClr>
                </a:solidFill>
                <a:latin typeface="Arial"/>
                <a:ea typeface="Arial"/>
                <a:cs typeface="Arial"/>
              </a:rPr>
              <a:t>aran  untuk  penyediaan</a:t>
            </a:r>
            <a:r>
              <a:rPr sz="2400" b="1" kern="0" spc="170" dirty="0">
                <a:solidFill>
                  <a:srgbClr val="900000">
                    <a:alpha val="100000"/>
                  </a:srgbClr>
                </a:solidFill>
                <a:latin typeface="Arial"/>
                <a:ea typeface="Arial"/>
                <a:cs typeface="Arial"/>
              </a:rPr>
              <a:t>  </a:t>
            </a:r>
            <a:r>
              <a:rPr sz="2400" b="1" kern="0" spc="90" dirty="0">
                <a:solidFill>
                  <a:srgbClr val="900000">
                    <a:alpha val="100000"/>
                  </a:srgbClr>
                </a:solidFill>
                <a:latin typeface="Arial"/>
                <a:ea typeface="Arial"/>
                <a:cs typeface="Arial"/>
              </a:rPr>
              <a:t>rumah</a:t>
            </a:r>
            <a:r>
              <a:rPr sz="2400" b="1" kern="0" spc="100" dirty="0">
                <a:solidFill>
                  <a:srgbClr val="900000">
                    <a:alpha val="100000"/>
                  </a:srgbClr>
                </a:solidFill>
                <a:latin typeface="Arial"/>
                <a:ea typeface="Arial"/>
                <a:cs typeface="Arial"/>
              </a:rPr>
              <a:t>  </a:t>
            </a:r>
            <a:r>
              <a:rPr sz="2400" b="1" kern="0" spc="90" dirty="0">
                <a:solidFill>
                  <a:srgbClr val="900000">
                    <a:alpha val="100000"/>
                  </a:srgbClr>
                </a:solidFill>
                <a:latin typeface="Arial"/>
                <a:ea typeface="Arial"/>
                <a:cs typeface="Arial"/>
              </a:rPr>
              <a:t>tapak</a:t>
            </a:r>
            <a:r>
              <a:rPr sz="2400" b="1" kern="0" spc="150" dirty="0">
                <a:solidFill>
                  <a:srgbClr val="900000">
                    <a:alpha val="100000"/>
                  </a:srgbClr>
                </a:solidFill>
                <a:latin typeface="Arial"/>
                <a:ea typeface="Arial"/>
                <a:cs typeface="Arial"/>
              </a:rPr>
              <a:t>  </a:t>
            </a:r>
            <a:r>
              <a:rPr sz="2400" b="1" kern="0" spc="90" dirty="0">
                <a:solidFill>
                  <a:srgbClr val="900000">
                    <a:alpha val="100000"/>
                  </a:srgbClr>
                </a:solidFill>
                <a:latin typeface="Arial"/>
                <a:ea typeface="Arial"/>
                <a:cs typeface="Arial"/>
              </a:rPr>
              <a:t>dan</a:t>
            </a:r>
            <a:r>
              <a:rPr sz="2400" b="1" kern="0" spc="170" dirty="0">
                <a:solidFill>
                  <a:srgbClr val="900000">
                    <a:alpha val="100000"/>
                  </a:srgbClr>
                </a:solidFill>
                <a:latin typeface="Arial"/>
                <a:ea typeface="Arial"/>
                <a:cs typeface="Arial"/>
              </a:rPr>
              <a:t>  </a:t>
            </a:r>
            <a:r>
              <a:rPr sz="2400" b="1" kern="0" spc="90" dirty="0">
                <a:solidFill>
                  <a:srgbClr val="900000">
                    <a:alpha val="100000"/>
                  </a:srgbClr>
                </a:solidFill>
                <a:latin typeface="Arial"/>
                <a:ea typeface="Arial"/>
                <a:cs typeface="Arial"/>
              </a:rPr>
              <a:t>rumah</a:t>
            </a:r>
            <a:r>
              <a:rPr sz="2400" b="1" kern="0" spc="130" dirty="0">
                <a:solidFill>
                  <a:srgbClr val="900000">
                    <a:alpha val="100000"/>
                  </a:srgbClr>
                </a:solidFill>
                <a:latin typeface="Arial"/>
                <a:ea typeface="Arial"/>
                <a:cs typeface="Arial"/>
              </a:rPr>
              <a:t>  </a:t>
            </a:r>
            <a:r>
              <a:rPr sz="2400" b="1" kern="0" spc="90" dirty="0">
                <a:solidFill>
                  <a:srgbClr val="900000">
                    <a:alpha val="100000"/>
                  </a:srgbClr>
                </a:solidFill>
                <a:latin typeface="Arial"/>
                <a:ea typeface="Arial"/>
                <a:cs typeface="Arial"/>
              </a:rPr>
              <a:t>susun</a:t>
            </a:r>
            <a:r>
              <a:rPr sz="2400" b="1" kern="0" spc="170" dirty="0">
                <a:solidFill>
                  <a:srgbClr val="900000">
                    <a:alpha val="100000"/>
                  </a:srgbClr>
                </a:solidFill>
                <a:latin typeface="Arial"/>
                <a:ea typeface="Arial"/>
                <a:cs typeface="Arial"/>
              </a:rPr>
              <a:t>  </a:t>
            </a:r>
            <a:r>
              <a:rPr sz="2400" kern="0" spc="90" dirty="0">
                <a:solidFill>
                  <a:srgbClr val="313138">
                    <a:alpha val="100000"/>
                  </a:srgbClr>
                </a:solidFill>
                <a:latin typeface="Arial"/>
                <a:ea typeface="Arial"/>
                <a:cs typeface="Arial"/>
              </a:rPr>
              <a:t>untuk</a:t>
            </a:r>
            <a:r>
              <a:rPr sz="2400" kern="0" spc="190" dirty="0">
                <a:solidFill>
                  <a:srgbClr val="313138">
                    <a:alpha val="100000"/>
                  </a:srgbClr>
                </a:solidFill>
                <a:latin typeface="Arial"/>
                <a:ea typeface="Arial"/>
                <a:cs typeface="Arial"/>
              </a:rPr>
              <a:t>  </a:t>
            </a:r>
            <a:r>
              <a:rPr sz="2400" kern="0" spc="90" dirty="0">
                <a:solidFill>
                  <a:srgbClr val="313138">
                    <a:alpha val="100000"/>
                  </a:srgbClr>
                </a:solidFill>
                <a:latin typeface="Arial"/>
                <a:ea typeface="Arial"/>
                <a:cs typeface="Arial"/>
              </a:rPr>
              <a:t>MBR</a:t>
            </a:r>
            <a:r>
              <a:rPr sz="2400" kern="0" spc="140" dirty="0">
                <a:solidFill>
                  <a:srgbClr val="313138">
                    <a:alpha val="100000"/>
                  </a:srgbClr>
                </a:solidFill>
                <a:latin typeface="Arial"/>
                <a:ea typeface="Arial"/>
                <a:cs typeface="Arial"/>
              </a:rPr>
              <a:t>  </a:t>
            </a:r>
            <a:r>
              <a:rPr sz="2400" kern="0" spc="90" dirty="0">
                <a:solidFill>
                  <a:srgbClr val="313138">
                    <a:alpha val="100000"/>
                  </a:srgbClr>
                </a:solidFill>
                <a:latin typeface="Arial"/>
                <a:ea typeface="Arial"/>
                <a:cs typeface="Arial"/>
              </a:rPr>
              <a:t>dengan</a:t>
            </a:r>
            <a:r>
              <a:rPr sz="2400" kern="0" spc="10" dirty="0">
                <a:solidFill>
                  <a:srgbClr val="313138">
                    <a:alpha val="100000"/>
                  </a:srgbClr>
                </a:solidFill>
                <a:latin typeface="Arial"/>
                <a:ea typeface="Arial"/>
                <a:cs typeface="Arial"/>
              </a:rPr>
              <a:t> </a:t>
            </a:r>
            <a:r>
              <a:rPr sz="2400" kern="0" spc="100" dirty="0">
                <a:solidFill>
                  <a:srgbClr val="313138">
                    <a:alpha val="100000"/>
                  </a:srgbClr>
                </a:solidFill>
                <a:latin typeface="Arial"/>
                <a:ea typeface="Arial"/>
                <a:cs typeface="Arial"/>
              </a:rPr>
              <a:t>pembagian</a:t>
            </a:r>
            <a:r>
              <a:rPr sz="2400" kern="0" spc="400" dirty="0">
                <a:solidFill>
                  <a:srgbClr val="313138">
                    <a:alpha val="100000"/>
                  </a:srgbClr>
                </a:solidFill>
                <a:latin typeface="Arial"/>
                <a:ea typeface="Arial"/>
                <a:cs typeface="Arial"/>
              </a:rPr>
              <a:t> </a:t>
            </a:r>
            <a:r>
              <a:rPr sz="2400" kern="0" spc="100" dirty="0">
                <a:solidFill>
                  <a:srgbClr val="313138">
                    <a:alpha val="100000"/>
                  </a:srgbClr>
                </a:solidFill>
                <a:latin typeface="Arial"/>
                <a:ea typeface="Arial"/>
                <a:cs typeface="Arial"/>
              </a:rPr>
              <a:t>kewenangan</a:t>
            </a:r>
            <a:r>
              <a:rPr sz="2400" kern="0" spc="340" dirty="0">
                <a:solidFill>
                  <a:srgbClr val="313138">
                    <a:alpha val="100000"/>
                  </a:srgbClr>
                </a:solidFill>
                <a:latin typeface="Arial"/>
                <a:ea typeface="Arial"/>
                <a:cs typeface="Arial"/>
              </a:rPr>
              <a:t> </a:t>
            </a:r>
            <a:r>
              <a:rPr sz="2400" kern="0" spc="100" dirty="0">
                <a:solidFill>
                  <a:srgbClr val="313138">
                    <a:alpha val="100000"/>
                  </a:srgbClr>
                </a:solidFill>
                <a:latin typeface="Arial"/>
                <a:ea typeface="Arial"/>
                <a:cs typeface="Arial"/>
              </a:rPr>
              <a:t>dilaksanakan</a:t>
            </a:r>
            <a:r>
              <a:rPr sz="2400" kern="0" spc="390" dirty="0">
                <a:solidFill>
                  <a:srgbClr val="313138">
                    <a:alpha val="100000"/>
                  </a:srgbClr>
                </a:solidFill>
                <a:latin typeface="Arial"/>
                <a:ea typeface="Arial"/>
                <a:cs typeface="Arial"/>
              </a:rPr>
              <a:t> </a:t>
            </a:r>
            <a:r>
              <a:rPr sz="2400" kern="0" spc="90" dirty="0">
                <a:solidFill>
                  <a:srgbClr val="313138">
                    <a:alpha val="100000"/>
                  </a:srgbClr>
                </a:solidFill>
                <a:latin typeface="Arial"/>
                <a:ea typeface="Arial"/>
                <a:cs typeface="Arial"/>
              </a:rPr>
              <a:t>berdasarkan jenjang</a:t>
            </a:r>
            <a:r>
              <a:rPr sz="2400" kern="0" spc="240" dirty="0">
                <a:solidFill>
                  <a:srgbClr val="313138">
                    <a:alpha val="100000"/>
                  </a:srgbClr>
                </a:solidFill>
                <a:latin typeface="Arial"/>
                <a:ea typeface="Arial"/>
                <a:cs typeface="Arial"/>
              </a:rPr>
              <a:t> </a:t>
            </a:r>
            <a:r>
              <a:rPr sz="2400" kern="0" spc="90" dirty="0">
                <a:solidFill>
                  <a:srgbClr val="313138">
                    <a:alpha val="100000"/>
                  </a:srgbClr>
                </a:solidFill>
                <a:latin typeface="Arial"/>
                <a:ea typeface="Arial"/>
                <a:cs typeface="Arial"/>
              </a:rPr>
              <a:t>tingkat</a:t>
            </a:r>
            <a:r>
              <a:rPr sz="2400" kern="0" spc="360" dirty="0">
                <a:solidFill>
                  <a:srgbClr val="313138">
                    <a:alpha val="100000"/>
                  </a:srgbClr>
                </a:solidFill>
                <a:latin typeface="Arial"/>
                <a:ea typeface="Arial"/>
                <a:cs typeface="Arial"/>
              </a:rPr>
              <a:t> </a:t>
            </a:r>
            <a:r>
              <a:rPr sz="2400" kern="0" spc="90" dirty="0">
                <a:solidFill>
                  <a:srgbClr val="313138">
                    <a:alpha val="100000"/>
                  </a:srgbClr>
                </a:solidFill>
                <a:latin typeface="Arial"/>
                <a:ea typeface="Arial"/>
                <a:cs typeface="Arial"/>
              </a:rPr>
              <a:t>kompleksitas</a:t>
            </a:r>
            <a:r>
              <a:rPr sz="2400" kern="0" spc="400" dirty="0">
                <a:solidFill>
                  <a:srgbClr val="313138">
                    <a:alpha val="100000"/>
                  </a:srgbClr>
                </a:solidFill>
                <a:latin typeface="Arial"/>
                <a:ea typeface="Arial"/>
                <a:cs typeface="Arial"/>
              </a:rPr>
              <a:t> </a:t>
            </a:r>
            <a:r>
              <a:rPr sz="2400" kern="0" spc="90" dirty="0">
                <a:solidFill>
                  <a:srgbClr val="313138">
                    <a:alpha val="100000"/>
                  </a:srgbClr>
                </a:solidFill>
                <a:latin typeface="Arial"/>
                <a:ea typeface="Arial"/>
                <a:cs typeface="Arial"/>
              </a:rPr>
              <a:t>bangunannya.</a:t>
            </a:r>
            <a:endParaRPr sz="2400" dirty="0">
              <a:latin typeface="Arial"/>
              <a:ea typeface="Arial"/>
              <a:cs typeface="Arial"/>
            </a:endParaRPr>
          </a:p>
        </p:txBody>
      </p:sp>
      <p:pic>
        <p:nvPicPr>
          <p:cNvPr id="3646" name="picture 3646"/>
          <p:cNvPicPr>
            <a:picLocks noChangeAspect="1"/>
          </p:cNvPicPr>
          <p:nvPr/>
        </p:nvPicPr>
        <p:blipFill>
          <a:blip r:embed="rId3"/>
          <a:stretch>
            <a:fillRect/>
          </a:stretch>
        </p:blipFill>
        <p:spPr>
          <a:xfrm rot="21600000">
            <a:off x="533298" y="1327896"/>
            <a:ext cx="17202379" cy="3191292"/>
          </a:xfrm>
          <a:prstGeom prst="rect">
            <a:avLst/>
          </a:prstGeom>
        </p:spPr>
      </p:pic>
      <p:sp>
        <p:nvSpPr>
          <p:cNvPr id="3648" name="textbox 3648"/>
          <p:cNvSpPr/>
          <p:nvPr/>
        </p:nvSpPr>
        <p:spPr>
          <a:xfrm>
            <a:off x="5207257" y="1968805"/>
            <a:ext cx="12532359" cy="2118360"/>
          </a:xfrm>
          <a:prstGeom prst="rect">
            <a:avLst/>
          </a:prstGeom>
          <a:noFill/>
          <a:ln w="0" cap="flat">
            <a:noFill/>
            <a:prstDash val="solid"/>
            <a:miter lim="0"/>
          </a:ln>
        </p:spPr>
        <p:txBody>
          <a:bodyPr vert="horz" wrap="square" lIns="0" tIns="0" rIns="0" bIns="0"/>
          <a:lstStyle/>
          <a:p>
            <a:pPr algn="l" rtl="0" eaLnBrk="0">
              <a:lnSpc>
                <a:spcPct val="74489"/>
              </a:lnSpc>
              <a:tabLst/>
            </a:pPr>
            <a:endParaRPr sz="100" dirty="0">
              <a:latin typeface="Arial"/>
              <a:ea typeface="Arial"/>
              <a:cs typeface="Arial"/>
            </a:endParaRPr>
          </a:p>
          <a:p>
            <a:pPr marL="12700" algn="l" rtl="0" eaLnBrk="0">
              <a:lnSpc>
                <a:spcPct val="93000"/>
              </a:lnSpc>
              <a:tabLst/>
            </a:pPr>
            <a:r>
              <a:rPr sz="3000" b="1" kern="0" spc="-150" dirty="0">
                <a:solidFill>
                  <a:srgbClr val="ECF284">
                    <a:alpha val="100000"/>
                  </a:srgbClr>
                </a:solidFill>
                <a:latin typeface="Arial"/>
                <a:ea typeface="Arial"/>
                <a:cs typeface="Arial"/>
              </a:rPr>
              <a:t>Kebijakan Program</a:t>
            </a:r>
            <a:endParaRPr sz="3000" dirty="0">
              <a:latin typeface="Arial"/>
              <a:ea typeface="Arial"/>
              <a:cs typeface="Arial"/>
            </a:endParaRPr>
          </a:p>
          <a:p>
            <a:pPr marL="12700" algn="l" rtl="0" eaLnBrk="0">
              <a:lnSpc>
                <a:spcPts val="4820"/>
              </a:lnSpc>
              <a:tabLst/>
            </a:pPr>
            <a:r>
              <a:rPr sz="3000" b="1" kern="0" spc="-150" dirty="0">
                <a:solidFill>
                  <a:srgbClr val="FFFFFF">
                    <a:alpha val="100000"/>
                  </a:srgbClr>
                </a:solidFill>
                <a:latin typeface="Arial"/>
                <a:ea typeface="Arial"/>
                <a:cs typeface="Arial"/>
              </a:rPr>
              <a:t>Pembangunan 3 (</a:t>
            </a:r>
            <a:r>
              <a:rPr lang="en-US" sz="3000" b="1" kern="0" spc="-150" dirty="0" err="1">
                <a:solidFill>
                  <a:srgbClr val="FFFFFF">
                    <a:alpha val="100000"/>
                  </a:srgbClr>
                </a:solidFill>
                <a:latin typeface="Arial"/>
                <a:ea typeface="Arial"/>
                <a:cs typeface="Arial"/>
              </a:rPr>
              <a:t>t</a:t>
            </a:r>
            <a:r>
              <a:rPr sz="3000" b="1" kern="0" spc="-150" dirty="0" err="1">
                <a:solidFill>
                  <a:srgbClr val="FFFFFF">
                    <a:alpha val="100000"/>
                  </a:srgbClr>
                </a:solidFill>
                <a:latin typeface="Arial"/>
                <a:ea typeface="Arial"/>
                <a:cs typeface="Arial"/>
              </a:rPr>
              <a:t>iga</a:t>
            </a:r>
            <a:r>
              <a:rPr sz="3000" b="1" kern="0" spc="-150" dirty="0">
                <a:solidFill>
                  <a:srgbClr val="FFFFFF">
                    <a:alpha val="100000"/>
                  </a:srgbClr>
                </a:solidFill>
                <a:latin typeface="Arial"/>
                <a:ea typeface="Arial"/>
                <a:cs typeface="Arial"/>
              </a:rPr>
              <a:t>)</a:t>
            </a:r>
            <a:r>
              <a:rPr sz="3000" b="1" kern="0" spc="-300" dirty="0">
                <a:solidFill>
                  <a:srgbClr val="FFFFFF">
                    <a:alpha val="100000"/>
                  </a:srgbClr>
                </a:solidFill>
                <a:latin typeface="Arial"/>
                <a:ea typeface="Arial"/>
                <a:cs typeface="Arial"/>
              </a:rPr>
              <a:t> </a:t>
            </a:r>
            <a:r>
              <a:rPr sz="3000" b="1" kern="0" spc="-150" dirty="0" err="1">
                <a:solidFill>
                  <a:srgbClr val="FFFFFF">
                    <a:alpha val="100000"/>
                  </a:srgbClr>
                </a:solidFill>
                <a:latin typeface="Arial"/>
                <a:ea typeface="Arial"/>
                <a:cs typeface="Arial"/>
              </a:rPr>
              <a:t>Juta</a:t>
            </a:r>
            <a:r>
              <a:rPr lang="en-US" sz="3000" b="1" kern="0" spc="-150" dirty="0">
                <a:solidFill>
                  <a:srgbClr val="FFFFFF">
                    <a:alpha val="100000"/>
                  </a:srgbClr>
                </a:solidFill>
                <a:latin typeface="Arial"/>
                <a:ea typeface="Arial"/>
                <a:cs typeface="Arial"/>
              </a:rPr>
              <a:t> </a:t>
            </a:r>
            <a:r>
              <a:rPr sz="3000" b="1" kern="0" spc="-150" dirty="0" err="1">
                <a:solidFill>
                  <a:srgbClr val="FFFFFF">
                    <a:alpha val="100000"/>
                  </a:srgbClr>
                </a:solidFill>
                <a:latin typeface="Arial"/>
                <a:ea typeface="Arial"/>
                <a:cs typeface="Arial"/>
              </a:rPr>
              <a:t>Rumah</a:t>
            </a:r>
            <a:r>
              <a:rPr sz="3000" b="1" kern="0" spc="-150" dirty="0">
                <a:solidFill>
                  <a:srgbClr val="FFFFFF">
                    <a:alpha val="100000"/>
                  </a:srgbClr>
                </a:solidFill>
                <a:latin typeface="Arial"/>
                <a:ea typeface="Arial"/>
                <a:cs typeface="Arial"/>
              </a:rPr>
              <a:t> </a:t>
            </a:r>
            <a:r>
              <a:rPr sz="3000" b="1" kern="0" spc="-150" dirty="0" err="1">
                <a:solidFill>
                  <a:srgbClr val="FFFFFF">
                    <a:alpha val="100000"/>
                  </a:srgbClr>
                </a:solidFill>
                <a:latin typeface="Arial"/>
                <a:ea typeface="Arial"/>
                <a:cs typeface="Arial"/>
              </a:rPr>
              <a:t>bagi</a:t>
            </a:r>
            <a:r>
              <a:rPr lang="en-US" sz="3000" b="1" kern="0" spc="-150" dirty="0">
                <a:solidFill>
                  <a:srgbClr val="FFFFFF">
                    <a:alpha val="100000"/>
                  </a:srgbClr>
                </a:solidFill>
                <a:latin typeface="Arial"/>
                <a:ea typeface="Arial"/>
                <a:cs typeface="Arial"/>
              </a:rPr>
              <a:t> </a:t>
            </a:r>
            <a:r>
              <a:rPr sz="3000" b="1" kern="0" spc="-150" dirty="0">
                <a:solidFill>
                  <a:srgbClr val="FFFFFF">
                    <a:alpha val="100000"/>
                  </a:srgbClr>
                </a:solidFill>
                <a:latin typeface="Arial"/>
                <a:ea typeface="Arial"/>
                <a:cs typeface="Arial"/>
              </a:rPr>
              <a:t>Masyarakat Berpenghasilan</a:t>
            </a:r>
            <a:r>
              <a:rPr sz="3000" b="1" kern="0" spc="-170" dirty="0">
                <a:solidFill>
                  <a:srgbClr val="FFFFFF">
                    <a:alpha val="100000"/>
                  </a:srgbClr>
                </a:solidFill>
                <a:latin typeface="Arial"/>
                <a:ea typeface="Arial"/>
                <a:cs typeface="Arial"/>
              </a:rPr>
              <a:t> </a:t>
            </a:r>
            <a:r>
              <a:rPr sz="3000" b="1" kern="0" spc="-160" dirty="0">
                <a:solidFill>
                  <a:srgbClr val="FFFFFF">
                    <a:alpha val="100000"/>
                  </a:srgbClr>
                </a:solidFill>
                <a:latin typeface="Arial"/>
                <a:ea typeface="Arial"/>
                <a:cs typeface="Arial"/>
              </a:rPr>
              <a:t>Rendah</a:t>
            </a:r>
            <a:endParaRPr sz="3000" dirty="0">
              <a:latin typeface="Arial"/>
              <a:ea typeface="Arial"/>
              <a:cs typeface="Arial"/>
            </a:endParaRPr>
          </a:p>
          <a:p>
            <a:pPr algn="l" rtl="0" eaLnBrk="0">
              <a:lnSpc>
                <a:spcPct val="129000"/>
              </a:lnSpc>
              <a:tabLst/>
            </a:pPr>
            <a:endParaRPr sz="1000" dirty="0">
              <a:latin typeface="Arial"/>
              <a:ea typeface="Arial"/>
              <a:cs typeface="Arial"/>
            </a:endParaRPr>
          </a:p>
          <a:p>
            <a:pPr algn="l" rtl="0" eaLnBrk="0">
              <a:lnSpc>
                <a:spcPct val="112000"/>
              </a:lnSpc>
              <a:tabLst/>
            </a:pPr>
            <a:endParaRPr sz="600" dirty="0">
              <a:latin typeface="Arial"/>
              <a:ea typeface="Arial"/>
              <a:cs typeface="Arial"/>
            </a:endParaRPr>
          </a:p>
          <a:p>
            <a:pPr marL="887094" indent="18415" algn="l" rtl="0" eaLnBrk="0">
              <a:lnSpc>
                <a:spcPct val="92000"/>
              </a:lnSpc>
              <a:spcBef>
                <a:spcPts val="4"/>
              </a:spcBef>
              <a:tabLst/>
            </a:pPr>
            <a:r>
              <a:rPr sz="2700" kern="0" spc="50" dirty="0">
                <a:solidFill>
                  <a:srgbClr val="313138">
                    <a:alpha val="100000"/>
                  </a:srgbClr>
                </a:solidFill>
                <a:latin typeface="Arial"/>
                <a:ea typeface="Arial"/>
                <a:cs typeface="Arial"/>
              </a:rPr>
              <a:t>Dalam</a:t>
            </a:r>
            <a:r>
              <a:rPr sz="2700" kern="0" spc="630" dirty="0">
                <a:solidFill>
                  <a:srgbClr val="313138">
                    <a:alpha val="100000"/>
                  </a:srgbClr>
                </a:solidFill>
                <a:latin typeface="Arial"/>
                <a:ea typeface="Arial"/>
                <a:cs typeface="Arial"/>
              </a:rPr>
              <a:t> </a:t>
            </a:r>
            <a:r>
              <a:rPr sz="2700" kern="0" spc="50" dirty="0">
                <a:solidFill>
                  <a:srgbClr val="313138">
                    <a:alpha val="100000"/>
                  </a:srgbClr>
                </a:solidFill>
                <a:latin typeface="Arial"/>
                <a:ea typeface="Arial"/>
                <a:cs typeface="Arial"/>
              </a:rPr>
              <a:t>rangka</a:t>
            </a:r>
            <a:r>
              <a:rPr sz="2700" kern="0" spc="630" dirty="0">
                <a:solidFill>
                  <a:srgbClr val="313138">
                    <a:alpha val="100000"/>
                  </a:srgbClr>
                </a:solidFill>
                <a:latin typeface="Arial"/>
                <a:ea typeface="Arial"/>
                <a:cs typeface="Arial"/>
              </a:rPr>
              <a:t> </a:t>
            </a:r>
            <a:r>
              <a:rPr sz="2700" kern="0" spc="50" dirty="0">
                <a:solidFill>
                  <a:srgbClr val="313138">
                    <a:alpha val="100000"/>
                  </a:srgbClr>
                </a:solidFill>
                <a:latin typeface="Arial"/>
                <a:ea typeface="Arial"/>
                <a:cs typeface="Arial"/>
              </a:rPr>
              <a:t>mendukung</a:t>
            </a:r>
            <a:r>
              <a:rPr sz="2700" kern="0" spc="640" dirty="0">
                <a:solidFill>
                  <a:srgbClr val="313138">
                    <a:alpha val="100000"/>
                  </a:srgbClr>
                </a:solidFill>
                <a:latin typeface="Arial"/>
                <a:ea typeface="Arial"/>
                <a:cs typeface="Arial"/>
              </a:rPr>
              <a:t> </a:t>
            </a:r>
            <a:r>
              <a:rPr sz="2700" kern="0" spc="50" dirty="0">
                <a:solidFill>
                  <a:srgbClr val="313138">
                    <a:alpha val="100000"/>
                  </a:srgbClr>
                </a:solidFill>
                <a:latin typeface="Arial"/>
                <a:ea typeface="Arial"/>
                <a:cs typeface="Arial"/>
              </a:rPr>
              <a:t>implementasi</a:t>
            </a:r>
            <a:r>
              <a:rPr sz="2700" kern="0" spc="690" dirty="0">
                <a:solidFill>
                  <a:srgbClr val="313138">
                    <a:alpha val="100000"/>
                  </a:srgbClr>
                </a:solidFill>
                <a:latin typeface="Arial"/>
                <a:ea typeface="Arial"/>
                <a:cs typeface="Arial"/>
              </a:rPr>
              <a:t> </a:t>
            </a:r>
            <a:r>
              <a:rPr sz="2700" kern="0" spc="50" dirty="0">
                <a:solidFill>
                  <a:srgbClr val="313138">
                    <a:alpha val="100000"/>
                  </a:srgbClr>
                </a:solidFill>
                <a:latin typeface="Arial"/>
                <a:ea typeface="Arial"/>
                <a:cs typeface="Arial"/>
              </a:rPr>
              <a:t>Program</a:t>
            </a:r>
            <a:r>
              <a:rPr sz="2700" kern="0" spc="560" dirty="0">
                <a:solidFill>
                  <a:srgbClr val="313138">
                    <a:alpha val="100000"/>
                  </a:srgbClr>
                </a:solidFill>
                <a:latin typeface="Arial"/>
                <a:ea typeface="Arial"/>
                <a:cs typeface="Arial"/>
              </a:rPr>
              <a:t> </a:t>
            </a:r>
            <a:r>
              <a:rPr sz="2700" kern="0" spc="50" dirty="0">
                <a:solidFill>
                  <a:srgbClr val="313138">
                    <a:alpha val="100000"/>
                  </a:srgbClr>
                </a:solidFill>
                <a:latin typeface="Arial"/>
                <a:ea typeface="Arial"/>
                <a:cs typeface="Arial"/>
              </a:rPr>
              <a:t>3</a:t>
            </a:r>
            <a:r>
              <a:rPr sz="2700" kern="0" spc="600" dirty="0">
                <a:solidFill>
                  <a:srgbClr val="313138">
                    <a:alpha val="100000"/>
                  </a:srgbClr>
                </a:solidFill>
                <a:latin typeface="Arial"/>
                <a:ea typeface="Arial"/>
                <a:cs typeface="Arial"/>
              </a:rPr>
              <a:t> </a:t>
            </a:r>
            <a:r>
              <a:rPr sz="2700" kern="0" spc="50" dirty="0">
                <a:solidFill>
                  <a:srgbClr val="313138">
                    <a:alpha val="100000"/>
                  </a:srgbClr>
                </a:solidFill>
                <a:latin typeface="Arial"/>
                <a:ea typeface="Arial"/>
                <a:cs typeface="Arial"/>
              </a:rPr>
              <a:t>(tiga)</a:t>
            </a:r>
            <a:r>
              <a:rPr sz="2700" kern="0" spc="490" dirty="0">
                <a:solidFill>
                  <a:srgbClr val="313138">
                    <a:alpha val="100000"/>
                  </a:srgbClr>
                </a:solidFill>
                <a:latin typeface="Arial"/>
                <a:ea typeface="Arial"/>
                <a:cs typeface="Arial"/>
              </a:rPr>
              <a:t> </a:t>
            </a:r>
            <a:r>
              <a:rPr sz="2700" kern="0" spc="50" dirty="0">
                <a:solidFill>
                  <a:srgbClr val="313138">
                    <a:alpha val="100000"/>
                  </a:srgbClr>
                </a:solidFill>
                <a:latin typeface="Arial"/>
                <a:ea typeface="Arial"/>
                <a:cs typeface="Arial"/>
              </a:rPr>
              <a:t>Ju</a:t>
            </a:r>
            <a:r>
              <a:rPr sz="2700" kern="0" spc="40" dirty="0">
                <a:solidFill>
                  <a:srgbClr val="313138">
                    <a:alpha val="100000"/>
                  </a:srgbClr>
                </a:solidFill>
                <a:latin typeface="Arial"/>
                <a:ea typeface="Arial"/>
                <a:cs typeface="Arial"/>
              </a:rPr>
              <a:t>ta</a:t>
            </a:r>
            <a:r>
              <a:rPr sz="2700" kern="0" spc="660" dirty="0">
                <a:solidFill>
                  <a:srgbClr val="313138">
                    <a:alpha val="100000"/>
                  </a:srgbClr>
                </a:solidFill>
                <a:latin typeface="Arial"/>
                <a:ea typeface="Arial"/>
                <a:cs typeface="Arial"/>
              </a:rPr>
              <a:t> </a:t>
            </a:r>
            <a:r>
              <a:rPr sz="2700" kern="0" spc="40" dirty="0">
                <a:solidFill>
                  <a:srgbClr val="313138">
                    <a:alpha val="100000"/>
                  </a:srgbClr>
                </a:solidFill>
                <a:latin typeface="Arial"/>
                <a:ea typeface="Arial"/>
                <a:cs typeface="Arial"/>
              </a:rPr>
              <a:t>Rumah</a:t>
            </a:r>
            <a:r>
              <a:rPr sz="2700" kern="0" spc="0" dirty="0">
                <a:solidFill>
                  <a:srgbClr val="313138">
                    <a:alpha val="100000"/>
                  </a:srgbClr>
                </a:solidFill>
                <a:latin typeface="Arial"/>
                <a:ea typeface="Arial"/>
                <a:cs typeface="Arial"/>
              </a:rPr>
              <a:t> </a:t>
            </a:r>
            <a:r>
              <a:rPr sz="2700" kern="0" spc="70" dirty="0">
                <a:solidFill>
                  <a:srgbClr val="313138">
                    <a:alpha val="100000"/>
                  </a:srgbClr>
                </a:solidFill>
                <a:latin typeface="Arial"/>
                <a:ea typeface="Arial"/>
                <a:cs typeface="Arial"/>
              </a:rPr>
              <a:t>sebagai</a:t>
            </a:r>
            <a:r>
              <a:rPr sz="2700" kern="0" spc="330" dirty="0">
                <a:solidFill>
                  <a:srgbClr val="313138">
                    <a:alpha val="100000"/>
                  </a:srgbClr>
                </a:solidFill>
                <a:latin typeface="Arial"/>
                <a:ea typeface="Arial"/>
                <a:cs typeface="Arial"/>
              </a:rPr>
              <a:t> </a:t>
            </a:r>
            <a:r>
              <a:rPr sz="2700" kern="0" spc="70" dirty="0">
                <a:solidFill>
                  <a:srgbClr val="313138">
                    <a:alpha val="100000"/>
                  </a:srgbClr>
                </a:solidFill>
                <a:latin typeface="Arial"/>
                <a:ea typeface="Arial"/>
                <a:cs typeface="Arial"/>
              </a:rPr>
              <a:t>progra</a:t>
            </a:r>
            <a:r>
              <a:rPr sz="2700" kern="0" spc="60" dirty="0">
                <a:solidFill>
                  <a:srgbClr val="313138">
                    <a:alpha val="100000"/>
                  </a:srgbClr>
                </a:solidFill>
                <a:latin typeface="Arial"/>
                <a:ea typeface="Arial"/>
                <a:cs typeface="Arial"/>
              </a:rPr>
              <a:t>m</a:t>
            </a:r>
            <a:r>
              <a:rPr sz="2700" kern="0" spc="330" dirty="0">
                <a:solidFill>
                  <a:srgbClr val="313138">
                    <a:alpha val="100000"/>
                  </a:srgbClr>
                </a:solidFill>
                <a:latin typeface="Arial"/>
                <a:ea typeface="Arial"/>
                <a:cs typeface="Arial"/>
              </a:rPr>
              <a:t> </a:t>
            </a:r>
            <a:r>
              <a:rPr sz="2700" kern="0" spc="60" dirty="0">
                <a:solidFill>
                  <a:srgbClr val="313138">
                    <a:alpha val="100000"/>
                  </a:srgbClr>
                </a:solidFill>
                <a:latin typeface="Arial"/>
                <a:ea typeface="Arial"/>
                <a:cs typeface="Arial"/>
              </a:rPr>
              <a:t>prioritas</a:t>
            </a:r>
            <a:r>
              <a:rPr sz="2700" kern="0" spc="360" dirty="0">
                <a:solidFill>
                  <a:srgbClr val="313138">
                    <a:alpha val="100000"/>
                  </a:srgbClr>
                </a:solidFill>
                <a:latin typeface="Arial"/>
                <a:ea typeface="Arial"/>
                <a:cs typeface="Arial"/>
              </a:rPr>
              <a:t> </a:t>
            </a:r>
            <a:r>
              <a:rPr sz="2700" kern="0" spc="60" dirty="0">
                <a:solidFill>
                  <a:srgbClr val="313138">
                    <a:alpha val="100000"/>
                  </a:srgbClr>
                </a:solidFill>
                <a:latin typeface="Arial"/>
                <a:ea typeface="Arial"/>
                <a:cs typeface="Arial"/>
              </a:rPr>
              <a:t>nasional,</a:t>
            </a:r>
            <a:r>
              <a:rPr sz="2700" kern="0" spc="330" dirty="0">
                <a:solidFill>
                  <a:srgbClr val="313138">
                    <a:alpha val="100000"/>
                  </a:srgbClr>
                </a:solidFill>
                <a:latin typeface="Arial"/>
                <a:ea typeface="Arial"/>
                <a:cs typeface="Arial"/>
              </a:rPr>
              <a:t> </a:t>
            </a:r>
            <a:r>
              <a:rPr sz="2700" kern="0" spc="60" dirty="0">
                <a:solidFill>
                  <a:srgbClr val="313138">
                    <a:alpha val="100000"/>
                  </a:srgbClr>
                </a:solidFill>
                <a:latin typeface="Arial"/>
                <a:ea typeface="Arial"/>
                <a:cs typeface="Arial"/>
              </a:rPr>
              <a:t>pemerintah</a:t>
            </a:r>
            <a:r>
              <a:rPr sz="2700" kern="0" spc="290" dirty="0">
                <a:solidFill>
                  <a:srgbClr val="313138">
                    <a:alpha val="100000"/>
                  </a:srgbClr>
                </a:solidFill>
                <a:latin typeface="Arial"/>
                <a:ea typeface="Arial"/>
                <a:cs typeface="Arial"/>
              </a:rPr>
              <a:t> </a:t>
            </a:r>
            <a:r>
              <a:rPr sz="2700" kern="0" spc="60" dirty="0">
                <a:solidFill>
                  <a:srgbClr val="313138">
                    <a:alpha val="100000"/>
                  </a:srgbClr>
                </a:solidFill>
                <a:latin typeface="Arial"/>
                <a:ea typeface="Arial"/>
                <a:cs typeface="Arial"/>
              </a:rPr>
              <a:t>daerah</a:t>
            </a:r>
            <a:r>
              <a:rPr sz="2700" kern="0" spc="270" dirty="0">
                <a:solidFill>
                  <a:srgbClr val="313138">
                    <a:alpha val="100000"/>
                  </a:srgbClr>
                </a:solidFill>
                <a:latin typeface="Arial"/>
                <a:ea typeface="Arial"/>
                <a:cs typeface="Arial"/>
              </a:rPr>
              <a:t> </a:t>
            </a:r>
            <a:r>
              <a:rPr sz="2700" kern="0" spc="60" dirty="0">
                <a:solidFill>
                  <a:srgbClr val="313138">
                    <a:alpha val="100000"/>
                  </a:srgbClr>
                </a:solidFill>
                <a:latin typeface="Arial"/>
                <a:ea typeface="Arial"/>
                <a:cs typeface="Arial"/>
              </a:rPr>
              <a:t>agar:</a:t>
            </a:r>
            <a:endParaRPr sz="2700" dirty="0">
              <a:latin typeface="Arial"/>
              <a:ea typeface="Arial"/>
              <a:cs typeface="Arial"/>
            </a:endParaRPr>
          </a:p>
        </p:txBody>
      </p:sp>
      <p:pic>
        <p:nvPicPr>
          <p:cNvPr id="3658" name="picture 3658"/>
          <p:cNvPicPr>
            <a:picLocks noChangeAspect="1"/>
          </p:cNvPicPr>
          <p:nvPr/>
        </p:nvPicPr>
        <p:blipFill>
          <a:blip r:embed="rId4"/>
          <a:stretch>
            <a:fillRect/>
          </a:stretch>
        </p:blipFill>
        <p:spPr>
          <a:xfrm rot="21600000">
            <a:off x="389671" y="6326593"/>
            <a:ext cx="1391748" cy="1046173"/>
          </a:xfrm>
          <a:prstGeom prst="rect">
            <a:avLst/>
          </a:prstGeom>
        </p:spPr>
      </p:pic>
      <p:pic>
        <p:nvPicPr>
          <p:cNvPr id="3660" name="picture 3660"/>
          <p:cNvPicPr>
            <a:picLocks noChangeAspect="1"/>
          </p:cNvPicPr>
          <p:nvPr/>
        </p:nvPicPr>
        <p:blipFill>
          <a:blip r:embed="rId5"/>
          <a:stretch>
            <a:fillRect/>
          </a:stretch>
        </p:blipFill>
        <p:spPr>
          <a:xfrm rot="21600000">
            <a:off x="498552" y="7757292"/>
            <a:ext cx="1173409" cy="1207837"/>
          </a:xfrm>
          <a:prstGeom prst="rect">
            <a:avLst/>
          </a:prstGeom>
        </p:spPr>
      </p:pic>
      <p:pic>
        <p:nvPicPr>
          <p:cNvPr id="3662" name="picture 3662"/>
          <p:cNvPicPr>
            <a:picLocks noChangeAspect="1"/>
          </p:cNvPicPr>
          <p:nvPr/>
        </p:nvPicPr>
        <p:blipFill>
          <a:blip r:embed="rId6"/>
          <a:stretch>
            <a:fillRect/>
          </a:stretch>
        </p:blipFill>
        <p:spPr>
          <a:xfrm rot="21600000">
            <a:off x="534916" y="4901926"/>
            <a:ext cx="1100824" cy="1068196"/>
          </a:xfrm>
          <a:prstGeom prst="rect">
            <a:avLst/>
          </a:prstGeom>
        </p:spPr>
      </p:pic>
      <p:sp>
        <p:nvSpPr>
          <p:cNvPr id="3664" name="textbox 3664"/>
          <p:cNvSpPr/>
          <p:nvPr/>
        </p:nvSpPr>
        <p:spPr>
          <a:xfrm>
            <a:off x="913116" y="250772"/>
            <a:ext cx="1941829" cy="505459"/>
          </a:xfrm>
          <a:prstGeom prst="rect">
            <a:avLst/>
          </a:prstGeom>
          <a:noFill/>
          <a:ln w="0" cap="flat">
            <a:noFill/>
            <a:prstDash val="solid"/>
            <a:miter lim="0"/>
          </a:ln>
        </p:spPr>
        <p:txBody>
          <a:bodyPr vert="horz" wrap="square" lIns="0" tIns="0" rIns="0" bIns="0"/>
          <a:lstStyle/>
          <a:p>
            <a:pPr algn="l" rtl="0" eaLnBrk="0">
              <a:lnSpc>
                <a:spcPct val="81828"/>
              </a:lnSpc>
              <a:tabLst/>
            </a:pPr>
            <a:endParaRPr sz="100" dirty="0">
              <a:latin typeface="Arial"/>
              <a:ea typeface="Arial"/>
              <a:cs typeface="Arial"/>
            </a:endParaRPr>
          </a:p>
          <a:p>
            <a:pPr marL="12700" algn="l" rtl="0" eaLnBrk="0">
              <a:lnSpc>
                <a:spcPct val="82000"/>
              </a:lnSpc>
              <a:tabLst/>
            </a:pPr>
            <a:r>
              <a:rPr sz="1000" b="1" kern="0" spc="10" dirty="0">
                <a:solidFill>
                  <a:srgbClr val="4187B5">
                    <a:alpha val="100000"/>
                  </a:srgbClr>
                </a:solidFill>
                <a:latin typeface="Microsoft JhengHei"/>
                <a:ea typeface="Microsoft JhengHei"/>
                <a:cs typeface="Microsoft JhengHei"/>
              </a:rPr>
              <a:t>DITJEN KE</a:t>
            </a:r>
            <a:r>
              <a:rPr sz="1000" b="1" kern="0" spc="0" dirty="0">
                <a:solidFill>
                  <a:srgbClr val="4187B5">
                    <a:alpha val="100000"/>
                  </a:srgbClr>
                </a:solidFill>
                <a:latin typeface="Microsoft JhengHei"/>
                <a:ea typeface="Microsoft JhengHei"/>
                <a:cs typeface="Microsoft JhengHei"/>
              </a:rPr>
              <a:t>UDA</a:t>
            </a:r>
            <a:endParaRPr sz="1000" dirty="0">
              <a:latin typeface="Microsoft JhengHei"/>
              <a:ea typeface="Microsoft JhengHei"/>
              <a:cs typeface="Microsoft JhengHei"/>
            </a:endParaRPr>
          </a:p>
          <a:p>
            <a:pPr marL="12700" algn="l" rtl="0" eaLnBrk="0">
              <a:lnSpc>
                <a:spcPct val="116000"/>
              </a:lnSpc>
              <a:spcBef>
                <a:spcPts val="12"/>
              </a:spcBef>
              <a:tabLst/>
            </a:pPr>
            <a:r>
              <a:rPr sz="1000" b="1" kern="0" spc="0" dirty="0">
                <a:solidFill>
                  <a:srgbClr val="292626">
                    <a:alpha val="100000"/>
                  </a:srgbClr>
                </a:solidFill>
                <a:latin typeface="Microsoft JhengHei"/>
                <a:ea typeface="Microsoft JhengHei"/>
                <a:cs typeface="Microsoft JhengHei"/>
              </a:rPr>
              <a:t>KEMENTERIAN </a:t>
            </a:r>
            <a:r>
              <a:rPr sz="1000" b="1" kern="0" spc="-10" dirty="0">
                <a:solidFill>
                  <a:srgbClr val="292626">
                    <a:alpha val="100000"/>
                  </a:srgbClr>
                </a:solidFill>
                <a:latin typeface="Microsoft JhengHei"/>
                <a:ea typeface="Microsoft JhengHei"/>
                <a:cs typeface="Microsoft JhengHei"/>
              </a:rPr>
              <a:t>DALAM NEGERI</a:t>
            </a:r>
            <a:r>
              <a:rPr sz="1000" b="1" kern="0" spc="0" dirty="0">
                <a:solidFill>
                  <a:srgbClr val="292626">
                    <a:alpha val="100000"/>
                  </a:srgbClr>
                </a:solidFill>
                <a:latin typeface="Microsoft JhengHei"/>
                <a:ea typeface="Microsoft JhengHei"/>
                <a:cs typeface="Microsoft JhengHei"/>
              </a:rPr>
              <a:t>  REPUBLIK</a:t>
            </a:r>
            <a:r>
              <a:rPr sz="1000" b="1" kern="0" spc="50" dirty="0">
                <a:solidFill>
                  <a:srgbClr val="292626">
                    <a:alpha val="100000"/>
                  </a:srgbClr>
                </a:solidFill>
                <a:latin typeface="Microsoft JhengHei"/>
                <a:ea typeface="Microsoft JhengHei"/>
                <a:cs typeface="Microsoft JhengHei"/>
              </a:rPr>
              <a:t> </a:t>
            </a:r>
            <a:r>
              <a:rPr sz="1000" b="1" kern="0" spc="0" dirty="0">
                <a:solidFill>
                  <a:srgbClr val="292626">
                    <a:alpha val="100000"/>
                  </a:srgbClr>
                </a:solidFill>
                <a:latin typeface="Microsoft JhengHei"/>
                <a:ea typeface="Microsoft JhengHei"/>
                <a:cs typeface="Microsoft JhengHei"/>
              </a:rPr>
              <a:t>INDONESIA</a:t>
            </a:r>
            <a:endParaRPr sz="1000" dirty="0">
              <a:latin typeface="Microsoft JhengHei"/>
              <a:ea typeface="Microsoft JhengHei"/>
              <a:cs typeface="Microsoft JhengHei"/>
            </a:endParaRPr>
          </a:p>
        </p:txBody>
      </p:sp>
      <p:grpSp>
        <p:nvGrpSpPr>
          <p:cNvPr id="190" name="group 190"/>
          <p:cNvGrpSpPr/>
          <p:nvPr/>
        </p:nvGrpSpPr>
        <p:grpSpPr>
          <a:xfrm rot="21600000">
            <a:off x="15118588" y="9885146"/>
            <a:ext cx="2832227" cy="256209"/>
            <a:chOff x="0" y="0"/>
            <a:chExt cx="2832227" cy="256209"/>
          </a:xfrm>
        </p:grpSpPr>
        <p:pic>
          <p:nvPicPr>
            <p:cNvPr id="3666" name="picture 3666"/>
            <p:cNvPicPr>
              <a:picLocks noChangeAspect="1"/>
            </p:cNvPicPr>
            <p:nvPr/>
          </p:nvPicPr>
          <p:blipFill>
            <a:blip r:embed="rId7"/>
            <a:stretch>
              <a:fillRect/>
            </a:stretch>
          </p:blipFill>
          <p:spPr>
            <a:xfrm rot="21600000">
              <a:off x="0" y="0"/>
              <a:ext cx="2832227" cy="256209"/>
            </a:xfrm>
            <a:prstGeom prst="rect">
              <a:avLst/>
            </a:prstGeom>
          </p:spPr>
        </p:pic>
        <p:sp>
          <p:nvSpPr>
            <p:cNvPr id="3668" name="textbox 3668"/>
            <p:cNvSpPr/>
            <p:nvPr/>
          </p:nvSpPr>
          <p:spPr>
            <a:xfrm>
              <a:off x="-12700" y="-12700"/>
              <a:ext cx="2858135" cy="280034"/>
            </a:xfrm>
            <a:prstGeom prst="rect">
              <a:avLst/>
            </a:prstGeom>
            <a:noFill/>
            <a:ln w="0" cap="flat">
              <a:noFill/>
              <a:prstDash val="solid"/>
              <a:miter lim="0"/>
            </a:ln>
          </p:spPr>
          <p:txBody>
            <a:bodyPr vert="horz" wrap="square" lIns="0" tIns="0" rIns="0" bIns="0"/>
            <a:lstStyle/>
            <a:p>
              <a:pPr algn="l" rtl="0" eaLnBrk="0">
                <a:lnSpc>
                  <a:spcPct val="102000"/>
                </a:lnSpc>
                <a:tabLst/>
              </a:pPr>
              <a:endParaRPr sz="500" dirty="0">
                <a:latin typeface="Arial"/>
                <a:ea typeface="Arial"/>
                <a:cs typeface="Arial"/>
              </a:endParaRPr>
            </a:p>
            <a:p>
              <a:pPr marL="143510" algn="l" rtl="0" eaLnBrk="0">
                <a:lnSpc>
                  <a:spcPct val="85000"/>
                </a:lnSpc>
                <a:spcBef>
                  <a:spcPts val="4"/>
                </a:spcBef>
                <a:tabLst/>
              </a:pPr>
              <a:r>
                <a:rPr sz="900" b="1" kern="0" spc="0" dirty="0">
                  <a:solidFill>
                    <a:srgbClr val="00477F">
                      <a:alpha val="100000"/>
                    </a:srgbClr>
                  </a:solidFill>
                  <a:latin typeface="Microsoft JhengHei"/>
                  <a:ea typeface="Microsoft JhengHei"/>
                  <a:cs typeface="Microsoft JhengHei"/>
                </a:rPr>
                <a:t>Ditjen</a:t>
              </a:r>
              <a:r>
                <a:rPr sz="900" b="1" kern="0" spc="16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Bina</a:t>
              </a:r>
              <a:r>
                <a:rPr sz="900" b="1" kern="0" spc="6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Keuangan</a:t>
              </a:r>
              <a:r>
                <a:rPr sz="900" b="1" kern="0" spc="7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Daerah</a:t>
              </a:r>
              <a:endParaRPr sz="900" dirty="0">
                <a:latin typeface="Microsoft JhengHei"/>
                <a:ea typeface="Microsoft JhengHei"/>
                <a:cs typeface="Microsoft JhengHei"/>
              </a:endParaRPr>
            </a:p>
          </p:txBody>
        </p:sp>
      </p:grpSp>
      <p:pic>
        <p:nvPicPr>
          <p:cNvPr id="3670" name="picture 3670"/>
          <p:cNvPicPr>
            <a:picLocks noChangeAspect="1"/>
          </p:cNvPicPr>
          <p:nvPr/>
        </p:nvPicPr>
        <p:blipFill>
          <a:blip r:embed="rId8"/>
          <a:stretch>
            <a:fillRect/>
          </a:stretch>
        </p:blipFill>
        <p:spPr>
          <a:xfrm rot="21600000">
            <a:off x="148374" y="10094099"/>
            <a:ext cx="12849187" cy="55041"/>
          </a:xfrm>
          <a:prstGeom prst="rect">
            <a:avLst/>
          </a:prstGeom>
        </p:spPr>
      </p:pic>
      <p:pic>
        <p:nvPicPr>
          <p:cNvPr id="3672" name="picture 3672"/>
          <p:cNvPicPr>
            <a:picLocks noChangeAspect="1"/>
          </p:cNvPicPr>
          <p:nvPr/>
        </p:nvPicPr>
        <p:blipFill>
          <a:blip r:embed="rId9"/>
          <a:stretch>
            <a:fillRect/>
          </a:stretch>
        </p:blipFill>
        <p:spPr>
          <a:xfrm rot="21600000">
            <a:off x="13159612" y="9892258"/>
            <a:ext cx="1700276" cy="256209"/>
          </a:xfrm>
          <a:prstGeom prst="rect">
            <a:avLst/>
          </a:prstGeom>
        </p:spPr>
      </p:pic>
      <p:pic>
        <p:nvPicPr>
          <p:cNvPr id="3674" name="picture 3674"/>
          <p:cNvPicPr>
            <a:picLocks noChangeAspect="1"/>
          </p:cNvPicPr>
          <p:nvPr/>
        </p:nvPicPr>
        <p:blipFill>
          <a:blip r:embed="rId10"/>
          <a:stretch>
            <a:fillRect/>
          </a:stretch>
        </p:blipFill>
        <p:spPr>
          <a:xfrm rot="21600000">
            <a:off x="17023080" y="9841103"/>
            <a:ext cx="1145158" cy="344282"/>
          </a:xfrm>
          <a:prstGeom prst="rect">
            <a:avLst/>
          </a:prstGeom>
        </p:spPr>
      </p:pic>
      <p:pic>
        <p:nvPicPr>
          <p:cNvPr id="3676" name="picture 3676"/>
          <p:cNvPicPr>
            <a:picLocks noChangeAspect="1"/>
          </p:cNvPicPr>
          <p:nvPr/>
        </p:nvPicPr>
        <p:blipFill>
          <a:blip r:embed="rId11"/>
          <a:stretch>
            <a:fillRect/>
          </a:stretch>
        </p:blipFill>
        <p:spPr>
          <a:xfrm rot="21600000">
            <a:off x="207810" y="159410"/>
            <a:ext cx="610362" cy="608431"/>
          </a:xfrm>
          <a:prstGeom prst="rect">
            <a:avLst/>
          </a:prstGeom>
        </p:spPr>
      </p:pic>
      <p:sp>
        <p:nvSpPr>
          <p:cNvPr id="3678" name="path 3678"/>
          <p:cNvSpPr/>
          <p:nvPr/>
        </p:nvSpPr>
        <p:spPr>
          <a:xfrm>
            <a:off x="14581758" y="9841103"/>
            <a:ext cx="332488" cy="344282"/>
          </a:xfrm>
          <a:custGeom>
            <a:avLst/>
            <a:gdLst/>
            <a:ahLst/>
            <a:cxnLst/>
            <a:rect l="0" t="0" r="0" b="0"/>
            <a:pathLst>
              <a:path w="523" h="542">
                <a:moveTo>
                  <a:pt x="261" y="0"/>
                </a:moveTo>
                <a:lnTo>
                  <a:pt x="261" y="0"/>
                </a:lnTo>
                <a:cubicBezTo>
                  <a:pt x="331" y="0"/>
                  <a:pt x="398" y="27"/>
                  <a:pt x="447" y="76"/>
                </a:cubicBezTo>
                <a:cubicBezTo>
                  <a:pt x="496" y="125"/>
                  <a:pt x="523" y="192"/>
                  <a:pt x="523" y="261"/>
                </a:cubicBezTo>
                <a:lnTo>
                  <a:pt x="523" y="280"/>
                </a:lnTo>
                <a:cubicBezTo>
                  <a:pt x="523" y="424"/>
                  <a:pt x="406" y="542"/>
                  <a:pt x="261" y="542"/>
                </a:cubicBezTo>
                <a:lnTo>
                  <a:pt x="261" y="542"/>
                </a:lnTo>
                <a:cubicBezTo>
                  <a:pt x="192" y="542"/>
                  <a:pt x="125" y="514"/>
                  <a:pt x="76" y="465"/>
                </a:cubicBezTo>
                <a:cubicBezTo>
                  <a:pt x="27" y="416"/>
                  <a:pt x="0" y="349"/>
                  <a:pt x="0" y="280"/>
                </a:cubicBezTo>
                <a:lnTo>
                  <a:pt x="0" y="261"/>
                </a:lnTo>
                <a:cubicBezTo>
                  <a:pt x="0" y="117"/>
                  <a:pt x="117" y="0"/>
                  <a:pt x="261" y="0"/>
                </a:cubicBezTo>
              </a:path>
            </a:pathLst>
          </a:custGeom>
          <a:solidFill>
            <a:srgbClr val="3176A9">
              <a:alpha val="100000"/>
            </a:srgbClr>
          </a:solidFill>
          <a:ln w="0" cap="flat">
            <a:noFill/>
            <a:prstDash val="solid"/>
            <a:miter lim="0"/>
          </a:ln>
        </p:spPr>
        <p:txBody>
          <a:bodyPr rtlCol="0"/>
          <a:lstStyle/>
          <a:p>
            <a:pPr algn="ctr"/>
            <a:endParaRPr lang="zh-CN" altLang="en-US"/>
          </a:p>
        </p:txBody>
      </p:sp>
      <p:sp>
        <p:nvSpPr>
          <p:cNvPr id="3680" name="textbox 3680"/>
          <p:cNvSpPr/>
          <p:nvPr/>
        </p:nvSpPr>
        <p:spPr>
          <a:xfrm>
            <a:off x="13258993" y="9907028"/>
            <a:ext cx="1602105" cy="225425"/>
          </a:xfrm>
          <a:prstGeom prst="rect">
            <a:avLst/>
          </a:prstGeom>
          <a:noFill/>
          <a:ln w="0" cap="flat">
            <a:noFill/>
            <a:prstDash val="solid"/>
            <a:miter lim="0"/>
          </a:ln>
        </p:spPr>
        <p:txBody>
          <a:bodyPr vert="horz" wrap="square" lIns="0" tIns="0" rIns="0" bIns="0"/>
          <a:lstStyle/>
          <a:p>
            <a:pPr algn="l" rtl="0" eaLnBrk="0">
              <a:lnSpc>
                <a:spcPct val="121000"/>
              </a:lnSpc>
              <a:tabLst/>
            </a:pPr>
            <a:endParaRPr sz="400" dirty="0">
              <a:latin typeface="Arial"/>
              <a:ea typeface="Arial"/>
              <a:cs typeface="Arial"/>
            </a:endParaRPr>
          </a:p>
          <a:p>
            <a:pPr marL="12700" algn="l" rtl="0" eaLnBrk="0">
              <a:lnSpc>
                <a:spcPct val="87000"/>
              </a:lnSpc>
              <a:spcBef>
                <a:spcPts val="2"/>
              </a:spcBef>
              <a:tabLst/>
            </a:pPr>
            <a:r>
              <a:rPr sz="800" b="1" kern="0" spc="0" dirty="0">
                <a:solidFill>
                  <a:srgbClr val="00477F">
                    <a:alpha val="100000"/>
                  </a:srgbClr>
                </a:solidFill>
                <a:latin typeface="Microsoft JhengHei"/>
                <a:ea typeface="Microsoft JhengHei"/>
                <a:cs typeface="Microsoft JhengHei"/>
              </a:rPr>
              <a:t>keuda</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kemendagri</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go</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id</a:t>
            </a:r>
            <a:r>
              <a:rPr sz="800" b="1" kern="0" spc="30" dirty="0">
                <a:solidFill>
                  <a:srgbClr val="00477F">
                    <a:alpha val="100000"/>
                  </a:srgbClr>
                </a:solidFill>
                <a:latin typeface="Microsoft JhengHei"/>
                <a:ea typeface="Microsoft JhengHei"/>
                <a:cs typeface="Microsoft JhengHei"/>
              </a:rPr>
              <a:t>      </a:t>
            </a:r>
            <a:endParaRPr sz="800" dirty="0">
              <a:latin typeface="Microsoft JhengHei"/>
              <a:ea typeface="Microsoft JhengHei"/>
              <a:cs typeface="Microsoft JhengHei"/>
            </a:endParaRPr>
          </a:p>
        </p:txBody>
      </p:sp>
      <p:pic>
        <p:nvPicPr>
          <p:cNvPr id="3682" name="picture 3682"/>
          <p:cNvPicPr>
            <a:picLocks noChangeAspect="1"/>
          </p:cNvPicPr>
          <p:nvPr/>
        </p:nvPicPr>
        <p:blipFill>
          <a:blip r:embed="rId12"/>
          <a:stretch>
            <a:fillRect/>
          </a:stretch>
        </p:blipFill>
        <p:spPr>
          <a:xfrm rot="21600000">
            <a:off x="14623705" y="9919728"/>
            <a:ext cx="200533" cy="201167"/>
          </a:xfrm>
          <a:prstGeom prst="rect">
            <a:avLst/>
          </a:prstGeom>
        </p:spPr>
      </p:pic>
      <p:pic>
        <p:nvPicPr>
          <p:cNvPr id="3684" name="picture 3684"/>
          <p:cNvPicPr>
            <a:picLocks noChangeAspect="1"/>
          </p:cNvPicPr>
          <p:nvPr/>
        </p:nvPicPr>
        <p:blipFill>
          <a:blip r:embed="rId13"/>
          <a:stretch>
            <a:fillRect/>
          </a:stretch>
        </p:blipFill>
        <p:spPr>
          <a:xfrm rot="21600000">
            <a:off x="13095351" y="10149142"/>
            <a:ext cx="1540918" cy="112791"/>
          </a:xfrm>
          <a:prstGeom prst="rect">
            <a:avLst/>
          </a:prstGeom>
        </p:spPr>
      </p:pic>
      <p:pic>
        <p:nvPicPr>
          <p:cNvPr id="3686" name="picture 3686"/>
          <p:cNvPicPr>
            <a:picLocks noChangeAspect="1"/>
          </p:cNvPicPr>
          <p:nvPr/>
        </p:nvPicPr>
        <p:blipFill>
          <a:blip r:embed="rId14"/>
          <a:stretch>
            <a:fillRect/>
          </a:stretch>
        </p:blipFill>
        <p:spPr>
          <a:xfrm rot="21600000">
            <a:off x="15358998" y="10137417"/>
            <a:ext cx="1670212" cy="99720"/>
          </a:xfrm>
          <a:prstGeom prst="rect">
            <a:avLst/>
          </a:prstGeom>
        </p:spPr>
      </p:pic>
      <p:pic>
        <p:nvPicPr>
          <p:cNvPr id="3688" name="picture 3688"/>
          <p:cNvPicPr>
            <a:picLocks noChangeAspect="1"/>
          </p:cNvPicPr>
          <p:nvPr/>
        </p:nvPicPr>
        <p:blipFill>
          <a:blip r:embed="rId15"/>
          <a:stretch>
            <a:fillRect/>
          </a:stretch>
        </p:blipFill>
        <p:spPr>
          <a:xfrm rot="21600000">
            <a:off x="1065546" y="767816"/>
            <a:ext cx="1504583" cy="85511"/>
          </a:xfrm>
          <a:prstGeom prst="rect">
            <a:avLst/>
          </a:prstGeom>
        </p:spPr>
      </p:pic>
      <p:sp>
        <p:nvSpPr>
          <p:cNvPr id="3690" name="textbox 3690"/>
          <p:cNvSpPr/>
          <p:nvPr/>
        </p:nvSpPr>
        <p:spPr>
          <a:xfrm>
            <a:off x="17777333" y="9569907"/>
            <a:ext cx="322579" cy="247015"/>
          </a:xfrm>
          <a:prstGeom prst="rect">
            <a:avLst/>
          </a:prstGeom>
          <a:noFill/>
          <a:ln w="0" cap="flat">
            <a:noFill/>
            <a:prstDash val="solid"/>
            <a:miter lim="0"/>
          </a:ln>
        </p:spPr>
        <p:txBody>
          <a:bodyPr vert="horz" wrap="square" lIns="0" tIns="0" rIns="0" bIns="0"/>
          <a:lstStyle/>
          <a:p>
            <a:pPr algn="l" rtl="0" eaLnBrk="0">
              <a:lnSpc>
                <a:spcPct val="75634"/>
              </a:lnSpc>
              <a:tabLst/>
            </a:pPr>
            <a:endParaRPr sz="100" dirty="0">
              <a:latin typeface="Arial"/>
              <a:ea typeface="Arial"/>
              <a:cs typeface="Arial"/>
            </a:endParaRPr>
          </a:p>
          <a:p>
            <a:pPr marL="12700" algn="l" rtl="0" eaLnBrk="0">
              <a:lnSpc>
                <a:spcPct val="81000"/>
              </a:lnSpc>
              <a:tabLst/>
            </a:pPr>
            <a:r>
              <a:rPr sz="1800" b="1" kern="0" spc="-40" dirty="0">
                <a:solidFill>
                  <a:srgbClr val="000000">
                    <a:alpha val="100000"/>
                  </a:srgbClr>
                </a:solidFill>
                <a:latin typeface="Arial Black"/>
                <a:ea typeface="Arial Black"/>
                <a:cs typeface="Arial Black"/>
              </a:rPr>
              <a:t>36</a:t>
            </a:r>
            <a:endParaRPr sz="1800" dirty="0">
              <a:latin typeface="Arial Black"/>
              <a:ea typeface="Arial Black"/>
              <a:cs typeface="Arial Black"/>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59896" y="2185265"/>
            <a:ext cx="4284617" cy="3515954"/>
          </a:xfrm>
          <a:prstGeom prst="roundRect">
            <a:avLst>
              <a:gd name="adj" fmla="val 8657"/>
            </a:avLst>
          </a:prstGeom>
          <a:solidFill>
            <a:schemeClr val="bg2"/>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solidFill>
                <a:prstClr val="white"/>
              </a:solidFill>
            </a:endParaRPr>
          </a:p>
        </p:txBody>
      </p:sp>
      <p:sp>
        <p:nvSpPr>
          <p:cNvPr id="2" name="TextBox 1">
            <a:extLst>
              <a:ext uri="{FF2B5EF4-FFF2-40B4-BE49-F238E27FC236}">
                <a16:creationId xmlns:a16="http://schemas.microsoft.com/office/drawing/2014/main" id="{8BE65B17-E288-4568-A6F7-5D8935EF9CE8}"/>
              </a:ext>
            </a:extLst>
          </p:cNvPr>
          <p:cNvSpPr txBox="1"/>
          <p:nvPr/>
        </p:nvSpPr>
        <p:spPr>
          <a:xfrm>
            <a:off x="0" y="539300"/>
            <a:ext cx="18288000" cy="1131079"/>
          </a:xfrm>
          <a:prstGeom prst="rect">
            <a:avLst/>
          </a:prstGeom>
          <a:noFill/>
        </p:spPr>
        <p:txBody>
          <a:bodyPr wrap="square" rtlCol="0">
            <a:spAutoFit/>
          </a:bodyPr>
          <a:lstStyle/>
          <a:p>
            <a:pPr algn="ctr"/>
            <a:r>
              <a:rPr lang="id-ID" sz="2250" b="1" dirty="0">
                <a:solidFill>
                  <a:prstClr val="black"/>
                </a:solidFill>
                <a:latin typeface="Arial Black" panose="020B0A04020102020204" pitchFamily="34" charset="0"/>
                <a:cs typeface="Arial" panose="020B0604020202020204" pitchFamily="34" charset="0"/>
              </a:rPr>
              <a:t>REKAP PEMERINTAH DAERAH </a:t>
            </a:r>
            <a:r>
              <a:rPr lang="id-ID" sz="2250" b="1" dirty="0">
                <a:solidFill>
                  <a:prstClr val="black"/>
                </a:solidFill>
                <a:highlight>
                  <a:srgbClr val="FFFF00"/>
                </a:highlight>
                <a:latin typeface="Arial Black" panose="020B0A04020102020204" pitchFamily="34" charset="0"/>
                <a:cs typeface="Arial" panose="020B0604020202020204" pitchFamily="34" charset="0"/>
              </a:rPr>
              <a:t>YANG BELUM MENGALOKASIKAN ANGGARAN </a:t>
            </a:r>
            <a:br>
              <a:rPr lang="id-ID" sz="2250" b="1" dirty="0">
                <a:solidFill>
                  <a:prstClr val="black"/>
                </a:solidFill>
                <a:highlight>
                  <a:srgbClr val="FFFF00"/>
                </a:highlight>
                <a:latin typeface="Arial Black" panose="020B0A04020102020204" pitchFamily="34" charset="0"/>
                <a:cs typeface="Arial" panose="020B0604020202020204" pitchFamily="34" charset="0"/>
              </a:rPr>
            </a:br>
            <a:r>
              <a:rPr lang="id-ID" sz="2250" b="1" dirty="0">
                <a:solidFill>
                  <a:prstClr val="black"/>
                </a:solidFill>
                <a:highlight>
                  <a:srgbClr val="FFFF00"/>
                </a:highlight>
                <a:latin typeface="Arial Black" panose="020B0A04020102020204" pitchFamily="34" charset="0"/>
                <a:cs typeface="Arial" panose="020B0604020202020204" pitchFamily="34" charset="0"/>
              </a:rPr>
              <a:t>PEMBANGUNAN/PEREMAJAAN/PEMUGARAN/PEMELIHARAAN </a:t>
            </a:r>
          </a:p>
          <a:p>
            <a:pPr algn="ctr"/>
            <a:r>
              <a:rPr lang="id-ID" sz="2250" b="1" dirty="0">
                <a:solidFill>
                  <a:prstClr val="black"/>
                </a:solidFill>
                <a:latin typeface="Arial Black" panose="020B0A04020102020204" pitchFamily="34" charset="0"/>
                <a:cs typeface="Arial" panose="020B0604020202020204" pitchFamily="34" charset="0"/>
              </a:rPr>
              <a:t>DALAM RANGKA MENDUKUNG PROGRAM PEMBANGUNAN 3 JUTA RUMAH</a:t>
            </a:r>
          </a:p>
        </p:txBody>
      </p:sp>
      <p:sp>
        <p:nvSpPr>
          <p:cNvPr id="8" name="object 10">
            <a:extLst>
              <a:ext uri="{FF2B5EF4-FFF2-40B4-BE49-F238E27FC236}">
                <a16:creationId xmlns:a16="http://schemas.microsoft.com/office/drawing/2014/main" id="{03A76416-63CE-4292-A3E7-E099B83F1ED4}"/>
              </a:ext>
            </a:extLst>
          </p:cNvPr>
          <p:cNvSpPr txBox="1"/>
          <p:nvPr/>
        </p:nvSpPr>
        <p:spPr>
          <a:xfrm>
            <a:off x="1148144" y="9906657"/>
            <a:ext cx="7503819" cy="296235"/>
          </a:xfrm>
          <a:prstGeom prst="rect">
            <a:avLst/>
          </a:prstGeom>
        </p:spPr>
        <p:txBody>
          <a:bodyPr vert="horz" wrap="square" lIns="0" tIns="19050" rIns="0" bIns="0" rtlCol="0">
            <a:spAutoFit/>
          </a:bodyPr>
          <a:lstStyle/>
          <a:p>
            <a:pPr marL="19050">
              <a:spcBef>
                <a:spcPts val="150"/>
              </a:spcBef>
            </a:pPr>
            <a:r>
              <a:rPr lang="id-ID" i="1" dirty="0">
                <a:solidFill>
                  <a:prstClr val="black"/>
                </a:solidFill>
                <a:latin typeface="Arial"/>
                <a:cs typeface="Arial"/>
              </a:rPr>
              <a:t>Sumber : SIPD Kemendagri, data diolah </a:t>
            </a:r>
            <a:r>
              <a:rPr lang="id-ID" i="1">
                <a:solidFill>
                  <a:prstClr val="black"/>
                </a:solidFill>
                <a:latin typeface="Arial"/>
                <a:cs typeface="Arial"/>
              </a:rPr>
              <a:t>tanggal </a:t>
            </a:r>
            <a:r>
              <a:rPr lang="en-US" i="1">
                <a:solidFill>
                  <a:prstClr val="black"/>
                </a:solidFill>
                <a:latin typeface="Arial"/>
                <a:cs typeface="Arial"/>
              </a:rPr>
              <a:t>9</a:t>
            </a:r>
            <a:r>
              <a:rPr lang="id-ID" i="1">
                <a:solidFill>
                  <a:prstClr val="black"/>
                </a:solidFill>
                <a:latin typeface="Arial"/>
                <a:cs typeface="Arial"/>
              </a:rPr>
              <a:t> </a:t>
            </a:r>
            <a:r>
              <a:rPr lang="id-ID" i="1" dirty="0">
                <a:solidFill>
                  <a:prstClr val="black"/>
                </a:solidFill>
                <a:latin typeface="Arial"/>
                <a:cs typeface="Arial"/>
              </a:rPr>
              <a:t>Juni 2025</a:t>
            </a:r>
            <a:endParaRPr lang="id-ID" b="1" dirty="0">
              <a:solidFill>
                <a:prstClr val="black"/>
              </a:solidFill>
              <a:latin typeface="Arial"/>
              <a:cs typeface="Arial"/>
            </a:endParaRPr>
          </a:p>
        </p:txBody>
      </p:sp>
      <p:graphicFrame>
        <p:nvGraphicFramePr>
          <p:cNvPr id="13" name="Chart 12"/>
          <p:cNvGraphicFramePr/>
          <p:nvPr/>
        </p:nvGraphicFramePr>
        <p:xfrm>
          <a:off x="312140" y="2453456"/>
          <a:ext cx="4545875" cy="3383280"/>
        </p:xfrm>
        <a:graphic>
          <a:graphicData uri="http://schemas.openxmlformats.org/drawingml/2006/chart">
            <c:chart xmlns:c="http://schemas.openxmlformats.org/drawingml/2006/chart" xmlns:r="http://schemas.openxmlformats.org/officeDocument/2006/relationships" r:id="rId2"/>
          </a:graphicData>
        </a:graphic>
      </p:graphicFrame>
      <p:sp>
        <p:nvSpPr>
          <p:cNvPr id="38" name="Rounded Rectangle 37"/>
          <p:cNvSpPr/>
          <p:nvPr/>
        </p:nvSpPr>
        <p:spPr>
          <a:xfrm>
            <a:off x="806063" y="1914483"/>
            <a:ext cx="3508362" cy="541818"/>
          </a:xfrm>
          <a:prstGeom prst="roundRect">
            <a:avLst>
              <a:gd name="adj" fmla="val 50000"/>
            </a:avLst>
          </a:prstGeom>
          <a:solidFill>
            <a:schemeClr val="bg2">
              <a:lumMod val="2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prstClr val="white"/>
                </a:solidFill>
                <a:latin typeface="Arial Black" panose="020B0A04020102020204" pitchFamily="34" charset="0"/>
              </a:rPr>
              <a:t>PROVINSI</a:t>
            </a:r>
          </a:p>
        </p:txBody>
      </p:sp>
      <p:sp>
        <p:nvSpPr>
          <p:cNvPr id="39" name="Rounded Rectangle 38"/>
          <p:cNvSpPr/>
          <p:nvPr/>
        </p:nvSpPr>
        <p:spPr>
          <a:xfrm>
            <a:off x="4941935" y="2185265"/>
            <a:ext cx="4284617" cy="3515954"/>
          </a:xfrm>
          <a:prstGeom prst="roundRect">
            <a:avLst>
              <a:gd name="adj" fmla="val 8657"/>
            </a:avLst>
          </a:prstGeom>
          <a:solidFill>
            <a:schemeClr val="bg2"/>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dirty="0">
              <a:solidFill>
                <a:prstClr val="white"/>
              </a:solidFill>
            </a:endParaRPr>
          </a:p>
        </p:txBody>
      </p:sp>
      <p:sp>
        <p:nvSpPr>
          <p:cNvPr id="41" name="Rounded Rectangle 40"/>
          <p:cNvSpPr/>
          <p:nvPr/>
        </p:nvSpPr>
        <p:spPr>
          <a:xfrm>
            <a:off x="5288102" y="1914483"/>
            <a:ext cx="3508362" cy="541818"/>
          </a:xfrm>
          <a:prstGeom prst="roundRect">
            <a:avLst>
              <a:gd name="adj" fmla="val 50000"/>
            </a:avLst>
          </a:prstGeom>
          <a:solidFill>
            <a:schemeClr val="bg2">
              <a:lumMod val="2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prstClr val="white"/>
                </a:solidFill>
                <a:latin typeface="Arial Black" panose="020B0A04020102020204" pitchFamily="34" charset="0"/>
              </a:rPr>
              <a:t>KAB/KOTA</a:t>
            </a:r>
          </a:p>
        </p:txBody>
      </p:sp>
      <p:graphicFrame>
        <p:nvGraphicFramePr>
          <p:cNvPr id="36" name="Chart 35"/>
          <p:cNvGraphicFramePr/>
          <p:nvPr/>
        </p:nvGraphicFramePr>
        <p:xfrm>
          <a:off x="4744513" y="2506089"/>
          <a:ext cx="4545875" cy="3383280"/>
        </p:xfrm>
        <a:graphic>
          <a:graphicData uri="http://schemas.openxmlformats.org/drawingml/2006/chart">
            <c:chart xmlns:c="http://schemas.openxmlformats.org/drawingml/2006/chart" xmlns:r="http://schemas.openxmlformats.org/officeDocument/2006/relationships" r:id="rId3"/>
          </a:graphicData>
        </a:graphic>
      </p:graphicFrame>
      <p:sp>
        <p:nvSpPr>
          <p:cNvPr id="42" name="Rounded Rectangle 41"/>
          <p:cNvSpPr/>
          <p:nvPr/>
        </p:nvSpPr>
        <p:spPr>
          <a:xfrm>
            <a:off x="9833975" y="1941802"/>
            <a:ext cx="8068262" cy="7624103"/>
          </a:xfrm>
          <a:prstGeom prst="roundRect">
            <a:avLst>
              <a:gd name="adj" fmla="val 4316"/>
            </a:avLst>
          </a:prstGeom>
          <a:solidFill>
            <a:srgbClr val="C9E6EF"/>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d-ID" sz="2250" b="1" dirty="0">
                <a:solidFill>
                  <a:prstClr val="black"/>
                </a:solidFill>
                <a:latin typeface="Arial" panose="020B0604020202020204" pitchFamily="34" charset="0"/>
                <a:cs typeface="Arial" panose="020B0604020202020204" pitchFamily="34" charset="0"/>
              </a:rPr>
              <a:t>KETERANGAN:</a:t>
            </a:r>
          </a:p>
          <a:p>
            <a:pPr algn="ctr"/>
            <a:endParaRPr lang="id-ID" sz="600" b="1" dirty="0">
              <a:solidFill>
                <a:prstClr val="black"/>
              </a:solidFill>
              <a:latin typeface="Arial" panose="020B0604020202020204" pitchFamily="34" charset="0"/>
              <a:cs typeface="Arial" panose="020B0604020202020204" pitchFamily="34" charset="0"/>
            </a:endParaRPr>
          </a:p>
          <a:p>
            <a:r>
              <a:rPr lang="id-ID" sz="2100" b="1" dirty="0">
                <a:solidFill>
                  <a:prstClr val="black"/>
                </a:solidFill>
                <a:latin typeface="Arial" panose="020B0604020202020204" pitchFamily="34" charset="0"/>
                <a:cs typeface="Arial" panose="020B0604020202020204" pitchFamily="34" charset="0"/>
              </a:rPr>
              <a:t>Pemerintah Daerah yang </a:t>
            </a:r>
            <a:r>
              <a:rPr lang="id-ID" sz="2100" b="1" dirty="0">
                <a:solidFill>
                  <a:prstClr val="black"/>
                </a:solidFill>
                <a:highlight>
                  <a:srgbClr val="FFFF00"/>
                </a:highlight>
                <a:latin typeface="Arial" panose="020B0604020202020204" pitchFamily="34" charset="0"/>
                <a:cs typeface="Arial" panose="020B0604020202020204" pitchFamily="34" charset="0"/>
              </a:rPr>
              <a:t>belum mengalokasikan </a:t>
            </a:r>
            <a:r>
              <a:rPr lang="id-ID" sz="2100" b="1" dirty="0">
                <a:solidFill>
                  <a:prstClr val="black"/>
                </a:solidFill>
                <a:latin typeface="Arial" panose="020B0604020202020204" pitchFamily="34" charset="0"/>
                <a:cs typeface="Arial" panose="020B0604020202020204" pitchFamily="34" charset="0"/>
              </a:rPr>
              <a:t>anggaran:</a:t>
            </a:r>
          </a:p>
          <a:p>
            <a:pPr marL="428625" indent="-428625">
              <a:buFont typeface="Wingdings" panose="05000000000000000000" pitchFamily="2" charset="2"/>
              <a:buChar char="Ø"/>
            </a:pPr>
            <a:r>
              <a:rPr lang="id-ID" sz="1725" b="1" dirty="0">
                <a:solidFill>
                  <a:prstClr val="black"/>
                </a:solidFill>
                <a:highlight>
                  <a:srgbClr val="FFFF00"/>
                </a:highlight>
                <a:latin typeface="Arial" panose="020B0604020202020204" pitchFamily="34" charset="0"/>
                <a:cs typeface="Arial" panose="020B0604020202020204" pitchFamily="34" charset="0"/>
              </a:rPr>
              <a:t>6 Provinsi </a:t>
            </a:r>
            <a:r>
              <a:rPr lang="id-ID" sz="1725" dirty="0">
                <a:solidFill>
                  <a:prstClr val="black"/>
                </a:solidFill>
                <a:latin typeface="Arial" panose="020B0604020202020204" pitchFamily="34" charset="0"/>
                <a:cs typeface="Arial" panose="020B0604020202020204" pitchFamily="34" charset="0"/>
              </a:rPr>
              <a:t>dari 38 Provinsi belum mengalokasikan.</a:t>
            </a:r>
          </a:p>
          <a:p>
            <a:pPr marL="428625" indent="-428625">
              <a:buFont typeface="Wingdings" panose="05000000000000000000" pitchFamily="2" charset="2"/>
              <a:buChar char="Ø"/>
            </a:pPr>
            <a:r>
              <a:rPr lang="id-ID" sz="1725" b="1" dirty="0">
                <a:solidFill>
                  <a:prstClr val="black"/>
                </a:solidFill>
                <a:highlight>
                  <a:srgbClr val="FFFF00"/>
                </a:highlight>
                <a:latin typeface="Arial" panose="020B0604020202020204" pitchFamily="34" charset="0"/>
                <a:cs typeface="Arial" panose="020B0604020202020204" pitchFamily="34" charset="0"/>
              </a:rPr>
              <a:t>136 Kabupaten/Kota </a:t>
            </a:r>
            <a:r>
              <a:rPr lang="id-ID" sz="1725" dirty="0">
                <a:solidFill>
                  <a:prstClr val="black"/>
                </a:solidFill>
                <a:latin typeface="Arial" panose="020B0604020202020204" pitchFamily="34" charset="0"/>
                <a:cs typeface="Arial" panose="020B0604020202020204" pitchFamily="34" charset="0"/>
              </a:rPr>
              <a:t>dari 508 Kabupaten/Kota (kecuali Kab/Kota di DKI) </a:t>
            </a:r>
            <a:endParaRPr lang="id-ID" sz="1725" dirty="0">
              <a:solidFill>
                <a:prstClr val="black"/>
              </a:solidFill>
            </a:endParaRPr>
          </a:p>
          <a:p>
            <a:endParaRPr lang="id-ID" dirty="0">
              <a:solidFill>
                <a:prstClr val="black"/>
              </a:solidFill>
              <a:latin typeface="Arial" panose="020B0604020202020204" pitchFamily="34" charset="0"/>
              <a:cs typeface="Arial" panose="020B0604020202020204" pitchFamily="34" charset="0"/>
            </a:endParaRPr>
          </a:p>
          <a:p>
            <a:r>
              <a:rPr lang="id-ID" sz="2100" b="1" dirty="0">
                <a:solidFill>
                  <a:prstClr val="black"/>
                </a:solidFill>
                <a:highlight>
                  <a:srgbClr val="FFFF00"/>
                </a:highlight>
                <a:latin typeface="Arial" panose="020B0604020202020204" pitchFamily="34" charset="0"/>
                <a:cs typeface="Arial" panose="020B0604020202020204" pitchFamily="34" charset="0"/>
              </a:rPr>
              <a:t>Nomenklatur Sub Kegiatan </a:t>
            </a:r>
            <a:r>
              <a:rPr lang="id-ID" sz="2100" b="1" dirty="0">
                <a:solidFill>
                  <a:prstClr val="black"/>
                </a:solidFill>
                <a:latin typeface="Arial" panose="020B0604020202020204" pitchFamily="34" charset="0"/>
                <a:cs typeface="Arial" panose="020B0604020202020204" pitchFamily="34" charset="0"/>
              </a:rPr>
              <a:t>dalam SIPD:</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Rehabilitasi Rumah bagi Korban Bencana.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Pembangunan Rumah bagi Korban Bencana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Operasional dan Pemeliharaan Lingkungan Perumahan pada Relokasi Program Provinsi</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Pembangunan Rumah Khusus beserta PSU bagi Korban Bencana Provinsi</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Rehabilitasi Rumah bagi Korban Bencana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Pembangunan Rumah bagi Korban Bencana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Operasional dan Pemeliharaan Lingkungan Perumahan pada Relokasi Program Kabupaten/Kota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Pembangunan Rumah Khusus beserta PSU bagi Korban Bencana Kabupaten/Kota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Perbaikan Rumah Tidak Layak Huni dalam Kawasan Permukiman dengan Luas 10 Ha sampai dengan di Bawah 15 Ha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Pelaksanaan Peremajaan Kawasan Permukiman Kumuh dengan Luas        10 Ha sampai dengan di Bawah 15 Ha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Pelaksanaan Pemugaran Kawasan Permukiman Kumuh dengan Luas           10 Ha sampai dengan di Bawah 15 Ha</a:t>
            </a:r>
          </a:p>
          <a:p>
            <a:pPr marL="342900" indent="-342900">
              <a:buFont typeface="+mj-lt"/>
              <a:buAutoNum type="arabicPeriod"/>
            </a:pPr>
            <a:r>
              <a:rPr lang="id-ID" sz="1725" dirty="0">
                <a:solidFill>
                  <a:prstClr val="black"/>
                </a:solidFill>
                <a:latin typeface="Arial" panose="020B0604020202020204" pitchFamily="34" charset="0"/>
                <a:cs typeface="Arial" panose="020B0604020202020204" pitchFamily="34" charset="0"/>
              </a:rPr>
              <a:t>Pengadaan dan Pemeliharaan Sarana dan Prasarana Ketentraman dan Ketertiban Umum</a:t>
            </a:r>
          </a:p>
        </p:txBody>
      </p:sp>
      <p:sp>
        <p:nvSpPr>
          <p:cNvPr id="43" name="Rounded Rectangle 42"/>
          <p:cNvSpPr/>
          <p:nvPr/>
        </p:nvSpPr>
        <p:spPr>
          <a:xfrm>
            <a:off x="459896" y="6024887"/>
            <a:ext cx="8830493" cy="3541017"/>
          </a:xfrm>
          <a:prstGeom prst="roundRect">
            <a:avLst>
              <a:gd name="adj" fmla="val 6940"/>
            </a:avLst>
          </a:prstGeom>
          <a:solidFill>
            <a:srgbClr val="FFB7B7"/>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d-ID" sz="3000" b="1" dirty="0">
                <a:solidFill>
                  <a:prstClr val="black"/>
                </a:solidFill>
                <a:latin typeface="Arial" panose="020B0604020202020204" pitchFamily="34" charset="0"/>
                <a:cs typeface="Arial" panose="020B0604020202020204" pitchFamily="34" charset="0"/>
              </a:rPr>
              <a:t>PERHATIAN :</a:t>
            </a:r>
          </a:p>
          <a:p>
            <a:pPr algn="ctr"/>
            <a:endParaRPr lang="id-ID" sz="900" b="1" dirty="0">
              <a:solidFill>
                <a:prstClr val="black"/>
              </a:solidFill>
              <a:latin typeface="Arial" panose="020B0604020202020204" pitchFamily="34" charset="0"/>
              <a:cs typeface="Arial" panose="020B0604020202020204" pitchFamily="34" charset="0"/>
            </a:endParaRPr>
          </a:p>
          <a:p>
            <a:pPr marL="342900" indent="-342900">
              <a:buFont typeface="+mj-lt"/>
              <a:buAutoNum type="arabicPeriod"/>
            </a:pPr>
            <a:r>
              <a:rPr lang="id-ID" sz="2400" dirty="0">
                <a:solidFill>
                  <a:prstClr val="black"/>
                </a:solidFill>
                <a:latin typeface="Arial" panose="020B0604020202020204" pitchFamily="34" charset="0"/>
                <a:cs typeface="Arial" panose="020B0604020202020204" pitchFamily="34" charset="0"/>
              </a:rPr>
              <a:t>Pemda yang belum mengalokasikan agar </a:t>
            </a:r>
            <a:r>
              <a:rPr lang="id-ID" sz="2400" b="1" dirty="0">
                <a:solidFill>
                  <a:prstClr val="black"/>
                </a:solidFill>
                <a:highlight>
                  <a:srgbClr val="FFFF00"/>
                </a:highlight>
                <a:latin typeface="Arial" panose="020B0604020202020204" pitchFamily="34" charset="0"/>
                <a:cs typeface="Arial" panose="020B0604020202020204" pitchFamily="34" charset="0"/>
              </a:rPr>
              <a:t>TIDAK </a:t>
            </a:r>
            <a:r>
              <a:rPr lang="id-ID" sz="2100" b="1" dirty="0">
                <a:solidFill>
                  <a:prstClr val="black"/>
                </a:solidFill>
                <a:highlight>
                  <a:srgbClr val="FFFF00"/>
                </a:highlight>
                <a:latin typeface="Arial" panose="020B0604020202020204" pitchFamily="34" charset="0"/>
                <a:cs typeface="Arial" panose="020B0604020202020204" pitchFamily="34" charset="0"/>
              </a:rPr>
              <a:t>PERLU</a:t>
            </a:r>
            <a:r>
              <a:rPr lang="id-ID" sz="2400" b="1" dirty="0">
                <a:solidFill>
                  <a:prstClr val="black"/>
                </a:solidFill>
                <a:highlight>
                  <a:srgbClr val="FFFF00"/>
                </a:highlight>
                <a:latin typeface="Arial" panose="020B0604020202020204" pitchFamily="34" charset="0"/>
                <a:cs typeface="Arial" panose="020B0604020202020204" pitchFamily="34" charset="0"/>
              </a:rPr>
              <a:t> RAGU </a:t>
            </a:r>
            <a:r>
              <a:rPr lang="id-ID" sz="2400" dirty="0">
                <a:solidFill>
                  <a:prstClr val="black"/>
                </a:solidFill>
                <a:latin typeface="Arial" panose="020B0604020202020204" pitchFamily="34" charset="0"/>
                <a:cs typeface="Arial" panose="020B0604020202020204" pitchFamily="34" charset="0"/>
              </a:rPr>
              <a:t>untuk mengalokasikan anggaran Pembangunan dan renovasi Rumah Tidak Layak Huni pada </a:t>
            </a:r>
            <a:r>
              <a:rPr lang="id-ID" sz="2400" b="1" dirty="0">
                <a:solidFill>
                  <a:prstClr val="black"/>
                </a:solidFill>
                <a:highlight>
                  <a:srgbClr val="FFFF00"/>
                </a:highlight>
                <a:latin typeface="Arial" panose="020B0604020202020204" pitchFamily="34" charset="0"/>
                <a:cs typeface="Arial" panose="020B0604020202020204" pitchFamily="34" charset="0"/>
              </a:rPr>
              <a:t>saat APBD Perubahan</a:t>
            </a:r>
            <a:r>
              <a:rPr lang="id-ID" sz="2400" dirty="0">
                <a:solidFill>
                  <a:prstClr val="black"/>
                </a:solidFill>
                <a:latin typeface="Arial" panose="020B0604020202020204" pitchFamily="34" charset="0"/>
                <a:cs typeface="Arial" panose="020B0604020202020204" pitchFamily="34" charset="0"/>
              </a:rPr>
              <a:t>, dengan </a:t>
            </a:r>
            <a:r>
              <a:rPr lang="id-ID" sz="2400" b="1" dirty="0">
                <a:solidFill>
                  <a:prstClr val="black"/>
                </a:solidFill>
                <a:highlight>
                  <a:srgbClr val="FFFF00"/>
                </a:highlight>
                <a:latin typeface="Arial" panose="020B0604020202020204" pitchFamily="34" charset="0"/>
                <a:cs typeface="Arial" panose="020B0604020202020204" pitchFamily="34" charset="0"/>
              </a:rPr>
              <a:t>tetap memperhatikan kemampuan keuangan daerah</a:t>
            </a:r>
            <a:r>
              <a:rPr lang="id-ID" sz="2400" dirty="0">
                <a:solidFill>
                  <a:prstClr val="black"/>
                </a:solidFill>
                <a:latin typeface="Arial" panose="020B0604020202020204" pitchFamily="34" charset="0"/>
                <a:cs typeface="Arial" panose="020B0604020202020204" pitchFamily="34" charset="0"/>
              </a:rPr>
              <a:t>.</a:t>
            </a:r>
          </a:p>
          <a:p>
            <a:pPr marL="342900" indent="-342900">
              <a:buFont typeface="+mj-lt"/>
              <a:buAutoNum type="arabicPeriod"/>
            </a:pPr>
            <a:r>
              <a:rPr lang="id-ID" sz="2400" b="1" dirty="0">
                <a:solidFill>
                  <a:prstClr val="black"/>
                </a:solidFill>
                <a:highlight>
                  <a:srgbClr val="FFFF00"/>
                </a:highlight>
                <a:latin typeface="Arial" panose="020B0604020202020204" pitchFamily="34" charset="0"/>
                <a:cs typeface="Arial" panose="020B0604020202020204" pitchFamily="34" charset="0"/>
              </a:rPr>
              <a:t>Melaporkan perkembangan pelaksanaan </a:t>
            </a:r>
            <a:r>
              <a:rPr lang="id-ID" sz="2400" dirty="0">
                <a:solidFill>
                  <a:prstClr val="black"/>
                </a:solidFill>
                <a:latin typeface="Arial" panose="020B0604020202020204" pitchFamily="34" charset="0"/>
                <a:cs typeface="Arial" panose="020B0604020202020204" pitchFamily="34" charset="0"/>
              </a:rPr>
              <a:t>termasuk </a:t>
            </a:r>
            <a:r>
              <a:rPr lang="id-ID" sz="2400" b="1" dirty="0">
                <a:solidFill>
                  <a:prstClr val="black"/>
                </a:solidFill>
                <a:highlight>
                  <a:srgbClr val="FFFF00"/>
                </a:highlight>
                <a:latin typeface="Arial" panose="020B0604020202020204" pitchFamily="34" charset="0"/>
                <a:cs typeface="Arial" panose="020B0604020202020204" pitchFamily="34" charset="0"/>
              </a:rPr>
              <a:t>realisasi anggaran </a:t>
            </a:r>
            <a:r>
              <a:rPr lang="id-ID" sz="2400" dirty="0">
                <a:solidFill>
                  <a:prstClr val="black"/>
                </a:solidFill>
                <a:latin typeface="Arial" panose="020B0604020202020204" pitchFamily="34" charset="0"/>
                <a:cs typeface="Arial" panose="020B0604020202020204" pitchFamily="34" charset="0"/>
              </a:rPr>
              <a:t>dan </a:t>
            </a:r>
            <a:r>
              <a:rPr lang="id-ID" sz="2400" b="1" dirty="0">
                <a:solidFill>
                  <a:prstClr val="black"/>
                </a:solidFill>
                <a:highlight>
                  <a:srgbClr val="FFFF00"/>
                </a:highlight>
                <a:latin typeface="Arial" panose="020B0604020202020204" pitchFamily="34" charset="0"/>
                <a:cs typeface="Arial" panose="020B0604020202020204" pitchFamily="34" charset="0"/>
              </a:rPr>
              <a:t>target</a:t>
            </a:r>
            <a:r>
              <a:rPr lang="id-ID" sz="2400" dirty="0">
                <a:solidFill>
                  <a:prstClr val="black"/>
                </a:solidFill>
                <a:latin typeface="Arial" panose="020B0604020202020204" pitchFamily="34" charset="0"/>
                <a:cs typeface="Arial" panose="020B0604020202020204" pitchFamily="34" charset="0"/>
              </a:rPr>
              <a:t> jumlah rumah.</a:t>
            </a:r>
          </a:p>
        </p:txBody>
      </p:sp>
      <p:sp>
        <p:nvSpPr>
          <p:cNvPr id="12" name="Slide Number Placeholder 10">
            <a:extLst>
              <a:ext uri="{FF2B5EF4-FFF2-40B4-BE49-F238E27FC236}">
                <a16:creationId xmlns:a16="http://schemas.microsoft.com/office/drawing/2014/main" id="{10E60905-06A6-853A-7BA0-AA03142F5299}"/>
              </a:ext>
            </a:extLst>
          </p:cNvPr>
          <p:cNvSpPr txBox="1">
            <a:spLocks/>
          </p:cNvSpPr>
          <p:nvPr/>
        </p:nvSpPr>
        <p:spPr>
          <a:xfrm>
            <a:off x="17205813" y="9699941"/>
            <a:ext cx="1082187" cy="513882"/>
          </a:xfrm>
          <a:prstGeom prst="rect">
            <a:avLst/>
          </a:prstGeom>
          <a:ln w="28575"/>
        </p:spPr>
        <p:txBody>
          <a:bodyPr anchor="ctr"/>
          <a:lstStyle>
            <a:defPPr>
              <a:defRPr lang="en-US"/>
            </a:defPPr>
            <a:lvl1pPr marL="0" algn="l" defTabSz="914400" rtl="0" eaLnBrk="1" latinLnBrk="0" hangingPunct="1">
              <a:defRPr sz="1800" kern="1200">
                <a:solidFill>
                  <a:schemeClr val="tx1"/>
                </a:solidFill>
                <a:latin typeface="Calibri" pitchFamily="34" charset="0"/>
                <a:ea typeface="+mn-ea"/>
                <a:cs typeface="+mn-cs"/>
              </a:defRPr>
            </a:lvl1pPr>
            <a:lvl2pPr marL="742950" indent="-285750" algn="l" defTabSz="914400" rtl="0" eaLnBrk="1" latinLnBrk="0" hangingPunct="1">
              <a:defRPr sz="1800" kern="1200">
                <a:solidFill>
                  <a:schemeClr val="tx1"/>
                </a:solidFill>
                <a:latin typeface="Calibri" pitchFamily="34" charset="0"/>
                <a:ea typeface="+mn-ea"/>
                <a:cs typeface="+mn-cs"/>
              </a:defRPr>
            </a:lvl2pPr>
            <a:lvl3pPr marL="1143000" indent="-228600" algn="l" defTabSz="914400" rtl="0" eaLnBrk="1" latinLnBrk="0" hangingPunct="1">
              <a:defRPr sz="1800" kern="1200">
                <a:solidFill>
                  <a:schemeClr val="tx1"/>
                </a:solidFill>
                <a:latin typeface="Calibri" pitchFamily="34" charset="0"/>
                <a:ea typeface="+mn-ea"/>
                <a:cs typeface="+mn-cs"/>
              </a:defRPr>
            </a:lvl3pPr>
            <a:lvl4pPr marL="1600200" indent="-228600" algn="l" defTabSz="914400" rtl="0" eaLnBrk="1" latinLnBrk="0" hangingPunct="1">
              <a:defRPr sz="1800" kern="1200">
                <a:solidFill>
                  <a:schemeClr val="tx1"/>
                </a:solidFill>
                <a:latin typeface="Calibri" pitchFamily="34" charset="0"/>
                <a:ea typeface="+mn-ea"/>
                <a:cs typeface="+mn-cs"/>
              </a:defRPr>
            </a:lvl4pPr>
            <a:lvl5pPr marL="2057400" indent="-228600" algn="l" defTabSz="914400" rtl="0" eaLnBrk="1" latinLnBrk="0" hangingPunct="1">
              <a:defRPr sz="1800" kern="1200">
                <a:solidFill>
                  <a:schemeClr val="tx1"/>
                </a:solidFill>
                <a:latin typeface="Calibri" pitchFamily="34" charset="0"/>
                <a:ea typeface="+mn-ea"/>
                <a:cs typeface="+mn-cs"/>
              </a:defRPr>
            </a:lvl5pPr>
            <a:lvl6pPr marL="2514600" indent="-228600"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6pPr>
            <a:lvl7pPr marL="2971800" indent="-228600"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7pPr>
            <a:lvl8pPr marL="3429000" indent="-228600"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8pPr>
            <a:lvl9pPr marL="3886200" indent="-228600"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9pPr>
          </a:lstStyle>
          <a:p>
            <a:pPr algn="ctr">
              <a:defRPr/>
            </a:pPr>
            <a:fld id="{6595BC82-54BB-4BD7-8107-DE544E974984}" type="slidenum">
              <a:rPr lang="en-US" sz="3000" b="1">
                <a:solidFill>
                  <a:prstClr val="white"/>
                </a:solidFill>
                <a:latin typeface="Arial Black" panose="020B0A04020102020204" pitchFamily="34" charset="0"/>
                <a:cs typeface="Arial" panose="020B0604020202020204" pitchFamily="34" charset="0"/>
              </a:rPr>
              <a:pPr algn="ctr">
                <a:defRPr/>
              </a:pPr>
              <a:t>71</a:t>
            </a:fld>
            <a:endParaRPr lang="en-US" sz="3000" b="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95652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2" name="picture 3752"/>
          <p:cNvPicPr>
            <a:picLocks noChangeAspect="1"/>
          </p:cNvPicPr>
          <p:nvPr/>
        </p:nvPicPr>
        <p:blipFill>
          <a:blip r:embed="rId2"/>
          <a:stretch>
            <a:fillRect/>
          </a:stretch>
        </p:blipFill>
        <p:spPr>
          <a:xfrm rot="21600000">
            <a:off x="11882373" y="5593207"/>
            <a:ext cx="5876670" cy="3950995"/>
          </a:xfrm>
          <a:prstGeom prst="rect">
            <a:avLst/>
          </a:prstGeom>
        </p:spPr>
      </p:pic>
      <p:pic>
        <p:nvPicPr>
          <p:cNvPr id="3754" name="picture 3754"/>
          <p:cNvPicPr>
            <a:picLocks noChangeAspect="1"/>
          </p:cNvPicPr>
          <p:nvPr/>
        </p:nvPicPr>
        <p:blipFill>
          <a:blip r:embed="rId3"/>
          <a:stretch>
            <a:fillRect/>
          </a:stretch>
        </p:blipFill>
        <p:spPr>
          <a:xfrm rot="21600000">
            <a:off x="11780519" y="1250315"/>
            <a:ext cx="5912865" cy="3901059"/>
          </a:xfrm>
          <a:prstGeom prst="rect">
            <a:avLst/>
          </a:prstGeom>
        </p:spPr>
      </p:pic>
      <p:sp>
        <p:nvSpPr>
          <p:cNvPr id="3756" name="textbox 3756"/>
          <p:cNvSpPr/>
          <p:nvPr/>
        </p:nvSpPr>
        <p:spPr>
          <a:xfrm>
            <a:off x="3289708" y="2021289"/>
            <a:ext cx="8237219" cy="1273810"/>
          </a:xfrm>
          <a:prstGeom prst="rect">
            <a:avLst/>
          </a:prstGeom>
          <a:noFill/>
          <a:ln w="0" cap="flat">
            <a:noFill/>
            <a:prstDash val="solid"/>
            <a:miter lim="0"/>
          </a:ln>
        </p:spPr>
        <p:txBody>
          <a:bodyPr vert="horz" wrap="square" lIns="0" tIns="0" rIns="0" bIns="0"/>
          <a:lstStyle/>
          <a:p>
            <a:pPr algn="l" rtl="0" eaLnBrk="0">
              <a:lnSpc>
                <a:spcPct val="83341"/>
              </a:lnSpc>
              <a:tabLst/>
            </a:pPr>
            <a:endParaRPr sz="100" dirty="0">
              <a:latin typeface="Arial"/>
              <a:ea typeface="Arial"/>
              <a:cs typeface="Arial"/>
            </a:endParaRPr>
          </a:p>
          <a:p>
            <a:pPr marL="12700" algn="l" rtl="0" eaLnBrk="0">
              <a:lnSpc>
                <a:spcPts val="4741"/>
              </a:lnSpc>
              <a:tabLst/>
            </a:pPr>
            <a:r>
              <a:rPr sz="3700" b="1" kern="0" spc="-170" dirty="0">
                <a:solidFill>
                  <a:srgbClr val="313138">
                    <a:alpha val="100000"/>
                  </a:srgbClr>
                </a:solidFill>
                <a:latin typeface="Arial"/>
                <a:ea typeface="Arial"/>
                <a:cs typeface="Arial"/>
              </a:rPr>
              <a:t>Program</a:t>
            </a:r>
            <a:r>
              <a:rPr sz="3700" b="1" kern="0" spc="-340" dirty="0">
                <a:solidFill>
                  <a:srgbClr val="313138">
                    <a:alpha val="100000"/>
                  </a:srgbClr>
                </a:solidFill>
                <a:latin typeface="Arial"/>
                <a:ea typeface="Arial"/>
                <a:cs typeface="Arial"/>
              </a:rPr>
              <a:t> </a:t>
            </a:r>
            <a:r>
              <a:rPr sz="3700" b="1" kern="0" spc="-170" dirty="0">
                <a:solidFill>
                  <a:srgbClr val="313138">
                    <a:alpha val="100000"/>
                  </a:srgbClr>
                </a:solidFill>
                <a:latin typeface="Arial"/>
                <a:ea typeface="Arial"/>
                <a:cs typeface="Arial"/>
              </a:rPr>
              <a:t>Prioritas</a:t>
            </a:r>
            <a:endParaRPr sz="3700" dirty="0">
              <a:latin typeface="Arial"/>
              <a:ea typeface="Arial"/>
              <a:cs typeface="Arial"/>
            </a:endParaRPr>
          </a:p>
          <a:p>
            <a:pPr marL="12700" algn="l" rtl="0" eaLnBrk="0">
              <a:lnSpc>
                <a:spcPct val="81000"/>
              </a:lnSpc>
              <a:spcBef>
                <a:spcPts val="1130"/>
              </a:spcBef>
              <a:tabLst/>
            </a:pPr>
            <a:r>
              <a:rPr kern="0" spc="0" dirty="0">
                <a:solidFill>
                  <a:srgbClr val="313138">
                    <a:alpha val="100000"/>
                  </a:srgbClr>
                </a:solidFill>
                <a:latin typeface="Arial"/>
                <a:ea typeface="Arial"/>
                <a:cs typeface="Arial"/>
              </a:rPr>
              <a:t>yang </a:t>
            </a:r>
            <a:r>
              <a:rPr kern="0" spc="0" dirty="0" err="1">
                <a:solidFill>
                  <a:srgbClr val="313138">
                    <a:alpha val="100000"/>
                  </a:srgbClr>
                </a:solidFill>
                <a:latin typeface="Arial"/>
                <a:ea typeface="Arial"/>
                <a:cs typeface="Arial"/>
              </a:rPr>
              <a:t>tercantum</a:t>
            </a:r>
            <a:r>
              <a:rPr kern="0" spc="20" dirty="0">
                <a:solidFill>
                  <a:srgbClr val="313138">
                    <a:alpha val="100000"/>
                  </a:srgbClr>
                </a:solidFill>
                <a:latin typeface="Arial"/>
                <a:ea typeface="Arial"/>
                <a:cs typeface="Arial"/>
              </a:rPr>
              <a:t> </a:t>
            </a:r>
            <a:r>
              <a:rPr kern="0" spc="0" dirty="0" err="1">
                <a:solidFill>
                  <a:srgbClr val="313138">
                    <a:alpha val="100000"/>
                  </a:srgbClr>
                </a:solidFill>
                <a:latin typeface="Arial"/>
                <a:ea typeface="Arial"/>
                <a:cs typeface="Arial"/>
              </a:rPr>
              <a:t>dalam</a:t>
            </a:r>
            <a:r>
              <a:rPr kern="0" spc="80" dirty="0">
                <a:solidFill>
                  <a:srgbClr val="313138">
                    <a:alpha val="100000"/>
                  </a:srgbClr>
                </a:solidFill>
                <a:latin typeface="Arial"/>
                <a:ea typeface="Arial"/>
                <a:cs typeface="Arial"/>
              </a:rPr>
              <a:t> </a:t>
            </a:r>
            <a:r>
              <a:rPr kern="0" spc="0" dirty="0">
                <a:solidFill>
                  <a:srgbClr val="313138">
                    <a:alpha val="100000"/>
                  </a:srgbClr>
                </a:solidFill>
                <a:latin typeface="Arial"/>
                <a:ea typeface="Arial"/>
                <a:cs typeface="Arial"/>
              </a:rPr>
              <a:t>RPJMN</a:t>
            </a:r>
            <a:r>
              <a:rPr kern="0" spc="80" dirty="0">
                <a:solidFill>
                  <a:srgbClr val="313138">
                    <a:alpha val="100000"/>
                  </a:srgbClr>
                </a:solidFill>
                <a:latin typeface="Arial"/>
                <a:ea typeface="Arial"/>
                <a:cs typeface="Arial"/>
              </a:rPr>
              <a:t> 202</a:t>
            </a:r>
            <a:r>
              <a:rPr kern="0" spc="70" dirty="0">
                <a:solidFill>
                  <a:srgbClr val="313138">
                    <a:alpha val="100000"/>
                  </a:srgbClr>
                </a:solidFill>
                <a:latin typeface="Arial"/>
                <a:ea typeface="Arial"/>
                <a:cs typeface="Arial"/>
              </a:rPr>
              <a:t>5-2029</a:t>
            </a:r>
            <a:r>
              <a:rPr lang="en-US" kern="0" spc="70" dirty="0">
                <a:solidFill>
                  <a:srgbClr val="313138">
                    <a:alpha val="100000"/>
                  </a:srgbClr>
                </a:solidFill>
                <a:latin typeface="Arial"/>
                <a:ea typeface="Arial"/>
                <a:cs typeface="Arial"/>
              </a:rPr>
              <a:t> </a:t>
            </a:r>
            <a:r>
              <a:rPr kern="0" spc="0" dirty="0" err="1">
                <a:solidFill>
                  <a:srgbClr val="313138">
                    <a:alpha val="100000"/>
                  </a:srgbClr>
                </a:solidFill>
                <a:latin typeface="Arial"/>
                <a:ea typeface="Arial"/>
                <a:cs typeface="Arial"/>
              </a:rPr>
              <a:t>antara</a:t>
            </a:r>
            <a:r>
              <a:rPr lang="en-US" kern="0" spc="70" dirty="0">
                <a:solidFill>
                  <a:srgbClr val="313138">
                    <a:alpha val="100000"/>
                  </a:srgbClr>
                </a:solidFill>
                <a:latin typeface="Arial"/>
                <a:ea typeface="Arial"/>
                <a:cs typeface="Arial"/>
              </a:rPr>
              <a:t> </a:t>
            </a:r>
            <a:r>
              <a:rPr kern="0" spc="0" dirty="0">
                <a:solidFill>
                  <a:srgbClr val="313138">
                    <a:alpha val="100000"/>
                  </a:srgbClr>
                </a:solidFill>
                <a:latin typeface="Arial"/>
                <a:ea typeface="Arial"/>
                <a:cs typeface="Arial"/>
              </a:rPr>
              <a:t>lain</a:t>
            </a:r>
            <a:r>
              <a:rPr lang="en-US" kern="0" spc="70" dirty="0">
                <a:solidFill>
                  <a:srgbClr val="313138">
                    <a:alpha val="100000"/>
                  </a:srgbClr>
                </a:solidFill>
                <a:latin typeface="Arial"/>
                <a:ea typeface="Arial"/>
                <a:cs typeface="Arial"/>
              </a:rPr>
              <a:t> </a:t>
            </a:r>
            <a:r>
              <a:rPr kern="0" spc="0" dirty="0">
                <a:solidFill>
                  <a:srgbClr val="313138">
                    <a:alpha val="100000"/>
                  </a:srgbClr>
                </a:solidFill>
                <a:latin typeface="Arial"/>
                <a:ea typeface="Arial"/>
                <a:cs typeface="Arial"/>
              </a:rPr>
              <a:t>guna</a:t>
            </a:r>
            <a:r>
              <a:rPr lang="en-US" kern="0" spc="0" dirty="0">
                <a:solidFill>
                  <a:srgbClr val="313138">
                    <a:alpha val="100000"/>
                  </a:srgbClr>
                </a:solidFill>
                <a:latin typeface="Arial"/>
                <a:ea typeface="Arial"/>
                <a:cs typeface="Arial"/>
              </a:rPr>
              <a:t> </a:t>
            </a:r>
            <a:r>
              <a:rPr lang="en-US" kern="0" spc="0" dirty="0" err="1">
                <a:solidFill>
                  <a:srgbClr val="313138">
                    <a:alpha val="100000"/>
                  </a:srgbClr>
                </a:solidFill>
                <a:latin typeface="Arial"/>
                <a:ea typeface="Arial"/>
                <a:cs typeface="Arial"/>
              </a:rPr>
              <a:t>m</a:t>
            </a:r>
            <a:r>
              <a:rPr kern="0" spc="0" dirty="0" err="1">
                <a:solidFill>
                  <a:srgbClr val="313138">
                    <a:alpha val="100000"/>
                  </a:srgbClr>
                </a:solidFill>
                <a:latin typeface="Arial"/>
                <a:ea typeface="Arial"/>
                <a:cs typeface="Arial"/>
              </a:rPr>
              <a:t>ewujudkan</a:t>
            </a:r>
            <a:r>
              <a:rPr lang="en-US" kern="0" spc="0" dirty="0">
                <a:solidFill>
                  <a:srgbClr val="313138">
                    <a:alpha val="100000"/>
                  </a:srgbClr>
                </a:solidFill>
                <a:latin typeface="Arial"/>
                <a:ea typeface="Arial"/>
                <a:cs typeface="Arial"/>
              </a:rPr>
              <a:t> </a:t>
            </a:r>
            <a:r>
              <a:rPr kern="0" spc="40" dirty="0" err="1">
                <a:solidFill>
                  <a:srgbClr val="313138">
                    <a:alpha val="100000"/>
                  </a:srgbClr>
                </a:solidFill>
                <a:latin typeface="Arial"/>
                <a:ea typeface="Arial"/>
                <a:cs typeface="Arial"/>
              </a:rPr>
              <a:t>swasembada</a:t>
            </a:r>
            <a:r>
              <a:rPr kern="0" spc="180" dirty="0">
                <a:solidFill>
                  <a:srgbClr val="313138">
                    <a:alpha val="100000"/>
                  </a:srgbClr>
                </a:solidFill>
                <a:latin typeface="Arial"/>
                <a:ea typeface="Arial"/>
                <a:cs typeface="Arial"/>
              </a:rPr>
              <a:t> </a:t>
            </a:r>
            <a:r>
              <a:rPr kern="0" spc="40" dirty="0">
                <a:solidFill>
                  <a:srgbClr val="313138">
                    <a:alpha val="100000"/>
                  </a:srgbClr>
                </a:solidFill>
                <a:latin typeface="Arial"/>
                <a:ea typeface="Arial"/>
                <a:cs typeface="Arial"/>
              </a:rPr>
              <a:t>panga</a:t>
            </a:r>
            <a:r>
              <a:rPr kern="0" spc="30" dirty="0">
                <a:solidFill>
                  <a:srgbClr val="313138">
                    <a:alpha val="100000"/>
                  </a:srgbClr>
                </a:solidFill>
                <a:latin typeface="Arial"/>
                <a:ea typeface="Arial"/>
                <a:cs typeface="Arial"/>
              </a:rPr>
              <a:t>n,</a:t>
            </a:r>
            <a:r>
              <a:rPr kern="0" spc="170" dirty="0">
                <a:solidFill>
                  <a:srgbClr val="313138">
                    <a:alpha val="100000"/>
                  </a:srgbClr>
                </a:solidFill>
                <a:latin typeface="Arial"/>
                <a:ea typeface="Arial"/>
                <a:cs typeface="Arial"/>
              </a:rPr>
              <a:t> </a:t>
            </a:r>
            <a:r>
              <a:rPr kern="0" spc="30" dirty="0">
                <a:solidFill>
                  <a:srgbClr val="313138">
                    <a:alpha val="100000"/>
                  </a:srgbClr>
                </a:solidFill>
                <a:latin typeface="Arial"/>
                <a:ea typeface="Arial"/>
                <a:cs typeface="Arial"/>
              </a:rPr>
              <a:t>energi</a:t>
            </a:r>
            <a:r>
              <a:rPr kern="0" spc="170" dirty="0">
                <a:solidFill>
                  <a:srgbClr val="313138">
                    <a:alpha val="100000"/>
                  </a:srgbClr>
                </a:solidFill>
                <a:latin typeface="Arial"/>
                <a:ea typeface="Arial"/>
                <a:cs typeface="Arial"/>
              </a:rPr>
              <a:t> </a:t>
            </a:r>
            <a:r>
              <a:rPr kern="0" spc="30" dirty="0">
                <a:solidFill>
                  <a:srgbClr val="313138">
                    <a:alpha val="100000"/>
                  </a:srgbClr>
                </a:solidFill>
                <a:latin typeface="Arial"/>
                <a:ea typeface="Arial"/>
                <a:cs typeface="Arial"/>
              </a:rPr>
              <a:t>dan</a:t>
            </a:r>
            <a:r>
              <a:rPr kern="0" spc="160" dirty="0">
                <a:solidFill>
                  <a:srgbClr val="313138">
                    <a:alpha val="100000"/>
                  </a:srgbClr>
                </a:solidFill>
                <a:latin typeface="Arial"/>
                <a:ea typeface="Arial"/>
                <a:cs typeface="Arial"/>
              </a:rPr>
              <a:t> </a:t>
            </a:r>
            <a:r>
              <a:rPr kern="0" spc="30" dirty="0">
                <a:solidFill>
                  <a:srgbClr val="313138">
                    <a:alpha val="100000"/>
                  </a:srgbClr>
                </a:solidFill>
                <a:latin typeface="Arial"/>
                <a:ea typeface="Arial"/>
                <a:cs typeface="Arial"/>
              </a:rPr>
              <a:t>air,</a:t>
            </a:r>
            <a:r>
              <a:rPr kern="0" spc="190" dirty="0">
                <a:solidFill>
                  <a:srgbClr val="313138">
                    <a:alpha val="100000"/>
                  </a:srgbClr>
                </a:solidFill>
                <a:latin typeface="Arial"/>
                <a:ea typeface="Arial"/>
                <a:cs typeface="Arial"/>
              </a:rPr>
              <a:t> </a:t>
            </a:r>
            <a:r>
              <a:rPr lang="en-US" b="1" kern="0" spc="30" dirty="0" err="1">
                <a:solidFill>
                  <a:srgbClr val="313138">
                    <a:alpha val="100000"/>
                  </a:srgbClr>
                </a:solidFill>
                <a:highlight>
                  <a:srgbClr val="FFFF00"/>
                </a:highlight>
                <a:latin typeface="Arial"/>
                <a:ea typeface="Arial"/>
                <a:cs typeface="Arial"/>
              </a:rPr>
              <a:t>P</a:t>
            </a:r>
            <a:r>
              <a:rPr b="1" kern="0" spc="30" dirty="0" err="1">
                <a:solidFill>
                  <a:srgbClr val="313138">
                    <a:alpha val="100000"/>
                  </a:srgbClr>
                </a:solidFill>
                <a:highlight>
                  <a:srgbClr val="FFFF00"/>
                </a:highlight>
                <a:latin typeface="Arial"/>
                <a:ea typeface="Arial"/>
                <a:cs typeface="Arial"/>
              </a:rPr>
              <a:t>emerintah</a:t>
            </a:r>
            <a:r>
              <a:rPr b="1" kern="0" spc="160" dirty="0">
                <a:solidFill>
                  <a:srgbClr val="313138">
                    <a:alpha val="100000"/>
                  </a:srgbClr>
                </a:solidFill>
                <a:highlight>
                  <a:srgbClr val="FFFF00"/>
                </a:highlight>
                <a:latin typeface="Arial"/>
                <a:ea typeface="Arial"/>
                <a:cs typeface="Arial"/>
              </a:rPr>
              <a:t> </a:t>
            </a:r>
            <a:r>
              <a:rPr lang="en-US" b="1" kern="0" spc="30" dirty="0">
                <a:solidFill>
                  <a:srgbClr val="313138">
                    <a:alpha val="100000"/>
                  </a:srgbClr>
                </a:solidFill>
                <a:highlight>
                  <a:srgbClr val="FFFF00"/>
                </a:highlight>
                <a:latin typeface="Arial"/>
                <a:ea typeface="Arial"/>
                <a:cs typeface="Arial"/>
              </a:rPr>
              <a:t>D</a:t>
            </a:r>
            <a:r>
              <a:rPr b="1" kern="0" spc="30" dirty="0">
                <a:solidFill>
                  <a:srgbClr val="313138">
                    <a:alpha val="100000"/>
                  </a:srgbClr>
                </a:solidFill>
                <a:highlight>
                  <a:srgbClr val="FFFF00"/>
                </a:highlight>
                <a:latin typeface="Arial"/>
                <a:ea typeface="Arial"/>
                <a:cs typeface="Arial"/>
              </a:rPr>
              <a:t>aerah</a:t>
            </a:r>
            <a:r>
              <a:rPr b="1" kern="0" spc="210" dirty="0">
                <a:solidFill>
                  <a:srgbClr val="313138">
                    <a:alpha val="100000"/>
                  </a:srgbClr>
                </a:solidFill>
                <a:highlight>
                  <a:srgbClr val="FFFF00"/>
                </a:highlight>
                <a:latin typeface="Arial"/>
                <a:ea typeface="Arial"/>
                <a:cs typeface="Arial"/>
              </a:rPr>
              <a:t> </a:t>
            </a:r>
            <a:r>
              <a:rPr b="1" kern="0" spc="30" dirty="0">
                <a:solidFill>
                  <a:srgbClr val="313138">
                    <a:alpha val="100000"/>
                  </a:srgbClr>
                </a:solidFill>
                <a:highlight>
                  <a:srgbClr val="FFFF00"/>
                </a:highlight>
                <a:latin typeface="Arial"/>
                <a:ea typeface="Arial"/>
                <a:cs typeface="Arial"/>
              </a:rPr>
              <a:t>untuk:</a:t>
            </a:r>
            <a:endParaRPr b="1" dirty="0">
              <a:highlight>
                <a:srgbClr val="FFFF00"/>
              </a:highlight>
              <a:latin typeface="Arial"/>
              <a:ea typeface="Arial"/>
              <a:cs typeface="Arial"/>
            </a:endParaRPr>
          </a:p>
        </p:txBody>
      </p:sp>
      <p:sp>
        <p:nvSpPr>
          <p:cNvPr id="3758" name="textbox 3758"/>
          <p:cNvSpPr/>
          <p:nvPr/>
        </p:nvSpPr>
        <p:spPr>
          <a:xfrm>
            <a:off x="1460498" y="5822950"/>
            <a:ext cx="10074275" cy="788034"/>
          </a:xfrm>
          <a:prstGeom prst="rect">
            <a:avLst/>
          </a:prstGeom>
          <a:noFill/>
          <a:ln w="0" cap="flat">
            <a:noFill/>
            <a:prstDash val="solid"/>
            <a:miter lim="0"/>
          </a:ln>
        </p:spPr>
        <p:txBody>
          <a:bodyPr vert="horz" wrap="square" lIns="0" tIns="0" rIns="0" bIns="0"/>
          <a:lstStyle/>
          <a:p>
            <a:pPr algn="l" rtl="0" eaLnBrk="0">
              <a:lnSpc>
                <a:spcPct val="89965"/>
              </a:lnSpc>
              <a:tabLst/>
            </a:pPr>
            <a:endParaRPr sz="100" dirty="0">
              <a:latin typeface="Arial"/>
              <a:ea typeface="Arial"/>
              <a:cs typeface="Arial"/>
            </a:endParaRPr>
          </a:p>
          <a:p>
            <a:pPr marL="33019" algn="l" rtl="0" eaLnBrk="0">
              <a:lnSpc>
                <a:spcPct val="93000"/>
              </a:lnSpc>
              <a:tabLst/>
            </a:pPr>
            <a:r>
              <a:rPr sz="1800" b="1" kern="0" spc="-50" dirty="0">
                <a:solidFill>
                  <a:srgbClr val="000000">
                    <a:alpha val="100000"/>
                  </a:srgbClr>
                </a:solidFill>
                <a:latin typeface="Arial"/>
                <a:ea typeface="Arial"/>
                <a:cs typeface="Arial"/>
              </a:rPr>
              <a:t>MENYEDIAKAN DUKUNGAN LAHAN SIAP BANGUN, AREA KERJA,</a:t>
            </a:r>
            <a:r>
              <a:rPr sz="1800" b="1" kern="0" spc="150" dirty="0">
                <a:solidFill>
                  <a:srgbClr val="000000">
                    <a:alpha val="100000"/>
                  </a:srgbClr>
                </a:solidFill>
                <a:latin typeface="Arial"/>
                <a:ea typeface="Arial"/>
                <a:cs typeface="Arial"/>
              </a:rPr>
              <a:t> </a:t>
            </a:r>
            <a:r>
              <a:rPr sz="1800" b="1" kern="0" spc="-50" dirty="0">
                <a:solidFill>
                  <a:srgbClr val="000000">
                    <a:alpha val="100000"/>
                  </a:srgbClr>
                </a:solidFill>
                <a:latin typeface="Arial"/>
                <a:ea typeface="Arial"/>
                <a:cs typeface="Arial"/>
              </a:rPr>
              <a:t>DAN AKSES JALAN</a:t>
            </a:r>
            <a:endParaRPr sz="1800" dirty="0">
              <a:latin typeface="Arial"/>
              <a:ea typeface="Arial"/>
              <a:cs typeface="Arial"/>
            </a:endParaRPr>
          </a:p>
          <a:p>
            <a:pPr algn="l" rtl="0" eaLnBrk="0">
              <a:lnSpc>
                <a:spcPct val="116000"/>
              </a:lnSpc>
              <a:tabLst/>
            </a:pPr>
            <a:endParaRPr sz="400" dirty="0">
              <a:latin typeface="Arial"/>
              <a:ea typeface="Arial"/>
              <a:cs typeface="Arial"/>
            </a:endParaRPr>
          </a:p>
          <a:p>
            <a:pPr marL="12700" indent="13970" algn="l" rtl="0" eaLnBrk="0">
              <a:lnSpc>
                <a:spcPct val="102000"/>
              </a:lnSpc>
              <a:spcBef>
                <a:spcPts val="3"/>
              </a:spcBef>
              <a:tabLst/>
            </a:pPr>
            <a:r>
              <a:rPr sz="1400" kern="0" spc="20" dirty="0">
                <a:solidFill>
                  <a:srgbClr val="000000">
                    <a:alpha val="100000"/>
                  </a:srgbClr>
                </a:solidFill>
                <a:latin typeface="Arial"/>
                <a:ea typeface="Arial"/>
                <a:cs typeface="Arial"/>
              </a:rPr>
              <a:t>dalam</a:t>
            </a:r>
            <a:r>
              <a:rPr sz="1400" kern="0" spc="190" dirty="0">
                <a:solidFill>
                  <a:srgbClr val="000000">
                    <a:alpha val="100000"/>
                  </a:srgbClr>
                </a:solidFill>
                <a:latin typeface="Arial"/>
                <a:ea typeface="Arial"/>
                <a:cs typeface="Arial"/>
              </a:rPr>
              <a:t> </a:t>
            </a:r>
            <a:r>
              <a:rPr sz="1400" kern="0" spc="20" dirty="0">
                <a:solidFill>
                  <a:srgbClr val="000000">
                    <a:alpha val="100000"/>
                  </a:srgbClr>
                </a:solidFill>
                <a:latin typeface="Arial"/>
                <a:ea typeface="Arial"/>
                <a:cs typeface="Arial"/>
              </a:rPr>
              <a:t>rangka</a:t>
            </a:r>
            <a:r>
              <a:rPr sz="1400" kern="0" spc="170" dirty="0">
                <a:solidFill>
                  <a:srgbClr val="000000">
                    <a:alpha val="100000"/>
                  </a:srgbClr>
                </a:solidFill>
                <a:latin typeface="Arial"/>
                <a:ea typeface="Arial"/>
                <a:cs typeface="Arial"/>
              </a:rPr>
              <a:t> </a:t>
            </a:r>
            <a:r>
              <a:rPr sz="1400" kern="0" spc="20" dirty="0">
                <a:solidFill>
                  <a:srgbClr val="000000">
                    <a:alpha val="100000"/>
                  </a:srgbClr>
                </a:solidFill>
                <a:latin typeface="Arial"/>
                <a:ea typeface="Arial"/>
                <a:cs typeface="Arial"/>
              </a:rPr>
              <a:t>pelaksanaan</a:t>
            </a:r>
            <a:r>
              <a:rPr sz="1400" kern="0" spc="200" dirty="0">
                <a:solidFill>
                  <a:srgbClr val="000000">
                    <a:alpha val="100000"/>
                  </a:srgbClr>
                </a:solidFill>
                <a:latin typeface="Arial"/>
                <a:ea typeface="Arial"/>
                <a:cs typeface="Arial"/>
              </a:rPr>
              <a:t> </a:t>
            </a:r>
            <a:r>
              <a:rPr sz="1400" kern="0" spc="20" dirty="0">
                <a:solidFill>
                  <a:srgbClr val="000000">
                    <a:alpha val="100000"/>
                  </a:srgbClr>
                </a:solidFill>
                <a:latin typeface="Arial"/>
                <a:ea typeface="Arial"/>
                <a:cs typeface="Arial"/>
              </a:rPr>
              <a:t>kegiat</a:t>
            </a:r>
            <a:r>
              <a:rPr sz="1400" kern="0" spc="10" dirty="0">
                <a:solidFill>
                  <a:srgbClr val="000000">
                    <a:alpha val="100000"/>
                  </a:srgbClr>
                </a:solidFill>
                <a:latin typeface="Arial"/>
                <a:ea typeface="Arial"/>
                <a:cs typeface="Arial"/>
              </a:rPr>
              <a:t>an</a:t>
            </a:r>
            <a:r>
              <a:rPr sz="1400" kern="0" spc="18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percepatan</a:t>
            </a:r>
            <a:r>
              <a:rPr sz="1400" kern="0" spc="20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pembangunan,</a:t>
            </a:r>
            <a:r>
              <a:rPr sz="1400" kern="0" spc="18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peningkatan,</a:t>
            </a:r>
            <a:r>
              <a:rPr sz="1400" kern="0" spc="20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rehabilitasi,</a:t>
            </a:r>
            <a:r>
              <a:rPr sz="1400" kern="0" spc="16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serta</a:t>
            </a:r>
            <a:r>
              <a:rPr sz="1400" kern="0" spc="16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operasi</a:t>
            </a:r>
            <a:r>
              <a:rPr sz="1400" kern="0" spc="15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dan</a:t>
            </a:r>
            <a:r>
              <a:rPr sz="1400" kern="0" spc="19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pemeliharaan</a:t>
            </a:r>
            <a:r>
              <a:rPr sz="1400" kern="0" spc="0" dirty="0">
                <a:solidFill>
                  <a:srgbClr val="000000">
                    <a:alpha val="100000"/>
                  </a:srgbClr>
                </a:solidFill>
                <a:latin typeface="Arial"/>
                <a:ea typeface="Arial"/>
                <a:cs typeface="Arial"/>
              </a:rPr>
              <a:t>  jaringan</a:t>
            </a:r>
            <a:r>
              <a:rPr sz="1400" kern="0" spc="7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irigasi</a:t>
            </a:r>
            <a:r>
              <a:rPr sz="1400" kern="0" spc="70" dirty="0">
                <a:solidFill>
                  <a:srgbClr val="000000">
                    <a:alpha val="100000"/>
                  </a:srgbClr>
                </a:solidFill>
                <a:latin typeface="Arial"/>
                <a:ea typeface="Arial"/>
                <a:cs typeface="Arial"/>
              </a:rPr>
              <a:t>;</a:t>
            </a:r>
            <a:r>
              <a:rPr sz="1400" kern="0" spc="1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                                                                                    </a:t>
            </a:r>
            <a:r>
              <a:rPr sz="1800" kern="0" spc="70" baseline="-31831" dirty="0">
                <a:solidFill>
                  <a:srgbClr val="898989">
                    <a:alpha val="100000"/>
                  </a:srgbClr>
                </a:solidFill>
                <a:latin typeface="Calibri"/>
                <a:ea typeface="Calibri"/>
                <a:cs typeface="Calibri"/>
              </a:rPr>
              <a:t>38</a:t>
            </a:r>
            <a:endParaRPr sz="1800" baseline="-31831" dirty="0">
              <a:latin typeface="Calibri"/>
              <a:ea typeface="Calibri"/>
              <a:cs typeface="Calibri"/>
            </a:endParaRPr>
          </a:p>
        </p:txBody>
      </p:sp>
      <p:sp>
        <p:nvSpPr>
          <p:cNvPr id="3760" name="textbox 3760"/>
          <p:cNvSpPr/>
          <p:nvPr/>
        </p:nvSpPr>
        <p:spPr>
          <a:xfrm>
            <a:off x="1481147" y="6955572"/>
            <a:ext cx="10053955" cy="789940"/>
          </a:xfrm>
          <a:prstGeom prst="rect">
            <a:avLst/>
          </a:prstGeom>
          <a:noFill/>
          <a:ln w="0" cap="flat">
            <a:noFill/>
            <a:prstDash val="solid"/>
            <a:miter lim="0"/>
          </a:ln>
        </p:spPr>
        <p:txBody>
          <a:bodyPr vert="horz" wrap="square" lIns="0" tIns="0" rIns="0" bIns="0"/>
          <a:lstStyle/>
          <a:p>
            <a:pPr algn="l" rtl="0" eaLnBrk="0">
              <a:lnSpc>
                <a:spcPct val="87206"/>
              </a:lnSpc>
              <a:tabLst/>
            </a:pPr>
            <a:endParaRPr sz="100" dirty="0">
              <a:latin typeface="Arial"/>
              <a:ea typeface="Arial"/>
              <a:cs typeface="Arial"/>
            </a:endParaRPr>
          </a:p>
          <a:p>
            <a:pPr marL="12700" algn="l" rtl="0" eaLnBrk="0">
              <a:lnSpc>
                <a:spcPct val="82000"/>
              </a:lnSpc>
              <a:tabLst/>
            </a:pPr>
            <a:r>
              <a:rPr sz="1800" b="1" kern="0" spc="-30" dirty="0">
                <a:solidFill>
                  <a:srgbClr val="000000">
                    <a:alpha val="100000"/>
                  </a:srgbClr>
                </a:solidFill>
                <a:latin typeface="Arial"/>
                <a:ea typeface="Arial"/>
                <a:cs typeface="Arial"/>
              </a:rPr>
              <a:t>MELAKSANAKA</a:t>
            </a:r>
            <a:r>
              <a:rPr sz="1800" b="1" kern="0" spc="-40" dirty="0">
                <a:solidFill>
                  <a:srgbClr val="000000">
                    <a:alpha val="100000"/>
                  </a:srgbClr>
                </a:solidFill>
                <a:latin typeface="Arial"/>
                <a:ea typeface="Arial"/>
                <a:cs typeface="Arial"/>
              </a:rPr>
              <a:t>N PENGUATAN KAPASITAS</a:t>
            </a:r>
            <a:endParaRPr sz="1800" dirty="0">
              <a:latin typeface="Arial"/>
              <a:ea typeface="Arial"/>
              <a:cs typeface="Arial"/>
            </a:endParaRPr>
          </a:p>
          <a:p>
            <a:pPr marL="12700" algn="l" rtl="0" eaLnBrk="0">
              <a:lnSpc>
                <a:spcPct val="86000"/>
              </a:lnSpc>
              <a:spcBef>
                <a:spcPts val="482"/>
              </a:spcBef>
              <a:tabLst/>
            </a:pPr>
            <a:r>
              <a:rPr sz="1700" kern="0" spc="-10" dirty="0">
                <a:solidFill>
                  <a:srgbClr val="000000">
                    <a:alpha val="100000"/>
                  </a:srgbClr>
                </a:solidFill>
                <a:latin typeface="Arial"/>
                <a:ea typeface="Arial"/>
                <a:cs typeface="Arial"/>
              </a:rPr>
              <a:t>kelembagaan   pengelolaan    irigasi    dan   pemberdayaan    sumber  </a:t>
            </a:r>
            <a:r>
              <a:rPr sz="1700" kern="0" spc="-20" dirty="0">
                <a:solidFill>
                  <a:srgbClr val="000000">
                    <a:alpha val="100000"/>
                  </a:srgbClr>
                </a:solidFill>
                <a:latin typeface="Arial"/>
                <a:ea typeface="Arial"/>
                <a:cs typeface="Arial"/>
              </a:rPr>
              <a:t>  daya   manusia    sesuai    dengan</a:t>
            </a:r>
            <a:endParaRPr sz="1700" dirty="0">
              <a:latin typeface="Arial"/>
              <a:ea typeface="Arial"/>
              <a:cs typeface="Arial"/>
            </a:endParaRPr>
          </a:p>
          <a:p>
            <a:pPr marL="12700" algn="l" rtl="0" eaLnBrk="0">
              <a:lnSpc>
                <a:spcPct val="86000"/>
              </a:lnSpc>
              <a:spcBef>
                <a:spcPts val="250"/>
              </a:spcBef>
              <a:tabLst/>
            </a:pPr>
            <a:r>
              <a:rPr sz="1700" kern="0" spc="-20" dirty="0">
                <a:solidFill>
                  <a:srgbClr val="000000">
                    <a:alpha val="100000"/>
                  </a:srgbClr>
                </a:solidFill>
                <a:latin typeface="Arial"/>
                <a:ea typeface="Arial"/>
                <a:cs typeface="Arial"/>
              </a:rPr>
              <a:t>kewenanga</a:t>
            </a:r>
            <a:r>
              <a:rPr sz="1700" kern="0" spc="-30" dirty="0">
                <a:solidFill>
                  <a:srgbClr val="000000">
                    <a:alpha val="100000"/>
                  </a:srgbClr>
                </a:solidFill>
                <a:latin typeface="Arial"/>
                <a:ea typeface="Arial"/>
                <a:cs typeface="Arial"/>
              </a:rPr>
              <a:t>nnya;</a:t>
            </a:r>
            <a:endParaRPr sz="1700" dirty="0">
              <a:latin typeface="Arial"/>
              <a:ea typeface="Arial"/>
              <a:cs typeface="Arial"/>
            </a:endParaRPr>
          </a:p>
        </p:txBody>
      </p:sp>
      <p:sp>
        <p:nvSpPr>
          <p:cNvPr id="3762" name="textbox 3762"/>
          <p:cNvSpPr/>
          <p:nvPr/>
        </p:nvSpPr>
        <p:spPr>
          <a:xfrm>
            <a:off x="1428966" y="9053459"/>
            <a:ext cx="10076180" cy="763905"/>
          </a:xfrm>
          <a:prstGeom prst="rect">
            <a:avLst/>
          </a:prstGeom>
          <a:noFill/>
          <a:ln w="0" cap="flat">
            <a:noFill/>
            <a:prstDash val="solid"/>
            <a:miter lim="0"/>
          </a:ln>
        </p:spPr>
        <p:txBody>
          <a:bodyPr vert="horz" wrap="square" lIns="0" tIns="0" rIns="0" bIns="0"/>
          <a:lstStyle/>
          <a:p>
            <a:pPr algn="l" rtl="0" eaLnBrk="0">
              <a:lnSpc>
                <a:spcPct val="87205"/>
              </a:lnSpc>
              <a:tabLst/>
            </a:pPr>
            <a:endParaRPr sz="100" dirty="0">
              <a:latin typeface="Arial"/>
              <a:ea typeface="Arial"/>
              <a:cs typeface="Arial"/>
            </a:endParaRPr>
          </a:p>
          <a:p>
            <a:pPr marL="33655" algn="l" rtl="0" eaLnBrk="0">
              <a:lnSpc>
                <a:spcPct val="82000"/>
              </a:lnSpc>
              <a:tabLst/>
            </a:pPr>
            <a:r>
              <a:rPr sz="1800" b="1" kern="0" spc="-40" dirty="0">
                <a:solidFill>
                  <a:srgbClr val="000000">
                    <a:alpha val="100000"/>
                  </a:srgbClr>
                </a:solidFill>
                <a:latin typeface="Arial"/>
                <a:ea typeface="Arial"/>
                <a:cs typeface="Arial"/>
              </a:rPr>
              <a:t>MELAKSANAKAN OPERASI DAN </a:t>
            </a:r>
            <a:r>
              <a:rPr sz="1800" b="1" kern="0" spc="-50" dirty="0">
                <a:solidFill>
                  <a:srgbClr val="000000">
                    <a:alpha val="100000"/>
                  </a:srgbClr>
                </a:solidFill>
                <a:latin typeface="Arial"/>
                <a:ea typeface="Arial"/>
                <a:cs typeface="Arial"/>
              </a:rPr>
              <a:t>PEMELIHARAAN</a:t>
            </a:r>
            <a:endParaRPr sz="1800" dirty="0">
              <a:latin typeface="Arial"/>
              <a:ea typeface="Arial"/>
              <a:cs typeface="Arial"/>
            </a:endParaRPr>
          </a:p>
          <a:p>
            <a:pPr marL="32384" indent="-20320" algn="l" rtl="0" eaLnBrk="0">
              <a:lnSpc>
                <a:spcPct val="93000"/>
              </a:lnSpc>
              <a:spcBef>
                <a:spcPts val="466"/>
              </a:spcBef>
              <a:tabLst/>
            </a:pPr>
            <a:r>
              <a:rPr sz="1600" kern="0" spc="0" dirty="0">
                <a:solidFill>
                  <a:srgbClr val="000000">
                    <a:alpha val="100000"/>
                  </a:srgbClr>
                </a:solidFill>
                <a:latin typeface="Arial"/>
                <a:ea typeface="Arial"/>
                <a:cs typeface="Arial"/>
              </a:rPr>
              <a:t>jaringan</a:t>
            </a:r>
            <a:r>
              <a:rPr sz="1600" kern="0" spc="41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irigasi</a:t>
            </a:r>
            <a:r>
              <a:rPr sz="1600" kern="0" spc="30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yang</a:t>
            </a:r>
            <a:r>
              <a:rPr sz="1600" kern="0" spc="30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telah</a:t>
            </a:r>
            <a:r>
              <a:rPr sz="1600" kern="0" spc="36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diserahterimakan</a:t>
            </a:r>
            <a:r>
              <a:rPr sz="1600" kern="0" spc="3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dari</a:t>
            </a:r>
            <a:r>
              <a:rPr sz="1600" kern="0" spc="43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Kementerian</a:t>
            </a:r>
            <a:r>
              <a:rPr sz="1600" kern="0" spc="43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Pekerjaan</a:t>
            </a:r>
            <a:r>
              <a:rPr sz="1600" kern="0" spc="41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Umum</a:t>
            </a:r>
            <a:r>
              <a:rPr sz="1600" kern="0" spc="3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dalam</a:t>
            </a:r>
            <a:r>
              <a:rPr sz="1600" kern="0" spc="39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bentuk</a:t>
            </a:r>
            <a:r>
              <a:rPr sz="1600" kern="0" spc="40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hibah</a:t>
            </a:r>
            <a:r>
              <a:rPr sz="1600" kern="0" spc="400" dirty="0">
                <a:solidFill>
                  <a:srgbClr val="000000">
                    <a:alpha val="100000"/>
                  </a:srgbClr>
                </a:solidFill>
                <a:latin typeface="Arial"/>
                <a:ea typeface="Arial"/>
                <a:cs typeface="Arial"/>
              </a:rPr>
              <a:t> </a:t>
            </a:r>
            <a:r>
              <a:rPr sz="1600" kern="0" spc="-10" dirty="0">
                <a:solidFill>
                  <a:srgbClr val="000000">
                    <a:alpha val="100000"/>
                  </a:srgbClr>
                </a:solidFill>
                <a:latin typeface="Arial"/>
                <a:ea typeface="Arial"/>
                <a:cs typeface="Arial"/>
              </a:rPr>
              <a:t>hasil</a:t>
            </a:r>
            <a:r>
              <a:rPr sz="1600" kern="0" spc="0" dirty="0">
                <a:solidFill>
                  <a:srgbClr val="000000">
                    <a:alpha val="100000"/>
                  </a:srgbClr>
                </a:solidFill>
                <a:latin typeface="Arial"/>
                <a:ea typeface="Arial"/>
                <a:cs typeface="Arial"/>
              </a:rPr>
              <a:t>  kegiatan</a:t>
            </a:r>
            <a:r>
              <a:rPr sz="1600" kern="0" spc="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percepatan</a:t>
            </a:r>
            <a:r>
              <a:rPr sz="1600" kern="0" spc="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pembangunan</a:t>
            </a:r>
            <a:r>
              <a:rPr sz="1600" kern="0" spc="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peningkatan</a:t>
            </a:r>
            <a:r>
              <a:rPr sz="1600" kern="0" spc="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rehabilitasi</a:t>
            </a:r>
            <a:r>
              <a:rPr sz="1600" kern="0" spc="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serta</a:t>
            </a:r>
            <a:r>
              <a:rPr sz="1600" kern="0" spc="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operasidan</a:t>
            </a:r>
            <a:r>
              <a:rPr sz="1600" kern="0" spc="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pemeliharaanjaringan</a:t>
            </a:r>
            <a:r>
              <a:rPr sz="1600" kern="0" spc="80" dirty="0">
                <a:solidFill>
                  <a:srgbClr val="000000">
                    <a:alpha val="100000"/>
                  </a:srgbClr>
                </a:solidFill>
                <a:latin typeface="Arial"/>
                <a:ea typeface="Arial"/>
                <a:cs typeface="Arial"/>
              </a:rPr>
              <a:t> </a:t>
            </a:r>
            <a:r>
              <a:rPr sz="1600" kern="0" spc="0" dirty="0">
                <a:solidFill>
                  <a:srgbClr val="000000">
                    <a:alpha val="100000"/>
                  </a:srgbClr>
                </a:solidFill>
                <a:latin typeface="Arial"/>
                <a:ea typeface="Arial"/>
                <a:cs typeface="Arial"/>
              </a:rPr>
              <a:t>irigasi</a:t>
            </a:r>
            <a:r>
              <a:rPr sz="1600" kern="0" spc="80" dirty="0">
                <a:solidFill>
                  <a:srgbClr val="000000">
                    <a:alpha val="100000"/>
                  </a:srgbClr>
                </a:solidFill>
                <a:latin typeface="Arial"/>
                <a:ea typeface="Arial"/>
                <a:cs typeface="Arial"/>
              </a:rPr>
              <a:t>.</a:t>
            </a:r>
            <a:endParaRPr sz="1600" dirty="0">
              <a:latin typeface="Arial"/>
              <a:ea typeface="Arial"/>
              <a:cs typeface="Arial"/>
            </a:endParaRPr>
          </a:p>
        </p:txBody>
      </p:sp>
      <p:sp>
        <p:nvSpPr>
          <p:cNvPr id="3764" name="textbox 3764"/>
          <p:cNvSpPr/>
          <p:nvPr/>
        </p:nvSpPr>
        <p:spPr>
          <a:xfrm>
            <a:off x="1474697" y="4791111"/>
            <a:ext cx="10060940" cy="750569"/>
          </a:xfrm>
          <a:prstGeom prst="rect">
            <a:avLst/>
          </a:prstGeom>
          <a:noFill/>
          <a:ln w="0" cap="flat">
            <a:noFill/>
            <a:prstDash val="solid"/>
            <a:miter lim="0"/>
          </a:ln>
        </p:spPr>
        <p:txBody>
          <a:bodyPr vert="horz" wrap="square" lIns="0" tIns="0" rIns="0" bIns="0"/>
          <a:lstStyle/>
          <a:p>
            <a:pPr algn="l" rtl="0" eaLnBrk="0">
              <a:lnSpc>
                <a:spcPct val="87206"/>
              </a:lnSpc>
              <a:tabLst/>
            </a:pPr>
            <a:endParaRPr sz="100" dirty="0">
              <a:latin typeface="Arial"/>
              <a:ea typeface="Arial"/>
              <a:cs typeface="Arial"/>
            </a:endParaRPr>
          </a:p>
          <a:p>
            <a:pPr marL="19050" algn="l" rtl="0" eaLnBrk="0">
              <a:lnSpc>
                <a:spcPct val="82000"/>
              </a:lnSpc>
              <a:tabLst/>
            </a:pPr>
            <a:r>
              <a:rPr sz="1800" b="1" kern="0" spc="-40" dirty="0">
                <a:solidFill>
                  <a:srgbClr val="000000">
                    <a:alpha val="100000"/>
                  </a:srgbClr>
                </a:solidFill>
                <a:latin typeface="Arial"/>
                <a:ea typeface="Arial"/>
                <a:cs typeface="Arial"/>
              </a:rPr>
              <a:t>MENYUSUN DOKUMEN PERENCANAAN </a:t>
            </a:r>
            <a:r>
              <a:rPr sz="1800" b="1" kern="0" spc="-50" dirty="0">
                <a:solidFill>
                  <a:srgbClr val="000000">
                    <a:alpha val="100000"/>
                  </a:srgbClr>
                </a:solidFill>
                <a:latin typeface="Arial"/>
                <a:ea typeface="Arial"/>
                <a:cs typeface="Arial"/>
              </a:rPr>
              <a:t>DAN KELENGKAPAN PERIZINAN</a:t>
            </a:r>
            <a:endParaRPr sz="1800" dirty="0">
              <a:latin typeface="Arial"/>
              <a:ea typeface="Arial"/>
              <a:cs typeface="Arial"/>
            </a:endParaRPr>
          </a:p>
          <a:p>
            <a:pPr algn="l" rtl="0" eaLnBrk="0">
              <a:lnSpc>
                <a:spcPct val="102000"/>
              </a:lnSpc>
              <a:tabLst/>
            </a:pPr>
            <a:endParaRPr sz="600" dirty="0">
              <a:latin typeface="Arial"/>
              <a:ea typeface="Arial"/>
              <a:cs typeface="Arial"/>
            </a:endParaRPr>
          </a:p>
          <a:p>
            <a:pPr marL="13970" indent="-1270" algn="l" rtl="0" eaLnBrk="0">
              <a:lnSpc>
                <a:spcPct val="95000"/>
              </a:lnSpc>
              <a:spcBef>
                <a:spcPts val="5"/>
              </a:spcBef>
              <a:tabLst/>
            </a:pPr>
            <a:r>
              <a:rPr sz="1400" kern="0" spc="-10" dirty="0">
                <a:solidFill>
                  <a:srgbClr val="000000">
                    <a:alpha val="100000"/>
                  </a:srgbClr>
                </a:solidFill>
                <a:latin typeface="Arial"/>
                <a:ea typeface="Arial"/>
                <a:cs typeface="Arial"/>
              </a:rPr>
              <a:t>sesuai</a:t>
            </a:r>
            <a:r>
              <a:rPr sz="1400" kern="0" spc="30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dengan</a:t>
            </a:r>
            <a:r>
              <a:rPr sz="1400" kern="0" spc="33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kewenangannya</a:t>
            </a:r>
            <a:r>
              <a:rPr sz="1400" kern="0" spc="33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untuk</a:t>
            </a:r>
            <a:r>
              <a:rPr sz="1400" kern="0" spc="34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kegiatan</a:t>
            </a:r>
            <a:r>
              <a:rPr sz="1400" kern="0" spc="320" dirty="0">
                <a:solidFill>
                  <a:srgbClr val="000000">
                    <a:alpha val="100000"/>
                  </a:srgbClr>
                </a:solidFill>
                <a:latin typeface="Arial"/>
                <a:ea typeface="Arial"/>
                <a:cs typeface="Arial"/>
              </a:rPr>
              <a:t> </a:t>
            </a:r>
            <a:r>
              <a:rPr sz="1400" b="1" kern="0" spc="-10" dirty="0">
                <a:solidFill>
                  <a:srgbClr val="000000">
                    <a:alpha val="100000"/>
                  </a:srgbClr>
                </a:solidFill>
                <a:latin typeface="Arial"/>
                <a:ea typeface="Arial"/>
                <a:cs typeface="Arial"/>
              </a:rPr>
              <a:t>percepatan</a:t>
            </a:r>
            <a:r>
              <a:rPr sz="1400" b="1" kern="0" spc="310" dirty="0">
                <a:solidFill>
                  <a:srgbClr val="000000">
                    <a:alpha val="100000"/>
                  </a:srgbClr>
                </a:solidFill>
                <a:latin typeface="Arial"/>
                <a:ea typeface="Arial"/>
                <a:cs typeface="Arial"/>
              </a:rPr>
              <a:t> </a:t>
            </a:r>
            <a:r>
              <a:rPr sz="1400" b="1" kern="0" spc="-10" dirty="0">
                <a:solidFill>
                  <a:srgbClr val="000000">
                    <a:alpha val="100000"/>
                  </a:srgbClr>
                </a:solidFill>
                <a:latin typeface="Arial"/>
                <a:ea typeface="Arial"/>
                <a:cs typeface="Arial"/>
              </a:rPr>
              <a:t>pembangunan,</a:t>
            </a:r>
            <a:r>
              <a:rPr sz="1400" b="1" kern="0" spc="320" dirty="0">
                <a:solidFill>
                  <a:srgbClr val="000000">
                    <a:alpha val="100000"/>
                  </a:srgbClr>
                </a:solidFill>
                <a:latin typeface="Arial"/>
                <a:ea typeface="Arial"/>
                <a:cs typeface="Arial"/>
              </a:rPr>
              <a:t> </a:t>
            </a:r>
            <a:r>
              <a:rPr sz="1400" b="1" kern="0" spc="-10" dirty="0">
                <a:solidFill>
                  <a:srgbClr val="000000">
                    <a:alpha val="100000"/>
                  </a:srgbClr>
                </a:solidFill>
                <a:latin typeface="Arial"/>
                <a:ea typeface="Arial"/>
                <a:cs typeface="Arial"/>
              </a:rPr>
              <a:t>peningkatan,</a:t>
            </a:r>
            <a:r>
              <a:rPr sz="1400" b="1" kern="0" spc="320" dirty="0">
                <a:solidFill>
                  <a:srgbClr val="000000">
                    <a:alpha val="100000"/>
                  </a:srgbClr>
                </a:solidFill>
                <a:latin typeface="Arial"/>
                <a:ea typeface="Arial"/>
                <a:cs typeface="Arial"/>
              </a:rPr>
              <a:t> </a:t>
            </a:r>
            <a:r>
              <a:rPr sz="1400" b="1" kern="0" spc="-10" dirty="0">
                <a:solidFill>
                  <a:srgbClr val="000000">
                    <a:alpha val="100000"/>
                  </a:srgbClr>
                </a:solidFill>
                <a:latin typeface="Arial"/>
                <a:ea typeface="Arial"/>
                <a:cs typeface="Arial"/>
              </a:rPr>
              <a:t>rehabilitasi,</a:t>
            </a:r>
            <a:r>
              <a:rPr sz="1400" b="1" kern="0" spc="280" dirty="0">
                <a:solidFill>
                  <a:srgbClr val="000000">
                    <a:alpha val="100000"/>
                  </a:srgbClr>
                </a:solidFill>
                <a:latin typeface="Arial"/>
                <a:ea typeface="Arial"/>
                <a:cs typeface="Arial"/>
              </a:rPr>
              <a:t> </a:t>
            </a:r>
            <a:r>
              <a:rPr sz="1400" b="1" kern="0" spc="-10" dirty="0">
                <a:solidFill>
                  <a:srgbClr val="000000">
                    <a:alpha val="100000"/>
                  </a:srgbClr>
                </a:solidFill>
                <a:latin typeface="Arial"/>
                <a:ea typeface="Arial"/>
                <a:cs typeface="Arial"/>
              </a:rPr>
              <a:t>sert</a:t>
            </a:r>
            <a:r>
              <a:rPr sz="1400" b="1" kern="0" spc="-20" dirty="0">
                <a:solidFill>
                  <a:srgbClr val="000000">
                    <a:alpha val="100000"/>
                  </a:srgbClr>
                </a:solidFill>
                <a:latin typeface="Arial"/>
                <a:ea typeface="Arial"/>
                <a:cs typeface="Arial"/>
              </a:rPr>
              <a:t>a</a:t>
            </a:r>
            <a:r>
              <a:rPr sz="1400" b="1" kern="0" spc="290" dirty="0">
                <a:solidFill>
                  <a:srgbClr val="000000">
                    <a:alpha val="100000"/>
                  </a:srgbClr>
                </a:solidFill>
                <a:latin typeface="Arial"/>
                <a:ea typeface="Arial"/>
                <a:cs typeface="Arial"/>
              </a:rPr>
              <a:t> </a:t>
            </a:r>
            <a:r>
              <a:rPr sz="1400" b="1" kern="0" spc="-20" dirty="0">
                <a:solidFill>
                  <a:srgbClr val="000000">
                    <a:alpha val="100000"/>
                  </a:srgbClr>
                </a:solidFill>
                <a:latin typeface="Arial"/>
                <a:ea typeface="Arial"/>
                <a:cs typeface="Arial"/>
              </a:rPr>
              <a:t>operasi</a:t>
            </a:r>
            <a:r>
              <a:rPr sz="1400" b="1" kern="0" spc="280" dirty="0">
                <a:solidFill>
                  <a:srgbClr val="000000">
                    <a:alpha val="100000"/>
                  </a:srgbClr>
                </a:solidFill>
                <a:latin typeface="Arial"/>
                <a:ea typeface="Arial"/>
                <a:cs typeface="Arial"/>
              </a:rPr>
              <a:t> </a:t>
            </a:r>
            <a:r>
              <a:rPr sz="1400" b="1" kern="0" spc="-20" dirty="0">
                <a:solidFill>
                  <a:srgbClr val="000000">
                    <a:alpha val="100000"/>
                  </a:srgbClr>
                </a:solidFill>
                <a:latin typeface="Arial"/>
                <a:ea typeface="Arial"/>
                <a:cs typeface="Arial"/>
              </a:rPr>
              <a:t>dan</a:t>
            </a:r>
            <a:r>
              <a:rPr sz="1400" b="1" kern="0" spc="0" dirty="0">
                <a:solidFill>
                  <a:srgbClr val="000000">
                    <a:alpha val="100000"/>
                  </a:srgbClr>
                </a:solidFill>
                <a:latin typeface="Arial"/>
                <a:ea typeface="Arial"/>
                <a:cs typeface="Arial"/>
              </a:rPr>
              <a:t>  pemeliharaan</a:t>
            </a:r>
            <a:r>
              <a:rPr sz="1400" b="1" kern="0" spc="-10" dirty="0">
                <a:solidFill>
                  <a:srgbClr val="000000">
                    <a:alpha val="100000"/>
                  </a:srgbClr>
                </a:solidFill>
                <a:latin typeface="Arial"/>
                <a:ea typeface="Arial"/>
                <a:cs typeface="Arial"/>
              </a:rPr>
              <a:t>jaringan irigasi</a:t>
            </a:r>
            <a:r>
              <a:rPr sz="1400" kern="0" spc="-10" dirty="0">
                <a:solidFill>
                  <a:srgbClr val="000000">
                    <a:alpha val="100000"/>
                  </a:srgbClr>
                </a:solidFill>
                <a:latin typeface="Arial"/>
                <a:ea typeface="Arial"/>
                <a:cs typeface="Arial"/>
              </a:rPr>
              <a:t>;</a:t>
            </a:r>
            <a:endParaRPr sz="1400" dirty="0">
              <a:latin typeface="Arial"/>
              <a:ea typeface="Arial"/>
              <a:cs typeface="Arial"/>
            </a:endParaRPr>
          </a:p>
        </p:txBody>
      </p:sp>
      <p:sp>
        <p:nvSpPr>
          <p:cNvPr id="3766" name="textbox 3766"/>
          <p:cNvSpPr/>
          <p:nvPr/>
        </p:nvSpPr>
        <p:spPr>
          <a:xfrm>
            <a:off x="1474697" y="3674908"/>
            <a:ext cx="10071734" cy="741044"/>
          </a:xfrm>
          <a:prstGeom prst="rect">
            <a:avLst/>
          </a:prstGeom>
          <a:noFill/>
          <a:ln w="0" cap="flat">
            <a:noFill/>
            <a:prstDash val="solid"/>
            <a:miter lim="0"/>
          </a:ln>
        </p:spPr>
        <p:txBody>
          <a:bodyPr vert="horz" wrap="square" lIns="0" tIns="0" rIns="0" bIns="0"/>
          <a:lstStyle/>
          <a:p>
            <a:pPr algn="l" rtl="0" eaLnBrk="0">
              <a:lnSpc>
                <a:spcPct val="87939"/>
              </a:lnSpc>
              <a:tabLst/>
            </a:pPr>
            <a:endParaRPr sz="100" dirty="0">
              <a:latin typeface="Arial"/>
              <a:ea typeface="Arial"/>
              <a:cs typeface="Arial"/>
            </a:endParaRPr>
          </a:p>
          <a:p>
            <a:pPr marL="19050" algn="l" rtl="0" eaLnBrk="0">
              <a:lnSpc>
                <a:spcPct val="82000"/>
              </a:lnSpc>
              <a:tabLst/>
            </a:pPr>
            <a:r>
              <a:rPr sz="1800" b="1" kern="0" spc="-50" dirty="0">
                <a:solidFill>
                  <a:srgbClr val="000000">
                    <a:alpha val="100000"/>
                  </a:srgbClr>
                </a:solidFill>
                <a:latin typeface="Arial"/>
                <a:ea typeface="Arial"/>
                <a:cs typeface="Arial"/>
              </a:rPr>
              <a:t>MENYEDIAKAN DUKUNGAN PROGRAM DAN ANGGARAN</a:t>
            </a:r>
            <a:endParaRPr sz="1800" dirty="0">
              <a:latin typeface="Arial"/>
              <a:ea typeface="Arial"/>
              <a:cs typeface="Arial"/>
            </a:endParaRPr>
          </a:p>
          <a:p>
            <a:pPr algn="l" rtl="0" eaLnBrk="0">
              <a:lnSpc>
                <a:spcPct val="110000"/>
              </a:lnSpc>
              <a:tabLst/>
            </a:pPr>
            <a:endParaRPr sz="500" dirty="0">
              <a:latin typeface="Arial"/>
              <a:ea typeface="Arial"/>
              <a:cs typeface="Arial"/>
            </a:endParaRPr>
          </a:p>
          <a:p>
            <a:pPr marL="12700" algn="l" rtl="0" eaLnBrk="0">
              <a:lnSpc>
                <a:spcPct val="95000"/>
              </a:lnSpc>
              <a:spcBef>
                <a:spcPts val="5"/>
              </a:spcBef>
              <a:tabLst/>
            </a:pPr>
            <a:r>
              <a:rPr sz="1400" kern="0" spc="0" dirty="0">
                <a:solidFill>
                  <a:srgbClr val="000000">
                    <a:alpha val="100000"/>
                  </a:srgbClr>
                </a:solidFill>
                <a:latin typeface="Arial"/>
                <a:ea typeface="Arial"/>
                <a:cs typeface="Arial"/>
              </a:rPr>
              <a:t>dalam</a:t>
            </a:r>
            <a:r>
              <a:rPr sz="1400" kern="0" spc="19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rangka</a:t>
            </a:r>
            <a:r>
              <a:rPr sz="1400" kern="0" spc="160" dirty="0">
                <a:solidFill>
                  <a:srgbClr val="000000">
                    <a:alpha val="100000"/>
                  </a:srgbClr>
                </a:solidFill>
                <a:latin typeface="Arial"/>
                <a:ea typeface="Arial"/>
                <a:cs typeface="Arial"/>
              </a:rPr>
              <a:t> </a:t>
            </a:r>
            <a:r>
              <a:rPr sz="1400" b="1" kern="0" spc="0" dirty="0">
                <a:solidFill>
                  <a:srgbClr val="000000">
                    <a:alpha val="100000"/>
                  </a:srgbClr>
                </a:solidFill>
                <a:latin typeface="Arial"/>
                <a:ea typeface="Arial"/>
                <a:cs typeface="Arial"/>
              </a:rPr>
              <a:t>menyiapkan</a:t>
            </a:r>
            <a:r>
              <a:rPr sz="1400" b="1" kern="0" spc="130" dirty="0">
                <a:solidFill>
                  <a:srgbClr val="000000">
                    <a:alpha val="100000"/>
                  </a:srgbClr>
                </a:solidFill>
                <a:latin typeface="Arial"/>
                <a:ea typeface="Arial"/>
                <a:cs typeface="Arial"/>
              </a:rPr>
              <a:t> </a:t>
            </a:r>
            <a:r>
              <a:rPr sz="1400" b="1" kern="0" spc="0" dirty="0">
                <a:solidFill>
                  <a:srgbClr val="000000">
                    <a:alpha val="100000"/>
                  </a:srgbClr>
                </a:solidFill>
                <a:latin typeface="Arial"/>
                <a:ea typeface="Arial"/>
                <a:cs typeface="Arial"/>
              </a:rPr>
              <a:t>dokumen</a:t>
            </a:r>
            <a:r>
              <a:rPr sz="1400" b="1" kern="0" spc="170" dirty="0">
                <a:solidFill>
                  <a:srgbClr val="000000">
                    <a:alpha val="100000"/>
                  </a:srgbClr>
                </a:solidFill>
                <a:latin typeface="Arial"/>
                <a:ea typeface="Arial"/>
                <a:cs typeface="Arial"/>
              </a:rPr>
              <a:t> </a:t>
            </a:r>
            <a:r>
              <a:rPr sz="1400" b="1" kern="0" spc="0" dirty="0">
                <a:solidFill>
                  <a:srgbClr val="000000">
                    <a:alpha val="100000"/>
                  </a:srgbClr>
                </a:solidFill>
                <a:latin typeface="Arial"/>
                <a:ea typeface="Arial"/>
                <a:cs typeface="Arial"/>
              </a:rPr>
              <a:t>kesiapan</a:t>
            </a:r>
            <a:r>
              <a:rPr sz="1400" b="1" kern="0" spc="18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pelaksanaan</a:t>
            </a:r>
            <a:r>
              <a:rPr sz="1400" kern="0" spc="19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kegiatan</a:t>
            </a:r>
            <a:r>
              <a:rPr sz="1400" kern="0" spc="18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percepatan</a:t>
            </a:r>
            <a:r>
              <a:rPr sz="1400" kern="0" spc="19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pembangunan</a:t>
            </a:r>
            <a:r>
              <a:rPr sz="1400" kern="0" spc="80" dirty="0">
                <a:solidFill>
                  <a:srgbClr val="000000">
                    <a:alpha val="100000"/>
                  </a:srgbClr>
                </a:solidFill>
                <a:latin typeface="Arial"/>
                <a:ea typeface="Arial"/>
                <a:cs typeface="Arial"/>
              </a:rPr>
              <a:t>,</a:t>
            </a:r>
            <a:r>
              <a:rPr sz="1400" kern="0" spc="18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peningkatan</a:t>
            </a:r>
            <a:r>
              <a:rPr sz="1400" kern="0" spc="80" dirty="0">
                <a:solidFill>
                  <a:srgbClr val="000000">
                    <a:alpha val="100000"/>
                  </a:srgbClr>
                </a:solidFill>
                <a:latin typeface="Arial"/>
                <a:ea typeface="Arial"/>
                <a:cs typeface="Arial"/>
              </a:rPr>
              <a:t>,</a:t>
            </a:r>
            <a:r>
              <a:rPr sz="1400" kern="0" spc="180" dirty="0">
                <a:solidFill>
                  <a:srgbClr val="000000">
                    <a:alpha val="100000"/>
                  </a:srgbClr>
                </a:solidFill>
                <a:latin typeface="Arial"/>
                <a:ea typeface="Arial"/>
                <a:cs typeface="Arial"/>
              </a:rPr>
              <a:t> </a:t>
            </a:r>
            <a:r>
              <a:rPr sz="1400" kern="0" spc="0" dirty="0">
                <a:solidFill>
                  <a:srgbClr val="000000">
                    <a:alpha val="100000"/>
                  </a:srgbClr>
                </a:solidFill>
                <a:latin typeface="Arial"/>
                <a:ea typeface="Arial"/>
                <a:cs typeface="Arial"/>
              </a:rPr>
              <a:t>rehabilitasi</a:t>
            </a:r>
            <a:r>
              <a:rPr sz="1400" kern="0" spc="80" dirty="0">
                <a:solidFill>
                  <a:srgbClr val="000000">
                    <a:alpha val="100000"/>
                  </a:srgbClr>
                </a:solidFill>
                <a:latin typeface="Arial"/>
                <a:ea typeface="Arial"/>
                <a:cs typeface="Arial"/>
              </a:rPr>
              <a:t>,</a:t>
            </a:r>
            <a:r>
              <a:rPr sz="1400" kern="0" spc="0" dirty="0">
                <a:solidFill>
                  <a:srgbClr val="000000">
                    <a:alpha val="100000"/>
                  </a:srgbClr>
                </a:solidFill>
                <a:latin typeface="Arial"/>
                <a:ea typeface="Arial"/>
                <a:cs typeface="Arial"/>
              </a:rPr>
              <a:t>  </a:t>
            </a:r>
            <a:r>
              <a:rPr sz="1400" kern="0" spc="40" dirty="0">
                <a:solidFill>
                  <a:srgbClr val="000000">
                    <a:alpha val="100000"/>
                  </a:srgbClr>
                </a:solidFill>
                <a:latin typeface="Arial"/>
                <a:ea typeface="Arial"/>
                <a:cs typeface="Arial"/>
              </a:rPr>
              <a:t>serta operasidan pemeliharaanjar</a:t>
            </a:r>
            <a:r>
              <a:rPr sz="1400" kern="0" spc="30" dirty="0">
                <a:solidFill>
                  <a:srgbClr val="000000">
                    <a:alpha val="100000"/>
                  </a:srgbClr>
                </a:solidFill>
                <a:latin typeface="Arial"/>
                <a:ea typeface="Arial"/>
                <a:cs typeface="Arial"/>
              </a:rPr>
              <a:t>ingan irigasi;</a:t>
            </a:r>
            <a:endParaRPr sz="1400" dirty="0">
              <a:latin typeface="Arial"/>
              <a:ea typeface="Arial"/>
              <a:cs typeface="Arial"/>
            </a:endParaRPr>
          </a:p>
        </p:txBody>
      </p:sp>
      <p:sp>
        <p:nvSpPr>
          <p:cNvPr id="3768" name="textbox 3768"/>
          <p:cNvSpPr/>
          <p:nvPr/>
        </p:nvSpPr>
        <p:spPr>
          <a:xfrm>
            <a:off x="1443836" y="8039390"/>
            <a:ext cx="10059669" cy="711834"/>
          </a:xfrm>
          <a:prstGeom prst="rect">
            <a:avLst/>
          </a:prstGeom>
          <a:noFill/>
          <a:ln w="0" cap="flat">
            <a:noFill/>
            <a:prstDash val="solid"/>
            <a:miter lim="0"/>
          </a:ln>
        </p:spPr>
        <p:txBody>
          <a:bodyPr vert="horz" wrap="square" lIns="0" tIns="0" rIns="0" bIns="0"/>
          <a:lstStyle/>
          <a:p>
            <a:pPr algn="l" rtl="0" eaLnBrk="0">
              <a:lnSpc>
                <a:spcPct val="87205"/>
              </a:lnSpc>
              <a:tabLst/>
            </a:pPr>
            <a:endParaRPr sz="100" dirty="0">
              <a:latin typeface="Arial"/>
              <a:ea typeface="Arial"/>
              <a:cs typeface="Arial"/>
            </a:endParaRPr>
          </a:p>
          <a:p>
            <a:pPr marL="49530" algn="l" rtl="0" eaLnBrk="0">
              <a:lnSpc>
                <a:spcPct val="82000"/>
              </a:lnSpc>
              <a:tabLst/>
            </a:pPr>
            <a:r>
              <a:rPr sz="1800" b="1" kern="0" spc="-30" dirty="0">
                <a:solidFill>
                  <a:srgbClr val="000000">
                    <a:alpha val="100000"/>
                  </a:srgbClr>
                </a:solidFill>
                <a:latin typeface="Arial"/>
                <a:ea typeface="Arial"/>
                <a:cs typeface="Arial"/>
              </a:rPr>
              <a:t>MENERIMA HASIL KE</a:t>
            </a:r>
            <a:r>
              <a:rPr sz="1800" b="1" kern="0" spc="-40" dirty="0">
                <a:solidFill>
                  <a:srgbClr val="000000">
                    <a:alpha val="100000"/>
                  </a:srgbClr>
                </a:solidFill>
                <a:latin typeface="Arial"/>
                <a:ea typeface="Arial"/>
                <a:cs typeface="Arial"/>
              </a:rPr>
              <a:t>GIATAN</a:t>
            </a:r>
            <a:endParaRPr sz="1800" dirty="0">
              <a:latin typeface="Arial"/>
              <a:ea typeface="Arial"/>
              <a:cs typeface="Arial"/>
            </a:endParaRPr>
          </a:p>
          <a:p>
            <a:pPr algn="l" rtl="0" eaLnBrk="0">
              <a:lnSpc>
                <a:spcPct val="121000"/>
              </a:lnSpc>
              <a:tabLst/>
            </a:pPr>
            <a:endParaRPr sz="300" dirty="0">
              <a:latin typeface="Arial"/>
              <a:ea typeface="Arial"/>
              <a:cs typeface="Arial"/>
            </a:endParaRPr>
          </a:p>
          <a:p>
            <a:pPr marL="12700" indent="3810" algn="l" rtl="0" eaLnBrk="0">
              <a:lnSpc>
                <a:spcPct val="95000"/>
              </a:lnSpc>
              <a:spcBef>
                <a:spcPts val="1"/>
              </a:spcBef>
              <a:tabLst/>
            </a:pPr>
            <a:r>
              <a:rPr sz="1400" kern="0" spc="20" dirty="0">
                <a:solidFill>
                  <a:srgbClr val="000000">
                    <a:alpha val="100000"/>
                  </a:srgbClr>
                </a:solidFill>
                <a:latin typeface="Arial"/>
                <a:ea typeface="Arial"/>
                <a:cs typeface="Arial"/>
              </a:rPr>
              <a:t>percepatan</a:t>
            </a:r>
            <a:r>
              <a:rPr sz="1400" kern="0" spc="0" dirty="0">
                <a:solidFill>
                  <a:srgbClr val="000000">
                    <a:alpha val="100000"/>
                  </a:srgbClr>
                </a:solidFill>
                <a:latin typeface="Arial"/>
                <a:ea typeface="Arial"/>
                <a:cs typeface="Arial"/>
              </a:rPr>
              <a:t>  </a:t>
            </a:r>
            <a:r>
              <a:rPr sz="1400" kern="0" spc="20" dirty="0">
                <a:solidFill>
                  <a:srgbClr val="000000">
                    <a:alpha val="100000"/>
                  </a:srgbClr>
                </a:solidFill>
                <a:latin typeface="Arial"/>
                <a:ea typeface="Arial"/>
                <a:cs typeface="Arial"/>
              </a:rPr>
              <a:t>pembangunan,</a:t>
            </a:r>
            <a:r>
              <a:rPr sz="1400" kern="0" spc="0" dirty="0">
                <a:solidFill>
                  <a:srgbClr val="000000">
                    <a:alpha val="100000"/>
                  </a:srgbClr>
                </a:solidFill>
                <a:latin typeface="Arial"/>
                <a:ea typeface="Arial"/>
                <a:cs typeface="Arial"/>
              </a:rPr>
              <a:t>  </a:t>
            </a:r>
            <a:r>
              <a:rPr sz="1400" kern="0" spc="20" dirty="0">
                <a:solidFill>
                  <a:srgbClr val="000000">
                    <a:alpha val="100000"/>
                  </a:srgbClr>
                </a:solidFill>
                <a:latin typeface="Arial"/>
                <a:ea typeface="Arial"/>
                <a:cs typeface="Arial"/>
              </a:rPr>
              <a:t>peningkatan,</a:t>
            </a:r>
            <a:r>
              <a:rPr sz="1400" kern="0" spc="0" dirty="0">
                <a:solidFill>
                  <a:srgbClr val="000000">
                    <a:alpha val="100000"/>
                  </a:srgbClr>
                </a:solidFill>
                <a:latin typeface="Arial"/>
                <a:ea typeface="Arial"/>
                <a:cs typeface="Arial"/>
              </a:rPr>
              <a:t>  </a:t>
            </a:r>
            <a:r>
              <a:rPr sz="1400" kern="0" spc="20" dirty="0">
                <a:solidFill>
                  <a:srgbClr val="000000">
                    <a:alpha val="100000"/>
                  </a:srgbClr>
                </a:solidFill>
                <a:latin typeface="Arial"/>
                <a:ea typeface="Arial"/>
                <a:cs typeface="Arial"/>
              </a:rPr>
              <a:t>rehabilitasi</a:t>
            </a:r>
            <a:r>
              <a:rPr sz="1400" kern="0" spc="10" dirty="0">
                <a:solidFill>
                  <a:srgbClr val="000000">
                    <a:alpha val="100000"/>
                  </a:srgbClr>
                </a:solidFill>
                <a:latin typeface="Arial"/>
                <a:ea typeface="Arial"/>
                <a:cs typeface="Arial"/>
              </a:rPr>
              <a:t>,</a:t>
            </a:r>
            <a:r>
              <a:rPr sz="1400" kern="0" spc="37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serta</a:t>
            </a:r>
            <a:r>
              <a:rPr sz="1400" kern="0" spc="37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operasi</a:t>
            </a:r>
            <a:r>
              <a:rPr sz="1400" kern="0" spc="35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dan</a:t>
            </a:r>
            <a:r>
              <a:rPr sz="1400" kern="0" spc="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pemeliharaan</a:t>
            </a:r>
            <a:r>
              <a:rPr sz="1400" kern="0" spc="26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jaringan</a:t>
            </a:r>
            <a:r>
              <a:rPr sz="1400" kern="0" spc="39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irigasi</a:t>
            </a:r>
            <a:r>
              <a:rPr sz="1400" kern="0" spc="36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guna</a:t>
            </a:r>
            <a:r>
              <a:rPr sz="1400" kern="0" spc="380" dirty="0">
                <a:solidFill>
                  <a:srgbClr val="000000">
                    <a:alpha val="100000"/>
                  </a:srgbClr>
                </a:solidFill>
                <a:latin typeface="Arial"/>
                <a:ea typeface="Arial"/>
                <a:cs typeface="Arial"/>
              </a:rPr>
              <a:t> </a:t>
            </a:r>
            <a:r>
              <a:rPr sz="1400" kern="0" spc="10" dirty="0">
                <a:solidFill>
                  <a:srgbClr val="000000">
                    <a:alpha val="100000"/>
                  </a:srgbClr>
                </a:solidFill>
                <a:latin typeface="Arial"/>
                <a:ea typeface="Arial"/>
                <a:cs typeface="Arial"/>
              </a:rPr>
              <a:t>mendukung</a:t>
            </a:r>
            <a:r>
              <a:rPr sz="1400" kern="0" spc="0" dirty="0">
                <a:solidFill>
                  <a:srgbClr val="000000">
                    <a:alpha val="100000"/>
                  </a:srgbClr>
                </a:solidFill>
                <a:latin typeface="Arial"/>
                <a:ea typeface="Arial"/>
                <a:cs typeface="Arial"/>
              </a:rPr>
              <a:t>  </a:t>
            </a:r>
            <a:r>
              <a:rPr sz="1400" kern="0" spc="30" dirty="0">
                <a:solidFill>
                  <a:srgbClr val="000000">
                    <a:alpha val="100000"/>
                  </a:srgbClr>
                </a:solidFill>
                <a:latin typeface="Arial"/>
                <a:ea typeface="Arial"/>
                <a:cs typeface="Arial"/>
              </a:rPr>
              <a:t>swasembada pangandari Keme</a:t>
            </a:r>
            <a:r>
              <a:rPr sz="1400" kern="0" spc="20" dirty="0">
                <a:solidFill>
                  <a:srgbClr val="000000">
                    <a:alpha val="100000"/>
                  </a:srgbClr>
                </a:solidFill>
                <a:latin typeface="Arial"/>
                <a:ea typeface="Arial"/>
                <a:cs typeface="Arial"/>
              </a:rPr>
              <a:t>nterian Pekerjaan</a:t>
            </a:r>
            <a:r>
              <a:rPr sz="1400" kern="0" spc="80" dirty="0">
                <a:solidFill>
                  <a:srgbClr val="000000">
                    <a:alpha val="100000"/>
                  </a:srgbClr>
                </a:solidFill>
                <a:latin typeface="Arial"/>
                <a:ea typeface="Arial"/>
                <a:cs typeface="Arial"/>
              </a:rPr>
              <a:t> </a:t>
            </a:r>
            <a:r>
              <a:rPr sz="1400" kern="0" spc="20" dirty="0">
                <a:solidFill>
                  <a:srgbClr val="000000">
                    <a:alpha val="100000"/>
                  </a:srgbClr>
                </a:solidFill>
                <a:latin typeface="Arial"/>
                <a:ea typeface="Arial"/>
                <a:cs typeface="Arial"/>
              </a:rPr>
              <a:t>Umum;</a:t>
            </a:r>
            <a:endParaRPr sz="1400" dirty="0">
              <a:latin typeface="Arial"/>
              <a:ea typeface="Arial"/>
              <a:cs typeface="Arial"/>
            </a:endParaRPr>
          </a:p>
        </p:txBody>
      </p:sp>
      <p:sp>
        <p:nvSpPr>
          <p:cNvPr id="3770" name="textbox 3770"/>
          <p:cNvSpPr/>
          <p:nvPr/>
        </p:nvSpPr>
        <p:spPr>
          <a:xfrm>
            <a:off x="4002464" y="912879"/>
            <a:ext cx="7547609" cy="693419"/>
          </a:xfrm>
          <a:prstGeom prst="rect">
            <a:avLst/>
          </a:prstGeom>
          <a:noFill/>
          <a:ln w="0" cap="flat">
            <a:noFill/>
            <a:prstDash val="solid"/>
            <a:miter lim="0"/>
          </a:ln>
        </p:spPr>
        <p:txBody>
          <a:bodyPr vert="horz" wrap="square" lIns="0" tIns="0" rIns="0" bIns="0"/>
          <a:lstStyle/>
          <a:p>
            <a:pPr algn="l" rtl="0" eaLnBrk="0">
              <a:lnSpc>
                <a:spcPct val="83341"/>
              </a:lnSpc>
              <a:tabLst/>
            </a:pPr>
            <a:endParaRPr sz="100" dirty="0">
              <a:latin typeface="Arial"/>
              <a:ea typeface="Arial"/>
              <a:cs typeface="Arial"/>
            </a:endParaRPr>
          </a:p>
          <a:p>
            <a:pPr algn="r" rtl="0" eaLnBrk="0">
              <a:lnSpc>
                <a:spcPts val="5256"/>
              </a:lnSpc>
              <a:tabLst/>
            </a:pPr>
            <a:r>
              <a:rPr sz="4200" b="1" kern="0" spc="-170" dirty="0">
                <a:solidFill>
                  <a:srgbClr val="40AFDC">
                    <a:alpha val="100000"/>
                  </a:srgbClr>
                </a:solidFill>
                <a:latin typeface="Arial"/>
                <a:ea typeface="Arial"/>
                <a:cs typeface="Arial"/>
              </a:rPr>
              <a:t>Kebijakan </a:t>
            </a:r>
            <a:r>
              <a:rPr sz="4200" b="1" kern="0" spc="-180" dirty="0">
                <a:solidFill>
                  <a:srgbClr val="911600">
                    <a:alpha val="100000"/>
                  </a:srgbClr>
                </a:solidFill>
                <a:latin typeface="Arial"/>
                <a:ea typeface="Arial"/>
                <a:cs typeface="Arial"/>
              </a:rPr>
              <a:t>Swasembada Pangan</a:t>
            </a:r>
            <a:endParaRPr sz="4200" dirty="0">
              <a:latin typeface="Arial"/>
              <a:ea typeface="Arial"/>
              <a:cs typeface="Arial"/>
            </a:endParaRPr>
          </a:p>
        </p:txBody>
      </p:sp>
      <p:pic>
        <p:nvPicPr>
          <p:cNvPr id="3772" name="picture 3772"/>
          <p:cNvPicPr>
            <a:picLocks noChangeAspect="1"/>
          </p:cNvPicPr>
          <p:nvPr/>
        </p:nvPicPr>
        <p:blipFill>
          <a:blip r:embed="rId4"/>
          <a:stretch>
            <a:fillRect/>
          </a:stretch>
        </p:blipFill>
        <p:spPr>
          <a:xfrm rot="21600000">
            <a:off x="277851" y="1617964"/>
            <a:ext cx="11242978" cy="279436"/>
          </a:xfrm>
          <a:prstGeom prst="rect">
            <a:avLst/>
          </a:prstGeom>
        </p:spPr>
      </p:pic>
      <p:sp>
        <p:nvSpPr>
          <p:cNvPr id="3774" name="textbox 3774"/>
          <p:cNvSpPr/>
          <p:nvPr/>
        </p:nvSpPr>
        <p:spPr>
          <a:xfrm>
            <a:off x="574356" y="1598141"/>
            <a:ext cx="2670810" cy="1695450"/>
          </a:xfrm>
          <a:prstGeom prst="rect">
            <a:avLst/>
          </a:prstGeom>
          <a:noFill/>
          <a:ln w="0" cap="flat">
            <a:noFill/>
            <a:prstDash val="solid"/>
            <a:miter lim="0"/>
          </a:ln>
        </p:spPr>
        <p:txBody>
          <a:bodyPr vert="horz" wrap="square" lIns="0" tIns="0" rIns="0" bIns="0"/>
          <a:lstStyle/>
          <a:p>
            <a:pPr algn="r" rtl="0" eaLnBrk="0">
              <a:lnSpc>
                <a:spcPts val="9457"/>
              </a:lnSpc>
              <a:spcBef>
                <a:spcPts val="1"/>
              </a:spcBef>
              <a:tabLst/>
            </a:pPr>
            <a:r>
              <a:rPr lang="en-ID" sz="8800" b="1" kern="0" spc="-320" baseline="-8779" dirty="0">
                <a:solidFill>
                  <a:srgbClr val="900000">
                    <a:alpha val="100000"/>
                  </a:srgbClr>
                </a:solidFill>
                <a:latin typeface="Arial"/>
                <a:ea typeface="Arial"/>
                <a:cs typeface="Arial"/>
              </a:rPr>
              <a:t>17</a:t>
            </a:r>
            <a:endParaRPr sz="8800" baseline="-8779" dirty="0">
              <a:latin typeface="Arial"/>
              <a:ea typeface="Arial"/>
              <a:cs typeface="Arial"/>
            </a:endParaRPr>
          </a:p>
        </p:txBody>
      </p:sp>
      <p:sp>
        <p:nvSpPr>
          <p:cNvPr id="3778" name="textbox 3778"/>
          <p:cNvSpPr/>
          <p:nvPr/>
        </p:nvSpPr>
        <p:spPr>
          <a:xfrm>
            <a:off x="1729940" y="2032189"/>
            <a:ext cx="483234" cy="664844"/>
          </a:xfrm>
          <a:prstGeom prst="rect">
            <a:avLst/>
          </a:prstGeom>
          <a:noFill/>
          <a:ln w="0" cap="flat">
            <a:noFill/>
            <a:prstDash val="solid"/>
            <a:miter lim="0"/>
          </a:ln>
        </p:spPr>
        <p:txBody>
          <a:bodyPr vert="horz" wrap="square" lIns="0" tIns="0" rIns="0" bIns="0"/>
          <a:lstStyle/>
          <a:p>
            <a:pPr algn="l" rtl="0" eaLnBrk="0">
              <a:lnSpc>
                <a:spcPct val="97407"/>
              </a:lnSpc>
              <a:tabLst/>
            </a:pPr>
            <a:endParaRPr sz="100" dirty="0">
              <a:latin typeface="Arial"/>
              <a:ea typeface="Arial"/>
              <a:cs typeface="Arial"/>
            </a:endParaRPr>
          </a:p>
          <a:p>
            <a:pPr algn="r" rtl="0" eaLnBrk="0">
              <a:lnSpc>
                <a:spcPct val="95000"/>
              </a:lnSpc>
              <a:tabLst/>
            </a:pPr>
            <a:endParaRPr sz="4400" dirty="0">
              <a:latin typeface="Arial"/>
              <a:ea typeface="Arial"/>
              <a:cs typeface="Arial"/>
            </a:endParaRPr>
          </a:p>
        </p:txBody>
      </p:sp>
      <p:sp>
        <p:nvSpPr>
          <p:cNvPr id="3780" name="textbox 3780"/>
          <p:cNvSpPr/>
          <p:nvPr/>
        </p:nvSpPr>
        <p:spPr>
          <a:xfrm>
            <a:off x="1410223" y="2718596"/>
            <a:ext cx="321309" cy="620394"/>
          </a:xfrm>
          <a:prstGeom prst="rect">
            <a:avLst/>
          </a:prstGeom>
          <a:noFill/>
          <a:ln w="0" cap="flat">
            <a:noFill/>
            <a:prstDash val="solid"/>
            <a:miter lim="0"/>
          </a:ln>
        </p:spPr>
        <p:txBody>
          <a:bodyPr vert="horz" wrap="square" lIns="0" tIns="0" rIns="0" bIns="0"/>
          <a:lstStyle/>
          <a:p>
            <a:pPr algn="l" rtl="0" eaLnBrk="0">
              <a:lnSpc>
                <a:spcPct val="89098"/>
              </a:lnSpc>
              <a:tabLst/>
            </a:pPr>
            <a:endParaRPr sz="100" dirty="0">
              <a:latin typeface="Arial"/>
              <a:ea typeface="Arial"/>
              <a:cs typeface="Arial"/>
            </a:endParaRPr>
          </a:p>
          <a:p>
            <a:pPr algn="r" rtl="0" eaLnBrk="0">
              <a:lnSpc>
                <a:spcPct val="95000"/>
              </a:lnSpc>
              <a:tabLst/>
            </a:pPr>
            <a:endParaRPr sz="4100" dirty="0">
              <a:latin typeface="Arial"/>
              <a:ea typeface="Arial"/>
              <a:cs typeface="Arial"/>
            </a:endParaRPr>
          </a:p>
        </p:txBody>
      </p:sp>
      <p:sp>
        <p:nvSpPr>
          <p:cNvPr id="3786" name="textbox 3786"/>
          <p:cNvSpPr/>
          <p:nvPr/>
        </p:nvSpPr>
        <p:spPr>
          <a:xfrm>
            <a:off x="858074" y="1951769"/>
            <a:ext cx="590550" cy="725169"/>
          </a:xfrm>
          <a:prstGeom prst="rect">
            <a:avLst/>
          </a:prstGeom>
          <a:noFill/>
          <a:ln w="0" cap="flat">
            <a:noFill/>
            <a:prstDash val="solid"/>
            <a:miter lim="0"/>
          </a:ln>
        </p:spPr>
        <p:txBody>
          <a:bodyPr vert="horz" wrap="square" lIns="0" tIns="0" rIns="0" bIns="0"/>
          <a:lstStyle/>
          <a:p>
            <a:pPr algn="l" rtl="0" eaLnBrk="0">
              <a:lnSpc>
                <a:spcPct val="76871"/>
              </a:lnSpc>
              <a:tabLst/>
            </a:pPr>
            <a:endParaRPr sz="100" dirty="0">
              <a:latin typeface="Arial"/>
              <a:ea typeface="Arial"/>
              <a:cs typeface="Arial"/>
            </a:endParaRPr>
          </a:p>
        </p:txBody>
      </p:sp>
      <p:pic>
        <p:nvPicPr>
          <p:cNvPr id="3796" name="picture 3796"/>
          <p:cNvPicPr>
            <a:picLocks noChangeAspect="1"/>
          </p:cNvPicPr>
          <p:nvPr/>
        </p:nvPicPr>
        <p:blipFill>
          <a:blip r:embed="rId5"/>
          <a:stretch>
            <a:fillRect/>
          </a:stretch>
        </p:blipFill>
        <p:spPr>
          <a:xfrm rot="21600000">
            <a:off x="496139" y="6843053"/>
            <a:ext cx="824096" cy="1751805"/>
          </a:xfrm>
          <a:prstGeom prst="rect">
            <a:avLst/>
          </a:prstGeom>
        </p:spPr>
      </p:pic>
      <p:sp>
        <p:nvSpPr>
          <p:cNvPr id="3798" name="path 3798"/>
          <p:cNvSpPr/>
          <p:nvPr/>
        </p:nvSpPr>
        <p:spPr>
          <a:xfrm>
            <a:off x="382866" y="8820848"/>
            <a:ext cx="11130508" cy="93852"/>
          </a:xfrm>
          <a:custGeom>
            <a:avLst/>
            <a:gdLst/>
            <a:ahLst/>
            <a:cxnLst/>
            <a:rect l="0" t="0" r="0" b="0"/>
            <a:pathLst>
              <a:path w="17528" h="147">
                <a:moveTo>
                  <a:pt x="7" y="7"/>
                </a:moveTo>
                <a:lnTo>
                  <a:pt x="17520" y="140"/>
                </a:lnTo>
              </a:path>
            </a:pathLst>
          </a:custGeom>
          <a:noFill/>
          <a:ln w="9525" cap="rnd">
            <a:solidFill>
              <a:srgbClr val="00B0F0"/>
            </a:solidFill>
            <a:prstDash val="solid"/>
            <a:round/>
          </a:ln>
        </p:spPr>
        <p:txBody>
          <a:bodyPr rtlCol="0"/>
          <a:lstStyle/>
          <a:p>
            <a:pPr algn="ctr"/>
            <a:endParaRPr lang="zh-CN" altLang="en-US"/>
          </a:p>
        </p:txBody>
      </p:sp>
      <p:sp>
        <p:nvSpPr>
          <p:cNvPr id="3800" name="path 3800"/>
          <p:cNvSpPr/>
          <p:nvPr/>
        </p:nvSpPr>
        <p:spPr>
          <a:xfrm>
            <a:off x="413588" y="6723189"/>
            <a:ext cx="11130521" cy="93726"/>
          </a:xfrm>
          <a:custGeom>
            <a:avLst/>
            <a:gdLst/>
            <a:ahLst/>
            <a:cxnLst/>
            <a:rect l="0" t="0" r="0" b="0"/>
            <a:pathLst>
              <a:path w="17528" h="147">
                <a:moveTo>
                  <a:pt x="7" y="7"/>
                </a:moveTo>
                <a:lnTo>
                  <a:pt x="17520" y="140"/>
                </a:lnTo>
              </a:path>
            </a:pathLst>
          </a:custGeom>
          <a:noFill/>
          <a:ln w="9525" cap="rnd">
            <a:solidFill>
              <a:srgbClr val="00B0F0"/>
            </a:solidFill>
            <a:prstDash val="solid"/>
            <a:round/>
          </a:ln>
        </p:spPr>
        <p:txBody>
          <a:bodyPr rtlCol="0"/>
          <a:lstStyle/>
          <a:p>
            <a:pPr algn="ctr"/>
            <a:endParaRPr lang="zh-CN" altLang="en-US"/>
          </a:p>
        </p:txBody>
      </p:sp>
      <p:sp>
        <p:nvSpPr>
          <p:cNvPr id="3802" name="textbox 3802"/>
          <p:cNvSpPr/>
          <p:nvPr/>
        </p:nvSpPr>
        <p:spPr>
          <a:xfrm>
            <a:off x="913116" y="250772"/>
            <a:ext cx="1941829" cy="505459"/>
          </a:xfrm>
          <a:prstGeom prst="rect">
            <a:avLst/>
          </a:prstGeom>
          <a:noFill/>
          <a:ln w="0" cap="flat">
            <a:noFill/>
            <a:prstDash val="solid"/>
            <a:miter lim="0"/>
          </a:ln>
        </p:spPr>
        <p:txBody>
          <a:bodyPr vert="horz" wrap="square" lIns="0" tIns="0" rIns="0" bIns="0"/>
          <a:lstStyle/>
          <a:p>
            <a:pPr algn="l" rtl="0" eaLnBrk="0">
              <a:lnSpc>
                <a:spcPct val="81828"/>
              </a:lnSpc>
              <a:tabLst/>
            </a:pPr>
            <a:endParaRPr sz="100" dirty="0">
              <a:latin typeface="Arial"/>
              <a:ea typeface="Arial"/>
              <a:cs typeface="Arial"/>
            </a:endParaRPr>
          </a:p>
          <a:p>
            <a:pPr marL="12700" algn="l" rtl="0" eaLnBrk="0">
              <a:lnSpc>
                <a:spcPct val="82000"/>
              </a:lnSpc>
              <a:tabLst/>
            </a:pPr>
            <a:r>
              <a:rPr sz="1000" b="1" kern="0" spc="10" dirty="0">
                <a:solidFill>
                  <a:srgbClr val="4187B5">
                    <a:alpha val="100000"/>
                  </a:srgbClr>
                </a:solidFill>
                <a:latin typeface="Microsoft JhengHei"/>
                <a:ea typeface="Microsoft JhengHei"/>
                <a:cs typeface="Microsoft JhengHei"/>
              </a:rPr>
              <a:t>DITJEN KE</a:t>
            </a:r>
            <a:r>
              <a:rPr sz="1000" b="1" kern="0" spc="0" dirty="0">
                <a:solidFill>
                  <a:srgbClr val="4187B5">
                    <a:alpha val="100000"/>
                  </a:srgbClr>
                </a:solidFill>
                <a:latin typeface="Microsoft JhengHei"/>
                <a:ea typeface="Microsoft JhengHei"/>
                <a:cs typeface="Microsoft JhengHei"/>
              </a:rPr>
              <a:t>UDA</a:t>
            </a:r>
            <a:endParaRPr sz="1000" dirty="0">
              <a:latin typeface="Microsoft JhengHei"/>
              <a:ea typeface="Microsoft JhengHei"/>
              <a:cs typeface="Microsoft JhengHei"/>
            </a:endParaRPr>
          </a:p>
          <a:p>
            <a:pPr marL="12700" algn="l" rtl="0" eaLnBrk="0">
              <a:lnSpc>
                <a:spcPct val="116000"/>
              </a:lnSpc>
              <a:spcBef>
                <a:spcPts val="12"/>
              </a:spcBef>
              <a:tabLst/>
            </a:pPr>
            <a:r>
              <a:rPr sz="1000" b="1" kern="0" spc="0" dirty="0">
                <a:solidFill>
                  <a:srgbClr val="292626">
                    <a:alpha val="100000"/>
                  </a:srgbClr>
                </a:solidFill>
                <a:latin typeface="Microsoft JhengHei"/>
                <a:ea typeface="Microsoft JhengHei"/>
                <a:cs typeface="Microsoft JhengHei"/>
              </a:rPr>
              <a:t>KEMENTERIAN </a:t>
            </a:r>
            <a:r>
              <a:rPr sz="1000" b="1" kern="0" spc="-10" dirty="0">
                <a:solidFill>
                  <a:srgbClr val="292626">
                    <a:alpha val="100000"/>
                  </a:srgbClr>
                </a:solidFill>
                <a:latin typeface="Microsoft JhengHei"/>
                <a:ea typeface="Microsoft JhengHei"/>
                <a:cs typeface="Microsoft JhengHei"/>
              </a:rPr>
              <a:t>DALAM NEGERI</a:t>
            </a:r>
            <a:r>
              <a:rPr sz="1000" b="1" kern="0" spc="0" dirty="0">
                <a:solidFill>
                  <a:srgbClr val="292626">
                    <a:alpha val="100000"/>
                  </a:srgbClr>
                </a:solidFill>
                <a:latin typeface="Microsoft JhengHei"/>
                <a:ea typeface="Microsoft JhengHei"/>
                <a:cs typeface="Microsoft JhengHei"/>
              </a:rPr>
              <a:t>  REPUBLIK</a:t>
            </a:r>
            <a:r>
              <a:rPr sz="1000" b="1" kern="0" spc="50" dirty="0">
                <a:solidFill>
                  <a:srgbClr val="292626">
                    <a:alpha val="100000"/>
                  </a:srgbClr>
                </a:solidFill>
                <a:latin typeface="Microsoft JhengHei"/>
                <a:ea typeface="Microsoft JhengHei"/>
                <a:cs typeface="Microsoft JhengHei"/>
              </a:rPr>
              <a:t> </a:t>
            </a:r>
            <a:r>
              <a:rPr sz="1000" b="1" kern="0" spc="0" dirty="0">
                <a:solidFill>
                  <a:srgbClr val="292626">
                    <a:alpha val="100000"/>
                  </a:srgbClr>
                </a:solidFill>
                <a:latin typeface="Microsoft JhengHei"/>
                <a:ea typeface="Microsoft JhengHei"/>
                <a:cs typeface="Microsoft JhengHei"/>
              </a:rPr>
              <a:t>INDONESIA</a:t>
            </a:r>
            <a:endParaRPr sz="1000" dirty="0">
              <a:latin typeface="Microsoft JhengHei"/>
              <a:ea typeface="Microsoft JhengHei"/>
              <a:cs typeface="Microsoft JhengHei"/>
            </a:endParaRPr>
          </a:p>
        </p:txBody>
      </p:sp>
      <p:sp>
        <p:nvSpPr>
          <p:cNvPr id="3804" name="path 3804"/>
          <p:cNvSpPr/>
          <p:nvPr/>
        </p:nvSpPr>
        <p:spPr>
          <a:xfrm>
            <a:off x="413562" y="4559109"/>
            <a:ext cx="11152644" cy="71628"/>
          </a:xfrm>
          <a:custGeom>
            <a:avLst/>
            <a:gdLst/>
            <a:ahLst/>
            <a:cxnLst/>
            <a:rect l="0" t="0" r="0" b="0"/>
            <a:pathLst>
              <a:path w="17563" h="112">
                <a:moveTo>
                  <a:pt x="7" y="7"/>
                </a:moveTo>
                <a:lnTo>
                  <a:pt x="17555" y="105"/>
                </a:lnTo>
              </a:path>
            </a:pathLst>
          </a:custGeom>
          <a:noFill/>
          <a:ln w="9525" cap="rnd">
            <a:solidFill>
              <a:srgbClr val="00B0F0"/>
            </a:solidFill>
            <a:prstDash val="solid"/>
            <a:round/>
          </a:ln>
        </p:spPr>
        <p:txBody>
          <a:bodyPr rtlCol="0"/>
          <a:lstStyle/>
          <a:p>
            <a:pPr algn="ctr"/>
            <a:endParaRPr lang="zh-CN" altLang="en-US"/>
          </a:p>
        </p:txBody>
      </p:sp>
      <p:sp>
        <p:nvSpPr>
          <p:cNvPr id="3806" name="path 3806"/>
          <p:cNvSpPr/>
          <p:nvPr/>
        </p:nvSpPr>
        <p:spPr>
          <a:xfrm>
            <a:off x="382854" y="3462845"/>
            <a:ext cx="11152746" cy="71501"/>
          </a:xfrm>
          <a:custGeom>
            <a:avLst/>
            <a:gdLst/>
            <a:ahLst/>
            <a:cxnLst/>
            <a:rect l="0" t="0" r="0" b="0"/>
            <a:pathLst>
              <a:path w="17563" h="112">
                <a:moveTo>
                  <a:pt x="7" y="7"/>
                </a:moveTo>
                <a:lnTo>
                  <a:pt x="17555" y="105"/>
                </a:lnTo>
              </a:path>
            </a:pathLst>
          </a:custGeom>
          <a:noFill/>
          <a:ln w="9525" cap="rnd">
            <a:solidFill>
              <a:srgbClr val="00B0F0"/>
            </a:solidFill>
            <a:prstDash val="solid"/>
            <a:round/>
          </a:ln>
        </p:spPr>
        <p:txBody>
          <a:bodyPr rtlCol="0"/>
          <a:lstStyle/>
          <a:p>
            <a:pPr algn="ctr"/>
            <a:endParaRPr lang="zh-CN" altLang="en-US"/>
          </a:p>
        </p:txBody>
      </p:sp>
      <p:grpSp>
        <p:nvGrpSpPr>
          <p:cNvPr id="198" name="group 198"/>
          <p:cNvGrpSpPr/>
          <p:nvPr/>
        </p:nvGrpSpPr>
        <p:grpSpPr>
          <a:xfrm rot="21600000">
            <a:off x="15118588" y="9885146"/>
            <a:ext cx="2832227" cy="256209"/>
            <a:chOff x="0" y="0"/>
            <a:chExt cx="2832227" cy="256209"/>
          </a:xfrm>
        </p:grpSpPr>
        <p:pic>
          <p:nvPicPr>
            <p:cNvPr id="3808" name="picture 3808"/>
            <p:cNvPicPr>
              <a:picLocks noChangeAspect="1"/>
            </p:cNvPicPr>
            <p:nvPr/>
          </p:nvPicPr>
          <p:blipFill>
            <a:blip r:embed="rId6"/>
            <a:stretch>
              <a:fillRect/>
            </a:stretch>
          </p:blipFill>
          <p:spPr>
            <a:xfrm rot="21600000">
              <a:off x="0" y="0"/>
              <a:ext cx="2832227" cy="256209"/>
            </a:xfrm>
            <a:prstGeom prst="rect">
              <a:avLst/>
            </a:prstGeom>
          </p:spPr>
        </p:pic>
        <p:sp>
          <p:nvSpPr>
            <p:cNvPr id="3810" name="textbox 3810"/>
            <p:cNvSpPr/>
            <p:nvPr/>
          </p:nvSpPr>
          <p:spPr>
            <a:xfrm>
              <a:off x="-12700" y="-12700"/>
              <a:ext cx="2858135" cy="280034"/>
            </a:xfrm>
            <a:prstGeom prst="rect">
              <a:avLst/>
            </a:prstGeom>
            <a:noFill/>
            <a:ln w="0" cap="flat">
              <a:noFill/>
              <a:prstDash val="solid"/>
              <a:miter lim="0"/>
            </a:ln>
          </p:spPr>
          <p:txBody>
            <a:bodyPr vert="horz" wrap="square" lIns="0" tIns="0" rIns="0" bIns="0"/>
            <a:lstStyle/>
            <a:p>
              <a:pPr algn="l" rtl="0" eaLnBrk="0">
                <a:lnSpc>
                  <a:spcPct val="102000"/>
                </a:lnSpc>
                <a:tabLst/>
              </a:pPr>
              <a:endParaRPr sz="500" dirty="0">
                <a:latin typeface="Arial"/>
                <a:ea typeface="Arial"/>
                <a:cs typeface="Arial"/>
              </a:endParaRPr>
            </a:p>
            <a:p>
              <a:pPr marL="143510" algn="l" rtl="0" eaLnBrk="0">
                <a:lnSpc>
                  <a:spcPct val="85000"/>
                </a:lnSpc>
                <a:spcBef>
                  <a:spcPts val="4"/>
                </a:spcBef>
                <a:tabLst/>
              </a:pPr>
              <a:r>
                <a:rPr sz="900" b="1" kern="0" spc="0" dirty="0">
                  <a:solidFill>
                    <a:srgbClr val="00477F">
                      <a:alpha val="100000"/>
                    </a:srgbClr>
                  </a:solidFill>
                  <a:latin typeface="Microsoft JhengHei"/>
                  <a:ea typeface="Microsoft JhengHei"/>
                  <a:cs typeface="Microsoft JhengHei"/>
                </a:rPr>
                <a:t>Ditjen</a:t>
              </a:r>
              <a:r>
                <a:rPr sz="900" b="1" kern="0" spc="16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Bina</a:t>
              </a:r>
              <a:r>
                <a:rPr sz="900" b="1" kern="0" spc="6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Keuangan</a:t>
              </a:r>
              <a:r>
                <a:rPr sz="900" b="1" kern="0" spc="70" dirty="0">
                  <a:solidFill>
                    <a:srgbClr val="00477F">
                      <a:alpha val="100000"/>
                    </a:srgbClr>
                  </a:solidFill>
                  <a:latin typeface="Microsoft JhengHei"/>
                  <a:ea typeface="Microsoft JhengHei"/>
                  <a:cs typeface="Microsoft JhengHei"/>
                </a:rPr>
                <a:t> </a:t>
              </a:r>
              <a:r>
                <a:rPr sz="900" b="1" kern="0" spc="0" dirty="0">
                  <a:solidFill>
                    <a:srgbClr val="00477F">
                      <a:alpha val="100000"/>
                    </a:srgbClr>
                  </a:solidFill>
                  <a:latin typeface="Microsoft JhengHei"/>
                  <a:ea typeface="Microsoft JhengHei"/>
                  <a:cs typeface="Microsoft JhengHei"/>
                </a:rPr>
                <a:t>Daerah</a:t>
              </a:r>
              <a:endParaRPr sz="900" dirty="0">
                <a:latin typeface="Microsoft JhengHei"/>
                <a:ea typeface="Microsoft JhengHei"/>
                <a:cs typeface="Microsoft JhengHei"/>
              </a:endParaRPr>
            </a:p>
          </p:txBody>
        </p:sp>
      </p:grpSp>
      <p:pic>
        <p:nvPicPr>
          <p:cNvPr id="3812" name="picture 3812"/>
          <p:cNvPicPr>
            <a:picLocks noChangeAspect="1"/>
          </p:cNvPicPr>
          <p:nvPr/>
        </p:nvPicPr>
        <p:blipFill>
          <a:blip r:embed="rId7"/>
          <a:stretch>
            <a:fillRect/>
          </a:stretch>
        </p:blipFill>
        <p:spPr>
          <a:xfrm rot="21600000">
            <a:off x="148374" y="10094099"/>
            <a:ext cx="12849187" cy="55041"/>
          </a:xfrm>
          <a:prstGeom prst="rect">
            <a:avLst/>
          </a:prstGeom>
        </p:spPr>
      </p:pic>
      <p:pic>
        <p:nvPicPr>
          <p:cNvPr id="3814" name="picture 3814"/>
          <p:cNvPicPr>
            <a:picLocks noChangeAspect="1"/>
          </p:cNvPicPr>
          <p:nvPr/>
        </p:nvPicPr>
        <p:blipFill>
          <a:blip r:embed="rId8"/>
          <a:stretch>
            <a:fillRect/>
          </a:stretch>
        </p:blipFill>
        <p:spPr>
          <a:xfrm rot="21600000">
            <a:off x="420358" y="9027897"/>
            <a:ext cx="925178" cy="731820"/>
          </a:xfrm>
          <a:prstGeom prst="rect">
            <a:avLst/>
          </a:prstGeom>
        </p:spPr>
      </p:pic>
      <p:sp>
        <p:nvSpPr>
          <p:cNvPr id="3816" name="path 3816"/>
          <p:cNvSpPr/>
          <p:nvPr/>
        </p:nvSpPr>
        <p:spPr>
          <a:xfrm>
            <a:off x="413613" y="7848663"/>
            <a:ext cx="11152720" cy="49403"/>
          </a:xfrm>
          <a:custGeom>
            <a:avLst/>
            <a:gdLst/>
            <a:ahLst/>
            <a:cxnLst/>
            <a:rect l="0" t="0" r="0" b="0"/>
            <a:pathLst>
              <a:path w="17563" h="77">
                <a:moveTo>
                  <a:pt x="7" y="7"/>
                </a:moveTo>
                <a:lnTo>
                  <a:pt x="17555" y="70"/>
                </a:lnTo>
              </a:path>
            </a:pathLst>
          </a:custGeom>
          <a:noFill/>
          <a:ln w="9525" cap="rnd">
            <a:solidFill>
              <a:srgbClr val="00B0F0"/>
            </a:solidFill>
            <a:prstDash val="solid"/>
            <a:round/>
          </a:ln>
        </p:spPr>
        <p:txBody>
          <a:bodyPr rtlCol="0"/>
          <a:lstStyle/>
          <a:p>
            <a:pPr algn="ctr"/>
            <a:endParaRPr lang="zh-CN" altLang="en-US"/>
          </a:p>
        </p:txBody>
      </p:sp>
      <p:sp>
        <p:nvSpPr>
          <p:cNvPr id="3818" name="path 3818"/>
          <p:cNvSpPr/>
          <p:nvPr/>
        </p:nvSpPr>
        <p:spPr>
          <a:xfrm>
            <a:off x="382879" y="10211577"/>
            <a:ext cx="11152720" cy="49359"/>
          </a:xfrm>
          <a:custGeom>
            <a:avLst/>
            <a:gdLst/>
            <a:ahLst/>
            <a:cxnLst/>
            <a:rect l="0" t="0" r="0" b="0"/>
            <a:pathLst>
              <a:path w="17563" h="77">
                <a:moveTo>
                  <a:pt x="7" y="7"/>
                </a:moveTo>
                <a:lnTo>
                  <a:pt x="17555" y="70"/>
                </a:lnTo>
              </a:path>
            </a:pathLst>
          </a:custGeom>
          <a:noFill/>
          <a:ln w="9525" cap="rnd">
            <a:solidFill>
              <a:srgbClr val="00B0F0"/>
            </a:solidFill>
            <a:prstDash val="solid"/>
            <a:round/>
          </a:ln>
        </p:spPr>
        <p:txBody>
          <a:bodyPr rtlCol="0"/>
          <a:lstStyle/>
          <a:p>
            <a:pPr algn="ctr"/>
            <a:endParaRPr lang="zh-CN" altLang="en-US"/>
          </a:p>
        </p:txBody>
      </p:sp>
      <p:pic>
        <p:nvPicPr>
          <p:cNvPr id="3820" name="picture 3820"/>
          <p:cNvPicPr>
            <a:picLocks noChangeAspect="1"/>
          </p:cNvPicPr>
          <p:nvPr/>
        </p:nvPicPr>
        <p:blipFill>
          <a:blip r:embed="rId9"/>
          <a:stretch>
            <a:fillRect/>
          </a:stretch>
        </p:blipFill>
        <p:spPr>
          <a:xfrm rot="21600000">
            <a:off x="621322" y="3733582"/>
            <a:ext cx="707184" cy="740256"/>
          </a:xfrm>
          <a:prstGeom prst="rect">
            <a:avLst/>
          </a:prstGeom>
        </p:spPr>
      </p:pic>
      <p:pic>
        <p:nvPicPr>
          <p:cNvPr id="3822" name="picture 3822"/>
          <p:cNvPicPr>
            <a:picLocks noChangeAspect="1"/>
          </p:cNvPicPr>
          <p:nvPr/>
        </p:nvPicPr>
        <p:blipFill>
          <a:blip r:embed="rId10"/>
          <a:stretch>
            <a:fillRect/>
          </a:stretch>
        </p:blipFill>
        <p:spPr>
          <a:xfrm rot="21600000">
            <a:off x="515823" y="6033046"/>
            <a:ext cx="834186" cy="623404"/>
          </a:xfrm>
          <a:prstGeom prst="rect">
            <a:avLst/>
          </a:prstGeom>
        </p:spPr>
      </p:pic>
      <p:pic>
        <p:nvPicPr>
          <p:cNvPr id="3824" name="picture 3824"/>
          <p:cNvPicPr>
            <a:picLocks noChangeAspect="1"/>
          </p:cNvPicPr>
          <p:nvPr/>
        </p:nvPicPr>
        <p:blipFill>
          <a:blip r:embed="rId11"/>
          <a:stretch>
            <a:fillRect/>
          </a:stretch>
        </p:blipFill>
        <p:spPr>
          <a:xfrm rot="21600000">
            <a:off x="540695" y="8014870"/>
            <a:ext cx="787728" cy="654099"/>
          </a:xfrm>
          <a:prstGeom prst="rect">
            <a:avLst/>
          </a:prstGeom>
        </p:spPr>
      </p:pic>
      <p:pic>
        <p:nvPicPr>
          <p:cNvPr id="3826" name="picture 3826"/>
          <p:cNvPicPr>
            <a:picLocks noChangeAspect="1"/>
          </p:cNvPicPr>
          <p:nvPr/>
        </p:nvPicPr>
        <p:blipFill>
          <a:blip r:embed="rId12"/>
          <a:stretch>
            <a:fillRect/>
          </a:stretch>
        </p:blipFill>
        <p:spPr>
          <a:xfrm rot="21600000">
            <a:off x="547817" y="4794929"/>
            <a:ext cx="703893" cy="703831"/>
          </a:xfrm>
          <a:prstGeom prst="rect">
            <a:avLst/>
          </a:prstGeom>
        </p:spPr>
      </p:pic>
      <p:pic>
        <p:nvPicPr>
          <p:cNvPr id="3828" name="picture 3828"/>
          <p:cNvPicPr>
            <a:picLocks noChangeAspect="1"/>
          </p:cNvPicPr>
          <p:nvPr/>
        </p:nvPicPr>
        <p:blipFill>
          <a:blip r:embed="rId13"/>
          <a:stretch>
            <a:fillRect/>
          </a:stretch>
        </p:blipFill>
        <p:spPr>
          <a:xfrm rot="21600000">
            <a:off x="588698" y="5805154"/>
            <a:ext cx="700899" cy="658129"/>
          </a:xfrm>
          <a:prstGeom prst="rect">
            <a:avLst/>
          </a:prstGeom>
        </p:spPr>
      </p:pic>
      <p:pic>
        <p:nvPicPr>
          <p:cNvPr id="3830" name="picture 3830"/>
          <p:cNvPicPr>
            <a:picLocks noChangeAspect="1"/>
          </p:cNvPicPr>
          <p:nvPr/>
        </p:nvPicPr>
        <p:blipFill>
          <a:blip r:embed="rId14"/>
          <a:stretch>
            <a:fillRect/>
          </a:stretch>
        </p:blipFill>
        <p:spPr>
          <a:xfrm rot="21600000">
            <a:off x="13159612" y="9892258"/>
            <a:ext cx="1700276" cy="256209"/>
          </a:xfrm>
          <a:prstGeom prst="rect">
            <a:avLst/>
          </a:prstGeom>
        </p:spPr>
      </p:pic>
      <p:sp>
        <p:nvSpPr>
          <p:cNvPr id="3832" name="path 3832"/>
          <p:cNvSpPr/>
          <p:nvPr/>
        </p:nvSpPr>
        <p:spPr>
          <a:xfrm>
            <a:off x="413575" y="5684583"/>
            <a:ext cx="11152758" cy="38353"/>
          </a:xfrm>
          <a:custGeom>
            <a:avLst/>
            <a:gdLst/>
            <a:ahLst/>
            <a:cxnLst/>
            <a:rect l="0" t="0" r="0" b="0"/>
            <a:pathLst>
              <a:path w="17563" h="60">
                <a:moveTo>
                  <a:pt x="7" y="7"/>
                </a:moveTo>
                <a:lnTo>
                  <a:pt x="17555" y="52"/>
                </a:lnTo>
              </a:path>
            </a:pathLst>
          </a:custGeom>
          <a:noFill/>
          <a:ln w="9525" cap="rnd">
            <a:solidFill>
              <a:srgbClr val="00B0F0"/>
            </a:solidFill>
            <a:prstDash val="solid"/>
            <a:round/>
          </a:ln>
        </p:spPr>
        <p:txBody>
          <a:bodyPr rtlCol="0"/>
          <a:lstStyle/>
          <a:p>
            <a:pPr algn="ctr"/>
            <a:endParaRPr lang="zh-CN" altLang="en-US"/>
          </a:p>
        </p:txBody>
      </p:sp>
      <p:pic>
        <p:nvPicPr>
          <p:cNvPr id="3834" name="picture 3834"/>
          <p:cNvPicPr>
            <a:picLocks noChangeAspect="1"/>
          </p:cNvPicPr>
          <p:nvPr/>
        </p:nvPicPr>
        <p:blipFill>
          <a:blip r:embed="rId15"/>
          <a:stretch>
            <a:fillRect/>
          </a:stretch>
        </p:blipFill>
        <p:spPr>
          <a:xfrm rot="21600000">
            <a:off x="17023080" y="9841103"/>
            <a:ext cx="1145158" cy="344282"/>
          </a:xfrm>
          <a:prstGeom prst="rect">
            <a:avLst/>
          </a:prstGeom>
        </p:spPr>
      </p:pic>
      <p:pic>
        <p:nvPicPr>
          <p:cNvPr id="3836" name="picture 3836"/>
          <p:cNvPicPr>
            <a:picLocks noChangeAspect="1"/>
          </p:cNvPicPr>
          <p:nvPr/>
        </p:nvPicPr>
        <p:blipFill>
          <a:blip r:embed="rId16"/>
          <a:stretch>
            <a:fillRect/>
          </a:stretch>
        </p:blipFill>
        <p:spPr>
          <a:xfrm rot="21600000">
            <a:off x="207810" y="159410"/>
            <a:ext cx="610362" cy="608431"/>
          </a:xfrm>
          <a:prstGeom prst="rect">
            <a:avLst/>
          </a:prstGeom>
        </p:spPr>
      </p:pic>
      <p:sp>
        <p:nvSpPr>
          <p:cNvPr id="3838" name="path 3838"/>
          <p:cNvSpPr/>
          <p:nvPr/>
        </p:nvSpPr>
        <p:spPr>
          <a:xfrm>
            <a:off x="14581758" y="9841103"/>
            <a:ext cx="332488" cy="344282"/>
          </a:xfrm>
          <a:custGeom>
            <a:avLst/>
            <a:gdLst/>
            <a:ahLst/>
            <a:cxnLst/>
            <a:rect l="0" t="0" r="0" b="0"/>
            <a:pathLst>
              <a:path w="523" h="542">
                <a:moveTo>
                  <a:pt x="261" y="0"/>
                </a:moveTo>
                <a:lnTo>
                  <a:pt x="261" y="0"/>
                </a:lnTo>
                <a:cubicBezTo>
                  <a:pt x="331" y="0"/>
                  <a:pt x="398" y="27"/>
                  <a:pt x="447" y="76"/>
                </a:cubicBezTo>
                <a:cubicBezTo>
                  <a:pt x="496" y="125"/>
                  <a:pt x="523" y="192"/>
                  <a:pt x="523" y="261"/>
                </a:cubicBezTo>
                <a:lnTo>
                  <a:pt x="523" y="280"/>
                </a:lnTo>
                <a:cubicBezTo>
                  <a:pt x="523" y="424"/>
                  <a:pt x="406" y="542"/>
                  <a:pt x="261" y="542"/>
                </a:cubicBezTo>
                <a:lnTo>
                  <a:pt x="261" y="542"/>
                </a:lnTo>
                <a:cubicBezTo>
                  <a:pt x="192" y="542"/>
                  <a:pt x="125" y="514"/>
                  <a:pt x="76" y="465"/>
                </a:cubicBezTo>
                <a:cubicBezTo>
                  <a:pt x="27" y="416"/>
                  <a:pt x="0" y="349"/>
                  <a:pt x="0" y="280"/>
                </a:cubicBezTo>
                <a:lnTo>
                  <a:pt x="0" y="261"/>
                </a:lnTo>
                <a:cubicBezTo>
                  <a:pt x="0" y="117"/>
                  <a:pt x="117" y="0"/>
                  <a:pt x="261" y="0"/>
                </a:cubicBezTo>
              </a:path>
            </a:pathLst>
          </a:custGeom>
          <a:solidFill>
            <a:srgbClr val="3176A9">
              <a:alpha val="100000"/>
            </a:srgbClr>
          </a:solidFill>
          <a:ln w="0" cap="flat">
            <a:noFill/>
            <a:prstDash val="solid"/>
            <a:miter lim="0"/>
          </a:ln>
        </p:spPr>
        <p:txBody>
          <a:bodyPr rtlCol="0"/>
          <a:lstStyle/>
          <a:p>
            <a:pPr algn="ctr"/>
            <a:endParaRPr lang="zh-CN" altLang="en-US"/>
          </a:p>
        </p:txBody>
      </p:sp>
      <p:sp>
        <p:nvSpPr>
          <p:cNvPr id="3840" name="textbox 3840"/>
          <p:cNvSpPr/>
          <p:nvPr/>
        </p:nvSpPr>
        <p:spPr>
          <a:xfrm>
            <a:off x="13258993" y="9907028"/>
            <a:ext cx="1602105" cy="225425"/>
          </a:xfrm>
          <a:prstGeom prst="rect">
            <a:avLst/>
          </a:prstGeom>
          <a:noFill/>
          <a:ln w="0" cap="flat">
            <a:noFill/>
            <a:prstDash val="solid"/>
            <a:miter lim="0"/>
          </a:ln>
        </p:spPr>
        <p:txBody>
          <a:bodyPr vert="horz" wrap="square" lIns="0" tIns="0" rIns="0" bIns="0"/>
          <a:lstStyle/>
          <a:p>
            <a:pPr algn="l" rtl="0" eaLnBrk="0">
              <a:lnSpc>
                <a:spcPct val="121000"/>
              </a:lnSpc>
              <a:tabLst/>
            </a:pPr>
            <a:endParaRPr sz="400" dirty="0">
              <a:latin typeface="Arial"/>
              <a:ea typeface="Arial"/>
              <a:cs typeface="Arial"/>
            </a:endParaRPr>
          </a:p>
          <a:p>
            <a:pPr marL="12700" algn="l" rtl="0" eaLnBrk="0">
              <a:lnSpc>
                <a:spcPct val="87000"/>
              </a:lnSpc>
              <a:spcBef>
                <a:spcPts val="2"/>
              </a:spcBef>
              <a:tabLst/>
            </a:pPr>
            <a:r>
              <a:rPr sz="800" b="1" kern="0" spc="0" dirty="0">
                <a:solidFill>
                  <a:srgbClr val="00477F">
                    <a:alpha val="100000"/>
                  </a:srgbClr>
                </a:solidFill>
                <a:latin typeface="Microsoft JhengHei"/>
                <a:ea typeface="Microsoft JhengHei"/>
                <a:cs typeface="Microsoft JhengHei"/>
              </a:rPr>
              <a:t>keuda</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kemendagri</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go</a:t>
            </a:r>
            <a:r>
              <a:rPr sz="800" b="1" kern="0" spc="30" dirty="0">
                <a:solidFill>
                  <a:srgbClr val="00477F">
                    <a:alpha val="100000"/>
                  </a:srgbClr>
                </a:solidFill>
                <a:latin typeface="Microsoft JhengHei"/>
                <a:ea typeface="Microsoft JhengHei"/>
                <a:cs typeface="Microsoft JhengHei"/>
              </a:rPr>
              <a:t>.</a:t>
            </a:r>
            <a:r>
              <a:rPr sz="800" b="1" kern="0" spc="0" dirty="0">
                <a:solidFill>
                  <a:srgbClr val="00477F">
                    <a:alpha val="100000"/>
                  </a:srgbClr>
                </a:solidFill>
                <a:latin typeface="Microsoft JhengHei"/>
                <a:ea typeface="Microsoft JhengHei"/>
                <a:cs typeface="Microsoft JhengHei"/>
              </a:rPr>
              <a:t>id</a:t>
            </a:r>
            <a:r>
              <a:rPr sz="800" b="1" kern="0" spc="30" dirty="0">
                <a:solidFill>
                  <a:srgbClr val="00477F">
                    <a:alpha val="100000"/>
                  </a:srgbClr>
                </a:solidFill>
                <a:latin typeface="Microsoft JhengHei"/>
                <a:ea typeface="Microsoft JhengHei"/>
                <a:cs typeface="Microsoft JhengHei"/>
              </a:rPr>
              <a:t>      </a:t>
            </a:r>
            <a:endParaRPr sz="800" dirty="0">
              <a:latin typeface="Microsoft JhengHei"/>
              <a:ea typeface="Microsoft JhengHei"/>
              <a:cs typeface="Microsoft JhengHei"/>
            </a:endParaRPr>
          </a:p>
        </p:txBody>
      </p:sp>
      <p:pic>
        <p:nvPicPr>
          <p:cNvPr id="3842" name="picture 3842"/>
          <p:cNvPicPr>
            <a:picLocks noChangeAspect="1"/>
          </p:cNvPicPr>
          <p:nvPr/>
        </p:nvPicPr>
        <p:blipFill>
          <a:blip r:embed="rId17"/>
          <a:stretch>
            <a:fillRect/>
          </a:stretch>
        </p:blipFill>
        <p:spPr>
          <a:xfrm rot="21600000">
            <a:off x="14623705" y="9919728"/>
            <a:ext cx="200533" cy="201167"/>
          </a:xfrm>
          <a:prstGeom prst="rect">
            <a:avLst/>
          </a:prstGeom>
        </p:spPr>
      </p:pic>
      <p:pic>
        <p:nvPicPr>
          <p:cNvPr id="3844" name="picture 3844"/>
          <p:cNvPicPr>
            <a:picLocks noChangeAspect="1"/>
          </p:cNvPicPr>
          <p:nvPr/>
        </p:nvPicPr>
        <p:blipFill>
          <a:blip r:embed="rId18"/>
          <a:stretch>
            <a:fillRect/>
          </a:stretch>
        </p:blipFill>
        <p:spPr>
          <a:xfrm rot="21600000">
            <a:off x="13095351" y="10149142"/>
            <a:ext cx="1540918" cy="112791"/>
          </a:xfrm>
          <a:prstGeom prst="rect">
            <a:avLst/>
          </a:prstGeom>
        </p:spPr>
      </p:pic>
      <p:pic>
        <p:nvPicPr>
          <p:cNvPr id="3846" name="picture 3846"/>
          <p:cNvPicPr>
            <a:picLocks noChangeAspect="1"/>
          </p:cNvPicPr>
          <p:nvPr/>
        </p:nvPicPr>
        <p:blipFill>
          <a:blip r:embed="rId19"/>
          <a:stretch>
            <a:fillRect/>
          </a:stretch>
        </p:blipFill>
        <p:spPr>
          <a:xfrm rot="21600000">
            <a:off x="15358998" y="10137417"/>
            <a:ext cx="1670212" cy="99720"/>
          </a:xfrm>
          <a:prstGeom prst="rect">
            <a:avLst/>
          </a:prstGeom>
        </p:spPr>
      </p:pic>
      <p:pic>
        <p:nvPicPr>
          <p:cNvPr id="3848" name="picture 3848"/>
          <p:cNvPicPr>
            <a:picLocks noChangeAspect="1"/>
          </p:cNvPicPr>
          <p:nvPr/>
        </p:nvPicPr>
        <p:blipFill>
          <a:blip r:embed="rId20"/>
          <a:stretch>
            <a:fillRect/>
          </a:stretch>
        </p:blipFill>
        <p:spPr>
          <a:xfrm rot="21600000">
            <a:off x="1065546" y="767816"/>
            <a:ext cx="1504583" cy="85511"/>
          </a:xfrm>
          <a:prstGeom prst="rect">
            <a:avLst/>
          </a:prstGeom>
        </p:spPr>
      </p:pic>
      <p:sp>
        <p:nvSpPr>
          <p:cNvPr id="3850" name="textbox 3850"/>
          <p:cNvSpPr/>
          <p:nvPr/>
        </p:nvSpPr>
        <p:spPr>
          <a:xfrm>
            <a:off x="17777333" y="9569907"/>
            <a:ext cx="322579" cy="247015"/>
          </a:xfrm>
          <a:prstGeom prst="rect">
            <a:avLst/>
          </a:prstGeom>
          <a:noFill/>
          <a:ln w="0" cap="flat">
            <a:noFill/>
            <a:prstDash val="solid"/>
            <a:miter lim="0"/>
          </a:ln>
        </p:spPr>
        <p:txBody>
          <a:bodyPr vert="horz" wrap="square" lIns="0" tIns="0" rIns="0" bIns="0"/>
          <a:lstStyle/>
          <a:p>
            <a:pPr algn="l" rtl="0" eaLnBrk="0">
              <a:lnSpc>
                <a:spcPct val="75634"/>
              </a:lnSpc>
              <a:tabLst/>
            </a:pPr>
            <a:endParaRPr sz="100" dirty="0">
              <a:latin typeface="Arial"/>
              <a:ea typeface="Arial"/>
              <a:cs typeface="Arial"/>
            </a:endParaRPr>
          </a:p>
          <a:p>
            <a:pPr marL="12700" algn="l" rtl="0" eaLnBrk="0">
              <a:lnSpc>
                <a:spcPct val="81000"/>
              </a:lnSpc>
              <a:tabLst/>
            </a:pPr>
            <a:r>
              <a:rPr sz="1800" b="1" kern="0" spc="-40" dirty="0">
                <a:solidFill>
                  <a:srgbClr val="000000">
                    <a:alpha val="100000"/>
                  </a:srgbClr>
                </a:solidFill>
                <a:latin typeface="Arial Black"/>
                <a:ea typeface="Arial Black"/>
                <a:cs typeface="Arial Black"/>
              </a:rPr>
              <a:t>38</a:t>
            </a:r>
            <a:endParaRPr sz="1800" dirty="0">
              <a:latin typeface="Arial Black"/>
              <a:ea typeface="Arial Black"/>
              <a:cs typeface="Arial Black"/>
            </a:endParaRPr>
          </a:p>
        </p:txBody>
      </p:sp>
      <p:sp>
        <p:nvSpPr>
          <p:cNvPr id="2" name="TextBox 1">
            <a:extLst>
              <a:ext uri="{FF2B5EF4-FFF2-40B4-BE49-F238E27FC236}">
                <a16:creationId xmlns:a16="http://schemas.microsoft.com/office/drawing/2014/main" id="{6A9777B3-BB03-EEA2-130E-FFB09617ACA3}"/>
              </a:ext>
            </a:extLst>
          </p:cNvPr>
          <p:cNvSpPr txBox="1"/>
          <p:nvPr/>
        </p:nvSpPr>
        <p:spPr>
          <a:xfrm>
            <a:off x="687897" y="1988191"/>
            <a:ext cx="2080470" cy="1200329"/>
          </a:xfrm>
          <a:prstGeom prst="rect">
            <a:avLst/>
          </a:prstGeom>
          <a:noFill/>
        </p:spPr>
        <p:txBody>
          <a:bodyPr wrap="square" rtlCol="0">
            <a:spAutoFit/>
          </a:bodyPr>
          <a:lstStyle/>
          <a:p>
            <a:r>
              <a:rPr lang="en-US" sz="2400" b="1" dirty="0"/>
              <a:t>Dalam </a:t>
            </a:r>
            <a:r>
              <a:rPr lang="en-US" sz="2400" b="1" dirty="0" err="1"/>
              <a:t>rangka</a:t>
            </a:r>
            <a:r>
              <a:rPr lang="en-US" sz="2400" b="1" dirty="0"/>
              <a:t> </a:t>
            </a:r>
            <a:r>
              <a:rPr lang="en-US" sz="2400" b="1" dirty="0" err="1"/>
              <a:t>Pelaksanaan</a:t>
            </a:r>
            <a:endParaRPr lang="en-ID" sz="240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4" name="picture 3964"/>
          <p:cNvPicPr>
            <a:picLocks noChangeAspect="1"/>
          </p:cNvPicPr>
          <p:nvPr/>
        </p:nvPicPr>
        <p:blipFill>
          <a:blip r:embed="rId2"/>
          <a:stretch>
            <a:fillRect/>
          </a:stretch>
        </p:blipFill>
        <p:spPr>
          <a:xfrm rot="21600000">
            <a:off x="0" y="0"/>
            <a:ext cx="18288000" cy="10286996"/>
          </a:xfrm>
          <a:prstGeom prst="rect">
            <a:avLst/>
          </a:prstGeom>
        </p:spPr>
      </p:pic>
      <p:grpSp>
        <p:nvGrpSpPr>
          <p:cNvPr id="206" name="group 206"/>
          <p:cNvGrpSpPr/>
          <p:nvPr/>
        </p:nvGrpSpPr>
        <p:grpSpPr>
          <a:xfrm rot="21600000">
            <a:off x="0" y="0"/>
            <a:ext cx="4896611" cy="10286997"/>
            <a:chOff x="0" y="0"/>
            <a:chExt cx="4896611" cy="10286997"/>
          </a:xfrm>
        </p:grpSpPr>
        <p:pic>
          <p:nvPicPr>
            <p:cNvPr id="3966" name="picture 3966"/>
            <p:cNvPicPr>
              <a:picLocks noChangeAspect="1"/>
            </p:cNvPicPr>
            <p:nvPr/>
          </p:nvPicPr>
          <p:blipFill>
            <a:blip r:embed="rId3"/>
            <a:stretch>
              <a:fillRect/>
            </a:stretch>
          </p:blipFill>
          <p:spPr>
            <a:xfrm rot="21600000">
              <a:off x="0" y="0"/>
              <a:ext cx="4896611" cy="10286997"/>
            </a:xfrm>
            <a:prstGeom prst="rect">
              <a:avLst/>
            </a:prstGeom>
          </p:spPr>
        </p:pic>
        <p:sp>
          <p:nvSpPr>
            <p:cNvPr id="3968" name="textbox 3968"/>
            <p:cNvSpPr/>
            <p:nvPr/>
          </p:nvSpPr>
          <p:spPr>
            <a:xfrm>
              <a:off x="-12700" y="-12700"/>
              <a:ext cx="4922520" cy="10341609"/>
            </a:xfrm>
            <a:prstGeom prst="rect">
              <a:avLst/>
            </a:prstGeom>
            <a:noFill/>
            <a:ln w="0" cap="flat">
              <a:noFill/>
              <a:prstDash val="solid"/>
              <a:miter lim="0"/>
            </a:ln>
          </p:spPr>
          <p:txBody>
            <a:bodyPr vert="horz" wrap="square" lIns="0" tIns="0" rIns="0" bIns="0"/>
            <a:lstStyle/>
            <a:p>
              <a:pPr algn="l" rtl="0" eaLnBrk="0">
                <a:lnSpc>
                  <a:spcPct val="106000"/>
                </a:lnSpc>
                <a:tabLst/>
              </a:pPr>
              <a:endParaRPr sz="1000" dirty="0">
                <a:latin typeface="Arial"/>
                <a:ea typeface="Arial"/>
                <a:cs typeface="Arial"/>
              </a:endParaRPr>
            </a:p>
            <a:p>
              <a:pPr algn="l" rtl="0" eaLnBrk="0">
                <a:lnSpc>
                  <a:spcPct val="106000"/>
                </a:lnSpc>
                <a:tabLst/>
              </a:pPr>
              <a:endParaRPr sz="1000" dirty="0">
                <a:latin typeface="Arial"/>
                <a:ea typeface="Arial"/>
                <a:cs typeface="Arial"/>
              </a:endParaRPr>
            </a:p>
            <a:p>
              <a:pPr marL="1016000" algn="l" rtl="0" eaLnBrk="0">
                <a:lnSpc>
                  <a:spcPct val="82000"/>
                </a:lnSpc>
                <a:spcBef>
                  <a:spcPts val="1"/>
                </a:spcBef>
                <a:tabLst/>
              </a:pPr>
              <a:r>
                <a:rPr sz="1000" b="1" kern="0" spc="10" dirty="0">
                  <a:solidFill>
                    <a:srgbClr val="ECF284">
                      <a:alpha val="100000"/>
                    </a:srgbClr>
                  </a:solidFill>
                  <a:latin typeface="Microsoft JhengHei"/>
                  <a:ea typeface="Microsoft JhengHei"/>
                  <a:cs typeface="Microsoft JhengHei"/>
                </a:rPr>
                <a:t>DITJEN KE</a:t>
              </a:r>
              <a:r>
                <a:rPr sz="1000" b="1" kern="0" spc="0" dirty="0">
                  <a:solidFill>
                    <a:srgbClr val="ECF284">
                      <a:alpha val="100000"/>
                    </a:srgbClr>
                  </a:solidFill>
                  <a:latin typeface="Microsoft JhengHei"/>
                  <a:ea typeface="Microsoft JhengHei"/>
                  <a:cs typeface="Microsoft JhengHei"/>
                </a:rPr>
                <a:t>UDA</a:t>
              </a:r>
              <a:endParaRPr sz="1000" dirty="0">
                <a:latin typeface="Microsoft JhengHei"/>
                <a:ea typeface="Microsoft JhengHei"/>
                <a:cs typeface="Microsoft JhengHei"/>
              </a:endParaRPr>
            </a:p>
            <a:p>
              <a:pPr marL="1016000" algn="l" rtl="0" eaLnBrk="0">
                <a:lnSpc>
                  <a:spcPct val="83000"/>
                </a:lnSpc>
                <a:spcBef>
                  <a:spcPts val="396"/>
                </a:spcBef>
                <a:tabLst/>
              </a:pPr>
              <a:r>
                <a:rPr sz="1000" b="1" kern="0" spc="0" dirty="0">
                  <a:solidFill>
                    <a:srgbClr val="FFFFFF">
                      <a:alpha val="100000"/>
                    </a:srgbClr>
                  </a:solidFill>
                  <a:latin typeface="Microsoft JhengHei"/>
                  <a:ea typeface="Microsoft JhengHei"/>
                  <a:cs typeface="Microsoft JhengHei"/>
                </a:rPr>
                <a:t>KEMENTERIAN D</a:t>
              </a:r>
              <a:r>
                <a:rPr sz="1000" b="1" kern="0" spc="-10" dirty="0">
                  <a:solidFill>
                    <a:srgbClr val="FFFFFF">
                      <a:alpha val="100000"/>
                    </a:srgbClr>
                  </a:solidFill>
                  <a:latin typeface="Microsoft JhengHei"/>
                  <a:ea typeface="Microsoft JhengHei"/>
                  <a:cs typeface="Microsoft JhengHei"/>
                </a:rPr>
                <a:t>ALAM NEGERI</a:t>
              </a:r>
              <a:endParaRPr sz="1000" dirty="0">
                <a:latin typeface="Microsoft JhengHei"/>
                <a:ea typeface="Microsoft JhengHei"/>
                <a:cs typeface="Microsoft JhengHei"/>
              </a:endParaRPr>
            </a:p>
            <a:p>
              <a:pPr algn="l" rtl="0" eaLnBrk="0">
                <a:lnSpc>
                  <a:spcPct val="113000"/>
                </a:lnSpc>
                <a:tabLst/>
              </a:pPr>
              <a:endParaRPr sz="300" dirty="0">
                <a:latin typeface="Arial"/>
                <a:ea typeface="Arial"/>
                <a:cs typeface="Arial"/>
              </a:endParaRPr>
            </a:p>
            <a:p>
              <a:pPr marL="1016000" algn="l" rtl="0" eaLnBrk="0">
                <a:lnSpc>
                  <a:spcPct val="83000"/>
                </a:lnSpc>
                <a:spcBef>
                  <a:spcPts val="1"/>
                </a:spcBef>
                <a:tabLst/>
              </a:pPr>
              <a:r>
                <a:rPr sz="1000" b="1" kern="0" spc="0" dirty="0">
                  <a:solidFill>
                    <a:srgbClr val="FFFFFF">
                      <a:alpha val="100000"/>
                    </a:srgbClr>
                  </a:solidFill>
                  <a:latin typeface="Microsoft JhengHei"/>
                  <a:ea typeface="Microsoft JhengHei"/>
                  <a:cs typeface="Microsoft JhengHei"/>
                </a:rPr>
                <a:t>REPUBLIK</a:t>
              </a:r>
              <a:r>
                <a:rPr sz="1000" b="1" kern="0" spc="50" dirty="0">
                  <a:solidFill>
                    <a:srgbClr val="FFFFFF">
                      <a:alpha val="100000"/>
                    </a:srgbClr>
                  </a:solidFill>
                  <a:latin typeface="Microsoft JhengHei"/>
                  <a:ea typeface="Microsoft JhengHei"/>
                  <a:cs typeface="Microsoft JhengHei"/>
                </a:rPr>
                <a:t> </a:t>
              </a:r>
              <a:r>
                <a:rPr sz="1000" b="1" kern="0" spc="0" dirty="0">
                  <a:solidFill>
                    <a:srgbClr val="FFFFFF">
                      <a:alpha val="100000"/>
                    </a:srgbClr>
                  </a:solidFill>
                  <a:latin typeface="Microsoft JhengHei"/>
                  <a:ea typeface="Microsoft JhengHei"/>
                  <a:cs typeface="Microsoft JhengHei"/>
                </a:rPr>
                <a:t>INDONESIA</a:t>
              </a:r>
              <a:endParaRPr sz="1000" dirty="0">
                <a:latin typeface="Microsoft JhengHei"/>
                <a:ea typeface="Microsoft JhengHei"/>
                <a:cs typeface="Microsoft JhengHei"/>
              </a:endParaRPr>
            </a:p>
          </p:txBody>
        </p:sp>
      </p:grpSp>
      <p:grpSp>
        <p:nvGrpSpPr>
          <p:cNvPr id="208" name="group 208"/>
          <p:cNvGrpSpPr/>
          <p:nvPr/>
        </p:nvGrpSpPr>
        <p:grpSpPr>
          <a:xfrm rot="21600000">
            <a:off x="85949" y="1555115"/>
            <a:ext cx="9196099" cy="7750809"/>
            <a:chOff x="0" y="0"/>
            <a:chExt cx="9196099" cy="7750809"/>
          </a:xfrm>
        </p:grpSpPr>
        <p:pic>
          <p:nvPicPr>
            <p:cNvPr id="3970" name="picture 3970"/>
            <p:cNvPicPr>
              <a:picLocks noChangeAspect="1"/>
            </p:cNvPicPr>
            <p:nvPr/>
          </p:nvPicPr>
          <p:blipFill>
            <a:blip r:embed="rId4"/>
            <a:stretch>
              <a:fillRect/>
            </a:stretch>
          </p:blipFill>
          <p:spPr>
            <a:xfrm rot="21600000">
              <a:off x="0" y="0"/>
              <a:ext cx="9196099" cy="7750809"/>
            </a:xfrm>
            <a:prstGeom prst="rect">
              <a:avLst/>
            </a:prstGeom>
          </p:spPr>
        </p:pic>
        <p:sp>
          <p:nvSpPr>
            <p:cNvPr id="3972" name="textbox 3972"/>
            <p:cNvSpPr/>
            <p:nvPr/>
          </p:nvSpPr>
          <p:spPr>
            <a:xfrm>
              <a:off x="-12700" y="-12700"/>
              <a:ext cx="9222105" cy="7811769"/>
            </a:xfrm>
            <a:prstGeom prst="rect">
              <a:avLst/>
            </a:prstGeom>
            <a:noFill/>
            <a:ln w="0" cap="flat">
              <a:noFill/>
              <a:prstDash val="solid"/>
              <a:miter lim="0"/>
            </a:ln>
          </p:spPr>
          <p:txBody>
            <a:bodyPr vert="horz" wrap="square" lIns="0" tIns="0" rIns="0" bIns="0"/>
            <a:lstStyle/>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1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102000"/>
                </a:lnSpc>
                <a:tabLst/>
              </a:pPr>
              <a:endParaRPr sz="1000" dirty="0">
                <a:latin typeface="Arial"/>
                <a:ea typeface="Arial"/>
                <a:cs typeface="Arial"/>
              </a:endParaRPr>
            </a:p>
            <a:p>
              <a:pPr algn="l" rtl="0" eaLnBrk="0">
                <a:lnSpc>
                  <a:spcPct val="6710"/>
                </a:lnSpc>
                <a:tabLst/>
              </a:pPr>
              <a:endParaRPr sz="100" dirty="0">
                <a:latin typeface="Arial"/>
                <a:ea typeface="Arial"/>
                <a:cs typeface="Arial"/>
              </a:endParaRPr>
            </a:p>
            <a:p>
              <a:pPr marL="8369300" algn="l" rtl="0" eaLnBrk="0">
                <a:lnSpc>
                  <a:spcPct val="73000"/>
                </a:lnSpc>
                <a:tabLst/>
              </a:pPr>
              <a:r>
                <a:rPr sz="1200" kern="0" spc="-20" dirty="0">
                  <a:solidFill>
                    <a:srgbClr val="898989">
                      <a:alpha val="100000"/>
                    </a:srgbClr>
                  </a:solidFill>
                  <a:latin typeface="Calibri"/>
                  <a:ea typeface="Calibri"/>
                  <a:cs typeface="Calibri"/>
                </a:rPr>
                <a:t>40</a:t>
              </a:r>
              <a:endParaRPr sz="1200" dirty="0">
                <a:latin typeface="Calibri"/>
                <a:ea typeface="Calibri"/>
                <a:cs typeface="Calibri"/>
              </a:endParaRPr>
            </a:p>
          </p:txBody>
        </p:sp>
      </p:grpSp>
      <p:sp>
        <p:nvSpPr>
          <p:cNvPr id="3974" name="textbox 3974"/>
          <p:cNvSpPr/>
          <p:nvPr/>
        </p:nvSpPr>
        <p:spPr>
          <a:xfrm>
            <a:off x="9770446" y="4035857"/>
            <a:ext cx="8183880" cy="4901565"/>
          </a:xfrm>
          <a:prstGeom prst="rect">
            <a:avLst/>
          </a:prstGeom>
          <a:noFill/>
          <a:ln w="0" cap="flat">
            <a:noFill/>
            <a:prstDash val="solid"/>
            <a:miter lim="0"/>
          </a:ln>
        </p:spPr>
        <p:txBody>
          <a:bodyPr vert="horz" wrap="square" lIns="0" tIns="0" rIns="0" bIns="0"/>
          <a:lstStyle/>
          <a:p>
            <a:pPr algn="l" rtl="0" eaLnBrk="0">
              <a:lnSpc>
                <a:spcPct val="181000"/>
              </a:lnSpc>
              <a:tabLst/>
            </a:pPr>
            <a:endParaRPr sz="100" dirty="0">
              <a:latin typeface="Arial"/>
              <a:ea typeface="Arial"/>
              <a:cs typeface="Arial"/>
            </a:endParaRPr>
          </a:p>
          <a:p>
            <a:pPr marL="12700" indent="19684" algn="l" rtl="0" eaLnBrk="0">
              <a:lnSpc>
                <a:spcPct val="100000"/>
              </a:lnSpc>
              <a:tabLst/>
            </a:pPr>
            <a:r>
              <a:rPr sz="2900" kern="0" spc="50" dirty="0">
                <a:solidFill>
                  <a:srgbClr val="313138">
                    <a:alpha val="100000"/>
                  </a:srgbClr>
                </a:solidFill>
                <a:latin typeface="Arial"/>
                <a:ea typeface="Arial"/>
                <a:cs typeface="Arial"/>
              </a:rPr>
              <a:t>Dalam</a:t>
            </a:r>
            <a:r>
              <a:rPr sz="2900" kern="0" spc="70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upaya</a:t>
            </a:r>
            <a:r>
              <a:rPr sz="2900" kern="0" spc="72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mendorong</a:t>
            </a:r>
            <a:r>
              <a:rPr sz="2900" kern="0" spc="72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k</a:t>
            </a:r>
            <a:r>
              <a:rPr sz="2900" kern="0" spc="40" dirty="0">
                <a:solidFill>
                  <a:srgbClr val="313138">
                    <a:alpha val="100000"/>
                  </a:srgbClr>
                </a:solidFill>
                <a:latin typeface="Arial"/>
                <a:ea typeface="Arial"/>
                <a:cs typeface="Arial"/>
              </a:rPr>
              <a:t>emandirian</a:t>
            </a:r>
            <a:r>
              <a:rPr sz="2900" kern="0" spc="720" dirty="0">
                <a:solidFill>
                  <a:srgbClr val="313138">
                    <a:alpha val="100000"/>
                  </a:srgbClr>
                </a:solidFill>
                <a:latin typeface="Arial"/>
                <a:ea typeface="Arial"/>
                <a:cs typeface="Arial"/>
              </a:rPr>
              <a:t> </a:t>
            </a:r>
            <a:r>
              <a:rPr sz="2900" kern="0" spc="40" dirty="0">
                <a:solidFill>
                  <a:srgbClr val="313138">
                    <a:alpha val="100000"/>
                  </a:srgbClr>
                </a:solidFill>
                <a:latin typeface="Arial"/>
                <a:ea typeface="Arial"/>
                <a:cs typeface="Arial"/>
              </a:rPr>
              <a:t>bangsa</a:t>
            </a:r>
            <a:r>
              <a:rPr sz="2900" kern="0" spc="0" dirty="0">
                <a:solidFill>
                  <a:srgbClr val="313138">
                    <a:alpha val="100000"/>
                  </a:srgbClr>
                </a:solidFill>
                <a:latin typeface="Arial"/>
                <a:ea typeface="Arial"/>
                <a:cs typeface="Arial"/>
              </a:rPr>
              <a:t> </a:t>
            </a:r>
            <a:r>
              <a:rPr sz="2900" kern="0" spc="70" dirty="0">
                <a:solidFill>
                  <a:srgbClr val="313138">
                    <a:alpha val="100000"/>
                  </a:srgbClr>
                </a:solidFill>
                <a:latin typeface="Arial"/>
                <a:ea typeface="Arial"/>
                <a:cs typeface="Arial"/>
              </a:rPr>
              <a:t>melalui   swasemb</a:t>
            </a:r>
            <a:r>
              <a:rPr sz="2900" kern="0" spc="60" dirty="0">
                <a:solidFill>
                  <a:srgbClr val="313138">
                    <a:alpha val="100000"/>
                  </a:srgbClr>
                </a:solidFill>
                <a:latin typeface="Arial"/>
                <a:ea typeface="Arial"/>
                <a:cs typeface="Arial"/>
              </a:rPr>
              <a:t>ada</a:t>
            </a:r>
            <a:r>
              <a:rPr sz="2900" kern="0" spc="160" dirty="0">
                <a:solidFill>
                  <a:srgbClr val="313138">
                    <a:alpha val="100000"/>
                  </a:srgbClr>
                </a:solidFill>
                <a:latin typeface="Arial"/>
                <a:ea typeface="Arial"/>
                <a:cs typeface="Arial"/>
              </a:rPr>
              <a:t>   </a:t>
            </a:r>
            <a:r>
              <a:rPr sz="2900" kern="0" spc="60" dirty="0">
                <a:solidFill>
                  <a:srgbClr val="313138">
                    <a:alpha val="100000"/>
                  </a:srgbClr>
                </a:solidFill>
                <a:latin typeface="Arial"/>
                <a:ea typeface="Arial"/>
                <a:cs typeface="Arial"/>
              </a:rPr>
              <a:t>pangan</a:t>
            </a:r>
            <a:r>
              <a:rPr sz="2900" kern="0" spc="160" dirty="0">
                <a:solidFill>
                  <a:srgbClr val="313138">
                    <a:alpha val="100000"/>
                  </a:srgbClr>
                </a:solidFill>
                <a:latin typeface="Arial"/>
                <a:ea typeface="Arial"/>
                <a:cs typeface="Arial"/>
              </a:rPr>
              <a:t>   </a:t>
            </a:r>
            <a:r>
              <a:rPr sz="2900" kern="0" spc="60" dirty="0">
                <a:solidFill>
                  <a:srgbClr val="313138">
                    <a:alpha val="100000"/>
                  </a:srgbClr>
                </a:solidFill>
                <a:latin typeface="Arial"/>
                <a:ea typeface="Arial"/>
                <a:cs typeface="Arial"/>
              </a:rPr>
              <a:t>berkelanjutan</a:t>
            </a:r>
            <a:r>
              <a:rPr sz="2900" kern="0" spc="1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sebagai</a:t>
            </a:r>
            <a:r>
              <a:rPr sz="2900" kern="0" spc="2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perwujudan</a:t>
            </a:r>
            <a:r>
              <a:rPr sz="2900" kern="0" spc="390" dirty="0">
                <a:solidFill>
                  <a:srgbClr val="313138">
                    <a:alpha val="100000"/>
                  </a:srgbClr>
                </a:solidFill>
                <a:latin typeface="Arial"/>
                <a:ea typeface="Arial"/>
                <a:cs typeface="Arial"/>
              </a:rPr>
              <a:t>  </a:t>
            </a:r>
            <a:r>
              <a:rPr sz="2900" b="1" kern="0" spc="50" dirty="0">
                <a:solidFill>
                  <a:srgbClr val="4187B5">
                    <a:alpha val="100000"/>
                  </a:srgbClr>
                </a:solidFill>
                <a:latin typeface="Arial"/>
                <a:ea typeface="Arial"/>
                <a:cs typeface="Arial"/>
              </a:rPr>
              <a:t>As</a:t>
            </a:r>
            <a:r>
              <a:rPr sz="2900" b="1" kern="0" spc="40" dirty="0">
                <a:solidFill>
                  <a:srgbClr val="4187B5">
                    <a:alpha val="100000"/>
                  </a:srgbClr>
                </a:solidFill>
                <a:latin typeface="Arial"/>
                <a:ea typeface="Arial"/>
                <a:cs typeface="Arial"/>
              </a:rPr>
              <a:t>ta</a:t>
            </a:r>
            <a:r>
              <a:rPr sz="2900" b="1" kern="0" spc="390" dirty="0">
                <a:solidFill>
                  <a:srgbClr val="4187B5">
                    <a:alpha val="100000"/>
                  </a:srgbClr>
                </a:solidFill>
                <a:latin typeface="Arial"/>
                <a:ea typeface="Arial"/>
                <a:cs typeface="Arial"/>
              </a:rPr>
              <a:t>  </a:t>
            </a:r>
            <a:r>
              <a:rPr sz="2900" b="1" kern="0" spc="40" dirty="0">
                <a:solidFill>
                  <a:srgbClr val="4187B5">
                    <a:alpha val="100000"/>
                  </a:srgbClr>
                </a:solidFill>
                <a:latin typeface="Arial"/>
                <a:ea typeface="Arial"/>
                <a:cs typeface="Arial"/>
              </a:rPr>
              <a:t>Cita</a:t>
            </a:r>
            <a:r>
              <a:rPr sz="2900" b="1" kern="0" spc="20" dirty="0">
                <a:solidFill>
                  <a:srgbClr val="4187B5">
                    <a:alpha val="100000"/>
                  </a:srgbClr>
                </a:solidFill>
                <a:latin typeface="Arial"/>
                <a:ea typeface="Arial"/>
                <a:cs typeface="Arial"/>
              </a:rPr>
              <a:t>   </a:t>
            </a:r>
            <a:r>
              <a:rPr sz="2900" b="1" kern="0" spc="40" dirty="0">
                <a:solidFill>
                  <a:srgbClr val="4187B5">
                    <a:alpha val="100000"/>
                  </a:srgbClr>
                </a:solidFill>
                <a:latin typeface="Arial"/>
                <a:ea typeface="Arial"/>
                <a:cs typeface="Arial"/>
              </a:rPr>
              <a:t>kedua</a:t>
            </a:r>
            <a:r>
              <a:rPr sz="2900" b="1" kern="0" spc="410" dirty="0">
                <a:solidFill>
                  <a:srgbClr val="4187B5">
                    <a:alpha val="100000"/>
                  </a:srgbClr>
                </a:solidFill>
                <a:latin typeface="Arial"/>
                <a:ea typeface="Arial"/>
                <a:cs typeface="Arial"/>
              </a:rPr>
              <a:t>  </a:t>
            </a:r>
            <a:r>
              <a:rPr sz="2900" b="1" kern="0" spc="40" dirty="0">
                <a:solidFill>
                  <a:srgbClr val="4187B5">
                    <a:alpha val="100000"/>
                  </a:srgbClr>
                </a:solidFill>
                <a:latin typeface="Arial"/>
                <a:ea typeface="Arial"/>
                <a:cs typeface="Arial"/>
              </a:rPr>
              <a:t>dan</a:t>
            </a:r>
            <a:r>
              <a:rPr sz="2900" b="1" kern="0" spc="0" dirty="0">
                <a:solidFill>
                  <a:srgbClr val="4187B5">
                    <a:alpha val="100000"/>
                  </a:srgbClr>
                </a:solidFill>
                <a:latin typeface="Arial"/>
                <a:ea typeface="Arial"/>
                <a:cs typeface="Arial"/>
              </a:rPr>
              <a:t> </a:t>
            </a:r>
            <a:r>
              <a:rPr sz="2900" b="1" kern="0" spc="60" dirty="0">
                <a:solidFill>
                  <a:srgbClr val="4187B5">
                    <a:alpha val="100000"/>
                  </a:srgbClr>
                </a:solidFill>
                <a:latin typeface="Arial"/>
                <a:ea typeface="Arial"/>
                <a:cs typeface="Arial"/>
              </a:rPr>
              <a:t>Pembangunan  dari</a:t>
            </a:r>
            <a:r>
              <a:rPr sz="2900" b="1" kern="0" spc="160" dirty="0">
                <a:solidFill>
                  <a:srgbClr val="4187B5">
                    <a:alpha val="100000"/>
                  </a:srgbClr>
                </a:solidFill>
                <a:latin typeface="Arial"/>
                <a:ea typeface="Arial"/>
                <a:cs typeface="Arial"/>
              </a:rPr>
              <a:t>  </a:t>
            </a:r>
            <a:r>
              <a:rPr sz="2900" b="1" kern="0" spc="60" dirty="0">
                <a:solidFill>
                  <a:srgbClr val="4187B5">
                    <a:alpha val="100000"/>
                  </a:srgbClr>
                </a:solidFill>
                <a:latin typeface="Arial"/>
                <a:ea typeface="Arial"/>
                <a:cs typeface="Arial"/>
              </a:rPr>
              <a:t>desa</a:t>
            </a:r>
            <a:r>
              <a:rPr sz="2900" b="1" kern="0" spc="190" dirty="0">
                <a:solidFill>
                  <a:srgbClr val="4187B5">
                    <a:alpha val="100000"/>
                  </a:srgbClr>
                </a:solidFill>
                <a:latin typeface="Arial"/>
                <a:ea typeface="Arial"/>
                <a:cs typeface="Arial"/>
              </a:rPr>
              <a:t>  </a:t>
            </a:r>
            <a:r>
              <a:rPr sz="2900" kern="0" spc="60" dirty="0">
                <a:solidFill>
                  <a:srgbClr val="313138">
                    <a:alpha val="100000"/>
                  </a:srgbClr>
                </a:solidFill>
                <a:latin typeface="Arial"/>
                <a:ea typeface="Arial"/>
                <a:cs typeface="Arial"/>
              </a:rPr>
              <a:t>untuk</a:t>
            </a:r>
            <a:r>
              <a:rPr sz="2900" kern="0" spc="190" dirty="0">
                <a:solidFill>
                  <a:srgbClr val="313138">
                    <a:alpha val="100000"/>
                  </a:srgbClr>
                </a:solidFill>
                <a:latin typeface="Arial"/>
                <a:ea typeface="Arial"/>
                <a:cs typeface="Arial"/>
              </a:rPr>
              <a:t>  </a:t>
            </a:r>
            <a:r>
              <a:rPr sz="2900" kern="0" spc="60" dirty="0">
                <a:solidFill>
                  <a:srgbClr val="313138">
                    <a:alpha val="100000"/>
                  </a:srgbClr>
                </a:solidFill>
                <a:latin typeface="Arial"/>
                <a:ea typeface="Arial"/>
                <a:cs typeface="Arial"/>
              </a:rPr>
              <a:t>peme</a:t>
            </a:r>
            <a:r>
              <a:rPr sz="2900" kern="0" spc="50" dirty="0">
                <a:solidFill>
                  <a:srgbClr val="313138">
                    <a:alpha val="100000"/>
                  </a:srgbClr>
                </a:solidFill>
                <a:latin typeface="Arial"/>
                <a:ea typeface="Arial"/>
                <a:cs typeface="Arial"/>
              </a:rPr>
              <a:t>rataan</a:t>
            </a:r>
            <a:r>
              <a:rPr sz="2900" kern="0" spc="1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ekonomi</a:t>
            </a:r>
            <a:r>
              <a:rPr sz="2900" kern="0" spc="1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sebagai    </a:t>
            </a:r>
            <a:r>
              <a:rPr sz="2900" b="1" kern="0" spc="50" dirty="0">
                <a:solidFill>
                  <a:srgbClr val="860000">
                    <a:alpha val="100000"/>
                  </a:srgbClr>
                </a:solidFill>
                <a:latin typeface="Arial"/>
                <a:ea typeface="Arial"/>
                <a:cs typeface="Arial"/>
              </a:rPr>
              <a:t>perwujudan</a:t>
            </a:r>
            <a:r>
              <a:rPr sz="2900" b="1" kern="0" spc="10" dirty="0">
                <a:solidFill>
                  <a:srgbClr val="860000">
                    <a:alpha val="100000"/>
                  </a:srgbClr>
                </a:solidFill>
                <a:latin typeface="Arial"/>
                <a:ea typeface="Arial"/>
                <a:cs typeface="Arial"/>
              </a:rPr>
              <a:t>    </a:t>
            </a:r>
            <a:r>
              <a:rPr sz="2900" b="1" kern="0" spc="50" dirty="0">
                <a:solidFill>
                  <a:srgbClr val="860000">
                    <a:alpha val="100000"/>
                  </a:srgbClr>
                </a:solidFill>
                <a:latin typeface="Arial"/>
                <a:ea typeface="Arial"/>
                <a:cs typeface="Arial"/>
              </a:rPr>
              <a:t>Asta    Cita</a:t>
            </a:r>
            <a:r>
              <a:rPr sz="2900" b="1" kern="0" spc="20" dirty="0">
                <a:solidFill>
                  <a:srgbClr val="860000">
                    <a:alpha val="100000"/>
                  </a:srgbClr>
                </a:solidFill>
                <a:latin typeface="Arial"/>
                <a:ea typeface="Arial"/>
                <a:cs typeface="Arial"/>
              </a:rPr>
              <a:t> </a:t>
            </a:r>
            <a:r>
              <a:rPr sz="2900" b="1" kern="0" spc="0" dirty="0">
                <a:solidFill>
                  <a:srgbClr val="860000">
                    <a:alpha val="100000"/>
                  </a:srgbClr>
                </a:solidFill>
                <a:latin typeface="Arial"/>
                <a:ea typeface="Arial"/>
                <a:cs typeface="Arial"/>
              </a:rPr>
              <a:t>keenam</a:t>
            </a:r>
            <a:r>
              <a:rPr sz="2900" b="1" kern="0" spc="180" dirty="0">
                <a:solidFill>
                  <a:srgbClr val="860000">
                    <a:alpha val="100000"/>
                  </a:srgbClr>
                </a:solidFill>
                <a:latin typeface="Arial"/>
                <a:ea typeface="Arial"/>
                <a:cs typeface="Arial"/>
              </a:rPr>
              <a:t>   </a:t>
            </a:r>
            <a:r>
              <a:rPr sz="2900" b="1" kern="0" spc="0" dirty="0">
                <a:solidFill>
                  <a:srgbClr val="860000">
                    <a:alpha val="100000"/>
                  </a:srgbClr>
                </a:solidFill>
                <a:latin typeface="Arial"/>
                <a:ea typeface="Arial"/>
                <a:cs typeface="Arial"/>
              </a:rPr>
              <a:t>menuju</a:t>
            </a:r>
            <a:r>
              <a:rPr sz="2900" b="1" kern="0" spc="150" dirty="0">
                <a:solidFill>
                  <a:srgbClr val="860000">
                    <a:alpha val="100000"/>
                  </a:srgbClr>
                </a:solidFill>
                <a:latin typeface="Arial"/>
                <a:ea typeface="Arial"/>
                <a:cs typeface="Arial"/>
              </a:rPr>
              <a:t>   </a:t>
            </a:r>
            <a:r>
              <a:rPr sz="2900" b="1" kern="0" spc="0" dirty="0">
                <a:solidFill>
                  <a:srgbClr val="860000">
                    <a:alpha val="100000"/>
                  </a:srgbClr>
                </a:solidFill>
                <a:latin typeface="Arial"/>
                <a:ea typeface="Arial"/>
                <a:cs typeface="Arial"/>
              </a:rPr>
              <a:t>Indonesia</a:t>
            </a:r>
            <a:r>
              <a:rPr sz="2900" b="1" kern="0" spc="140" dirty="0">
                <a:solidFill>
                  <a:srgbClr val="860000">
                    <a:alpha val="100000"/>
                  </a:srgbClr>
                </a:solidFill>
                <a:latin typeface="Arial"/>
                <a:ea typeface="Arial"/>
                <a:cs typeface="Arial"/>
              </a:rPr>
              <a:t>   </a:t>
            </a:r>
            <a:r>
              <a:rPr sz="2900" b="1" kern="0" spc="0" dirty="0">
                <a:solidFill>
                  <a:srgbClr val="860000">
                    <a:alpha val="100000"/>
                  </a:srgbClr>
                </a:solidFill>
                <a:latin typeface="Arial"/>
                <a:ea typeface="Arial"/>
                <a:cs typeface="Arial"/>
              </a:rPr>
              <a:t>Emas</a:t>
            </a:r>
            <a:r>
              <a:rPr sz="2900" b="1" kern="0" spc="130" dirty="0">
                <a:solidFill>
                  <a:srgbClr val="860000">
                    <a:alpha val="100000"/>
                  </a:srgbClr>
                </a:solidFill>
                <a:latin typeface="Arial"/>
                <a:ea typeface="Arial"/>
                <a:cs typeface="Arial"/>
              </a:rPr>
              <a:t>   </a:t>
            </a:r>
            <a:r>
              <a:rPr sz="2900" b="1" kern="0" spc="180" dirty="0">
                <a:solidFill>
                  <a:srgbClr val="860000">
                    <a:alpha val="100000"/>
                  </a:srgbClr>
                </a:solidFill>
                <a:latin typeface="Arial"/>
                <a:ea typeface="Arial"/>
                <a:cs typeface="Arial"/>
              </a:rPr>
              <a:t>20245</a:t>
            </a:r>
            <a:r>
              <a:rPr sz="2900" b="1" kern="0" spc="-460" dirty="0">
                <a:solidFill>
                  <a:srgbClr val="860000">
                    <a:alpha val="100000"/>
                  </a:srgbClr>
                </a:solidFill>
                <a:latin typeface="Arial"/>
                <a:ea typeface="Arial"/>
                <a:cs typeface="Arial"/>
              </a:rPr>
              <a:t> </a:t>
            </a:r>
            <a:r>
              <a:rPr sz="2900" kern="0" spc="180" dirty="0">
                <a:solidFill>
                  <a:srgbClr val="313138">
                    <a:alpha val="100000"/>
                  </a:srgbClr>
                </a:solidFill>
                <a:latin typeface="Arial"/>
                <a:ea typeface="Arial"/>
                <a:cs typeface="Arial"/>
              </a:rPr>
              <a:t>,</a:t>
            </a:r>
            <a:r>
              <a:rPr sz="2900" kern="0" spc="0" dirty="0">
                <a:solidFill>
                  <a:srgbClr val="313138">
                    <a:alpha val="100000"/>
                  </a:srgbClr>
                </a:solidFill>
                <a:latin typeface="Arial"/>
                <a:ea typeface="Arial"/>
                <a:cs typeface="Arial"/>
              </a:rPr>
              <a:t> </a:t>
            </a:r>
            <a:r>
              <a:rPr sz="2900" kern="0" spc="70" dirty="0">
                <a:solidFill>
                  <a:srgbClr val="313138">
                    <a:alpha val="100000"/>
                  </a:srgbClr>
                </a:solidFill>
                <a:latin typeface="Arial"/>
                <a:ea typeface="Arial"/>
                <a:cs typeface="Arial"/>
              </a:rPr>
              <a:t>perlu   membe</a:t>
            </a:r>
            <a:r>
              <a:rPr sz="2900" kern="0" spc="60" dirty="0">
                <a:solidFill>
                  <a:srgbClr val="313138">
                    <a:alpha val="100000"/>
                  </a:srgbClr>
                </a:solidFill>
                <a:latin typeface="Arial"/>
                <a:ea typeface="Arial"/>
                <a:cs typeface="Arial"/>
              </a:rPr>
              <a:t>ntuk   Koperasi</a:t>
            </a:r>
            <a:r>
              <a:rPr sz="2900" kern="0" spc="120" dirty="0">
                <a:solidFill>
                  <a:srgbClr val="313138">
                    <a:alpha val="100000"/>
                  </a:srgbClr>
                </a:solidFill>
                <a:latin typeface="Arial"/>
                <a:ea typeface="Arial"/>
                <a:cs typeface="Arial"/>
              </a:rPr>
              <a:t>   </a:t>
            </a:r>
            <a:r>
              <a:rPr sz="2900" kern="0" spc="60" dirty="0">
                <a:solidFill>
                  <a:srgbClr val="313138">
                    <a:alpha val="100000"/>
                  </a:srgbClr>
                </a:solidFill>
                <a:latin typeface="Arial"/>
                <a:ea typeface="Arial"/>
                <a:cs typeface="Arial"/>
              </a:rPr>
              <a:t>Desa/Kelurahan</a:t>
            </a:r>
            <a:r>
              <a:rPr sz="2900" kern="0" spc="0" dirty="0">
                <a:solidFill>
                  <a:srgbClr val="313138">
                    <a:alpha val="100000"/>
                  </a:srgbClr>
                </a:solidFill>
                <a:latin typeface="Arial"/>
                <a:ea typeface="Arial"/>
                <a:cs typeface="Arial"/>
              </a:rPr>
              <a:t> Merah</a:t>
            </a:r>
            <a:r>
              <a:rPr sz="2900" kern="0" spc="60" dirty="0">
                <a:solidFill>
                  <a:srgbClr val="313138">
                    <a:alpha val="100000"/>
                  </a:srgbClr>
                </a:solidFill>
                <a:latin typeface="Arial"/>
                <a:ea typeface="Arial"/>
                <a:cs typeface="Arial"/>
              </a:rPr>
              <a:t>          </a:t>
            </a:r>
            <a:r>
              <a:rPr sz="2900" kern="0" spc="0" dirty="0">
                <a:solidFill>
                  <a:srgbClr val="313138">
                    <a:alpha val="100000"/>
                  </a:srgbClr>
                </a:solidFill>
                <a:latin typeface="Arial"/>
                <a:ea typeface="Arial"/>
                <a:cs typeface="Arial"/>
              </a:rPr>
              <a:t>Putih</a:t>
            </a:r>
            <a:r>
              <a:rPr sz="2900" kern="0" spc="170" dirty="0">
                <a:solidFill>
                  <a:srgbClr val="313138">
                    <a:alpha val="100000"/>
                  </a:srgbClr>
                </a:solidFill>
                <a:latin typeface="Arial"/>
                <a:ea typeface="Arial"/>
                <a:cs typeface="Arial"/>
              </a:rPr>
              <a:t>          </a:t>
            </a:r>
            <a:r>
              <a:rPr sz="2900" kern="0" spc="0" dirty="0">
                <a:solidFill>
                  <a:srgbClr val="313138">
                    <a:alpha val="100000"/>
                  </a:srgbClr>
                </a:solidFill>
                <a:latin typeface="Arial"/>
                <a:ea typeface="Arial"/>
                <a:cs typeface="Arial"/>
              </a:rPr>
              <a:t>melalui</a:t>
            </a:r>
            <a:r>
              <a:rPr sz="2900" kern="0" spc="70" dirty="0">
                <a:solidFill>
                  <a:srgbClr val="313138">
                    <a:alpha val="100000"/>
                  </a:srgbClr>
                </a:solidFill>
                <a:latin typeface="Arial"/>
                <a:ea typeface="Arial"/>
                <a:cs typeface="Arial"/>
              </a:rPr>
              <a:t>          </a:t>
            </a:r>
            <a:r>
              <a:rPr sz="2900" kern="0" spc="0" dirty="0">
                <a:solidFill>
                  <a:srgbClr val="313138">
                    <a:alpha val="100000"/>
                  </a:srgbClr>
                </a:solidFill>
                <a:latin typeface="Arial"/>
                <a:ea typeface="Arial"/>
                <a:cs typeface="Arial"/>
              </a:rPr>
              <a:t>pendirian</a:t>
            </a:r>
            <a:r>
              <a:rPr sz="2900" kern="0" spc="170" dirty="0">
                <a:solidFill>
                  <a:srgbClr val="313138">
                    <a:alpha val="100000"/>
                  </a:srgbClr>
                </a:solidFill>
                <a:latin typeface="Arial"/>
                <a:ea typeface="Arial"/>
                <a:cs typeface="Arial"/>
              </a:rPr>
              <a:t>,</a:t>
            </a:r>
            <a:r>
              <a:rPr sz="2900" kern="0" spc="20" dirty="0">
                <a:solidFill>
                  <a:srgbClr val="313138">
                    <a:alpha val="100000"/>
                  </a:srgbClr>
                </a:solidFill>
                <a:latin typeface="Arial"/>
                <a:ea typeface="Arial"/>
                <a:cs typeface="Arial"/>
              </a:rPr>
              <a:t> </a:t>
            </a:r>
            <a:r>
              <a:rPr sz="2900" kern="0" spc="60" dirty="0">
                <a:solidFill>
                  <a:srgbClr val="313138">
                    <a:alpha val="100000"/>
                  </a:srgbClr>
                </a:solidFill>
                <a:latin typeface="Arial"/>
                <a:ea typeface="Arial"/>
                <a:cs typeface="Arial"/>
              </a:rPr>
              <a:t>pengembangan,</a:t>
            </a:r>
            <a:r>
              <a:rPr sz="2900" kern="0" spc="360" dirty="0">
                <a:solidFill>
                  <a:srgbClr val="313138">
                    <a:alpha val="100000"/>
                  </a:srgbClr>
                </a:solidFill>
                <a:latin typeface="Arial"/>
                <a:ea typeface="Arial"/>
                <a:cs typeface="Arial"/>
              </a:rPr>
              <a:t>  </a:t>
            </a:r>
            <a:r>
              <a:rPr sz="2900" kern="0" spc="60" dirty="0">
                <a:solidFill>
                  <a:srgbClr val="313138">
                    <a:alpha val="100000"/>
                  </a:srgbClr>
                </a:solidFill>
                <a:latin typeface="Arial"/>
                <a:ea typeface="Arial"/>
                <a:cs typeface="Arial"/>
              </a:rPr>
              <a:t>d</a:t>
            </a:r>
            <a:r>
              <a:rPr sz="2900" kern="0" spc="50" dirty="0">
                <a:solidFill>
                  <a:srgbClr val="313138">
                    <a:alpha val="100000"/>
                  </a:srgbClr>
                </a:solidFill>
                <a:latin typeface="Arial"/>
                <a:ea typeface="Arial"/>
                <a:cs typeface="Arial"/>
              </a:rPr>
              <a:t>an</a:t>
            </a:r>
            <a:r>
              <a:rPr sz="2900" kern="0" spc="40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revitalisasi</a:t>
            </a:r>
            <a:r>
              <a:rPr sz="2900" kern="0" spc="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koperasi</a:t>
            </a:r>
            <a:r>
              <a:rPr sz="2900" kern="0" spc="380" dirty="0">
                <a:solidFill>
                  <a:srgbClr val="313138">
                    <a:alpha val="100000"/>
                  </a:srgbClr>
                </a:solidFill>
                <a:latin typeface="Arial"/>
                <a:ea typeface="Arial"/>
                <a:cs typeface="Arial"/>
              </a:rPr>
              <a:t>  </a:t>
            </a:r>
            <a:r>
              <a:rPr sz="2900" kern="0" spc="50" dirty="0">
                <a:solidFill>
                  <a:srgbClr val="313138">
                    <a:alpha val="100000"/>
                  </a:srgbClr>
                </a:solidFill>
                <a:latin typeface="Arial"/>
                <a:ea typeface="Arial"/>
                <a:cs typeface="Arial"/>
              </a:rPr>
              <a:t>di</a:t>
            </a:r>
            <a:r>
              <a:rPr sz="2900" kern="0" spc="0" dirty="0">
                <a:solidFill>
                  <a:srgbClr val="313138">
                    <a:alpha val="100000"/>
                  </a:srgbClr>
                </a:solidFill>
                <a:latin typeface="Arial"/>
                <a:ea typeface="Arial"/>
                <a:cs typeface="Arial"/>
              </a:rPr>
              <a:t> </a:t>
            </a:r>
            <a:r>
              <a:rPr sz="2900" kern="0" spc="70" dirty="0">
                <a:solidFill>
                  <a:srgbClr val="313138">
                    <a:alpha val="100000"/>
                  </a:srgbClr>
                </a:solidFill>
                <a:latin typeface="Arial"/>
                <a:ea typeface="Arial"/>
                <a:cs typeface="Arial"/>
              </a:rPr>
              <a:t>desa/kelurahan</a:t>
            </a:r>
            <a:r>
              <a:rPr sz="2900" kern="0" spc="0" dirty="0">
                <a:solidFill>
                  <a:srgbClr val="313138">
                    <a:alpha val="100000"/>
                  </a:srgbClr>
                </a:solidFill>
                <a:latin typeface="Arial"/>
                <a:ea typeface="Arial"/>
                <a:cs typeface="Arial"/>
              </a:rPr>
              <a:t>         </a:t>
            </a:r>
            <a:r>
              <a:rPr sz="2900" kern="0" spc="70" dirty="0">
                <a:solidFill>
                  <a:srgbClr val="313138">
                    <a:alpha val="100000"/>
                  </a:srgbClr>
                </a:solidFill>
                <a:latin typeface="Arial"/>
                <a:ea typeface="Arial"/>
                <a:cs typeface="Arial"/>
              </a:rPr>
              <a:t>sebagaimana</a:t>
            </a:r>
            <a:r>
              <a:rPr sz="2900" kern="0" spc="10" dirty="0">
                <a:solidFill>
                  <a:srgbClr val="313138">
                    <a:alpha val="100000"/>
                  </a:srgbClr>
                </a:solidFill>
                <a:latin typeface="Arial"/>
                <a:ea typeface="Arial"/>
                <a:cs typeface="Arial"/>
              </a:rPr>
              <a:t>         </a:t>
            </a:r>
            <a:r>
              <a:rPr sz="2900" b="1" kern="0" spc="60" dirty="0">
                <a:solidFill>
                  <a:srgbClr val="313138">
                    <a:alpha val="100000"/>
                  </a:srgbClr>
                </a:solidFill>
                <a:latin typeface="Arial"/>
                <a:ea typeface="Arial"/>
                <a:cs typeface="Arial"/>
              </a:rPr>
              <a:t>amanat</a:t>
            </a:r>
            <a:r>
              <a:rPr sz="2900" b="1" kern="0" spc="40" dirty="0">
                <a:solidFill>
                  <a:srgbClr val="313138">
                    <a:alpha val="100000"/>
                  </a:srgbClr>
                </a:solidFill>
                <a:latin typeface="Arial"/>
                <a:ea typeface="Arial"/>
                <a:cs typeface="Arial"/>
              </a:rPr>
              <a:t> </a:t>
            </a:r>
            <a:r>
              <a:rPr sz="2900" b="1" kern="0" spc="0" dirty="0">
                <a:solidFill>
                  <a:srgbClr val="313138">
                    <a:alpha val="100000"/>
                  </a:srgbClr>
                </a:solidFill>
                <a:latin typeface="Arial"/>
                <a:ea typeface="Arial"/>
                <a:cs typeface="Arial"/>
              </a:rPr>
              <a:t>Instruksi</a:t>
            </a:r>
            <a:r>
              <a:rPr sz="2900" b="1" kern="0" spc="400" dirty="0">
                <a:solidFill>
                  <a:srgbClr val="313138">
                    <a:alpha val="100000"/>
                  </a:srgbClr>
                </a:solidFill>
                <a:latin typeface="Arial"/>
                <a:ea typeface="Arial"/>
                <a:cs typeface="Arial"/>
              </a:rPr>
              <a:t> </a:t>
            </a:r>
            <a:r>
              <a:rPr sz="2900" b="1" kern="0" spc="0" dirty="0">
                <a:solidFill>
                  <a:srgbClr val="313138">
                    <a:alpha val="100000"/>
                  </a:srgbClr>
                </a:solidFill>
                <a:latin typeface="Arial"/>
                <a:ea typeface="Arial"/>
                <a:cs typeface="Arial"/>
              </a:rPr>
              <a:t>Presiden</a:t>
            </a:r>
            <a:r>
              <a:rPr sz="2900" b="1" kern="0" spc="370" dirty="0">
                <a:solidFill>
                  <a:srgbClr val="313138">
                    <a:alpha val="100000"/>
                  </a:srgbClr>
                </a:solidFill>
                <a:latin typeface="Arial"/>
                <a:ea typeface="Arial"/>
                <a:cs typeface="Arial"/>
              </a:rPr>
              <a:t> </a:t>
            </a:r>
            <a:r>
              <a:rPr sz="2900" b="1" kern="0" spc="0" dirty="0">
                <a:solidFill>
                  <a:srgbClr val="313138">
                    <a:alpha val="100000"/>
                  </a:srgbClr>
                </a:solidFill>
                <a:latin typeface="Arial"/>
                <a:ea typeface="Arial"/>
                <a:cs typeface="Arial"/>
              </a:rPr>
              <a:t>Nomor</a:t>
            </a:r>
            <a:r>
              <a:rPr sz="2900" b="1" kern="0" spc="290" dirty="0">
                <a:solidFill>
                  <a:srgbClr val="313138">
                    <a:alpha val="100000"/>
                  </a:srgbClr>
                </a:solidFill>
                <a:latin typeface="Arial"/>
                <a:ea typeface="Arial"/>
                <a:cs typeface="Arial"/>
              </a:rPr>
              <a:t> </a:t>
            </a:r>
            <a:r>
              <a:rPr sz="2900" b="1" kern="0" spc="260" dirty="0">
                <a:solidFill>
                  <a:srgbClr val="313138">
                    <a:alpha val="100000"/>
                  </a:srgbClr>
                </a:solidFill>
                <a:latin typeface="Arial"/>
                <a:ea typeface="Arial"/>
                <a:cs typeface="Arial"/>
              </a:rPr>
              <a:t>9 </a:t>
            </a:r>
            <a:r>
              <a:rPr sz="2900" b="1" kern="0" spc="0" dirty="0">
                <a:solidFill>
                  <a:srgbClr val="313138">
                    <a:alpha val="100000"/>
                  </a:srgbClr>
                </a:solidFill>
                <a:latin typeface="Arial"/>
                <a:ea typeface="Arial"/>
                <a:cs typeface="Arial"/>
              </a:rPr>
              <a:t>Tahun</a:t>
            </a:r>
            <a:r>
              <a:rPr sz="2900" b="1" kern="0" spc="280" dirty="0">
                <a:solidFill>
                  <a:srgbClr val="313138">
                    <a:alpha val="100000"/>
                  </a:srgbClr>
                </a:solidFill>
                <a:latin typeface="Arial"/>
                <a:ea typeface="Arial"/>
                <a:cs typeface="Arial"/>
              </a:rPr>
              <a:t> </a:t>
            </a:r>
            <a:r>
              <a:rPr sz="2900" b="1" kern="0" spc="260" dirty="0">
                <a:solidFill>
                  <a:srgbClr val="313138">
                    <a:alpha val="100000"/>
                  </a:srgbClr>
                </a:solidFill>
                <a:latin typeface="Arial"/>
                <a:ea typeface="Arial"/>
                <a:cs typeface="Arial"/>
              </a:rPr>
              <a:t>2025.</a:t>
            </a:r>
            <a:endParaRPr sz="2900" dirty="0">
              <a:latin typeface="Arial"/>
              <a:ea typeface="Arial"/>
              <a:cs typeface="Arial"/>
            </a:endParaRPr>
          </a:p>
        </p:txBody>
      </p:sp>
      <p:sp>
        <p:nvSpPr>
          <p:cNvPr id="3976" name="textbox 3976"/>
          <p:cNvSpPr/>
          <p:nvPr/>
        </p:nvSpPr>
        <p:spPr>
          <a:xfrm>
            <a:off x="9747263" y="1724990"/>
            <a:ext cx="7818119" cy="1712595"/>
          </a:xfrm>
          <a:prstGeom prst="rect">
            <a:avLst/>
          </a:prstGeom>
          <a:noFill/>
          <a:ln w="0" cap="flat">
            <a:noFill/>
            <a:prstDash val="solid"/>
            <a:miter lim="0"/>
          </a:ln>
        </p:spPr>
        <p:txBody>
          <a:bodyPr vert="horz" wrap="square" lIns="0" tIns="0" rIns="0" bIns="0"/>
          <a:lstStyle/>
          <a:p>
            <a:pPr algn="l" rtl="0" eaLnBrk="0">
              <a:lnSpc>
                <a:spcPct val="60345"/>
              </a:lnSpc>
              <a:tabLst/>
            </a:pPr>
            <a:endParaRPr sz="100" dirty="0">
              <a:latin typeface="Arial"/>
              <a:ea typeface="Arial"/>
              <a:cs typeface="Arial"/>
            </a:endParaRPr>
          </a:p>
          <a:p>
            <a:pPr marL="12700" algn="l" rtl="0" eaLnBrk="0">
              <a:lnSpc>
                <a:spcPct val="81000"/>
              </a:lnSpc>
              <a:tabLst/>
            </a:pPr>
            <a:r>
              <a:rPr sz="6300" b="1" kern="0" spc="-170" dirty="0">
                <a:solidFill>
                  <a:srgbClr val="40AFDC">
                    <a:alpha val="100000"/>
                  </a:srgbClr>
                </a:solidFill>
                <a:latin typeface="Arial"/>
                <a:ea typeface="Arial"/>
                <a:cs typeface="Arial"/>
              </a:rPr>
              <a:t>Kebijakan</a:t>
            </a:r>
            <a:endParaRPr sz="6300" dirty="0">
              <a:latin typeface="Arial"/>
              <a:ea typeface="Arial"/>
              <a:cs typeface="Arial"/>
            </a:endParaRPr>
          </a:p>
          <a:p>
            <a:pPr algn="r" rtl="0" eaLnBrk="0">
              <a:lnSpc>
                <a:spcPct val="82000"/>
              </a:lnSpc>
              <a:spcBef>
                <a:spcPts val="989"/>
              </a:spcBef>
              <a:tabLst/>
            </a:pPr>
            <a:r>
              <a:rPr sz="6300" b="1" kern="0" spc="-170" dirty="0">
                <a:solidFill>
                  <a:srgbClr val="911600">
                    <a:alpha val="100000"/>
                  </a:srgbClr>
                </a:solidFill>
                <a:latin typeface="Arial"/>
                <a:ea typeface="Arial"/>
                <a:cs typeface="Arial"/>
              </a:rPr>
              <a:t>Koperasi Merah Pu</a:t>
            </a:r>
            <a:r>
              <a:rPr sz="6300" b="1" kern="0" spc="-180" dirty="0">
                <a:solidFill>
                  <a:srgbClr val="911600">
                    <a:alpha val="100000"/>
                  </a:srgbClr>
                </a:solidFill>
                <a:latin typeface="Arial"/>
                <a:ea typeface="Arial"/>
                <a:cs typeface="Arial"/>
              </a:rPr>
              <a:t>tih</a:t>
            </a:r>
            <a:endParaRPr sz="6300" dirty="0">
              <a:latin typeface="Arial"/>
              <a:ea typeface="Arial"/>
              <a:cs typeface="Arial"/>
            </a:endParaRPr>
          </a:p>
        </p:txBody>
      </p:sp>
      <p:pic>
        <p:nvPicPr>
          <p:cNvPr id="3978" name="picture 3978"/>
          <p:cNvPicPr>
            <a:picLocks noChangeAspect="1"/>
          </p:cNvPicPr>
          <p:nvPr/>
        </p:nvPicPr>
        <p:blipFill>
          <a:blip r:embed="rId5"/>
          <a:stretch>
            <a:fillRect/>
          </a:stretch>
        </p:blipFill>
        <p:spPr>
          <a:xfrm rot="21600000">
            <a:off x="9740265" y="3488420"/>
            <a:ext cx="8208324" cy="279436"/>
          </a:xfrm>
          <a:prstGeom prst="rect">
            <a:avLst/>
          </a:prstGeom>
        </p:spPr>
      </p:pic>
      <p:grpSp>
        <p:nvGrpSpPr>
          <p:cNvPr id="210" name="group 210"/>
          <p:cNvGrpSpPr/>
          <p:nvPr/>
        </p:nvGrpSpPr>
        <p:grpSpPr>
          <a:xfrm rot="21600000">
            <a:off x="13344143" y="553186"/>
            <a:ext cx="4943856" cy="365150"/>
            <a:chOff x="0" y="0"/>
            <a:chExt cx="4943856" cy="365150"/>
          </a:xfrm>
        </p:grpSpPr>
        <p:pic>
          <p:nvPicPr>
            <p:cNvPr id="3980" name="picture 3980"/>
            <p:cNvPicPr>
              <a:picLocks noChangeAspect="1"/>
            </p:cNvPicPr>
            <p:nvPr/>
          </p:nvPicPr>
          <p:blipFill>
            <a:blip r:embed="rId6"/>
            <a:stretch>
              <a:fillRect/>
            </a:stretch>
          </p:blipFill>
          <p:spPr>
            <a:xfrm rot="21600000">
              <a:off x="0" y="0"/>
              <a:ext cx="4943856" cy="365150"/>
            </a:xfrm>
            <a:prstGeom prst="rect">
              <a:avLst/>
            </a:prstGeom>
          </p:spPr>
        </p:pic>
        <p:sp>
          <p:nvSpPr>
            <p:cNvPr id="3982" name="textbox 3982"/>
            <p:cNvSpPr/>
            <p:nvPr/>
          </p:nvSpPr>
          <p:spPr>
            <a:xfrm>
              <a:off x="-12700" y="-12700"/>
              <a:ext cx="4969509" cy="434340"/>
            </a:xfrm>
            <a:prstGeom prst="rect">
              <a:avLst/>
            </a:prstGeom>
            <a:noFill/>
            <a:ln w="0" cap="flat">
              <a:noFill/>
              <a:prstDash val="solid"/>
              <a:miter lim="0"/>
            </a:ln>
          </p:spPr>
          <p:txBody>
            <a:bodyPr vert="horz" wrap="square" lIns="0" tIns="0" rIns="0" bIns="0"/>
            <a:lstStyle/>
            <a:p>
              <a:pPr algn="l" rtl="0" eaLnBrk="0">
                <a:lnSpc>
                  <a:spcPct val="115000"/>
                </a:lnSpc>
                <a:tabLst/>
              </a:pPr>
              <a:endParaRPr sz="600" dirty="0">
                <a:latin typeface="Arial"/>
                <a:ea typeface="Arial"/>
                <a:cs typeface="Arial"/>
              </a:endParaRPr>
            </a:p>
            <a:p>
              <a:pPr marL="445769" algn="l" rtl="0" eaLnBrk="0">
                <a:lnSpc>
                  <a:spcPct val="78000"/>
                </a:lnSpc>
                <a:spcBef>
                  <a:spcPts val="2"/>
                </a:spcBef>
                <a:tabLst/>
              </a:pPr>
              <a:r>
                <a:rPr sz="1500" b="1" kern="0" spc="0" dirty="0">
                  <a:solidFill>
                    <a:srgbClr val="FFFFFF">
                      <a:alpha val="100000"/>
                    </a:srgbClr>
                  </a:solidFill>
                  <a:latin typeface="Arial"/>
                  <a:ea typeface="Arial"/>
                  <a:cs typeface="Arial"/>
                </a:rPr>
                <a:t>DALAM</a:t>
              </a:r>
              <a:r>
                <a:rPr sz="1500" b="1" kern="0" spc="14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APBD</a:t>
              </a:r>
              <a:r>
                <a:rPr sz="1500" b="1" kern="0" spc="14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TAHUN</a:t>
              </a:r>
              <a:r>
                <a:rPr sz="1500" b="1" kern="0" spc="110" dirty="0">
                  <a:solidFill>
                    <a:srgbClr val="FFFFFF">
                      <a:alpha val="100000"/>
                    </a:srgbClr>
                  </a:solidFill>
                  <a:latin typeface="Arial"/>
                  <a:ea typeface="Arial"/>
                  <a:cs typeface="Arial"/>
                </a:rPr>
                <a:t> </a:t>
              </a:r>
              <a:r>
                <a:rPr sz="1500" b="1" kern="0" spc="0" dirty="0">
                  <a:solidFill>
                    <a:srgbClr val="FFFFFF">
                      <a:alpha val="100000"/>
                    </a:srgbClr>
                  </a:solidFill>
                  <a:latin typeface="Arial"/>
                  <a:ea typeface="Arial"/>
                  <a:cs typeface="Arial"/>
                </a:rPr>
                <a:t>ANGGARAN</a:t>
              </a:r>
              <a:r>
                <a:rPr sz="1500" b="1" kern="0" spc="200" dirty="0">
                  <a:solidFill>
                    <a:srgbClr val="FFFFFF">
                      <a:alpha val="100000"/>
                    </a:srgbClr>
                  </a:solidFill>
                  <a:latin typeface="Arial"/>
                  <a:ea typeface="Arial"/>
                  <a:cs typeface="Arial"/>
                </a:rPr>
                <a:t> </a:t>
              </a:r>
              <a:r>
                <a:rPr sz="1500" b="1" kern="0" spc="110" dirty="0">
                  <a:solidFill>
                    <a:srgbClr val="FFFFFF">
                      <a:alpha val="100000"/>
                    </a:srgbClr>
                  </a:solidFill>
                  <a:latin typeface="Arial"/>
                  <a:ea typeface="Arial"/>
                  <a:cs typeface="Arial"/>
                </a:rPr>
                <a:t>2026</a:t>
              </a:r>
              <a:endParaRPr sz="1500" dirty="0">
                <a:latin typeface="Arial"/>
                <a:ea typeface="Arial"/>
                <a:cs typeface="Arial"/>
              </a:endParaRPr>
            </a:p>
          </p:txBody>
        </p:sp>
      </p:grpSp>
      <p:sp>
        <p:nvSpPr>
          <p:cNvPr id="3984" name="textbox 3984"/>
          <p:cNvSpPr/>
          <p:nvPr/>
        </p:nvSpPr>
        <p:spPr>
          <a:xfrm>
            <a:off x="14463802" y="170980"/>
            <a:ext cx="3726179" cy="679450"/>
          </a:xfrm>
          <a:prstGeom prst="rect">
            <a:avLst/>
          </a:prstGeom>
          <a:noFill/>
          <a:ln w="0" cap="flat">
            <a:noFill/>
            <a:prstDash val="solid"/>
            <a:miter lim="0"/>
          </a:ln>
        </p:spPr>
        <p:txBody>
          <a:bodyPr vert="horz" wrap="square" lIns="0" tIns="0" rIns="0" bIns="0"/>
          <a:lstStyle/>
          <a:p>
            <a:pPr algn="l" rtl="0" eaLnBrk="0">
              <a:lnSpc>
                <a:spcPct val="107000"/>
              </a:lnSpc>
              <a:tabLst/>
            </a:pPr>
            <a:endParaRPr sz="400" dirty="0">
              <a:latin typeface="Arial"/>
              <a:ea typeface="Arial"/>
              <a:cs typeface="Arial"/>
            </a:endParaRPr>
          </a:p>
          <a:p>
            <a:pPr marL="12700" algn="l" rtl="0" eaLnBrk="0">
              <a:lnSpc>
                <a:spcPct val="79000"/>
              </a:lnSpc>
              <a:spcBef>
                <a:spcPts val="2"/>
              </a:spcBef>
              <a:tabLst/>
            </a:pPr>
            <a:r>
              <a:rPr sz="1800" b="1" kern="0" spc="30" dirty="0">
                <a:solidFill>
                  <a:srgbClr val="00477F">
                    <a:alpha val="100000"/>
                  </a:srgbClr>
                </a:solidFill>
                <a:latin typeface="Arial"/>
                <a:ea typeface="Arial"/>
                <a:cs typeface="Arial"/>
              </a:rPr>
              <a:t>KEBIJAKAN</a:t>
            </a:r>
            <a:r>
              <a:rPr sz="1800" b="1" kern="0" spc="180" dirty="0">
                <a:solidFill>
                  <a:srgbClr val="00477F">
                    <a:alpha val="100000"/>
                  </a:srgbClr>
                </a:solidFill>
                <a:latin typeface="Arial"/>
                <a:ea typeface="Arial"/>
                <a:cs typeface="Arial"/>
              </a:rPr>
              <a:t> </a:t>
            </a:r>
            <a:r>
              <a:rPr sz="1800" kern="0" spc="30" dirty="0">
                <a:solidFill>
                  <a:srgbClr val="00477F">
                    <a:alpha val="100000"/>
                  </a:srgbClr>
                </a:solidFill>
                <a:latin typeface="Arial"/>
                <a:ea typeface="Arial"/>
                <a:cs typeface="Arial"/>
              </a:rPr>
              <a:t>PE</a:t>
            </a:r>
            <a:r>
              <a:rPr sz="1800" kern="0" spc="20" dirty="0">
                <a:solidFill>
                  <a:srgbClr val="00477F">
                    <a:alpha val="100000"/>
                  </a:srgbClr>
                </a:solidFill>
                <a:latin typeface="Arial"/>
                <a:ea typeface="Arial"/>
                <a:cs typeface="Arial"/>
              </a:rPr>
              <a:t>NYUSUNAN</a:t>
            </a:r>
            <a:r>
              <a:rPr sz="1800" kern="0" spc="0" dirty="0">
                <a:solidFill>
                  <a:srgbClr val="00477F">
                    <a:alpha val="100000"/>
                  </a:srgbClr>
                </a:solidFill>
                <a:latin typeface="Arial"/>
                <a:ea typeface="Arial"/>
                <a:cs typeface="Arial"/>
              </a:rPr>
              <a:t>  </a:t>
            </a:r>
            <a:endParaRPr sz="1800" dirty="0">
              <a:latin typeface="Arial"/>
              <a:ea typeface="Arial"/>
              <a:cs typeface="Arial"/>
            </a:endParaRPr>
          </a:p>
        </p:txBody>
      </p:sp>
      <p:pic>
        <p:nvPicPr>
          <p:cNvPr id="3986" name="picture 3986"/>
          <p:cNvPicPr>
            <a:picLocks noChangeAspect="1"/>
          </p:cNvPicPr>
          <p:nvPr/>
        </p:nvPicPr>
        <p:blipFill>
          <a:blip r:embed="rId7"/>
          <a:stretch>
            <a:fillRect/>
          </a:stretch>
        </p:blipFill>
        <p:spPr>
          <a:xfrm rot="21600000">
            <a:off x="17619278" y="183680"/>
            <a:ext cx="554825" cy="601560"/>
          </a:xfrm>
          <a:prstGeom prst="rect">
            <a:avLst/>
          </a:prstGeom>
        </p:spPr>
      </p:pic>
      <p:grpSp>
        <p:nvGrpSpPr>
          <p:cNvPr id="212" name="group 212"/>
          <p:cNvGrpSpPr/>
          <p:nvPr/>
        </p:nvGrpSpPr>
        <p:grpSpPr>
          <a:xfrm rot="21600000">
            <a:off x="15528162" y="9925469"/>
            <a:ext cx="2451862" cy="221792"/>
            <a:chOff x="0" y="0"/>
            <a:chExt cx="2451862" cy="221792"/>
          </a:xfrm>
        </p:grpSpPr>
        <p:pic>
          <p:nvPicPr>
            <p:cNvPr id="3988" name="picture 3988"/>
            <p:cNvPicPr>
              <a:picLocks noChangeAspect="1"/>
            </p:cNvPicPr>
            <p:nvPr/>
          </p:nvPicPr>
          <p:blipFill>
            <a:blip r:embed="rId8"/>
            <a:stretch>
              <a:fillRect/>
            </a:stretch>
          </p:blipFill>
          <p:spPr>
            <a:xfrm rot="21600000">
              <a:off x="0" y="0"/>
              <a:ext cx="2451862" cy="221792"/>
            </a:xfrm>
            <a:prstGeom prst="rect">
              <a:avLst/>
            </a:prstGeom>
          </p:spPr>
        </p:pic>
        <p:sp>
          <p:nvSpPr>
            <p:cNvPr id="3990" name="textbox 3990"/>
            <p:cNvSpPr/>
            <p:nvPr/>
          </p:nvSpPr>
          <p:spPr>
            <a:xfrm>
              <a:off x="-12700" y="-12700"/>
              <a:ext cx="2477770" cy="246379"/>
            </a:xfrm>
            <a:prstGeom prst="rect">
              <a:avLst/>
            </a:prstGeom>
            <a:noFill/>
            <a:ln w="0" cap="flat">
              <a:noFill/>
              <a:prstDash val="solid"/>
              <a:miter lim="0"/>
            </a:ln>
          </p:spPr>
          <p:txBody>
            <a:bodyPr vert="horz" wrap="square" lIns="0" tIns="0" rIns="0" bIns="0"/>
            <a:lstStyle/>
            <a:p>
              <a:pPr algn="l" rtl="0" eaLnBrk="0">
                <a:lnSpc>
                  <a:spcPct val="117000"/>
                </a:lnSpc>
                <a:tabLst/>
              </a:pPr>
              <a:endParaRPr sz="400" dirty="0">
                <a:latin typeface="Arial"/>
                <a:ea typeface="Arial"/>
                <a:cs typeface="Arial"/>
              </a:endParaRPr>
            </a:p>
            <a:p>
              <a:pPr marL="125095" algn="l" rtl="0" eaLnBrk="0">
                <a:lnSpc>
                  <a:spcPct val="83000"/>
                </a:lnSpc>
                <a:spcBef>
                  <a:spcPts val="4"/>
                </a:spcBef>
                <a:tabLst/>
              </a:pPr>
              <a:r>
                <a:rPr sz="800" b="1" kern="0" spc="0" dirty="0">
                  <a:solidFill>
                    <a:srgbClr val="00477F">
                      <a:alpha val="100000"/>
                    </a:srgbClr>
                  </a:solidFill>
                  <a:latin typeface="Microsoft JhengHei"/>
                  <a:ea typeface="Microsoft JhengHei"/>
                  <a:cs typeface="Microsoft JhengHei"/>
                </a:rPr>
                <a:t>Ditjen</a:t>
              </a:r>
              <a:r>
                <a:rPr sz="800" b="1" kern="0" spc="80" dirty="0">
                  <a:solidFill>
                    <a:srgbClr val="00477F">
                      <a:alpha val="100000"/>
                    </a:srgbClr>
                  </a:solidFill>
                  <a:latin typeface="Microsoft JhengHei"/>
                  <a:ea typeface="Microsoft JhengHei"/>
                  <a:cs typeface="Microsoft JhengHei"/>
                </a:rPr>
                <a:t> </a:t>
              </a:r>
              <a:r>
                <a:rPr sz="800" b="1" kern="0" spc="0" dirty="0">
                  <a:solidFill>
                    <a:srgbClr val="00477F">
                      <a:alpha val="100000"/>
                    </a:srgbClr>
                  </a:solidFill>
                  <a:latin typeface="Microsoft JhengHei"/>
                  <a:ea typeface="Microsoft JhengHei"/>
                  <a:cs typeface="Microsoft JhengHei"/>
                </a:rPr>
                <a:t>Bin</a:t>
              </a:r>
              <a:r>
                <a:rPr sz="800" b="1" kern="0" spc="-10" dirty="0">
                  <a:solidFill>
                    <a:srgbClr val="00477F">
                      <a:alpha val="100000"/>
                    </a:srgbClr>
                  </a:solidFill>
                  <a:latin typeface="Microsoft JhengHei"/>
                  <a:ea typeface="Microsoft JhengHei"/>
                  <a:cs typeface="Microsoft JhengHei"/>
                </a:rPr>
                <a:t>a</a:t>
              </a:r>
              <a:r>
                <a:rPr sz="800" b="1" kern="0" spc="60" dirty="0">
                  <a:solidFill>
                    <a:srgbClr val="00477F">
                      <a:alpha val="100000"/>
                    </a:srgbClr>
                  </a:solidFill>
                  <a:latin typeface="Microsoft JhengHei"/>
                  <a:ea typeface="Microsoft JhengHei"/>
                  <a:cs typeface="Microsoft JhengHei"/>
                </a:rPr>
                <a:t> </a:t>
              </a:r>
              <a:r>
                <a:rPr sz="800" b="1" kern="0" spc="-10" dirty="0">
                  <a:solidFill>
                    <a:srgbClr val="00477F">
                      <a:alpha val="100000"/>
                    </a:srgbClr>
                  </a:solidFill>
                  <a:latin typeface="Microsoft JhengHei"/>
                  <a:ea typeface="Microsoft JhengHei"/>
                  <a:cs typeface="Microsoft JhengHei"/>
                </a:rPr>
                <a:t>Keuangan Daerah</a:t>
              </a:r>
              <a:endParaRPr sz="800" dirty="0">
                <a:latin typeface="Microsoft JhengHei"/>
                <a:ea typeface="Microsoft JhengHei"/>
                <a:cs typeface="Microsoft JhengHei"/>
              </a:endParaRPr>
            </a:p>
          </p:txBody>
        </p:sp>
      </p:grpSp>
      <p:sp>
        <p:nvSpPr>
          <p:cNvPr id="3992" name="path 3992"/>
          <p:cNvSpPr/>
          <p:nvPr/>
        </p:nvSpPr>
        <p:spPr>
          <a:xfrm>
            <a:off x="9772079" y="9060929"/>
            <a:ext cx="8176510" cy="64896"/>
          </a:xfrm>
          <a:custGeom>
            <a:avLst/>
            <a:gdLst/>
            <a:ahLst/>
            <a:cxnLst/>
            <a:rect l="0" t="0" r="0" b="0"/>
            <a:pathLst>
              <a:path w="12876" h="102">
                <a:moveTo>
                  <a:pt x="0" y="29"/>
                </a:moveTo>
                <a:lnTo>
                  <a:pt x="12876" y="72"/>
                </a:lnTo>
              </a:path>
            </a:pathLst>
          </a:custGeom>
          <a:noFill/>
          <a:ln w="38100" cap="flat">
            <a:solidFill>
              <a:srgbClr val="4287B5"/>
            </a:solidFill>
            <a:prstDash val="solid"/>
            <a:round/>
          </a:ln>
        </p:spPr>
        <p:txBody>
          <a:bodyPr rtlCol="0"/>
          <a:lstStyle/>
          <a:p>
            <a:pPr algn="ctr"/>
            <a:endParaRPr lang="zh-CN" altLang="en-US"/>
          </a:p>
        </p:txBody>
      </p:sp>
      <p:grpSp>
        <p:nvGrpSpPr>
          <p:cNvPr id="214" name="group 214"/>
          <p:cNvGrpSpPr/>
          <p:nvPr/>
        </p:nvGrpSpPr>
        <p:grpSpPr>
          <a:xfrm rot="21600000">
            <a:off x="13832332" y="9887356"/>
            <a:ext cx="1519045" cy="298030"/>
            <a:chOff x="0" y="0"/>
            <a:chExt cx="1519045" cy="298030"/>
          </a:xfrm>
        </p:grpSpPr>
        <p:pic>
          <p:nvPicPr>
            <p:cNvPr id="3994" name="picture 3994"/>
            <p:cNvPicPr>
              <a:picLocks noChangeAspect="1"/>
            </p:cNvPicPr>
            <p:nvPr/>
          </p:nvPicPr>
          <p:blipFill>
            <a:blip r:embed="rId9"/>
            <a:stretch>
              <a:fillRect/>
            </a:stretch>
          </p:blipFill>
          <p:spPr>
            <a:xfrm rot="21600000">
              <a:off x="0" y="0"/>
              <a:ext cx="1519045" cy="298030"/>
            </a:xfrm>
            <a:prstGeom prst="rect">
              <a:avLst/>
            </a:prstGeom>
          </p:spPr>
        </p:pic>
        <p:sp>
          <p:nvSpPr>
            <p:cNvPr id="3996" name="textbox 3996"/>
            <p:cNvSpPr/>
            <p:nvPr/>
          </p:nvSpPr>
          <p:spPr>
            <a:xfrm>
              <a:off x="-12700" y="-12700"/>
              <a:ext cx="1544955" cy="322579"/>
            </a:xfrm>
            <a:prstGeom prst="rect">
              <a:avLst/>
            </a:prstGeom>
            <a:noFill/>
            <a:ln w="0" cap="flat">
              <a:noFill/>
              <a:prstDash val="solid"/>
              <a:miter lim="0"/>
            </a:ln>
          </p:spPr>
          <p:txBody>
            <a:bodyPr vert="horz" wrap="square" lIns="0" tIns="0" rIns="0" bIns="0"/>
            <a:lstStyle/>
            <a:p>
              <a:pPr algn="l" rtl="0" eaLnBrk="0">
                <a:lnSpc>
                  <a:spcPct val="114000"/>
                </a:lnSpc>
                <a:tabLst/>
              </a:pPr>
              <a:endParaRPr sz="700" dirty="0">
                <a:latin typeface="Arial"/>
                <a:ea typeface="Arial"/>
                <a:cs typeface="Arial"/>
              </a:endParaRPr>
            </a:p>
            <a:p>
              <a:pPr marL="99694" algn="l" rtl="0" eaLnBrk="0">
                <a:lnSpc>
                  <a:spcPct val="86000"/>
                </a:lnSpc>
                <a:tabLst/>
              </a:pPr>
              <a:r>
                <a:rPr sz="700" b="1" kern="0" spc="10" dirty="0">
                  <a:solidFill>
                    <a:srgbClr val="00477F">
                      <a:alpha val="100000"/>
                    </a:srgbClr>
                  </a:solidFill>
                  <a:latin typeface="Microsoft JhengHei"/>
                  <a:ea typeface="Microsoft JhengHei"/>
                  <a:cs typeface="Microsoft JhengHei"/>
                </a:rPr>
                <a:t>keuda.kemendagri.go.id</a:t>
              </a:r>
              <a:endParaRPr sz="700" dirty="0">
                <a:latin typeface="Microsoft JhengHei"/>
                <a:ea typeface="Microsoft JhengHei"/>
                <a:cs typeface="Microsoft JhengHei"/>
              </a:endParaRPr>
            </a:p>
          </p:txBody>
        </p:sp>
      </p:grpSp>
      <p:pic>
        <p:nvPicPr>
          <p:cNvPr id="3998" name="picture 3998"/>
          <p:cNvPicPr>
            <a:picLocks noChangeAspect="1"/>
          </p:cNvPicPr>
          <p:nvPr/>
        </p:nvPicPr>
        <p:blipFill>
          <a:blip r:embed="rId10"/>
          <a:stretch>
            <a:fillRect/>
          </a:stretch>
        </p:blipFill>
        <p:spPr>
          <a:xfrm rot="21600000">
            <a:off x="17176877" y="9887356"/>
            <a:ext cx="991361" cy="298030"/>
          </a:xfrm>
          <a:prstGeom prst="rect">
            <a:avLst/>
          </a:prstGeom>
        </p:spPr>
      </p:pic>
      <p:sp>
        <p:nvSpPr>
          <p:cNvPr id="4000" name="textbox 4000"/>
          <p:cNvSpPr/>
          <p:nvPr/>
        </p:nvSpPr>
        <p:spPr>
          <a:xfrm>
            <a:off x="17774133" y="9569907"/>
            <a:ext cx="325754" cy="247015"/>
          </a:xfrm>
          <a:prstGeom prst="rect">
            <a:avLst/>
          </a:prstGeom>
          <a:noFill/>
          <a:ln w="0" cap="flat">
            <a:noFill/>
            <a:prstDash val="solid"/>
            <a:miter lim="0"/>
          </a:ln>
        </p:spPr>
        <p:txBody>
          <a:bodyPr vert="horz" wrap="square" lIns="0" tIns="0" rIns="0" bIns="0"/>
          <a:lstStyle/>
          <a:p>
            <a:pPr algn="l" rtl="0" eaLnBrk="0">
              <a:lnSpc>
                <a:spcPct val="75634"/>
              </a:lnSpc>
              <a:tabLst/>
            </a:pPr>
            <a:endParaRPr sz="100" dirty="0">
              <a:latin typeface="Arial"/>
              <a:ea typeface="Arial"/>
              <a:cs typeface="Arial"/>
            </a:endParaRPr>
          </a:p>
          <a:p>
            <a:pPr marL="12700" algn="l" rtl="0" eaLnBrk="0">
              <a:lnSpc>
                <a:spcPct val="81000"/>
              </a:lnSpc>
              <a:tabLst/>
            </a:pPr>
            <a:r>
              <a:rPr sz="1800" b="1" kern="0" spc="-30" dirty="0">
                <a:solidFill>
                  <a:srgbClr val="000000">
                    <a:alpha val="100000"/>
                  </a:srgbClr>
                </a:solidFill>
                <a:latin typeface="Arial Black"/>
                <a:ea typeface="Arial Black"/>
                <a:cs typeface="Arial Black"/>
              </a:rPr>
              <a:t>40</a:t>
            </a:r>
            <a:endParaRPr sz="1800" dirty="0">
              <a:latin typeface="Arial Black"/>
              <a:ea typeface="Arial Black"/>
              <a:cs typeface="Arial Black"/>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814089-E104-4E66-B2CE-B07FBBA98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 y="0"/>
            <a:ext cx="18284447" cy="10287000"/>
          </a:xfrm>
          <a:prstGeom prst="rect">
            <a:avLst/>
          </a:prstGeom>
        </p:spPr>
      </p:pic>
      <p:graphicFrame>
        <p:nvGraphicFramePr>
          <p:cNvPr id="5158" name="Group 38"/>
          <p:cNvGraphicFramePr>
            <a:graphicFrameLocks noGrp="1"/>
          </p:cNvGraphicFramePr>
          <p:nvPr>
            <p:ph idx="1"/>
          </p:nvPr>
        </p:nvGraphicFramePr>
        <p:xfrm>
          <a:off x="206386" y="986537"/>
          <a:ext cx="17875232" cy="9200058"/>
        </p:xfrm>
        <a:graphic>
          <a:graphicData uri="http://schemas.openxmlformats.org/drawingml/2006/table">
            <a:tbl>
              <a:tblPr/>
              <a:tblGrid>
                <a:gridCol w="3451215">
                  <a:extLst>
                    <a:ext uri="{9D8B030D-6E8A-4147-A177-3AD203B41FA5}">
                      <a16:colId xmlns:a16="http://schemas.microsoft.com/office/drawing/2014/main" val="20000"/>
                    </a:ext>
                  </a:extLst>
                </a:gridCol>
                <a:gridCol w="14424017">
                  <a:extLst>
                    <a:ext uri="{9D8B030D-6E8A-4147-A177-3AD203B41FA5}">
                      <a16:colId xmlns:a16="http://schemas.microsoft.com/office/drawing/2014/main" val="20001"/>
                    </a:ext>
                  </a:extLst>
                </a:gridCol>
              </a:tblGrid>
              <a:tr h="594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Agency FB" pitchFamily="34" charset="0"/>
                          <a:cs typeface="Arial" charset="0"/>
                        </a:rPr>
                        <a:t>SIKLUS </a:t>
                      </a:r>
                    </a:p>
                  </a:txBody>
                  <a:tcPr marL="182880" marR="182880" marT="68588" marB="6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a:ln>
                            <a:noFill/>
                          </a:ln>
                          <a:solidFill>
                            <a:schemeClr val="tx1"/>
                          </a:solidFill>
                          <a:effectLst/>
                          <a:latin typeface="Agency FB" pitchFamily="34" charset="0"/>
                          <a:cs typeface="Arial" charset="0"/>
                        </a:rPr>
                        <a:t>TITIK KRITIS</a:t>
                      </a:r>
                    </a:p>
                  </a:txBody>
                  <a:tcPr marL="182880" marR="182880" marT="68588" marB="6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59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0" b="0" i="0" u="none" strike="noStrike" cap="none" normalizeH="0" baseline="0">
                          <a:ln>
                            <a:noFill/>
                          </a:ln>
                          <a:solidFill>
                            <a:schemeClr val="tx1"/>
                          </a:solidFill>
                          <a:effectLst/>
                          <a:latin typeface="Agency FB" pitchFamily="34" charset="0"/>
                          <a:cs typeface="Arial" charset="0"/>
                        </a:rPr>
                        <a:t>Perencanaan</a:t>
                      </a:r>
                    </a:p>
                  </a:txBody>
                  <a:tcPr marL="182880" marR="182880" marT="68588" marB="6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0" b="0" i="0" u="none" strike="noStrike" cap="none" normalizeH="0" baseline="0">
                          <a:ln>
                            <a:noFill/>
                          </a:ln>
                          <a:solidFill>
                            <a:schemeClr val="tx1"/>
                          </a:solidFill>
                          <a:effectLst/>
                          <a:latin typeface="Agency FB" pitchFamily="34" charset="0"/>
                          <a:cs typeface="Arial" charset="0"/>
                        </a:rPr>
                        <a:t>Ketidak selarasan  RPJPD, RPJMD, Renstra SKPD, RKPD dengan APBD</a:t>
                      </a:r>
                    </a:p>
                  </a:txBody>
                  <a:tcPr marL="182880" marR="182880" marT="68588" marB="6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37593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0" b="0" i="0" u="none" strike="noStrike" cap="none" normalizeH="0" baseline="0" dirty="0" err="1">
                          <a:ln>
                            <a:noFill/>
                          </a:ln>
                          <a:solidFill>
                            <a:schemeClr val="tx1"/>
                          </a:solidFill>
                          <a:effectLst/>
                          <a:latin typeface="Agency FB" pitchFamily="34" charset="0"/>
                          <a:cs typeface="Arial" charset="0"/>
                        </a:rPr>
                        <a:t>Penganggaran</a:t>
                      </a:r>
                      <a:endParaRPr kumimoji="0" lang="en-US" sz="3000" b="0" i="0" u="none" strike="noStrike" cap="none" normalizeH="0" baseline="0" dirty="0">
                        <a:ln>
                          <a:noFill/>
                        </a:ln>
                        <a:solidFill>
                          <a:schemeClr val="tx1"/>
                        </a:solidFill>
                        <a:effectLst/>
                        <a:latin typeface="Agency FB" pitchFamily="34" charset="0"/>
                        <a:cs typeface="Arial" charset="0"/>
                      </a:endParaRPr>
                    </a:p>
                  </a:txBody>
                  <a:tcPr marL="182880" marR="182880" marT="68588" marB="6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Belum</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diterapkannya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Analisis</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Standar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Belanja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(ASB)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standar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harga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satuan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untuk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mengukur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kewajaran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pengalokasian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dana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dalam</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menghasilkan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output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tertentu</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untuk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mencapai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Standar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Pelayanan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Minimal</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Ketidakjelasan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indikator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kinerja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output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outcome,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tidak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didukung</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dokumen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Perencanaan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&amp;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Penganggaran</a:t>
                      </a:r>
                      <a:endParaRPr kumimoji="0" lang="en-US" sz="3000" b="0" i="0" u="none" strike="noStrike" kern="1200" cap="none" normalizeH="0" baseline="0" dirty="0">
                        <a:ln>
                          <a:noFill/>
                        </a:ln>
                        <a:solidFill>
                          <a:schemeClr val="tx1"/>
                        </a:solidFill>
                        <a:effectLst/>
                        <a:latin typeface="Agency FB"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Kesalahan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penganggaran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perangkat</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daerah</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tdk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berbasis</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kinerja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KPA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menganggrkan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seperti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PA,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tdk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sesuai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klasifikasi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kodefikasi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dan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nomenklatur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sesuai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Permendagri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Kepmendagri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Perhitungan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anggaran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tidak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cermat</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sehingga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selisih</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lelang</a:t>
                      </a:r>
                      <a:r>
                        <a:rPr kumimoji="0" lang="en-US" sz="3000" b="0" i="0" u="none" strike="noStrike" kern="1200" cap="none" normalizeH="0" baseline="0" dirty="0">
                          <a:ln>
                            <a:noFill/>
                          </a:ln>
                          <a:solidFill>
                            <a:schemeClr val="tx1"/>
                          </a:solidFill>
                          <a:effectLst/>
                          <a:latin typeface="Agency FB" pitchFamily="34" charset="0"/>
                          <a:ea typeface="+mn-ea"/>
                          <a:cs typeface="Arial" charset="0"/>
                        </a:rPr>
                        <a:t>/tender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membengkak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Standar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satuan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harga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berubah-ubah</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atau</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melebihi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standar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harga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satuan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regional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atau</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tdk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sesuai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harga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pasar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p>
                  </a:txBody>
                  <a:tcPr marL="182880" marR="182880" marT="68588" marB="6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4251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000" b="0" i="0" u="none" strike="noStrike" cap="none" normalizeH="0" baseline="0" dirty="0" err="1">
                          <a:ln>
                            <a:noFill/>
                          </a:ln>
                          <a:solidFill>
                            <a:schemeClr val="tx1"/>
                          </a:solidFill>
                          <a:effectLst/>
                          <a:latin typeface="Agency FB" pitchFamily="34" charset="0"/>
                          <a:cs typeface="Arial" charset="0"/>
                        </a:rPr>
                        <a:t>Pelaksanaan</a:t>
                      </a:r>
                      <a:r>
                        <a:rPr kumimoji="0" lang="en-US" sz="3000" b="0" i="0" u="none" strike="noStrike" cap="none" normalizeH="0" baseline="0" dirty="0">
                          <a:ln>
                            <a:noFill/>
                          </a:ln>
                          <a:solidFill>
                            <a:schemeClr val="tx1"/>
                          </a:solidFill>
                          <a:effectLst/>
                          <a:latin typeface="Agency FB" pitchFamily="34" charset="0"/>
                          <a:cs typeface="Arial" charset="0"/>
                        </a:rPr>
                        <a:t>/</a:t>
                      </a:r>
                      <a:r>
                        <a:rPr kumimoji="0" lang="id-ID" sz="3000" b="0" i="0" u="none" strike="noStrike" cap="none" normalizeH="0" baseline="0" dirty="0">
                          <a:ln>
                            <a:noFill/>
                          </a:ln>
                          <a:solidFill>
                            <a:schemeClr val="tx1"/>
                          </a:solidFill>
                          <a:effectLst/>
                          <a:latin typeface="Agency FB" pitchFamily="34" charset="0"/>
                          <a:cs typeface="Arial" charset="0"/>
                        </a:rPr>
                        <a:t>    </a:t>
                      </a:r>
                      <a:r>
                        <a:rPr kumimoji="0" lang="en-US" sz="3000" b="0" i="0" u="none" strike="noStrike" cap="none" normalizeH="0" baseline="0" dirty="0" err="1">
                          <a:ln>
                            <a:noFill/>
                          </a:ln>
                          <a:solidFill>
                            <a:schemeClr val="tx1"/>
                          </a:solidFill>
                          <a:effectLst/>
                          <a:latin typeface="Agency FB" pitchFamily="34" charset="0"/>
                          <a:cs typeface="Arial" charset="0"/>
                        </a:rPr>
                        <a:t>perbendaharaan</a:t>
                      </a:r>
                      <a:endParaRPr kumimoji="0" lang="en-US" sz="3000" b="0" i="0" u="none" strike="noStrike" cap="none" normalizeH="0" baseline="0" dirty="0">
                        <a:ln>
                          <a:noFill/>
                        </a:ln>
                        <a:solidFill>
                          <a:schemeClr val="tx1"/>
                        </a:solidFill>
                        <a:effectLst/>
                        <a:latin typeface="Agency FB" pitchFamily="34" charset="0"/>
                        <a:cs typeface="Arial" charset="0"/>
                      </a:endParaRPr>
                    </a:p>
                  </a:txBody>
                  <a:tcPr marL="182880" marR="182880" marT="68588" marB="6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defRPr/>
                      </a:pP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Pelaksanaan</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belanja</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Honorarium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tidak</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sesuai</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Peraturan</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Presiden</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Nomor</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33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Tahun</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2020.</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id-ID" sz="3000" b="0" i="0" u="none" strike="noStrike" kern="1200" cap="none" normalizeH="0" baseline="0" dirty="0">
                          <a:ln>
                            <a:noFill/>
                          </a:ln>
                          <a:solidFill>
                            <a:schemeClr val="tx1"/>
                          </a:solidFill>
                          <a:effectLst/>
                          <a:latin typeface="Agency FB" pitchFamily="34" charset="0"/>
                          <a:ea typeface="+mn-ea"/>
                          <a:cs typeface="Arial" charset="0"/>
                        </a:rPr>
                        <a:t>Kekurangan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v</a:t>
                      </a:r>
                      <a:r>
                        <a:rPr kumimoji="0" lang="id-ID" sz="3000" b="0" i="0" u="none" strike="noStrike" kern="1200" cap="none" normalizeH="0" baseline="0" dirty="0">
                          <a:ln>
                            <a:noFill/>
                          </a:ln>
                          <a:solidFill>
                            <a:schemeClr val="tx1"/>
                          </a:solidFill>
                          <a:effectLst/>
                          <a:latin typeface="Agency FB" pitchFamily="34" charset="0"/>
                          <a:ea typeface="+mn-ea"/>
                          <a:cs typeface="Arial" charset="0"/>
                        </a:rPr>
                        <a:t>olume atas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p</a:t>
                      </a:r>
                      <a:r>
                        <a:rPr kumimoji="0" lang="id-ID" sz="3000" b="0" i="0" u="none" strike="noStrike" kern="1200" cap="none" normalizeH="0" baseline="0" dirty="0">
                          <a:ln>
                            <a:noFill/>
                          </a:ln>
                          <a:solidFill>
                            <a:schemeClr val="tx1"/>
                          </a:solidFill>
                          <a:effectLst/>
                          <a:latin typeface="Agency FB" pitchFamily="34" charset="0"/>
                          <a:ea typeface="+mn-ea"/>
                          <a:cs typeface="Arial" charset="0"/>
                        </a:rPr>
                        <a:t>ekerjaan </a:t>
                      </a:r>
                      <a:r>
                        <a:rPr kumimoji="0" lang="sv-SE" sz="3000" b="0" i="0" u="none" strike="noStrike" kern="1200" cap="none" normalizeH="0" baseline="0" dirty="0">
                          <a:ln>
                            <a:noFill/>
                          </a:ln>
                          <a:solidFill>
                            <a:schemeClr val="tx1"/>
                          </a:solidFill>
                          <a:effectLst/>
                          <a:latin typeface="Agency FB" pitchFamily="34" charset="0"/>
                          <a:ea typeface="+mn-ea"/>
                          <a:cs typeface="Arial" charset="0"/>
                        </a:rPr>
                        <a:t>dan denda keterlambatan penyelesaian pekerjaan belum dipungut;</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id-ID" sz="3000" b="0" i="0" u="none" strike="noStrike" kern="1200" cap="none" normalizeH="0" baseline="0" dirty="0">
                          <a:ln>
                            <a:noFill/>
                          </a:ln>
                          <a:solidFill>
                            <a:schemeClr val="tx1"/>
                          </a:solidFill>
                          <a:effectLst/>
                          <a:latin typeface="Agency FB" pitchFamily="34" charset="0"/>
                          <a:ea typeface="+mn-ea"/>
                          <a:cs typeface="Arial" charset="0"/>
                        </a:rPr>
                        <a:t>Pelaksanaan Pengadaan Bahan/Perlengkapan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t</a:t>
                      </a:r>
                      <a:r>
                        <a:rPr kumimoji="0" lang="id-ID" sz="3000" b="0" i="0" u="none" strike="noStrike" kern="1200" cap="none" normalizeH="0" baseline="0" dirty="0">
                          <a:ln>
                            <a:noFill/>
                          </a:ln>
                          <a:solidFill>
                            <a:schemeClr val="tx1"/>
                          </a:solidFill>
                          <a:effectLst/>
                          <a:latin typeface="Agency FB" pitchFamily="34" charset="0"/>
                          <a:ea typeface="+mn-ea"/>
                          <a:cs typeface="Arial" charset="0"/>
                        </a:rPr>
                        <a:t>idak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s</a:t>
                      </a:r>
                      <a:r>
                        <a:rPr kumimoji="0" lang="id-ID" sz="3000" b="0" i="0" u="none" strike="noStrike" kern="1200" cap="none" normalizeH="0" baseline="0" dirty="0">
                          <a:ln>
                            <a:noFill/>
                          </a:ln>
                          <a:solidFill>
                            <a:schemeClr val="tx1"/>
                          </a:solidFill>
                          <a:effectLst/>
                          <a:latin typeface="Agency FB" pitchFamily="34" charset="0"/>
                          <a:ea typeface="+mn-ea"/>
                          <a:cs typeface="Arial" charset="0"/>
                        </a:rPr>
                        <a:t>esuai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dengan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id-ID" sz="3000" b="0" i="0" u="none" strike="noStrike" kern="1200" cap="none" normalizeH="0" baseline="0" dirty="0">
                          <a:ln>
                            <a:noFill/>
                          </a:ln>
                          <a:solidFill>
                            <a:schemeClr val="tx1"/>
                          </a:solidFill>
                          <a:effectLst/>
                          <a:latin typeface="Agency FB" pitchFamily="34" charset="0"/>
                          <a:ea typeface="+mn-ea"/>
                          <a:cs typeface="Arial" charset="0"/>
                        </a:rPr>
                        <a:t>Kontrak;</a:t>
                      </a:r>
                      <a:endParaRPr kumimoji="0" lang="en-US" sz="3000" b="0" i="0" u="none" strike="noStrike" kern="1200" cap="none" normalizeH="0" baseline="0" dirty="0">
                        <a:ln>
                          <a:noFill/>
                        </a:ln>
                        <a:solidFill>
                          <a:schemeClr val="tx1"/>
                        </a:solidFill>
                        <a:effectLst/>
                        <a:latin typeface="Agency FB"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Pelaksanaan</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belanja</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hibah</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belum</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sesuai</a:t>
                      </a:r>
                      <a:r>
                        <a:rPr kumimoji="0" lang="en-ID" sz="3000" b="0" i="0" u="none" strike="noStrike" kern="1200" cap="none" normalizeH="0" baseline="0" dirty="0">
                          <a:ln>
                            <a:noFill/>
                          </a:ln>
                          <a:solidFill>
                            <a:schemeClr val="tx1"/>
                          </a:solidFill>
                          <a:effectLst/>
                          <a:latin typeface="Agency FB" pitchFamily="34" charset="0"/>
                          <a:ea typeface="+mn-ea"/>
                          <a:cs typeface="Arial" charset="0"/>
                        </a:rPr>
                        <a:t> </a:t>
                      </a:r>
                      <a:r>
                        <a:rPr kumimoji="0" lang="en-ID" sz="3000" b="0" i="0" u="none" strike="noStrike" kern="1200" cap="none" normalizeH="0" baseline="0" dirty="0" err="1">
                          <a:ln>
                            <a:noFill/>
                          </a:ln>
                          <a:solidFill>
                            <a:schemeClr val="tx1"/>
                          </a:solidFill>
                          <a:effectLst/>
                          <a:latin typeface="Agency FB" pitchFamily="34" charset="0"/>
                          <a:ea typeface="+mn-ea"/>
                          <a:cs typeface="Arial" charset="0"/>
                        </a:rPr>
                        <a:t>ketentuan</a:t>
                      </a:r>
                      <a:r>
                        <a:rPr kumimoji="0" lang="en-ID" sz="3000" b="0" i="0" u="none" strike="noStrike" kern="1200" cap="none" normalizeH="0" baseline="0" dirty="0">
                          <a:ln>
                            <a:noFill/>
                          </a:ln>
                          <a:solidFill>
                            <a:schemeClr val="tx1"/>
                          </a:solidFill>
                          <a:effectLst/>
                          <a:latin typeface="Agency FB" pitchFamily="34"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id-ID" sz="3000" b="0" i="0" u="none" strike="noStrike" kern="1200" cap="none" normalizeH="0" baseline="0" dirty="0">
                          <a:ln>
                            <a:noFill/>
                          </a:ln>
                          <a:solidFill>
                            <a:schemeClr val="tx1"/>
                          </a:solidFill>
                          <a:effectLst/>
                          <a:latin typeface="Agency FB" pitchFamily="34" charset="0"/>
                          <a:ea typeface="+mn-ea"/>
                          <a:cs typeface="Arial" charset="0"/>
                        </a:rPr>
                        <a:t>Realisasi Belanja Barang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m</a:t>
                      </a:r>
                      <a:r>
                        <a:rPr kumimoji="0" lang="id-ID" sz="3000" b="0" i="0" u="none" strike="noStrike" kern="1200" cap="none" normalizeH="0" baseline="0" dirty="0">
                          <a:ln>
                            <a:noFill/>
                          </a:ln>
                          <a:solidFill>
                            <a:schemeClr val="tx1"/>
                          </a:solidFill>
                          <a:effectLst/>
                          <a:latin typeface="Agency FB" pitchFamily="34" charset="0"/>
                          <a:ea typeface="+mn-ea"/>
                          <a:cs typeface="Arial" charset="0"/>
                        </a:rPr>
                        <a:t>elebihi Standar Satuan Harga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000" b="0" i="0" u="none" strike="noStrike" kern="1200" cap="none" normalizeH="0" baseline="0" dirty="0">
                          <a:ln>
                            <a:noFill/>
                          </a:ln>
                          <a:solidFill>
                            <a:schemeClr val="tx1"/>
                          </a:solidFill>
                          <a:effectLst/>
                          <a:latin typeface="Agency FB" pitchFamily="34" charset="0"/>
                          <a:ea typeface="+mn-ea"/>
                          <a:cs typeface="Arial" charset="0"/>
                        </a:rPr>
                        <a:t>B</a:t>
                      </a:r>
                      <a:r>
                        <a:rPr kumimoji="0" lang="id-ID" sz="3000" b="0" i="0" u="none" strike="noStrike" kern="1200" cap="none" normalizeH="0" baseline="0" dirty="0">
                          <a:ln>
                            <a:noFill/>
                          </a:ln>
                          <a:solidFill>
                            <a:schemeClr val="tx1"/>
                          </a:solidFill>
                          <a:effectLst/>
                          <a:latin typeface="Agency FB" pitchFamily="34" charset="0"/>
                          <a:ea typeface="+mn-ea"/>
                          <a:cs typeface="Arial" charset="0"/>
                        </a:rPr>
                        <a:t>ukti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p</a:t>
                      </a:r>
                      <a:r>
                        <a:rPr kumimoji="0" lang="id-ID" sz="3000" b="0" i="0" u="none" strike="noStrike" kern="1200" cap="none" normalizeH="0" baseline="0" dirty="0">
                          <a:ln>
                            <a:noFill/>
                          </a:ln>
                          <a:solidFill>
                            <a:schemeClr val="tx1"/>
                          </a:solidFill>
                          <a:effectLst/>
                          <a:latin typeface="Agency FB" pitchFamily="34" charset="0"/>
                          <a:ea typeface="+mn-ea"/>
                          <a:cs typeface="Arial" charset="0"/>
                        </a:rPr>
                        <a:t>ertanggungjawaban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yg</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tidak</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sesuai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dengan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bukti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pembelian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Pelaksanaan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perjalanan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dinas</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yg</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kurang</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memenuhi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prinsip</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efisiensi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efektifitas</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dan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rasionalitas</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Pembayaran</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Biaya</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Ganti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Rugi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t</a:t>
                      </a:r>
                      <a:r>
                        <a:rPr kumimoji="0" lang="id-ID" sz="3000" b="0" i="0" u="none" strike="noStrike" kern="1200" cap="none" normalizeH="0" baseline="0" dirty="0">
                          <a:ln>
                            <a:noFill/>
                          </a:ln>
                          <a:solidFill>
                            <a:schemeClr val="tx1"/>
                          </a:solidFill>
                          <a:effectLst/>
                          <a:latin typeface="Agency FB" pitchFamily="34" charset="0"/>
                          <a:ea typeface="+mn-ea"/>
                          <a:cs typeface="Arial" charset="0"/>
                        </a:rPr>
                        <a:t>idak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b</a:t>
                      </a:r>
                      <a:r>
                        <a:rPr kumimoji="0" lang="id-ID" sz="3000" b="0" i="0" u="none" strike="noStrike" kern="1200" cap="none" normalizeH="0" baseline="0" dirty="0">
                          <a:ln>
                            <a:noFill/>
                          </a:ln>
                          <a:solidFill>
                            <a:schemeClr val="tx1"/>
                          </a:solidFill>
                          <a:effectLst/>
                          <a:latin typeface="Agency FB" pitchFamily="34" charset="0"/>
                          <a:ea typeface="+mn-ea"/>
                          <a:cs typeface="Arial" charset="0"/>
                        </a:rPr>
                        <a:t>erdasarkan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n</a:t>
                      </a:r>
                      <a:r>
                        <a:rPr kumimoji="0" lang="id-ID" sz="3000" b="0" i="0" u="none" strike="noStrike" kern="1200" cap="none" normalizeH="0" baseline="0" dirty="0">
                          <a:ln>
                            <a:noFill/>
                          </a:ln>
                          <a:solidFill>
                            <a:schemeClr val="tx1"/>
                          </a:solidFill>
                          <a:effectLst/>
                          <a:latin typeface="Agency FB" pitchFamily="34" charset="0"/>
                          <a:ea typeface="+mn-ea"/>
                          <a:cs typeface="Arial" charset="0"/>
                        </a:rPr>
                        <a:t>ilai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ganti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en-US" sz="3000" b="0" i="0" u="none" strike="noStrike" kern="1200" cap="none" normalizeH="0" baseline="0" dirty="0" err="1">
                          <a:ln>
                            <a:noFill/>
                          </a:ln>
                          <a:solidFill>
                            <a:schemeClr val="tx1"/>
                          </a:solidFill>
                          <a:effectLst/>
                          <a:latin typeface="Agency FB" pitchFamily="34" charset="0"/>
                          <a:ea typeface="+mn-ea"/>
                          <a:cs typeface="Arial" charset="0"/>
                        </a:rPr>
                        <a:t>rugi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 </a:t>
                      </a:r>
                      <a:r>
                        <a:rPr kumimoji="0" lang="id-ID" sz="3000" b="0" i="0" u="none" strike="noStrike" kern="1200" cap="none" normalizeH="0" baseline="0" dirty="0">
                          <a:ln>
                            <a:noFill/>
                          </a:ln>
                          <a:solidFill>
                            <a:schemeClr val="tx1"/>
                          </a:solidFill>
                          <a:effectLst/>
                          <a:latin typeface="Agency FB" pitchFamily="34" charset="0"/>
                          <a:ea typeface="+mn-ea"/>
                          <a:cs typeface="Arial" charset="0"/>
                        </a:rPr>
                        <a:t>yang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w</a:t>
                      </a:r>
                      <a:r>
                        <a:rPr kumimoji="0" lang="id-ID" sz="3000" b="0" i="0" u="none" strike="noStrike" kern="1200" cap="none" normalizeH="0" baseline="0" dirty="0">
                          <a:ln>
                            <a:noFill/>
                          </a:ln>
                          <a:solidFill>
                            <a:schemeClr val="tx1"/>
                          </a:solidFill>
                          <a:effectLst/>
                          <a:latin typeface="Agency FB" pitchFamily="34" charset="0"/>
                          <a:ea typeface="+mn-ea"/>
                          <a:cs typeface="Arial" charset="0"/>
                        </a:rPr>
                        <a:t>ajar</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id-ID" sz="3000" b="0" i="0" u="none" strike="noStrike" kern="1200" cap="none" normalizeH="0" baseline="0" dirty="0">
                          <a:ln>
                            <a:noFill/>
                          </a:ln>
                          <a:solidFill>
                            <a:schemeClr val="tx1"/>
                          </a:solidFill>
                          <a:effectLst/>
                          <a:latin typeface="Agency FB" pitchFamily="34" charset="0"/>
                          <a:ea typeface="+mn-ea"/>
                          <a:cs typeface="Arial" charset="0"/>
                        </a:rPr>
                        <a:t>Pengelolaan Dana BOS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t</a:t>
                      </a:r>
                      <a:r>
                        <a:rPr kumimoji="0" lang="id-ID" sz="3000" b="0" i="0" u="none" strike="noStrike" kern="1200" cap="none" normalizeH="0" baseline="0" dirty="0">
                          <a:ln>
                            <a:noFill/>
                          </a:ln>
                          <a:solidFill>
                            <a:schemeClr val="tx1"/>
                          </a:solidFill>
                          <a:effectLst/>
                          <a:latin typeface="Agency FB" pitchFamily="34" charset="0"/>
                          <a:ea typeface="+mn-ea"/>
                          <a:cs typeface="Arial" charset="0"/>
                        </a:rPr>
                        <a:t>idak </a:t>
                      </a:r>
                      <a:r>
                        <a:rPr kumimoji="0" lang="en-US" sz="3000" b="0" i="0" u="none" strike="noStrike" kern="1200" cap="none" normalizeH="0" baseline="0" dirty="0">
                          <a:ln>
                            <a:noFill/>
                          </a:ln>
                          <a:solidFill>
                            <a:schemeClr val="tx1"/>
                          </a:solidFill>
                          <a:effectLst/>
                          <a:latin typeface="Agency FB" pitchFamily="34" charset="0"/>
                          <a:ea typeface="+mn-ea"/>
                          <a:cs typeface="Arial" charset="0"/>
                        </a:rPr>
                        <a:t>m</a:t>
                      </a:r>
                      <a:r>
                        <a:rPr kumimoji="0" lang="id-ID" sz="3000" b="0" i="0" u="none" strike="noStrike" kern="1200" cap="none" normalizeH="0" baseline="0" dirty="0">
                          <a:ln>
                            <a:noFill/>
                          </a:ln>
                          <a:solidFill>
                            <a:schemeClr val="tx1"/>
                          </a:solidFill>
                          <a:effectLst/>
                          <a:latin typeface="Agency FB" pitchFamily="34" charset="0"/>
                          <a:ea typeface="+mn-ea"/>
                          <a:cs typeface="Arial" charset="0"/>
                        </a:rPr>
                        <a:t>emadai</a:t>
                      </a:r>
                      <a:r>
                        <a:rPr kumimoji="0" lang="en-US" sz="3000" b="0" i="0" u="none" strike="noStrike" kern="1200" cap="none" normalizeH="0" baseline="0" dirty="0">
                          <a:ln>
                            <a:noFill/>
                          </a:ln>
                          <a:solidFill>
                            <a:schemeClr val="tx1"/>
                          </a:solidFill>
                          <a:effectLst/>
                          <a:latin typeface="Agency FB" pitchFamily="34" charset="0"/>
                          <a:ea typeface="+mn-ea"/>
                          <a:cs typeface="Arial" charset="0"/>
                        </a:rPr>
                        <a:t>.</a:t>
                      </a:r>
                    </a:p>
                  </a:txBody>
                  <a:tcPr marL="182880" marR="182880" marT="68588" marB="6858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5" name="Diagram 4"/>
          <p:cNvGraphicFramePr/>
          <p:nvPr/>
        </p:nvGraphicFramePr>
        <p:xfrm>
          <a:off x="1285819" y="-107193"/>
          <a:ext cx="12898955" cy="1178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02E11C1-FDDD-4886-899E-562817229F27}"/>
              </a:ext>
            </a:extLst>
          </p:cNvPr>
          <p:cNvSpPr txBox="1"/>
          <p:nvPr/>
        </p:nvSpPr>
        <p:spPr>
          <a:xfrm flipH="1">
            <a:off x="17220420" y="9825335"/>
            <a:ext cx="1067580" cy="415498"/>
          </a:xfrm>
          <a:prstGeom prst="rect">
            <a:avLst/>
          </a:prstGeom>
          <a:noFill/>
        </p:spPr>
        <p:txBody>
          <a:bodyPr wrap="square">
            <a:spAutoFit/>
          </a:bodyPr>
          <a:lstStyle/>
          <a:p>
            <a:pPr algn="ctr" defTabSz="1371600">
              <a:defRPr/>
            </a:pPr>
            <a:fld id="{9681E556-FADF-4245-ACCD-13845DEB8DE6}" type="slidenum">
              <a:rPr lang="en-US" sz="2100" b="1">
                <a:solidFill>
                  <a:prstClr val="black"/>
                </a:solidFill>
                <a:latin typeface="Arial Black" panose="020B0A04020102020204" pitchFamily="34" charset="0"/>
                <a:ea typeface="Open Sans Extrabold" panose="020B0906030804020204" pitchFamily="34" charset="0"/>
                <a:cs typeface="Arial" panose="020B0604020202020204" pitchFamily="34" charset="0"/>
              </a:rPr>
              <a:pPr algn="ctr" defTabSz="1371600">
                <a:defRPr/>
              </a:pPr>
              <a:t>74</a:t>
            </a:fld>
            <a:endParaRPr lang="en-US" sz="2100" b="1" dirty="0">
              <a:solidFill>
                <a:prstClr val="black"/>
              </a:solidFill>
              <a:latin typeface="Arial Black" panose="020B0A04020102020204" pitchFamily="34" charset="0"/>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3138196538"/>
      </p:ext>
    </p:extLst>
  </p:cSld>
  <p:clrMapOvr>
    <a:masterClrMapping/>
  </p:clrMapOvr>
  <p:transition>
    <p:comb/>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AE19B0-9FAB-4988-8D3A-436E52110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 y="0"/>
            <a:ext cx="18284447" cy="10287000"/>
          </a:xfrm>
          <a:prstGeom prst="rect">
            <a:avLst/>
          </a:prstGeom>
        </p:spPr>
      </p:pic>
      <p:graphicFrame>
        <p:nvGraphicFramePr>
          <p:cNvPr id="5" name="Group 38">
            <a:extLst>
              <a:ext uri="{FF2B5EF4-FFF2-40B4-BE49-F238E27FC236}">
                <a16:creationId xmlns:a16="http://schemas.microsoft.com/office/drawing/2014/main" id="{3BA2F70A-F7B4-4D40-A7FC-5EB874EB3BB5}"/>
              </a:ext>
            </a:extLst>
          </p:cNvPr>
          <p:cNvGraphicFramePr>
            <a:graphicFrameLocks/>
          </p:cNvGraphicFramePr>
          <p:nvPr/>
        </p:nvGraphicFramePr>
        <p:xfrm>
          <a:off x="379850" y="1071534"/>
          <a:ext cx="17528302" cy="8595424"/>
        </p:xfrm>
        <a:graphic>
          <a:graphicData uri="http://schemas.openxmlformats.org/drawingml/2006/table">
            <a:tbl>
              <a:tblPr/>
              <a:tblGrid>
                <a:gridCol w="3997292">
                  <a:extLst>
                    <a:ext uri="{9D8B030D-6E8A-4147-A177-3AD203B41FA5}">
                      <a16:colId xmlns:a16="http://schemas.microsoft.com/office/drawing/2014/main" val="20000"/>
                    </a:ext>
                  </a:extLst>
                </a:gridCol>
                <a:gridCol w="13531010">
                  <a:extLst>
                    <a:ext uri="{9D8B030D-6E8A-4147-A177-3AD203B41FA5}">
                      <a16:colId xmlns:a16="http://schemas.microsoft.com/office/drawing/2014/main" val="20001"/>
                    </a:ext>
                  </a:extLst>
                </a:gridCol>
              </a:tblGrid>
              <a:tr h="64009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a:ln>
                            <a:noFill/>
                          </a:ln>
                          <a:solidFill>
                            <a:schemeClr val="tx1"/>
                          </a:solidFill>
                          <a:effectLst/>
                          <a:latin typeface="Agency FB" pitchFamily="34" charset="0"/>
                          <a:cs typeface="Arial" charset="0"/>
                        </a:rPr>
                        <a:t>SIKLUS </a:t>
                      </a:r>
                    </a:p>
                  </a:txBody>
                  <a:tcPr marL="182880" marR="182880" marT="68588" marB="6858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C6044">
                        <a:lumMod val="20000"/>
                        <a:lumOff val="8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300" b="1" i="0" u="none" strike="noStrike" cap="none" normalizeH="0" baseline="0" dirty="0">
                          <a:ln>
                            <a:noFill/>
                          </a:ln>
                          <a:solidFill>
                            <a:schemeClr val="tx1"/>
                          </a:solidFill>
                          <a:effectLst/>
                          <a:latin typeface="Agency FB" pitchFamily="34" charset="0"/>
                          <a:cs typeface="Arial" charset="0"/>
                        </a:rPr>
                        <a:t>TITIK KRITIS</a:t>
                      </a:r>
                    </a:p>
                  </a:txBody>
                  <a:tcPr marL="182880" marR="182880" marT="68588" marB="6858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C6044">
                        <a:lumMod val="20000"/>
                        <a:lumOff val="80000"/>
                      </a:srgbClr>
                    </a:solidFill>
                  </a:tcPr>
                </a:tc>
                <a:extLst>
                  <a:ext uri="{0D108BD9-81ED-4DB2-BD59-A6C34878D82A}">
                    <a16:rowId xmlns:a16="http://schemas.microsoft.com/office/drawing/2014/main" val="10000"/>
                  </a:ext>
                </a:extLst>
              </a:tr>
              <a:tr h="315469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300" b="0" i="0" u="none" strike="noStrike" cap="none" normalizeH="0" baseline="0" dirty="0" err="1">
                          <a:ln>
                            <a:noFill/>
                          </a:ln>
                          <a:solidFill>
                            <a:schemeClr val="tx1"/>
                          </a:solidFill>
                          <a:effectLst/>
                          <a:latin typeface="Agency FB" pitchFamily="34" charset="0"/>
                          <a:cs typeface="Arial" charset="0"/>
                        </a:rPr>
                        <a:t>Penatausahaan</a:t>
                      </a:r>
                      <a:r>
                        <a:rPr kumimoji="0" lang="en-US" sz="3300" b="0" i="0" u="none" strike="noStrike" cap="none" normalizeH="0" baseline="0" dirty="0">
                          <a:ln>
                            <a:noFill/>
                          </a:ln>
                          <a:solidFill>
                            <a:schemeClr val="tx1"/>
                          </a:solidFill>
                          <a:effectLst/>
                          <a:latin typeface="Agency FB" pitchFamily="34" charset="0"/>
                          <a:cs typeface="Arial" charset="0"/>
                        </a:rPr>
                        <a:t>/</a:t>
                      </a:r>
                      <a:r>
                        <a:rPr kumimoji="0" lang="id-ID"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akuntansi</a:t>
                      </a:r>
                      <a:r>
                        <a:rPr kumimoji="0" lang="en-US" sz="3300" b="0" i="0" u="none" strike="noStrike" cap="none" normalizeH="0" baseline="0" dirty="0">
                          <a:ln>
                            <a:noFill/>
                          </a:ln>
                          <a:solidFill>
                            <a:schemeClr val="tx1"/>
                          </a:solidFill>
                          <a:effectLst/>
                          <a:latin typeface="Agency FB" pitchFamily="34" charset="0"/>
                          <a:cs typeface="Arial" charset="0"/>
                        </a:rPr>
                        <a:t>/</a:t>
                      </a:r>
                      <a:r>
                        <a:rPr kumimoji="0" lang="en-US" sz="3300" b="0" i="0" u="none" strike="noStrike" cap="none" normalizeH="0" baseline="0" dirty="0" err="1">
                          <a:ln>
                            <a:noFill/>
                          </a:ln>
                          <a:solidFill>
                            <a:schemeClr val="tx1"/>
                          </a:solidFill>
                          <a:effectLst/>
                          <a:latin typeface="Agency FB" pitchFamily="34" charset="0"/>
                          <a:cs typeface="Arial" charset="0"/>
                        </a:rPr>
                        <a:t>pelaporan</a:t>
                      </a:r>
                      <a:endParaRPr kumimoji="0" lang="en-US" sz="3300" b="0" i="0" u="none" strike="noStrike" cap="none" normalizeH="0" baseline="0" dirty="0">
                        <a:ln>
                          <a:noFill/>
                        </a:ln>
                        <a:solidFill>
                          <a:schemeClr val="tx1"/>
                        </a:solidFill>
                        <a:effectLst/>
                        <a:latin typeface="Agency FB" pitchFamily="34" charset="0"/>
                        <a:cs typeface="Arial" charset="0"/>
                      </a:endParaRPr>
                    </a:p>
                  </a:txBody>
                  <a:tcPr marL="182880" marR="182880" marT="68588" marB="6858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6044">
                        <a:lumMod val="20000"/>
                        <a:lumOff val="8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defRPr/>
                      </a:pPr>
                      <a:r>
                        <a:rPr kumimoji="0" lang="id-ID" sz="3300" b="0" i="0" u="none" strike="noStrike" kern="1200" cap="none" normalizeH="0" baseline="0" dirty="0">
                          <a:ln>
                            <a:noFill/>
                          </a:ln>
                          <a:solidFill>
                            <a:schemeClr val="tx1"/>
                          </a:solidFill>
                          <a:effectLst/>
                          <a:latin typeface="Agency FB" pitchFamily="34" charset="0"/>
                          <a:ea typeface="+mn-ea"/>
                          <a:cs typeface="Arial" charset="0"/>
                        </a:rPr>
                        <a:t>Perhitungan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penerimaan</a:t>
                      </a:r>
                      <a:r>
                        <a:rPr kumimoji="0" lang="en-US" sz="3300" b="0" i="0" u="none" strike="noStrike" kern="1200" cap="none" normalizeH="0" baseline="0" dirty="0">
                          <a:ln>
                            <a:noFill/>
                          </a:ln>
                          <a:solidFill>
                            <a:schemeClr val="tx1"/>
                          </a:solidFill>
                          <a:effectLst/>
                          <a:latin typeface="Agency FB" pitchFamily="34" charset="0"/>
                          <a:ea typeface="+mn-ea"/>
                          <a:cs typeface="Arial" charset="0"/>
                        </a:rPr>
                        <a:t> DBH</a:t>
                      </a:r>
                      <a:r>
                        <a:rPr kumimoji="0" lang="id-ID" sz="3300" b="0" i="0" u="none" strike="noStrike" kern="1200" cap="none" normalizeH="0" baseline="0" dirty="0">
                          <a:ln>
                            <a:noFill/>
                          </a:ln>
                          <a:solidFill>
                            <a:schemeClr val="tx1"/>
                          </a:solidFill>
                          <a:effectLst/>
                          <a:latin typeface="Agency FB" pitchFamily="34" charset="0"/>
                          <a:ea typeface="+mn-ea"/>
                          <a:cs typeface="Arial" charset="0"/>
                        </a:rPr>
                        <a:t> Pajak Kendaraan Bermotor</a:t>
                      </a:r>
                      <a:r>
                        <a:rPr kumimoji="0" lang="en-US" sz="3300" b="0" i="0" u="none" strike="noStrike" kern="1200" cap="none" normalizeH="0" baseline="0" dirty="0">
                          <a:ln>
                            <a:noFill/>
                          </a:ln>
                          <a:solidFill>
                            <a:schemeClr val="tx1"/>
                          </a:solidFill>
                          <a:effectLst/>
                          <a:latin typeface="Agency FB" pitchFamily="34" charset="0"/>
                          <a:ea typeface="+mn-ea"/>
                          <a:cs typeface="Arial" charset="0"/>
                        </a:rPr>
                        <a:t> (PKB)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tidak</a:t>
                      </a:r>
                      <a:r>
                        <a:rPr kumimoji="0" lang="en-US" sz="3300" b="0" i="0" u="none" strike="noStrike" kern="1200" cap="none" normalizeH="0" baseline="0" dirty="0">
                          <a:ln>
                            <a:noFill/>
                          </a:ln>
                          <a:solidFill>
                            <a:schemeClr val="tx1"/>
                          </a:solidFill>
                          <a:effectLst/>
                          <a:latin typeface="Agency FB" pitchFamily="34" charset="0"/>
                          <a:ea typeface="+mn-ea"/>
                          <a:cs typeface="Arial" charset="0"/>
                        </a:rPr>
                        <a:t>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akurat</a:t>
                      </a:r>
                      <a:endParaRPr kumimoji="0" lang="en-US" sz="3300" b="0" i="0" u="none" strike="noStrike" kern="1200" cap="none" normalizeH="0" baseline="0" dirty="0">
                        <a:ln>
                          <a:noFill/>
                        </a:ln>
                        <a:solidFill>
                          <a:schemeClr val="tx1"/>
                        </a:solidFill>
                        <a:effectLst/>
                        <a:latin typeface="Agency FB"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id-ID" sz="3300" b="0" i="0" u="none" strike="noStrike" kern="1200" cap="none" normalizeH="0" baseline="0" dirty="0">
                          <a:ln>
                            <a:noFill/>
                          </a:ln>
                          <a:solidFill>
                            <a:schemeClr val="tx1"/>
                          </a:solidFill>
                          <a:effectLst/>
                          <a:latin typeface="Agency FB" pitchFamily="34" charset="0"/>
                          <a:ea typeface="+mn-ea"/>
                          <a:cs typeface="Arial" charset="0"/>
                        </a:rPr>
                        <a:t>Penatausahaan </a:t>
                      </a:r>
                      <a:r>
                        <a:rPr kumimoji="0" lang="en-US" sz="3300" b="0" i="0" u="none" strike="noStrike" kern="1200" cap="none" normalizeH="0" baseline="0" dirty="0">
                          <a:ln>
                            <a:noFill/>
                          </a:ln>
                          <a:solidFill>
                            <a:schemeClr val="tx1"/>
                          </a:solidFill>
                          <a:effectLst/>
                          <a:latin typeface="Agency FB" pitchFamily="34" charset="0"/>
                          <a:ea typeface="+mn-ea"/>
                          <a:cs typeface="Arial" charset="0"/>
                        </a:rPr>
                        <a:t>p</a:t>
                      </a:r>
                      <a:r>
                        <a:rPr kumimoji="0" lang="id-ID" sz="3300" b="0" i="0" u="none" strike="noStrike" kern="1200" cap="none" normalizeH="0" baseline="0" dirty="0">
                          <a:ln>
                            <a:noFill/>
                          </a:ln>
                          <a:solidFill>
                            <a:schemeClr val="tx1"/>
                          </a:solidFill>
                          <a:effectLst/>
                          <a:latin typeface="Agency FB" pitchFamily="34" charset="0"/>
                          <a:ea typeface="+mn-ea"/>
                          <a:cs typeface="Arial" charset="0"/>
                        </a:rPr>
                        <a:t>ersediaan pada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Dinkes</a:t>
                      </a:r>
                      <a:r>
                        <a:rPr kumimoji="0" lang="en-US" sz="3300" b="0" i="0" u="none" strike="noStrike" kern="1200" cap="none" normalizeH="0" baseline="0" dirty="0">
                          <a:ln>
                            <a:noFill/>
                          </a:ln>
                          <a:solidFill>
                            <a:schemeClr val="tx1"/>
                          </a:solidFill>
                          <a:effectLst/>
                          <a:latin typeface="Agency FB" pitchFamily="34" charset="0"/>
                          <a:ea typeface="+mn-ea"/>
                          <a:cs typeface="Arial" charset="0"/>
                        </a:rPr>
                        <a:t>, </a:t>
                      </a:r>
                      <a:r>
                        <a:rPr kumimoji="0" lang="id-ID" sz="3300" b="0" i="0" u="none" strike="noStrike" kern="1200" cap="none" normalizeH="0" baseline="0" dirty="0">
                          <a:ln>
                            <a:noFill/>
                          </a:ln>
                          <a:solidFill>
                            <a:schemeClr val="tx1"/>
                          </a:solidFill>
                          <a:effectLst/>
                          <a:latin typeface="Agency FB" pitchFamily="34" charset="0"/>
                          <a:ea typeface="+mn-ea"/>
                          <a:cs typeface="Arial" charset="0"/>
                        </a:rPr>
                        <a:t>RSUD dan </a:t>
                      </a:r>
                      <a:r>
                        <a:rPr kumimoji="0" lang="en-US" sz="3300" b="0" i="0" u="none" strike="noStrike" kern="1200" cap="none" normalizeH="0" baseline="0" dirty="0">
                          <a:ln>
                            <a:noFill/>
                          </a:ln>
                          <a:solidFill>
                            <a:schemeClr val="tx1"/>
                          </a:solidFill>
                          <a:effectLst/>
                          <a:latin typeface="Agency FB" pitchFamily="34" charset="0"/>
                          <a:ea typeface="+mn-ea"/>
                          <a:cs typeface="Arial" charset="0"/>
                        </a:rPr>
                        <a:t>OPD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lainnya</a:t>
                      </a:r>
                      <a:r>
                        <a:rPr kumimoji="0" lang="id-ID" sz="3300" b="0" i="0" u="none" strike="noStrike" kern="1200" cap="none" normalizeH="0" baseline="0" dirty="0">
                          <a:ln>
                            <a:noFill/>
                          </a:ln>
                          <a:solidFill>
                            <a:schemeClr val="tx1"/>
                          </a:solidFill>
                          <a:effectLst/>
                          <a:latin typeface="Agency FB" pitchFamily="34" charset="0"/>
                          <a:ea typeface="+mn-ea"/>
                          <a:cs typeface="Arial" charset="0"/>
                        </a:rPr>
                        <a:t>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belum</a:t>
                      </a:r>
                      <a:r>
                        <a:rPr kumimoji="0" lang="id-ID" sz="3300" b="0" i="0" u="none" strike="noStrike" kern="1200" cap="none" normalizeH="0" baseline="0" dirty="0">
                          <a:ln>
                            <a:noFill/>
                          </a:ln>
                          <a:solidFill>
                            <a:schemeClr val="tx1"/>
                          </a:solidFill>
                          <a:effectLst/>
                          <a:latin typeface="Agency FB" pitchFamily="34" charset="0"/>
                          <a:ea typeface="+mn-ea"/>
                          <a:cs typeface="Arial" charset="0"/>
                        </a:rPr>
                        <a:t> tertib</a:t>
                      </a:r>
                      <a:endParaRPr kumimoji="0" lang="en-US" sz="3300" b="0" i="0" u="none" strike="noStrike" kern="1200" cap="none" normalizeH="0" baseline="0" dirty="0">
                        <a:ln>
                          <a:noFill/>
                        </a:ln>
                        <a:solidFill>
                          <a:schemeClr val="tx1"/>
                        </a:solidFill>
                        <a:effectLst/>
                        <a:latin typeface="Agency FB"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300" b="0" i="0" u="none" strike="noStrike" cap="none" normalizeH="0" baseline="0" dirty="0" err="1">
                          <a:ln>
                            <a:noFill/>
                          </a:ln>
                          <a:solidFill>
                            <a:schemeClr val="tx1"/>
                          </a:solidFill>
                          <a:effectLst/>
                          <a:latin typeface="Agency FB" pitchFamily="34" charset="0"/>
                          <a:cs typeface="Arial" charset="0"/>
                        </a:rPr>
                        <a:t>Kelemahan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penguasaan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akuntansi</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1" u="none" strike="noStrike" cap="none" normalizeH="0" baseline="0" dirty="0">
                          <a:ln>
                            <a:noFill/>
                          </a:ln>
                          <a:solidFill>
                            <a:schemeClr val="tx1"/>
                          </a:solidFill>
                          <a:effectLst/>
                          <a:latin typeface="Agency FB" pitchFamily="34" charset="0"/>
                          <a:cs typeface="Arial" charset="0"/>
                        </a:rPr>
                        <a:t>double entry</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id-ID" sz="3300" b="0" i="0" u="none" strike="noStrike" kern="1200" cap="none" normalizeH="0" baseline="0" dirty="0">
                          <a:ln>
                            <a:noFill/>
                          </a:ln>
                          <a:solidFill>
                            <a:schemeClr val="tx1"/>
                          </a:solidFill>
                          <a:effectLst/>
                          <a:latin typeface="Agency FB" pitchFamily="34" charset="0"/>
                          <a:ea typeface="+mn-ea"/>
                          <a:cs typeface="Arial" charset="0"/>
                        </a:rPr>
                        <a:t>Pengelolaan Tuntutan Perbendaharaan dan Tuntutan Ganti Rugi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belum</a:t>
                      </a:r>
                      <a:r>
                        <a:rPr kumimoji="0" lang="en-US" sz="3300" b="0" i="0" u="none" strike="noStrike" kern="1200" cap="none" normalizeH="0" baseline="0" dirty="0">
                          <a:ln>
                            <a:noFill/>
                          </a:ln>
                          <a:solidFill>
                            <a:schemeClr val="tx1"/>
                          </a:solidFill>
                          <a:effectLst/>
                          <a:latin typeface="Agency FB" pitchFamily="34" charset="0"/>
                          <a:ea typeface="+mn-ea"/>
                          <a:cs typeface="Arial" charset="0"/>
                        </a:rPr>
                        <a:t>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sesuai</a:t>
                      </a:r>
                      <a:r>
                        <a:rPr kumimoji="0" lang="en-US" sz="3300" b="0" i="0" u="none" strike="noStrike" kern="1200" cap="none" normalizeH="0" baseline="0" dirty="0">
                          <a:ln>
                            <a:noFill/>
                          </a:ln>
                          <a:solidFill>
                            <a:schemeClr val="tx1"/>
                          </a:solidFill>
                          <a:effectLst/>
                          <a:latin typeface="Agency FB" pitchFamily="34" charset="0"/>
                          <a:ea typeface="+mn-ea"/>
                          <a:cs typeface="Arial" charset="0"/>
                        </a:rPr>
                        <a:t> &amp; </a:t>
                      </a:r>
                      <a:r>
                        <a:rPr kumimoji="0" lang="en-US" sz="3300" b="0" i="0" u="none" strike="noStrike" kern="1200" cap="none" normalizeH="0" baseline="0" dirty="0" err="1">
                          <a:ln>
                            <a:noFill/>
                          </a:ln>
                          <a:solidFill>
                            <a:schemeClr val="tx1"/>
                          </a:solidFill>
                          <a:effectLst/>
                          <a:latin typeface="Agency FB" pitchFamily="34" charset="0"/>
                          <a:ea typeface="+mn-ea"/>
                          <a:cs typeface="Arial" charset="0"/>
                        </a:rPr>
                        <a:t>tdk</a:t>
                      </a:r>
                      <a:r>
                        <a:rPr kumimoji="0" lang="en-US" sz="3300" b="0" i="0" u="none" strike="noStrike" kern="1200" cap="none" normalizeH="0" baseline="0" dirty="0">
                          <a:ln>
                            <a:noFill/>
                          </a:ln>
                          <a:solidFill>
                            <a:schemeClr val="tx1"/>
                          </a:solidFill>
                          <a:effectLst/>
                          <a:latin typeface="Agency FB" pitchFamily="34" charset="0"/>
                          <a:ea typeface="+mn-ea"/>
                          <a:cs typeface="Arial" charset="0"/>
                        </a:rPr>
                        <a:t> optimal</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defRPr/>
                      </a:pPr>
                      <a:r>
                        <a:rPr kumimoji="0" lang="sv-SE" sz="3300" b="0" i="0" u="none" strike="noStrike" kern="1200" cap="none" normalizeH="0" baseline="0" dirty="0">
                          <a:ln>
                            <a:noFill/>
                          </a:ln>
                          <a:solidFill>
                            <a:schemeClr val="tx1"/>
                          </a:solidFill>
                          <a:effectLst/>
                          <a:latin typeface="Agency FB" pitchFamily="34" charset="0"/>
                          <a:ea typeface="+mn-ea"/>
                          <a:cs typeface="Arial" charset="0"/>
                        </a:rPr>
                        <a:t>Sisa Kas terlambat disetorkan ke Kas Daerah dan pengelolaan Kas Bendahara belum tertib</a:t>
                      </a:r>
                    </a:p>
                    <a:p>
                      <a:pPr marL="342900" marR="0" lvl="0" indent="-342900" algn="l" defTabSz="914400" rtl="0" eaLnBrk="1" fontAlgn="base" latinLnBrk="0" hangingPunct="1">
                        <a:lnSpc>
                          <a:spcPct val="100000"/>
                        </a:lnSpc>
                        <a:spcBef>
                          <a:spcPct val="0"/>
                        </a:spcBef>
                        <a:spcAft>
                          <a:spcPct val="0"/>
                        </a:spcAft>
                        <a:buClrTx/>
                        <a:buSzTx/>
                        <a:buFont typeface="Georgia" pitchFamily="18" charset="0"/>
                        <a:buAutoNum type="alphaLcPeriod"/>
                        <a:tabLst/>
                      </a:pPr>
                      <a:r>
                        <a:rPr kumimoji="0" lang="en-US" sz="3300" b="0" i="0" u="none" strike="noStrike" cap="none" normalizeH="0" baseline="0" dirty="0" err="1">
                          <a:ln>
                            <a:noFill/>
                          </a:ln>
                          <a:solidFill>
                            <a:schemeClr val="tx1"/>
                          </a:solidFill>
                          <a:effectLst/>
                          <a:latin typeface="Agency FB" pitchFamily="34" charset="0"/>
                          <a:cs typeface="Arial" charset="0"/>
                        </a:rPr>
                        <a:t>Rekonsiliasi</a:t>
                      </a:r>
                      <a:r>
                        <a:rPr kumimoji="0" lang="en-US" sz="3300" b="0" i="0" u="none" strike="noStrike" cap="none" normalizeH="0" baseline="0" dirty="0">
                          <a:ln>
                            <a:noFill/>
                          </a:ln>
                          <a:solidFill>
                            <a:schemeClr val="tx1"/>
                          </a:solidFill>
                          <a:effectLst/>
                          <a:latin typeface="Agency FB" pitchFamily="34" charset="0"/>
                          <a:cs typeface="Arial" charset="0"/>
                        </a:rPr>
                        <a:t> data BMD </a:t>
                      </a:r>
                      <a:r>
                        <a:rPr kumimoji="0" lang="en-US" sz="3300" b="0" i="0" u="none" strike="noStrike" cap="none" normalizeH="0" baseline="0" dirty="0" err="1">
                          <a:ln>
                            <a:noFill/>
                          </a:ln>
                          <a:solidFill>
                            <a:schemeClr val="tx1"/>
                          </a:solidFill>
                          <a:effectLst/>
                          <a:latin typeface="Agency FB" pitchFamily="34" charset="0"/>
                          <a:cs typeface="Arial" charset="0"/>
                        </a:rPr>
                        <a:t>tidak</a:t>
                      </a:r>
                      <a:r>
                        <a:rPr kumimoji="0" lang="id-ID" sz="3300" b="0" i="0" u="none" strike="noStrike" cap="none" normalizeH="0" baseline="0" dirty="0">
                          <a:ln>
                            <a:noFill/>
                          </a:ln>
                          <a:solidFill>
                            <a:schemeClr val="tx1"/>
                          </a:solidFill>
                          <a:effectLst/>
                          <a:latin typeface="Agency FB" pitchFamily="34" charset="0"/>
                          <a:cs typeface="Arial" charset="0"/>
                        </a:rPr>
                        <a:t> tdk optimal</a:t>
                      </a:r>
                      <a:r>
                        <a:rPr kumimoji="0" lang="en-US" sz="3300" b="0" i="0" u="none" strike="noStrike" cap="none" normalizeH="0" baseline="0" dirty="0">
                          <a:ln>
                            <a:noFill/>
                          </a:ln>
                          <a:solidFill>
                            <a:schemeClr val="tx1"/>
                          </a:solidFill>
                          <a:effectLst/>
                          <a:latin typeface="Agency FB" pitchFamily="34" charset="0"/>
                          <a:cs typeface="Arial" charset="0"/>
                        </a:rPr>
                        <a:t> – (</a:t>
                      </a:r>
                      <a:r>
                        <a:rPr kumimoji="0" lang="en-US" sz="3300" b="0" i="0" u="none" strike="noStrike" cap="none" normalizeH="0" baseline="0" dirty="0" err="1">
                          <a:ln>
                            <a:noFill/>
                          </a:ln>
                          <a:solidFill>
                            <a:schemeClr val="tx1"/>
                          </a:solidFill>
                          <a:effectLst/>
                          <a:latin typeface="Agency FB" pitchFamily="34" charset="0"/>
                          <a:cs typeface="Arial" charset="0"/>
                        </a:rPr>
                        <a:t>perlu</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1" i="0" u="none" strike="noStrike" cap="none" normalizeH="0" baseline="0" dirty="0" err="1">
                          <a:ln>
                            <a:noFill/>
                          </a:ln>
                          <a:solidFill>
                            <a:schemeClr val="tx1"/>
                          </a:solidFill>
                          <a:effectLst/>
                          <a:latin typeface="Agency FB" pitchFamily="34" charset="0"/>
                          <a:cs typeface="Arial" charset="0"/>
                        </a:rPr>
                        <a:t>revaluasi</a:t>
                      </a:r>
                      <a:r>
                        <a:rPr kumimoji="0" lang="en-US" sz="3300" b="1" i="0" u="none" strike="noStrike" cap="none" normalizeH="0" baseline="0" dirty="0">
                          <a:ln>
                            <a:noFill/>
                          </a:ln>
                          <a:solidFill>
                            <a:schemeClr val="tx1"/>
                          </a:solidFill>
                          <a:effectLst/>
                          <a:latin typeface="Agency FB" pitchFamily="34" charset="0"/>
                          <a:cs typeface="Arial" charset="0"/>
                        </a:rPr>
                        <a:t> BMD </a:t>
                      </a:r>
                      <a:r>
                        <a:rPr kumimoji="0" lang="en-US" sz="3300" b="1" i="0" u="none" strike="noStrike" cap="none" normalizeH="0" baseline="0" dirty="0" err="1">
                          <a:ln>
                            <a:noFill/>
                          </a:ln>
                          <a:solidFill>
                            <a:schemeClr val="tx1"/>
                          </a:solidFill>
                          <a:effectLst/>
                          <a:latin typeface="Agency FB" pitchFamily="34" charset="0"/>
                          <a:cs typeface="Arial" charset="0"/>
                        </a:rPr>
                        <a:t>melalui</a:t>
                      </a:r>
                      <a:r>
                        <a:rPr kumimoji="0" lang="en-US" sz="3300" b="1" i="0" u="none" strike="noStrike" cap="none" normalizeH="0" baseline="0" dirty="0">
                          <a:ln>
                            <a:noFill/>
                          </a:ln>
                          <a:solidFill>
                            <a:schemeClr val="tx1"/>
                          </a:solidFill>
                          <a:effectLst/>
                          <a:latin typeface="Agency FB" pitchFamily="34" charset="0"/>
                          <a:cs typeface="Arial" charset="0"/>
                        </a:rPr>
                        <a:t> e BMD)</a:t>
                      </a:r>
                    </a:p>
                  </a:txBody>
                  <a:tcPr marL="182880" marR="182880" marT="68588" marB="6858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6044">
                        <a:lumMod val="20000"/>
                        <a:lumOff val="80000"/>
                      </a:srgbClr>
                    </a:solidFill>
                  </a:tcPr>
                </a:tc>
                <a:extLst>
                  <a:ext uri="{0D108BD9-81ED-4DB2-BD59-A6C34878D82A}">
                    <a16:rowId xmlns:a16="http://schemas.microsoft.com/office/drawing/2014/main" val="10004"/>
                  </a:ext>
                </a:extLst>
              </a:tr>
              <a:tr h="416053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300" b="0" i="0" u="none" strike="noStrike" cap="none" normalizeH="0" baseline="0" dirty="0" err="1">
                          <a:ln>
                            <a:noFill/>
                          </a:ln>
                          <a:solidFill>
                            <a:schemeClr val="tx1"/>
                          </a:solidFill>
                          <a:effectLst/>
                          <a:latin typeface="Agency FB" pitchFamily="34" charset="0"/>
                          <a:cs typeface="Arial" charset="0"/>
                        </a:rPr>
                        <a:t>Pemeriksaan</a:t>
                      </a:r>
                      <a:endParaRPr kumimoji="0" lang="en-US" sz="3300" b="0" i="0" u="none" strike="noStrike" cap="none" normalizeH="0" baseline="0" dirty="0">
                        <a:ln>
                          <a:noFill/>
                        </a:ln>
                        <a:solidFill>
                          <a:schemeClr val="tx1"/>
                        </a:solidFill>
                        <a:effectLst/>
                        <a:latin typeface="Agency FB" pitchFamily="34" charset="0"/>
                        <a:cs typeface="Arial" charset="0"/>
                      </a:endParaRPr>
                    </a:p>
                  </a:txBody>
                  <a:tcPr marL="182880" marR="182880" marT="68588" marB="6858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6044">
                        <a:lumMod val="20000"/>
                        <a:lumOff val="8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300" b="0" i="0" u="none" strike="noStrike" cap="none" normalizeH="0" baseline="0" dirty="0" err="1">
                          <a:ln>
                            <a:noFill/>
                          </a:ln>
                          <a:solidFill>
                            <a:schemeClr val="tx1"/>
                          </a:solidFill>
                          <a:effectLst/>
                          <a:latin typeface="Agency FB" pitchFamily="34" charset="0"/>
                          <a:cs typeface="Arial" charset="0"/>
                        </a:rPr>
                        <a:t>Reviu</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dan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pemeriksaan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Inspektorat</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tidak</a:t>
                      </a:r>
                      <a:r>
                        <a:rPr kumimoji="0" lang="en-US" sz="3300" b="0" i="0" u="none" strike="noStrike" cap="none" normalizeH="0" baseline="0" dirty="0">
                          <a:ln>
                            <a:noFill/>
                          </a:ln>
                          <a:solidFill>
                            <a:schemeClr val="tx1"/>
                          </a:solidFill>
                          <a:effectLst/>
                          <a:latin typeface="Agency FB" pitchFamily="34" charset="0"/>
                          <a:cs typeface="Arial" charset="0"/>
                        </a:rPr>
                        <a:t> optimal</a:t>
                      </a:r>
                      <a:r>
                        <a:rPr kumimoji="0" lang="id-ID" sz="3300" b="0" i="0" u="none" strike="noStrike" cap="none" normalizeH="0" baseline="0" dirty="0">
                          <a:ln>
                            <a:noFill/>
                          </a:ln>
                          <a:solidFill>
                            <a:schemeClr val="tx1"/>
                          </a:solidFill>
                          <a:effectLst/>
                          <a:latin typeface="Agency FB" pitchFamily="34"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id-ID" sz="3300" b="0" i="0" u="none" strike="noStrike" cap="none" normalizeH="0" baseline="0" dirty="0">
                          <a:ln>
                            <a:noFill/>
                          </a:ln>
                          <a:solidFill>
                            <a:schemeClr val="tx1"/>
                          </a:solidFill>
                          <a:effectLst/>
                          <a:latin typeface="Agency FB" pitchFamily="34" charset="0"/>
                          <a:cs typeface="Arial" charset="0"/>
                        </a:rPr>
                        <a:t>Tndak lanjut hasil temuan APIP, BPK belum optimal</a:t>
                      </a:r>
                      <a:endParaRPr kumimoji="0" lang="en-US" sz="3300" b="0" i="0" u="none" strike="noStrike" cap="none" normalizeH="0" baseline="0" dirty="0">
                        <a:ln>
                          <a:noFill/>
                        </a:ln>
                        <a:solidFill>
                          <a:schemeClr val="tx1"/>
                        </a:solidFill>
                        <a:effectLst/>
                        <a:latin typeface="Agency FB"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300" b="0" i="0" u="none" strike="noStrike" cap="none" normalizeH="0" baseline="0" dirty="0">
                          <a:ln>
                            <a:noFill/>
                          </a:ln>
                          <a:solidFill>
                            <a:schemeClr val="tx1"/>
                          </a:solidFill>
                          <a:effectLst/>
                          <a:latin typeface="Agency FB" pitchFamily="34" charset="0"/>
                          <a:cs typeface="Arial" charset="0"/>
                        </a:rPr>
                        <a:t>Hasil LHP TA 202X:</a:t>
                      </a:r>
                    </a:p>
                    <a:p>
                      <a:pPr marL="342900" marR="0" lvl="0" indent="-342900" algn="l" defTabSz="914400" rtl="0" eaLnBrk="1" fontAlgn="base" latinLnBrk="0" hangingPunct="1">
                        <a:lnSpc>
                          <a:spcPct val="100000"/>
                        </a:lnSpc>
                        <a:spcBef>
                          <a:spcPct val="0"/>
                        </a:spcBef>
                        <a:spcAft>
                          <a:spcPct val="0"/>
                        </a:spcAft>
                        <a:buClrTx/>
                        <a:buSzTx/>
                        <a:buFontTx/>
                        <a:buChar char="-"/>
                        <a:tabLst/>
                      </a:pPr>
                      <a:r>
                        <a:rPr kumimoji="0" lang="en-US" sz="3300" b="0" i="0" u="none" strike="noStrike" cap="none" normalizeH="0" baseline="0" dirty="0" err="1">
                          <a:ln>
                            <a:noFill/>
                          </a:ln>
                          <a:solidFill>
                            <a:schemeClr val="tx1"/>
                          </a:solidFill>
                          <a:effectLst/>
                          <a:latin typeface="Agency FB" pitchFamily="34" charset="0"/>
                          <a:cs typeface="Arial" charset="0"/>
                        </a:rPr>
                        <a:t>Belum</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menerima</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pendapatan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dari</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pemakaian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aset</a:t>
                      </a:r>
                      <a:r>
                        <a:rPr kumimoji="0" lang="en-US" sz="3300" b="0" i="0" u="none" strike="noStrike" cap="none" normalizeH="0" baseline="0" dirty="0">
                          <a:ln>
                            <a:noFill/>
                          </a:ln>
                          <a:solidFill>
                            <a:schemeClr val="tx1"/>
                          </a:solidFill>
                          <a:effectLst/>
                          <a:latin typeface="Agency FB" pitchFamily="34" charset="0"/>
                          <a:cs typeface="Arial" charset="0"/>
                        </a:rPr>
                        <a:t>/</a:t>
                      </a:r>
                      <a:r>
                        <a:rPr kumimoji="0" lang="en-US" sz="3300" b="0" i="0" u="none" strike="noStrike" cap="none" normalizeH="0" baseline="0" dirty="0" err="1">
                          <a:ln>
                            <a:noFill/>
                          </a:ln>
                          <a:solidFill>
                            <a:schemeClr val="tx1"/>
                          </a:solidFill>
                          <a:effectLst/>
                          <a:latin typeface="Agency FB" pitchFamily="34" charset="0"/>
                          <a:cs typeface="Arial" charset="0"/>
                        </a:rPr>
                        <a:t>barang</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milik</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daerah</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sewa</a:t>
                      </a:r>
                      <a:r>
                        <a:rPr kumimoji="0" lang="en-US" sz="3300" b="0" i="0" u="none" strike="noStrike" cap="none" normalizeH="0" baseline="0" dirty="0">
                          <a:ln>
                            <a:noFill/>
                          </a:ln>
                          <a:solidFill>
                            <a:schemeClr val="tx1"/>
                          </a:solidFill>
                          <a:effectLst/>
                          <a:latin typeface="Agency FB" pitchFamily="34" charset="0"/>
                          <a:cs typeface="Arial" charset="0"/>
                        </a:rPr>
                        <a:t>/</a:t>
                      </a:r>
                      <a:r>
                        <a:rPr kumimoji="0" lang="en-US" sz="3300" b="0" i="0" u="none" strike="noStrike" cap="none" normalizeH="0" baseline="0" dirty="0" err="1">
                          <a:ln>
                            <a:noFill/>
                          </a:ln>
                          <a:solidFill>
                            <a:schemeClr val="tx1"/>
                          </a:solidFill>
                          <a:effectLst/>
                          <a:latin typeface="Agency FB" pitchFamily="34" charset="0"/>
                          <a:cs typeface="Arial" charset="0"/>
                        </a:rPr>
                        <a:t>retribusi</a:t>
                      </a:r>
                      <a:r>
                        <a:rPr kumimoji="0" lang="en-US" sz="3300" b="0" i="0" u="none" strike="noStrike" cap="none" normalizeH="0" baseline="0" dirty="0">
                          <a:ln>
                            <a:noFill/>
                          </a:ln>
                          <a:solidFill>
                            <a:schemeClr val="tx1"/>
                          </a:solidFill>
                          <a:effectLst/>
                          <a:latin typeface="Agency FB" pitchFamily="34" charset="0"/>
                          <a:cs typeface="Arial" charset="0"/>
                        </a:rPr>
                        <a:t>).</a:t>
                      </a:r>
                    </a:p>
                    <a:p>
                      <a:pPr marL="342900" marR="0" lvl="0" indent="-342900" algn="l" defTabSz="914400" rtl="0" eaLnBrk="1" fontAlgn="base" latinLnBrk="0" hangingPunct="1">
                        <a:lnSpc>
                          <a:spcPct val="100000"/>
                        </a:lnSpc>
                        <a:spcBef>
                          <a:spcPct val="0"/>
                        </a:spcBef>
                        <a:spcAft>
                          <a:spcPct val="0"/>
                        </a:spcAft>
                        <a:buClrTx/>
                        <a:buSzTx/>
                        <a:buFontTx/>
                        <a:buChar char="-"/>
                        <a:tabLst/>
                      </a:pPr>
                      <a:r>
                        <a:rPr kumimoji="0" lang="en-US" sz="3300" b="0" i="0" u="none" strike="noStrike" cap="none" normalizeH="0" baseline="0" dirty="0" err="1">
                          <a:ln>
                            <a:noFill/>
                          </a:ln>
                          <a:solidFill>
                            <a:schemeClr val="tx1"/>
                          </a:solidFill>
                          <a:effectLst/>
                          <a:latin typeface="Agency FB" pitchFamily="34" charset="0"/>
                          <a:cs typeface="Arial" charset="0"/>
                        </a:rPr>
                        <a:t>Verifikasi</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belanja</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hibah</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dan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bansos</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belum</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tertib</a:t>
                      </a:r>
                      <a:r>
                        <a:rPr kumimoji="0" lang="en-US" sz="3300" b="0" i="0" u="none" strike="noStrike" cap="none" normalizeH="0" baseline="0" dirty="0">
                          <a:ln>
                            <a:noFill/>
                          </a:ln>
                          <a:solidFill>
                            <a:schemeClr val="tx1"/>
                          </a:solidFill>
                          <a:effectLst/>
                          <a:latin typeface="Agency FB" pitchFamily="34" charset="0"/>
                          <a:cs typeface="Arial" charset="0"/>
                        </a:rPr>
                        <a:t>.</a:t>
                      </a:r>
                    </a:p>
                    <a:p>
                      <a:pPr marL="342900" marR="0" lvl="0" indent="-342900" algn="l" defTabSz="914400" rtl="0" eaLnBrk="1" fontAlgn="base" latinLnBrk="0" hangingPunct="1">
                        <a:lnSpc>
                          <a:spcPct val="100000"/>
                        </a:lnSpc>
                        <a:spcBef>
                          <a:spcPct val="0"/>
                        </a:spcBef>
                        <a:spcAft>
                          <a:spcPct val="0"/>
                        </a:spcAft>
                        <a:buClrTx/>
                        <a:buSzTx/>
                        <a:buFontTx/>
                        <a:buChar char="-"/>
                        <a:tabLst/>
                      </a:pPr>
                      <a:r>
                        <a:rPr kumimoji="0" lang="en-US" sz="3300" b="0" i="0" u="none" strike="noStrike" cap="none" normalizeH="0" baseline="0" dirty="0" err="1">
                          <a:ln>
                            <a:noFill/>
                          </a:ln>
                          <a:solidFill>
                            <a:schemeClr val="tx1"/>
                          </a:solidFill>
                          <a:effectLst/>
                          <a:latin typeface="Agency FB" pitchFamily="34" charset="0"/>
                          <a:cs typeface="Arial" charset="0"/>
                        </a:rPr>
                        <a:t>Penatausahaan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Aset</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Tetap</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belum</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tertib</a:t>
                      </a:r>
                      <a:r>
                        <a:rPr kumimoji="0" lang="en-US" sz="3300" b="0" i="0" u="none" strike="noStrike" cap="none" normalizeH="0" baseline="0" dirty="0">
                          <a:ln>
                            <a:noFill/>
                          </a:ln>
                          <a:solidFill>
                            <a:schemeClr val="tx1"/>
                          </a:solidFill>
                          <a:effectLst/>
                          <a:latin typeface="Agency FB" pitchFamily="34" charset="0"/>
                          <a:cs typeface="Arial" charset="0"/>
                        </a:rPr>
                        <a:t>.</a:t>
                      </a:r>
                    </a:p>
                    <a:p>
                      <a:pPr marL="342900" marR="0" lvl="0" indent="-342900" algn="l" defTabSz="914400" rtl="0" eaLnBrk="1" fontAlgn="base" latinLnBrk="0" hangingPunct="1">
                        <a:lnSpc>
                          <a:spcPct val="100000"/>
                        </a:lnSpc>
                        <a:spcBef>
                          <a:spcPct val="0"/>
                        </a:spcBef>
                        <a:spcAft>
                          <a:spcPct val="0"/>
                        </a:spcAft>
                        <a:buClrTx/>
                        <a:buSzTx/>
                        <a:buFontTx/>
                        <a:buChar char="-"/>
                        <a:tabLst/>
                      </a:pPr>
                      <a:r>
                        <a:rPr kumimoji="0" lang="en-US" sz="3300" b="0" i="0" u="none" strike="noStrike" cap="none" normalizeH="0" baseline="0" dirty="0" err="1">
                          <a:ln>
                            <a:noFill/>
                          </a:ln>
                          <a:solidFill>
                            <a:schemeClr val="tx1"/>
                          </a:solidFill>
                          <a:effectLst/>
                          <a:highlight>
                            <a:srgbClr val="FFFF00"/>
                          </a:highlight>
                          <a:latin typeface="Agency FB" pitchFamily="34" charset="0"/>
                          <a:cs typeface="Arial" charset="0"/>
                        </a:rPr>
                        <a:t>Penyelesaian</a:t>
                      </a:r>
                      <a:r>
                        <a:rPr kumimoji="0" lang="en-US" sz="3300" b="0" i="0" u="none" strike="noStrike" cap="none" normalizeH="0" baseline="0" dirty="0">
                          <a:ln>
                            <a:noFill/>
                          </a:ln>
                          <a:solidFill>
                            <a:schemeClr val="tx1"/>
                          </a:solidFill>
                          <a:effectLst/>
                          <a:highlight>
                            <a:srgbClr val="FFFF00"/>
                          </a:highlight>
                          <a:latin typeface="Agency FB" pitchFamily="34" charset="0"/>
                          <a:cs typeface="Arial" charset="0"/>
                        </a:rPr>
                        <a:t> </a:t>
                      </a:r>
                      <a:r>
                        <a:rPr kumimoji="0" lang="en-US" sz="3300" b="0" i="0" u="none" strike="noStrike" cap="none" normalizeH="0" baseline="0" dirty="0" err="1">
                          <a:ln>
                            <a:noFill/>
                          </a:ln>
                          <a:solidFill>
                            <a:schemeClr val="tx1"/>
                          </a:solidFill>
                          <a:effectLst/>
                          <a:highlight>
                            <a:srgbClr val="FFFF00"/>
                          </a:highlight>
                          <a:latin typeface="Agency FB" pitchFamily="34" charset="0"/>
                          <a:cs typeface="Arial" charset="0"/>
                        </a:rPr>
                        <a:t>hutang</a:t>
                      </a:r>
                      <a:r>
                        <a:rPr kumimoji="0" lang="en-US" sz="3300" b="0" i="0" u="none" strike="noStrike" cap="none" normalizeH="0" baseline="0" dirty="0">
                          <a:ln>
                            <a:noFill/>
                          </a:ln>
                          <a:solidFill>
                            <a:schemeClr val="tx1"/>
                          </a:solidFill>
                          <a:effectLst/>
                          <a:highlight>
                            <a:srgbClr val="FFFF00"/>
                          </a:highlight>
                          <a:latin typeface="Agency FB" pitchFamily="34" charset="0"/>
                          <a:cs typeface="Arial" charset="0"/>
                        </a:rPr>
                        <a:t> </a:t>
                      </a:r>
                      <a:r>
                        <a:rPr kumimoji="0" lang="en-US" sz="3300" b="0" i="0" u="none" strike="noStrike" cap="none" normalizeH="0" baseline="0" dirty="0" err="1">
                          <a:ln>
                            <a:noFill/>
                          </a:ln>
                          <a:solidFill>
                            <a:schemeClr val="tx1"/>
                          </a:solidFill>
                          <a:effectLst/>
                          <a:highlight>
                            <a:srgbClr val="FFFF00"/>
                          </a:highlight>
                          <a:latin typeface="Agency FB" pitchFamily="34" charset="0"/>
                          <a:cs typeface="Arial" charset="0"/>
                        </a:rPr>
                        <a:t>kpd</a:t>
                      </a:r>
                      <a:r>
                        <a:rPr kumimoji="0" lang="en-US" sz="3300" b="0" i="0" u="none" strike="noStrike" cap="none" normalizeH="0" baseline="0" dirty="0">
                          <a:ln>
                            <a:noFill/>
                          </a:ln>
                          <a:solidFill>
                            <a:schemeClr val="tx1"/>
                          </a:solidFill>
                          <a:effectLst/>
                          <a:highlight>
                            <a:srgbClr val="FFFF00"/>
                          </a:highlight>
                          <a:latin typeface="Agency FB" pitchFamily="34" charset="0"/>
                          <a:cs typeface="Arial" charset="0"/>
                        </a:rPr>
                        <a:t> </a:t>
                      </a:r>
                      <a:r>
                        <a:rPr kumimoji="0" lang="en-US" sz="3300" b="0" i="0" u="none" strike="noStrike" cap="none" normalizeH="0" baseline="0" dirty="0" err="1">
                          <a:ln>
                            <a:noFill/>
                          </a:ln>
                          <a:solidFill>
                            <a:schemeClr val="tx1"/>
                          </a:solidFill>
                          <a:effectLst/>
                          <a:highlight>
                            <a:srgbClr val="FFFF00"/>
                          </a:highlight>
                          <a:latin typeface="Agency FB" pitchFamily="34" charset="0"/>
                          <a:cs typeface="Arial" charset="0"/>
                        </a:rPr>
                        <a:t>Pihak</a:t>
                      </a:r>
                      <a:r>
                        <a:rPr kumimoji="0" lang="en-US" sz="3300" b="0" i="0" u="none" strike="noStrike" cap="none" normalizeH="0" baseline="0" dirty="0">
                          <a:ln>
                            <a:noFill/>
                          </a:ln>
                          <a:solidFill>
                            <a:schemeClr val="tx1"/>
                          </a:solidFill>
                          <a:effectLst/>
                          <a:highlight>
                            <a:srgbClr val="FFFF00"/>
                          </a:highlight>
                          <a:latin typeface="Agency FB" pitchFamily="34" charset="0"/>
                          <a:cs typeface="Arial" charset="0"/>
                        </a:rPr>
                        <a:t> </a:t>
                      </a:r>
                      <a:r>
                        <a:rPr kumimoji="0" lang="en-US" sz="3300" b="0" i="0" u="none" strike="noStrike" cap="none" normalizeH="0" baseline="0" dirty="0" err="1">
                          <a:ln>
                            <a:noFill/>
                          </a:ln>
                          <a:solidFill>
                            <a:schemeClr val="tx1"/>
                          </a:solidFill>
                          <a:effectLst/>
                          <a:highlight>
                            <a:srgbClr val="FFFF00"/>
                          </a:highlight>
                          <a:latin typeface="Agency FB" pitchFamily="34" charset="0"/>
                          <a:cs typeface="Arial" charset="0"/>
                        </a:rPr>
                        <a:t>Ketiga</a:t>
                      </a:r>
                      <a:r>
                        <a:rPr kumimoji="0" lang="en-US" sz="3300" b="0" i="0" u="none" strike="noStrike" cap="none" normalizeH="0" baseline="0" dirty="0">
                          <a:ln>
                            <a:noFill/>
                          </a:ln>
                          <a:solidFill>
                            <a:schemeClr val="tx1"/>
                          </a:solidFill>
                          <a:effectLst/>
                          <a:highlight>
                            <a:srgbClr val="FFFF00"/>
                          </a:highlight>
                          <a:latin typeface="Agency FB" pitchFamily="34" charset="0"/>
                          <a:cs typeface="Arial" charset="0"/>
                        </a:rPr>
                        <a:t> </a:t>
                      </a:r>
                      <a:r>
                        <a:rPr kumimoji="0" lang="en-US" sz="3300" b="0" i="0" u="none" strike="noStrike" cap="none" normalizeH="0" baseline="0" dirty="0" err="1">
                          <a:ln>
                            <a:noFill/>
                          </a:ln>
                          <a:solidFill>
                            <a:schemeClr val="tx1"/>
                          </a:solidFill>
                          <a:effectLst/>
                          <a:highlight>
                            <a:srgbClr val="FFFF00"/>
                          </a:highlight>
                          <a:latin typeface="Agency FB" pitchFamily="34" charset="0"/>
                          <a:cs typeface="Arial" charset="0"/>
                        </a:rPr>
                        <a:t>belum</a:t>
                      </a:r>
                      <a:r>
                        <a:rPr kumimoji="0" lang="en-US" sz="3300" b="0" i="0" u="none" strike="noStrike" cap="none" normalizeH="0" baseline="0" dirty="0">
                          <a:ln>
                            <a:noFill/>
                          </a:ln>
                          <a:solidFill>
                            <a:schemeClr val="tx1"/>
                          </a:solidFill>
                          <a:effectLst/>
                          <a:highlight>
                            <a:srgbClr val="FFFF00"/>
                          </a:highlight>
                          <a:latin typeface="Agency FB" pitchFamily="34" charset="0"/>
                          <a:cs typeface="Arial" charset="0"/>
                        </a:rPr>
                        <a:t> </a:t>
                      </a:r>
                      <a:r>
                        <a:rPr kumimoji="0" lang="en-US" sz="3300" b="0" i="0" u="none" strike="noStrike" cap="none" normalizeH="0" baseline="0" dirty="0" err="1">
                          <a:ln>
                            <a:noFill/>
                          </a:ln>
                          <a:solidFill>
                            <a:schemeClr val="tx1"/>
                          </a:solidFill>
                          <a:effectLst/>
                          <a:highlight>
                            <a:srgbClr val="FFFF00"/>
                          </a:highlight>
                          <a:latin typeface="Agency FB" pitchFamily="34" charset="0"/>
                          <a:cs typeface="Arial" charset="0"/>
                        </a:rPr>
                        <a:t>selesai-</a:t>
                      </a:r>
                      <a:r>
                        <a:rPr kumimoji="0" lang="en-US" sz="3300" b="0" i="0" u="none" strike="noStrike" cap="none" normalizeH="0" baseline="0" dirty="0" err="1">
                          <a:ln>
                            <a:noFill/>
                          </a:ln>
                          <a:solidFill>
                            <a:schemeClr val="tx1"/>
                          </a:solidFill>
                          <a:effectLst/>
                          <a:latin typeface="Agency FB" pitchFamily="34" charset="0"/>
                          <a:cs typeface="Arial" charset="0"/>
                        </a:rPr>
                        <a:t>yg</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dpt</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mengganggu</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kinerja</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dan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tujuan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kegiatan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Pemda</a:t>
                      </a:r>
                      <a:endParaRPr kumimoji="0" lang="en-US" sz="3300" b="0" i="0" u="none" strike="noStrike" cap="none" normalizeH="0" baseline="0" dirty="0">
                        <a:ln>
                          <a:noFill/>
                        </a:ln>
                        <a:solidFill>
                          <a:schemeClr val="tx1"/>
                        </a:solidFill>
                        <a:effectLst/>
                        <a:latin typeface="Agency FB" pitchFamily="34" charset="0"/>
                        <a:cs typeface="Arial" charset="0"/>
                      </a:endParaRPr>
                    </a:p>
                  </a:txBody>
                  <a:tcPr marL="182880" marR="182880" marT="68588" marB="6858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6044">
                        <a:lumMod val="20000"/>
                        <a:lumOff val="80000"/>
                      </a:srgbClr>
                    </a:solidFill>
                  </a:tcPr>
                </a:tc>
                <a:extLst>
                  <a:ext uri="{0D108BD9-81ED-4DB2-BD59-A6C34878D82A}">
                    <a16:rowId xmlns:a16="http://schemas.microsoft.com/office/drawing/2014/main" val="10005"/>
                  </a:ext>
                </a:extLst>
              </a:tr>
              <a:tr h="64009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300" b="0" i="0" u="none" strike="noStrike" cap="none" normalizeH="0" baseline="0" dirty="0" err="1">
                          <a:ln>
                            <a:noFill/>
                          </a:ln>
                          <a:solidFill>
                            <a:schemeClr val="tx1"/>
                          </a:solidFill>
                          <a:effectLst/>
                          <a:latin typeface="Agency FB" pitchFamily="34" charset="0"/>
                          <a:cs typeface="Arial" charset="0"/>
                        </a:rPr>
                        <a:t>Pertanggungjawaban</a:t>
                      </a:r>
                      <a:endParaRPr kumimoji="0" lang="en-US" sz="3300" b="0" i="0" u="none" strike="noStrike" cap="none" normalizeH="0" baseline="0" dirty="0">
                        <a:ln>
                          <a:noFill/>
                        </a:ln>
                        <a:solidFill>
                          <a:schemeClr val="tx1"/>
                        </a:solidFill>
                        <a:effectLst/>
                        <a:latin typeface="Agency FB" pitchFamily="34" charset="0"/>
                        <a:cs typeface="Arial" charset="0"/>
                      </a:endParaRPr>
                    </a:p>
                  </a:txBody>
                  <a:tcPr marL="182880" marR="182880" marT="68588" marB="6858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6044">
                        <a:lumMod val="20000"/>
                        <a:lumOff val="80000"/>
                      </a:srgbClr>
                    </a:solid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300" b="0" i="0" u="none" strike="noStrike" cap="none" normalizeH="0" baseline="0" dirty="0" err="1">
                          <a:ln>
                            <a:noFill/>
                          </a:ln>
                          <a:solidFill>
                            <a:schemeClr val="tx1"/>
                          </a:solidFill>
                          <a:effectLst/>
                          <a:latin typeface="Agency FB" pitchFamily="34" charset="0"/>
                          <a:cs typeface="Arial" charset="0"/>
                        </a:rPr>
                        <a:t>Keterlambatan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jadwal</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dan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tahapan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penetapan</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ranperda</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ttg</a:t>
                      </a:r>
                      <a:r>
                        <a:rPr kumimoji="0" lang="en-US" sz="3300" b="0" i="0" u="none" strike="noStrike" cap="none" normalizeH="0" baseline="0" dirty="0">
                          <a:ln>
                            <a:noFill/>
                          </a:ln>
                          <a:solidFill>
                            <a:schemeClr val="tx1"/>
                          </a:solidFill>
                          <a:effectLst/>
                          <a:latin typeface="Agency FB" pitchFamily="34" charset="0"/>
                          <a:cs typeface="Arial" charset="0"/>
                        </a:rPr>
                        <a:t> </a:t>
                      </a:r>
                      <a:r>
                        <a:rPr kumimoji="0" lang="en-US" sz="3300" b="0" i="0" u="none" strike="noStrike" cap="none" normalizeH="0" baseline="0" dirty="0" err="1">
                          <a:ln>
                            <a:noFill/>
                          </a:ln>
                          <a:solidFill>
                            <a:schemeClr val="tx1"/>
                          </a:solidFill>
                          <a:effectLst/>
                          <a:latin typeface="Agency FB" pitchFamily="34" charset="0"/>
                          <a:cs typeface="Arial" charset="0"/>
                        </a:rPr>
                        <a:t>pertanggungjawaban</a:t>
                      </a:r>
                      <a:r>
                        <a:rPr kumimoji="0" lang="en-US" sz="3300" b="0" i="0" u="none" strike="noStrike" cap="none" normalizeH="0" baseline="0" dirty="0">
                          <a:ln>
                            <a:noFill/>
                          </a:ln>
                          <a:solidFill>
                            <a:schemeClr val="tx1"/>
                          </a:solidFill>
                          <a:effectLst/>
                          <a:latin typeface="Agency FB" pitchFamily="34" charset="0"/>
                          <a:cs typeface="Arial" charset="0"/>
                        </a:rPr>
                        <a:t>.</a:t>
                      </a:r>
                    </a:p>
                  </a:txBody>
                  <a:tcPr marL="182880" marR="182880" marT="68588" marB="6858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6044">
                        <a:lumMod val="20000"/>
                        <a:lumOff val="80000"/>
                      </a:srgbClr>
                    </a:solidFill>
                  </a:tcPr>
                </a:tc>
                <a:extLst>
                  <a:ext uri="{0D108BD9-81ED-4DB2-BD59-A6C34878D82A}">
                    <a16:rowId xmlns:a16="http://schemas.microsoft.com/office/drawing/2014/main" val="10006"/>
                  </a:ext>
                </a:extLst>
              </a:tr>
            </a:tbl>
          </a:graphicData>
        </a:graphic>
      </p:graphicFrame>
      <p:graphicFrame>
        <p:nvGraphicFramePr>
          <p:cNvPr id="6" name="Diagram 5">
            <a:extLst>
              <a:ext uri="{FF2B5EF4-FFF2-40B4-BE49-F238E27FC236}">
                <a16:creationId xmlns:a16="http://schemas.microsoft.com/office/drawing/2014/main" id="{848D7AFB-866C-4E5F-BFE7-C05FB0EFA424}"/>
              </a:ext>
            </a:extLst>
          </p:cNvPr>
          <p:cNvGraphicFramePr/>
          <p:nvPr/>
        </p:nvGraphicFramePr>
        <p:xfrm>
          <a:off x="1285820" y="-107193"/>
          <a:ext cx="12794783" cy="1178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7D6CBB8C-9FB4-4432-BA02-38021B9C6620}"/>
              </a:ext>
            </a:extLst>
          </p:cNvPr>
          <p:cNvSpPr txBox="1"/>
          <p:nvPr/>
        </p:nvSpPr>
        <p:spPr>
          <a:xfrm flipH="1">
            <a:off x="17220420" y="9825335"/>
            <a:ext cx="1067580" cy="415498"/>
          </a:xfrm>
          <a:prstGeom prst="rect">
            <a:avLst/>
          </a:prstGeom>
          <a:noFill/>
        </p:spPr>
        <p:txBody>
          <a:bodyPr wrap="square">
            <a:spAutoFit/>
          </a:bodyPr>
          <a:lstStyle/>
          <a:p>
            <a:pPr algn="ctr" defTabSz="1371600">
              <a:defRPr/>
            </a:pPr>
            <a:fld id="{9681E556-FADF-4245-ACCD-13845DEB8DE6}" type="slidenum">
              <a:rPr lang="en-US" sz="2100" b="1">
                <a:solidFill>
                  <a:prstClr val="black"/>
                </a:solidFill>
                <a:latin typeface="Arial Black" panose="020B0A04020102020204" pitchFamily="34" charset="0"/>
                <a:ea typeface="Open Sans Extrabold" panose="020B0906030804020204" pitchFamily="34" charset="0"/>
                <a:cs typeface="Arial" panose="020B0604020202020204" pitchFamily="34" charset="0"/>
              </a:rPr>
              <a:pPr algn="ctr" defTabSz="1371600">
                <a:defRPr/>
              </a:pPr>
              <a:t>75</a:t>
            </a:fld>
            <a:endParaRPr lang="en-US" sz="2100" b="1" dirty="0">
              <a:solidFill>
                <a:prstClr val="black"/>
              </a:solidFill>
              <a:latin typeface="Arial Black" panose="020B0A04020102020204" pitchFamily="34" charset="0"/>
              <a:ea typeface="Open Sans Extrabold" panose="020B0906030804020204" pitchFamily="34" charset="0"/>
              <a:cs typeface="Arial" panose="020B0604020202020204" pitchFamily="34" charset="0"/>
            </a:endParaRPr>
          </a:p>
        </p:txBody>
      </p:sp>
    </p:spTree>
    <p:extLst>
      <p:ext uri="{BB962C8B-B14F-4D97-AF65-F5344CB8AC3E}">
        <p14:creationId xmlns:p14="http://schemas.microsoft.com/office/powerpoint/2010/main" val="3672452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90DE2-E672-F16D-56BD-F4982B380555}"/>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id="{5612DC3E-8391-AF68-5571-257A848D908A}"/>
              </a:ext>
            </a:extLst>
          </p:cNvPr>
          <p:cNvGrpSpPr/>
          <p:nvPr/>
        </p:nvGrpSpPr>
        <p:grpSpPr>
          <a:xfrm>
            <a:off x="914401" y="3290336"/>
            <a:ext cx="7667624" cy="2081765"/>
            <a:chOff x="0" y="0"/>
            <a:chExt cx="3335018" cy="819580"/>
          </a:xfrm>
        </p:grpSpPr>
        <p:sp>
          <p:nvSpPr>
            <p:cNvPr id="3" name="Freeform 4">
              <a:extLst>
                <a:ext uri="{FF2B5EF4-FFF2-40B4-BE49-F238E27FC236}">
                  <a16:creationId xmlns:a16="http://schemas.microsoft.com/office/drawing/2014/main" id="{EE96FBB2-77F0-B578-5A1C-D2BAA99334A7}"/>
                </a:ext>
              </a:extLst>
            </p:cNvPr>
            <p:cNvSpPr/>
            <p:nvPr/>
          </p:nvSpPr>
          <p:spPr>
            <a:xfrm>
              <a:off x="0" y="0"/>
              <a:ext cx="3335019" cy="819580"/>
            </a:xfrm>
            <a:custGeom>
              <a:avLst/>
              <a:gdLst/>
              <a:ahLst/>
              <a:cxnLst/>
              <a:rect l="l" t="t" r="r" b="b"/>
              <a:pathLst>
                <a:path w="3335019" h="819580">
                  <a:moveTo>
                    <a:pt x="0" y="0"/>
                  </a:moveTo>
                  <a:lnTo>
                    <a:pt x="3335019" y="0"/>
                  </a:lnTo>
                  <a:lnTo>
                    <a:pt x="3335019" y="819580"/>
                  </a:lnTo>
                  <a:lnTo>
                    <a:pt x="0" y="819580"/>
                  </a:lnTo>
                  <a:close/>
                </a:path>
              </a:pathLst>
            </a:custGeom>
            <a:solidFill>
              <a:srgbClr val="000000">
                <a:alpha val="0"/>
              </a:srgbClr>
            </a:solidFill>
            <a:ln w="38100" cap="sq">
              <a:solidFill>
                <a:srgbClr val="FFCB0C"/>
              </a:solidFill>
              <a:prstDash val="solid"/>
              <a:miter/>
            </a:ln>
          </p:spPr>
          <p:txBody>
            <a:bodyPr/>
            <a:lstStyle/>
            <a:p>
              <a:pPr defTabSz="1371600">
                <a:defRPr/>
              </a:pPr>
              <a:endParaRPr lang="en-US" sz="2400">
                <a:solidFill>
                  <a:prstClr val="black"/>
                </a:solidFill>
                <a:latin typeface="Trebuchet MS" panose="020B0703020202090204" pitchFamily="34" charset="0"/>
              </a:endParaRPr>
            </a:p>
          </p:txBody>
        </p:sp>
        <p:sp>
          <p:nvSpPr>
            <p:cNvPr id="4" name="TextBox 5">
              <a:extLst>
                <a:ext uri="{FF2B5EF4-FFF2-40B4-BE49-F238E27FC236}">
                  <a16:creationId xmlns:a16="http://schemas.microsoft.com/office/drawing/2014/main" id="{4B35298B-DFED-211C-6F9F-E43BC8809325}"/>
                </a:ext>
              </a:extLst>
            </p:cNvPr>
            <p:cNvSpPr txBox="1"/>
            <p:nvPr/>
          </p:nvSpPr>
          <p:spPr>
            <a:xfrm>
              <a:off x="0" y="-57150"/>
              <a:ext cx="3335018" cy="876730"/>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grpSp>
        <p:nvGrpSpPr>
          <p:cNvPr id="5" name="Group 6">
            <a:extLst>
              <a:ext uri="{FF2B5EF4-FFF2-40B4-BE49-F238E27FC236}">
                <a16:creationId xmlns:a16="http://schemas.microsoft.com/office/drawing/2014/main" id="{C040D1FC-38DF-89FB-AED8-12933909DCD9}"/>
              </a:ext>
            </a:extLst>
          </p:cNvPr>
          <p:cNvGrpSpPr/>
          <p:nvPr/>
        </p:nvGrpSpPr>
        <p:grpSpPr>
          <a:xfrm>
            <a:off x="1025133" y="3433951"/>
            <a:ext cx="7446159" cy="1785752"/>
            <a:chOff x="0" y="0"/>
            <a:chExt cx="3681803" cy="819580"/>
          </a:xfrm>
        </p:grpSpPr>
        <p:sp>
          <p:nvSpPr>
            <p:cNvPr id="6" name="Freeform 7">
              <a:extLst>
                <a:ext uri="{FF2B5EF4-FFF2-40B4-BE49-F238E27FC236}">
                  <a16:creationId xmlns:a16="http://schemas.microsoft.com/office/drawing/2014/main" id="{B010AAC7-9F31-D6C9-103F-54EC6B37DF3C}"/>
                </a:ext>
              </a:extLst>
            </p:cNvPr>
            <p:cNvSpPr/>
            <p:nvPr/>
          </p:nvSpPr>
          <p:spPr>
            <a:xfrm>
              <a:off x="0" y="0"/>
              <a:ext cx="3681803" cy="819580"/>
            </a:xfrm>
            <a:custGeom>
              <a:avLst/>
              <a:gdLst/>
              <a:ahLst/>
              <a:cxnLst/>
              <a:rect l="l" t="t" r="r" b="b"/>
              <a:pathLst>
                <a:path w="3681803" h="819580">
                  <a:moveTo>
                    <a:pt x="0" y="0"/>
                  </a:moveTo>
                  <a:lnTo>
                    <a:pt x="3681803" y="0"/>
                  </a:lnTo>
                  <a:lnTo>
                    <a:pt x="3681803" y="819580"/>
                  </a:lnTo>
                  <a:lnTo>
                    <a:pt x="0" y="819580"/>
                  </a:lnTo>
                  <a:close/>
                </a:path>
              </a:pathLst>
            </a:custGeom>
            <a:gradFill rotWithShape="1">
              <a:gsLst>
                <a:gs pos="0">
                  <a:srgbClr val="002960">
                    <a:alpha val="100000"/>
                  </a:srgbClr>
                </a:gs>
                <a:gs pos="100000">
                  <a:srgbClr val="0A007D">
                    <a:alpha val="100000"/>
                  </a:srgbClr>
                </a:gs>
              </a:gsLst>
              <a:lin ang="5400000"/>
            </a:gradFill>
          </p:spPr>
          <p:txBody>
            <a:bodyPr/>
            <a:lstStyle/>
            <a:p>
              <a:pPr defTabSz="1371600">
                <a:defRPr/>
              </a:pPr>
              <a:endParaRPr lang="en-US" sz="2400" dirty="0">
                <a:solidFill>
                  <a:prstClr val="black"/>
                </a:solidFill>
                <a:latin typeface="Trebuchet MS" panose="020B0703020202090204" pitchFamily="34" charset="0"/>
              </a:endParaRPr>
            </a:p>
          </p:txBody>
        </p:sp>
        <p:sp>
          <p:nvSpPr>
            <p:cNvPr id="7" name="TextBox 8">
              <a:extLst>
                <a:ext uri="{FF2B5EF4-FFF2-40B4-BE49-F238E27FC236}">
                  <a16:creationId xmlns:a16="http://schemas.microsoft.com/office/drawing/2014/main" id="{F589F642-CB18-68C6-88C5-AEBF5FC073B7}"/>
                </a:ext>
              </a:extLst>
            </p:cNvPr>
            <p:cNvSpPr txBox="1"/>
            <p:nvPr/>
          </p:nvSpPr>
          <p:spPr>
            <a:xfrm>
              <a:off x="0" y="-57150"/>
              <a:ext cx="3681803" cy="876730"/>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grpSp>
        <p:nvGrpSpPr>
          <p:cNvPr id="8" name="Group 9">
            <a:extLst>
              <a:ext uri="{FF2B5EF4-FFF2-40B4-BE49-F238E27FC236}">
                <a16:creationId xmlns:a16="http://schemas.microsoft.com/office/drawing/2014/main" id="{89A5EA31-A4A5-B5C9-9362-C9311DCA93D2}"/>
              </a:ext>
            </a:extLst>
          </p:cNvPr>
          <p:cNvGrpSpPr/>
          <p:nvPr/>
        </p:nvGrpSpPr>
        <p:grpSpPr>
          <a:xfrm>
            <a:off x="1254578" y="3480407"/>
            <a:ext cx="311840" cy="1719527"/>
            <a:chOff x="0" y="0"/>
            <a:chExt cx="1337867" cy="1342219"/>
          </a:xfrm>
        </p:grpSpPr>
        <p:sp>
          <p:nvSpPr>
            <p:cNvPr id="9" name="Freeform 10">
              <a:extLst>
                <a:ext uri="{FF2B5EF4-FFF2-40B4-BE49-F238E27FC236}">
                  <a16:creationId xmlns:a16="http://schemas.microsoft.com/office/drawing/2014/main" id="{E87431BA-98C1-BCEA-85A9-73654E9234C7}"/>
                </a:ext>
              </a:extLst>
            </p:cNvPr>
            <p:cNvSpPr/>
            <p:nvPr/>
          </p:nvSpPr>
          <p:spPr>
            <a:xfrm>
              <a:off x="0" y="0"/>
              <a:ext cx="1337867" cy="1342219"/>
            </a:xfrm>
            <a:custGeom>
              <a:avLst/>
              <a:gdLst/>
              <a:ahLst/>
              <a:cxnLst/>
              <a:rect l="l" t="t" r="r" b="b"/>
              <a:pathLst>
                <a:path w="1337867" h="1342219">
                  <a:moveTo>
                    <a:pt x="0" y="0"/>
                  </a:moveTo>
                  <a:lnTo>
                    <a:pt x="1337867" y="0"/>
                  </a:lnTo>
                  <a:lnTo>
                    <a:pt x="1337867" y="1342219"/>
                  </a:lnTo>
                  <a:lnTo>
                    <a:pt x="0" y="1342219"/>
                  </a:lnTo>
                  <a:close/>
                </a:path>
              </a:pathLst>
            </a:custGeom>
            <a:gradFill rotWithShape="1">
              <a:gsLst>
                <a:gs pos="0">
                  <a:srgbClr val="FFDB5A">
                    <a:alpha val="100000"/>
                  </a:srgbClr>
                </a:gs>
                <a:gs pos="100000">
                  <a:srgbClr val="FFCF00">
                    <a:alpha val="100000"/>
                  </a:srgbClr>
                </a:gs>
              </a:gsLst>
              <a:lin ang="0"/>
            </a:gradFill>
          </p:spPr>
          <p:txBody>
            <a:bodyPr/>
            <a:lstStyle/>
            <a:p>
              <a:pPr defTabSz="1371600">
                <a:defRPr/>
              </a:pPr>
              <a:endParaRPr lang="en-US" sz="2400">
                <a:solidFill>
                  <a:prstClr val="black"/>
                </a:solidFill>
                <a:latin typeface="Trebuchet MS" panose="020B0703020202090204" pitchFamily="34" charset="0"/>
              </a:endParaRPr>
            </a:p>
          </p:txBody>
        </p:sp>
        <p:sp>
          <p:nvSpPr>
            <p:cNvPr id="10" name="TextBox 11">
              <a:extLst>
                <a:ext uri="{FF2B5EF4-FFF2-40B4-BE49-F238E27FC236}">
                  <a16:creationId xmlns:a16="http://schemas.microsoft.com/office/drawing/2014/main" id="{48E64577-180F-55A4-C14A-1F9A34FAFBC7}"/>
                </a:ext>
              </a:extLst>
            </p:cNvPr>
            <p:cNvSpPr txBox="1"/>
            <p:nvPr/>
          </p:nvSpPr>
          <p:spPr>
            <a:xfrm>
              <a:off x="0" y="-57150"/>
              <a:ext cx="1337867" cy="1399369"/>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sp>
        <p:nvSpPr>
          <p:cNvPr id="11" name="Freeform 12">
            <a:extLst>
              <a:ext uri="{FF2B5EF4-FFF2-40B4-BE49-F238E27FC236}">
                <a16:creationId xmlns:a16="http://schemas.microsoft.com/office/drawing/2014/main" id="{F223512B-E01D-2CDC-32A1-940A33903B3A}"/>
              </a:ext>
            </a:extLst>
          </p:cNvPr>
          <p:cNvSpPr/>
          <p:nvPr/>
        </p:nvSpPr>
        <p:spPr>
          <a:xfrm>
            <a:off x="1288942" y="4237623"/>
            <a:ext cx="266024" cy="256911"/>
          </a:xfrm>
          <a:custGeom>
            <a:avLst/>
            <a:gdLst/>
            <a:ahLst/>
            <a:cxnLst/>
            <a:rect l="l" t="t" r="r" b="b"/>
            <a:pathLst>
              <a:path w="491322" h="374633">
                <a:moveTo>
                  <a:pt x="0" y="0"/>
                </a:moveTo>
                <a:lnTo>
                  <a:pt x="491322" y="0"/>
                </a:lnTo>
                <a:lnTo>
                  <a:pt x="491322" y="374634"/>
                </a:lnTo>
                <a:lnTo>
                  <a:pt x="0" y="374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400">
              <a:solidFill>
                <a:prstClr val="black"/>
              </a:solidFill>
              <a:latin typeface="Trebuchet MS" panose="020B0703020202090204" pitchFamily="34" charset="0"/>
            </a:endParaRPr>
          </a:p>
        </p:txBody>
      </p:sp>
      <p:sp>
        <p:nvSpPr>
          <p:cNvPr id="12" name="TextBox 11">
            <a:extLst>
              <a:ext uri="{FF2B5EF4-FFF2-40B4-BE49-F238E27FC236}">
                <a16:creationId xmlns:a16="http://schemas.microsoft.com/office/drawing/2014/main" id="{89C7039E-8147-D4AF-B87F-4AE347A08E34}"/>
              </a:ext>
            </a:extLst>
          </p:cNvPr>
          <p:cNvSpPr txBox="1"/>
          <p:nvPr/>
        </p:nvSpPr>
        <p:spPr>
          <a:xfrm>
            <a:off x="1566417" y="3490283"/>
            <a:ext cx="7015608" cy="1477328"/>
          </a:xfrm>
          <a:prstGeom prst="rect">
            <a:avLst/>
          </a:prstGeom>
          <a:noFill/>
        </p:spPr>
        <p:txBody>
          <a:bodyPr wrap="square">
            <a:spAutoFit/>
          </a:bodyPr>
          <a:lstStyle/>
          <a:p>
            <a:pPr defTabSz="1371600">
              <a:defRPr/>
            </a:pPr>
            <a:r>
              <a:rPr lang="en-ID" b="1" dirty="0" err="1">
                <a:solidFill>
                  <a:prstClr val="black"/>
                </a:solidFill>
                <a:highlight>
                  <a:srgbClr val="FFFF00"/>
                </a:highlight>
                <a:latin typeface="Calibri" panose="020F0502020204030204"/>
              </a:rPr>
              <a:t>Sinkronisasi</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dengan</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arah</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kebijakan</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fiskal</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nasional</a:t>
            </a:r>
            <a:r>
              <a:rPr lang="en-ID" b="1" dirty="0">
                <a:solidFill>
                  <a:prstClr val="black"/>
                </a:solidFill>
                <a:highlight>
                  <a:srgbClr val="FFFF00"/>
                </a:highlight>
                <a:latin typeface="Calibri" panose="020F0502020204030204"/>
              </a:rPr>
              <a:t> dan </a:t>
            </a:r>
            <a:r>
              <a:rPr lang="en-ID" b="1" dirty="0" err="1">
                <a:solidFill>
                  <a:prstClr val="black"/>
                </a:solidFill>
                <a:highlight>
                  <a:srgbClr val="FFFF00"/>
                </a:highlight>
                <a:latin typeface="Calibri" panose="020F0502020204030204"/>
              </a:rPr>
              <a:t>menyesuaikan</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adanya</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pengalihan</a:t>
            </a:r>
            <a:r>
              <a:rPr lang="en-ID" b="1" dirty="0">
                <a:solidFill>
                  <a:prstClr val="black"/>
                </a:solidFill>
                <a:highlight>
                  <a:srgbClr val="FFFF00"/>
                </a:highlight>
                <a:latin typeface="Calibri" panose="020F0502020204030204"/>
              </a:rPr>
              <a:t> Transfer Ke Daerah, </a:t>
            </a:r>
            <a:r>
              <a:rPr lang="en-ID" b="1" dirty="0" err="1">
                <a:solidFill>
                  <a:prstClr val="black"/>
                </a:solidFill>
                <a:highlight>
                  <a:srgbClr val="FFFF00"/>
                </a:highlight>
                <a:latin typeface="Calibri" panose="020F0502020204030204"/>
              </a:rPr>
              <a:t>sehingga</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pemerintah</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daerah</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ke</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depan</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dituntut</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untuk</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benar-benar</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lebih</a:t>
            </a:r>
            <a:r>
              <a:rPr lang="en-ID" b="1" dirty="0">
                <a:solidFill>
                  <a:prstClr val="black"/>
                </a:solidFill>
                <a:highlight>
                  <a:srgbClr val="FFFF00"/>
                </a:highlight>
                <a:latin typeface="Calibri" panose="020F0502020204030204"/>
              </a:rPr>
              <a:t> </a:t>
            </a:r>
            <a:r>
              <a:rPr lang="en-ID" b="1" dirty="0" err="1">
                <a:solidFill>
                  <a:prstClr val="black"/>
                </a:solidFill>
                <a:highlight>
                  <a:srgbClr val="FFFF00"/>
                </a:highlight>
                <a:latin typeface="Calibri" panose="020F0502020204030204"/>
              </a:rPr>
              <a:t>selektif</a:t>
            </a:r>
            <a:r>
              <a:rPr lang="en-ID" b="1" dirty="0">
                <a:solidFill>
                  <a:prstClr val="black"/>
                </a:solidFill>
                <a:highlight>
                  <a:srgbClr val="FFFF00"/>
                </a:highlight>
                <a:latin typeface="Calibri" panose="020F0502020204030204"/>
              </a:rPr>
              <a:t> dan </a:t>
            </a:r>
            <a:r>
              <a:rPr lang="en-ID" b="1" dirty="0" err="1">
                <a:solidFill>
                  <a:prstClr val="black"/>
                </a:solidFill>
                <a:highlight>
                  <a:srgbClr val="FFFF00"/>
                </a:highlight>
                <a:latin typeface="Calibri" panose="020F0502020204030204"/>
              </a:rPr>
              <a:t>melakukan</a:t>
            </a:r>
            <a:r>
              <a:rPr lang="en-ID" b="1" dirty="0">
                <a:solidFill>
                  <a:prstClr val="black"/>
                </a:solidFill>
                <a:highlight>
                  <a:srgbClr val="FFFF00"/>
                </a:highlight>
                <a:latin typeface="Calibri" panose="020F0502020204030204"/>
              </a:rPr>
              <a:t> </a:t>
            </a:r>
            <a:r>
              <a:rPr lang="id-ID" b="1" dirty="0">
                <a:solidFill>
                  <a:prstClr val="black"/>
                </a:solidFill>
                <a:highlight>
                  <a:srgbClr val="FFFF00"/>
                </a:highlight>
                <a:latin typeface="Calibri" panose="020F0502020204030204"/>
              </a:rPr>
              <a:t>efisiensi terhadap belanja daerah yang diprioritaskan untuk kesejahteraa</a:t>
            </a:r>
            <a:r>
              <a:rPr lang="en-US" b="1" dirty="0">
                <a:solidFill>
                  <a:prstClr val="black"/>
                </a:solidFill>
                <a:highlight>
                  <a:srgbClr val="FFFF00"/>
                </a:highlight>
                <a:latin typeface="Calibri" panose="020F0502020204030204"/>
              </a:rPr>
              <a:t>n </a:t>
            </a:r>
            <a:r>
              <a:rPr lang="en-US" b="1" dirty="0" err="1">
                <a:solidFill>
                  <a:prstClr val="black"/>
                </a:solidFill>
                <a:highlight>
                  <a:srgbClr val="FFFF00"/>
                </a:highlight>
                <a:latin typeface="Calibri" panose="020F0502020204030204"/>
              </a:rPr>
              <a:t>masyarakat</a:t>
            </a:r>
            <a:r>
              <a:rPr lang="en-US" b="1" dirty="0">
                <a:solidFill>
                  <a:prstClr val="black"/>
                </a:solidFill>
                <a:highlight>
                  <a:srgbClr val="FFFF00"/>
                </a:highlight>
                <a:latin typeface="Calibri" panose="020F0502020204030204"/>
              </a:rPr>
              <a:t> dan </a:t>
            </a:r>
            <a:r>
              <a:rPr lang="en-US" b="1" dirty="0" err="1">
                <a:solidFill>
                  <a:prstClr val="black"/>
                </a:solidFill>
                <a:highlight>
                  <a:srgbClr val="FFFF00"/>
                </a:highlight>
                <a:latin typeface="Calibri" panose="020F0502020204030204"/>
              </a:rPr>
              <a:t>peningkatan</a:t>
            </a:r>
            <a:r>
              <a:rPr lang="en-US" b="1" dirty="0">
                <a:solidFill>
                  <a:prstClr val="black"/>
                </a:solidFill>
                <a:highlight>
                  <a:srgbClr val="FFFF00"/>
                </a:highlight>
                <a:latin typeface="Calibri" panose="020F0502020204030204"/>
              </a:rPr>
              <a:t> </a:t>
            </a:r>
            <a:r>
              <a:rPr lang="en-US" b="1" dirty="0" err="1">
                <a:solidFill>
                  <a:prstClr val="black"/>
                </a:solidFill>
                <a:highlight>
                  <a:srgbClr val="FFFF00"/>
                </a:highlight>
                <a:latin typeface="Calibri" panose="020F0502020204030204"/>
              </a:rPr>
              <a:t>pertumbuhan</a:t>
            </a:r>
            <a:r>
              <a:rPr lang="en-US" b="1" dirty="0">
                <a:solidFill>
                  <a:prstClr val="black"/>
                </a:solidFill>
                <a:highlight>
                  <a:srgbClr val="FFFF00"/>
                </a:highlight>
                <a:latin typeface="Calibri" panose="020F0502020204030204"/>
              </a:rPr>
              <a:t> </a:t>
            </a:r>
            <a:r>
              <a:rPr lang="en-US" b="1" dirty="0" err="1">
                <a:solidFill>
                  <a:prstClr val="black"/>
                </a:solidFill>
                <a:highlight>
                  <a:srgbClr val="FFFF00"/>
                </a:highlight>
                <a:latin typeface="Calibri" panose="020F0502020204030204"/>
              </a:rPr>
              <a:t>ekonomi</a:t>
            </a:r>
            <a:r>
              <a:rPr lang="en-US" b="1" dirty="0">
                <a:solidFill>
                  <a:prstClr val="black"/>
                </a:solidFill>
                <a:highlight>
                  <a:srgbClr val="FFFF00"/>
                </a:highlight>
                <a:latin typeface="Calibri" panose="020F0502020204030204"/>
              </a:rPr>
              <a:t>.</a:t>
            </a:r>
            <a:endParaRPr lang="en-ID" b="1" dirty="0">
              <a:solidFill>
                <a:prstClr val="white"/>
              </a:solidFill>
              <a:highlight>
                <a:srgbClr val="FFFF00"/>
              </a:highlight>
              <a:latin typeface="Trebuchet MS" panose="020B0703020202090204" pitchFamily="34" charset="0"/>
            </a:endParaRPr>
          </a:p>
        </p:txBody>
      </p:sp>
      <p:grpSp>
        <p:nvGrpSpPr>
          <p:cNvPr id="13" name="Group 3">
            <a:extLst>
              <a:ext uri="{FF2B5EF4-FFF2-40B4-BE49-F238E27FC236}">
                <a16:creationId xmlns:a16="http://schemas.microsoft.com/office/drawing/2014/main" id="{ED9C28F1-BD01-1B00-88A3-5F414538E8F4}"/>
              </a:ext>
            </a:extLst>
          </p:cNvPr>
          <p:cNvGrpSpPr/>
          <p:nvPr/>
        </p:nvGrpSpPr>
        <p:grpSpPr>
          <a:xfrm>
            <a:off x="905552" y="6921534"/>
            <a:ext cx="7667624" cy="2336766"/>
            <a:chOff x="0" y="0"/>
            <a:chExt cx="3335018" cy="819580"/>
          </a:xfrm>
        </p:grpSpPr>
        <p:sp>
          <p:nvSpPr>
            <p:cNvPr id="14" name="Freeform 4">
              <a:extLst>
                <a:ext uri="{FF2B5EF4-FFF2-40B4-BE49-F238E27FC236}">
                  <a16:creationId xmlns:a16="http://schemas.microsoft.com/office/drawing/2014/main" id="{03A5547F-A2DA-E4B4-61CD-DD2FEBAD3604}"/>
                </a:ext>
              </a:extLst>
            </p:cNvPr>
            <p:cNvSpPr/>
            <p:nvPr/>
          </p:nvSpPr>
          <p:spPr>
            <a:xfrm>
              <a:off x="0" y="0"/>
              <a:ext cx="3335019" cy="819580"/>
            </a:xfrm>
            <a:custGeom>
              <a:avLst/>
              <a:gdLst/>
              <a:ahLst/>
              <a:cxnLst/>
              <a:rect l="l" t="t" r="r" b="b"/>
              <a:pathLst>
                <a:path w="3335019" h="819580">
                  <a:moveTo>
                    <a:pt x="0" y="0"/>
                  </a:moveTo>
                  <a:lnTo>
                    <a:pt x="3335019" y="0"/>
                  </a:lnTo>
                  <a:lnTo>
                    <a:pt x="3335019" y="819580"/>
                  </a:lnTo>
                  <a:lnTo>
                    <a:pt x="0" y="819580"/>
                  </a:lnTo>
                  <a:close/>
                </a:path>
              </a:pathLst>
            </a:custGeom>
            <a:solidFill>
              <a:srgbClr val="000000">
                <a:alpha val="0"/>
              </a:srgbClr>
            </a:solidFill>
            <a:ln w="38100" cap="sq">
              <a:solidFill>
                <a:srgbClr val="FFCB0C"/>
              </a:solidFill>
              <a:prstDash val="solid"/>
              <a:miter/>
            </a:ln>
          </p:spPr>
          <p:txBody>
            <a:bodyPr/>
            <a:lstStyle/>
            <a:p>
              <a:pPr defTabSz="1371600">
                <a:defRPr/>
              </a:pPr>
              <a:endParaRPr lang="en-US" sz="2400">
                <a:solidFill>
                  <a:prstClr val="black"/>
                </a:solidFill>
                <a:latin typeface="Trebuchet MS" panose="020B0703020202090204" pitchFamily="34" charset="0"/>
              </a:endParaRPr>
            </a:p>
          </p:txBody>
        </p:sp>
        <p:sp>
          <p:nvSpPr>
            <p:cNvPr id="15" name="TextBox 5">
              <a:extLst>
                <a:ext uri="{FF2B5EF4-FFF2-40B4-BE49-F238E27FC236}">
                  <a16:creationId xmlns:a16="http://schemas.microsoft.com/office/drawing/2014/main" id="{64953FBB-E56F-52C0-2DD2-FB49C241439A}"/>
                </a:ext>
              </a:extLst>
            </p:cNvPr>
            <p:cNvSpPr txBox="1"/>
            <p:nvPr/>
          </p:nvSpPr>
          <p:spPr>
            <a:xfrm>
              <a:off x="0" y="-57150"/>
              <a:ext cx="3335018" cy="876730"/>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grpSp>
        <p:nvGrpSpPr>
          <p:cNvPr id="16" name="Group 6">
            <a:extLst>
              <a:ext uri="{FF2B5EF4-FFF2-40B4-BE49-F238E27FC236}">
                <a16:creationId xmlns:a16="http://schemas.microsoft.com/office/drawing/2014/main" id="{484D4A8A-F528-77BC-F082-DF467D45E2D5}"/>
              </a:ext>
            </a:extLst>
          </p:cNvPr>
          <p:cNvGrpSpPr/>
          <p:nvPr/>
        </p:nvGrpSpPr>
        <p:grpSpPr>
          <a:xfrm>
            <a:off x="1025133" y="7065147"/>
            <a:ext cx="7446159" cy="2125131"/>
            <a:chOff x="0" y="0"/>
            <a:chExt cx="3681803" cy="819580"/>
          </a:xfrm>
        </p:grpSpPr>
        <p:sp>
          <p:nvSpPr>
            <p:cNvPr id="17" name="Freeform 7">
              <a:extLst>
                <a:ext uri="{FF2B5EF4-FFF2-40B4-BE49-F238E27FC236}">
                  <a16:creationId xmlns:a16="http://schemas.microsoft.com/office/drawing/2014/main" id="{9A619501-D8DA-1149-86DB-33C782E45669}"/>
                </a:ext>
              </a:extLst>
            </p:cNvPr>
            <p:cNvSpPr/>
            <p:nvPr/>
          </p:nvSpPr>
          <p:spPr>
            <a:xfrm>
              <a:off x="0" y="0"/>
              <a:ext cx="3681803" cy="819580"/>
            </a:xfrm>
            <a:custGeom>
              <a:avLst/>
              <a:gdLst/>
              <a:ahLst/>
              <a:cxnLst/>
              <a:rect l="l" t="t" r="r" b="b"/>
              <a:pathLst>
                <a:path w="3681803" h="819580">
                  <a:moveTo>
                    <a:pt x="0" y="0"/>
                  </a:moveTo>
                  <a:lnTo>
                    <a:pt x="3681803" y="0"/>
                  </a:lnTo>
                  <a:lnTo>
                    <a:pt x="3681803" y="819580"/>
                  </a:lnTo>
                  <a:lnTo>
                    <a:pt x="0" y="819580"/>
                  </a:lnTo>
                  <a:close/>
                </a:path>
              </a:pathLst>
            </a:custGeom>
            <a:gradFill rotWithShape="1">
              <a:gsLst>
                <a:gs pos="0">
                  <a:srgbClr val="002960">
                    <a:alpha val="100000"/>
                  </a:srgbClr>
                </a:gs>
                <a:gs pos="100000">
                  <a:srgbClr val="0A007D">
                    <a:alpha val="100000"/>
                  </a:srgbClr>
                </a:gs>
              </a:gsLst>
              <a:lin ang="5400000"/>
            </a:gradFill>
          </p:spPr>
          <p:txBody>
            <a:bodyPr/>
            <a:lstStyle/>
            <a:p>
              <a:pPr defTabSz="1371600">
                <a:defRPr/>
              </a:pPr>
              <a:endParaRPr lang="en-US" sz="2400" dirty="0">
                <a:solidFill>
                  <a:prstClr val="black"/>
                </a:solidFill>
                <a:latin typeface="Trebuchet MS" panose="020B0703020202090204" pitchFamily="34" charset="0"/>
              </a:endParaRPr>
            </a:p>
          </p:txBody>
        </p:sp>
        <p:sp>
          <p:nvSpPr>
            <p:cNvPr id="18" name="TextBox 8">
              <a:extLst>
                <a:ext uri="{FF2B5EF4-FFF2-40B4-BE49-F238E27FC236}">
                  <a16:creationId xmlns:a16="http://schemas.microsoft.com/office/drawing/2014/main" id="{3A8D7C7A-2101-6F68-BC58-B4A84428DB09}"/>
                </a:ext>
              </a:extLst>
            </p:cNvPr>
            <p:cNvSpPr txBox="1"/>
            <p:nvPr/>
          </p:nvSpPr>
          <p:spPr>
            <a:xfrm>
              <a:off x="0" y="-57150"/>
              <a:ext cx="3681803" cy="876730"/>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grpSp>
        <p:nvGrpSpPr>
          <p:cNvPr id="19" name="Group 9">
            <a:extLst>
              <a:ext uri="{FF2B5EF4-FFF2-40B4-BE49-F238E27FC236}">
                <a16:creationId xmlns:a16="http://schemas.microsoft.com/office/drawing/2014/main" id="{D19D4685-188A-F9EC-7787-E2D9A1833AF8}"/>
              </a:ext>
            </a:extLst>
          </p:cNvPr>
          <p:cNvGrpSpPr/>
          <p:nvPr/>
        </p:nvGrpSpPr>
        <p:grpSpPr>
          <a:xfrm>
            <a:off x="1254578" y="7175930"/>
            <a:ext cx="311840" cy="1910273"/>
            <a:chOff x="0" y="0"/>
            <a:chExt cx="1337867" cy="1342219"/>
          </a:xfrm>
        </p:grpSpPr>
        <p:sp>
          <p:nvSpPr>
            <p:cNvPr id="20" name="Freeform 10">
              <a:extLst>
                <a:ext uri="{FF2B5EF4-FFF2-40B4-BE49-F238E27FC236}">
                  <a16:creationId xmlns:a16="http://schemas.microsoft.com/office/drawing/2014/main" id="{03376F41-F93C-49A9-F769-D2CCC939B1D7}"/>
                </a:ext>
              </a:extLst>
            </p:cNvPr>
            <p:cNvSpPr/>
            <p:nvPr/>
          </p:nvSpPr>
          <p:spPr>
            <a:xfrm>
              <a:off x="0" y="0"/>
              <a:ext cx="1337867" cy="1342219"/>
            </a:xfrm>
            <a:custGeom>
              <a:avLst/>
              <a:gdLst/>
              <a:ahLst/>
              <a:cxnLst/>
              <a:rect l="l" t="t" r="r" b="b"/>
              <a:pathLst>
                <a:path w="1337867" h="1342219">
                  <a:moveTo>
                    <a:pt x="0" y="0"/>
                  </a:moveTo>
                  <a:lnTo>
                    <a:pt x="1337867" y="0"/>
                  </a:lnTo>
                  <a:lnTo>
                    <a:pt x="1337867" y="1342219"/>
                  </a:lnTo>
                  <a:lnTo>
                    <a:pt x="0" y="1342219"/>
                  </a:lnTo>
                  <a:close/>
                </a:path>
              </a:pathLst>
            </a:custGeom>
            <a:gradFill rotWithShape="1">
              <a:gsLst>
                <a:gs pos="0">
                  <a:srgbClr val="FFDB5A">
                    <a:alpha val="100000"/>
                  </a:srgbClr>
                </a:gs>
                <a:gs pos="100000">
                  <a:srgbClr val="FFCF00">
                    <a:alpha val="100000"/>
                  </a:srgbClr>
                </a:gs>
              </a:gsLst>
              <a:lin ang="0"/>
            </a:gradFill>
          </p:spPr>
          <p:txBody>
            <a:bodyPr/>
            <a:lstStyle/>
            <a:p>
              <a:pPr defTabSz="1371600">
                <a:defRPr/>
              </a:pPr>
              <a:endParaRPr lang="en-US" sz="2400">
                <a:solidFill>
                  <a:prstClr val="black"/>
                </a:solidFill>
                <a:latin typeface="Trebuchet MS" panose="020B0703020202090204" pitchFamily="34" charset="0"/>
              </a:endParaRPr>
            </a:p>
          </p:txBody>
        </p:sp>
        <p:sp>
          <p:nvSpPr>
            <p:cNvPr id="21" name="TextBox 11">
              <a:extLst>
                <a:ext uri="{FF2B5EF4-FFF2-40B4-BE49-F238E27FC236}">
                  <a16:creationId xmlns:a16="http://schemas.microsoft.com/office/drawing/2014/main" id="{C89B7EB3-C9FE-2BCE-6720-A3EADC8CC47A}"/>
                </a:ext>
              </a:extLst>
            </p:cNvPr>
            <p:cNvSpPr txBox="1"/>
            <p:nvPr/>
          </p:nvSpPr>
          <p:spPr>
            <a:xfrm>
              <a:off x="0" y="-57150"/>
              <a:ext cx="1337867" cy="1399369"/>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sp>
        <p:nvSpPr>
          <p:cNvPr id="22" name="Freeform 12">
            <a:extLst>
              <a:ext uri="{FF2B5EF4-FFF2-40B4-BE49-F238E27FC236}">
                <a16:creationId xmlns:a16="http://schemas.microsoft.com/office/drawing/2014/main" id="{15B04A9A-1AAA-E8DD-A01F-BE242245CEED}"/>
              </a:ext>
            </a:extLst>
          </p:cNvPr>
          <p:cNvSpPr/>
          <p:nvPr/>
        </p:nvSpPr>
        <p:spPr>
          <a:xfrm>
            <a:off x="1287248" y="7954544"/>
            <a:ext cx="266024" cy="256911"/>
          </a:xfrm>
          <a:custGeom>
            <a:avLst/>
            <a:gdLst/>
            <a:ahLst/>
            <a:cxnLst/>
            <a:rect l="l" t="t" r="r" b="b"/>
            <a:pathLst>
              <a:path w="491322" h="374633">
                <a:moveTo>
                  <a:pt x="0" y="0"/>
                </a:moveTo>
                <a:lnTo>
                  <a:pt x="491322" y="0"/>
                </a:lnTo>
                <a:lnTo>
                  <a:pt x="491322" y="374634"/>
                </a:lnTo>
                <a:lnTo>
                  <a:pt x="0" y="374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400">
              <a:solidFill>
                <a:prstClr val="black"/>
              </a:solidFill>
              <a:latin typeface="Trebuchet MS" panose="020B0703020202090204" pitchFamily="34" charset="0"/>
            </a:endParaRPr>
          </a:p>
        </p:txBody>
      </p:sp>
      <p:sp>
        <p:nvSpPr>
          <p:cNvPr id="23" name="TextBox 22">
            <a:extLst>
              <a:ext uri="{FF2B5EF4-FFF2-40B4-BE49-F238E27FC236}">
                <a16:creationId xmlns:a16="http://schemas.microsoft.com/office/drawing/2014/main" id="{3C25DE9A-546C-FBC2-84EC-3E5DD684A9FA}"/>
              </a:ext>
            </a:extLst>
          </p:cNvPr>
          <p:cNvSpPr txBox="1"/>
          <p:nvPr/>
        </p:nvSpPr>
        <p:spPr>
          <a:xfrm>
            <a:off x="1504478" y="7217405"/>
            <a:ext cx="7015608" cy="1477328"/>
          </a:xfrm>
          <a:prstGeom prst="rect">
            <a:avLst/>
          </a:prstGeom>
          <a:noFill/>
        </p:spPr>
        <p:txBody>
          <a:bodyPr wrap="square">
            <a:spAutoFit/>
          </a:bodyPr>
          <a:lstStyle/>
          <a:p>
            <a:pPr algn="just" defTabSz="1371600">
              <a:spcBef>
                <a:spcPts val="450"/>
              </a:spcBef>
              <a:spcAft>
                <a:spcPts val="450"/>
              </a:spcAft>
              <a:defRPr/>
            </a:pPr>
            <a:r>
              <a:rPr lang="id-ID" b="1" dirty="0">
                <a:solidFill>
                  <a:prstClr val="black"/>
                </a:solidFill>
                <a:highlight>
                  <a:srgbClr val="FFFF00"/>
                </a:highlight>
                <a:latin typeface="Calibri" panose="020F0502020204030204"/>
              </a:rPr>
              <a:t>Mengalokasikan belanja daerah yang lebih diprioritaskan guna memenuhi belanja kebutuhan minimum, antara lain gaji dan tunjangan melekat ASN, operasional kantor serta </a:t>
            </a:r>
            <a:r>
              <a:rPr lang="en-US" b="1" dirty="0" err="1">
                <a:solidFill>
                  <a:prstClr val="black"/>
                </a:solidFill>
                <a:highlight>
                  <a:srgbClr val="FFFF00"/>
                </a:highlight>
                <a:latin typeface="Calibri" panose="020F0502020204030204"/>
              </a:rPr>
              <a:t>Layanan</a:t>
            </a:r>
            <a:r>
              <a:rPr lang="en-US" b="1" dirty="0">
                <a:solidFill>
                  <a:prstClr val="black"/>
                </a:solidFill>
                <a:highlight>
                  <a:srgbClr val="FFFF00"/>
                </a:highlight>
                <a:latin typeface="Calibri" panose="020F0502020204030204"/>
              </a:rPr>
              <a:t> Publik</a:t>
            </a:r>
            <a:r>
              <a:rPr lang="id-ID" b="1" dirty="0">
                <a:solidFill>
                  <a:prstClr val="black"/>
                </a:solidFill>
                <a:highlight>
                  <a:srgbClr val="FFFF00"/>
                </a:highlight>
                <a:latin typeface="Calibri" panose="020F0502020204030204"/>
              </a:rPr>
              <a:t> </a:t>
            </a:r>
            <a:r>
              <a:rPr lang="id-ID" dirty="0">
                <a:solidFill>
                  <a:prstClr val="black"/>
                </a:solidFill>
                <a:highlight>
                  <a:srgbClr val="FFFF00"/>
                </a:highlight>
                <a:latin typeface="Calibri" panose="020F0502020204030204"/>
              </a:rPr>
              <a:t>(operasional sekolah, kesehatan, trantibumlinmas, sosial) dan belanja prioritas lainnya guna mendukung pelayanan publik di daerah. </a:t>
            </a:r>
          </a:p>
        </p:txBody>
      </p:sp>
      <p:grpSp>
        <p:nvGrpSpPr>
          <p:cNvPr id="24" name="Group 3">
            <a:extLst>
              <a:ext uri="{FF2B5EF4-FFF2-40B4-BE49-F238E27FC236}">
                <a16:creationId xmlns:a16="http://schemas.microsoft.com/office/drawing/2014/main" id="{10102C9D-2A86-ECDC-3A59-519BF975AE08}"/>
              </a:ext>
            </a:extLst>
          </p:cNvPr>
          <p:cNvGrpSpPr/>
          <p:nvPr/>
        </p:nvGrpSpPr>
        <p:grpSpPr>
          <a:xfrm>
            <a:off x="9758809" y="3289616"/>
            <a:ext cx="7667624" cy="2081765"/>
            <a:chOff x="0" y="0"/>
            <a:chExt cx="3335018" cy="819580"/>
          </a:xfrm>
        </p:grpSpPr>
        <p:sp>
          <p:nvSpPr>
            <p:cNvPr id="25" name="Freeform 4">
              <a:extLst>
                <a:ext uri="{FF2B5EF4-FFF2-40B4-BE49-F238E27FC236}">
                  <a16:creationId xmlns:a16="http://schemas.microsoft.com/office/drawing/2014/main" id="{350788B6-C9FE-8F1C-1646-0831C7C013C7}"/>
                </a:ext>
              </a:extLst>
            </p:cNvPr>
            <p:cNvSpPr/>
            <p:nvPr/>
          </p:nvSpPr>
          <p:spPr>
            <a:xfrm>
              <a:off x="0" y="0"/>
              <a:ext cx="3335019" cy="819580"/>
            </a:xfrm>
            <a:custGeom>
              <a:avLst/>
              <a:gdLst/>
              <a:ahLst/>
              <a:cxnLst/>
              <a:rect l="l" t="t" r="r" b="b"/>
              <a:pathLst>
                <a:path w="3335019" h="819580">
                  <a:moveTo>
                    <a:pt x="0" y="0"/>
                  </a:moveTo>
                  <a:lnTo>
                    <a:pt x="3335019" y="0"/>
                  </a:lnTo>
                  <a:lnTo>
                    <a:pt x="3335019" y="819580"/>
                  </a:lnTo>
                  <a:lnTo>
                    <a:pt x="0" y="819580"/>
                  </a:lnTo>
                  <a:close/>
                </a:path>
              </a:pathLst>
            </a:custGeom>
            <a:solidFill>
              <a:srgbClr val="000000">
                <a:alpha val="0"/>
              </a:srgbClr>
            </a:solidFill>
            <a:ln w="38100" cap="sq">
              <a:solidFill>
                <a:srgbClr val="FFCB0C"/>
              </a:solidFill>
              <a:prstDash val="solid"/>
              <a:miter/>
            </a:ln>
          </p:spPr>
          <p:txBody>
            <a:bodyPr/>
            <a:lstStyle/>
            <a:p>
              <a:pPr defTabSz="1371600">
                <a:defRPr/>
              </a:pPr>
              <a:endParaRPr lang="en-US" sz="2400">
                <a:solidFill>
                  <a:prstClr val="black"/>
                </a:solidFill>
                <a:latin typeface="Trebuchet MS" panose="020B0703020202090204" pitchFamily="34" charset="0"/>
              </a:endParaRPr>
            </a:p>
          </p:txBody>
        </p:sp>
        <p:sp>
          <p:nvSpPr>
            <p:cNvPr id="26" name="TextBox 5">
              <a:extLst>
                <a:ext uri="{FF2B5EF4-FFF2-40B4-BE49-F238E27FC236}">
                  <a16:creationId xmlns:a16="http://schemas.microsoft.com/office/drawing/2014/main" id="{3600CC0B-B830-DA5F-5C01-64B7177CDACC}"/>
                </a:ext>
              </a:extLst>
            </p:cNvPr>
            <p:cNvSpPr txBox="1"/>
            <p:nvPr/>
          </p:nvSpPr>
          <p:spPr>
            <a:xfrm>
              <a:off x="0" y="-57150"/>
              <a:ext cx="3335018" cy="876730"/>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grpSp>
        <p:nvGrpSpPr>
          <p:cNvPr id="27" name="Group 6">
            <a:extLst>
              <a:ext uri="{FF2B5EF4-FFF2-40B4-BE49-F238E27FC236}">
                <a16:creationId xmlns:a16="http://schemas.microsoft.com/office/drawing/2014/main" id="{55B34583-1B03-0303-CE82-9DB4FCFDD72F}"/>
              </a:ext>
            </a:extLst>
          </p:cNvPr>
          <p:cNvGrpSpPr/>
          <p:nvPr/>
        </p:nvGrpSpPr>
        <p:grpSpPr>
          <a:xfrm>
            <a:off x="9869540" y="3433229"/>
            <a:ext cx="7446159" cy="1785752"/>
            <a:chOff x="0" y="0"/>
            <a:chExt cx="3681803" cy="819580"/>
          </a:xfrm>
        </p:grpSpPr>
        <p:sp>
          <p:nvSpPr>
            <p:cNvPr id="28" name="Freeform 7">
              <a:extLst>
                <a:ext uri="{FF2B5EF4-FFF2-40B4-BE49-F238E27FC236}">
                  <a16:creationId xmlns:a16="http://schemas.microsoft.com/office/drawing/2014/main" id="{0ED04898-2AC5-828E-3703-EDB94784EB95}"/>
                </a:ext>
              </a:extLst>
            </p:cNvPr>
            <p:cNvSpPr/>
            <p:nvPr/>
          </p:nvSpPr>
          <p:spPr>
            <a:xfrm>
              <a:off x="0" y="0"/>
              <a:ext cx="3681803" cy="819580"/>
            </a:xfrm>
            <a:custGeom>
              <a:avLst/>
              <a:gdLst/>
              <a:ahLst/>
              <a:cxnLst/>
              <a:rect l="l" t="t" r="r" b="b"/>
              <a:pathLst>
                <a:path w="3681803" h="819580">
                  <a:moveTo>
                    <a:pt x="0" y="0"/>
                  </a:moveTo>
                  <a:lnTo>
                    <a:pt x="3681803" y="0"/>
                  </a:lnTo>
                  <a:lnTo>
                    <a:pt x="3681803" y="819580"/>
                  </a:lnTo>
                  <a:lnTo>
                    <a:pt x="0" y="819580"/>
                  </a:lnTo>
                  <a:close/>
                </a:path>
              </a:pathLst>
            </a:custGeom>
            <a:gradFill rotWithShape="1">
              <a:gsLst>
                <a:gs pos="0">
                  <a:srgbClr val="002960">
                    <a:alpha val="100000"/>
                  </a:srgbClr>
                </a:gs>
                <a:gs pos="100000">
                  <a:srgbClr val="0A007D">
                    <a:alpha val="100000"/>
                  </a:srgbClr>
                </a:gs>
              </a:gsLst>
              <a:lin ang="5400000"/>
            </a:gradFill>
          </p:spPr>
          <p:txBody>
            <a:bodyPr/>
            <a:lstStyle/>
            <a:p>
              <a:pPr defTabSz="1371600">
                <a:defRPr/>
              </a:pPr>
              <a:endParaRPr lang="en-US" sz="2400" dirty="0">
                <a:solidFill>
                  <a:prstClr val="black"/>
                </a:solidFill>
                <a:latin typeface="Trebuchet MS" panose="020B0703020202090204" pitchFamily="34" charset="0"/>
              </a:endParaRPr>
            </a:p>
          </p:txBody>
        </p:sp>
        <p:sp>
          <p:nvSpPr>
            <p:cNvPr id="29" name="TextBox 8">
              <a:extLst>
                <a:ext uri="{FF2B5EF4-FFF2-40B4-BE49-F238E27FC236}">
                  <a16:creationId xmlns:a16="http://schemas.microsoft.com/office/drawing/2014/main" id="{576A4198-4BFE-2F9A-08A2-909B201CEB26}"/>
                </a:ext>
              </a:extLst>
            </p:cNvPr>
            <p:cNvSpPr txBox="1"/>
            <p:nvPr/>
          </p:nvSpPr>
          <p:spPr>
            <a:xfrm>
              <a:off x="0" y="-57150"/>
              <a:ext cx="3681803" cy="876730"/>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grpSp>
        <p:nvGrpSpPr>
          <p:cNvPr id="30" name="Group 9">
            <a:extLst>
              <a:ext uri="{FF2B5EF4-FFF2-40B4-BE49-F238E27FC236}">
                <a16:creationId xmlns:a16="http://schemas.microsoft.com/office/drawing/2014/main" id="{A00DA3E3-E585-9AA7-4575-564F0CA24F6A}"/>
              </a:ext>
            </a:extLst>
          </p:cNvPr>
          <p:cNvGrpSpPr/>
          <p:nvPr/>
        </p:nvGrpSpPr>
        <p:grpSpPr>
          <a:xfrm>
            <a:off x="10098985" y="3518639"/>
            <a:ext cx="311840" cy="1624862"/>
            <a:chOff x="0" y="0"/>
            <a:chExt cx="1337867" cy="1342219"/>
          </a:xfrm>
        </p:grpSpPr>
        <p:sp>
          <p:nvSpPr>
            <p:cNvPr id="31" name="Freeform 10">
              <a:extLst>
                <a:ext uri="{FF2B5EF4-FFF2-40B4-BE49-F238E27FC236}">
                  <a16:creationId xmlns:a16="http://schemas.microsoft.com/office/drawing/2014/main" id="{9FE69983-1676-96A0-43D0-DFB058EF93C6}"/>
                </a:ext>
              </a:extLst>
            </p:cNvPr>
            <p:cNvSpPr/>
            <p:nvPr/>
          </p:nvSpPr>
          <p:spPr>
            <a:xfrm>
              <a:off x="0" y="0"/>
              <a:ext cx="1337867" cy="1342219"/>
            </a:xfrm>
            <a:custGeom>
              <a:avLst/>
              <a:gdLst/>
              <a:ahLst/>
              <a:cxnLst/>
              <a:rect l="l" t="t" r="r" b="b"/>
              <a:pathLst>
                <a:path w="1337867" h="1342219">
                  <a:moveTo>
                    <a:pt x="0" y="0"/>
                  </a:moveTo>
                  <a:lnTo>
                    <a:pt x="1337867" y="0"/>
                  </a:lnTo>
                  <a:lnTo>
                    <a:pt x="1337867" y="1342219"/>
                  </a:lnTo>
                  <a:lnTo>
                    <a:pt x="0" y="1342219"/>
                  </a:lnTo>
                  <a:close/>
                </a:path>
              </a:pathLst>
            </a:custGeom>
            <a:gradFill rotWithShape="1">
              <a:gsLst>
                <a:gs pos="0">
                  <a:srgbClr val="FFDB5A">
                    <a:alpha val="100000"/>
                  </a:srgbClr>
                </a:gs>
                <a:gs pos="100000">
                  <a:srgbClr val="FFCF00">
                    <a:alpha val="100000"/>
                  </a:srgbClr>
                </a:gs>
              </a:gsLst>
              <a:lin ang="0"/>
            </a:gradFill>
          </p:spPr>
          <p:txBody>
            <a:bodyPr/>
            <a:lstStyle/>
            <a:p>
              <a:pPr defTabSz="1371600">
                <a:defRPr/>
              </a:pPr>
              <a:endParaRPr lang="en-US" sz="2400">
                <a:solidFill>
                  <a:prstClr val="black"/>
                </a:solidFill>
                <a:latin typeface="Trebuchet MS" panose="020B0703020202090204" pitchFamily="34" charset="0"/>
              </a:endParaRPr>
            </a:p>
          </p:txBody>
        </p:sp>
        <p:sp>
          <p:nvSpPr>
            <p:cNvPr id="32" name="TextBox 11">
              <a:extLst>
                <a:ext uri="{FF2B5EF4-FFF2-40B4-BE49-F238E27FC236}">
                  <a16:creationId xmlns:a16="http://schemas.microsoft.com/office/drawing/2014/main" id="{C008AA2E-E5C2-5207-64AE-C9D774323862}"/>
                </a:ext>
              </a:extLst>
            </p:cNvPr>
            <p:cNvSpPr txBox="1"/>
            <p:nvPr/>
          </p:nvSpPr>
          <p:spPr>
            <a:xfrm>
              <a:off x="0" y="-57150"/>
              <a:ext cx="1337867" cy="1399369"/>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sp>
        <p:nvSpPr>
          <p:cNvPr id="33" name="Freeform 12">
            <a:extLst>
              <a:ext uri="{FF2B5EF4-FFF2-40B4-BE49-F238E27FC236}">
                <a16:creationId xmlns:a16="http://schemas.microsoft.com/office/drawing/2014/main" id="{B57F4124-A361-A29C-3760-64792EF6BD72}"/>
              </a:ext>
            </a:extLst>
          </p:cNvPr>
          <p:cNvSpPr/>
          <p:nvPr/>
        </p:nvSpPr>
        <p:spPr>
          <a:xfrm>
            <a:off x="10117027" y="4152074"/>
            <a:ext cx="266024" cy="256911"/>
          </a:xfrm>
          <a:custGeom>
            <a:avLst/>
            <a:gdLst/>
            <a:ahLst/>
            <a:cxnLst/>
            <a:rect l="l" t="t" r="r" b="b"/>
            <a:pathLst>
              <a:path w="491322" h="374633">
                <a:moveTo>
                  <a:pt x="0" y="0"/>
                </a:moveTo>
                <a:lnTo>
                  <a:pt x="491322" y="0"/>
                </a:lnTo>
                <a:lnTo>
                  <a:pt x="491322" y="374634"/>
                </a:lnTo>
                <a:lnTo>
                  <a:pt x="0" y="374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400">
              <a:solidFill>
                <a:prstClr val="black"/>
              </a:solidFill>
              <a:latin typeface="Trebuchet MS" panose="020B0703020202090204" pitchFamily="34" charset="0"/>
            </a:endParaRPr>
          </a:p>
        </p:txBody>
      </p:sp>
      <p:sp>
        <p:nvSpPr>
          <p:cNvPr id="34" name="TextBox 33">
            <a:extLst>
              <a:ext uri="{FF2B5EF4-FFF2-40B4-BE49-F238E27FC236}">
                <a16:creationId xmlns:a16="http://schemas.microsoft.com/office/drawing/2014/main" id="{9E90A6BA-B359-0617-52D5-141E5DCE25C0}"/>
              </a:ext>
            </a:extLst>
          </p:cNvPr>
          <p:cNvSpPr txBox="1"/>
          <p:nvPr/>
        </p:nvSpPr>
        <p:spPr>
          <a:xfrm>
            <a:off x="10368185" y="3477354"/>
            <a:ext cx="7015608" cy="1754326"/>
          </a:xfrm>
          <a:prstGeom prst="rect">
            <a:avLst/>
          </a:prstGeom>
          <a:noFill/>
        </p:spPr>
        <p:txBody>
          <a:bodyPr wrap="square">
            <a:spAutoFit/>
          </a:bodyPr>
          <a:lstStyle/>
          <a:p>
            <a:pPr defTabSz="1371600">
              <a:defRPr/>
            </a:pPr>
            <a:r>
              <a:rPr lang="en-ID" dirty="0" err="1">
                <a:solidFill>
                  <a:prstClr val="black"/>
                </a:solidFill>
                <a:highlight>
                  <a:srgbClr val="FFFF00"/>
                </a:highlight>
                <a:latin typeface="Calibri" panose="020F0502020204030204"/>
              </a:rPr>
              <a:t>Memastikan</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efektivitas</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pelaksanaan</a:t>
            </a:r>
            <a:r>
              <a:rPr lang="en-ID" dirty="0">
                <a:solidFill>
                  <a:prstClr val="black"/>
                </a:solidFill>
                <a:highlight>
                  <a:srgbClr val="FFFF00"/>
                </a:highlight>
                <a:latin typeface="Calibri" panose="020F0502020204030204"/>
              </a:rPr>
              <a:t> program </a:t>
            </a:r>
            <a:r>
              <a:rPr lang="en-ID" dirty="0" err="1">
                <a:solidFill>
                  <a:prstClr val="black"/>
                </a:solidFill>
                <a:highlight>
                  <a:srgbClr val="FFFF00"/>
                </a:highlight>
                <a:latin typeface="Calibri" panose="020F0502020204030204"/>
              </a:rPr>
              <a:t>pembangunan</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perencanaan</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daerah</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seperti</a:t>
            </a:r>
            <a:r>
              <a:rPr lang="en-ID" dirty="0">
                <a:solidFill>
                  <a:prstClr val="black"/>
                </a:solidFill>
                <a:highlight>
                  <a:srgbClr val="FFFF00"/>
                </a:highlight>
                <a:latin typeface="Calibri" panose="020F0502020204030204"/>
              </a:rPr>
              <a:t> </a:t>
            </a:r>
            <a:r>
              <a:rPr lang="en-ID" b="1" dirty="0">
                <a:solidFill>
                  <a:prstClr val="black"/>
                </a:solidFill>
                <a:highlight>
                  <a:srgbClr val="FFFF00"/>
                </a:highlight>
                <a:latin typeface="Calibri" panose="020F0502020204030204"/>
              </a:rPr>
              <a:t>RKPD, </a:t>
            </a:r>
            <a:r>
              <a:rPr lang="en-ID" b="1" dirty="0" err="1">
                <a:solidFill>
                  <a:prstClr val="black"/>
                </a:solidFill>
                <a:highlight>
                  <a:srgbClr val="FFFF00"/>
                </a:highlight>
                <a:latin typeface="Calibri" panose="020F0502020204030204"/>
              </a:rPr>
              <a:t>Renstra</a:t>
            </a:r>
            <a:r>
              <a:rPr lang="en-ID" b="1" dirty="0">
                <a:solidFill>
                  <a:prstClr val="black"/>
                </a:solidFill>
                <a:highlight>
                  <a:srgbClr val="FFFF00"/>
                </a:highlight>
                <a:latin typeface="Calibri" panose="020F0502020204030204"/>
              </a:rPr>
              <a:t> OPD, dan RPJMD</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harus</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mengintegrasikan</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kebijakan</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nasional</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termasuk</a:t>
            </a:r>
            <a:r>
              <a:rPr lang="en-ID" dirty="0">
                <a:solidFill>
                  <a:prstClr val="black"/>
                </a:solidFill>
                <a:highlight>
                  <a:srgbClr val="FFFF00"/>
                </a:highlight>
                <a:latin typeface="Calibri" panose="020F0502020204030204"/>
              </a:rPr>
              <a:t>: </a:t>
            </a:r>
            <a:r>
              <a:rPr lang="en-ID" b="1" dirty="0">
                <a:solidFill>
                  <a:prstClr val="black"/>
                </a:solidFill>
                <a:highlight>
                  <a:srgbClr val="FFFF00"/>
                </a:highlight>
                <a:latin typeface="Calibri" panose="020F0502020204030204"/>
              </a:rPr>
              <a:t>RPJMN dan RKP </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melalui</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transformasi</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ekonomi</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hijau</a:t>
            </a:r>
            <a:r>
              <a:rPr lang="en-ID" dirty="0">
                <a:solidFill>
                  <a:prstClr val="black"/>
                </a:solidFill>
                <a:highlight>
                  <a:srgbClr val="FFFF00"/>
                </a:highlight>
                <a:latin typeface="Calibri" panose="020F0502020204030204"/>
              </a:rPr>
              <a:t> dan </a:t>
            </a:r>
            <a:r>
              <a:rPr lang="en-ID" dirty="0" err="1">
                <a:solidFill>
                  <a:prstClr val="black"/>
                </a:solidFill>
                <a:highlight>
                  <a:srgbClr val="FFFF00"/>
                </a:highlight>
                <a:latin typeface="Calibri" panose="020F0502020204030204"/>
              </a:rPr>
              <a:t>biru</a:t>
            </a:r>
            <a:r>
              <a:rPr lang="en-ID" dirty="0">
                <a:solidFill>
                  <a:prstClr val="black"/>
                </a:solidFill>
                <a:highlight>
                  <a:srgbClr val="FFFF00"/>
                </a:highlight>
                <a:latin typeface="Calibri" panose="020F0502020204030204"/>
              </a:rPr>
              <a:t>. yang </a:t>
            </a:r>
            <a:r>
              <a:rPr lang="en-ID" dirty="0" err="1">
                <a:solidFill>
                  <a:prstClr val="black"/>
                </a:solidFill>
                <a:highlight>
                  <a:srgbClr val="FFFF00"/>
                </a:highlight>
                <a:latin typeface="Calibri" panose="020F0502020204030204"/>
              </a:rPr>
              <a:t>secara</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eksplisit</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mendorong</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daerah</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mengarahkan</a:t>
            </a:r>
            <a:r>
              <a:rPr lang="en-ID" dirty="0">
                <a:solidFill>
                  <a:prstClr val="black"/>
                </a:solidFill>
                <a:highlight>
                  <a:srgbClr val="FFFF00"/>
                </a:highlight>
                <a:latin typeface="Calibri" panose="020F0502020204030204"/>
              </a:rPr>
              <a:t> program </a:t>
            </a:r>
            <a:r>
              <a:rPr lang="en-ID" dirty="0" err="1">
                <a:solidFill>
                  <a:prstClr val="black"/>
                </a:solidFill>
                <a:highlight>
                  <a:srgbClr val="FFFF00"/>
                </a:highlight>
                <a:latin typeface="Calibri" panose="020F0502020204030204"/>
              </a:rPr>
              <a:t>prioritas</a:t>
            </a:r>
            <a:r>
              <a:rPr lang="en-ID" dirty="0">
                <a:solidFill>
                  <a:prstClr val="black"/>
                </a:solidFill>
                <a:highlight>
                  <a:srgbClr val="FFFF00"/>
                </a:highlight>
                <a:latin typeface="Calibri" panose="020F0502020204030204"/>
              </a:rPr>
              <a:t> pada </a:t>
            </a:r>
            <a:r>
              <a:rPr lang="en-ID" dirty="0" err="1">
                <a:solidFill>
                  <a:prstClr val="black"/>
                </a:solidFill>
                <a:highlight>
                  <a:srgbClr val="FFFF00"/>
                </a:highlight>
                <a:latin typeface="Calibri" panose="020F0502020204030204"/>
              </a:rPr>
              <a:t>sektor</a:t>
            </a:r>
            <a:r>
              <a:rPr lang="en-ID" dirty="0">
                <a:solidFill>
                  <a:prstClr val="black"/>
                </a:solidFill>
                <a:highlight>
                  <a:srgbClr val="FFFF00"/>
                </a:highlight>
                <a:latin typeface="Calibri" panose="020F0502020204030204"/>
              </a:rPr>
              <a:t> </a:t>
            </a:r>
            <a:r>
              <a:rPr lang="en-ID" dirty="0" err="1">
                <a:solidFill>
                  <a:prstClr val="black"/>
                </a:solidFill>
                <a:highlight>
                  <a:srgbClr val="FFFF00"/>
                </a:highlight>
                <a:latin typeface="Calibri" panose="020F0502020204030204"/>
              </a:rPr>
              <a:t>unggulan</a:t>
            </a:r>
            <a:r>
              <a:rPr lang="en-ID" dirty="0">
                <a:solidFill>
                  <a:prstClr val="black"/>
                </a:solidFill>
                <a:highlight>
                  <a:srgbClr val="FFFF00"/>
                </a:highlight>
                <a:latin typeface="Calibri" panose="020F0502020204030204"/>
              </a:rPr>
              <a:t> yang </a:t>
            </a:r>
            <a:r>
              <a:rPr lang="en-ID" dirty="0" err="1">
                <a:solidFill>
                  <a:prstClr val="black"/>
                </a:solidFill>
                <a:highlight>
                  <a:srgbClr val="FFFF00"/>
                </a:highlight>
                <a:latin typeface="Calibri" panose="020F0502020204030204"/>
              </a:rPr>
              <a:t>berkelanjutan</a:t>
            </a:r>
            <a:endParaRPr lang="en-ID" sz="1650" dirty="0">
              <a:solidFill>
                <a:prstClr val="black"/>
              </a:solidFill>
              <a:highlight>
                <a:srgbClr val="FFFF00"/>
              </a:highlight>
              <a:latin typeface="Trebuchet MS" panose="020B0703020202090204" pitchFamily="34" charset="0"/>
            </a:endParaRPr>
          </a:p>
        </p:txBody>
      </p:sp>
      <p:grpSp>
        <p:nvGrpSpPr>
          <p:cNvPr id="35" name="Group 3">
            <a:extLst>
              <a:ext uri="{FF2B5EF4-FFF2-40B4-BE49-F238E27FC236}">
                <a16:creationId xmlns:a16="http://schemas.microsoft.com/office/drawing/2014/main" id="{41754E78-502F-7586-EE3F-DE1FF81C0E12}"/>
              </a:ext>
            </a:extLst>
          </p:cNvPr>
          <p:cNvGrpSpPr/>
          <p:nvPr/>
        </p:nvGrpSpPr>
        <p:grpSpPr>
          <a:xfrm>
            <a:off x="9758809" y="6920813"/>
            <a:ext cx="7667624" cy="2336766"/>
            <a:chOff x="0" y="0"/>
            <a:chExt cx="3335018" cy="819580"/>
          </a:xfrm>
        </p:grpSpPr>
        <p:sp>
          <p:nvSpPr>
            <p:cNvPr id="36" name="Freeform 4">
              <a:extLst>
                <a:ext uri="{FF2B5EF4-FFF2-40B4-BE49-F238E27FC236}">
                  <a16:creationId xmlns:a16="http://schemas.microsoft.com/office/drawing/2014/main" id="{C0CF5C93-265F-7275-FBBF-3C482CCC61A8}"/>
                </a:ext>
              </a:extLst>
            </p:cNvPr>
            <p:cNvSpPr/>
            <p:nvPr/>
          </p:nvSpPr>
          <p:spPr>
            <a:xfrm>
              <a:off x="0" y="0"/>
              <a:ext cx="3335019" cy="819580"/>
            </a:xfrm>
            <a:custGeom>
              <a:avLst/>
              <a:gdLst/>
              <a:ahLst/>
              <a:cxnLst/>
              <a:rect l="l" t="t" r="r" b="b"/>
              <a:pathLst>
                <a:path w="3335019" h="819580">
                  <a:moveTo>
                    <a:pt x="0" y="0"/>
                  </a:moveTo>
                  <a:lnTo>
                    <a:pt x="3335019" y="0"/>
                  </a:lnTo>
                  <a:lnTo>
                    <a:pt x="3335019" y="819580"/>
                  </a:lnTo>
                  <a:lnTo>
                    <a:pt x="0" y="819580"/>
                  </a:lnTo>
                  <a:close/>
                </a:path>
              </a:pathLst>
            </a:custGeom>
            <a:solidFill>
              <a:srgbClr val="000000">
                <a:alpha val="0"/>
              </a:srgbClr>
            </a:solidFill>
            <a:ln w="38100" cap="sq">
              <a:solidFill>
                <a:srgbClr val="FFCB0C"/>
              </a:solidFill>
              <a:prstDash val="solid"/>
              <a:miter/>
            </a:ln>
          </p:spPr>
          <p:txBody>
            <a:bodyPr/>
            <a:lstStyle/>
            <a:p>
              <a:pPr defTabSz="1371600">
                <a:defRPr/>
              </a:pPr>
              <a:endParaRPr lang="en-US" sz="2400">
                <a:solidFill>
                  <a:prstClr val="black"/>
                </a:solidFill>
                <a:latin typeface="Trebuchet MS" panose="020B0703020202090204" pitchFamily="34" charset="0"/>
              </a:endParaRPr>
            </a:p>
          </p:txBody>
        </p:sp>
        <p:sp>
          <p:nvSpPr>
            <p:cNvPr id="37" name="TextBox 5">
              <a:extLst>
                <a:ext uri="{FF2B5EF4-FFF2-40B4-BE49-F238E27FC236}">
                  <a16:creationId xmlns:a16="http://schemas.microsoft.com/office/drawing/2014/main" id="{0449C800-6776-5CAC-2B28-2908572AC362}"/>
                </a:ext>
              </a:extLst>
            </p:cNvPr>
            <p:cNvSpPr txBox="1"/>
            <p:nvPr/>
          </p:nvSpPr>
          <p:spPr>
            <a:xfrm>
              <a:off x="0" y="-57150"/>
              <a:ext cx="3335018" cy="876730"/>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grpSp>
        <p:nvGrpSpPr>
          <p:cNvPr id="38" name="Group 6">
            <a:extLst>
              <a:ext uri="{FF2B5EF4-FFF2-40B4-BE49-F238E27FC236}">
                <a16:creationId xmlns:a16="http://schemas.microsoft.com/office/drawing/2014/main" id="{95F468E1-C163-4971-6F79-19499AFD7820}"/>
              </a:ext>
            </a:extLst>
          </p:cNvPr>
          <p:cNvGrpSpPr/>
          <p:nvPr/>
        </p:nvGrpSpPr>
        <p:grpSpPr>
          <a:xfrm>
            <a:off x="9869540" y="7064427"/>
            <a:ext cx="7446159" cy="2125131"/>
            <a:chOff x="0" y="0"/>
            <a:chExt cx="3681803" cy="819580"/>
          </a:xfrm>
        </p:grpSpPr>
        <p:sp>
          <p:nvSpPr>
            <p:cNvPr id="39" name="Freeform 7">
              <a:extLst>
                <a:ext uri="{FF2B5EF4-FFF2-40B4-BE49-F238E27FC236}">
                  <a16:creationId xmlns:a16="http://schemas.microsoft.com/office/drawing/2014/main" id="{658EB045-808F-B1A8-F615-E19FFE56DE00}"/>
                </a:ext>
              </a:extLst>
            </p:cNvPr>
            <p:cNvSpPr/>
            <p:nvPr/>
          </p:nvSpPr>
          <p:spPr>
            <a:xfrm>
              <a:off x="0" y="0"/>
              <a:ext cx="3681803" cy="819580"/>
            </a:xfrm>
            <a:custGeom>
              <a:avLst/>
              <a:gdLst/>
              <a:ahLst/>
              <a:cxnLst/>
              <a:rect l="l" t="t" r="r" b="b"/>
              <a:pathLst>
                <a:path w="3681803" h="819580">
                  <a:moveTo>
                    <a:pt x="0" y="0"/>
                  </a:moveTo>
                  <a:lnTo>
                    <a:pt x="3681803" y="0"/>
                  </a:lnTo>
                  <a:lnTo>
                    <a:pt x="3681803" y="819580"/>
                  </a:lnTo>
                  <a:lnTo>
                    <a:pt x="0" y="819580"/>
                  </a:lnTo>
                  <a:close/>
                </a:path>
              </a:pathLst>
            </a:custGeom>
            <a:gradFill rotWithShape="1">
              <a:gsLst>
                <a:gs pos="0">
                  <a:srgbClr val="002960">
                    <a:alpha val="100000"/>
                  </a:srgbClr>
                </a:gs>
                <a:gs pos="100000">
                  <a:srgbClr val="0A007D">
                    <a:alpha val="100000"/>
                  </a:srgbClr>
                </a:gs>
              </a:gsLst>
              <a:lin ang="5400000"/>
            </a:gradFill>
          </p:spPr>
          <p:txBody>
            <a:bodyPr/>
            <a:lstStyle/>
            <a:p>
              <a:pPr defTabSz="1371600">
                <a:defRPr/>
              </a:pPr>
              <a:endParaRPr lang="en-US" sz="2400" dirty="0">
                <a:solidFill>
                  <a:prstClr val="black"/>
                </a:solidFill>
                <a:latin typeface="Trebuchet MS" panose="020B0703020202090204" pitchFamily="34" charset="0"/>
              </a:endParaRPr>
            </a:p>
          </p:txBody>
        </p:sp>
        <p:sp>
          <p:nvSpPr>
            <p:cNvPr id="40" name="TextBox 8">
              <a:extLst>
                <a:ext uri="{FF2B5EF4-FFF2-40B4-BE49-F238E27FC236}">
                  <a16:creationId xmlns:a16="http://schemas.microsoft.com/office/drawing/2014/main" id="{6719D13F-8270-8AE4-ABC9-FCABB322A044}"/>
                </a:ext>
              </a:extLst>
            </p:cNvPr>
            <p:cNvSpPr txBox="1"/>
            <p:nvPr/>
          </p:nvSpPr>
          <p:spPr>
            <a:xfrm>
              <a:off x="0" y="-57150"/>
              <a:ext cx="3681803" cy="876730"/>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grpSp>
        <p:nvGrpSpPr>
          <p:cNvPr id="41" name="Group 9">
            <a:extLst>
              <a:ext uri="{FF2B5EF4-FFF2-40B4-BE49-F238E27FC236}">
                <a16:creationId xmlns:a16="http://schemas.microsoft.com/office/drawing/2014/main" id="{B929D397-A4B8-C33C-51D7-16FC0D6E001A}"/>
              </a:ext>
            </a:extLst>
          </p:cNvPr>
          <p:cNvGrpSpPr/>
          <p:nvPr/>
        </p:nvGrpSpPr>
        <p:grpSpPr>
          <a:xfrm>
            <a:off x="10098985" y="7175930"/>
            <a:ext cx="311840" cy="1932011"/>
            <a:chOff x="0" y="0"/>
            <a:chExt cx="1337867" cy="1342219"/>
          </a:xfrm>
        </p:grpSpPr>
        <p:sp>
          <p:nvSpPr>
            <p:cNvPr id="42" name="Freeform 10">
              <a:extLst>
                <a:ext uri="{FF2B5EF4-FFF2-40B4-BE49-F238E27FC236}">
                  <a16:creationId xmlns:a16="http://schemas.microsoft.com/office/drawing/2014/main" id="{7C6AA91C-A5C9-0D8F-0F03-7636CE73C145}"/>
                </a:ext>
              </a:extLst>
            </p:cNvPr>
            <p:cNvSpPr/>
            <p:nvPr/>
          </p:nvSpPr>
          <p:spPr>
            <a:xfrm>
              <a:off x="0" y="0"/>
              <a:ext cx="1337867" cy="1342219"/>
            </a:xfrm>
            <a:custGeom>
              <a:avLst/>
              <a:gdLst/>
              <a:ahLst/>
              <a:cxnLst/>
              <a:rect l="l" t="t" r="r" b="b"/>
              <a:pathLst>
                <a:path w="1337867" h="1342219">
                  <a:moveTo>
                    <a:pt x="0" y="0"/>
                  </a:moveTo>
                  <a:lnTo>
                    <a:pt x="1337867" y="0"/>
                  </a:lnTo>
                  <a:lnTo>
                    <a:pt x="1337867" y="1342219"/>
                  </a:lnTo>
                  <a:lnTo>
                    <a:pt x="0" y="1342219"/>
                  </a:lnTo>
                  <a:close/>
                </a:path>
              </a:pathLst>
            </a:custGeom>
            <a:gradFill rotWithShape="1">
              <a:gsLst>
                <a:gs pos="0">
                  <a:srgbClr val="FFDB5A">
                    <a:alpha val="100000"/>
                  </a:srgbClr>
                </a:gs>
                <a:gs pos="100000">
                  <a:srgbClr val="FFCF00">
                    <a:alpha val="100000"/>
                  </a:srgbClr>
                </a:gs>
              </a:gsLst>
              <a:lin ang="0"/>
            </a:gradFill>
          </p:spPr>
          <p:txBody>
            <a:bodyPr/>
            <a:lstStyle/>
            <a:p>
              <a:pPr defTabSz="1371600">
                <a:defRPr/>
              </a:pPr>
              <a:endParaRPr lang="en-US" sz="2400">
                <a:solidFill>
                  <a:prstClr val="black"/>
                </a:solidFill>
                <a:latin typeface="Trebuchet MS" panose="020B0703020202090204" pitchFamily="34" charset="0"/>
              </a:endParaRPr>
            </a:p>
          </p:txBody>
        </p:sp>
        <p:sp>
          <p:nvSpPr>
            <p:cNvPr id="43" name="TextBox 11">
              <a:extLst>
                <a:ext uri="{FF2B5EF4-FFF2-40B4-BE49-F238E27FC236}">
                  <a16:creationId xmlns:a16="http://schemas.microsoft.com/office/drawing/2014/main" id="{905E2C28-7B98-BBC1-0CEF-C2BEFD2E9072}"/>
                </a:ext>
              </a:extLst>
            </p:cNvPr>
            <p:cNvSpPr txBox="1"/>
            <p:nvPr/>
          </p:nvSpPr>
          <p:spPr>
            <a:xfrm>
              <a:off x="0" y="-57150"/>
              <a:ext cx="1337867" cy="1399369"/>
            </a:xfrm>
            <a:prstGeom prst="rect">
              <a:avLst/>
            </a:prstGeom>
          </p:spPr>
          <p:txBody>
            <a:bodyPr lIns="76200" tIns="76200" rIns="76200" bIns="76200" rtlCol="0" anchor="ctr"/>
            <a:lstStyle/>
            <a:p>
              <a:pPr algn="ctr" defTabSz="1371600">
                <a:lnSpc>
                  <a:spcPts val="3989"/>
                </a:lnSpc>
                <a:defRPr/>
              </a:pPr>
              <a:endParaRPr sz="2400">
                <a:solidFill>
                  <a:prstClr val="black"/>
                </a:solidFill>
                <a:latin typeface="Trebuchet MS" panose="020B0703020202090204" pitchFamily="34" charset="0"/>
              </a:endParaRPr>
            </a:p>
          </p:txBody>
        </p:sp>
      </p:grpSp>
      <p:sp>
        <p:nvSpPr>
          <p:cNvPr id="44" name="Freeform 12">
            <a:extLst>
              <a:ext uri="{FF2B5EF4-FFF2-40B4-BE49-F238E27FC236}">
                <a16:creationId xmlns:a16="http://schemas.microsoft.com/office/drawing/2014/main" id="{4852272A-A695-F3FA-89A7-2D075841A736}"/>
              </a:ext>
            </a:extLst>
          </p:cNvPr>
          <p:cNvSpPr/>
          <p:nvPr/>
        </p:nvSpPr>
        <p:spPr>
          <a:xfrm>
            <a:off x="10118702" y="7922745"/>
            <a:ext cx="266024" cy="256911"/>
          </a:xfrm>
          <a:custGeom>
            <a:avLst/>
            <a:gdLst/>
            <a:ahLst/>
            <a:cxnLst/>
            <a:rect l="l" t="t" r="r" b="b"/>
            <a:pathLst>
              <a:path w="491322" h="374633">
                <a:moveTo>
                  <a:pt x="0" y="0"/>
                </a:moveTo>
                <a:lnTo>
                  <a:pt x="491322" y="0"/>
                </a:lnTo>
                <a:lnTo>
                  <a:pt x="491322" y="374634"/>
                </a:lnTo>
                <a:lnTo>
                  <a:pt x="0" y="374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400">
              <a:solidFill>
                <a:prstClr val="black"/>
              </a:solidFill>
              <a:latin typeface="Trebuchet MS" panose="020B0703020202090204" pitchFamily="34" charset="0"/>
            </a:endParaRPr>
          </a:p>
        </p:txBody>
      </p:sp>
      <p:sp>
        <p:nvSpPr>
          <p:cNvPr id="45" name="TextBox 44">
            <a:extLst>
              <a:ext uri="{FF2B5EF4-FFF2-40B4-BE49-F238E27FC236}">
                <a16:creationId xmlns:a16="http://schemas.microsoft.com/office/drawing/2014/main" id="{D9B9F7AB-C9DA-0EFA-CC77-AE9DC1846CCB}"/>
              </a:ext>
            </a:extLst>
          </p:cNvPr>
          <p:cNvSpPr txBox="1"/>
          <p:nvPr/>
        </p:nvSpPr>
        <p:spPr>
          <a:xfrm>
            <a:off x="10410824" y="7216683"/>
            <a:ext cx="7015608" cy="1708160"/>
          </a:xfrm>
          <a:prstGeom prst="rect">
            <a:avLst/>
          </a:prstGeom>
          <a:noFill/>
        </p:spPr>
        <p:txBody>
          <a:bodyPr wrap="square">
            <a:spAutoFit/>
          </a:bodyPr>
          <a:lstStyle/>
          <a:p>
            <a:pPr algn="just" defTabSz="1371600">
              <a:spcBef>
                <a:spcPts val="450"/>
              </a:spcBef>
              <a:spcAft>
                <a:spcPts val="450"/>
              </a:spcAft>
              <a:defRPr/>
            </a:pPr>
            <a:r>
              <a:rPr lang="en-ID" sz="2100" dirty="0" err="1">
                <a:solidFill>
                  <a:prstClr val="black"/>
                </a:solidFill>
                <a:highlight>
                  <a:srgbClr val="FFFF00"/>
                </a:highlight>
                <a:latin typeface="Calibri" panose="020F0502020204030204"/>
              </a:rPr>
              <a:t>Mendorong</a:t>
            </a:r>
            <a:r>
              <a:rPr lang="en-ID" sz="2100" dirty="0">
                <a:solidFill>
                  <a:prstClr val="black"/>
                </a:solidFill>
                <a:highlight>
                  <a:srgbClr val="FFFF00"/>
                </a:highlight>
                <a:latin typeface="Calibri" panose="020F0502020204030204"/>
              </a:rPr>
              <a:t> </a:t>
            </a:r>
            <a:r>
              <a:rPr lang="en-ID" sz="2100" dirty="0" err="1">
                <a:solidFill>
                  <a:prstClr val="black"/>
                </a:solidFill>
                <a:highlight>
                  <a:srgbClr val="FFFF00"/>
                </a:highlight>
                <a:latin typeface="Calibri" panose="020F0502020204030204"/>
              </a:rPr>
              <a:t>pemerintah</a:t>
            </a:r>
            <a:r>
              <a:rPr lang="en-ID" sz="2100" dirty="0">
                <a:solidFill>
                  <a:prstClr val="black"/>
                </a:solidFill>
                <a:highlight>
                  <a:srgbClr val="FFFF00"/>
                </a:highlight>
                <a:latin typeface="Calibri" panose="020F0502020204030204"/>
              </a:rPr>
              <a:t> </a:t>
            </a:r>
            <a:r>
              <a:rPr lang="en-ID" sz="2100" dirty="0" err="1">
                <a:solidFill>
                  <a:prstClr val="black"/>
                </a:solidFill>
                <a:highlight>
                  <a:srgbClr val="FFFF00"/>
                </a:highlight>
                <a:latin typeface="Calibri" panose="020F0502020204030204"/>
              </a:rPr>
              <a:t>daerah</a:t>
            </a:r>
            <a:r>
              <a:rPr lang="en-ID" sz="2100" dirty="0">
                <a:solidFill>
                  <a:prstClr val="black"/>
                </a:solidFill>
                <a:highlight>
                  <a:srgbClr val="FFFF00"/>
                </a:highlight>
                <a:latin typeface="Calibri" panose="020F0502020204030204"/>
              </a:rPr>
              <a:t> </a:t>
            </a:r>
            <a:r>
              <a:rPr lang="en-ID" sz="2100" dirty="0" err="1">
                <a:solidFill>
                  <a:prstClr val="black"/>
                </a:solidFill>
                <a:highlight>
                  <a:srgbClr val="FFFF00"/>
                </a:highlight>
                <a:latin typeface="Calibri" panose="020F0502020204030204"/>
              </a:rPr>
              <a:t>untuk</a:t>
            </a:r>
            <a:r>
              <a:rPr lang="en-ID" sz="2100" dirty="0">
                <a:solidFill>
                  <a:prstClr val="black"/>
                </a:solidFill>
                <a:highlight>
                  <a:srgbClr val="FFFF00"/>
                </a:highlight>
                <a:latin typeface="Calibri" panose="020F0502020204030204"/>
              </a:rPr>
              <a:t> </a:t>
            </a:r>
            <a:r>
              <a:rPr lang="en-ID" sz="2100" dirty="0" err="1">
                <a:solidFill>
                  <a:prstClr val="black"/>
                </a:solidFill>
                <a:highlight>
                  <a:srgbClr val="FFFF00"/>
                </a:highlight>
                <a:latin typeface="Calibri" panose="020F0502020204030204"/>
              </a:rPr>
              <a:t>lebih</a:t>
            </a:r>
            <a:r>
              <a:rPr lang="en-ID" sz="2100" dirty="0">
                <a:solidFill>
                  <a:prstClr val="black"/>
                </a:solidFill>
                <a:highlight>
                  <a:srgbClr val="FFFF00"/>
                </a:highlight>
                <a:latin typeface="Calibri" panose="020F0502020204030204"/>
              </a:rPr>
              <a:t> </a:t>
            </a:r>
            <a:r>
              <a:rPr lang="en-ID" sz="2100" dirty="0" err="1">
                <a:solidFill>
                  <a:prstClr val="black"/>
                </a:solidFill>
                <a:highlight>
                  <a:srgbClr val="FFFF00"/>
                </a:highlight>
                <a:latin typeface="Calibri" panose="020F0502020204030204"/>
              </a:rPr>
              <a:t>kreatif</a:t>
            </a:r>
            <a:r>
              <a:rPr lang="en-ID" sz="2100" dirty="0">
                <a:solidFill>
                  <a:prstClr val="black"/>
                </a:solidFill>
                <a:highlight>
                  <a:srgbClr val="FFFF00"/>
                </a:highlight>
                <a:latin typeface="Calibri" panose="020F0502020204030204"/>
              </a:rPr>
              <a:t> dan </a:t>
            </a:r>
            <a:r>
              <a:rPr lang="en-ID" sz="2100" dirty="0" err="1">
                <a:solidFill>
                  <a:prstClr val="black"/>
                </a:solidFill>
                <a:highlight>
                  <a:srgbClr val="FFFF00"/>
                </a:highlight>
                <a:latin typeface="Calibri" panose="020F0502020204030204"/>
              </a:rPr>
              <a:t>inovatif</a:t>
            </a:r>
            <a:r>
              <a:rPr lang="en-ID" sz="2100" dirty="0">
                <a:solidFill>
                  <a:prstClr val="black"/>
                </a:solidFill>
                <a:highlight>
                  <a:srgbClr val="FFFF00"/>
                </a:highlight>
                <a:latin typeface="Calibri" panose="020F0502020204030204"/>
              </a:rPr>
              <a:t> </a:t>
            </a:r>
            <a:r>
              <a:rPr lang="en-ID" sz="2100" dirty="0" err="1">
                <a:solidFill>
                  <a:prstClr val="black"/>
                </a:solidFill>
                <a:highlight>
                  <a:srgbClr val="FFFF00"/>
                </a:highlight>
                <a:latin typeface="Calibri" panose="020F0502020204030204"/>
              </a:rPr>
              <a:t>dalam</a:t>
            </a:r>
            <a:r>
              <a:rPr lang="en-ID" sz="2100"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mencari</a:t>
            </a:r>
            <a:r>
              <a:rPr lang="en-ID" sz="2100" b="1"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sumber</a:t>
            </a:r>
            <a:r>
              <a:rPr lang="en-ID" sz="2100" b="1"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pembiayaan</a:t>
            </a:r>
            <a:r>
              <a:rPr lang="en-ID" sz="2100" b="1"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untuk</a:t>
            </a:r>
            <a:r>
              <a:rPr lang="en-ID" sz="2100" b="1" dirty="0">
                <a:solidFill>
                  <a:prstClr val="black"/>
                </a:solidFill>
                <a:highlight>
                  <a:srgbClr val="FFFF00"/>
                </a:highlight>
                <a:latin typeface="Calibri" panose="020F0502020204030204"/>
              </a:rPr>
              <a:t> Pembangunan Daerah </a:t>
            </a:r>
            <a:r>
              <a:rPr lang="en-ID" sz="2100" b="1" dirty="0" err="1">
                <a:solidFill>
                  <a:prstClr val="black"/>
                </a:solidFill>
                <a:highlight>
                  <a:srgbClr val="FFFF00"/>
                </a:highlight>
                <a:latin typeface="Calibri" panose="020F0502020204030204"/>
              </a:rPr>
              <a:t>antara</a:t>
            </a:r>
            <a:r>
              <a:rPr lang="en-ID" sz="2100" b="1" dirty="0">
                <a:solidFill>
                  <a:prstClr val="black"/>
                </a:solidFill>
                <a:highlight>
                  <a:srgbClr val="FFFF00"/>
                </a:highlight>
                <a:latin typeface="Calibri" panose="020F0502020204030204"/>
              </a:rPr>
              <a:t> lain </a:t>
            </a:r>
            <a:r>
              <a:rPr lang="en-ID" sz="2100" b="1" dirty="0" err="1">
                <a:solidFill>
                  <a:prstClr val="black"/>
                </a:solidFill>
                <a:highlight>
                  <a:srgbClr val="FFFF00"/>
                </a:highlight>
                <a:latin typeface="Calibri" panose="020F0502020204030204"/>
              </a:rPr>
              <a:t>melalui</a:t>
            </a:r>
            <a:r>
              <a:rPr lang="en-ID" sz="2100" b="1"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skema</a:t>
            </a:r>
            <a:r>
              <a:rPr lang="en-ID" sz="2100" b="1" dirty="0">
                <a:solidFill>
                  <a:prstClr val="black"/>
                </a:solidFill>
                <a:highlight>
                  <a:srgbClr val="FFFF00"/>
                </a:highlight>
                <a:latin typeface="Calibri" panose="020F0502020204030204"/>
              </a:rPr>
              <a:t> KPBU, </a:t>
            </a:r>
            <a:r>
              <a:rPr lang="en-ID" sz="2100" b="1" dirty="0" err="1">
                <a:solidFill>
                  <a:prstClr val="black"/>
                </a:solidFill>
                <a:highlight>
                  <a:srgbClr val="FFFF00"/>
                </a:highlight>
                <a:latin typeface="Calibri" panose="020F0502020204030204"/>
              </a:rPr>
              <a:t>pemanfaatan</a:t>
            </a:r>
            <a:r>
              <a:rPr lang="en-ID" sz="2100" b="1" dirty="0">
                <a:solidFill>
                  <a:prstClr val="black"/>
                </a:solidFill>
                <a:highlight>
                  <a:srgbClr val="FFFF00"/>
                </a:highlight>
                <a:latin typeface="Calibri" panose="020F0502020204030204"/>
              </a:rPr>
              <a:t> Barang Milik Daerah dan </a:t>
            </a:r>
            <a:r>
              <a:rPr lang="en-ID" sz="2100" b="1" dirty="0" err="1">
                <a:solidFill>
                  <a:prstClr val="black"/>
                </a:solidFill>
                <a:highlight>
                  <a:srgbClr val="FFFF00"/>
                </a:highlight>
                <a:latin typeface="Calibri" panose="020F0502020204030204"/>
              </a:rPr>
              <a:t>mendorong</a:t>
            </a:r>
            <a:r>
              <a:rPr lang="en-ID" sz="2100" b="1" dirty="0">
                <a:solidFill>
                  <a:prstClr val="black"/>
                </a:solidFill>
                <a:highlight>
                  <a:srgbClr val="FFFF00"/>
                </a:highlight>
                <a:latin typeface="Calibri" panose="020F0502020204030204"/>
              </a:rPr>
              <a:t> BUMD </a:t>
            </a:r>
            <a:r>
              <a:rPr lang="en-ID" sz="2100" b="1" dirty="0" err="1">
                <a:solidFill>
                  <a:prstClr val="black"/>
                </a:solidFill>
                <a:highlight>
                  <a:srgbClr val="FFFF00"/>
                </a:highlight>
                <a:latin typeface="Calibri" panose="020F0502020204030204"/>
              </a:rPr>
              <a:t>untuk</a:t>
            </a:r>
            <a:r>
              <a:rPr lang="en-ID" sz="2100" b="1"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memberikan</a:t>
            </a:r>
            <a:r>
              <a:rPr lang="en-ID" sz="2100" b="1"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kontribusi</a:t>
            </a:r>
            <a:r>
              <a:rPr lang="en-ID" sz="2100" b="1"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terhadap</a:t>
            </a:r>
            <a:r>
              <a:rPr lang="en-ID" sz="2100" b="1" dirty="0">
                <a:solidFill>
                  <a:prstClr val="black"/>
                </a:solidFill>
                <a:highlight>
                  <a:srgbClr val="FFFF00"/>
                </a:highlight>
                <a:latin typeface="Calibri" panose="020F0502020204030204"/>
              </a:rPr>
              <a:t> </a:t>
            </a:r>
            <a:r>
              <a:rPr lang="en-ID" sz="2100" b="1" dirty="0" err="1">
                <a:solidFill>
                  <a:prstClr val="black"/>
                </a:solidFill>
                <a:highlight>
                  <a:srgbClr val="FFFF00"/>
                </a:highlight>
                <a:latin typeface="Calibri" panose="020F0502020204030204"/>
              </a:rPr>
              <a:t>peningkatan</a:t>
            </a:r>
            <a:r>
              <a:rPr lang="en-ID" sz="2100" b="1" dirty="0">
                <a:solidFill>
                  <a:prstClr val="black"/>
                </a:solidFill>
                <a:highlight>
                  <a:srgbClr val="FFFF00"/>
                </a:highlight>
                <a:latin typeface="Calibri" panose="020F0502020204030204"/>
              </a:rPr>
              <a:t> PAD.</a:t>
            </a:r>
          </a:p>
        </p:txBody>
      </p:sp>
      <p:sp>
        <p:nvSpPr>
          <p:cNvPr id="46" name="AutoShape 24">
            <a:extLst>
              <a:ext uri="{FF2B5EF4-FFF2-40B4-BE49-F238E27FC236}">
                <a16:creationId xmlns:a16="http://schemas.microsoft.com/office/drawing/2014/main" id="{9A2A096D-164A-2FC2-3562-8654F2220934}"/>
              </a:ext>
            </a:extLst>
          </p:cNvPr>
          <p:cNvSpPr/>
          <p:nvPr/>
        </p:nvSpPr>
        <p:spPr>
          <a:xfrm flipH="1" flipV="1">
            <a:off x="9144001" y="1714502"/>
            <a:ext cx="62744" cy="7817807"/>
          </a:xfrm>
          <a:prstGeom prst="line">
            <a:avLst/>
          </a:prstGeom>
          <a:ln w="57150" cap="flat">
            <a:solidFill>
              <a:schemeClr val="accent2"/>
            </a:solidFill>
            <a:prstDash val="solid"/>
            <a:headEnd type="oval" w="lg" len="lg"/>
            <a:tailEnd type="oval" w="lg" len="lg"/>
          </a:ln>
        </p:spPr>
        <p:txBody>
          <a:bodyPr/>
          <a:lstStyle/>
          <a:p>
            <a:pPr defTabSz="1371600">
              <a:defRPr/>
            </a:pPr>
            <a:endParaRPr lang="en-US" sz="1200">
              <a:solidFill>
                <a:prstClr val="black"/>
              </a:solidFill>
              <a:latin typeface="Calibri" panose="020F0502020204030204"/>
            </a:endParaRPr>
          </a:p>
        </p:txBody>
      </p:sp>
      <p:sp>
        <p:nvSpPr>
          <p:cNvPr id="47" name="TextBox 46">
            <a:extLst>
              <a:ext uri="{FF2B5EF4-FFF2-40B4-BE49-F238E27FC236}">
                <a16:creationId xmlns:a16="http://schemas.microsoft.com/office/drawing/2014/main" id="{B2D4BFE5-A75B-14EA-94E2-9CD5C4989FCA}"/>
              </a:ext>
            </a:extLst>
          </p:cNvPr>
          <p:cNvSpPr txBox="1"/>
          <p:nvPr/>
        </p:nvSpPr>
        <p:spPr>
          <a:xfrm>
            <a:off x="2316480" y="357406"/>
            <a:ext cx="14351185" cy="1374735"/>
          </a:xfrm>
          <a:prstGeom prst="rect">
            <a:avLst/>
          </a:prstGeom>
          <a:noFill/>
        </p:spPr>
        <p:txBody>
          <a:bodyPr wrap="square" rtlCol="0">
            <a:spAutoFit/>
          </a:bodyPr>
          <a:lstStyle/>
          <a:p>
            <a:pPr algn="ctr">
              <a:lnSpc>
                <a:spcPts val="5001"/>
              </a:lnSpc>
            </a:pPr>
            <a:r>
              <a:rPr lang="en-US" sz="4400" b="1" dirty="0">
                <a:latin typeface="Poppins Bold"/>
                <a:ea typeface="Poppins Bold"/>
                <a:cs typeface="Poppins Bold"/>
                <a:sym typeface="Poppins Bold"/>
              </a:rPr>
              <a:t>POKOK-POKOK KEBIJAKAN PENGELOLAAN KEUANGAN DAERAH TAHUN 2026</a:t>
            </a:r>
          </a:p>
        </p:txBody>
      </p:sp>
      <p:grpSp>
        <p:nvGrpSpPr>
          <p:cNvPr id="48" name="Group 47">
            <a:extLst>
              <a:ext uri="{FF2B5EF4-FFF2-40B4-BE49-F238E27FC236}">
                <a16:creationId xmlns:a16="http://schemas.microsoft.com/office/drawing/2014/main" id="{6B835841-9335-9C6C-1999-4226726002F3}"/>
              </a:ext>
            </a:extLst>
          </p:cNvPr>
          <p:cNvGrpSpPr/>
          <p:nvPr/>
        </p:nvGrpSpPr>
        <p:grpSpPr>
          <a:xfrm>
            <a:off x="10109177" y="1869163"/>
            <a:ext cx="6924248" cy="1910272"/>
            <a:chOff x="2074511" y="1697221"/>
            <a:chExt cx="5556950" cy="1281095"/>
          </a:xfrm>
        </p:grpSpPr>
        <p:grpSp>
          <p:nvGrpSpPr>
            <p:cNvPr id="49" name="Group 19">
              <a:extLst>
                <a:ext uri="{FF2B5EF4-FFF2-40B4-BE49-F238E27FC236}">
                  <a16:creationId xmlns:a16="http://schemas.microsoft.com/office/drawing/2014/main" id="{0ABBE0FA-2840-4BE4-A287-3CD4F657BB59}"/>
                </a:ext>
              </a:extLst>
            </p:cNvPr>
            <p:cNvGrpSpPr/>
            <p:nvPr/>
          </p:nvGrpSpPr>
          <p:grpSpPr>
            <a:xfrm>
              <a:off x="2074511" y="1697221"/>
              <a:ext cx="5556950" cy="1281095"/>
              <a:chOff x="0" y="-38100"/>
              <a:chExt cx="1559571" cy="298166"/>
            </a:xfrm>
          </p:grpSpPr>
          <p:sp>
            <p:nvSpPr>
              <p:cNvPr id="51" name="Freeform 20">
                <a:extLst>
                  <a:ext uri="{FF2B5EF4-FFF2-40B4-BE49-F238E27FC236}">
                    <a16:creationId xmlns:a16="http://schemas.microsoft.com/office/drawing/2014/main" id="{D40CA3FE-3B69-1138-A55A-40DB962990EE}"/>
                  </a:ext>
                </a:extLst>
              </p:cNvPr>
              <p:cNvSpPr/>
              <p:nvPr/>
            </p:nvSpPr>
            <p:spPr>
              <a:xfrm>
                <a:off x="0" y="0"/>
                <a:ext cx="1559571" cy="155670"/>
              </a:xfrm>
              <a:custGeom>
                <a:avLst/>
                <a:gdLst/>
                <a:ahLst/>
                <a:cxnLst/>
                <a:rect l="l" t="t" r="r" b="b"/>
                <a:pathLst>
                  <a:path w="1559571" h="260066">
                    <a:moveTo>
                      <a:pt x="130033" y="0"/>
                    </a:moveTo>
                    <a:lnTo>
                      <a:pt x="1429539" y="0"/>
                    </a:lnTo>
                    <a:cubicBezTo>
                      <a:pt x="1464025" y="0"/>
                      <a:pt x="1497100" y="13700"/>
                      <a:pt x="1521486" y="38086"/>
                    </a:cubicBezTo>
                    <a:cubicBezTo>
                      <a:pt x="1545872" y="62472"/>
                      <a:pt x="1559571" y="95546"/>
                      <a:pt x="1559571" y="130033"/>
                    </a:cubicBezTo>
                    <a:lnTo>
                      <a:pt x="1559571" y="130033"/>
                    </a:lnTo>
                    <a:cubicBezTo>
                      <a:pt x="1559571" y="201848"/>
                      <a:pt x="1501354" y="260066"/>
                      <a:pt x="1429539" y="260066"/>
                    </a:cubicBezTo>
                    <a:lnTo>
                      <a:pt x="130033" y="260066"/>
                    </a:lnTo>
                    <a:cubicBezTo>
                      <a:pt x="95546" y="260066"/>
                      <a:pt x="62472" y="246366"/>
                      <a:pt x="38086" y="221980"/>
                    </a:cubicBezTo>
                    <a:cubicBezTo>
                      <a:pt x="13700" y="197594"/>
                      <a:pt x="0" y="164520"/>
                      <a:pt x="0" y="130033"/>
                    </a:cubicBezTo>
                    <a:lnTo>
                      <a:pt x="0" y="130033"/>
                    </a:lnTo>
                    <a:cubicBezTo>
                      <a:pt x="0" y="95546"/>
                      <a:pt x="13700" y="62472"/>
                      <a:pt x="38086" y="38086"/>
                    </a:cubicBezTo>
                    <a:cubicBezTo>
                      <a:pt x="62472" y="13700"/>
                      <a:pt x="95546" y="0"/>
                      <a:pt x="130033" y="0"/>
                    </a:cubicBezTo>
                    <a:close/>
                  </a:path>
                </a:pathLst>
              </a:custGeom>
              <a:solidFill>
                <a:schemeClr val="accent2"/>
              </a:solidFill>
            </p:spPr>
            <p:txBody>
              <a:bodyPr/>
              <a:lstStyle/>
              <a:p>
                <a:pPr defTabSz="1371600">
                  <a:defRPr/>
                </a:pPr>
                <a:endParaRPr lang="en-US" sz="2700" dirty="0">
                  <a:solidFill>
                    <a:prstClr val="black"/>
                  </a:solidFill>
                  <a:latin typeface="Calibri" panose="020F0502020204030204"/>
                </a:endParaRPr>
              </a:p>
            </p:txBody>
          </p:sp>
          <p:sp>
            <p:nvSpPr>
              <p:cNvPr id="52" name="TextBox 21">
                <a:extLst>
                  <a:ext uri="{FF2B5EF4-FFF2-40B4-BE49-F238E27FC236}">
                    <a16:creationId xmlns:a16="http://schemas.microsoft.com/office/drawing/2014/main" id="{A334B5C5-2325-D9CE-6F15-F68AC272172C}"/>
                  </a:ext>
                </a:extLst>
              </p:cNvPr>
              <p:cNvSpPr txBox="1"/>
              <p:nvPr/>
            </p:nvSpPr>
            <p:spPr>
              <a:xfrm>
                <a:off x="0" y="-38100"/>
                <a:ext cx="1559571" cy="298166"/>
              </a:xfrm>
              <a:prstGeom prst="rect">
                <a:avLst/>
              </a:prstGeom>
            </p:spPr>
            <p:txBody>
              <a:bodyPr lIns="76200" tIns="76200" rIns="76200" bIns="76200" rtlCol="0" anchor="ctr"/>
              <a:lstStyle/>
              <a:p>
                <a:pPr algn="ctr" defTabSz="1371600">
                  <a:lnSpc>
                    <a:spcPts val="3989"/>
                  </a:lnSpc>
                  <a:defRPr/>
                </a:pPr>
                <a:endParaRPr sz="2700">
                  <a:solidFill>
                    <a:prstClr val="black"/>
                  </a:solidFill>
                  <a:latin typeface="Calibri" panose="020F0502020204030204"/>
                </a:endParaRPr>
              </a:p>
            </p:txBody>
          </p:sp>
        </p:grpSp>
        <p:sp>
          <p:nvSpPr>
            <p:cNvPr id="50" name="TextBox 49">
              <a:extLst>
                <a:ext uri="{FF2B5EF4-FFF2-40B4-BE49-F238E27FC236}">
                  <a16:creationId xmlns:a16="http://schemas.microsoft.com/office/drawing/2014/main" id="{F48C51EB-A192-F114-73D7-B9D594F9EF49}"/>
                </a:ext>
              </a:extLst>
            </p:cNvPr>
            <p:cNvSpPr txBox="1"/>
            <p:nvPr/>
          </p:nvSpPr>
          <p:spPr>
            <a:xfrm>
              <a:off x="2074511" y="1943100"/>
              <a:ext cx="5556949" cy="516186"/>
            </a:xfrm>
            <a:prstGeom prst="rect">
              <a:avLst/>
            </a:prstGeom>
            <a:noFill/>
          </p:spPr>
          <p:txBody>
            <a:bodyPr wrap="square" rtlCol="0">
              <a:spAutoFit/>
            </a:bodyPr>
            <a:lstStyle/>
            <a:p>
              <a:pPr algn="ctr" defTabSz="1371600">
                <a:defRPr/>
              </a:pPr>
              <a:r>
                <a:rPr lang="en-ID" sz="2201" b="1" dirty="0" err="1">
                  <a:solidFill>
                    <a:prstClr val="white"/>
                  </a:solidFill>
                  <a:latin typeface="Calibri" panose="020F0502020204030204"/>
                </a:rPr>
                <a:t>Perencanaan</a:t>
              </a:r>
              <a:r>
                <a:rPr lang="en-ID" sz="2201" b="1" dirty="0">
                  <a:solidFill>
                    <a:prstClr val="white"/>
                  </a:solidFill>
                  <a:latin typeface="Calibri" panose="020F0502020204030204"/>
                </a:rPr>
                <a:t> dan </a:t>
              </a:r>
              <a:r>
                <a:rPr lang="en-ID" sz="2201" b="1" dirty="0" err="1">
                  <a:solidFill>
                    <a:prstClr val="white"/>
                  </a:solidFill>
                  <a:latin typeface="Calibri" panose="020F0502020204030204"/>
                </a:rPr>
                <a:t>Penganggaran</a:t>
              </a:r>
              <a:r>
                <a:rPr lang="en-ID" sz="2201" b="1" dirty="0">
                  <a:solidFill>
                    <a:prstClr val="white"/>
                  </a:solidFill>
                  <a:latin typeface="Calibri" panose="020F0502020204030204"/>
                </a:rPr>
                <a:t> yang Selaras </a:t>
              </a:r>
              <a:r>
                <a:rPr lang="en-ID" sz="2201" b="1" dirty="0" err="1">
                  <a:solidFill>
                    <a:prstClr val="white"/>
                  </a:solidFill>
                  <a:latin typeface="Calibri" panose="020F0502020204030204"/>
                </a:rPr>
                <a:t>dengan</a:t>
              </a:r>
              <a:r>
                <a:rPr lang="en-ID" sz="2201" b="1" dirty="0">
                  <a:solidFill>
                    <a:prstClr val="white"/>
                  </a:solidFill>
                  <a:latin typeface="Calibri" panose="020F0502020204030204"/>
                </a:rPr>
                <a:t> Arah </a:t>
              </a:r>
              <a:r>
                <a:rPr lang="en-ID" sz="2201" b="1" dirty="0" err="1">
                  <a:solidFill>
                    <a:prstClr val="white"/>
                  </a:solidFill>
                  <a:latin typeface="Calibri" panose="020F0502020204030204"/>
                </a:rPr>
                <a:t>Kebijakan</a:t>
              </a:r>
              <a:r>
                <a:rPr lang="en-ID" sz="2201" b="1" dirty="0">
                  <a:solidFill>
                    <a:prstClr val="white"/>
                  </a:solidFill>
                  <a:latin typeface="Calibri" panose="020F0502020204030204"/>
                </a:rPr>
                <a:t> Nasional </a:t>
              </a:r>
              <a:endParaRPr lang="en-US" sz="2201" b="1" dirty="0">
                <a:solidFill>
                  <a:prstClr val="white"/>
                </a:solidFill>
                <a:latin typeface="Trebuchet MS" panose="020B0603020202020204" pitchFamily="34" charset="0"/>
              </a:endParaRPr>
            </a:p>
          </p:txBody>
        </p:sp>
      </p:grpSp>
      <p:grpSp>
        <p:nvGrpSpPr>
          <p:cNvPr id="53" name="Group 52">
            <a:extLst>
              <a:ext uri="{FF2B5EF4-FFF2-40B4-BE49-F238E27FC236}">
                <a16:creationId xmlns:a16="http://schemas.microsoft.com/office/drawing/2014/main" id="{A1C7FCAB-473B-40EA-B6AB-5588AA4C7643}"/>
              </a:ext>
            </a:extLst>
          </p:cNvPr>
          <p:cNvGrpSpPr/>
          <p:nvPr/>
        </p:nvGrpSpPr>
        <p:grpSpPr>
          <a:xfrm>
            <a:off x="1425019" y="1901564"/>
            <a:ext cx="6924248" cy="1910273"/>
            <a:chOff x="2074511" y="1697221"/>
            <a:chExt cx="5556950" cy="1281095"/>
          </a:xfrm>
        </p:grpSpPr>
        <p:grpSp>
          <p:nvGrpSpPr>
            <p:cNvPr id="54" name="Group 19">
              <a:extLst>
                <a:ext uri="{FF2B5EF4-FFF2-40B4-BE49-F238E27FC236}">
                  <a16:creationId xmlns:a16="http://schemas.microsoft.com/office/drawing/2014/main" id="{FEFFBE4D-BFB4-D636-14BC-462DED836725}"/>
                </a:ext>
              </a:extLst>
            </p:cNvPr>
            <p:cNvGrpSpPr/>
            <p:nvPr/>
          </p:nvGrpSpPr>
          <p:grpSpPr>
            <a:xfrm>
              <a:off x="2074511" y="1697221"/>
              <a:ext cx="5556950" cy="1281095"/>
              <a:chOff x="0" y="-38100"/>
              <a:chExt cx="1559571" cy="298166"/>
            </a:xfrm>
          </p:grpSpPr>
          <p:sp>
            <p:nvSpPr>
              <p:cNvPr id="56" name="Freeform 20">
                <a:extLst>
                  <a:ext uri="{FF2B5EF4-FFF2-40B4-BE49-F238E27FC236}">
                    <a16:creationId xmlns:a16="http://schemas.microsoft.com/office/drawing/2014/main" id="{55DE06FF-A14B-3D20-DBB1-7094B05153FE}"/>
                  </a:ext>
                </a:extLst>
              </p:cNvPr>
              <p:cNvSpPr/>
              <p:nvPr/>
            </p:nvSpPr>
            <p:spPr>
              <a:xfrm>
                <a:off x="0" y="0"/>
                <a:ext cx="1559571" cy="155670"/>
              </a:xfrm>
              <a:custGeom>
                <a:avLst/>
                <a:gdLst/>
                <a:ahLst/>
                <a:cxnLst/>
                <a:rect l="l" t="t" r="r" b="b"/>
                <a:pathLst>
                  <a:path w="1559571" h="260066">
                    <a:moveTo>
                      <a:pt x="130033" y="0"/>
                    </a:moveTo>
                    <a:lnTo>
                      <a:pt x="1429539" y="0"/>
                    </a:lnTo>
                    <a:cubicBezTo>
                      <a:pt x="1464025" y="0"/>
                      <a:pt x="1497100" y="13700"/>
                      <a:pt x="1521486" y="38086"/>
                    </a:cubicBezTo>
                    <a:cubicBezTo>
                      <a:pt x="1545872" y="62472"/>
                      <a:pt x="1559571" y="95546"/>
                      <a:pt x="1559571" y="130033"/>
                    </a:cubicBezTo>
                    <a:lnTo>
                      <a:pt x="1559571" y="130033"/>
                    </a:lnTo>
                    <a:cubicBezTo>
                      <a:pt x="1559571" y="201848"/>
                      <a:pt x="1501354" y="260066"/>
                      <a:pt x="1429539" y="260066"/>
                    </a:cubicBezTo>
                    <a:lnTo>
                      <a:pt x="130033" y="260066"/>
                    </a:lnTo>
                    <a:cubicBezTo>
                      <a:pt x="95546" y="260066"/>
                      <a:pt x="62472" y="246366"/>
                      <a:pt x="38086" y="221980"/>
                    </a:cubicBezTo>
                    <a:cubicBezTo>
                      <a:pt x="13700" y="197594"/>
                      <a:pt x="0" y="164520"/>
                      <a:pt x="0" y="130033"/>
                    </a:cubicBezTo>
                    <a:lnTo>
                      <a:pt x="0" y="130033"/>
                    </a:lnTo>
                    <a:cubicBezTo>
                      <a:pt x="0" y="95546"/>
                      <a:pt x="13700" y="62472"/>
                      <a:pt x="38086" y="38086"/>
                    </a:cubicBezTo>
                    <a:cubicBezTo>
                      <a:pt x="62472" y="13700"/>
                      <a:pt x="95546" y="0"/>
                      <a:pt x="130033" y="0"/>
                    </a:cubicBezTo>
                    <a:close/>
                  </a:path>
                </a:pathLst>
              </a:custGeom>
              <a:solidFill>
                <a:schemeClr val="accent2"/>
              </a:solidFill>
            </p:spPr>
            <p:txBody>
              <a:bodyPr/>
              <a:lstStyle/>
              <a:p>
                <a:pPr defTabSz="1371600">
                  <a:defRPr/>
                </a:pPr>
                <a:endParaRPr lang="en-US" sz="2700" dirty="0">
                  <a:solidFill>
                    <a:prstClr val="black"/>
                  </a:solidFill>
                  <a:latin typeface="Calibri" panose="020F0502020204030204"/>
                </a:endParaRPr>
              </a:p>
            </p:txBody>
          </p:sp>
          <p:sp>
            <p:nvSpPr>
              <p:cNvPr id="57" name="TextBox 21">
                <a:extLst>
                  <a:ext uri="{FF2B5EF4-FFF2-40B4-BE49-F238E27FC236}">
                    <a16:creationId xmlns:a16="http://schemas.microsoft.com/office/drawing/2014/main" id="{D3CAB375-8C41-C0BD-61AF-7F8873F2EB2E}"/>
                  </a:ext>
                </a:extLst>
              </p:cNvPr>
              <p:cNvSpPr txBox="1"/>
              <p:nvPr/>
            </p:nvSpPr>
            <p:spPr>
              <a:xfrm>
                <a:off x="0" y="-38100"/>
                <a:ext cx="1559571" cy="298166"/>
              </a:xfrm>
              <a:prstGeom prst="rect">
                <a:avLst/>
              </a:prstGeom>
            </p:spPr>
            <p:txBody>
              <a:bodyPr lIns="76200" tIns="76200" rIns="76200" bIns="76200" rtlCol="0" anchor="ctr"/>
              <a:lstStyle/>
              <a:p>
                <a:pPr algn="ctr" defTabSz="1371600">
                  <a:lnSpc>
                    <a:spcPts val="3989"/>
                  </a:lnSpc>
                  <a:defRPr/>
                </a:pPr>
                <a:endParaRPr sz="2700">
                  <a:solidFill>
                    <a:prstClr val="black"/>
                  </a:solidFill>
                  <a:latin typeface="Calibri" panose="020F0502020204030204"/>
                </a:endParaRPr>
              </a:p>
            </p:txBody>
          </p:sp>
        </p:grpSp>
        <p:sp>
          <p:nvSpPr>
            <p:cNvPr id="55" name="TextBox 54">
              <a:extLst>
                <a:ext uri="{FF2B5EF4-FFF2-40B4-BE49-F238E27FC236}">
                  <a16:creationId xmlns:a16="http://schemas.microsoft.com/office/drawing/2014/main" id="{96C2F1F9-2A30-24A3-18EA-FDA4384D6413}"/>
                </a:ext>
              </a:extLst>
            </p:cNvPr>
            <p:cNvSpPr txBox="1"/>
            <p:nvPr/>
          </p:nvSpPr>
          <p:spPr>
            <a:xfrm>
              <a:off x="2074511" y="1943100"/>
              <a:ext cx="5556949" cy="557295"/>
            </a:xfrm>
            <a:prstGeom prst="rect">
              <a:avLst/>
            </a:prstGeom>
            <a:noFill/>
          </p:spPr>
          <p:txBody>
            <a:bodyPr wrap="square" rtlCol="0">
              <a:spAutoFit/>
            </a:bodyPr>
            <a:lstStyle/>
            <a:p>
              <a:pPr algn="ctr" defTabSz="1371600">
                <a:defRPr/>
              </a:pPr>
              <a:r>
                <a:rPr lang="en-US" sz="2400" b="1" dirty="0">
                  <a:solidFill>
                    <a:prstClr val="white"/>
                  </a:solidFill>
                  <a:latin typeface="Trebuchet MS" panose="020B0603020202020204" pitchFamily="34" charset="0"/>
                </a:rPr>
                <a:t>S</a:t>
              </a:r>
              <a:r>
                <a:rPr lang="en-ID" sz="2400" b="1" dirty="0" err="1">
                  <a:solidFill>
                    <a:prstClr val="white"/>
                  </a:solidFill>
                  <a:latin typeface="Trebuchet MS" panose="020B0603020202020204" pitchFamily="34" charset="0"/>
                </a:rPr>
                <a:t>inkronisasi</a:t>
              </a:r>
              <a:r>
                <a:rPr lang="en-ID" sz="2400" b="1" dirty="0">
                  <a:solidFill>
                    <a:prstClr val="white"/>
                  </a:solidFill>
                  <a:latin typeface="Trebuchet MS" panose="020B0603020202020204" pitchFamily="34" charset="0"/>
                </a:rPr>
                <a:t> dan </a:t>
              </a:r>
              <a:r>
                <a:rPr lang="en-ID" sz="2400" b="1" dirty="0" err="1">
                  <a:solidFill>
                    <a:prstClr val="white"/>
                  </a:solidFill>
                  <a:latin typeface="Trebuchet MS" panose="020B0603020202020204" pitchFamily="34" charset="0"/>
                </a:rPr>
                <a:t>konsistensi</a:t>
              </a:r>
              <a:r>
                <a:rPr lang="en-ID" sz="2400" b="1" dirty="0">
                  <a:solidFill>
                    <a:prstClr val="white"/>
                  </a:solidFill>
                  <a:latin typeface="Trebuchet MS" panose="020B0603020202020204" pitchFamily="34" charset="0"/>
                </a:rPr>
                <a:t> </a:t>
              </a:r>
              <a:r>
                <a:rPr lang="en-ID" sz="2400" b="1" dirty="0" err="1">
                  <a:solidFill>
                    <a:prstClr val="white"/>
                  </a:solidFill>
                  <a:latin typeface="Trebuchet MS" panose="020B0603020202020204" pitchFamily="34" charset="0"/>
                </a:rPr>
                <a:t>arah</a:t>
              </a:r>
              <a:r>
                <a:rPr lang="en-ID" sz="2400" b="1" dirty="0">
                  <a:solidFill>
                    <a:prstClr val="white"/>
                  </a:solidFill>
                  <a:latin typeface="Trebuchet MS" panose="020B0603020202020204" pitchFamily="34" charset="0"/>
                </a:rPr>
                <a:t> </a:t>
              </a:r>
              <a:r>
                <a:rPr lang="en-ID" sz="2400" b="1" dirty="0" err="1">
                  <a:solidFill>
                    <a:prstClr val="white"/>
                  </a:solidFill>
                  <a:latin typeface="Trebuchet MS" panose="020B0603020202020204" pitchFamily="34" charset="0"/>
                </a:rPr>
                <a:t>kebijakan</a:t>
              </a:r>
              <a:r>
                <a:rPr lang="en-ID" sz="2400" b="1" dirty="0">
                  <a:solidFill>
                    <a:prstClr val="white"/>
                  </a:solidFill>
                  <a:latin typeface="Trebuchet MS" panose="020B0603020202020204" pitchFamily="34" charset="0"/>
                </a:rPr>
                <a:t> </a:t>
              </a:r>
              <a:r>
                <a:rPr lang="en-ID" sz="2400" b="1" dirty="0" err="1">
                  <a:solidFill>
                    <a:prstClr val="white"/>
                  </a:solidFill>
                  <a:latin typeface="Trebuchet MS" panose="020B0603020202020204" pitchFamily="34" charset="0"/>
                </a:rPr>
                <a:t>fiskal</a:t>
              </a:r>
              <a:r>
                <a:rPr lang="en-ID" sz="2400" b="1" dirty="0">
                  <a:solidFill>
                    <a:prstClr val="white"/>
                  </a:solidFill>
                  <a:latin typeface="Trebuchet MS" panose="020B0603020202020204" pitchFamily="34" charset="0"/>
                </a:rPr>
                <a:t> </a:t>
              </a:r>
              <a:r>
                <a:rPr lang="en-ID" sz="2400" b="1" dirty="0" err="1">
                  <a:solidFill>
                    <a:prstClr val="white"/>
                  </a:solidFill>
                  <a:latin typeface="Trebuchet MS" panose="020B0603020202020204" pitchFamily="34" charset="0"/>
                </a:rPr>
                <a:t>daerah</a:t>
              </a:r>
              <a:endParaRPr lang="en-US" sz="2400" b="1" dirty="0">
                <a:solidFill>
                  <a:prstClr val="white"/>
                </a:solidFill>
                <a:latin typeface="Trebuchet MS" panose="020B0603020202020204" pitchFamily="34" charset="0"/>
              </a:endParaRPr>
            </a:p>
          </p:txBody>
        </p:sp>
      </p:grpSp>
      <p:grpSp>
        <p:nvGrpSpPr>
          <p:cNvPr id="58" name="Group 57">
            <a:extLst>
              <a:ext uri="{FF2B5EF4-FFF2-40B4-BE49-F238E27FC236}">
                <a16:creationId xmlns:a16="http://schemas.microsoft.com/office/drawing/2014/main" id="{ADF6E954-F71E-2E5C-48FF-B420D9F172F0}"/>
              </a:ext>
            </a:extLst>
          </p:cNvPr>
          <p:cNvGrpSpPr/>
          <p:nvPr/>
        </p:nvGrpSpPr>
        <p:grpSpPr>
          <a:xfrm>
            <a:off x="1455178" y="5569025"/>
            <a:ext cx="6924248" cy="1910273"/>
            <a:chOff x="2074511" y="1697221"/>
            <a:chExt cx="5556950" cy="1281095"/>
          </a:xfrm>
        </p:grpSpPr>
        <p:grpSp>
          <p:nvGrpSpPr>
            <p:cNvPr id="59" name="Group 19">
              <a:extLst>
                <a:ext uri="{FF2B5EF4-FFF2-40B4-BE49-F238E27FC236}">
                  <a16:creationId xmlns:a16="http://schemas.microsoft.com/office/drawing/2014/main" id="{1DFD240D-4DA3-B453-5678-6A644C3A86A1}"/>
                </a:ext>
              </a:extLst>
            </p:cNvPr>
            <p:cNvGrpSpPr/>
            <p:nvPr/>
          </p:nvGrpSpPr>
          <p:grpSpPr>
            <a:xfrm>
              <a:off x="2074511" y="1697221"/>
              <a:ext cx="5556950" cy="1281095"/>
              <a:chOff x="0" y="-38100"/>
              <a:chExt cx="1559571" cy="298166"/>
            </a:xfrm>
          </p:grpSpPr>
          <p:sp>
            <p:nvSpPr>
              <p:cNvPr id="61" name="Freeform 60">
                <a:extLst>
                  <a:ext uri="{FF2B5EF4-FFF2-40B4-BE49-F238E27FC236}">
                    <a16:creationId xmlns:a16="http://schemas.microsoft.com/office/drawing/2014/main" id="{F4EE9C9A-B997-CA23-4788-990B0AC341D1}"/>
                  </a:ext>
                </a:extLst>
              </p:cNvPr>
              <p:cNvSpPr/>
              <p:nvPr/>
            </p:nvSpPr>
            <p:spPr>
              <a:xfrm>
                <a:off x="0" y="0"/>
                <a:ext cx="1559571" cy="155670"/>
              </a:xfrm>
              <a:custGeom>
                <a:avLst/>
                <a:gdLst/>
                <a:ahLst/>
                <a:cxnLst/>
                <a:rect l="l" t="t" r="r" b="b"/>
                <a:pathLst>
                  <a:path w="1559571" h="260066">
                    <a:moveTo>
                      <a:pt x="130033" y="0"/>
                    </a:moveTo>
                    <a:lnTo>
                      <a:pt x="1429539" y="0"/>
                    </a:lnTo>
                    <a:cubicBezTo>
                      <a:pt x="1464025" y="0"/>
                      <a:pt x="1497100" y="13700"/>
                      <a:pt x="1521486" y="38086"/>
                    </a:cubicBezTo>
                    <a:cubicBezTo>
                      <a:pt x="1545872" y="62472"/>
                      <a:pt x="1559571" y="95546"/>
                      <a:pt x="1559571" y="130033"/>
                    </a:cubicBezTo>
                    <a:lnTo>
                      <a:pt x="1559571" y="130033"/>
                    </a:lnTo>
                    <a:cubicBezTo>
                      <a:pt x="1559571" y="201848"/>
                      <a:pt x="1501354" y="260066"/>
                      <a:pt x="1429539" y="260066"/>
                    </a:cubicBezTo>
                    <a:lnTo>
                      <a:pt x="130033" y="260066"/>
                    </a:lnTo>
                    <a:cubicBezTo>
                      <a:pt x="95546" y="260066"/>
                      <a:pt x="62472" y="246366"/>
                      <a:pt x="38086" y="221980"/>
                    </a:cubicBezTo>
                    <a:cubicBezTo>
                      <a:pt x="13700" y="197594"/>
                      <a:pt x="0" y="164520"/>
                      <a:pt x="0" y="130033"/>
                    </a:cubicBezTo>
                    <a:lnTo>
                      <a:pt x="0" y="130033"/>
                    </a:lnTo>
                    <a:cubicBezTo>
                      <a:pt x="0" y="95546"/>
                      <a:pt x="13700" y="62472"/>
                      <a:pt x="38086" y="38086"/>
                    </a:cubicBezTo>
                    <a:cubicBezTo>
                      <a:pt x="62472" y="13700"/>
                      <a:pt x="95546" y="0"/>
                      <a:pt x="130033" y="0"/>
                    </a:cubicBezTo>
                    <a:close/>
                  </a:path>
                </a:pathLst>
              </a:custGeom>
              <a:solidFill>
                <a:schemeClr val="accent2"/>
              </a:solidFill>
            </p:spPr>
            <p:txBody>
              <a:bodyPr/>
              <a:lstStyle/>
              <a:p>
                <a:pPr defTabSz="1371600">
                  <a:defRPr/>
                </a:pPr>
                <a:endParaRPr lang="en-US" sz="2700" dirty="0">
                  <a:solidFill>
                    <a:prstClr val="black"/>
                  </a:solidFill>
                  <a:latin typeface="Calibri" panose="020F0502020204030204"/>
                </a:endParaRPr>
              </a:p>
            </p:txBody>
          </p:sp>
          <p:sp>
            <p:nvSpPr>
              <p:cNvPr id="62" name="TextBox 61">
                <a:extLst>
                  <a:ext uri="{FF2B5EF4-FFF2-40B4-BE49-F238E27FC236}">
                    <a16:creationId xmlns:a16="http://schemas.microsoft.com/office/drawing/2014/main" id="{E8E9F5E8-5D7E-18D3-849C-F5D716BF7CDD}"/>
                  </a:ext>
                </a:extLst>
              </p:cNvPr>
              <p:cNvSpPr txBox="1"/>
              <p:nvPr/>
            </p:nvSpPr>
            <p:spPr>
              <a:xfrm>
                <a:off x="0" y="-38100"/>
                <a:ext cx="1559571" cy="298166"/>
              </a:xfrm>
              <a:prstGeom prst="rect">
                <a:avLst/>
              </a:prstGeom>
            </p:spPr>
            <p:txBody>
              <a:bodyPr lIns="76200" tIns="76200" rIns="76200" bIns="76200" rtlCol="0" anchor="ctr"/>
              <a:lstStyle/>
              <a:p>
                <a:pPr algn="ctr" defTabSz="1371600">
                  <a:lnSpc>
                    <a:spcPts val="3989"/>
                  </a:lnSpc>
                  <a:defRPr/>
                </a:pPr>
                <a:endParaRPr sz="2700">
                  <a:solidFill>
                    <a:prstClr val="black"/>
                  </a:solidFill>
                  <a:latin typeface="Calibri" panose="020F0502020204030204"/>
                </a:endParaRPr>
              </a:p>
            </p:txBody>
          </p:sp>
        </p:grpSp>
        <p:sp>
          <p:nvSpPr>
            <p:cNvPr id="60" name="TextBox 59">
              <a:extLst>
                <a:ext uri="{FF2B5EF4-FFF2-40B4-BE49-F238E27FC236}">
                  <a16:creationId xmlns:a16="http://schemas.microsoft.com/office/drawing/2014/main" id="{EA88DD3F-9809-0578-0F8C-5E67BDE11331}"/>
                </a:ext>
              </a:extLst>
            </p:cNvPr>
            <p:cNvSpPr txBox="1"/>
            <p:nvPr/>
          </p:nvSpPr>
          <p:spPr>
            <a:xfrm>
              <a:off x="2074511" y="1943100"/>
              <a:ext cx="5556949" cy="557295"/>
            </a:xfrm>
            <a:prstGeom prst="rect">
              <a:avLst/>
            </a:prstGeom>
            <a:noFill/>
          </p:spPr>
          <p:txBody>
            <a:bodyPr wrap="square" rtlCol="0">
              <a:spAutoFit/>
            </a:bodyPr>
            <a:lstStyle/>
            <a:p>
              <a:pPr algn="ctr" defTabSz="1371600">
                <a:defRPr/>
              </a:pPr>
              <a:r>
                <a:rPr lang="en-ID" sz="2400" b="1" dirty="0" err="1">
                  <a:solidFill>
                    <a:prstClr val="white"/>
                  </a:solidFill>
                  <a:latin typeface="Calibri" panose="020F0502020204030204"/>
                </a:rPr>
                <a:t>Memastikan</a:t>
              </a:r>
              <a:r>
                <a:rPr lang="en-ID" sz="2400" b="1" dirty="0">
                  <a:solidFill>
                    <a:prstClr val="white"/>
                  </a:solidFill>
                  <a:latin typeface="Calibri" panose="020F0502020204030204"/>
                </a:rPr>
                <a:t> </a:t>
              </a:r>
              <a:r>
                <a:rPr lang="en-ID" sz="2400" b="1" dirty="0" err="1">
                  <a:solidFill>
                    <a:prstClr val="white"/>
                  </a:solidFill>
                  <a:latin typeface="Calibri" panose="020F0502020204030204"/>
                </a:rPr>
                <a:t>tersedianya</a:t>
              </a:r>
              <a:r>
                <a:rPr lang="en-ID" sz="2400" b="1" dirty="0">
                  <a:solidFill>
                    <a:prstClr val="white"/>
                  </a:solidFill>
                  <a:latin typeface="Calibri" panose="020F0502020204030204"/>
                </a:rPr>
                <a:t> </a:t>
              </a:r>
              <a:r>
                <a:rPr lang="en-ID" sz="2400" b="1" dirty="0" err="1">
                  <a:solidFill>
                    <a:prstClr val="white"/>
                  </a:solidFill>
                  <a:latin typeface="Calibri" panose="020F0502020204030204"/>
                </a:rPr>
                <a:t>Belanja</a:t>
              </a:r>
              <a:r>
                <a:rPr lang="en-ID" sz="2400" b="1" dirty="0">
                  <a:solidFill>
                    <a:prstClr val="white"/>
                  </a:solidFill>
                  <a:latin typeface="Calibri" panose="020F0502020204030204"/>
                </a:rPr>
                <a:t> </a:t>
              </a:r>
              <a:r>
                <a:rPr lang="en-ID" sz="2400" b="1" dirty="0" err="1">
                  <a:solidFill>
                    <a:prstClr val="white"/>
                  </a:solidFill>
                  <a:latin typeface="Calibri" panose="020F0502020204030204"/>
                </a:rPr>
                <a:t>Kebutuhan</a:t>
              </a:r>
              <a:r>
                <a:rPr lang="en-ID" sz="2400" b="1" dirty="0">
                  <a:solidFill>
                    <a:prstClr val="white"/>
                  </a:solidFill>
                  <a:latin typeface="Calibri" panose="020F0502020204030204"/>
                </a:rPr>
                <a:t> Minimum dan </a:t>
              </a:r>
              <a:r>
                <a:rPr lang="en-ID" sz="2400" b="1" dirty="0" err="1">
                  <a:solidFill>
                    <a:prstClr val="white"/>
                  </a:solidFill>
                  <a:latin typeface="Calibri" panose="020F0502020204030204"/>
                </a:rPr>
                <a:t>Layanan</a:t>
              </a:r>
              <a:r>
                <a:rPr lang="en-ID" sz="2400" b="1" dirty="0">
                  <a:solidFill>
                    <a:prstClr val="white"/>
                  </a:solidFill>
                  <a:latin typeface="Calibri" panose="020F0502020204030204"/>
                </a:rPr>
                <a:t> Publik di Daerah</a:t>
              </a:r>
              <a:endParaRPr lang="en-US" sz="2400" b="1" dirty="0">
                <a:solidFill>
                  <a:prstClr val="white"/>
                </a:solidFill>
                <a:latin typeface="Trebuchet MS" panose="020B0603020202020204" pitchFamily="34" charset="0"/>
              </a:endParaRPr>
            </a:p>
          </p:txBody>
        </p:sp>
      </p:grpSp>
      <p:grpSp>
        <p:nvGrpSpPr>
          <p:cNvPr id="63" name="Group 62">
            <a:extLst>
              <a:ext uri="{FF2B5EF4-FFF2-40B4-BE49-F238E27FC236}">
                <a16:creationId xmlns:a16="http://schemas.microsoft.com/office/drawing/2014/main" id="{48EF4040-0FCA-2E15-70ED-65E442FFE6E3}"/>
              </a:ext>
            </a:extLst>
          </p:cNvPr>
          <p:cNvGrpSpPr/>
          <p:nvPr/>
        </p:nvGrpSpPr>
        <p:grpSpPr>
          <a:xfrm>
            <a:off x="10180495" y="5545845"/>
            <a:ext cx="6924248" cy="1910272"/>
            <a:chOff x="2074511" y="1697221"/>
            <a:chExt cx="5556950" cy="1281095"/>
          </a:xfrm>
        </p:grpSpPr>
        <p:grpSp>
          <p:nvGrpSpPr>
            <p:cNvPr id="64" name="Group 19">
              <a:extLst>
                <a:ext uri="{FF2B5EF4-FFF2-40B4-BE49-F238E27FC236}">
                  <a16:creationId xmlns:a16="http://schemas.microsoft.com/office/drawing/2014/main" id="{E748DFD0-45B0-C166-3E10-85086F13DBEA}"/>
                </a:ext>
              </a:extLst>
            </p:cNvPr>
            <p:cNvGrpSpPr/>
            <p:nvPr/>
          </p:nvGrpSpPr>
          <p:grpSpPr>
            <a:xfrm>
              <a:off x="2074511" y="1697221"/>
              <a:ext cx="5556950" cy="1281095"/>
              <a:chOff x="0" y="-38100"/>
              <a:chExt cx="1559571" cy="298166"/>
            </a:xfrm>
          </p:grpSpPr>
          <p:sp>
            <p:nvSpPr>
              <p:cNvPr id="66" name="Freeform 20">
                <a:extLst>
                  <a:ext uri="{FF2B5EF4-FFF2-40B4-BE49-F238E27FC236}">
                    <a16:creationId xmlns:a16="http://schemas.microsoft.com/office/drawing/2014/main" id="{DCD201F9-429E-86B0-CDFF-92AA54404CA6}"/>
                  </a:ext>
                </a:extLst>
              </p:cNvPr>
              <p:cNvSpPr/>
              <p:nvPr/>
            </p:nvSpPr>
            <p:spPr>
              <a:xfrm>
                <a:off x="0" y="0"/>
                <a:ext cx="1559571" cy="155670"/>
              </a:xfrm>
              <a:custGeom>
                <a:avLst/>
                <a:gdLst/>
                <a:ahLst/>
                <a:cxnLst/>
                <a:rect l="l" t="t" r="r" b="b"/>
                <a:pathLst>
                  <a:path w="1559571" h="260066">
                    <a:moveTo>
                      <a:pt x="130033" y="0"/>
                    </a:moveTo>
                    <a:lnTo>
                      <a:pt x="1429539" y="0"/>
                    </a:lnTo>
                    <a:cubicBezTo>
                      <a:pt x="1464025" y="0"/>
                      <a:pt x="1497100" y="13700"/>
                      <a:pt x="1521486" y="38086"/>
                    </a:cubicBezTo>
                    <a:cubicBezTo>
                      <a:pt x="1545872" y="62472"/>
                      <a:pt x="1559571" y="95546"/>
                      <a:pt x="1559571" y="130033"/>
                    </a:cubicBezTo>
                    <a:lnTo>
                      <a:pt x="1559571" y="130033"/>
                    </a:lnTo>
                    <a:cubicBezTo>
                      <a:pt x="1559571" y="201848"/>
                      <a:pt x="1501354" y="260066"/>
                      <a:pt x="1429539" y="260066"/>
                    </a:cubicBezTo>
                    <a:lnTo>
                      <a:pt x="130033" y="260066"/>
                    </a:lnTo>
                    <a:cubicBezTo>
                      <a:pt x="95546" y="260066"/>
                      <a:pt x="62472" y="246366"/>
                      <a:pt x="38086" y="221980"/>
                    </a:cubicBezTo>
                    <a:cubicBezTo>
                      <a:pt x="13700" y="197594"/>
                      <a:pt x="0" y="164520"/>
                      <a:pt x="0" y="130033"/>
                    </a:cubicBezTo>
                    <a:lnTo>
                      <a:pt x="0" y="130033"/>
                    </a:lnTo>
                    <a:cubicBezTo>
                      <a:pt x="0" y="95546"/>
                      <a:pt x="13700" y="62472"/>
                      <a:pt x="38086" y="38086"/>
                    </a:cubicBezTo>
                    <a:cubicBezTo>
                      <a:pt x="62472" y="13700"/>
                      <a:pt x="95546" y="0"/>
                      <a:pt x="130033" y="0"/>
                    </a:cubicBezTo>
                    <a:close/>
                  </a:path>
                </a:pathLst>
              </a:custGeom>
              <a:solidFill>
                <a:schemeClr val="accent2"/>
              </a:solidFill>
            </p:spPr>
            <p:txBody>
              <a:bodyPr/>
              <a:lstStyle/>
              <a:p>
                <a:pPr defTabSz="1371600">
                  <a:defRPr/>
                </a:pPr>
                <a:endParaRPr lang="en-US" sz="2700" dirty="0">
                  <a:solidFill>
                    <a:prstClr val="black"/>
                  </a:solidFill>
                  <a:latin typeface="Calibri" panose="020F0502020204030204"/>
                </a:endParaRPr>
              </a:p>
            </p:txBody>
          </p:sp>
          <p:sp>
            <p:nvSpPr>
              <p:cNvPr id="67" name="TextBox 21">
                <a:extLst>
                  <a:ext uri="{FF2B5EF4-FFF2-40B4-BE49-F238E27FC236}">
                    <a16:creationId xmlns:a16="http://schemas.microsoft.com/office/drawing/2014/main" id="{628FE701-39D8-0B8A-E991-E4D64F243ACE}"/>
                  </a:ext>
                </a:extLst>
              </p:cNvPr>
              <p:cNvSpPr txBox="1"/>
              <p:nvPr/>
            </p:nvSpPr>
            <p:spPr>
              <a:xfrm>
                <a:off x="0" y="-38100"/>
                <a:ext cx="1559571" cy="298166"/>
              </a:xfrm>
              <a:prstGeom prst="rect">
                <a:avLst/>
              </a:prstGeom>
            </p:spPr>
            <p:txBody>
              <a:bodyPr lIns="76200" tIns="76200" rIns="76200" bIns="76200" rtlCol="0" anchor="ctr"/>
              <a:lstStyle/>
              <a:p>
                <a:pPr algn="ctr" defTabSz="1371600">
                  <a:lnSpc>
                    <a:spcPts val="3989"/>
                  </a:lnSpc>
                  <a:defRPr/>
                </a:pPr>
                <a:endParaRPr sz="2700">
                  <a:solidFill>
                    <a:prstClr val="black"/>
                  </a:solidFill>
                  <a:latin typeface="Calibri" panose="020F0502020204030204"/>
                </a:endParaRPr>
              </a:p>
            </p:txBody>
          </p:sp>
        </p:grpSp>
        <p:sp>
          <p:nvSpPr>
            <p:cNvPr id="65" name="TextBox 64">
              <a:extLst>
                <a:ext uri="{FF2B5EF4-FFF2-40B4-BE49-F238E27FC236}">
                  <a16:creationId xmlns:a16="http://schemas.microsoft.com/office/drawing/2014/main" id="{36CE0EE3-916F-EEF3-FD2C-9C74824264F9}"/>
                </a:ext>
              </a:extLst>
            </p:cNvPr>
            <p:cNvSpPr txBox="1"/>
            <p:nvPr/>
          </p:nvSpPr>
          <p:spPr>
            <a:xfrm>
              <a:off x="2074511" y="1943100"/>
              <a:ext cx="5556949" cy="619217"/>
            </a:xfrm>
            <a:prstGeom prst="rect">
              <a:avLst/>
            </a:prstGeom>
            <a:noFill/>
          </p:spPr>
          <p:txBody>
            <a:bodyPr wrap="square" rtlCol="0">
              <a:spAutoFit/>
            </a:bodyPr>
            <a:lstStyle/>
            <a:p>
              <a:pPr algn="ctr" defTabSz="1371600">
                <a:defRPr/>
              </a:pPr>
              <a:r>
                <a:rPr lang="en-ID" sz="2700" b="1" dirty="0" err="1">
                  <a:solidFill>
                    <a:prstClr val="white"/>
                  </a:solidFill>
                  <a:latin typeface="Calibri" panose="020F0502020204030204"/>
                </a:rPr>
                <a:t>Kreatif</a:t>
              </a:r>
              <a:r>
                <a:rPr lang="en-ID" sz="2700" b="1" dirty="0">
                  <a:solidFill>
                    <a:prstClr val="white"/>
                  </a:solidFill>
                  <a:latin typeface="Calibri" panose="020F0502020204030204"/>
                </a:rPr>
                <a:t> dan </a:t>
              </a:r>
              <a:r>
                <a:rPr lang="en-ID" sz="2700" b="1" dirty="0" err="1">
                  <a:solidFill>
                    <a:prstClr val="white"/>
                  </a:solidFill>
                  <a:latin typeface="Calibri" panose="020F0502020204030204"/>
                </a:rPr>
                <a:t>Inovatif</a:t>
              </a:r>
              <a:r>
                <a:rPr lang="en-ID" sz="2700" b="1" dirty="0">
                  <a:solidFill>
                    <a:prstClr val="white"/>
                  </a:solidFill>
                  <a:latin typeface="Calibri" panose="020F0502020204030204"/>
                </a:rPr>
                <a:t> </a:t>
              </a:r>
              <a:r>
                <a:rPr lang="en-ID" sz="2700" b="1" dirty="0" err="1">
                  <a:solidFill>
                    <a:prstClr val="white"/>
                  </a:solidFill>
                  <a:latin typeface="Calibri" panose="020F0502020204030204"/>
                </a:rPr>
                <a:t>dalam</a:t>
              </a:r>
              <a:r>
                <a:rPr lang="en-ID" sz="2700" b="1" dirty="0">
                  <a:solidFill>
                    <a:prstClr val="white"/>
                  </a:solidFill>
                  <a:latin typeface="Calibri" panose="020F0502020204030204"/>
                </a:rPr>
                <a:t> </a:t>
              </a:r>
              <a:r>
                <a:rPr lang="en-ID" sz="2700" b="1" dirty="0" err="1">
                  <a:solidFill>
                    <a:prstClr val="white"/>
                  </a:solidFill>
                  <a:latin typeface="Calibri" panose="020F0502020204030204"/>
                </a:rPr>
                <a:t>Mencari</a:t>
              </a:r>
              <a:r>
                <a:rPr lang="en-ID" sz="2700" b="1" dirty="0">
                  <a:solidFill>
                    <a:prstClr val="white"/>
                  </a:solidFill>
                  <a:latin typeface="Calibri" panose="020F0502020204030204"/>
                </a:rPr>
                <a:t> </a:t>
              </a:r>
              <a:r>
                <a:rPr lang="en-ID" sz="2700" b="1" dirty="0" err="1">
                  <a:solidFill>
                    <a:prstClr val="white"/>
                  </a:solidFill>
                  <a:latin typeface="Calibri" panose="020F0502020204030204"/>
                </a:rPr>
                <a:t>Sumber</a:t>
              </a:r>
              <a:r>
                <a:rPr lang="en-ID" sz="2700" b="1" dirty="0">
                  <a:solidFill>
                    <a:prstClr val="white"/>
                  </a:solidFill>
                  <a:latin typeface="Calibri" panose="020F0502020204030204"/>
                </a:rPr>
                <a:t> </a:t>
              </a:r>
              <a:r>
                <a:rPr lang="en-ID" sz="2700" b="1" dirty="0" err="1">
                  <a:solidFill>
                    <a:prstClr val="white"/>
                  </a:solidFill>
                  <a:latin typeface="Calibri" panose="020F0502020204030204"/>
                </a:rPr>
                <a:t>Pembiayaan</a:t>
              </a:r>
              <a:r>
                <a:rPr lang="en-ID" sz="2700" b="1" dirty="0">
                  <a:solidFill>
                    <a:prstClr val="white"/>
                  </a:solidFill>
                  <a:latin typeface="Calibri" panose="020F0502020204030204"/>
                </a:rPr>
                <a:t> Lain</a:t>
              </a:r>
              <a:endParaRPr lang="en-US" sz="2700" b="1" dirty="0">
                <a:solidFill>
                  <a:prstClr val="white"/>
                </a:solidFill>
                <a:latin typeface="Trebuchet MS" panose="020B0603020202020204" pitchFamily="34" charset="0"/>
              </a:endParaRPr>
            </a:p>
          </p:txBody>
        </p:sp>
      </p:grpSp>
      <p:sp>
        <p:nvSpPr>
          <p:cNvPr id="68" name="object 31">
            <a:extLst>
              <a:ext uri="{FF2B5EF4-FFF2-40B4-BE49-F238E27FC236}">
                <a16:creationId xmlns:a16="http://schemas.microsoft.com/office/drawing/2014/main" id="{077F757B-45D2-0D22-B8ED-8B1A3C145E83}"/>
              </a:ext>
            </a:extLst>
          </p:cNvPr>
          <p:cNvSpPr txBox="1">
            <a:spLocks/>
          </p:cNvSpPr>
          <p:nvPr/>
        </p:nvSpPr>
        <p:spPr>
          <a:xfrm>
            <a:off x="17315699" y="9756146"/>
            <a:ext cx="946785" cy="469359"/>
          </a:xfrm>
          <a:prstGeom prst="rect">
            <a:avLst/>
          </a:prstGeom>
        </p:spPr>
        <p:txBody>
          <a:bodyPr vert="horz" wrap="square" lIns="0" tIns="5334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13385" defTabSz="1371600">
              <a:spcBef>
                <a:spcPts val="420"/>
              </a:spcBef>
              <a:defRPr/>
            </a:pPr>
            <a:fld id="{81D60167-4931-47E6-BA6A-407CBD079E47}" type="slidenum">
              <a:rPr lang="en-ID" sz="2700" kern="0" spc="-75">
                <a:solidFill>
                  <a:prstClr val="black"/>
                </a:solidFill>
                <a:latin typeface="Arial Black"/>
              </a:rPr>
              <a:pPr marL="413385" defTabSz="1371600">
                <a:spcBef>
                  <a:spcPts val="420"/>
                </a:spcBef>
                <a:defRPr/>
              </a:pPr>
              <a:t>76</a:t>
            </a:fld>
            <a:endParaRPr lang="en-ID" sz="2700" kern="0" spc="-75" dirty="0">
              <a:solidFill>
                <a:prstClr val="black"/>
              </a:solidFill>
              <a:latin typeface="Arial Black"/>
            </a:endParaRPr>
          </a:p>
        </p:txBody>
      </p:sp>
    </p:spTree>
    <p:extLst>
      <p:ext uri="{BB962C8B-B14F-4D97-AF65-F5344CB8AC3E}">
        <p14:creationId xmlns:p14="http://schemas.microsoft.com/office/powerpoint/2010/main" val="14003829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457F9-0465-6FE8-17A1-73711961230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F8FA345-D99C-7D0E-386B-86F3CA5555E2}"/>
              </a:ext>
            </a:extLst>
          </p:cNvPr>
          <p:cNvSpPr/>
          <p:nvPr/>
        </p:nvSpPr>
        <p:spPr>
          <a:xfrm>
            <a:off x="5118848" y="1705523"/>
            <a:ext cx="13043646" cy="8016240"/>
          </a:xfrm>
          <a:prstGeom prst="roundRect">
            <a:avLst>
              <a:gd name="adj" fmla="val 1221"/>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33400" indent="-533400" algn="just" defTabSz="685800">
              <a:buFont typeface="+mj-lt"/>
              <a:buAutoNum type="arabicPeriod"/>
              <a:tabLst>
                <a:tab pos="259557" algn="l"/>
              </a:tabLst>
              <a:defRPr/>
            </a:pPr>
            <a:r>
              <a:rPr lang="en-US" sz="2250" dirty="0" err="1">
                <a:solidFill>
                  <a:srgbClr val="1F497D"/>
                </a:solidFill>
                <a:highlight>
                  <a:srgbClr val="FFFF00"/>
                </a:highlight>
                <a:latin typeface="Arial Black" panose="020B0A04020102020204" pitchFamily="34" charset="0"/>
                <a:cs typeface="Arial" panose="020B0604020202020204" pitchFamily="34" charset="0"/>
              </a:rPr>
              <a:t>Efisiensi</a:t>
            </a:r>
            <a:r>
              <a:rPr lang="en-US" sz="2250" dirty="0">
                <a:solidFill>
                  <a:srgbClr val="1F497D"/>
                </a:solidFill>
                <a:highlight>
                  <a:srgbClr val="FFFF00"/>
                </a:highlight>
                <a:latin typeface="Arial Black" panose="020B0A04020102020204" pitchFamily="34" charset="0"/>
                <a:cs typeface="Arial" panose="020B0604020202020204" pitchFamily="34" charset="0"/>
              </a:rPr>
              <a:t> dan </a:t>
            </a:r>
            <a:r>
              <a:rPr lang="en-US" sz="2250" dirty="0" err="1">
                <a:solidFill>
                  <a:srgbClr val="1F497D"/>
                </a:solidFill>
                <a:highlight>
                  <a:srgbClr val="FFFF00"/>
                </a:highlight>
                <a:latin typeface="Arial Black" panose="020B0A04020102020204" pitchFamily="34" charset="0"/>
                <a:cs typeface="Arial" panose="020B0604020202020204" pitchFamily="34" charset="0"/>
              </a:rPr>
              <a:t>Optimalisasi</a:t>
            </a:r>
            <a:r>
              <a:rPr lang="en-US" sz="2250" dirty="0">
                <a:solidFill>
                  <a:srgbClr val="1F497D"/>
                </a:solidFill>
                <a:highlight>
                  <a:srgbClr val="FFFF00"/>
                </a:highlight>
                <a:latin typeface="Arial Black" panose="020B0A04020102020204" pitchFamily="34" charset="0"/>
                <a:cs typeface="Arial" panose="020B0604020202020204" pitchFamily="34" charset="0"/>
              </a:rPr>
              <a:t> Belanja Daerah </a:t>
            </a:r>
            <a:r>
              <a:rPr lang="en-US" sz="2250" dirty="0" err="1">
                <a:solidFill>
                  <a:srgbClr val="1F497D"/>
                </a:solidFill>
                <a:highlight>
                  <a:srgbClr val="FFFF00"/>
                </a:highlight>
                <a:latin typeface="Arial Black" panose="020B0A04020102020204" pitchFamily="34" charset="0"/>
                <a:cs typeface="Arial" panose="020B0604020202020204" pitchFamily="34" charset="0"/>
              </a:rPr>
              <a:t>melalui</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Percepatan</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Realisasi</a:t>
            </a:r>
            <a:r>
              <a:rPr lang="en-US" sz="2250" dirty="0">
                <a:solidFill>
                  <a:srgbClr val="1F497D"/>
                </a:solidFill>
                <a:highlight>
                  <a:srgbClr val="FFFF00"/>
                </a:highlight>
                <a:latin typeface="Arial Black" panose="020B0A04020102020204" pitchFamily="34" charset="0"/>
                <a:cs typeface="Arial" panose="020B0604020202020204" pitchFamily="34" charset="0"/>
              </a:rPr>
              <a:t> APBD</a:t>
            </a:r>
          </a:p>
          <a:p>
            <a:pPr marL="533400" algn="just" defTabSz="685800">
              <a:spcAft>
                <a:spcPts val="900"/>
              </a:spcAft>
              <a:defRPr/>
            </a:pPr>
            <a:r>
              <a:rPr lang="en-US" sz="2250" dirty="0" err="1">
                <a:solidFill>
                  <a:prstClr val="black"/>
                </a:solidFill>
                <a:latin typeface="Arial" panose="020B0604020202020204" pitchFamily="34" charset="0"/>
                <a:cs typeface="Arial" panose="020B0604020202020204" pitchFamily="34" charset="0"/>
              </a:rPr>
              <a:t>Mendorong</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percepatan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penyerapan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anggaran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belanja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daerah</a:t>
            </a:r>
            <a:r>
              <a:rPr lang="en-US" sz="2250" dirty="0">
                <a:solidFill>
                  <a:prstClr val="black"/>
                </a:solidFill>
                <a:latin typeface="Arial" panose="020B0604020202020204" pitchFamily="34" charset="0"/>
                <a:cs typeface="Arial" panose="020B0604020202020204" pitchFamily="34" charset="0"/>
              </a:rPr>
              <a:t> agar </a:t>
            </a:r>
            <a:r>
              <a:rPr lang="en-US" sz="2250" dirty="0" err="1">
                <a:solidFill>
                  <a:prstClr val="black"/>
                </a:solidFill>
                <a:latin typeface="Arial" panose="020B0604020202020204" pitchFamily="34" charset="0"/>
                <a:cs typeface="Arial" panose="020B0604020202020204" pitchFamily="34" charset="0"/>
              </a:rPr>
              <a:t>dapat</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segera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memberikan</a:t>
            </a:r>
            <a:r>
              <a:rPr lang="en-US" sz="2250" dirty="0">
                <a:solidFill>
                  <a:prstClr val="black"/>
                </a:solidFill>
                <a:latin typeface="Arial" panose="020B0604020202020204" pitchFamily="34" charset="0"/>
                <a:cs typeface="Arial" panose="020B0604020202020204" pitchFamily="34" charset="0"/>
              </a:rPr>
              <a:t> multiplier effect pada </a:t>
            </a:r>
            <a:r>
              <a:rPr lang="en-US" sz="2250" dirty="0" err="1">
                <a:solidFill>
                  <a:prstClr val="black"/>
                </a:solidFill>
                <a:latin typeface="Arial" panose="020B0604020202020204" pitchFamily="34" charset="0"/>
                <a:cs typeface="Arial" panose="020B0604020202020204" pitchFamily="34" charset="0"/>
              </a:rPr>
              <a:t>perekonomian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lokal</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Realisasi</a:t>
            </a:r>
            <a:r>
              <a:rPr lang="en-US" sz="2250" dirty="0">
                <a:solidFill>
                  <a:prstClr val="black"/>
                </a:solidFill>
                <a:latin typeface="Arial" panose="020B0604020202020204" pitchFamily="34" charset="0"/>
                <a:cs typeface="Arial" panose="020B0604020202020204" pitchFamily="34" charset="0"/>
              </a:rPr>
              <a:t> APBD yang </a:t>
            </a:r>
            <a:r>
              <a:rPr lang="en-US" sz="2250" dirty="0" err="1">
                <a:solidFill>
                  <a:prstClr val="black"/>
                </a:solidFill>
                <a:latin typeface="Arial" panose="020B0604020202020204" pitchFamily="34" charset="0"/>
                <a:cs typeface="Arial" panose="020B0604020202020204" pitchFamily="34" charset="0"/>
              </a:rPr>
              <a:t>cepat</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tepat</a:t>
            </a:r>
            <a:r>
              <a:rPr lang="en-US" sz="2250" dirty="0">
                <a:solidFill>
                  <a:prstClr val="black"/>
                </a:solidFill>
                <a:latin typeface="Arial" panose="020B0604020202020204" pitchFamily="34" charset="0"/>
                <a:cs typeface="Arial" panose="020B0604020202020204" pitchFamily="34" charset="0"/>
              </a:rPr>
              <a:t>, dan </a:t>
            </a:r>
            <a:r>
              <a:rPr lang="en-US" sz="2250" dirty="0" err="1">
                <a:solidFill>
                  <a:prstClr val="black"/>
                </a:solidFill>
                <a:latin typeface="Arial" panose="020B0604020202020204" pitchFamily="34" charset="0"/>
                <a:cs typeface="Arial" panose="020B0604020202020204" pitchFamily="34" charset="0"/>
              </a:rPr>
              <a:t>efektif</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akan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meningkatkan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daya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beli</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masyarakat</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mendukung</a:t>
            </a:r>
            <a:r>
              <a:rPr lang="en-US" sz="2250" dirty="0">
                <a:solidFill>
                  <a:prstClr val="black"/>
                </a:solidFill>
                <a:latin typeface="Arial" panose="020B0604020202020204" pitchFamily="34" charset="0"/>
                <a:cs typeface="Arial" panose="020B0604020202020204" pitchFamily="34" charset="0"/>
              </a:rPr>
              <a:t> program </a:t>
            </a:r>
            <a:r>
              <a:rPr lang="en-US" sz="2250" dirty="0" err="1">
                <a:solidFill>
                  <a:prstClr val="black"/>
                </a:solidFill>
                <a:latin typeface="Arial" panose="020B0604020202020204" pitchFamily="34" charset="0"/>
                <a:cs typeface="Arial" panose="020B0604020202020204" pitchFamily="34" charset="0"/>
              </a:rPr>
              <a:t>prioritas</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nasional</a:t>
            </a:r>
            <a:r>
              <a:rPr lang="en-US" sz="2250" dirty="0">
                <a:solidFill>
                  <a:prstClr val="black"/>
                </a:solidFill>
                <a:latin typeface="Arial" panose="020B0604020202020204" pitchFamily="34" charset="0"/>
                <a:cs typeface="Arial" panose="020B0604020202020204" pitchFamily="34" charset="0"/>
              </a:rPr>
              <a:t>.</a:t>
            </a:r>
          </a:p>
          <a:p>
            <a:pPr marL="533400" indent="-533400" algn="just" defTabSz="685800">
              <a:buFont typeface="+mj-lt"/>
              <a:buAutoNum type="arabicPeriod" startAt="2"/>
              <a:defRPr/>
            </a:pPr>
            <a:r>
              <a:rPr lang="en-US" sz="2250" dirty="0" err="1">
                <a:solidFill>
                  <a:srgbClr val="1F497D"/>
                </a:solidFill>
                <a:highlight>
                  <a:srgbClr val="FFFF00"/>
                </a:highlight>
                <a:latin typeface="Arial Black" panose="020B0A04020102020204" pitchFamily="34" charset="0"/>
                <a:cs typeface="Arial" panose="020B0604020202020204" pitchFamily="34" charset="0"/>
              </a:rPr>
              <a:t>Inovasi</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Sumber</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Pendapatan</a:t>
            </a:r>
            <a:r>
              <a:rPr lang="en-US" sz="2250" dirty="0">
                <a:solidFill>
                  <a:srgbClr val="1F497D"/>
                </a:solidFill>
                <a:highlight>
                  <a:srgbClr val="FFFF00"/>
                </a:highlight>
                <a:latin typeface="Arial Black" panose="020B0A04020102020204" pitchFamily="34" charset="0"/>
                <a:cs typeface="Arial" panose="020B0604020202020204" pitchFamily="34" charset="0"/>
              </a:rPr>
              <a:t> Asli Daerah (PAD) yang Tidak </a:t>
            </a:r>
            <a:r>
              <a:rPr lang="en-US" sz="2250" dirty="0" err="1">
                <a:solidFill>
                  <a:srgbClr val="1F497D"/>
                </a:solidFill>
                <a:highlight>
                  <a:srgbClr val="FFFF00"/>
                </a:highlight>
                <a:latin typeface="Arial Black" panose="020B0A04020102020204" pitchFamily="34" charset="0"/>
                <a:cs typeface="Arial" panose="020B0604020202020204" pitchFamily="34" charset="0"/>
              </a:rPr>
              <a:t>Memberatkan</a:t>
            </a:r>
            <a:r>
              <a:rPr lang="en-US" sz="2250" dirty="0">
                <a:solidFill>
                  <a:srgbClr val="1F497D"/>
                </a:solidFill>
                <a:highlight>
                  <a:srgbClr val="FFFF00"/>
                </a:highlight>
                <a:latin typeface="Arial Black" panose="020B0A04020102020204" pitchFamily="34" charset="0"/>
                <a:cs typeface="Arial" panose="020B0604020202020204" pitchFamily="34" charset="0"/>
              </a:rPr>
              <a:t> Masyarakat</a:t>
            </a:r>
          </a:p>
          <a:p>
            <a:pPr marL="533400" algn="just" defTabSz="685800">
              <a:spcAft>
                <a:spcPts val="900"/>
              </a:spcAft>
              <a:defRPr/>
            </a:pPr>
            <a:r>
              <a:rPr lang="en-US" sz="2250" dirty="0" err="1">
                <a:solidFill>
                  <a:prstClr val="black"/>
                </a:solidFill>
                <a:latin typeface="Arial" panose="020B0604020202020204" pitchFamily="34" charset="0"/>
                <a:cs typeface="Arial" panose="020B0604020202020204" pitchFamily="34" charset="0"/>
              </a:rPr>
              <a:t>Pemerintah</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daerah</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perlu</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mengembangkan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sumber-sumber</a:t>
            </a:r>
            <a:r>
              <a:rPr lang="en-US" sz="2250" dirty="0">
                <a:solidFill>
                  <a:prstClr val="black"/>
                </a:solidFill>
                <a:latin typeface="Arial" panose="020B0604020202020204" pitchFamily="34" charset="0"/>
                <a:cs typeface="Arial" panose="020B0604020202020204" pitchFamily="34" charset="0"/>
              </a:rPr>
              <a:t> PAD </a:t>
            </a:r>
            <a:r>
              <a:rPr lang="en-US" sz="2250" dirty="0" err="1">
                <a:solidFill>
                  <a:prstClr val="black"/>
                </a:solidFill>
                <a:latin typeface="Arial" panose="020B0604020202020204" pitchFamily="34" charset="0"/>
                <a:cs typeface="Arial" panose="020B0604020202020204" pitchFamily="34" charset="0"/>
              </a:rPr>
              <a:t>baru</a:t>
            </a:r>
            <a:r>
              <a:rPr lang="en-US" sz="2250" dirty="0">
                <a:solidFill>
                  <a:prstClr val="black"/>
                </a:solidFill>
                <a:latin typeface="Arial" panose="020B0604020202020204" pitchFamily="34" charset="0"/>
                <a:cs typeface="Arial" panose="020B0604020202020204" pitchFamily="34" charset="0"/>
              </a:rPr>
              <a:t> yang </a:t>
            </a:r>
            <a:r>
              <a:rPr lang="en-US" sz="2250" dirty="0" err="1">
                <a:solidFill>
                  <a:prstClr val="black"/>
                </a:solidFill>
                <a:latin typeface="Arial" panose="020B0604020202020204" pitchFamily="34" charset="0"/>
                <a:cs typeface="Arial" panose="020B0604020202020204" pitchFamily="34" charset="0"/>
              </a:rPr>
              <a:t>berorientasi</a:t>
            </a:r>
            <a:r>
              <a:rPr lang="en-US" sz="2250" dirty="0">
                <a:solidFill>
                  <a:prstClr val="black"/>
                </a:solidFill>
                <a:latin typeface="Arial" panose="020B0604020202020204" pitchFamily="34" charset="0"/>
                <a:cs typeface="Arial" panose="020B0604020202020204" pitchFamily="34" charset="0"/>
              </a:rPr>
              <a:t> pada </a:t>
            </a:r>
            <a:r>
              <a:rPr lang="en-US" sz="2250" dirty="0" err="1">
                <a:solidFill>
                  <a:prstClr val="black"/>
                </a:solidFill>
                <a:latin typeface="Arial" panose="020B0604020202020204" pitchFamily="34" charset="0"/>
                <a:cs typeface="Arial" panose="020B0604020202020204" pitchFamily="34" charset="0"/>
              </a:rPr>
              <a:t>potensi</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lokal</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tanpa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menambah</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beban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langsung</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kepada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masyarakat</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Misalnya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melalui</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pengenaan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pajak</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alat</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berat</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pengelolaan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aset</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daerah</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secara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produktif</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maupun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pemanfaatan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teknologi</a:t>
            </a:r>
            <a:r>
              <a:rPr lang="en-US" sz="2250" dirty="0">
                <a:solidFill>
                  <a:prstClr val="black"/>
                </a:solidFill>
                <a:latin typeface="Arial" panose="020B0604020202020204" pitchFamily="34" charset="0"/>
                <a:cs typeface="Arial" panose="020B0604020202020204" pitchFamily="34" charset="0"/>
              </a:rPr>
              <a:t> digital </a:t>
            </a:r>
            <a:r>
              <a:rPr lang="en-US" sz="2250" dirty="0" err="1">
                <a:solidFill>
                  <a:prstClr val="black"/>
                </a:solidFill>
                <a:latin typeface="Arial" panose="020B0604020202020204" pitchFamily="34" charset="0"/>
                <a:cs typeface="Arial" panose="020B0604020202020204" pitchFamily="34" charset="0"/>
              </a:rPr>
              <a:t>untuk</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meningkatkan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kepatuhan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pajak</a:t>
            </a:r>
            <a:r>
              <a:rPr lang="en-US" sz="2250" dirty="0">
                <a:solidFill>
                  <a:prstClr val="black"/>
                </a:solidFill>
                <a:latin typeface="Arial" panose="020B0604020202020204" pitchFamily="34" charset="0"/>
                <a:cs typeface="Arial" panose="020B0604020202020204" pitchFamily="34" charset="0"/>
              </a:rPr>
              <a:t> dan </a:t>
            </a:r>
            <a:r>
              <a:rPr lang="en-US" sz="2250" dirty="0" err="1">
                <a:solidFill>
                  <a:prstClr val="black"/>
                </a:solidFill>
                <a:latin typeface="Arial" panose="020B0604020202020204" pitchFamily="34" charset="0"/>
                <a:cs typeface="Arial" panose="020B0604020202020204" pitchFamily="34" charset="0"/>
              </a:rPr>
              <a:t>retribusi</a:t>
            </a:r>
            <a:r>
              <a:rPr lang="en-US" sz="2250" dirty="0">
                <a:solidFill>
                  <a:prstClr val="black"/>
                </a:solidFill>
                <a:latin typeface="Arial" panose="020B0604020202020204" pitchFamily="34" charset="0"/>
                <a:cs typeface="Arial" panose="020B0604020202020204" pitchFamily="34" charset="0"/>
              </a:rPr>
              <a:t>.</a:t>
            </a:r>
          </a:p>
          <a:p>
            <a:pPr marL="533400" indent="-533400" algn="just" defTabSz="685800">
              <a:buFont typeface="+mj-lt"/>
              <a:buAutoNum type="arabicPeriod" startAt="3"/>
              <a:defRPr/>
            </a:pPr>
            <a:r>
              <a:rPr lang="en-US" sz="2250" dirty="0" err="1">
                <a:solidFill>
                  <a:srgbClr val="1F497D"/>
                </a:solidFill>
                <a:highlight>
                  <a:srgbClr val="FFFF00"/>
                </a:highlight>
                <a:latin typeface="Arial Black" panose="020B0A04020102020204" pitchFamily="34" charset="0"/>
                <a:cs typeface="Arial" panose="020B0604020202020204" pitchFamily="34" charset="0"/>
              </a:rPr>
              <a:t>Pemanfaatan</a:t>
            </a:r>
            <a:r>
              <a:rPr lang="en-US" sz="2250" dirty="0">
                <a:solidFill>
                  <a:srgbClr val="1F497D"/>
                </a:solidFill>
                <a:highlight>
                  <a:srgbClr val="FFFF00"/>
                </a:highlight>
                <a:latin typeface="Arial Black" panose="020B0A04020102020204" pitchFamily="34" charset="0"/>
                <a:cs typeface="Arial" panose="020B0604020202020204" pitchFamily="34" charset="0"/>
              </a:rPr>
              <a:t> Program </a:t>
            </a:r>
            <a:r>
              <a:rPr lang="en-US" sz="2250" dirty="0" err="1">
                <a:solidFill>
                  <a:srgbClr val="1F497D"/>
                </a:solidFill>
                <a:highlight>
                  <a:srgbClr val="FFFF00"/>
                </a:highlight>
                <a:latin typeface="Arial Black" panose="020B0A04020102020204" pitchFamily="34" charset="0"/>
                <a:cs typeface="Arial" panose="020B0604020202020204" pitchFamily="34" charset="0"/>
              </a:rPr>
              <a:t>Strategis</a:t>
            </a:r>
            <a:r>
              <a:rPr lang="en-US" sz="2250" dirty="0">
                <a:solidFill>
                  <a:srgbClr val="1F497D"/>
                </a:solidFill>
                <a:highlight>
                  <a:srgbClr val="FFFF00"/>
                </a:highlight>
                <a:latin typeface="Arial Black" panose="020B0A04020102020204" pitchFamily="34" charset="0"/>
                <a:cs typeface="Arial" panose="020B0604020202020204" pitchFamily="34" charset="0"/>
              </a:rPr>
              <a:t> Nasional (PSN) </a:t>
            </a:r>
            <a:r>
              <a:rPr lang="en-US" sz="2250" dirty="0" err="1">
                <a:solidFill>
                  <a:srgbClr val="1F497D"/>
                </a:solidFill>
                <a:highlight>
                  <a:srgbClr val="FFFF00"/>
                </a:highlight>
                <a:latin typeface="Arial Black" panose="020B0A04020102020204" pitchFamily="34" charset="0"/>
                <a:cs typeface="Arial" panose="020B0604020202020204" pitchFamily="34" charset="0"/>
              </a:rPr>
              <a:t>sebagai</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Peluang</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Investasi</a:t>
            </a:r>
            <a:r>
              <a:rPr lang="en-US" sz="2250">
                <a:solidFill>
                  <a:srgbClr val="1F497D"/>
                </a:solidFill>
                <a:highlight>
                  <a:srgbClr val="FFFF00"/>
                </a:highlight>
                <a:latin typeface="Arial Black" panose="020B0A04020102020204" pitchFamily="34" charset="0"/>
                <a:cs typeface="Arial" panose="020B0604020202020204" pitchFamily="34" charset="0"/>
              </a:rPr>
              <a:t> dan Pertumbuhan</a:t>
            </a:r>
            <a:r>
              <a:rPr lang="en-US" sz="2250" dirty="0">
                <a:solidFill>
                  <a:srgbClr val="1F497D"/>
                </a:solidFill>
                <a:highlight>
                  <a:srgbClr val="FFFF00"/>
                </a:highlight>
                <a:latin typeface="Arial Black" panose="020B0A04020102020204" pitchFamily="34" charset="0"/>
                <a:cs typeface="Arial" panose="020B0604020202020204" pitchFamily="34" charset="0"/>
              </a:rPr>
              <a:t> Ekonomi Daerah</a:t>
            </a:r>
          </a:p>
          <a:p>
            <a:pPr marL="533400" algn="just" defTabSz="685800">
              <a:spcAft>
                <a:spcPts val="900"/>
              </a:spcAft>
              <a:defRPr/>
            </a:pPr>
            <a:r>
              <a:rPr lang="en-US" sz="2250" dirty="0">
                <a:solidFill>
                  <a:srgbClr val="1F497D"/>
                </a:solidFill>
                <a:latin typeface="Arial" panose="020B0604020202020204" pitchFamily="34" charset="0"/>
                <a:cs typeface="Arial" panose="020B0604020202020204" pitchFamily="34" charset="0"/>
              </a:rPr>
              <a:t>Daerah </a:t>
            </a:r>
            <a:r>
              <a:rPr lang="en-US" sz="2250" dirty="0" err="1">
                <a:solidFill>
                  <a:srgbClr val="1F497D"/>
                </a:solidFill>
                <a:latin typeface="Arial" panose="020B0604020202020204" pitchFamily="34" charset="0"/>
                <a:cs typeface="Arial" panose="020B0604020202020204" pitchFamily="34" charset="0"/>
              </a:rPr>
              <a:t>perlu</a:t>
            </a:r>
            <a:r>
              <a:rPr lang="en-US" sz="2250" dirty="0">
                <a:solidFill>
                  <a:srgbClr val="1F497D"/>
                </a:solidFill>
                <a:latin typeface="Arial" panose="020B0604020202020204" pitchFamily="34" charset="0"/>
                <a:cs typeface="Arial" panose="020B0604020202020204" pitchFamily="34" charset="0"/>
              </a:rPr>
              <a:t> </a:t>
            </a:r>
            <a:r>
              <a:rPr lang="en-US" sz="2250" dirty="0" err="1">
                <a:solidFill>
                  <a:srgbClr val="1F497D"/>
                </a:solidFill>
                <a:latin typeface="Arial" panose="020B0604020202020204" pitchFamily="34" charset="0"/>
                <a:cs typeface="Arial" panose="020B0604020202020204" pitchFamily="34" charset="0"/>
              </a:rPr>
              <a:t>menang</a:t>
            </a:r>
            <a:r>
              <a:rPr lang="en-US" sz="2250" dirty="0" err="1">
                <a:solidFill>
                  <a:prstClr val="black"/>
                </a:solidFill>
                <a:latin typeface="Arial" panose="020B0604020202020204" pitchFamily="34" charset="0"/>
                <a:cs typeface="Arial" panose="020B0604020202020204" pitchFamily="34" charset="0"/>
              </a:rPr>
              <a:t>kap</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peluang</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dari</a:t>
            </a:r>
            <a:r>
              <a:rPr lang="en-US" sz="2250" dirty="0">
                <a:solidFill>
                  <a:prstClr val="black"/>
                </a:solidFill>
                <a:latin typeface="Arial" panose="020B0604020202020204" pitchFamily="34" charset="0"/>
                <a:cs typeface="Arial" panose="020B0604020202020204" pitchFamily="34" charset="0"/>
              </a:rPr>
              <a:t> program </a:t>
            </a:r>
            <a:r>
              <a:rPr lang="en-US" sz="2250" dirty="0" err="1">
                <a:solidFill>
                  <a:prstClr val="black"/>
                </a:solidFill>
                <a:latin typeface="Arial" panose="020B0604020202020204" pitchFamily="34" charset="0"/>
                <a:cs typeface="Arial" panose="020B0604020202020204" pitchFamily="34" charset="0"/>
              </a:rPr>
              <a:t>strategis</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nasional</a:t>
            </a:r>
            <a:r>
              <a:rPr lang="en-US" sz="2250" dirty="0">
                <a:solidFill>
                  <a:prstClr val="black"/>
                </a:solidFill>
                <a:latin typeface="Arial" panose="020B0604020202020204" pitchFamily="34" charset="0"/>
                <a:cs typeface="Arial" panose="020B0604020202020204" pitchFamily="34" charset="0"/>
              </a:rPr>
              <a:t> yang </a:t>
            </a:r>
            <a:r>
              <a:rPr lang="en-US" sz="2250" dirty="0" err="1">
                <a:solidFill>
                  <a:prstClr val="black"/>
                </a:solidFill>
                <a:latin typeface="Arial" panose="020B0604020202020204" pitchFamily="34" charset="0"/>
                <a:cs typeface="Arial" panose="020B0604020202020204" pitchFamily="34" charset="0"/>
              </a:rPr>
              <a:t>masuk</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ke</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wilayahnya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Contohnya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Gubernur</a:t>
            </a:r>
            <a:r>
              <a:rPr lang="en-US" sz="2250" dirty="0">
                <a:solidFill>
                  <a:prstClr val="black"/>
                </a:solidFill>
                <a:latin typeface="Arial" panose="020B0604020202020204" pitchFamily="34" charset="0"/>
                <a:cs typeface="Arial" panose="020B0604020202020204" pitchFamily="34" charset="0"/>
              </a:rPr>
              <a:t> Maluku Utara yang </a:t>
            </a:r>
            <a:r>
              <a:rPr lang="en-US" sz="2250" dirty="0" err="1">
                <a:solidFill>
                  <a:prstClr val="black"/>
                </a:solidFill>
                <a:latin typeface="Arial" panose="020B0604020202020204" pitchFamily="34" charset="0"/>
                <a:cs typeface="Arial" panose="020B0604020202020204" pitchFamily="34" charset="0"/>
              </a:rPr>
              <a:t>mengkolaborasikan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Koperasi</a:t>
            </a:r>
            <a:r>
              <a:rPr lang="en-US" sz="2250" dirty="0">
                <a:solidFill>
                  <a:prstClr val="black"/>
                </a:solidFill>
                <a:latin typeface="Arial" panose="020B0604020202020204" pitchFamily="34" charset="0"/>
                <a:cs typeface="Arial" panose="020B0604020202020204" pitchFamily="34" charset="0"/>
              </a:rPr>
              <a:t> Desa </a:t>
            </a:r>
            <a:r>
              <a:rPr lang="en-US" sz="2250" dirty="0" err="1">
                <a:solidFill>
                  <a:prstClr val="black"/>
                </a:solidFill>
                <a:latin typeface="Arial" panose="020B0604020202020204" pitchFamily="34" charset="0"/>
                <a:cs typeface="Arial" panose="020B0604020202020204" pitchFamily="34" charset="0"/>
              </a:rPr>
              <a:t>Kelurahan</a:t>
            </a:r>
            <a:r>
              <a:rPr lang="en-US" sz="2250" dirty="0">
                <a:solidFill>
                  <a:prstClr val="black"/>
                </a:solidFill>
                <a:latin typeface="Arial" panose="020B0604020202020204" pitchFamily="34" charset="0"/>
                <a:cs typeface="Arial" panose="020B0604020202020204" pitchFamily="34" charset="0"/>
              </a:rPr>
              <a:t> Merah Putih (KDMP dan KKMP) </a:t>
            </a:r>
            <a:r>
              <a:rPr lang="en-US" sz="2250" dirty="0" err="1">
                <a:solidFill>
                  <a:prstClr val="black"/>
                </a:solidFill>
                <a:latin typeface="Arial" panose="020B0604020202020204" pitchFamily="34" charset="0"/>
                <a:cs typeface="Arial" panose="020B0604020202020204" pitchFamily="34" charset="0"/>
              </a:rPr>
              <a:t>dengan</a:t>
            </a:r>
            <a:r>
              <a:rPr lang="en-US" sz="2250" dirty="0">
                <a:solidFill>
                  <a:prstClr val="black"/>
                </a:solidFill>
                <a:latin typeface="Arial" panose="020B0604020202020204" pitchFamily="34" charset="0"/>
                <a:cs typeface="Arial" panose="020B0604020202020204" pitchFamily="34" charset="0"/>
              </a:rPr>
              <a:t> Makan </a:t>
            </a:r>
            <a:r>
              <a:rPr lang="en-US" sz="2250" dirty="0" err="1">
                <a:solidFill>
                  <a:prstClr val="black"/>
                </a:solidFill>
                <a:latin typeface="Arial" panose="020B0604020202020204" pitchFamily="34" charset="0"/>
                <a:cs typeface="Arial" panose="020B0604020202020204" pitchFamily="34" charset="0"/>
              </a:rPr>
              <a:t>Bergizi</a:t>
            </a:r>
            <a:r>
              <a:rPr lang="en-US" sz="2250" dirty="0">
                <a:solidFill>
                  <a:prstClr val="black"/>
                </a:solidFill>
                <a:latin typeface="Arial" panose="020B0604020202020204" pitchFamily="34" charset="0"/>
                <a:cs typeface="Arial" panose="020B0604020202020204" pitchFamily="34" charset="0"/>
              </a:rPr>
              <a:t> Gratis (MBG) </a:t>
            </a:r>
            <a:r>
              <a:rPr lang="en-US" sz="2250" dirty="0" err="1">
                <a:solidFill>
                  <a:prstClr val="black"/>
                </a:solidFill>
                <a:latin typeface="Arial" panose="020B0604020202020204" pitchFamily="34" charset="0"/>
                <a:cs typeface="Arial" panose="020B0604020202020204" pitchFamily="34" charset="0"/>
              </a:rPr>
              <a:t>sehingga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memberikan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nilai</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tambah</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bagi</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daerah</a:t>
            </a:r>
            <a:r>
              <a:rPr lang="en-US" sz="2250" dirty="0">
                <a:solidFill>
                  <a:prstClr val="black"/>
                </a:solidFill>
                <a:latin typeface="Arial" panose="020B0604020202020204" pitchFamily="34" charset="0"/>
                <a:cs typeface="Arial" panose="020B0604020202020204" pitchFamily="34" charset="0"/>
              </a:rPr>
              <a:t> dan </a:t>
            </a:r>
            <a:r>
              <a:rPr lang="en-US" sz="2250" dirty="0" err="1">
                <a:solidFill>
                  <a:prstClr val="black"/>
                </a:solidFill>
                <a:latin typeface="Arial" panose="020B0604020202020204" pitchFamily="34" charset="0"/>
                <a:cs typeface="Arial" panose="020B0604020202020204" pitchFamily="34" charset="0"/>
              </a:rPr>
              <a:t>mendorong</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investasi</a:t>
            </a:r>
            <a:r>
              <a:rPr lang="en-US" sz="2250" dirty="0">
                <a:solidFill>
                  <a:prstClr val="black"/>
                </a:solidFill>
                <a:latin typeface="Arial" panose="020B0604020202020204" pitchFamily="34" charset="0"/>
                <a:cs typeface="Arial" panose="020B0604020202020204" pitchFamily="34" charset="0"/>
              </a:rPr>
              <a:t> dan </a:t>
            </a:r>
            <a:r>
              <a:rPr lang="en-US" sz="2250" dirty="0" err="1">
                <a:solidFill>
                  <a:prstClr val="black"/>
                </a:solidFill>
                <a:latin typeface="Arial" panose="020B0604020202020204" pitchFamily="34" charset="0"/>
                <a:cs typeface="Arial" panose="020B0604020202020204" pitchFamily="34" charset="0"/>
              </a:rPr>
              <a:t>pertumbuhan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ekonomi</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daerah</a:t>
            </a:r>
            <a:r>
              <a:rPr lang="en-US" sz="2250" dirty="0">
                <a:solidFill>
                  <a:prstClr val="black"/>
                </a:solidFill>
                <a:latin typeface="Arial" panose="020B0604020202020204" pitchFamily="34" charset="0"/>
                <a:cs typeface="Arial" panose="020B0604020202020204" pitchFamily="34" charset="0"/>
              </a:rPr>
              <a:t>.</a:t>
            </a:r>
          </a:p>
          <a:p>
            <a:pPr marL="533400" indent="-533400" algn="just" defTabSz="685800">
              <a:buFont typeface="+mj-lt"/>
              <a:buAutoNum type="arabicPeriod" startAt="4"/>
              <a:defRPr/>
            </a:pPr>
            <a:r>
              <a:rPr lang="en-US" sz="2250" dirty="0" err="1">
                <a:solidFill>
                  <a:srgbClr val="1F497D"/>
                </a:solidFill>
                <a:highlight>
                  <a:srgbClr val="FFFF00"/>
                </a:highlight>
                <a:latin typeface="Arial Black" panose="020B0A04020102020204" pitchFamily="34" charset="0"/>
                <a:cs typeface="Arial" panose="020B0604020202020204" pitchFamily="34" charset="0"/>
              </a:rPr>
              <a:t>Memberikan</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kepastian</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dalam</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menciptakan</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lapangan</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kerja</a:t>
            </a:r>
            <a:r>
              <a:rPr lang="en-US" sz="2250" dirty="0">
                <a:solidFill>
                  <a:srgbClr val="1F497D"/>
                </a:solidFill>
                <a:highlight>
                  <a:srgbClr val="FFFF00"/>
                </a:highlight>
                <a:latin typeface="Arial Black" panose="020B0A04020102020204" pitchFamily="34" charset="0"/>
                <a:cs typeface="Arial" panose="020B0604020202020204" pitchFamily="34" charset="0"/>
              </a:rPr>
              <a:t> </a:t>
            </a:r>
            <a:r>
              <a:rPr lang="en-US" sz="2250" dirty="0" err="1">
                <a:solidFill>
                  <a:srgbClr val="1F497D"/>
                </a:solidFill>
                <a:highlight>
                  <a:srgbClr val="FFFF00"/>
                </a:highlight>
                <a:latin typeface="Arial Black" panose="020B0A04020102020204" pitchFamily="34" charset="0"/>
                <a:cs typeface="Arial" panose="020B0604020202020204" pitchFamily="34" charset="0"/>
              </a:rPr>
              <a:t>baru</a:t>
            </a:r>
            <a:r>
              <a:rPr lang="en-US" sz="2250" dirty="0">
                <a:solidFill>
                  <a:srgbClr val="1F497D"/>
                </a:solidFill>
                <a:highlight>
                  <a:srgbClr val="FFFF00"/>
                </a:highlight>
                <a:latin typeface="Arial Black" panose="020B0A04020102020204" pitchFamily="34" charset="0"/>
                <a:cs typeface="Arial" panose="020B0604020202020204" pitchFamily="34" charset="0"/>
              </a:rPr>
              <a:t>  </a:t>
            </a:r>
          </a:p>
          <a:p>
            <a:pPr marL="533400" algn="just" defTabSz="685800">
              <a:defRPr/>
            </a:pPr>
            <a:r>
              <a:rPr lang="en-US" sz="2250" dirty="0" err="1">
                <a:solidFill>
                  <a:prstClr val="black"/>
                </a:solidFill>
                <a:latin typeface="Arial" panose="020B0604020202020204" pitchFamily="34" charset="0"/>
                <a:cs typeface="Arial" panose="020B0604020202020204" pitchFamily="34" charset="0"/>
              </a:rPr>
              <a:t>Pemerintah</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daerah</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perlu</a:t>
            </a:r>
            <a:r>
              <a:rPr lang="en-US" sz="2250"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selain</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memberikan</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kemudahan</a:t>
            </a:r>
            <a:r>
              <a:rPr lang="en-US" sz="2250" b="1" dirty="0">
                <a:solidFill>
                  <a:prstClr val="black"/>
                </a:solidFill>
                <a:latin typeface="Arial" panose="020B0604020202020204" pitchFamily="34" charset="0"/>
                <a:cs typeface="Arial" panose="020B0604020202020204" pitchFamily="34" charset="0"/>
              </a:rPr>
              <a:t> dan </a:t>
            </a:r>
            <a:r>
              <a:rPr lang="en-US" sz="2250" b="1" dirty="0" err="1">
                <a:solidFill>
                  <a:prstClr val="black"/>
                </a:solidFill>
                <a:latin typeface="Arial" panose="020B0604020202020204" pitchFamily="34" charset="0"/>
                <a:cs typeface="Arial" panose="020B0604020202020204" pitchFamily="34" charset="0"/>
              </a:rPr>
              <a:t>keamanan</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berinvestasi</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bagi</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sektor</a:t>
            </a:r>
            <a:r>
              <a:rPr lang="en-US" sz="2250" b="1" dirty="0">
                <a:solidFill>
                  <a:prstClr val="black"/>
                </a:solidFill>
                <a:latin typeface="Arial" panose="020B0604020202020204" pitchFamily="34" charset="0"/>
                <a:cs typeface="Arial" panose="020B0604020202020204" pitchFamily="34" charset="0"/>
              </a:rPr>
              <a:t> </a:t>
            </a:r>
            <a:r>
              <a:rPr lang="en-US" sz="2250" b="1" dirty="0" err="1">
                <a:solidFill>
                  <a:prstClr val="black"/>
                </a:solidFill>
                <a:latin typeface="Arial" panose="020B0604020202020204" pitchFamily="34" charset="0"/>
                <a:cs typeface="Arial" panose="020B0604020202020204" pitchFamily="34" charset="0"/>
              </a:rPr>
              <a:t>swasta</a:t>
            </a:r>
            <a:r>
              <a:rPr lang="en-US" sz="2250" dirty="0">
                <a:solidFill>
                  <a:prstClr val="black"/>
                </a:solidFill>
                <a:latin typeface="Arial" panose="020B0604020202020204" pitchFamily="34" charset="0"/>
                <a:cs typeface="Arial" panose="020B0604020202020204" pitchFamily="34" charset="0"/>
              </a:rPr>
              <a:t>, juga  </a:t>
            </a:r>
            <a:r>
              <a:rPr lang="en-US" sz="2250" dirty="0" err="1">
                <a:solidFill>
                  <a:prstClr val="black"/>
                </a:solidFill>
                <a:latin typeface="Arial" panose="020B0604020202020204" pitchFamily="34" charset="0"/>
                <a:cs typeface="Arial" panose="020B0604020202020204" pitchFamily="34" charset="0"/>
              </a:rPr>
              <a:t>kepastian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hukum</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dalam</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berusaha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sehingga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mampu</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menciptakan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lapangan</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kerja</a:t>
            </a:r>
            <a:r>
              <a:rPr lang="en-US" sz="2250" dirty="0">
                <a:solidFill>
                  <a:prstClr val="black"/>
                </a:solidFill>
                <a:latin typeface="Arial" panose="020B0604020202020204" pitchFamily="34" charset="0"/>
                <a:cs typeface="Arial" panose="020B0604020202020204" pitchFamily="34" charset="0"/>
              </a:rPr>
              <a:t> </a:t>
            </a:r>
            <a:r>
              <a:rPr lang="en-US" sz="2250" dirty="0" err="1">
                <a:solidFill>
                  <a:prstClr val="black"/>
                </a:solidFill>
                <a:latin typeface="Arial" panose="020B0604020202020204" pitchFamily="34" charset="0"/>
                <a:cs typeface="Arial" panose="020B0604020202020204" pitchFamily="34" charset="0"/>
              </a:rPr>
              <a:t>baru</a:t>
            </a:r>
            <a:r>
              <a:rPr lang="en-US" sz="2250" dirty="0">
                <a:solidFill>
                  <a:prstClr val="black"/>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DFFF7569-89A6-5D77-D46F-994CE299DEE8}"/>
              </a:ext>
            </a:extLst>
          </p:cNvPr>
          <p:cNvSpPr txBox="1"/>
          <p:nvPr/>
        </p:nvSpPr>
        <p:spPr>
          <a:xfrm flipH="1">
            <a:off x="17420965" y="9804955"/>
            <a:ext cx="979004" cy="461665"/>
          </a:xfrm>
          <a:prstGeom prst="rect">
            <a:avLst/>
          </a:prstGeom>
          <a:noFill/>
        </p:spPr>
        <p:txBody>
          <a:bodyPr wrap="square">
            <a:spAutoFit/>
          </a:bodyPr>
          <a:lstStyle/>
          <a:p>
            <a:pPr algn="ctr" defTabSz="1371669">
              <a:defRPr/>
            </a:pPr>
            <a:fld id="{9681E556-FADF-4245-ACCD-13845DEB8DE6}" type="slidenum">
              <a:rPr lang="en-US" sz="2400" b="1">
                <a:solidFill>
                  <a:prstClr val="black"/>
                </a:solidFill>
                <a:latin typeface="Arial Black" panose="020B0A04020102020204" pitchFamily="34" charset="0"/>
                <a:ea typeface="Open Sans Extrabold" panose="020B0906030804020204" pitchFamily="34" charset="0"/>
                <a:cs typeface="Arial" panose="020B0604020202020204" pitchFamily="34" charset="0"/>
              </a:rPr>
              <a:pPr algn="ctr" defTabSz="1371669">
                <a:defRPr/>
              </a:pPr>
              <a:t>77</a:t>
            </a:fld>
            <a:endParaRPr lang="en-US" sz="2400" b="1" dirty="0">
              <a:solidFill>
                <a:prstClr val="black"/>
              </a:solidFill>
              <a:latin typeface="Arial Black" panose="020B0A04020102020204" pitchFamily="34" charset="0"/>
              <a:ea typeface="Open Sans Extrabold" panose="020B0906030804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E86FB9E5-B450-8977-93A1-2FC29AF2F81C}"/>
              </a:ext>
            </a:extLst>
          </p:cNvPr>
          <p:cNvGrpSpPr/>
          <p:nvPr/>
        </p:nvGrpSpPr>
        <p:grpSpPr>
          <a:xfrm>
            <a:off x="-1458558" y="1257196"/>
            <a:ext cx="5815406" cy="9163079"/>
            <a:chOff x="-863562" y="760975"/>
            <a:chExt cx="4075071" cy="6108719"/>
          </a:xfrm>
        </p:grpSpPr>
        <p:sp>
          <p:nvSpPr>
            <p:cNvPr id="19" name="Freeform: Shape 18">
              <a:extLst>
                <a:ext uri="{FF2B5EF4-FFF2-40B4-BE49-F238E27FC236}">
                  <a16:creationId xmlns:a16="http://schemas.microsoft.com/office/drawing/2014/main" id="{0E487D1B-7E2B-B8CA-6E1D-9C5FFE12E0CE}"/>
                </a:ext>
              </a:extLst>
            </p:cNvPr>
            <p:cNvSpPr/>
            <p:nvPr/>
          </p:nvSpPr>
          <p:spPr>
            <a:xfrm rot="18748526">
              <a:off x="-1056797" y="1819188"/>
              <a:ext cx="4279429" cy="3892959"/>
            </a:xfrm>
            <a:custGeom>
              <a:avLst/>
              <a:gdLst>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2235881 w 3639866"/>
                <a:gd name="connsiteY56" fmla="*/ 1484947 h 3405385"/>
                <a:gd name="connsiteX57" fmla="*/ 1856786 w 3639866"/>
                <a:gd name="connsiteY57" fmla="*/ 1834515 h 3405385"/>
                <a:gd name="connsiteX58" fmla="*/ 1572941 w 3639866"/>
                <a:gd name="connsiteY58" fmla="*/ 2096452 h 3405385"/>
                <a:gd name="connsiteX59" fmla="*/ 1191941 w 3639866"/>
                <a:gd name="connsiteY59" fmla="*/ 2446972 h 3405385"/>
                <a:gd name="connsiteX60" fmla="*/ 908096 w 3639866"/>
                <a:gd name="connsiteY60" fmla="*/ 2708910 h 3405385"/>
                <a:gd name="connsiteX61" fmla="*/ 526144 w 3639866"/>
                <a:gd name="connsiteY61" fmla="*/ 3060382 h 3405385"/>
                <a:gd name="connsiteX62" fmla="*/ 308021 w 3639866"/>
                <a:gd name="connsiteY62" fmla="*/ 3262312 h 3405385"/>
                <a:gd name="connsiteX63" fmla="*/ 278494 w 3639866"/>
                <a:gd name="connsiteY63" fmla="*/ 3261360 h 3405385"/>
                <a:gd name="connsiteX64" fmla="*/ 258491 w 3639866"/>
                <a:gd name="connsiteY64" fmla="*/ 3247072 h 3405385"/>
                <a:gd name="connsiteX65" fmla="*/ 249919 w 3639866"/>
                <a:gd name="connsiteY65" fmla="*/ 3274695 h 3405385"/>
                <a:gd name="connsiteX66" fmla="*/ 145144 w 3639866"/>
                <a:gd name="connsiteY66" fmla="*/ 3404235 h 3405385"/>
                <a:gd name="connsiteX67" fmla="*/ 3221 w 3639866"/>
                <a:gd name="connsiteY67" fmla="*/ 3307080 h 3405385"/>
                <a:gd name="connsiteX68" fmla="*/ 148001 w 3639866"/>
                <a:gd name="connsiteY68" fmla="*/ 3157537 h 3405385"/>
                <a:gd name="connsiteX69" fmla="*/ 163241 w 3639866"/>
                <a:gd name="connsiteY69" fmla="*/ 3157537 h 3405385"/>
                <a:gd name="connsiteX70" fmla="*/ 166099 w 3639866"/>
                <a:gd name="connsiteY70" fmla="*/ 3139440 h 3405385"/>
                <a:gd name="connsiteX71" fmla="*/ 168004 w 3639866"/>
                <a:gd name="connsiteY71" fmla="*/ 3090862 h 3405385"/>
                <a:gd name="connsiteX72" fmla="*/ 330881 w 3639866"/>
                <a:gd name="connsiteY72" fmla="*/ 2943225 h 3405385"/>
                <a:gd name="connsiteX73" fmla="*/ 339930 w 3639866"/>
                <a:gd name="connsiteY73" fmla="*/ 2929890 h 3405385"/>
                <a:gd name="connsiteX74" fmla="*/ 339229 w 3639866"/>
                <a:gd name="connsiteY74" fmla="*/ 2928736 h 3405385"/>
                <a:gd name="connsiteX75" fmla="*/ 610374 w 3639866"/>
                <a:gd name="connsiteY75" fmla="*/ 2681760 h 3405385"/>
                <a:gd name="connsiteX76" fmla="*/ 618536 w 3639866"/>
                <a:gd name="connsiteY76" fmla="*/ 2682240 h 3405385"/>
                <a:gd name="connsiteX77" fmla="*/ 872854 w 3639866"/>
                <a:gd name="connsiteY77" fmla="*/ 2449830 h 3405385"/>
                <a:gd name="connsiteX78" fmla="*/ 1219564 w 3639866"/>
                <a:gd name="connsiteY78" fmla="*/ 2133600 h 3405385"/>
                <a:gd name="connsiteX79" fmla="*/ 1473881 w 3639866"/>
                <a:gd name="connsiteY79" fmla="*/ 1901190 h 3405385"/>
                <a:gd name="connsiteX80" fmla="*/ 1823449 w 3639866"/>
                <a:gd name="connsiteY80" fmla="*/ 1582102 h 3405385"/>
                <a:gd name="connsiteX81" fmla="*/ 2074909 w 3639866"/>
                <a:gd name="connsiteY81" fmla="*/ 1352550 h 3405385"/>
                <a:gd name="connsiteX82" fmla="*/ 2344466 w 3639866"/>
                <a:gd name="connsiteY82" fmla="*/ 1106805 h 3405385"/>
                <a:gd name="connsiteX83" fmla="*/ 2346371 w 3639866"/>
                <a:gd name="connsiteY83" fmla="*/ 1083945 h 3405385"/>
                <a:gd name="connsiteX84" fmla="*/ 2353991 w 3639866"/>
                <a:gd name="connsiteY84" fmla="*/ 947737 h 3405385"/>
                <a:gd name="connsiteX85" fmla="*/ 2489246 w 3639866"/>
                <a:gd name="connsiteY85" fmla="*/ 941070 h 3405385"/>
                <a:gd name="connsiteX86" fmla="*/ 2499724 w 3639866"/>
                <a:gd name="connsiteY86" fmla="*/ 946785 h 3405385"/>
                <a:gd name="connsiteX87" fmla="*/ 2504486 w 3639866"/>
                <a:gd name="connsiteY87" fmla="*/ 934402 h 3405385"/>
                <a:gd name="connsiteX88" fmla="*/ 2514964 w 3639866"/>
                <a:gd name="connsiteY88" fmla="*/ 855345 h 3405385"/>
                <a:gd name="connsiteX89" fmla="*/ 2534966 w 3639866"/>
                <a:gd name="connsiteY89" fmla="*/ 832485 h 3405385"/>
                <a:gd name="connsiteX90" fmla="*/ 2656886 w 3639866"/>
                <a:gd name="connsiteY90" fmla="*/ 799147 h 3405385"/>
                <a:gd name="connsiteX91" fmla="*/ 2673079 w 3639866"/>
                <a:gd name="connsiteY91" fmla="*/ 793432 h 3405385"/>
                <a:gd name="connsiteX92" fmla="*/ 2605451 w 3639866"/>
                <a:gd name="connsiteY92" fmla="*/ 782955 h 3405385"/>
                <a:gd name="connsiteX93" fmla="*/ 2296841 w 3639866"/>
                <a:gd name="connsiteY93" fmla="*/ 446722 h 3405385"/>
                <a:gd name="connsiteX94" fmla="*/ 2617834 w 3639866"/>
                <a:gd name="connsiteY94" fmla="*/ 4762 h 3405385"/>
                <a:gd name="connsiteX95" fmla="*/ 2638789 w 3639866"/>
                <a:gd name="connsiteY95" fmla="*/ 0 h 3405385"/>
                <a:gd name="connsiteX96" fmla="*/ 2734039 w 3639866"/>
                <a:gd name="connsiteY96" fmla="*/ 0 h 3405385"/>
                <a:gd name="connsiteX97" fmla="*/ 2742611 w 3639866"/>
                <a:gd name="connsiteY97" fmla="*/ 1905 h 3405385"/>
                <a:gd name="connsiteX98" fmla="*/ 3005501 w 3639866"/>
                <a:gd name="connsiteY98" fmla="*/ 160972 h 3405385"/>
                <a:gd name="connsiteX99" fmla="*/ 3027409 w 3639866"/>
                <a:gd name="connsiteY99" fmla="*/ 160972 h 3405385"/>
                <a:gd name="connsiteX100" fmla="*/ 3553412 w 3639866"/>
                <a:gd name="connsiteY10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2235881 w 3639866"/>
                <a:gd name="connsiteY56" fmla="*/ 1484947 h 3405385"/>
                <a:gd name="connsiteX57" fmla="*/ 1856786 w 3639866"/>
                <a:gd name="connsiteY57" fmla="*/ 1834515 h 3405385"/>
                <a:gd name="connsiteX58" fmla="*/ 1572941 w 3639866"/>
                <a:gd name="connsiteY58" fmla="*/ 2096452 h 3405385"/>
                <a:gd name="connsiteX59" fmla="*/ 1191941 w 3639866"/>
                <a:gd name="connsiteY59" fmla="*/ 2446972 h 3405385"/>
                <a:gd name="connsiteX60" fmla="*/ 908096 w 3639866"/>
                <a:gd name="connsiteY60" fmla="*/ 2708910 h 3405385"/>
                <a:gd name="connsiteX61" fmla="*/ 526144 w 3639866"/>
                <a:gd name="connsiteY61" fmla="*/ 3060382 h 3405385"/>
                <a:gd name="connsiteX62" fmla="*/ 308021 w 3639866"/>
                <a:gd name="connsiteY62" fmla="*/ 3262312 h 3405385"/>
                <a:gd name="connsiteX63" fmla="*/ 278494 w 3639866"/>
                <a:gd name="connsiteY63" fmla="*/ 3261360 h 3405385"/>
                <a:gd name="connsiteX64" fmla="*/ 258491 w 3639866"/>
                <a:gd name="connsiteY64" fmla="*/ 3247072 h 3405385"/>
                <a:gd name="connsiteX65" fmla="*/ 249919 w 3639866"/>
                <a:gd name="connsiteY65" fmla="*/ 3274695 h 3405385"/>
                <a:gd name="connsiteX66" fmla="*/ 145144 w 3639866"/>
                <a:gd name="connsiteY66" fmla="*/ 3404235 h 3405385"/>
                <a:gd name="connsiteX67" fmla="*/ 3221 w 3639866"/>
                <a:gd name="connsiteY67" fmla="*/ 3307080 h 3405385"/>
                <a:gd name="connsiteX68" fmla="*/ 148001 w 3639866"/>
                <a:gd name="connsiteY68" fmla="*/ 3157537 h 3405385"/>
                <a:gd name="connsiteX69" fmla="*/ 163241 w 3639866"/>
                <a:gd name="connsiteY69" fmla="*/ 3157537 h 3405385"/>
                <a:gd name="connsiteX70" fmla="*/ 166099 w 3639866"/>
                <a:gd name="connsiteY70" fmla="*/ 3139440 h 3405385"/>
                <a:gd name="connsiteX71" fmla="*/ 168004 w 3639866"/>
                <a:gd name="connsiteY71" fmla="*/ 3090862 h 3405385"/>
                <a:gd name="connsiteX72" fmla="*/ 330881 w 3639866"/>
                <a:gd name="connsiteY72" fmla="*/ 2943225 h 3405385"/>
                <a:gd name="connsiteX73" fmla="*/ 339930 w 3639866"/>
                <a:gd name="connsiteY73" fmla="*/ 2929890 h 3405385"/>
                <a:gd name="connsiteX74" fmla="*/ 339229 w 3639866"/>
                <a:gd name="connsiteY74" fmla="*/ 2928736 h 3405385"/>
                <a:gd name="connsiteX75" fmla="*/ 610374 w 3639866"/>
                <a:gd name="connsiteY75" fmla="*/ 2681760 h 3405385"/>
                <a:gd name="connsiteX76" fmla="*/ 618536 w 3639866"/>
                <a:gd name="connsiteY76" fmla="*/ 2682240 h 3405385"/>
                <a:gd name="connsiteX77" fmla="*/ 872854 w 3639866"/>
                <a:gd name="connsiteY77" fmla="*/ 2449830 h 3405385"/>
                <a:gd name="connsiteX78" fmla="*/ 1219564 w 3639866"/>
                <a:gd name="connsiteY78" fmla="*/ 2133600 h 3405385"/>
                <a:gd name="connsiteX79" fmla="*/ 1473881 w 3639866"/>
                <a:gd name="connsiteY79" fmla="*/ 1901190 h 3405385"/>
                <a:gd name="connsiteX80" fmla="*/ 1823449 w 3639866"/>
                <a:gd name="connsiteY80" fmla="*/ 1582102 h 3405385"/>
                <a:gd name="connsiteX81" fmla="*/ 2344466 w 3639866"/>
                <a:gd name="connsiteY81" fmla="*/ 1106805 h 3405385"/>
                <a:gd name="connsiteX82" fmla="*/ 2346371 w 3639866"/>
                <a:gd name="connsiteY82" fmla="*/ 1083945 h 3405385"/>
                <a:gd name="connsiteX83" fmla="*/ 2353991 w 3639866"/>
                <a:gd name="connsiteY83" fmla="*/ 947737 h 3405385"/>
                <a:gd name="connsiteX84" fmla="*/ 2489246 w 3639866"/>
                <a:gd name="connsiteY84" fmla="*/ 941070 h 3405385"/>
                <a:gd name="connsiteX85" fmla="*/ 2499724 w 3639866"/>
                <a:gd name="connsiteY85" fmla="*/ 946785 h 3405385"/>
                <a:gd name="connsiteX86" fmla="*/ 2504486 w 3639866"/>
                <a:gd name="connsiteY86" fmla="*/ 934402 h 3405385"/>
                <a:gd name="connsiteX87" fmla="*/ 2514964 w 3639866"/>
                <a:gd name="connsiteY87" fmla="*/ 855345 h 3405385"/>
                <a:gd name="connsiteX88" fmla="*/ 2534966 w 3639866"/>
                <a:gd name="connsiteY88" fmla="*/ 832485 h 3405385"/>
                <a:gd name="connsiteX89" fmla="*/ 2656886 w 3639866"/>
                <a:gd name="connsiteY89" fmla="*/ 799147 h 3405385"/>
                <a:gd name="connsiteX90" fmla="*/ 2673079 w 3639866"/>
                <a:gd name="connsiteY90" fmla="*/ 793432 h 3405385"/>
                <a:gd name="connsiteX91" fmla="*/ 2605451 w 3639866"/>
                <a:gd name="connsiteY91" fmla="*/ 782955 h 3405385"/>
                <a:gd name="connsiteX92" fmla="*/ 2296841 w 3639866"/>
                <a:gd name="connsiteY92" fmla="*/ 446722 h 3405385"/>
                <a:gd name="connsiteX93" fmla="*/ 2617834 w 3639866"/>
                <a:gd name="connsiteY93" fmla="*/ 4762 h 3405385"/>
                <a:gd name="connsiteX94" fmla="*/ 2638789 w 3639866"/>
                <a:gd name="connsiteY94" fmla="*/ 0 h 3405385"/>
                <a:gd name="connsiteX95" fmla="*/ 2734039 w 3639866"/>
                <a:gd name="connsiteY95" fmla="*/ 0 h 3405385"/>
                <a:gd name="connsiteX96" fmla="*/ 2742611 w 3639866"/>
                <a:gd name="connsiteY96" fmla="*/ 1905 h 3405385"/>
                <a:gd name="connsiteX97" fmla="*/ 3005501 w 3639866"/>
                <a:gd name="connsiteY97" fmla="*/ 160972 h 3405385"/>
                <a:gd name="connsiteX98" fmla="*/ 3027409 w 3639866"/>
                <a:gd name="connsiteY98" fmla="*/ 160972 h 3405385"/>
                <a:gd name="connsiteX99" fmla="*/ 3553412 w 3639866"/>
                <a:gd name="connsiteY99"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2235881 w 3639866"/>
                <a:gd name="connsiteY56" fmla="*/ 1484947 h 3405385"/>
                <a:gd name="connsiteX57" fmla="*/ 1856786 w 3639866"/>
                <a:gd name="connsiteY57" fmla="*/ 1834515 h 3405385"/>
                <a:gd name="connsiteX58" fmla="*/ 1572941 w 3639866"/>
                <a:gd name="connsiteY58" fmla="*/ 2096452 h 3405385"/>
                <a:gd name="connsiteX59" fmla="*/ 1191941 w 3639866"/>
                <a:gd name="connsiteY59" fmla="*/ 2446972 h 3405385"/>
                <a:gd name="connsiteX60" fmla="*/ 908096 w 3639866"/>
                <a:gd name="connsiteY60" fmla="*/ 2708910 h 3405385"/>
                <a:gd name="connsiteX61" fmla="*/ 526144 w 3639866"/>
                <a:gd name="connsiteY61" fmla="*/ 3060382 h 3405385"/>
                <a:gd name="connsiteX62" fmla="*/ 308021 w 3639866"/>
                <a:gd name="connsiteY62" fmla="*/ 3262312 h 3405385"/>
                <a:gd name="connsiteX63" fmla="*/ 278494 w 3639866"/>
                <a:gd name="connsiteY63" fmla="*/ 3261360 h 3405385"/>
                <a:gd name="connsiteX64" fmla="*/ 258491 w 3639866"/>
                <a:gd name="connsiteY64" fmla="*/ 3247072 h 3405385"/>
                <a:gd name="connsiteX65" fmla="*/ 249919 w 3639866"/>
                <a:gd name="connsiteY65" fmla="*/ 3274695 h 3405385"/>
                <a:gd name="connsiteX66" fmla="*/ 145144 w 3639866"/>
                <a:gd name="connsiteY66" fmla="*/ 3404235 h 3405385"/>
                <a:gd name="connsiteX67" fmla="*/ 3221 w 3639866"/>
                <a:gd name="connsiteY67" fmla="*/ 3307080 h 3405385"/>
                <a:gd name="connsiteX68" fmla="*/ 148001 w 3639866"/>
                <a:gd name="connsiteY68" fmla="*/ 3157537 h 3405385"/>
                <a:gd name="connsiteX69" fmla="*/ 163241 w 3639866"/>
                <a:gd name="connsiteY69" fmla="*/ 3157537 h 3405385"/>
                <a:gd name="connsiteX70" fmla="*/ 166099 w 3639866"/>
                <a:gd name="connsiteY70" fmla="*/ 3139440 h 3405385"/>
                <a:gd name="connsiteX71" fmla="*/ 168004 w 3639866"/>
                <a:gd name="connsiteY71" fmla="*/ 3090862 h 3405385"/>
                <a:gd name="connsiteX72" fmla="*/ 330881 w 3639866"/>
                <a:gd name="connsiteY72" fmla="*/ 2943225 h 3405385"/>
                <a:gd name="connsiteX73" fmla="*/ 339930 w 3639866"/>
                <a:gd name="connsiteY73" fmla="*/ 2929890 h 3405385"/>
                <a:gd name="connsiteX74" fmla="*/ 339229 w 3639866"/>
                <a:gd name="connsiteY74" fmla="*/ 2928736 h 3405385"/>
                <a:gd name="connsiteX75" fmla="*/ 610374 w 3639866"/>
                <a:gd name="connsiteY75" fmla="*/ 2681760 h 3405385"/>
                <a:gd name="connsiteX76" fmla="*/ 618536 w 3639866"/>
                <a:gd name="connsiteY76" fmla="*/ 2682240 h 3405385"/>
                <a:gd name="connsiteX77" fmla="*/ 872854 w 3639866"/>
                <a:gd name="connsiteY77" fmla="*/ 2449830 h 3405385"/>
                <a:gd name="connsiteX78" fmla="*/ 1219564 w 3639866"/>
                <a:gd name="connsiteY78" fmla="*/ 2133600 h 3405385"/>
                <a:gd name="connsiteX79" fmla="*/ 1473881 w 3639866"/>
                <a:gd name="connsiteY79" fmla="*/ 1901190 h 3405385"/>
                <a:gd name="connsiteX80" fmla="*/ 2344466 w 3639866"/>
                <a:gd name="connsiteY80" fmla="*/ 1106805 h 3405385"/>
                <a:gd name="connsiteX81" fmla="*/ 2346371 w 3639866"/>
                <a:gd name="connsiteY81" fmla="*/ 1083945 h 3405385"/>
                <a:gd name="connsiteX82" fmla="*/ 2353991 w 3639866"/>
                <a:gd name="connsiteY82" fmla="*/ 947737 h 3405385"/>
                <a:gd name="connsiteX83" fmla="*/ 2489246 w 3639866"/>
                <a:gd name="connsiteY83" fmla="*/ 941070 h 3405385"/>
                <a:gd name="connsiteX84" fmla="*/ 2499724 w 3639866"/>
                <a:gd name="connsiteY84" fmla="*/ 946785 h 3405385"/>
                <a:gd name="connsiteX85" fmla="*/ 2504486 w 3639866"/>
                <a:gd name="connsiteY85" fmla="*/ 934402 h 3405385"/>
                <a:gd name="connsiteX86" fmla="*/ 2514964 w 3639866"/>
                <a:gd name="connsiteY86" fmla="*/ 855345 h 3405385"/>
                <a:gd name="connsiteX87" fmla="*/ 2534966 w 3639866"/>
                <a:gd name="connsiteY87" fmla="*/ 832485 h 3405385"/>
                <a:gd name="connsiteX88" fmla="*/ 2656886 w 3639866"/>
                <a:gd name="connsiteY88" fmla="*/ 799147 h 3405385"/>
                <a:gd name="connsiteX89" fmla="*/ 2673079 w 3639866"/>
                <a:gd name="connsiteY89" fmla="*/ 793432 h 3405385"/>
                <a:gd name="connsiteX90" fmla="*/ 2605451 w 3639866"/>
                <a:gd name="connsiteY90" fmla="*/ 782955 h 3405385"/>
                <a:gd name="connsiteX91" fmla="*/ 2296841 w 3639866"/>
                <a:gd name="connsiteY91" fmla="*/ 446722 h 3405385"/>
                <a:gd name="connsiteX92" fmla="*/ 2617834 w 3639866"/>
                <a:gd name="connsiteY92" fmla="*/ 4762 h 3405385"/>
                <a:gd name="connsiteX93" fmla="*/ 2638789 w 3639866"/>
                <a:gd name="connsiteY93" fmla="*/ 0 h 3405385"/>
                <a:gd name="connsiteX94" fmla="*/ 2734039 w 3639866"/>
                <a:gd name="connsiteY94" fmla="*/ 0 h 3405385"/>
                <a:gd name="connsiteX95" fmla="*/ 2742611 w 3639866"/>
                <a:gd name="connsiteY95" fmla="*/ 1905 h 3405385"/>
                <a:gd name="connsiteX96" fmla="*/ 3005501 w 3639866"/>
                <a:gd name="connsiteY96" fmla="*/ 160972 h 3405385"/>
                <a:gd name="connsiteX97" fmla="*/ 3027409 w 3639866"/>
                <a:gd name="connsiteY97" fmla="*/ 160972 h 3405385"/>
                <a:gd name="connsiteX98" fmla="*/ 3553412 w 3639866"/>
                <a:gd name="connsiteY98"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2235881 w 3639866"/>
                <a:gd name="connsiteY56" fmla="*/ 1484947 h 3405385"/>
                <a:gd name="connsiteX57" fmla="*/ 1856786 w 3639866"/>
                <a:gd name="connsiteY57" fmla="*/ 1834515 h 3405385"/>
                <a:gd name="connsiteX58" fmla="*/ 1572941 w 3639866"/>
                <a:gd name="connsiteY58" fmla="*/ 2096452 h 3405385"/>
                <a:gd name="connsiteX59" fmla="*/ 1191941 w 3639866"/>
                <a:gd name="connsiteY59" fmla="*/ 2446972 h 3405385"/>
                <a:gd name="connsiteX60" fmla="*/ 908096 w 3639866"/>
                <a:gd name="connsiteY60" fmla="*/ 2708910 h 3405385"/>
                <a:gd name="connsiteX61" fmla="*/ 526144 w 3639866"/>
                <a:gd name="connsiteY61" fmla="*/ 3060382 h 3405385"/>
                <a:gd name="connsiteX62" fmla="*/ 308021 w 3639866"/>
                <a:gd name="connsiteY62" fmla="*/ 3262312 h 3405385"/>
                <a:gd name="connsiteX63" fmla="*/ 278494 w 3639866"/>
                <a:gd name="connsiteY63" fmla="*/ 3261360 h 3405385"/>
                <a:gd name="connsiteX64" fmla="*/ 258491 w 3639866"/>
                <a:gd name="connsiteY64" fmla="*/ 3247072 h 3405385"/>
                <a:gd name="connsiteX65" fmla="*/ 249919 w 3639866"/>
                <a:gd name="connsiteY65" fmla="*/ 3274695 h 3405385"/>
                <a:gd name="connsiteX66" fmla="*/ 145144 w 3639866"/>
                <a:gd name="connsiteY66" fmla="*/ 3404235 h 3405385"/>
                <a:gd name="connsiteX67" fmla="*/ 3221 w 3639866"/>
                <a:gd name="connsiteY67" fmla="*/ 3307080 h 3405385"/>
                <a:gd name="connsiteX68" fmla="*/ 148001 w 3639866"/>
                <a:gd name="connsiteY68" fmla="*/ 3157537 h 3405385"/>
                <a:gd name="connsiteX69" fmla="*/ 163241 w 3639866"/>
                <a:gd name="connsiteY69" fmla="*/ 3157537 h 3405385"/>
                <a:gd name="connsiteX70" fmla="*/ 166099 w 3639866"/>
                <a:gd name="connsiteY70" fmla="*/ 3139440 h 3405385"/>
                <a:gd name="connsiteX71" fmla="*/ 168004 w 3639866"/>
                <a:gd name="connsiteY71" fmla="*/ 3090862 h 3405385"/>
                <a:gd name="connsiteX72" fmla="*/ 330881 w 3639866"/>
                <a:gd name="connsiteY72" fmla="*/ 2943225 h 3405385"/>
                <a:gd name="connsiteX73" fmla="*/ 339930 w 3639866"/>
                <a:gd name="connsiteY73" fmla="*/ 2929890 h 3405385"/>
                <a:gd name="connsiteX74" fmla="*/ 339229 w 3639866"/>
                <a:gd name="connsiteY74" fmla="*/ 2928736 h 3405385"/>
                <a:gd name="connsiteX75" fmla="*/ 610374 w 3639866"/>
                <a:gd name="connsiteY75" fmla="*/ 2681760 h 3405385"/>
                <a:gd name="connsiteX76" fmla="*/ 618536 w 3639866"/>
                <a:gd name="connsiteY76" fmla="*/ 2682240 h 3405385"/>
                <a:gd name="connsiteX77" fmla="*/ 872854 w 3639866"/>
                <a:gd name="connsiteY77" fmla="*/ 2449830 h 3405385"/>
                <a:gd name="connsiteX78" fmla="*/ 1219564 w 3639866"/>
                <a:gd name="connsiteY78" fmla="*/ 2133600 h 3405385"/>
                <a:gd name="connsiteX79" fmla="*/ 2344466 w 3639866"/>
                <a:gd name="connsiteY79" fmla="*/ 1106805 h 3405385"/>
                <a:gd name="connsiteX80" fmla="*/ 2346371 w 3639866"/>
                <a:gd name="connsiteY80" fmla="*/ 1083945 h 3405385"/>
                <a:gd name="connsiteX81" fmla="*/ 2353991 w 3639866"/>
                <a:gd name="connsiteY81" fmla="*/ 947737 h 3405385"/>
                <a:gd name="connsiteX82" fmla="*/ 2489246 w 3639866"/>
                <a:gd name="connsiteY82" fmla="*/ 941070 h 3405385"/>
                <a:gd name="connsiteX83" fmla="*/ 2499724 w 3639866"/>
                <a:gd name="connsiteY83" fmla="*/ 946785 h 3405385"/>
                <a:gd name="connsiteX84" fmla="*/ 2504486 w 3639866"/>
                <a:gd name="connsiteY84" fmla="*/ 934402 h 3405385"/>
                <a:gd name="connsiteX85" fmla="*/ 2514964 w 3639866"/>
                <a:gd name="connsiteY85" fmla="*/ 855345 h 3405385"/>
                <a:gd name="connsiteX86" fmla="*/ 2534966 w 3639866"/>
                <a:gd name="connsiteY86" fmla="*/ 832485 h 3405385"/>
                <a:gd name="connsiteX87" fmla="*/ 2656886 w 3639866"/>
                <a:gd name="connsiteY87" fmla="*/ 799147 h 3405385"/>
                <a:gd name="connsiteX88" fmla="*/ 2673079 w 3639866"/>
                <a:gd name="connsiteY88" fmla="*/ 793432 h 3405385"/>
                <a:gd name="connsiteX89" fmla="*/ 2605451 w 3639866"/>
                <a:gd name="connsiteY89" fmla="*/ 782955 h 3405385"/>
                <a:gd name="connsiteX90" fmla="*/ 2296841 w 3639866"/>
                <a:gd name="connsiteY90" fmla="*/ 446722 h 3405385"/>
                <a:gd name="connsiteX91" fmla="*/ 2617834 w 3639866"/>
                <a:gd name="connsiteY91" fmla="*/ 4762 h 3405385"/>
                <a:gd name="connsiteX92" fmla="*/ 2638789 w 3639866"/>
                <a:gd name="connsiteY92" fmla="*/ 0 h 3405385"/>
                <a:gd name="connsiteX93" fmla="*/ 2734039 w 3639866"/>
                <a:gd name="connsiteY93" fmla="*/ 0 h 3405385"/>
                <a:gd name="connsiteX94" fmla="*/ 2742611 w 3639866"/>
                <a:gd name="connsiteY94" fmla="*/ 1905 h 3405385"/>
                <a:gd name="connsiteX95" fmla="*/ 3005501 w 3639866"/>
                <a:gd name="connsiteY95" fmla="*/ 160972 h 3405385"/>
                <a:gd name="connsiteX96" fmla="*/ 3027409 w 3639866"/>
                <a:gd name="connsiteY96" fmla="*/ 160972 h 3405385"/>
                <a:gd name="connsiteX97" fmla="*/ 3553412 w 3639866"/>
                <a:gd name="connsiteY97"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2235881 w 3639866"/>
                <a:gd name="connsiteY56" fmla="*/ 1484947 h 3405385"/>
                <a:gd name="connsiteX57" fmla="*/ 1856786 w 3639866"/>
                <a:gd name="connsiteY57" fmla="*/ 1834515 h 3405385"/>
                <a:gd name="connsiteX58" fmla="*/ 1572941 w 3639866"/>
                <a:gd name="connsiteY58" fmla="*/ 2096452 h 3405385"/>
                <a:gd name="connsiteX59" fmla="*/ 1191941 w 3639866"/>
                <a:gd name="connsiteY59" fmla="*/ 2446972 h 3405385"/>
                <a:gd name="connsiteX60" fmla="*/ 908096 w 3639866"/>
                <a:gd name="connsiteY60" fmla="*/ 2708910 h 3405385"/>
                <a:gd name="connsiteX61" fmla="*/ 526144 w 3639866"/>
                <a:gd name="connsiteY61" fmla="*/ 3060382 h 3405385"/>
                <a:gd name="connsiteX62" fmla="*/ 308021 w 3639866"/>
                <a:gd name="connsiteY62" fmla="*/ 3262312 h 3405385"/>
                <a:gd name="connsiteX63" fmla="*/ 278494 w 3639866"/>
                <a:gd name="connsiteY63" fmla="*/ 3261360 h 3405385"/>
                <a:gd name="connsiteX64" fmla="*/ 258491 w 3639866"/>
                <a:gd name="connsiteY64" fmla="*/ 3247072 h 3405385"/>
                <a:gd name="connsiteX65" fmla="*/ 249919 w 3639866"/>
                <a:gd name="connsiteY65" fmla="*/ 3274695 h 3405385"/>
                <a:gd name="connsiteX66" fmla="*/ 145144 w 3639866"/>
                <a:gd name="connsiteY66" fmla="*/ 3404235 h 3405385"/>
                <a:gd name="connsiteX67" fmla="*/ 3221 w 3639866"/>
                <a:gd name="connsiteY67" fmla="*/ 3307080 h 3405385"/>
                <a:gd name="connsiteX68" fmla="*/ 148001 w 3639866"/>
                <a:gd name="connsiteY68" fmla="*/ 3157537 h 3405385"/>
                <a:gd name="connsiteX69" fmla="*/ 163241 w 3639866"/>
                <a:gd name="connsiteY69" fmla="*/ 3157537 h 3405385"/>
                <a:gd name="connsiteX70" fmla="*/ 166099 w 3639866"/>
                <a:gd name="connsiteY70" fmla="*/ 3139440 h 3405385"/>
                <a:gd name="connsiteX71" fmla="*/ 168004 w 3639866"/>
                <a:gd name="connsiteY71" fmla="*/ 3090862 h 3405385"/>
                <a:gd name="connsiteX72" fmla="*/ 330881 w 3639866"/>
                <a:gd name="connsiteY72" fmla="*/ 2943225 h 3405385"/>
                <a:gd name="connsiteX73" fmla="*/ 339930 w 3639866"/>
                <a:gd name="connsiteY73" fmla="*/ 2929890 h 3405385"/>
                <a:gd name="connsiteX74" fmla="*/ 339229 w 3639866"/>
                <a:gd name="connsiteY74" fmla="*/ 2928736 h 3405385"/>
                <a:gd name="connsiteX75" fmla="*/ 610374 w 3639866"/>
                <a:gd name="connsiteY75" fmla="*/ 2681760 h 3405385"/>
                <a:gd name="connsiteX76" fmla="*/ 618536 w 3639866"/>
                <a:gd name="connsiteY76" fmla="*/ 2682240 h 3405385"/>
                <a:gd name="connsiteX77" fmla="*/ 872854 w 3639866"/>
                <a:gd name="connsiteY77" fmla="*/ 2449830 h 3405385"/>
                <a:gd name="connsiteX78" fmla="*/ 2344466 w 3639866"/>
                <a:gd name="connsiteY78" fmla="*/ 1106805 h 3405385"/>
                <a:gd name="connsiteX79" fmla="*/ 2346371 w 3639866"/>
                <a:gd name="connsiteY79" fmla="*/ 1083945 h 3405385"/>
                <a:gd name="connsiteX80" fmla="*/ 2353991 w 3639866"/>
                <a:gd name="connsiteY80" fmla="*/ 947737 h 3405385"/>
                <a:gd name="connsiteX81" fmla="*/ 2489246 w 3639866"/>
                <a:gd name="connsiteY81" fmla="*/ 941070 h 3405385"/>
                <a:gd name="connsiteX82" fmla="*/ 2499724 w 3639866"/>
                <a:gd name="connsiteY82" fmla="*/ 946785 h 3405385"/>
                <a:gd name="connsiteX83" fmla="*/ 2504486 w 3639866"/>
                <a:gd name="connsiteY83" fmla="*/ 934402 h 3405385"/>
                <a:gd name="connsiteX84" fmla="*/ 2514964 w 3639866"/>
                <a:gd name="connsiteY84" fmla="*/ 855345 h 3405385"/>
                <a:gd name="connsiteX85" fmla="*/ 2534966 w 3639866"/>
                <a:gd name="connsiteY85" fmla="*/ 832485 h 3405385"/>
                <a:gd name="connsiteX86" fmla="*/ 2656886 w 3639866"/>
                <a:gd name="connsiteY86" fmla="*/ 799147 h 3405385"/>
                <a:gd name="connsiteX87" fmla="*/ 2673079 w 3639866"/>
                <a:gd name="connsiteY87" fmla="*/ 793432 h 3405385"/>
                <a:gd name="connsiteX88" fmla="*/ 2605451 w 3639866"/>
                <a:gd name="connsiteY88" fmla="*/ 782955 h 3405385"/>
                <a:gd name="connsiteX89" fmla="*/ 2296841 w 3639866"/>
                <a:gd name="connsiteY89" fmla="*/ 446722 h 3405385"/>
                <a:gd name="connsiteX90" fmla="*/ 2617834 w 3639866"/>
                <a:gd name="connsiteY90" fmla="*/ 4762 h 3405385"/>
                <a:gd name="connsiteX91" fmla="*/ 2638789 w 3639866"/>
                <a:gd name="connsiteY91" fmla="*/ 0 h 3405385"/>
                <a:gd name="connsiteX92" fmla="*/ 2734039 w 3639866"/>
                <a:gd name="connsiteY92" fmla="*/ 0 h 3405385"/>
                <a:gd name="connsiteX93" fmla="*/ 2742611 w 3639866"/>
                <a:gd name="connsiteY93" fmla="*/ 1905 h 3405385"/>
                <a:gd name="connsiteX94" fmla="*/ 3005501 w 3639866"/>
                <a:gd name="connsiteY94" fmla="*/ 160972 h 3405385"/>
                <a:gd name="connsiteX95" fmla="*/ 3027409 w 3639866"/>
                <a:gd name="connsiteY95" fmla="*/ 160972 h 3405385"/>
                <a:gd name="connsiteX96" fmla="*/ 3553412 w 3639866"/>
                <a:gd name="connsiteY96"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2235881 w 3639866"/>
                <a:gd name="connsiteY56" fmla="*/ 1484947 h 3405385"/>
                <a:gd name="connsiteX57" fmla="*/ 1856786 w 3639866"/>
                <a:gd name="connsiteY57" fmla="*/ 1834515 h 3405385"/>
                <a:gd name="connsiteX58" fmla="*/ 1191941 w 3639866"/>
                <a:gd name="connsiteY58" fmla="*/ 2446972 h 3405385"/>
                <a:gd name="connsiteX59" fmla="*/ 908096 w 3639866"/>
                <a:gd name="connsiteY59" fmla="*/ 2708910 h 3405385"/>
                <a:gd name="connsiteX60" fmla="*/ 526144 w 3639866"/>
                <a:gd name="connsiteY60" fmla="*/ 3060382 h 3405385"/>
                <a:gd name="connsiteX61" fmla="*/ 308021 w 3639866"/>
                <a:gd name="connsiteY61" fmla="*/ 3262312 h 3405385"/>
                <a:gd name="connsiteX62" fmla="*/ 278494 w 3639866"/>
                <a:gd name="connsiteY62" fmla="*/ 3261360 h 3405385"/>
                <a:gd name="connsiteX63" fmla="*/ 258491 w 3639866"/>
                <a:gd name="connsiteY63" fmla="*/ 3247072 h 3405385"/>
                <a:gd name="connsiteX64" fmla="*/ 249919 w 3639866"/>
                <a:gd name="connsiteY64" fmla="*/ 3274695 h 3405385"/>
                <a:gd name="connsiteX65" fmla="*/ 145144 w 3639866"/>
                <a:gd name="connsiteY65" fmla="*/ 3404235 h 3405385"/>
                <a:gd name="connsiteX66" fmla="*/ 3221 w 3639866"/>
                <a:gd name="connsiteY66" fmla="*/ 3307080 h 3405385"/>
                <a:gd name="connsiteX67" fmla="*/ 148001 w 3639866"/>
                <a:gd name="connsiteY67" fmla="*/ 3157537 h 3405385"/>
                <a:gd name="connsiteX68" fmla="*/ 163241 w 3639866"/>
                <a:gd name="connsiteY68" fmla="*/ 3157537 h 3405385"/>
                <a:gd name="connsiteX69" fmla="*/ 166099 w 3639866"/>
                <a:gd name="connsiteY69" fmla="*/ 3139440 h 3405385"/>
                <a:gd name="connsiteX70" fmla="*/ 168004 w 3639866"/>
                <a:gd name="connsiteY70" fmla="*/ 3090862 h 3405385"/>
                <a:gd name="connsiteX71" fmla="*/ 330881 w 3639866"/>
                <a:gd name="connsiteY71" fmla="*/ 2943225 h 3405385"/>
                <a:gd name="connsiteX72" fmla="*/ 339930 w 3639866"/>
                <a:gd name="connsiteY72" fmla="*/ 2929890 h 3405385"/>
                <a:gd name="connsiteX73" fmla="*/ 339229 w 3639866"/>
                <a:gd name="connsiteY73" fmla="*/ 2928736 h 3405385"/>
                <a:gd name="connsiteX74" fmla="*/ 610374 w 3639866"/>
                <a:gd name="connsiteY74" fmla="*/ 2681760 h 3405385"/>
                <a:gd name="connsiteX75" fmla="*/ 618536 w 3639866"/>
                <a:gd name="connsiteY75" fmla="*/ 2682240 h 3405385"/>
                <a:gd name="connsiteX76" fmla="*/ 872854 w 3639866"/>
                <a:gd name="connsiteY76" fmla="*/ 2449830 h 3405385"/>
                <a:gd name="connsiteX77" fmla="*/ 2344466 w 3639866"/>
                <a:gd name="connsiteY77" fmla="*/ 1106805 h 3405385"/>
                <a:gd name="connsiteX78" fmla="*/ 2346371 w 3639866"/>
                <a:gd name="connsiteY78" fmla="*/ 1083945 h 3405385"/>
                <a:gd name="connsiteX79" fmla="*/ 2353991 w 3639866"/>
                <a:gd name="connsiteY79" fmla="*/ 947737 h 3405385"/>
                <a:gd name="connsiteX80" fmla="*/ 2489246 w 3639866"/>
                <a:gd name="connsiteY80" fmla="*/ 941070 h 3405385"/>
                <a:gd name="connsiteX81" fmla="*/ 2499724 w 3639866"/>
                <a:gd name="connsiteY81" fmla="*/ 946785 h 3405385"/>
                <a:gd name="connsiteX82" fmla="*/ 2504486 w 3639866"/>
                <a:gd name="connsiteY82" fmla="*/ 934402 h 3405385"/>
                <a:gd name="connsiteX83" fmla="*/ 2514964 w 3639866"/>
                <a:gd name="connsiteY83" fmla="*/ 855345 h 3405385"/>
                <a:gd name="connsiteX84" fmla="*/ 2534966 w 3639866"/>
                <a:gd name="connsiteY84" fmla="*/ 832485 h 3405385"/>
                <a:gd name="connsiteX85" fmla="*/ 2656886 w 3639866"/>
                <a:gd name="connsiteY85" fmla="*/ 799147 h 3405385"/>
                <a:gd name="connsiteX86" fmla="*/ 2673079 w 3639866"/>
                <a:gd name="connsiteY86" fmla="*/ 793432 h 3405385"/>
                <a:gd name="connsiteX87" fmla="*/ 2605451 w 3639866"/>
                <a:gd name="connsiteY87" fmla="*/ 782955 h 3405385"/>
                <a:gd name="connsiteX88" fmla="*/ 2296841 w 3639866"/>
                <a:gd name="connsiteY88" fmla="*/ 446722 h 3405385"/>
                <a:gd name="connsiteX89" fmla="*/ 2617834 w 3639866"/>
                <a:gd name="connsiteY89" fmla="*/ 4762 h 3405385"/>
                <a:gd name="connsiteX90" fmla="*/ 2638789 w 3639866"/>
                <a:gd name="connsiteY90" fmla="*/ 0 h 3405385"/>
                <a:gd name="connsiteX91" fmla="*/ 2734039 w 3639866"/>
                <a:gd name="connsiteY91" fmla="*/ 0 h 3405385"/>
                <a:gd name="connsiteX92" fmla="*/ 2742611 w 3639866"/>
                <a:gd name="connsiteY92" fmla="*/ 1905 h 3405385"/>
                <a:gd name="connsiteX93" fmla="*/ 3005501 w 3639866"/>
                <a:gd name="connsiteY93" fmla="*/ 160972 h 3405385"/>
                <a:gd name="connsiteX94" fmla="*/ 3027409 w 3639866"/>
                <a:gd name="connsiteY94" fmla="*/ 160972 h 3405385"/>
                <a:gd name="connsiteX95" fmla="*/ 3553412 w 3639866"/>
                <a:gd name="connsiteY95"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2235881 w 3639866"/>
                <a:gd name="connsiteY56" fmla="*/ 1484947 h 3405385"/>
                <a:gd name="connsiteX57" fmla="*/ 1191941 w 3639866"/>
                <a:gd name="connsiteY57" fmla="*/ 2446972 h 3405385"/>
                <a:gd name="connsiteX58" fmla="*/ 908096 w 3639866"/>
                <a:gd name="connsiteY58" fmla="*/ 2708910 h 3405385"/>
                <a:gd name="connsiteX59" fmla="*/ 526144 w 3639866"/>
                <a:gd name="connsiteY59" fmla="*/ 3060382 h 3405385"/>
                <a:gd name="connsiteX60" fmla="*/ 308021 w 3639866"/>
                <a:gd name="connsiteY60" fmla="*/ 3262312 h 3405385"/>
                <a:gd name="connsiteX61" fmla="*/ 278494 w 3639866"/>
                <a:gd name="connsiteY61" fmla="*/ 3261360 h 3405385"/>
                <a:gd name="connsiteX62" fmla="*/ 258491 w 3639866"/>
                <a:gd name="connsiteY62" fmla="*/ 3247072 h 3405385"/>
                <a:gd name="connsiteX63" fmla="*/ 249919 w 3639866"/>
                <a:gd name="connsiteY63" fmla="*/ 3274695 h 3405385"/>
                <a:gd name="connsiteX64" fmla="*/ 145144 w 3639866"/>
                <a:gd name="connsiteY64" fmla="*/ 3404235 h 3405385"/>
                <a:gd name="connsiteX65" fmla="*/ 3221 w 3639866"/>
                <a:gd name="connsiteY65" fmla="*/ 3307080 h 3405385"/>
                <a:gd name="connsiteX66" fmla="*/ 148001 w 3639866"/>
                <a:gd name="connsiteY66" fmla="*/ 3157537 h 3405385"/>
                <a:gd name="connsiteX67" fmla="*/ 163241 w 3639866"/>
                <a:gd name="connsiteY67" fmla="*/ 3157537 h 3405385"/>
                <a:gd name="connsiteX68" fmla="*/ 166099 w 3639866"/>
                <a:gd name="connsiteY68" fmla="*/ 3139440 h 3405385"/>
                <a:gd name="connsiteX69" fmla="*/ 168004 w 3639866"/>
                <a:gd name="connsiteY69" fmla="*/ 3090862 h 3405385"/>
                <a:gd name="connsiteX70" fmla="*/ 330881 w 3639866"/>
                <a:gd name="connsiteY70" fmla="*/ 2943225 h 3405385"/>
                <a:gd name="connsiteX71" fmla="*/ 339930 w 3639866"/>
                <a:gd name="connsiteY71" fmla="*/ 2929890 h 3405385"/>
                <a:gd name="connsiteX72" fmla="*/ 339229 w 3639866"/>
                <a:gd name="connsiteY72" fmla="*/ 2928736 h 3405385"/>
                <a:gd name="connsiteX73" fmla="*/ 610374 w 3639866"/>
                <a:gd name="connsiteY73" fmla="*/ 2681760 h 3405385"/>
                <a:gd name="connsiteX74" fmla="*/ 618536 w 3639866"/>
                <a:gd name="connsiteY74" fmla="*/ 2682240 h 3405385"/>
                <a:gd name="connsiteX75" fmla="*/ 872854 w 3639866"/>
                <a:gd name="connsiteY75" fmla="*/ 2449830 h 3405385"/>
                <a:gd name="connsiteX76" fmla="*/ 2344466 w 3639866"/>
                <a:gd name="connsiteY76" fmla="*/ 1106805 h 3405385"/>
                <a:gd name="connsiteX77" fmla="*/ 2346371 w 3639866"/>
                <a:gd name="connsiteY77" fmla="*/ 1083945 h 3405385"/>
                <a:gd name="connsiteX78" fmla="*/ 2353991 w 3639866"/>
                <a:gd name="connsiteY78" fmla="*/ 947737 h 3405385"/>
                <a:gd name="connsiteX79" fmla="*/ 2489246 w 3639866"/>
                <a:gd name="connsiteY79" fmla="*/ 941070 h 3405385"/>
                <a:gd name="connsiteX80" fmla="*/ 2499724 w 3639866"/>
                <a:gd name="connsiteY80" fmla="*/ 946785 h 3405385"/>
                <a:gd name="connsiteX81" fmla="*/ 2504486 w 3639866"/>
                <a:gd name="connsiteY81" fmla="*/ 934402 h 3405385"/>
                <a:gd name="connsiteX82" fmla="*/ 2514964 w 3639866"/>
                <a:gd name="connsiteY82" fmla="*/ 855345 h 3405385"/>
                <a:gd name="connsiteX83" fmla="*/ 2534966 w 3639866"/>
                <a:gd name="connsiteY83" fmla="*/ 832485 h 3405385"/>
                <a:gd name="connsiteX84" fmla="*/ 2656886 w 3639866"/>
                <a:gd name="connsiteY84" fmla="*/ 799147 h 3405385"/>
                <a:gd name="connsiteX85" fmla="*/ 2673079 w 3639866"/>
                <a:gd name="connsiteY85" fmla="*/ 793432 h 3405385"/>
                <a:gd name="connsiteX86" fmla="*/ 2605451 w 3639866"/>
                <a:gd name="connsiteY86" fmla="*/ 782955 h 3405385"/>
                <a:gd name="connsiteX87" fmla="*/ 2296841 w 3639866"/>
                <a:gd name="connsiteY87" fmla="*/ 446722 h 3405385"/>
                <a:gd name="connsiteX88" fmla="*/ 2617834 w 3639866"/>
                <a:gd name="connsiteY88" fmla="*/ 4762 h 3405385"/>
                <a:gd name="connsiteX89" fmla="*/ 2638789 w 3639866"/>
                <a:gd name="connsiteY89" fmla="*/ 0 h 3405385"/>
                <a:gd name="connsiteX90" fmla="*/ 2734039 w 3639866"/>
                <a:gd name="connsiteY90" fmla="*/ 0 h 3405385"/>
                <a:gd name="connsiteX91" fmla="*/ 2742611 w 3639866"/>
                <a:gd name="connsiteY91" fmla="*/ 1905 h 3405385"/>
                <a:gd name="connsiteX92" fmla="*/ 3005501 w 3639866"/>
                <a:gd name="connsiteY92" fmla="*/ 160972 h 3405385"/>
                <a:gd name="connsiteX93" fmla="*/ 3027409 w 3639866"/>
                <a:gd name="connsiteY93" fmla="*/ 160972 h 3405385"/>
                <a:gd name="connsiteX94" fmla="*/ 3553412 w 3639866"/>
                <a:gd name="connsiteY94"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1191941 w 3639866"/>
                <a:gd name="connsiteY56" fmla="*/ 2446972 h 3405385"/>
                <a:gd name="connsiteX57" fmla="*/ 908096 w 3639866"/>
                <a:gd name="connsiteY57" fmla="*/ 2708910 h 3405385"/>
                <a:gd name="connsiteX58" fmla="*/ 526144 w 3639866"/>
                <a:gd name="connsiteY58" fmla="*/ 3060382 h 3405385"/>
                <a:gd name="connsiteX59" fmla="*/ 308021 w 3639866"/>
                <a:gd name="connsiteY59" fmla="*/ 3262312 h 3405385"/>
                <a:gd name="connsiteX60" fmla="*/ 278494 w 3639866"/>
                <a:gd name="connsiteY60" fmla="*/ 3261360 h 3405385"/>
                <a:gd name="connsiteX61" fmla="*/ 258491 w 3639866"/>
                <a:gd name="connsiteY61" fmla="*/ 3247072 h 3405385"/>
                <a:gd name="connsiteX62" fmla="*/ 249919 w 3639866"/>
                <a:gd name="connsiteY62" fmla="*/ 3274695 h 3405385"/>
                <a:gd name="connsiteX63" fmla="*/ 145144 w 3639866"/>
                <a:gd name="connsiteY63" fmla="*/ 3404235 h 3405385"/>
                <a:gd name="connsiteX64" fmla="*/ 3221 w 3639866"/>
                <a:gd name="connsiteY64" fmla="*/ 3307080 h 3405385"/>
                <a:gd name="connsiteX65" fmla="*/ 148001 w 3639866"/>
                <a:gd name="connsiteY65" fmla="*/ 3157537 h 3405385"/>
                <a:gd name="connsiteX66" fmla="*/ 163241 w 3639866"/>
                <a:gd name="connsiteY66" fmla="*/ 3157537 h 3405385"/>
                <a:gd name="connsiteX67" fmla="*/ 166099 w 3639866"/>
                <a:gd name="connsiteY67" fmla="*/ 3139440 h 3405385"/>
                <a:gd name="connsiteX68" fmla="*/ 168004 w 3639866"/>
                <a:gd name="connsiteY68" fmla="*/ 3090862 h 3405385"/>
                <a:gd name="connsiteX69" fmla="*/ 330881 w 3639866"/>
                <a:gd name="connsiteY69" fmla="*/ 2943225 h 3405385"/>
                <a:gd name="connsiteX70" fmla="*/ 339930 w 3639866"/>
                <a:gd name="connsiteY70" fmla="*/ 2929890 h 3405385"/>
                <a:gd name="connsiteX71" fmla="*/ 339229 w 3639866"/>
                <a:gd name="connsiteY71" fmla="*/ 2928736 h 3405385"/>
                <a:gd name="connsiteX72" fmla="*/ 610374 w 3639866"/>
                <a:gd name="connsiteY72" fmla="*/ 2681760 h 3405385"/>
                <a:gd name="connsiteX73" fmla="*/ 618536 w 3639866"/>
                <a:gd name="connsiteY73" fmla="*/ 2682240 h 3405385"/>
                <a:gd name="connsiteX74" fmla="*/ 872854 w 3639866"/>
                <a:gd name="connsiteY74" fmla="*/ 2449830 h 3405385"/>
                <a:gd name="connsiteX75" fmla="*/ 2344466 w 3639866"/>
                <a:gd name="connsiteY75" fmla="*/ 1106805 h 3405385"/>
                <a:gd name="connsiteX76" fmla="*/ 2346371 w 3639866"/>
                <a:gd name="connsiteY76" fmla="*/ 1083945 h 3405385"/>
                <a:gd name="connsiteX77" fmla="*/ 2353991 w 3639866"/>
                <a:gd name="connsiteY77" fmla="*/ 947737 h 3405385"/>
                <a:gd name="connsiteX78" fmla="*/ 2489246 w 3639866"/>
                <a:gd name="connsiteY78" fmla="*/ 941070 h 3405385"/>
                <a:gd name="connsiteX79" fmla="*/ 2499724 w 3639866"/>
                <a:gd name="connsiteY79" fmla="*/ 946785 h 3405385"/>
                <a:gd name="connsiteX80" fmla="*/ 2504486 w 3639866"/>
                <a:gd name="connsiteY80" fmla="*/ 934402 h 3405385"/>
                <a:gd name="connsiteX81" fmla="*/ 2514964 w 3639866"/>
                <a:gd name="connsiteY81" fmla="*/ 855345 h 3405385"/>
                <a:gd name="connsiteX82" fmla="*/ 2534966 w 3639866"/>
                <a:gd name="connsiteY82" fmla="*/ 832485 h 3405385"/>
                <a:gd name="connsiteX83" fmla="*/ 2656886 w 3639866"/>
                <a:gd name="connsiteY83" fmla="*/ 799147 h 3405385"/>
                <a:gd name="connsiteX84" fmla="*/ 2673079 w 3639866"/>
                <a:gd name="connsiteY84" fmla="*/ 793432 h 3405385"/>
                <a:gd name="connsiteX85" fmla="*/ 2605451 w 3639866"/>
                <a:gd name="connsiteY85" fmla="*/ 782955 h 3405385"/>
                <a:gd name="connsiteX86" fmla="*/ 2296841 w 3639866"/>
                <a:gd name="connsiteY86" fmla="*/ 446722 h 3405385"/>
                <a:gd name="connsiteX87" fmla="*/ 2617834 w 3639866"/>
                <a:gd name="connsiteY87" fmla="*/ 4762 h 3405385"/>
                <a:gd name="connsiteX88" fmla="*/ 2638789 w 3639866"/>
                <a:gd name="connsiteY88" fmla="*/ 0 h 3405385"/>
                <a:gd name="connsiteX89" fmla="*/ 2734039 w 3639866"/>
                <a:gd name="connsiteY89" fmla="*/ 0 h 3405385"/>
                <a:gd name="connsiteX90" fmla="*/ 2742611 w 3639866"/>
                <a:gd name="connsiteY90" fmla="*/ 1905 h 3405385"/>
                <a:gd name="connsiteX91" fmla="*/ 3005501 w 3639866"/>
                <a:gd name="connsiteY91" fmla="*/ 160972 h 3405385"/>
                <a:gd name="connsiteX92" fmla="*/ 3027409 w 3639866"/>
                <a:gd name="connsiteY92" fmla="*/ 160972 h 3405385"/>
                <a:gd name="connsiteX93" fmla="*/ 3553412 w 3639866"/>
                <a:gd name="connsiteY9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908096 w 3639866"/>
                <a:gd name="connsiteY56" fmla="*/ 2708910 h 3405385"/>
                <a:gd name="connsiteX57" fmla="*/ 526144 w 3639866"/>
                <a:gd name="connsiteY57" fmla="*/ 3060382 h 3405385"/>
                <a:gd name="connsiteX58" fmla="*/ 308021 w 3639866"/>
                <a:gd name="connsiteY58" fmla="*/ 3262312 h 3405385"/>
                <a:gd name="connsiteX59" fmla="*/ 278494 w 3639866"/>
                <a:gd name="connsiteY59" fmla="*/ 3261360 h 3405385"/>
                <a:gd name="connsiteX60" fmla="*/ 258491 w 3639866"/>
                <a:gd name="connsiteY60" fmla="*/ 3247072 h 3405385"/>
                <a:gd name="connsiteX61" fmla="*/ 249919 w 3639866"/>
                <a:gd name="connsiteY61" fmla="*/ 3274695 h 3405385"/>
                <a:gd name="connsiteX62" fmla="*/ 145144 w 3639866"/>
                <a:gd name="connsiteY62" fmla="*/ 3404235 h 3405385"/>
                <a:gd name="connsiteX63" fmla="*/ 3221 w 3639866"/>
                <a:gd name="connsiteY63" fmla="*/ 3307080 h 3405385"/>
                <a:gd name="connsiteX64" fmla="*/ 148001 w 3639866"/>
                <a:gd name="connsiteY64" fmla="*/ 3157537 h 3405385"/>
                <a:gd name="connsiteX65" fmla="*/ 163241 w 3639866"/>
                <a:gd name="connsiteY65" fmla="*/ 3157537 h 3405385"/>
                <a:gd name="connsiteX66" fmla="*/ 166099 w 3639866"/>
                <a:gd name="connsiteY66" fmla="*/ 3139440 h 3405385"/>
                <a:gd name="connsiteX67" fmla="*/ 168004 w 3639866"/>
                <a:gd name="connsiteY67" fmla="*/ 3090862 h 3405385"/>
                <a:gd name="connsiteX68" fmla="*/ 330881 w 3639866"/>
                <a:gd name="connsiteY68" fmla="*/ 2943225 h 3405385"/>
                <a:gd name="connsiteX69" fmla="*/ 339930 w 3639866"/>
                <a:gd name="connsiteY69" fmla="*/ 2929890 h 3405385"/>
                <a:gd name="connsiteX70" fmla="*/ 339229 w 3639866"/>
                <a:gd name="connsiteY70" fmla="*/ 2928736 h 3405385"/>
                <a:gd name="connsiteX71" fmla="*/ 610374 w 3639866"/>
                <a:gd name="connsiteY71" fmla="*/ 2681760 h 3405385"/>
                <a:gd name="connsiteX72" fmla="*/ 618536 w 3639866"/>
                <a:gd name="connsiteY72" fmla="*/ 2682240 h 3405385"/>
                <a:gd name="connsiteX73" fmla="*/ 872854 w 3639866"/>
                <a:gd name="connsiteY73" fmla="*/ 2449830 h 3405385"/>
                <a:gd name="connsiteX74" fmla="*/ 2344466 w 3639866"/>
                <a:gd name="connsiteY74" fmla="*/ 1106805 h 3405385"/>
                <a:gd name="connsiteX75" fmla="*/ 2346371 w 3639866"/>
                <a:gd name="connsiteY75" fmla="*/ 1083945 h 3405385"/>
                <a:gd name="connsiteX76" fmla="*/ 2353991 w 3639866"/>
                <a:gd name="connsiteY76" fmla="*/ 947737 h 3405385"/>
                <a:gd name="connsiteX77" fmla="*/ 2489246 w 3639866"/>
                <a:gd name="connsiteY77" fmla="*/ 941070 h 3405385"/>
                <a:gd name="connsiteX78" fmla="*/ 2499724 w 3639866"/>
                <a:gd name="connsiteY78" fmla="*/ 946785 h 3405385"/>
                <a:gd name="connsiteX79" fmla="*/ 2504486 w 3639866"/>
                <a:gd name="connsiteY79" fmla="*/ 934402 h 3405385"/>
                <a:gd name="connsiteX80" fmla="*/ 2514964 w 3639866"/>
                <a:gd name="connsiteY80" fmla="*/ 855345 h 3405385"/>
                <a:gd name="connsiteX81" fmla="*/ 2534966 w 3639866"/>
                <a:gd name="connsiteY81" fmla="*/ 832485 h 3405385"/>
                <a:gd name="connsiteX82" fmla="*/ 2656886 w 3639866"/>
                <a:gd name="connsiteY82" fmla="*/ 799147 h 3405385"/>
                <a:gd name="connsiteX83" fmla="*/ 2673079 w 3639866"/>
                <a:gd name="connsiteY83" fmla="*/ 793432 h 3405385"/>
                <a:gd name="connsiteX84" fmla="*/ 2605451 w 3639866"/>
                <a:gd name="connsiteY84" fmla="*/ 782955 h 3405385"/>
                <a:gd name="connsiteX85" fmla="*/ 2296841 w 3639866"/>
                <a:gd name="connsiteY85" fmla="*/ 446722 h 3405385"/>
                <a:gd name="connsiteX86" fmla="*/ 2617834 w 3639866"/>
                <a:gd name="connsiteY86" fmla="*/ 4762 h 3405385"/>
                <a:gd name="connsiteX87" fmla="*/ 2638789 w 3639866"/>
                <a:gd name="connsiteY87" fmla="*/ 0 h 3405385"/>
                <a:gd name="connsiteX88" fmla="*/ 2734039 w 3639866"/>
                <a:gd name="connsiteY88" fmla="*/ 0 h 3405385"/>
                <a:gd name="connsiteX89" fmla="*/ 2742611 w 3639866"/>
                <a:gd name="connsiteY89" fmla="*/ 1905 h 3405385"/>
                <a:gd name="connsiteX90" fmla="*/ 3005501 w 3639866"/>
                <a:gd name="connsiteY90" fmla="*/ 160972 h 3405385"/>
                <a:gd name="connsiteX91" fmla="*/ 3027409 w 3639866"/>
                <a:gd name="connsiteY91" fmla="*/ 160972 h 3405385"/>
                <a:gd name="connsiteX92" fmla="*/ 3553412 w 3639866"/>
                <a:gd name="connsiteY92"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526144 w 3639866"/>
                <a:gd name="connsiteY56" fmla="*/ 3060382 h 3405385"/>
                <a:gd name="connsiteX57" fmla="*/ 308021 w 3639866"/>
                <a:gd name="connsiteY57" fmla="*/ 3262312 h 3405385"/>
                <a:gd name="connsiteX58" fmla="*/ 278494 w 3639866"/>
                <a:gd name="connsiteY58" fmla="*/ 3261360 h 3405385"/>
                <a:gd name="connsiteX59" fmla="*/ 258491 w 3639866"/>
                <a:gd name="connsiteY59" fmla="*/ 3247072 h 3405385"/>
                <a:gd name="connsiteX60" fmla="*/ 249919 w 3639866"/>
                <a:gd name="connsiteY60" fmla="*/ 3274695 h 3405385"/>
                <a:gd name="connsiteX61" fmla="*/ 145144 w 3639866"/>
                <a:gd name="connsiteY61" fmla="*/ 3404235 h 3405385"/>
                <a:gd name="connsiteX62" fmla="*/ 3221 w 3639866"/>
                <a:gd name="connsiteY62" fmla="*/ 3307080 h 3405385"/>
                <a:gd name="connsiteX63" fmla="*/ 148001 w 3639866"/>
                <a:gd name="connsiteY63" fmla="*/ 3157537 h 3405385"/>
                <a:gd name="connsiteX64" fmla="*/ 163241 w 3639866"/>
                <a:gd name="connsiteY64" fmla="*/ 3157537 h 3405385"/>
                <a:gd name="connsiteX65" fmla="*/ 166099 w 3639866"/>
                <a:gd name="connsiteY65" fmla="*/ 3139440 h 3405385"/>
                <a:gd name="connsiteX66" fmla="*/ 168004 w 3639866"/>
                <a:gd name="connsiteY66" fmla="*/ 3090862 h 3405385"/>
                <a:gd name="connsiteX67" fmla="*/ 330881 w 3639866"/>
                <a:gd name="connsiteY67" fmla="*/ 2943225 h 3405385"/>
                <a:gd name="connsiteX68" fmla="*/ 339930 w 3639866"/>
                <a:gd name="connsiteY68" fmla="*/ 2929890 h 3405385"/>
                <a:gd name="connsiteX69" fmla="*/ 339229 w 3639866"/>
                <a:gd name="connsiteY69" fmla="*/ 2928736 h 3405385"/>
                <a:gd name="connsiteX70" fmla="*/ 610374 w 3639866"/>
                <a:gd name="connsiteY70" fmla="*/ 2681760 h 3405385"/>
                <a:gd name="connsiteX71" fmla="*/ 618536 w 3639866"/>
                <a:gd name="connsiteY71" fmla="*/ 2682240 h 3405385"/>
                <a:gd name="connsiteX72" fmla="*/ 872854 w 3639866"/>
                <a:gd name="connsiteY72" fmla="*/ 2449830 h 3405385"/>
                <a:gd name="connsiteX73" fmla="*/ 2344466 w 3639866"/>
                <a:gd name="connsiteY73" fmla="*/ 1106805 h 3405385"/>
                <a:gd name="connsiteX74" fmla="*/ 2346371 w 3639866"/>
                <a:gd name="connsiteY74" fmla="*/ 1083945 h 3405385"/>
                <a:gd name="connsiteX75" fmla="*/ 2353991 w 3639866"/>
                <a:gd name="connsiteY75" fmla="*/ 947737 h 3405385"/>
                <a:gd name="connsiteX76" fmla="*/ 2489246 w 3639866"/>
                <a:gd name="connsiteY76" fmla="*/ 941070 h 3405385"/>
                <a:gd name="connsiteX77" fmla="*/ 2499724 w 3639866"/>
                <a:gd name="connsiteY77" fmla="*/ 946785 h 3405385"/>
                <a:gd name="connsiteX78" fmla="*/ 2504486 w 3639866"/>
                <a:gd name="connsiteY78" fmla="*/ 934402 h 3405385"/>
                <a:gd name="connsiteX79" fmla="*/ 2514964 w 3639866"/>
                <a:gd name="connsiteY79" fmla="*/ 855345 h 3405385"/>
                <a:gd name="connsiteX80" fmla="*/ 2534966 w 3639866"/>
                <a:gd name="connsiteY80" fmla="*/ 832485 h 3405385"/>
                <a:gd name="connsiteX81" fmla="*/ 2656886 w 3639866"/>
                <a:gd name="connsiteY81" fmla="*/ 799147 h 3405385"/>
                <a:gd name="connsiteX82" fmla="*/ 2673079 w 3639866"/>
                <a:gd name="connsiteY82" fmla="*/ 793432 h 3405385"/>
                <a:gd name="connsiteX83" fmla="*/ 2605451 w 3639866"/>
                <a:gd name="connsiteY83" fmla="*/ 782955 h 3405385"/>
                <a:gd name="connsiteX84" fmla="*/ 2296841 w 3639866"/>
                <a:gd name="connsiteY84" fmla="*/ 446722 h 3405385"/>
                <a:gd name="connsiteX85" fmla="*/ 2617834 w 3639866"/>
                <a:gd name="connsiteY85" fmla="*/ 4762 h 3405385"/>
                <a:gd name="connsiteX86" fmla="*/ 2638789 w 3639866"/>
                <a:gd name="connsiteY86" fmla="*/ 0 h 3405385"/>
                <a:gd name="connsiteX87" fmla="*/ 2734039 w 3639866"/>
                <a:gd name="connsiteY87" fmla="*/ 0 h 3405385"/>
                <a:gd name="connsiteX88" fmla="*/ 2742611 w 3639866"/>
                <a:gd name="connsiteY88" fmla="*/ 1905 h 3405385"/>
                <a:gd name="connsiteX89" fmla="*/ 3005501 w 3639866"/>
                <a:gd name="connsiteY89" fmla="*/ 160972 h 3405385"/>
                <a:gd name="connsiteX90" fmla="*/ 3027409 w 3639866"/>
                <a:gd name="connsiteY90" fmla="*/ 160972 h 3405385"/>
                <a:gd name="connsiteX91" fmla="*/ 3553412 w 3639866"/>
                <a:gd name="connsiteY91"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526144 w 3639866"/>
                <a:gd name="connsiteY56" fmla="*/ 3060382 h 3405385"/>
                <a:gd name="connsiteX57" fmla="*/ 308021 w 3639866"/>
                <a:gd name="connsiteY57" fmla="*/ 3262312 h 3405385"/>
                <a:gd name="connsiteX58" fmla="*/ 278494 w 3639866"/>
                <a:gd name="connsiteY58" fmla="*/ 3261360 h 3405385"/>
                <a:gd name="connsiteX59" fmla="*/ 258491 w 3639866"/>
                <a:gd name="connsiteY59" fmla="*/ 3247072 h 3405385"/>
                <a:gd name="connsiteX60" fmla="*/ 249919 w 3639866"/>
                <a:gd name="connsiteY60" fmla="*/ 3274695 h 3405385"/>
                <a:gd name="connsiteX61" fmla="*/ 145144 w 3639866"/>
                <a:gd name="connsiteY61" fmla="*/ 3404235 h 3405385"/>
                <a:gd name="connsiteX62" fmla="*/ 3221 w 3639866"/>
                <a:gd name="connsiteY62" fmla="*/ 3307080 h 3405385"/>
                <a:gd name="connsiteX63" fmla="*/ 148001 w 3639866"/>
                <a:gd name="connsiteY63" fmla="*/ 3157537 h 3405385"/>
                <a:gd name="connsiteX64" fmla="*/ 163241 w 3639866"/>
                <a:gd name="connsiteY64" fmla="*/ 3157537 h 3405385"/>
                <a:gd name="connsiteX65" fmla="*/ 166099 w 3639866"/>
                <a:gd name="connsiteY65" fmla="*/ 3139440 h 3405385"/>
                <a:gd name="connsiteX66" fmla="*/ 168004 w 3639866"/>
                <a:gd name="connsiteY66" fmla="*/ 3090862 h 3405385"/>
                <a:gd name="connsiteX67" fmla="*/ 330881 w 3639866"/>
                <a:gd name="connsiteY67" fmla="*/ 2943225 h 3405385"/>
                <a:gd name="connsiteX68" fmla="*/ 339930 w 3639866"/>
                <a:gd name="connsiteY68" fmla="*/ 2929890 h 3405385"/>
                <a:gd name="connsiteX69" fmla="*/ 339229 w 3639866"/>
                <a:gd name="connsiteY69" fmla="*/ 2928736 h 3405385"/>
                <a:gd name="connsiteX70" fmla="*/ 610374 w 3639866"/>
                <a:gd name="connsiteY70" fmla="*/ 2681760 h 3405385"/>
                <a:gd name="connsiteX71" fmla="*/ 618536 w 3639866"/>
                <a:gd name="connsiteY71" fmla="*/ 2682240 h 3405385"/>
                <a:gd name="connsiteX72" fmla="*/ 2344466 w 3639866"/>
                <a:gd name="connsiteY72" fmla="*/ 1106805 h 3405385"/>
                <a:gd name="connsiteX73" fmla="*/ 2346371 w 3639866"/>
                <a:gd name="connsiteY73" fmla="*/ 1083945 h 3405385"/>
                <a:gd name="connsiteX74" fmla="*/ 2353991 w 3639866"/>
                <a:gd name="connsiteY74" fmla="*/ 947737 h 3405385"/>
                <a:gd name="connsiteX75" fmla="*/ 2489246 w 3639866"/>
                <a:gd name="connsiteY75" fmla="*/ 941070 h 3405385"/>
                <a:gd name="connsiteX76" fmla="*/ 2499724 w 3639866"/>
                <a:gd name="connsiteY76" fmla="*/ 946785 h 3405385"/>
                <a:gd name="connsiteX77" fmla="*/ 2504486 w 3639866"/>
                <a:gd name="connsiteY77" fmla="*/ 934402 h 3405385"/>
                <a:gd name="connsiteX78" fmla="*/ 2514964 w 3639866"/>
                <a:gd name="connsiteY78" fmla="*/ 855345 h 3405385"/>
                <a:gd name="connsiteX79" fmla="*/ 2534966 w 3639866"/>
                <a:gd name="connsiteY79" fmla="*/ 832485 h 3405385"/>
                <a:gd name="connsiteX80" fmla="*/ 2656886 w 3639866"/>
                <a:gd name="connsiteY80" fmla="*/ 799147 h 3405385"/>
                <a:gd name="connsiteX81" fmla="*/ 2673079 w 3639866"/>
                <a:gd name="connsiteY81" fmla="*/ 793432 h 3405385"/>
                <a:gd name="connsiteX82" fmla="*/ 2605451 w 3639866"/>
                <a:gd name="connsiteY82" fmla="*/ 782955 h 3405385"/>
                <a:gd name="connsiteX83" fmla="*/ 2296841 w 3639866"/>
                <a:gd name="connsiteY83" fmla="*/ 446722 h 3405385"/>
                <a:gd name="connsiteX84" fmla="*/ 2617834 w 3639866"/>
                <a:gd name="connsiteY84" fmla="*/ 4762 h 3405385"/>
                <a:gd name="connsiteX85" fmla="*/ 2638789 w 3639866"/>
                <a:gd name="connsiteY85" fmla="*/ 0 h 3405385"/>
                <a:gd name="connsiteX86" fmla="*/ 2734039 w 3639866"/>
                <a:gd name="connsiteY86" fmla="*/ 0 h 3405385"/>
                <a:gd name="connsiteX87" fmla="*/ 2742611 w 3639866"/>
                <a:gd name="connsiteY87" fmla="*/ 1905 h 3405385"/>
                <a:gd name="connsiteX88" fmla="*/ 3005501 w 3639866"/>
                <a:gd name="connsiteY88" fmla="*/ 160972 h 3405385"/>
                <a:gd name="connsiteX89" fmla="*/ 3027409 w 3639866"/>
                <a:gd name="connsiteY89" fmla="*/ 160972 h 3405385"/>
                <a:gd name="connsiteX90" fmla="*/ 3553412 w 3639866"/>
                <a:gd name="connsiteY9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526144 w 3639866"/>
                <a:gd name="connsiteY56" fmla="*/ 3060382 h 3405385"/>
                <a:gd name="connsiteX57" fmla="*/ 308021 w 3639866"/>
                <a:gd name="connsiteY57" fmla="*/ 3262312 h 3405385"/>
                <a:gd name="connsiteX58" fmla="*/ 278494 w 3639866"/>
                <a:gd name="connsiteY58" fmla="*/ 3261360 h 3405385"/>
                <a:gd name="connsiteX59" fmla="*/ 258491 w 3639866"/>
                <a:gd name="connsiteY59" fmla="*/ 3247072 h 3405385"/>
                <a:gd name="connsiteX60" fmla="*/ 249919 w 3639866"/>
                <a:gd name="connsiteY60" fmla="*/ 3274695 h 3405385"/>
                <a:gd name="connsiteX61" fmla="*/ 145144 w 3639866"/>
                <a:gd name="connsiteY61" fmla="*/ 3404235 h 3405385"/>
                <a:gd name="connsiteX62" fmla="*/ 3221 w 3639866"/>
                <a:gd name="connsiteY62" fmla="*/ 3307080 h 3405385"/>
                <a:gd name="connsiteX63" fmla="*/ 148001 w 3639866"/>
                <a:gd name="connsiteY63" fmla="*/ 3157537 h 3405385"/>
                <a:gd name="connsiteX64" fmla="*/ 163241 w 3639866"/>
                <a:gd name="connsiteY64" fmla="*/ 3157537 h 3405385"/>
                <a:gd name="connsiteX65" fmla="*/ 166099 w 3639866"/>
                <a:gd name="connsiteY65" fmla="*/ 3139440 h 3405385"/>
                <a:gd name="connsiteX66" fmla="*/ 168004 w 3639866"/>
                <a:gd name="connsiteY66" fmla="*/ 3090862 h 3405385"/>
                <a:gd name="connsiteX67" fmla="*/ 330881 w 3639866"/>
                <a:gd name="connsiteY67" fmla="*/ 2943225 h 3405385"/>
                <a:gd name="connsiteX68" fmla="*/ 339930 w 3639866"/>
                <a:gd name="connsiteY68" fmla="*/ 2929890 h 3405385"/>
                <a:gd name="connsiteX69" fmla="*/ 339229 w 3639866"/>
                <a:gd name="connsiteY69" fmla="*/ 2928736 h 3405385"/>
                <a:gd name="connsiteX70" fmla="*/ 610374 w 3639866"/>
                <a:gd name="connsiteY70" fmla="*/ 2681760 h 3405385"/>
                <a:gd name="connsiteX71" fmla="*/ 2344466 w 3639866"/>
                <a:gd name="connsiteY71" fmla="*/ 1106805 h 3405385"/>
                <a:gd name="connsiteX72" fmla="*/ 2346371 w 3639866"/>
                <a:gd name="connsiteY72" fmla="*/ 1083945 h 3405385"/>
                <a:gd name="connsiteX73" fmla="*/ 2353991 w 3639866"/>
                <a:gd name="connsiteY73" fmla="*/ 947737 h 3405385"/>
                <a:gd name="connsiteX74" fmla="*/ 2489246 w 3639866"/>
                <a:gd name="connsiteY74" fmla="*/ 941070 h 3405385"/>
                <a:gd name="connsiteX75" fmla="*/ 2499724 w 3639866"/>
                <a:gd name="connsiteY75" fmla="*/ 946785 h 3405385"/>
                <a:gd name="connsiteX76" fmla="*/ 2504486 w 3639866"/>
                <a:gd name="connsiteY76" fmla="*/ 934402 h 3405385"/>
                <a:gd name="connsiteX77" fmla="*/ 2514964 w 3639866"/>
                <a:gd name="connsiteY77" fmla="*/ 855345 h 3405385"/>
                <a:gd name="connsiteX78" fmla="*/ 2534966 w 3639866"/>
                <a:gd name="connsiteY78" fmla="*/ 832485 h 3405385"/>
                <a:gd name="connsiteX79" fmla="*/ 2656886 w 3639866"/>
                <a:gd name="connsiteY79" fmla="*/ 799147 h 3405385"/>
                <a:gd name="connsiteX80" fmla="*/ 2673079 w 3639866"/>
                <a:gd name="connsiteY80" fmla="*/ 793432 h 3405385"/>
                <a:gd name="connsiteX81" fmla="*/ 2605451 w 3639866"/>
                <a:gd name="connsiteY81" fmla="*/ 782955 h 3405385"/>
                <a:gd name="connsiteX82" fmla="*/ 2296841 w 3639866"/>
                <a:gd name="connsiteY82" fmla="*/ 446722 h 3405385"/>
                <a:gd name="connsiteX83" fmla="*/ 2617834 w 3639866"/>
                <a:gd name="connsiteY83" fmla="*/ 4762 h 3405385"/>
                <a:gd name="connsiteX84" fmla="*/ 2638789 w 3639866"/>
                <a:gd name="connsiteY84" fmla="*/ 0 h 3405385"/>
                <a:gd name="connsiteX85" fmla="*/ 2734039 w 3639866"/>
                <a:gd name="connsiteY85" fmla="*/ 0 h 3405385"/>
                <a:gd name="connsiteX86" fmla="*/ 2742611 w 3639866"/>
                <a:gd name="connsiteY86" fmla="*/ 1905 h 3405385"/>
                <a:gd name="connsiteX87" fmla="*/ 3005501 w 3639866"/>
                <a:gd name="connsiteY87" fmla="*/ 160972 h 3405385"/>
                <a:gd name="connsiteX88" fmla="*/ 3027409 w 3639866"/>
                <a:gd name="connsiteY88" fmla="*/ 160972 h 3405385"/>
                <a:gd name="connsiteX89" fmla="*/ 3553412 w 3639866"/>
                <a:gd name="connsiteY89"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526144 w 3639866"/>
                <a:gd name="connsiteY56" fmla="*/ 3060382 h 3405385"/>
                <a:gd name="connsiteX57" fmla="*/ 308021 w 3639866"/>
                <a:gd name="connsiteY57" fmla="*/ 3262312 h 3405385"/>
                <a:gd name="connsiteX58" fmla="*/ 278494 w 3639866"/>
                <a:gd name="connsiteY58" fmla="*/ 3261360 h 3405385"/>
                <a:gd name="connsiteX59" fmla="*/ 258491 w 3639866"/>
                <a:gd name="connsiteY59" fmla="*/ 3247072 h 3405385"/>
                <a:gd name="connsiteX60" fmla="*/ 249919 w 3639866"/>
                <a:gd name="connsiteY60" fmla="*/ 3274695 h 3405385"/>
                <a:gd name="connsiteX61" fmla="*/ 145144 w 3639866"/>
                <a:gd name="connsiteY61" fmla="*/ 3404235 h 3405385"/>
                <a:gd name="connsiteX62" fmla="*/ 3221 w 3639866"/>
                <a:gd name="connsiteY62" fmla="*/ 3307080 h 3405385"/>
                <a:gd name="connsiteX63" fmla="*/ 148001 w 3639866"/>
                <a:gd name="connsiteY63" fmla="*/ 3157537 h 3405385"/>
                <a:gd name="connsiteX64" fmla="*/ 163241 w 3639866"/>
                <a:gd name="connsiteY64" fmla="*/ 3157537 h 3405385"/>
                <a:gd name="connsiteX65" fmla="*/ 166099 w 3639866"/>
                <a:gd name="connsiteY65" fmla="*/ 3139440 h 3405385"/>
                <a:gd name="connsiteX66" fmla="*/ 168004 w 3639866"/>
                <a:gd name="connsiteY66" fmla="*/ 3090862 h 3405385"/>
                <a:gd name="connsiteX67" fmla="*/ 330881 w 3639866"/>
                <a:gd name="connsiteY67" fmla="*/ 2943225 h 3405385"/>
                <a:gd name="connsiteX68" fmla="*/ 339930 w 3639866"/>
                <a:gd name="connsiteY68" fmla="*/ 2929890 h 3405385"/>
                <a:gd name="connsiteX69" fmla="*/ 339229 w 3639866"/>
                <a:gd name="connsiteY69" fmla="*/ 2928736 h 3405385"/>
                <a:gd name="connsiteX70" fmla="*/ 2344466 w 3639866"/>
                <a:gd name="connsiteY70" fmla="*/ 1106805 h 3405385"/>
                <a:gd name="connsiteX71" fmla="*/ 2346371 w 3639866"/>
                <a:gd name="connsiteY71" fmla="*/ 1083945 h 3405385"/>
                <a:gd name="connsiteX72" fmla="*/ 2353991 w 3639866"/>
                <a:gd name="connsiteY72" fmla="*/ 947737 h 3405385"/>
                <a:gd name="connsiteX73" fmla="*/ 2489246 w 3639866"/>
                <a:gd name="connsiteY73" fmla="*/ 941070 h 3405385"/>
                <a:gd name="connsiteX74" fmla="*/ 2499724 w 3639866"/>
                <a:gd name="connsiteY74" fmla="*/ 946785 h 3405385"/>
                <a:gd name="connsiteX75" fmla="*/ 2504486 w 3639866"/>
                <a:gd name="connsiteY75" fmla="*/ 934402 h 3405385"/>
                <a:gd name="connsiteX76" fmla="*/ 2514964 w 3639866"/>
                <a:gd name="connsiteY76" fmla="*/ 855345 h 3405385"/>
                <a:gd name="connsiteX77" fmla="*/ 2534966 w 3639866"/>
                <a:gd name="connsiteY77" fmla="*/ 832485 h 3405385"/>
                <a:gd name="connsiteX78" fmla="*/ 2656886 w 3639866"/>
                <a:gd name="connsiteY78" fmla="*/ 799147 h 3405385"/>
                <a:gd name="connsiteX79" fmla="*/ 2673079 w 3639866"/>
                <a:gd name="connsiteY79" fmla="*/ 793432 h 3405385"/>
                <a:gd name="connsiteX80" fmla="*/ 2605451 w 3639866"/>
                <a:gd name="connsiteY80" fmla="*/ 782955 h 3405385"/>
                <a:gd name="connsiteX81" fmla="*/ 2296841 w 3639866"/>
                <a:gd name="connsiteY81" fmla="*/ 446722 h 3405385"/>
                <a:gd name="connsiteX82" fmla="*/ 2617834 w 3639866"/>
                <a:gd name="connsiteY82" fmla="*/ 4762 h 3405385"/>
                <a:gd name="connsiteX83" fmla="*/ 2638789 w 3639866"/>
                <a:gd name="connsiteY83" fmla="*/ 0 h 3405385"/>
                <a:gd name="connsiteX84" fmla="*/ 2734039 w 3639866"/>
                <a:gd name="connsiteY84" fmla="*/ 0 h 3405385"/>
                <a:gd name="connsiteX85" fmla="*/ 2742611 w 3639866"/>
                <a:gd name="connsiteY85" fmla="*/ 1905 h 3405385"/>
                <a:gd name="connsiteX86" fmla="*/ 3005501 w 3639866"/>
                <a:gd name="connsiteY86" fmla="*/ 160972 h 3405385"/>
                <a:gd name="connsiteX87" fmla="*/ 3027409 w 3639866"/>
                <a:gd name="connsiteY87" fmla="*/ 160972 h 3405385"/>
                <a:gd name="connsiteX88" fmla="*/ 3553412 w 3639866"/>
                <a:gd name="connsiteY88"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526144 w 3639866"/>
                <a:gd name="connsiteY56" fmla="*/ 3060382 h 3405385"/>
                <a:gd name="connsiteX57" fmla="*/ 308021 w 3639866"/>
                <a:gd name="connsiteY57" fmla="*/ 3262312 h 3405385"/>
                <a:gd name="connsiteX58" fmla="*/ 278494 w 3639866"/>
                <a:gd name="connsiteY58" fmla="*/ 3261360 h 3405385"/>
                <a:gd name="connsiteX59" fmla="*/ 258491 w 3639866"/>
                <a:gd name="connsiteY59" fmla="*/ 3247072 h 3405385"/>
                <a:gd name="connsiteX60" fmla="*/ 249919 w 3639866"/>
                <a:gd name="connsiteY60" fmla="*/ 3274695 h 3405385"/>
                <a:gd name="connsiteX61" fmla="*/ 145144 w 3639866"/>
                <a:gd name="connsiteY61" fmla="*/ 3404235 h 3405385"/>
                <a:gd name="connsiteX62" fmla="*/ 3221 w 3639866"/>
                <a:gd name="connsiteY62" fmla="*/ 3307080 h 3405385"/>
                <a:gd name="connsiteX63" fmla="*/ 148001 w 3639866"/>
                <a:gd name="connsiteY63" fmla="*/ 3157537 h 3405385"/>
                <a:gd name="connsiteX64" fmla="*/ 163241 w 3639866"/>
                <a:gd name="connsiteY64" fmla="*/ 3157537 h 3405385"/>
                <a:gd name="connsiteX65" fmla="*/ 166099 w 3639866"/>
                <a:gd name="connsiteY65" fmla="*/ 3139440 h 3405385"/>
                <a:gd name="connsiteX66" fmla="*/ 168004 w 3639866"/>
                <a:gd name="connsiteY66" fmla="*/ 3090862 h 3405385"/>
                <a:gd name="connsiteX67" fmla="*/ 330881 w 3639866"/>
                <a:gd name="connsiteY67" fmla="*/ 2943225 h 3405385"/>
                <a:gd name="connsiteX68" fmla="*/ 339930 w 3639866"/>
                <a:gd name="connsiteY68" fmla="*/ 2929890 h 3405385"/>
                <a:gd name="connsiteX69" fmla="*/ 2344466 w 3639866"/>
                <a:gd name="connsiteY69" fmla="*/ 1106805 h 3405385"/>
                <a:gd name="connsiteX70" fmla="*/ 2346371 w 3639866"/>
                <a:gd name="connsiteY70" fmla="*/ 1083945 h 3405385"/>
                <a:gd name="connsiteX71" fmla="*/ 2353991 w 3639866"/>
                <a:gd name="connsiteY71" fmla="*/ 947737 h 3405385"/>
                <a:gd name="connsiteX72" fmla="*/ 2489246 w 3639866"/>
                <a:gd name="connsiteY72" fmla="*/ 941070 h 3405385"/>
                <a:gd name="connsiteX73" fmla="*/ 2499724 w 3639866"/>
                <a:gd name="connsiteY73" fmla="*/ 946785 h 3405385"/>
                <a:gd name="connsiteX74" fmla="*/ 2504486 w 3639866"/>
                <a:gd name="connsiteY74" fmla="*/ 934402 h 3405385"/>
                <a:gd name="connsiteX75" fmla="*/ 2514964 w 3639866"/>
                <a:gd name="connsiteY75" fmla="*/ 855345 h 3405385"/>
                <a:gd name="connsiteX76" fmla="*/ 2534966 w 3639866"/>
                <a:gd name="connsiteY76" fmla="*/ 832485 h 3405385"/>
                <a:gd name="connsiteX77" fmla="*/ 2656886 w 3639866"/>
                <a:gd name="connsiteY77" fmla="*/ 799147 h 3405385"/>
                <a:gd name="connsiteX78" fmla="*/ 2673079 w 3639866"/>
                <a:gd name="connsiteY78" fmla="*/ 793432 h 3405385"/>
                <a:gd name="connsiteX79" fmla="*/ 2605451 w 3639866"/>
                <a:gd name="connsiteY79" fmla="*/ 782955 h 3405385"/>
                <a:gd name="connsiteX80" fmla="*/ 2296841 w 3639866"/>
                <a:gd name="connsiteY80" fmla="*/ 446722 h 3405385"/>
                <a:gd name="connsiteX81" fmla="*/ 2617834 w 3639866"/>
                <a:gd name="connsiteY81" fmla="*/ 4762 h 3405385"/>
                <a:gd name="connsiteX82" fmla="*/ 2638789 w 3639866"/>
                <a:gd name="connsiteY82" fmla="*/ 0 h 3405385"/>
                <a:gd name="connsiteX83" fmla="*/ 2734039 w 3639866"/>
                <a:gd name="connsiteY83" fmla="*/ 0 h 3405385"/>
                <a:gd name="connsiteX84" fmla="*/ 2742611 w 3639866"/>
                <a:gd name="connsiteY84" fmla="*/ 1905 h 3405385"/>
                <a:gd name="connsiteX85" fmla="*/ 3005501 w 3639866"/>
                <a:gd name="connsiteY85" fmla="*/ 160972 h 3405385"/>
                <a:gd name="connsiteX86" fmla="*/ 3027409 w 3639866"/>
                <a:gd name="connsiteY86" fmla="*/ 160972 h 3405385"/>
                <a:gd name="connsiteX87" fmla="*/ 3553412 w 3639866"/>
                <a:gd name="connsiteY87"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526144 w 3639866"/>
                <a:gd name="connsiteY56" fmla="*/ 3060382 h 3405385"/>
                <a:gd name="connsiteX57" fmla="*/ 308021 w 3639866"/>
                <a:gd name="connsiteY57" fmla="*/ 3262312 h 3405385"/>
                <a:gd name="connsiteX58" fmla="*/ 278494 w 3639866"/>
                <a:gd name="connsiteY58" fmla="*/ 3261360 h 3405385"/>
                <a:gd name="connsiteX59" fmla="*/ 258491 w 3639866"/>
                <a:gd name="connsiteY59" fmla="*/ 3247072 h 3405385"/>
                <a:gd name="connsiteX60" fmla="*/ 249919 w 3639866"/>
                <a:gd name="connsiteY60" fmla="*/ 3274695 h 3405385"/>
                <a:gd name="connsiteX61" fmla="*/ 145144 w 3639866"/>
                <a:gd name="connsiteY61" fmla="*/ 3404235 h 3405385"/>
                <a:gd name="connsiteX62" fmla="*/ 3221 w 3639866"/>
                <a:gd name="connsiteY62" fmla="*/ 3307080 h 3405385"/>
                <a:gd name="connsiteX63" fmla="*/ 148001 w 3639866"/>
                <a:gd name="connsiteY63" fmla="*/ 3157537 h 3405385"/>
                <a:gd name="connsiteX64" fmla="*/ 163241 w 3639866"/>
                <a:gd name="connsiteY64" fmla="*/ 3157537 h 3405385"/>
                <a:gd name="connsiteX65" fmla="*/ 166099 w 3639866"/>
                <a:gd name="connsiteY65" fmla="*/ 3139440 h 3405385"/>
                <a:gd name="connsiteX66" fmla="*/ 168004 w 3639866"/>
                <a:gd name="connsiteY66" fmla="*/ 3090862 h 3405385"/>
                <a:gd name="connsiteX67" fmla="*/ 330881 w 3639866"/>
                <a:gd name="connsiteY67" fmla="*/ 2943225 h 3405385"/>
                <a:gd name="connsiteX68" fmla="*/ 2344466 w 3639866"/>
                <a:gd name="connsiteY68" fmla="*/ 1106805 h 3405385"/>
                <a:gd name="connsiteX69" fmla="*/ 2346371 w 3639866"/>
                <a:gd name="connsiteY69" fmla="*/ 1083945 h 3405385"/>
                <a:gd name="connsiteX70" fmla="*/ 2353991 w 3639866"/>
                <a:gd name="connsiteY70" fmla="*/ 947737 h 3405385"/>
                <a:gd name="connsiteX71" fmla="*/ 2489246 w 3639866"/>
                <a:gd name="connsiteY71" fmla="*/ 941070 h 3405385"/>
                <a:gd name="connsiteX72" fmla="*/ 2499724 w 3639866"/>
                <a:gd name="connsiteY72" fmla="*/ 946785 h 3405385"/>
                <a:gd name="connsiteX73" fmla="*/ 2504486 w 3639866"/>
                <a:gd name="connsiteY73" fmla="*/ 934402 h 3405385"/>
                <a:gd name="connsiteX74" fmla="*/ 2514964 w 3639866"/>
                <a:gd name="connsiteY74" fmla="*/ 855345 h 3405385"/>
                <a:gd name="connsiteX75" fmla="*/ 2534966 w 3639866"/>
                <a:gd name="connsiteY75" fmla="*/ 832485 h 3405385"/>
                <a:gd name="connsiteX76" fmla="*/ 2656886 w 3639866"/>
                <a:gd name="connsiteY76" fmla="*/ 799147 h 3405385"/>
                <a:gd name="connsiteX77" fmla="*/ 2673079 w 3639866"/>
                <a:gd name="connsiteY77" fmla="*/ 793432 h 3405385"/>
                <a:gd name="connsiteX78" fmla="*/ 2605451 w 3639866"/>
                <a:gd name="connsiteY78" fmla="*/ 782955 h 3405385"/>
                <a:gd name="connsiteX79" fmla="*/ 2296841 w 3639866"/>
                <a:gd name="connsiteY79" fmla="*/ 446722 h 3405385"/>
                <a:gd name="connsiteX80" fmla="*/ 2617834 w 3639866"/>
                <a:gd name="connsiteY80" fmla="*/ 4762 h 3405385"/>
                <a:gd name="connsiteX81" fmla="*/ 2638789 w 3639866"/>
                <a:gd name="connsiteY81" fmla="*/ 0 h 3405385"/>
                <a:gd name="connsiteX82" fmla="*/ 2734039 w 3639866"/>
                <a:gd name="connsiteY82" fmla="*/ 0 h 3405385"/>
                <a:gd name="connsiteX83" fmla="*/ 2742611 w 3639866"/>
                <a:gd name="connsiteY83" fmla="*/ 1905 h 3405385"/>
                <a:gd name="connsiteX84" fmla="*/ 3005501 w 3639866"/>
                <a:gd name="connsiteY84" fmla="*/ 160972 h 3405385"/>
                <a:gd name="connsiteX85" fmla="*/ 3027409 w 3639866"/>
                <a:gd name="connsiteY85" fmla="*/ 160972 h 3405385"/>
                <a:gd name="connsiteX86" fmla="*/ 3553412 w 3639866"/>
                <a:gd name="connsiteY86"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526144 w 3639866"/>
                <a:gd name="connsiteY56" fmla="*/ 3060382 h 3405385"/>
                <a:gd name="connsiteX57" fmla="*/ 308021 w 3639866"/>
                <a:gd name="connsiteY57" fmla="*/ 3262312 h 3405385"/>
                <a:gd name="connsiteX58" fmla="*/ 278494 w 3639866"/>
                <a:gd name="connsiteY58" fmla="*/ 3261360 h 3405385"/>
                <a:gd name="connsiteX59" fmla="*/ 258491 w 3639866"/>
                <a:gd name="connsiteY59" fmla="*/ 3247072 h 3405385"/>
                <a:gd name="connsiteX60" fmla="*/ 249919 w 3639866"/>
                <a:gd name="connsiteY60" fmla="*/ 3274695 h 3405385"/>
                <a:gd name="connsiteX61" fmla="*/ 145144 w 3639866"/>
                <a:gd name="connsiteY61" fmla="*/ 3404235 h 3405385"/>
                <a:gd name="connsiteX62" fmla="*/ 3221 w 3639866"/>
                <a:gd name="connsiteY62" fmla="*/ 3307080 h 3405385"/>
                <a:gd name="connsiteX63" fmla="*/ 148001 w 3639866"/>
                <a:gd name="connsiteY63" fmla="*/ 3157537 h 3405385"/>
                <a:gd name="connsiteX64" fmla="*/ 163241 w 3639866"/>
                <a:gd name="connsiteY64" fmla="*/ 3157537 h 3405385"/>
                <a:gd name="connsiteX65" fmla="*/ 166099 w 3639866"/>
                <a:gd name="connsiteY65" fmla="*/ 3139440 h 3405385"/>
                <a:gd name="connsiteX66" fmla="*/ 168004 w 3639866"/>
                <a:gd name="connsiteY66" fmla="*/ 3090862 h 3405385"/>
                <a:gd name="connsiteX67" fmla="*/ 2344466 w 3639866"/>
                <a:gd name="connsiteY67" fmla="*/ 1106805 h 3405385"/>
                <a:gd name="connsiteX68" fmla="*/ 2346371 w 3639866"/>
                <a:gd name="connsiteY68" fmla="*/ 1083945 h 3405385"/>
                <a:gd name="connsiteX69" fmla="*/ 2353991 w 3639866"/>
                <a:gd name="connsiteY69" fmla="*/ 947737 h 3405385"/>
                <a:gd name="connsiteX70" fmla="*/ 2489246 w 3639866"/>
                <a:gd name="connsiteY70" fmla="*/ 941070 h 3405385"/>
                <a:gd name="connsiteX71" fmla="*/ 2499724 w 3639866"/>
                <a:gd name="connsiteY71" fmla="*/ 946785 h 3405385"/>
                <a:gd name="connsiteX72" fmla="*/ 2504486 w 3639866"/>
                <a:gd name="connsiteY72" fmla="*/ 934402 h 3405385"/>
                <a:gd name="connsiteX73" fmla="*/ 2514964 w 3639866"/>
                <a:gd name="connsiteY73" fmla="*/ 855345 h 3405385"/>
                <a:gd name="connsiteX74" fmla="*/ 2534966 w 3639866"/>
                <a:gd name="connsiteY74" fmla="*/ 832485 h 3405385"/>
                <a:gd name="connsiteX75" fmla="*/ 2656886 w 3639866"/>
                <a:gd name="connsiteY75" fmla="*/ 799147 h 3405385"/>
                <a:gd name="connsiteX76" fmla="*/ 2673079 w 3639866"/>
                <a:gd name="connsiteY76" fmla="*/ 793432 h 3405385"/>
                <a:gd name="connsiteX77" fmla="*/ 2605451 w 3639866"/>
                <a:gd name="connsiteY77" fmla="*/ 782955 h 3405385"/>
                <a:gd name="connsiteX78" fmla="*/ 2296841 w 3639866"/>
                <a:gd name="connsiteY78" fmla="*/ 446722 h 3405385"/>
                <a:gd name="connsiteX79" fmla="*/ 2617834 w 3639866"/>
                <a:gd name="connsiteY79" fmla="*/ 4762 h 3405385"/>
                <a:gd name="connsiteX80" fmla="*/ 2638789 w 3639866"/>
                <a:gd name="connsiteY80" fmla="*/ 0 h 3405385"/>
                <a:gd name="connsiteX81" fmla="*/ 2734039 w 3639866"/>
                <a:gd name="connsiteY81" fmla="*/ 0 h 3405385"/>
                <a:gd name="connsiteX82" fmla="*/ 2742611 w 3639866"/>
                <a:gd name="connsiteY82" fmla="*/ 1905 h 3405385"/>
                <a:gd name="connsiteX83" fmla="*/ 3005501 w 3639866"/>
                <a:gd name="connsiteY83" fmla="*/ 160972 h 3405385"/>
                <a:gd name="connsiteX84" fmla="*/ 3027409 w 3639866"/>
                <a:gd name="connsiteY84" fmla="*/ 160972 h 3405385"/>
                <a:gd name="connsiteX85" fmla="*/ 3553412 w 3639866"/>
                <a:gd name="connsiteY85"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499724 w 3639866"/>
                <a:gd name="connsiteY70" fmla="*/ 946785 h 3405385"/>
                <a:gd name="connsiteX71" fmla="*/ 2504486 w 3639866"/>
                <a:gd name="connsiteY71" fmla="*/ 934402 h 3405385"/>
                <a:gd name="connsiteX72" fmla="*/ 2514964 w 3639866"/>
                <a:gd name="connsiteY72" fmla="*/ 855345 h 3405385"/>
                <a:gd name="connsiteX73" fmla="*/ 2534966 w 3639866"/>
                <a:gd name="connsiteY73" fmla="*/ 832485 h 3405385"/>
                <a:gd name="connsiteX74" fmla="*/ 2656886 w 3639866"/>
                <a:gd name="connsiteY74" fmla="*/ 799147 h 3405385"/>
                <a:gd name="connsiteX75" fmla="*/ 2673079 w 3639866"/>
                <a:gd name="connsiteY75" fmla="*/ 793432 h 3405385"/>
                <a:gd name="connsiteX76" fmla="*/ 2605451 w 3639866"/>
                <a:gd name="connsiteY76" fmla="*/ 782955 h 3405385"/>
                <a:gd name="connsiteX77" fmla="*/ 2296841 w 3639866"/>
                <a:gd name="connsiteY77" fmla="*/ 446722 h 3405385"/>
                <a:gd name="connsiteX78" fmla="*/ 2617834 w 3639866"/>
                <a:gd name="connsiteY78" fmla="*/ 4762 h 3405385"/>
                <a:gd name="connsiteX79" fmla="*/ 2638789 w 3639866"/>
                <a:gd name="connsiteY79" fmla="*/ 0 h 3405385"/>
                <a:gd name="connsiteX80" fmla="*/ 2734039 w 3639866"/>
                <a:gd name="connsiteY80" fmla="*/ 0 h 3405385"/>
                <a:gd name="connsiteX81" fmla="*/ 2742611 w 3639866"/>
                <a:gd name="connsiteY81" fmla="*/ 1905 h 3405385"/>
                <a:gd name="connsiteX82" fmla="*/ 3005501 w 3639866"/>
                <a:gd name="connsiteY82" fmla="*/ 160972 h 3405385"/>
                <a:gd name="connsiteX83" fmla="*/ 3027409 w 3639866"/>
                <a:gd name="connsiteY83" fmla="*/ 160972 h 3405385"/>
                <a:gd name="connsiteX84" fmla="*/ 3553412 w 3639866"/>
                <a:gd name="connsiteY84"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886 w 3639866"/>
                <a:gd name="connsiteY73" fmla="*/ 799147 h 3405385"/>
                <a:gd name="connsiteX74" fmla="*/ 2673079 w 3639866"/>
                <a:gd name="connsiteY74" fmla="*/ 793432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886 w 3639866"/>
                <a:gd name="connsiteY73" fmla="*/ 799147 h 3405385"/>
                <a:gd name="connsiteX74" fmla="*/ 2627534 w 3639866"/>
                <a:gd name="connsiteY74" fmla="*/ 902559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886 w 3639866"/>
                <a:gd name="connsiteY73" fmla="*/ 799147 h 3405385"/>
                <a:gd name="connsiteX74" fmla="*/ 2627534 w 3639866"/>
                <a:gd name="connsiteY74" fmla="*/ 902559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886 w 3639866"/>
                <a:gd name="connsiteY73" fmla="*/ 799147 h 3405385"/>
                <a:gd name="connsiteX74" fmla="*/ 2627534 w 3639866"/>
                <a:gd name="connsiteY74" fmla="*/ 902559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886 w 3639866"/>
                <a:gd name="connsiteY73" fmla="*/ 799147 h 3405385"/>
                <a:gd name="connsiteX74" fmla="*/ 2627534 w 3639866"/>
                <a:gd name="connsiteY74" fmla="*/ 902559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886 w 3639866"/>
                <a:gd name="connsiteY73" fmla="*/ 799147 h 3405385"/>
                <a:gd name="connsiteX74" fmla="*/ 2627534 w 3639866"/>
                <a:gd name="connsiteY74" fmla="*/ 902559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886 w 3639866"/>
                <a:gd name="connsiteY73" fmla="*/ 799147 h 3405385"/>
                <a:gd name="connsiteX74" fmla="*/ 2698231 w 3639866"/>
                <a:gd name="connsiteY74" fmla="*/ 796291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764 w 3639866"/>
                <a:gd name="connsiteY73" fmla="*/ 837912 h 3405385"/>
                <a:gd name="connsiteX74" fmla="*/ 2698231 w 3639866"/>
                <a:gd name="connsiteY74" fmla="*/ 796291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6764 w 3639866"/>
                <a:gd name="connsiteY73" fmla="*/ 837912 h 3405385"/>
                <a:gd name="connsiteX74" fmla="*/ 2656923 w 3639866"/>
                <a:gd name="connsiteY74" fmla="*/ 814592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9465 w 3639866"/>
                <a:gd name="connsiteY73" fmla="*/ 816126 h 3405385"/>
                <a:gd name="connsiteX74" fmla="*/ 2656923 w 3639866"/>
                <a:gd name="connsiteY74" fmla="*/ 814592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24526 w 3639866"/>
                <a:gd name="connsiteY47" fmla="*/ 961072 h 3405385"/>
                <a:gd name="connsiteX48" fmla="*/ 2807381 w 3639866"/>
                <a:gd name="connsiteY48" fmla="*/ 996315 h 3405385"/>
                <a:gd name="connsiteX49" fmla="*/ 2772139 w 3639866"/>
                <a:gd name="connsiteY49" fmla="*/ 1093470 h 3405385"/>
                <a:gd name="connsiteX50" fmla="*/ 2751184 w 3639866"/>
                <a:gd name="connsiteY50" fmla="*/ 1108710 h 3405385"/>
                <a:gd name="connsiteX51" fmla="*/ 2653076 w 3639866"/>
                <a:gd name="connsiteY51" fmla="*/ 1113472 h 3405385"/>
                <a:gd name="connsiteX52" fmla="*/ 2676889 w 3639866"/>
                <a:gd name="connsiteY52" fmla="*/ 1163002 h 3405385"/>
                <a:gd name="connsiteX53" fmla="*/ 2628311 w 3639866"/>
                <a:gd name="connsiteY53" fmla="*/ 1270635 h 3405385"/>
                <a:gd name="connsiteX54" fmla="*/ 2511154 w 3639866"/>
                <a:gd name="connsiteY54" fmla="*/ 1259205 h 3405385"/>
                <a:gd name="connsiteX55" fmla="*/ 2480674 w 3639866"/>
                <a:gd name="connsiteY55" fmla="*/ 1259205 h 3405385"/>
                <a:gd name="connsiteX56" fmla="*/ 308021 w 3639866"/>
                <a:gd name="connsiteY56" fmla="*/ 3262312 h 3405385"/>
                <a:gd name="connsiteX57" fmla="*/ 278494 w 3639866"/>
                <a:gd name="connsiteY57" fmla="*/ 3261360 h 3405385"/>
                <a:gd name="connsiteX58" fmla="*/ 258491 w 3639866"/>
                <a:gd name="connsiteY58" fmla="*/ 3247072 h 3405385"/>
                <a:gd name="connsiteX59" fmla="*/ 249919 w 3639866"/>
                <a:gd name="connsiteY59" fmla="*/ 3274695 h 3405385"/>
                <a:gd name="connsiteX60" fmla="*/ 145144 w 3639866"/>
                <a:gd name="connsiteY60" fmla="*/ 3404235 h 3405385"/>
                <a:gd name="connsiteX61" fmla="*/ 3221 w 3639866"/>
                <a:gd name="connsiteY61" fmla="*/ 3307080 h 3405385"/>
                <a:gd name="connsiteX62" fmla="*/ 148001 w 3639866"/>
                <a:gd name="connsiteY62" fmla="*/ 3157537 h 3405385"/>
                <a:gd name="connsiteX63" fmla="*/ 163241 w 3639866"/>
                <a:gd name="connsiteY63" fmla="*/ 3157537 h 3405385"/>
                <a:gd name="connsiteX64" fmla="*/ 166099 w 3639866"/>
                <a:gd name="connsiteY64" fmla="*/ 3139440 h 3405385"/>
                <a:gd name="connsiteX65" fmla="*/ 168004 w 3639866"/>
                <a:gd name="connsiteY65" fmla="*/ 3090862 h 3405385"/>
                <a:gd name="connsiteX66" fmla="*/ 2344466 w 3639866"/>
                <a:gd name="connsiteY66" fmla="*/ 1106805 h 3405385"/>
                <a:gd name="connsiteX67" fmla="*/ 2346371 w 3639866"/>
                <a:gd name="connsiteY67" fmla="*/ 1083945 h 3405385"/>
                <a:gd name="connsiteX68" fmla="*/ 2353991 w 3639866"/>
                <a:gd name="connsiteY68" fmla="*/ 947737 h 3405385"/>
                <a:gd name="connsiteX69" fmla="*/ 2489246 w 3639866"/>
                <a:gd name="connsiteY69" fmla="*/ 941070 h 3405385"/>
                <a:gd name="connsiteX70" fmla="*/ 2504486 w 3639866"/>
                <a:gd name="connsiteY70" fmla="*/ 934402 h 3405385"/>
                <a:gd name="connsiteX71" fmla="*/ 2514964 w 3639866"/>
                <a:gd name="connsiteY71" fmla="*/ 855345 h 3405385"/>
                <a:gd name="connsiteX72" fmla="*/ 2534966 w 3639866"/>
                <a:gd name="connsiteY72" fmla="*/ 832485 h 3405385"/>
                <a:gd name="connsiteX73" fmla="*/ 2659465 w 3639866"/>
                <a:gd name="connsiteY73" fmla="*/ 816126 h 3405385"/>
                <a:gd name="connsiteX74" fmla="*/ 2656923 w 3639866"/>
                <a:gd name="connsiteY74" fmla="*/ 814592 h 3405385"/>
                <a:gd name="connsiteX75" fmla="*/ 2605451 w 3639866"/>
                <a:gd name="connsiteY75" fmla="*/ 782955 h 3405385"/>
                <a:gd name="connsiteX76" fmla="*/ 2296841 w 3639866"/>
                <a:gd name="connsiteY76" fmla="*/ 446722 h 3405385"/>
                <a:gd name="connsiteX77" fmla="*/ 2617834 w 3639866"/>
                <a:gd name="connsiteY77" fmla="*/ 4762 h 3405385"/>
                <a:gd name="connsiteX78" fmla="*/ 2638789 w 3639866"/>
                <a:gd name="connsiteY78" fmla="*/ 0 h 3405385"/>
                <a:gd name="connsiteX79" fmla="*/ 2734039 w 3639866"/>
                <a:gd name="connsiteY79" fmla="*/ 0 h 3405385"/>
                <a:gd name="connsiteX80" fmla="*/ 2742611 w 3639866"/>
                <a:gd name="connsiteY80" fmla="*/ 1905 h 3405385"/>
                <a:gd name="connsiteX81" fmla="*/ 3005501 w 3639866"/>
                <a:gd name="connsiteY81" fmla="*/ 160972 h 3405385"/>
                <a:gd name="connsiteX82" fmla="*/ 3027409 w 3639866"/>
                <a:gd name="connsiteY82" fmla="*/ 160972 h 3405385"/>
                <a:gd name="connsiteX83" fmla="*/ 3553412 w 3639866"/>
                <a:gd name="connsiteY83"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25479 w 3639866"/>
                <a:gd name="connsiteY46" fmla="*/ 963930 h 3405385"/>
                <a:gd name="connsiteX47" fmla="*/ 2807381 w 3639866"/>
                <a:gd name="connsiteY47" fmla="*/ 996315 h 3405385"/>
                <a:gd name="connsiteX48" fmla="*/ 2772139 w 3639866"/>
                <a:gd name="connsiteY48" fmla="*/ 1093470 h 3405385"/>
                <a:gd name="connsiteX49" fmla="*/ 2751184 w 3639866"/>
                <a:gd name="connsiteY49" fmla="*/ 1108710 h 3405385"/>
                <a:gd name="connsiteX50" fmla="*/ 2653076 w 3639866"/>
                <a:gd name="connsiteY50" fmla="*/ 1113472 h 3405385"/>
                <a:gd name="connsiteX51" fmla="*/ 2676889 w 3639866"/>
                <a:gd name="connsiteY51" fmla="*/ 1163002 h 3405385"/>
                <a:gd name="connsiteX52" fmla="*/ 2628311 w 3639866"/>
                <a:gd name="connsiteY52" fmla="*/ 1270635 h 3405385"/>
                <a:gd name="connsiteX53" fmla="*/ 2511154 w 3639866"/>
                <a:gd name="connsiteY53" fmla="*/ 1259205 h 3405385"/>
                <a:gd name="connsiteX54" fmla="*/ 2480674 w 3639866"/>
                <a:gd name="connsiteY54" fmla="*/ 1259205 h 3405385"/>
                <a:gd name="connsiteX55" fmla="*/ 308021 w 3639866"/>
                <a:gd name="connsiteY55" fmla="*/ 3262312 h 3405385"/>
                <a:gd name="connsiteX56" fmla="*/ 278494 w 3639866"/>
                <a:gd name="connsiteY56" fmla="*/ 3261360 h 3405385"/>
                <a:gd name="connsiteX57" fmla="*/ 258491 w 3639866"/>
                <a:gd name="connsiteY57" fmla="*/ 3247072 h 3405385"/>
                <a:gd name="connsiteX58" fmla="*/ 249919 w 3639866"/>
                <a:gd name="connsiteY58" fmla="*/ 3274695 h 3405385"/>
                <a:gd name="connsiteX59" fmla="*/ 145144 w 3639866"/>
                <a:gd name="connsiteY59" fmla="*/ 3404235 h 3405385"/>
                <a:gd name="connsiteX60" fmla="*/ 3221 w 3639866"/>
                <a:gd name="connsiteY60" fmla="*/ 3307080 h 3405385"/>
                <a:gd name="connsiteX61" fmla="*/ 148001 w 3639866"/>
                <a:gd name="connsiteY61" fmla="*/ 3157537 h 3405385"/>
                <a:gd name="connsiteX62" fmla="*/ 163241 w 3639866"/>
                <a:gd name="connsiteY62" fmla="*/ 3157537 h 3405385"/>
                <a:gd name="connsiteX63" fmla="*/ 166099 w 3639866"/>
                <a:gd name="connsiteY63" fmla="*/ 3139440 h 3405385"/>
                <a:gd name="connsiteX64" fmla="*/ 168004 w 3639866"/>
                <a:gd name="connsiteY64" fmla="*/ 3090862 h 3405385"/>
                <a:gd name="connsiteX65" fmla="*/ 2344466 w 3639866"/>
                <a:gd name="connsiteY65" fmla="*/ 1106805 h 3405385"/>
                <a:gd name="connsiteX66" fmla="*/ 2346371 w 3639866"/>
                <a:gd name="connsiteY66" fmla="*/ 1083945 h 3405385"/>
                <a:gd name="connsiteX67" fmla="*/ 2353991 w 3639866"/>
                <a:gd name="connsiteY67" fmla="*/ 947737 h 3405385"/>
                <a:gd name="connsiteX68" fmla="*/ 2489246 w 3639866"/>
                <a:gd name="connsiteY68" fmla="*/ 941070 h 3405385"/>
                <a:gd name="connsiteX69" fmla="*/ 2504486 w 3639866"/>
                <a:gd name="connsiteY69" fmla="*/ 934402 h 3405385"/>
                <a:gd name="connsiteX70" fmla="*/ 2514964 w 3639866"/>
                <a:gd name="connsiteY70" fmla="*/ 855345 h 3405385"/>
                <a:gd name="connsiteX71" fmla="*/ 2534966 w 3639866"/>
                <a:gd name="connsiteY71" fmla="*/ 832485 h 3405385"/>
                <a:gd name="connsiteX72" fmla="*/ 2659465 w 3639866"/>
                <a:gd name="connsiteY72" fmla="*/ 816126 h 3405385"/>
                <a:gd name="connsiteX73" fmla="*/ 2656923 w 3639866"/>
                <a:gd name="connsiteY73" fmla="*/ 814592 h 3405385"/>
                <a:gd name="connsiteX74" fmla="*/ 2605451 w 3639866"/>
                <a:gd name="connsiteY74" fmla="*/ 782955 h 3405385"/>
                <a:gd name="connsiteX75" fmla="*/ 2296841 w 3639866"/>
                <a:gd name="connsiteY75" fmla="*/ 446722 h 3405385"/>
                <a:gd name="connsiteX76" fmla="*/ 2617834 w 3639866"/>
                <a:gd name="connsiteY76" fmla="*/ 4762 h 3405385"/>
                <a:gd name="connsiteX77" fmla="*/ 2638789 w 3639866"/>
                <a:gd name="connsiteY77" fmla="*/ 0 h 3405385"/>
                <a:gd name="connsiteX78" fmla="*/ 2734039 w 3639866"/>
                <a:gd name="connsiteY78" fmla="*/ 0 h 3405385"/>
                <a:gd name="connsiteX79" fmla="*/ 2742611 w 3639866"/>
                <a:gd name="connsiteY79" fmla="*/ 1905 h 3405385"/>
                <a:gd name="connsiteX80" fmla="*/ 3005501 w 3639866"/>
                <a:gd name="connsiteY80" fmla="*/ 160972 h 3405385"/>
                <a:gd name="connsiteX81" fmla="*/ 3027409 w 3639866"/>
                <a:gd name="connsiteY81" fmla="*/ 160972 h 3405385"/>
                <a:gd name="connsiteX82" fmla="*/ 3553412 w 3639866"/>
                <a:gd name="connsiteY82"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59465 w 3639866"/>
                <a:gd name="connsiteY71" fmla="*/ 816126 h 3405385"/>
                <a:gd name="connsiteX72" fmla="*/ 2656923 w 3639866"/>
                <a:gd name="connsiteY72" fmla="*/ 814592 h 3405385"/>
                <a:gd name="connsiteX73" fmla="*/ 2605451 w 3639866"/>
                <a:gd name="connsiteY73" fmla="*/ 782955 h 3405385"/>
                <a:gd name="connsiteX74" fmla="*/ 2296841 w 3639866"/>
                <a:gd name="connsiteY74" fmla="*/ 446722 h 3405385"/>
                <a:gd name="connsiteX75" fmla="*/ 2617834 w 3639866"/>
                <a:gd name="connsiteY75" fmla="*/ 4762 h 3405385"/>
                <a:gd name="connsiteX76" fmla="*/ 2638789 w 3639866"/>
                <a:gd name="connsiteY76" fmla="*/ 0 h 3405385"/>
                <a:gd name="connsiteX77" fmla="*/ 2734039 w 3639866"/>
                <a:gd name="connsiteY77" fmla="*/ 0 h 3405385"/>
                <a:gd name="connsiteX78" fmla="*/ 2742611 w 3639866"/>
                <a:gd name="connsiteY78" fmla="*/ 1905 h 3405385"/>
                <a:gd name="connsiteX79" fmla="*/ 3005501 w 3639866"/>
                <a:gd name="connsiteY79" fmla="*/ 160972 h 3405385"/>
                <a:gd name="connsiteX80" fmla="*/ 3027409 w 3639866"/>
                <a:gd name="connsiteY80" fmla="*/ 160972 h 3405385"/>
                <a:gd name="connsiteX81" fmla="*/ 3553412 w 3639866"/>
                <a:gd name="connsiteY81"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59465 w 3639866"/>
                <a:gd name="connsiteY71" fmla="*/ 816126 h 3405385"/>
                <a:gd name="connsiteX72" fmla="*/ 2656923 w 3639866"/>
                <a:gd name="connsiteY72" fmla="*/ 814592 h 3405385"/>
                <a:gd name="connsiteX73" fmla="*/ 2665563 w 3639866"/>
                <a:gd name="connsiteY73" fmla="*/ 816498 h 3405385"/>
                <a:gd name="connsiteX74" fmla="*/ 2605451 w 3639866"/>
                <a:gd name="connsiteY74" fmla="*/ 782955 h 3405385"/>
                <a:gd name="connsiteX75" fmla="*/ 2296841 w 3639866"/>
                <a:gd name="connsiteY75" fmla="*/ 446722 h 3405385"/>
                <a:gd name="connsiteX76" fmla="*/ 2617834 w 3639866"/>
                <a:gd name="connsiteY76" fmla="*/ 4762 h 3405385"/>
                <a:gd name="connsiteX77" fmla="*/ 2638789 w 3639866"/>
                <a:gd name="connsiteY77" fmla="*/ 0 h 3405385"/>
                <a:gd name="connsiteX78" fmla="*/ 2734039 w 3639866"/>
                <a:gd name="connsiteY78" fmla="*/ 0 h 3405385"/>
                <a:gd name="connsiteX79" fmla="*/ 2742611 w 3639866"/>
                <a:gd name="connsiteY79" fmla="*/ 1905 h 3405385"/>
                <a:gd name="connsiteX80" fmla="*/ 3005501 w 3639866"/>
                <a:gd name="connsiteY80" fmla="*/ 160972 h 3405385"/>
                <a:gd name="connsiteX81" fmla="*/ 3027409 w 3639866"/>
                <a:gd name="connsiteY81" fmla="*/ 160972 h 3405385"/>
                <a:gd name="connsiteX82" fmla="*/ 3553412 w 3639866"/>
                <a:gd name="connsiteY82"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59465 w 3639866"/>
                <a:gd name="connsiteY71" fmla="*/ 816126 h 3405385"/>
                <a:gd name="connsiteX72" fmla="*/ 2656923 w 3639866"/>
                <a:gd name="connsiteY72" fmla="*/ 814592 h 3405385"/>
                <a:gd name="connsiteX73" fmla="*/ 2605451 w 3639866"/>
                <a:gd name="connsiteY73" fmla="*/ 782955 h 3405385"/>
                <a:gd name="connsiteX74" fmla="*/ 2296841 w 3639866"/>
                <a:gd name="connsiteY74" fmla="*/ 446722 h 3405385"/>
                <a:gd name="connsiteX75" fmla="*/ 2617834 w 3639866"/>
                <a:gd name="connsiteY75" fmla="*/ 4762 h 3405385"/>
                <a:gd name="connsiteX76" fmla="*/ 2638789 w 3639866"/>
                <a:gd name="connsiteY76" fmla="*/ 0 h 3405385"/>
                <a:gd name="connsiteX77" fmla="*/ 2734039 w 3639866"/>
                <a:gd name="connsiteY77" fmla="*/ 0 h 3405385"/>
                <a:gd name="connsiteX78" fmla="*/ 2742611 w 3639866"/>
                <a:gd name="connsiteY78" fmla="*/ 1905 h 3405385"/>
                <a:gd name="connsiteX79" fmla="*/ 3005501 w 3639866"/>
                <a:gd name="connsiteY79" fmla="*/ 160972 h 3405385"/>
                <a:gd name="connsiteX80" fmla="*/ 3027409 w 3639866"/>
                <a:gd name="connsiteY80" fmla="*/ 160972 h 3405385"/>
                <a:gd name="connsiteX81" fmla="*/ 3553412 w 3639866"/>
                <a:gd name="connsiteY81"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59465 w 3639866"/>
                <a:gd name="connsiteY71" fmla="*/ 816126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63142 w 3639866"/>
                <a:gd name="connsiteY71" fmla="*/ 809555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63142 w 3639866"/>
                <a:gd name="connsiteY71" fmla="*/ 809555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63142 w 3639866"/>
                <a:gd name="connsiteY71" fmla="*/ 809555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63142 w 3639866"/>
                <a:gd name="connsiteY71" fmla="*/ 809555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63142 w 3639866"/>
                <a:gd name="connsiteY71" fmla="*/ 809555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63142 w 3639866"/>
                <a:gd name="connsiteY71" fmla="*/ 809555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63142 w 3639866"/>
                <a:gd name="connsiteY71" fmla="*/ 809555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 name="connsiteX0" fmla="*/ 3439678 w 3639866"/>
                <a:gd name="connsiteY0" fmla="*/ 236637 h 3405385"/>
                <a:gd name="connsiteX1" fmla="*/ 3240769 w 3639866"/>
                <a:gd name="connsiteY1" fmla="*/ 185737 h 3405385"/>
                <a:gd name="connsiteX2" fmla="*/ 3115039 w 3639866"/>
                <a:gd name="connsiteY2" fmla="*/ 388620 h 3405385"/>
                <a:gd name="connsiteX3" fmla="*/ 3099799 w 3639866"/>
                <a:gd name="connsiteY3" fmla="*/ 406717 h 3405385"/>
                <a:gd name="connsiteX4" fmla="*/ 2967401 w 3639866"/>
                <a:gd name="connsiteY4" fmla="*/ 409575 h 3405385"/>
                <a:gd name="connsiteX5" fmla="*/ 2935016 w 3639866"/>
                <a:gd name="connsiteY5" fmla="*/ 378142 h 3405385"/>
                <a:gd name="connsiteX6" fmla="*/ 2653076 w 3639866"/>
                <a:gd name="connsiteY6" fmla="*/ 145732 h 3405385"/>
                <a:gd name="connsiteX7" fmla="*/ 2443526 w 3639866"/>
                <a:gd name="connsiteY7" fmla="*/ 430530 h 3405385"/>
                <a:gd name="connsiteX8" fmla="*/ 2681651 w 3639866"/>
                <a:gd name="connsiteY8" fmla="*/ 638175 h 3405385"/>
                <a:gd name="connsiteX9" fmla="*/ 2821669 w 3639866"/>
                <a:gd name="connsiteY9" fmla="*/ 599122 h 3405385"/>
                <a:gd name="connsiteX10" fmla="*/ 2850244 w 3639866"/>
                <a:gd name="connsiteY10" fmla="*/ 603885 h 3405385"/>
                <a:gd name="connsiteX11" fmla="*/ 2872151 w 3639866"/>
                <a:gd name="connsiteY11" fmla="*/ 627697 h 3405385"/>
                <a:gd name="connsiteX12" fmla="*/ 2883581 w 3639866"/>
                <a:gd name="connsiteY12" fmla="*/ 632460 h 3405385"/>
                <a:gd name="connsiteX13" fmla="*/ 2891201 w 3639866"/>
                <a:gd name="connsiteY13" fmla="*/ 620077 h 3405385"/>
                <a:gd name="connsiteX14" fmla="*/ 2889296 w 3639866"/>
                <a:gd name="connsiteY14" fmla="*/ 607695 h 3405385"/>
                <a:gd name="connsiteX15" fmla="*/ 2994071 w 3639866"/>
                <a:gd name="connsiteY15" fmla="*/ 506730 h 3405385"/>
                <a:gd name="connsiteX16" fmla="*/ 3132184 w 3639866"/>
                <a:gd name="connsiteY16" fmla="*/ 662940 h 3405385"/>
                <a:gd name="connsiteX17" fmla="*/ 3070271 w 3639866"/>
                <a:gd name="connsiteY17" fmla="*/ 750570 h 3405385"/>
                <a:gd name="connsiteX18" fmla="*/ 3018836 w 3639866"/>
                <a:gd name="connsiteY18" fmla="*/ 751522 h 3405385"/>
                <a:gd name="connsiteX19" fmla="*/ 2995976 w 3639866"/>
                <a:gd name="connsiteY19" fmla="*/ 757237 h 3405385"/>
                <a:gd name="connsiteX20" fmla="*/ 3005501 w 3639866"/>
                <a:gd name="connsiteY20" fmla="*/ 774382 h 3405385"/>
                <a:gd name="connsiteX21" fmla="*/ 3021694 w 3639866"/>
                <a:gd name="connsiteY21" fmla="*/ 791527 h 3405385"/>
                <a:gd name="connsiteX22" fmla="*/ 3023599 w 3639866"/>
                <a:gd name="connsiteY22" fmla="*/ 823912 h 3405385"/>
                <a:gd name="connsiteX23" fmla="*/ 2974069 w 3639866"/>
                <a:gd name="connsiteY23" fmla="*/ 956310 h 3405385"/>
                <a:gd name="connsiteX24" fmla="*/ 3220766 w 3639866"/>
                <a:gd name="connsiteY24" fmla="*/ 1220152 h 3405385"/>
                <a:gd name="connsiteX25" fmla="*/ 3258866 w 3639866"/>
                <a:gd name="connsiteY25" fmla="*/ 1217295 h 3405385"/>
                <a:gd name="connsiteX26" fmla="*/ 3456034 w 3639866"/>
                <a:gd name="connsiteY26" fmla="*/ 1047750 h 3405385"/>
                <a:gd name="connsiteX27" fmla="*/ 3392216 w 3639866"/>
                <a:gd name="connsiteY27" fmla="*/ 793432 h 3405385"/>
                <a:gd name="connsiteX28" fmla="*/ 3240769 w 3639866"/>
                <a:gd name="connsiteY28" fmla="*/ 725805 h 3405385"/>
                <a:gd name="connsiteX29" fmla="*/ 3223624 w 3639866"/>
                <a:gd name="connsiteY29" fmla="*/ 702945 h 3405385"/>
                <a:gd name="connsiteX30" fmla="*/ 3238864 w 3639866"/>
                <a:gd name="connsiteY30" fmla="*/ 568642 h 3405385"/>
                <a:gd name="connsiteX31" fmla="*/ 3266486 w 3639866"/>
                <a:gd name="connsiteY31" fmla="*/ 547687 h 3405385"/>
                <a:gd name="connsiteX32" fmla="*/ 3369356 w 3639866"/>
                <a:gd name="connsiteY32" fmla="*/ 538162 h 3405385"/>
                <a:gd name="connsiteX33" fmla="*/ 3477941 w 3639866"/>
                <a:gd name="connsiteY33" fmla="*/ 299085 h 3405385"/>
                <a:gd name="connsiteX34" fmla="*/ 3439678 w 3639866"/>
                <a:gd name="connsiteY34" fmla="*/ 236637 h 3405385"/>
                <a:gd name="connsiteX35" fmla="*/ 3553412 w 3639866"/>
                <a:gd name="connsiteY35" fmla="*/ 136464 h 3405385"/>
                <a:gd name="connsiteX36" fmla="*/ 3604624 w 3639866"/>
                <a:gd name="connsiteY36" fmla="*/ 211455 h 3405385"/>
                <a:gd name="connsiteX37" fmla="*/ 3638914 w 3639866"/>
                <a:gd name="connsiteY37" fmla="*/ 318135 h 3405385"/>
                <a:gd name="connsiteX38" fmla="*/ 3639866 w 3639866"/>
                <a:gd name="connsiteY38" fmla="*/ 412432 h 3405385"/>
                <a:gd name="connsiteX39" fmla="*/ 3592241 w 3639866"/>
                <a:gd name="connsiteY39" fmla="*/ 540067 h 3405385"/>
                <a:gd name="connsiteX40" fmla="*/ 3478894 w 3639866"/>
                <a:gd name="connsiteY40" fmla="*/ 653415 h 3405385"/>
                <a:gd name="connsiteX41" fmla="*/ 3476989 w 3639866"/>
                <a:gd name="connsiteY41" fmla="*/ 674370 h 3405385"/>
                <a:gd name="connsiteX42" fmla="*/ 3613196 w 3639866"/>
                <a:gd name="connsiteY42" fmla="*/ 943927 h 3405385"/>
                <a:gd name="connsiteX43" fmla="*/ 3353164 w 3639866"/>
                <a:gd name="connsiteY43" fmla="*/ 1343977 h 3405385"/>
                <a:gd name="connsiteX44" fmla="*/ 2974069 w 3639866"/>
                <a:gd name="connsiteY44" fmla="*/ 1281112 h 3405385"/>
                <a:gd name="connsiteX45" fmla="*/ 2825479 w 3639866"/>
                <a:gd name="connsiteY45" fmla="*/ 973455 h 3405385"/>
                <a:gd name="connsiteX46" fmla="*/ 2807381 w 3639866"/>
                <a:gd name="connsiteY46" fmla="*/ 996315 h 3405385"/>
                <a:gd name="connsiteX47" fmla="*/ 2772139 w 3639866"/>
                <a:gd name="connsiteY47" fmla="*/ 1093470 h 3405385"/>
                <a:gd name="connsiteX48" fmla="*/ 2751184 w 3639866"/>
                <a:gd name="connsiteY48" fmla="*/ 1108710 h 3405385"/>
                <a:gd name="connsiteX49" fmla="*/ 2653076 w 3639866"/>
                <a:gd name="connsiteY49" fmla="*/ 1113472 h 3405385"/>
                <a:gd name="connsiteX50" fmla="*/ 2676889 w 3639866"/>
                <a:gd name="connsiteY50" fmla="*/ 1163002 h 3405385"/>
                <a:gd name="connsiteX51" fmla="*/ 2628311 w 3639866"/>
                <a:gd name="connsiteY51" fmla="*/ 1270635 h 3405385"/>
                <a:gd name="connsiteX52" fmla="*/ 2511154 w 3639866"/>
                <a:gd name="connsiteY52" fmla="*/ 1259205 h 3405385"/>
                <a:gd name="connsiteX53" fmla="*/ 2480674 w 3639866"/>
                <a:gd name="connsiteY53" fmla="*/ 1259205 h 3405385"/>
                <a:gd name="connsiteX54" fmla="*/ 308021 w 3639866"/>
                <a:gd name="connsiteY54" fmla="*/ 3262312 h 3405385"/>
                <a:gd name="connsiteX55" fmla="*/ 278494 w 3639866"/>
                <a:gd name="connsiteY55" fmla="*/ 3261360 h 3405385"/>
                <a:gd name="connsiteX56" fmla="*/ 258491 w 3639866"/>
                <a:gd name="connsiteY56" fmla="*/ 3247072 h 3405385"/>
                <a:gd name="connsiteX57" fmla="*/ 249919 w 3639866"/>
                <a:gd name="connsiteY57" fmla="*/ 3274695 h 3405385"/>
                <a:gd name="connsiteX58" fmla="*/ 145144 w 3639866"/>
                <a:gd name="connsiteY58" fmla="*/ 3404235 h 3405385"/>
                <a:gd name="connsiteX59" fmla="*/ 3221 w 3639866"/>
                <a:gd name="connsiteY59" fmla="*/ 3307080 h 3405385"/>
                <a:gd name="connsiteX60" fmla="*/ 148001 w 3639866"/>
                <a:gd name="connsiteY60" fmla="*/ 3157537 h 3405385"/>
                <a:gd name="connsiteX61" fmla="*/ 163241 w 3639866"/>
                <a:gd name="connsiteY61" fmla="*/ 3157537 h 3405385"/>
                <a:gd name="connsiteX62" fmla="*/ 166099 w 3639866"/>
                <a:gd name="connsiteY62" fmla="*/ 3139440 h 3405385"/>
                <a:gd name="connsiteX63" fmla="*/ 168004 w 3639866"/>
                <a:gd name="connsiteY63" fmla="*/ 3090862 h 3405385"/>
                <a:gd name="connsiteX64" fmla="*/ 2344466 w 3639866"/>
                <a:gd name="connsiteY64" fmla="*/ 1106805 h 3405385"/>
                <a:gd name="connsiteX65" fmla="*/ 2346371 w 3639866"/>
                <a:gd name="connsiteY65" fmla="*/ 1083945 h 3405385"/>
                <a:gd name="connsiteX66" fmla="*/ 2353991 w 3639866"/>
                <a:gd name="connsiteY66" fmla="*/ 947737 h 3405385"/>
                <a:gd name="connsiteX67" fmla="*/ 2489246 w 3639866"/>
                <a:gd name="connsiteY67" fmla="*/ 941070 h 3405385"/>
                <a:gd name="connsiteX68" fmla="*/ 2504486 w 3639866"/>
                <a:gd name="connsiteY68" fmla="*/ 934402 h 3405385"/>
                <a:gd name="connsiteX69" fmla="*/ 2514964 w 3639866"/>
                <a:gd name="connsiteY69" fmla="*/ 855345 h 3405385"/>
                <a:gd name="connsiteX70" fmla="*/ 2534966 w 3639866"/>
                <a:gd name="connsiteY70" fmla="*/ 832485 h 3405385"/>
                <a:gd name="connsiteX71" fmla="*/ 2663142 w 3639866"/>
                <a:gd name="connsiteY71" fmla="*/ 809555 h 3405385"/>
                <a:gd name="connsiteX72" fmla="*/ 2605451 w 3639866"/>
                <a:gd name="connsiteY72" fmla="*/ 782955 h 3405385"/>
                <a:gd name="connsiteX73" fmla="*/ 2296841 w 3639866"/>
                <a:gd name="connsiteY73" fmla="*/ 446722 h 3405385"/>
                <a:gd name="connsiteX74" fmla="*/ 2617834 w 3639866"/>
                <a:gd name="connsiteY74" fmla="*/ 4762 h 3405385"/>
                <a:gd name="connsiteX75" fmla="*/ 2638789 w 3639866"/>
                <a:gd name="connsiteY75" fmla="*/ 0 h 3405385"/>
                <a:gd name="connsiteX76" fmla="*/ 2734039 w 3639866"/>
                <a:gd name="connsiteY76" fmla="*/ 0 h 3405385"/>
                <a:gd name="connsiteX77" fmla="*/ 2742611 w 3639866"/>
                <a:gd name="connsiteY77" fmla="*/ 1905 h 3405385"/>
                <a:gd name="connsiteX78" fmla="*/ 3005501 w 3639866"/>
                <a:gd name="connsiteY78" fmla="*/ 160972 h 3405385"/>
                <a:gd name="connsiteX79" fmla="*/ 3027409 w 3639866"/>
                <a:gd name="connsiteY79" fmla="*/ 160972 h 3405385"/>
                <a:gd name="connsiteX80" fmla="*/ 3553412 w 3639866"/>
                <a:gd name="connsiteY80" fmla="*/ 136464 h 340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639866" h="3405385">
                  <a:moveTo>
                    <a:pt x="3439678" y="236637"/>
                  </a:moveTo>
                  <a:cubicBezTo>
                    <a:pt x="3390788" y="183773"/>
                    <a:pt x="3313635" y="161448"/>
                    <a:pt x="3240769" y="185737"/>
                  </a:cubicBezTo>
                  <a:cubicBezTo>
                    <a:pt x="3167426" y="210502"/>
                    <a:pt x="3104561" y="283845"/>
                    <a:pt x="3115039" y="388620"/>
                  </a:cubicBezTo>
                  <a:cubicBezTo>
                    <a:pt x="3115991" y="401955"/>
                    <a:pt x="3113134" y="405765"/>
                    <a:pt x="3099799" y="406717"/>
                  </a:cubicBezTo>
                  <a:cubicBezTo>
                    <a:pt x="3055984" y="408622"/>
                    <a:pt x="3011216" y="408622"/>
                    <a:pt x="2967401" y="409575"/>
                  </a:cubicBezTo>
                  <a:cubicBezTo>
                    <a:pt x="2935016" y="410527"/>
                    <a:pt x="2935969" y="410527"/>
                    <a:pt x="2935016" y="378142"/>
                  </a:cubicBezTo>
                  <a:cubicBezTo>
                    <a:pt x="2931206" y="243840"/>
                    <a:pt x="2810239" y="122872"/>
                    <a:pt x="2653076" y="145732"/>
                  </a:cubicBezTo>
                  <a:cubicBezTo>
                    <a:pt x="2512106" y="165735"/>
                    <a:pt x="2423524" y="290512"/>
                    <a:pt x="2443526" y="430530"/>
                  </a:cubicBezTo>
                  <a:cubicBezTo>
                    <a:pt x="2460671" y="546735"/>
                    <a:pt x="2564494" y="637222"/>
                    <a:pt x="2681651" y="638175"/>
                  </a:cubicBezTo>
                  <a:cubicBezTo>
                    <a:pt x="2732134" y="639127"/>
                    <a:pt x="2778806" y="626745"/>
                    <a:pt x="2821669" y="599122"/>
                  </a:cubicBezTo>
                  <a:cubicBezTo>
                    <a:pt x="2834051" y="591502"/>
                    <a:pt x="2841671" y="592455"/>
                    <a:pt x="2850244" y="603885"/>
                  </a:cubicBezTo>
                  <a:cubicBezTo>
                    <a:pt x="2856911" y="612457"/>
                    <a:pt x="2864531" y="620077"/>
                    <a:pt x="2872151" y="627697"/>
                  </a:cubicBezTo>
                  <a:cubicBezTo>
                    <a:pt x="2875009" y="630555"/>
                    <a:pt x="2877866" y="635317"/>
                    <a:pt x="2883581" y="632460"/>
                  </a:cubicBezTo>
                  <a:cubicBezTo>
                    <a:pt x="2888344" y="629602"/>
                    <a:pt x="2892154" y="625792"/>
                    <a:pt x="2891201" y="620077"/>
                  </a:cubicBezTo>
                  <a:cubicBezTo>
                    <a:pt x="2891201" y="616267"/>
                    <a:pt x="2890249" y="611505"/>
                    <a:pt x="2889296" y="607695"/>
                  </a:cubicBezTo>
                  <a:cubicBezTo>
                    <a:pt x="2879771" y="544830"/>
                    <a:pt x="2931206" y="495300"/>
                    <a:pt x="2994071" y="506730"/>
                  </a:cubicBezTo>
                  <a:cubicBezTo>
                    <a:pt x="3070271" y="520065"/>
                    <a:pt x="3128374" y="585787"/>
                    <a:pt x="3132184" y="662940"/>
                  </a:cubicBezTo>
                  <a:cubicBezTo>
                    <a:pt x="3134089" y="702945"/>
                    <a:pt x="3109324" y="739140"/>
                    <a:pt x="3070271" y="750570"/>
                  </a:cubicBezTo>
                  <a:cubicBezTo>
                    <a:pt x="3053126" y="755332"/>
                    <a:pt x="3035981" y="756285"/>
                    <a:pt x="3018836" y="751522"/>
                  </a:cubicBezTo>
                  <a:cubicBezTo>
                    <a:pt x="3010264" y="749617"/>
                    <a:pt x="3000739" y="747712"/>
                    <a:pt x="2995976" y="757237"/>
                  </a:cubicBezTo>
                  <a:cubicBezTo>
                    <a:pt x="2991214" y="766762"/>
                    <a:pt x="3001691" y="768667"/>
                    <a:pt x="3005501" y="774382"/>
                  </a:cubicBezTo>
                  <a:cubicBezTo>
                    <a:pt x="3010264" y="780097"/>
                    <a:pt x="3015026" y="785812"/>
                    <a:pt x="3021694" y="791527"/>
                  </a:cubicBezTo>
                  <a:cubicBezTo>
                    <a:pt x="3034076" y="802005"/>
                    <a:pt x="3034076" y="810577"/>
                    <a:pt x="3023599" y="823912"/>
                  </a:cubicBezTo>
                  <a:cubicBezTo>
                    <a:pt x="2993119" y="862012"/>
                    <a:pt x="2976926" y="907732"/>
                    <a:pt x="2974069" y="956310"/>
                  </a:cubicBezTo>
                  <a:cubicBezTo>
                    <a:pt x="2963591" y="1101090"/>
                    <a:pt x="3075986" y="1220152"/>
                    <a:pt x="3220766" y="1220152"/>
                  </a:cubicBezTo>
                  <a:cubicBezTo>
                    <a:pt x="3233149" y="1219200"/>
                    <a:pt x="3246484" y="1220152"/>
                    <a:pt x="3258866" y="1217295"/>
                  </a:cubicBezTo>
                  <a:cubicBezTo>
                    <a:pt x="3356974" y="1199197"/>
                    <a:pt x="3426506" y="1143000"/>
                    <a:pt x="3456034" y="1047750"/>
                  </a:cubicBezTo>
                  <a:cubicBezTo>
                    <a:pt x="3486514" y="951547"/>
                    <a:pt x="3463654" y="864870"/>
                    <a:pt x="3392216" y="793432"/>
                  </a:cubicBezTo>
                  <a:cubicBezTo>
                    <a:pt x="3351259" y="752475"/>
                    <a:pt x="3298871" y="730567"/>
                    <a:pt x="3240769" y="725805"/>
                  </a:cubicBezTo>
                  <a:cubicBezTo>
                    <a:pt x="3224576" y="724852"/>
                    <a:pt x="3221719" y="717232"/>
                    <a:pt x="3223624" y="702945"/>
                  </a:cubicBezTo>
                  <a:cubicBezTo>
                    <a:pt x="3229339" y="658177"/>
                    <a:pt x="3234101" y="613410"/>
                    <a:pt x="3238864" y="568642"/>
                  </a:cubicBezTo>
                  <a:cubicBezTo>
                    <a:pt x="3241721" y="544830"/>
                    <a:pt x="3242674" y="543877"/>
                    <a:pt x="3266486" y="547687"/>
                  </a:cubicBezTo>
                  <a:cubicBezTo>
                    <a:pt x="3301729" y="553402"/>
                    <a:pt x="3336019" y="551497"/>
                    <a:pt x="3369356" y="538162"/>
                  </a:cubicBezTo>
                  <a:cubicBezTo>
                    <a:pt x="3464606" y="501015"/>
                    <a:pt x="3512231" y="394335"/>
                    <a:pt x="3477941" y="299085"/>
                  </a:cubicBezTo>
                  <a:cubicBezTo>
                    <a:pt x="3469130" y="275272"/>
                    <a:pt x="3455974" y="254258"/>
                    <a:pt x="3439678" y="236637"/>
                  </a:cubicBezTo>
                  <a:close/>
                  <a:moveTo>
                    <a:pt x="3553412" y="136464"/>
                  </a:moveTo>
                  <a:cubicBezTo>
                    <a:pt x="3573147" y="158338"/>
                    <a:pt x="3590456" y="183356"/>
                    <a:pt x="3604624" y="211455"/>
                  </a:cubicBezTo>
                  <a:cubicBezTo>
                    <a:pt x="3621769" y="245745"/>
                    <a:pt x="3630341" y="281940"/>
                    <a:pt x="3638914" y="318135"/>
                  </a:cubicBezTo>
                  <a:cubicBezTo>
                    <a:pt x="3639866" y="349567"/>
                    <a:pt x="3639866" y="381000"/>
                    <a:pt x="3639866" y="412432"/>
                  </a:cubicBezTo>
                  <a:cubicBezTo>
                    <a:pt x="3629389" y="457200"/>
                    <a:pt x="3617006" y="501015"/>
                    <a:pt x="3592241" y="540067"/>
                  </a:cubicBezTo>
                  <a:cubicBezTo>
                    <a:pt x="3563666" y="586740"/>
                    <a:pt x="3526519" y="624840"/>
                    <a:pt x="3478894" y="653415"/>
                  </a:cubicBezTo>
                  <a:cubicBezTo>
                    <a:pt x="3463654" y="662940"/>
                    <a:pt x="3463654" y="662940"/>
                    <a:pt x="3476989" y="674370"/>
                  </a:cubicBezTo>
                  <a:cubicBezTo>
                    <a:pt x="3557951" y="745807"/>
                    <a:pt x="3603671" y="835342"/>
                    <a:pt x="3613196" y="943927"/>
                  </a:cubicBezTo>
                  <a:cubicBezTo>
                    <a:pt x="3627484" y="1120140"/>
                    <a:pt x="3521756" y="1285875"/>
                    <a:pt x="3353164" y="1343977"/>
                  </a:cubicBezTo>
                  <a:cubicBezTo>
                    <a:pt x="3216956" y="1391602"/>
                    <a:pt x="3088369" y="1370647"/>
                    <a:pt x="2974069" y="1281112"/>
                  </a:cubicBezTo>
                  <a:cubicBezTo>
                    <a:pt x="2875009" y="1203007"/>
                    <a:pt x="2827384" y="1098232"/>
                    <a:pt x="2825479" y="973455"/>
                  </a:cubicBezTo>
                  <a:cubicBezTo>
                    <a:pt x="2797698" y="925989"/>
                    <a:pt x="2816271" y="976313"/>
                    <a:pt x="2807381" y="996315"/>
                  </a:cubicBezTo>
                  <a:cubicBezTo>
                    <a:pt x="2794999" y="1028700"/>
                    <a:pt x="2783569" y="1061085"/>
                    <a:pt x="2772139" y="1093470"/>
                  </a:cubicBezTo>
                  <a:cubicBezTo>
                    <a:pt x="2768329" y="1104900"/>
                    <a:pt x="2762614" y="1108710"/>
                    <a:pt x="2751184" y="1108710"/>
                  </a:cubicBezTo>
                  <a:cubicBezTo>
                    <a:pt x="2719751" y="1109662"/>
                    <a:pt x="2687366" y="1111567"/>
                    <a:pt x="2653076" y="1113472"/>
                  </a:cubicBezTo>
                  <a:cubicBezTo>
                    <a:pt x="2664506" y="1130617"/>
                    <a:pt x="2673079" y="1145857"/>
                    <a:pt x="2676889" y="1163002"/>
                  </a:cubicBezTo>
                  <a:cubicBezTo>
                    <a:pt x="2685461" y="1203960"/>
                    <a:pt x="2665459" y="1248727"/>
                    <a:pt x="2628311" y="1270635"/>
                  </a:cubicBezTo>
                  <a:cubicBezTo>
                    <a:pt x="2590211" y="1292542"/>
                    <a:pt x="2540681" y="1288732"/>
                    <a:pt x="2511154" y="1259205"/>
                  </a:cubicBezTo>
                  <a:cubicBezTo>
                    <a:pt x="2498771" y="1246822"/>
                    <a:pt x="2492104" y="1248727"/>
                    <a:pt x="2480674" y="1259205"/>
                  </a:cubicBezTo>
                  <a:lnTo>
                    <a:pt x="308021" y="3262312"/>
                  </a:lnTo>
                  <a:cubicBezTo>
                    <a:pt x="291829" y="3276600"/>
                    <a:pt x="292781" y="3276600"/>
                    <a:pt x="278494" y="3261360"/>
                  </a:cubicBezTo>
                  <a:cubicBezTo>
                    <a:pt x="272779" y="3255645"/>
                    <a:pt x="268969" y="3242310"/>
                    <a:pt x="258491" y="3247072"/>
                  </a:cubicBezTo>
                  <a:cubicBezTo>
                    <a:pt x="247061" y="3251835"/>
                    <a:pt x="249919" y="3264217"/>
                    <a:pt x="249919" y="3274695"/>
                  </a:cubicBezTo>
                  <a:cubicBezTo>
                    <a:pt x="251824" y="3339465"/>
                    <a:pt x="205151" y="3395662"/>
                    <a:pt x="145144" y="3404235"/>
                  </a:cubicBezTo>
                  <a:cubicBezTo>
                    <a:pt x="77516" y="3412807"/>
                    <a:pt x="17509" y="3372802"/>
                    <a:pt x="3221" y="3307080"/>
                  </a:cubicBezTo>
                  <a:cubicBezTo>
                    <a:pt x="-16781" y="3220402"/>
                    <a:pt x="59419" y="3143250"/>
                    <a:pt x="148001" y="3157537"/>
                  </a:cubicBezTo>
                  <a:cubicBezTo>
                    <a:pt x="152764" y="3158490"/>
                    <a:pt x="157526" y="3160395"/>
                    <a:pt x="163241" y="3157537"/>
                  </a:cubicBezTo>
                  <a:cubicBezTo>
                    <a:pt x="169909" y="3152775"/>
                    <a:pt x="174671" y="3148965"/>
                    <a:pt x="166099" y="3139440"/>
                  </a:cubicBezTo>
                  <a:cubicBezTo>
                    <a:pt x="143239" y="3114675"/>
                    <a:pt x="143239" y="3113722"/>
                    <a:pt x="168004" y="3090862"/>
                  </a:cubicBezTo>
                  <a:lnTo>
                    <a:pt x="2344466" y="1106805"/>
                  </a:lnTo>
                  <a:cubicBezTo>
                    <a:pt x="2376024" y="1078078"/>
                    <a:pt x="2353991" y="1093470"/>
                    <a:pt x="2346371" y="1083945"/>
                  </a:cubicBezTo>
                  <a:cubicBezTo>
                    <a:pt x="2313034" y="1042035"/>
                    <a:pt x="2316844" y="984885"/>
                    <a:pt x="2353991" y="947737"/>
                  </a:cubicBezTo>
                  <a:cubicBezTo>
                    <a:pt x="2390186" y="911542"/>
                    <a:pt x="2447336" y="908685"/>
                    <a:pt x="2489246" y="941070"/>
                  </a:cubicBezTo>
                  <a:cubicBezTo>
                    <a:pt x="2514328" y="938848"/>
                    <a:pt x="2500200" y="948690"/>
                    <a:pt x="2504486" y="934402"/>
                  </a:cubicBezTo>
                  <a:cubicBezTo>
                    <a:pt x="2508296" y="907732"/>
                    <a:pt x="2512106" y="882015"/>
                    <a:pt x="2514964" y="855345"/>
                  </a:cubicBezTo>
                  <a:cubicBezTo>
                    <a:pt x="2515916" y="842010"/>
                    <a:pt x="2510270" y="840117"/>
                    <a:pt x="2534966" y="832485"/>
                  </a:cubicBezTo>
                  <a:cubicBezTo>
                    <a:pt x="2559662" y="824853"/>
                    <a:pt x="2625839" y="801103"/>
                    <a:pt x="2663142" y="809555"/>
                  </a:cubicBezTo>
                  <a:cubicBezTo>
                    <a:pt x="2636754" y="787723"/>
                    <a:pt x="2637399" y="795239"/>
                    <a:pt x="2605451" y="782955"/>
                  </a:cubicBezTo>
                  <a:cubicBezTo>
                    <a:pt x="2448238" y="722506"/>
                    <a:pt x="2319701" y="609600"/>
                    <a:pt x="2296841" y="446722"/>
                  </a:cubicBezTo>
                  <a:cubicBezTo>
                    <a:pt x="2267314" y="238125"/>
                    <a:pt x="2410189" y="40957"/>
                    <a:pt x="2617834" y="4762"/>
                  </a:cubicBezTo>
                  <a:cubicBezTo>
                    <a:pt x="2624501" y="3810"/>
                    <a:pt x="2632121" y="1905"/>
                    <a:pt x="2638789" y="0"/>
                  </a:cubicBezTo>
                  <a:lnTo>
                    <a:pt x="2734039" y="0"/>
                  </a:lnTo>
                  <a:cubicBezTo>
                    <a:pt x="2736896" y="952"/>
                    <a:pt x="2739754" y="1905"/>
                    <a:pt x="2742611" y="1905"/>
                  </a:cubicBezTo>
                  <a:cubicBezTo>
                    <a:pt x="2851196" y="20002"/>
                    <a:pt x="2939779" y="72390"/>
                    <a:pt x="3005501" y="160972"/>
                  </a:cubicBezTo>
                  <a:cubicBezTo>
                    <a:pt x="3016931" y="176212"/>
                    <a:pt x="3016931" y="176212"/>
                    <a:pt x="3027409" y="160972"/>
                  </a:cubicBezTo>
                  <a:cubicBezTo>
                    <a:pt x="3158258" y="-15717"/>
                    <a:pt x="3415269" y="-16654"/>
                    <a:pt x="3553412" y="136464"/>
                  </a:cubicBezTo>
                  <a:close/>
                </a:path>
              </a:pathLst>
            </a:custGeom>
            <a:solidFill>
              <a:srgbClr val="FBA200">
                <a:lumMod val="75000"/>
                <a:lumOff val="25000"/>
              </a:srgbClr>
            </a:solidFill>
            <a:ln w="9525" cap="flat">
              <a:noFill/>
              <a:prstDash val="solid"/>
              <a:miter/>
            </a:ln>
          </p:spPr>
          <p:txBody>
            <a:bodyPr wrap="square" rtlCol="0" anchor="ctr">
              <a:noAutofit/>
            </a:bodyPr>
            <a:lstStyle/>
            <a:p>
              <a:pPr defTabSz="1371600">
                <a:defRPr/>
              </a:pPr>
              <a:endParaRPr lang="en-US" sz="2700" kern="0" dirty="0">
                <a:solidFill>
                  <a:srgbClr val="000000"/>
                </a:solidFill>
                <a:latin typeface="Arial"/>
              </a:endParaRPr>
            </a:p>
          </p:txBody>
        </p:sp>
        <p:grpSp>
          <p:nvGrpSpPr>
            <p:cNvPr id="21" name="그룹 6">
              <a:extLst>
                <a:ext uri="{FF2B5EF4-FFF2-40B4-BE49-F238E27FC236}">
                  <a16:creationId xmlns:a16="http://schemas.microsoft.com/office/drawing/2014/main" id="{B4EE34E0-0709-C42C-8377-07B3F8D741F5}"/>
                </a:ext>
              </a:extLst>
            </p:cNvPr>
            <p:cNvGrpSpPr/>
            <p:nvPr/>
          </p:nvGrpSpPr>
          <p:grpSpPr>
            <a:xfrm>
              <a:off x="784567" y="760975"/>
              <a:ext cx="2395525" cy="2122208"/>
              <a:chOff x="2092815" y="203321"/>
              <a:chExt cx="2165490" cy="1913570"/>
            </a:xfrm>
          </p:grpSpPr>
          <p:sp>
            <p:nvSpPr>
              <p:cNvPr id="25" name="Rounded Rectangle 14">
                <a:extLst>
                  <a:ext uri="{FF2B5EF4-FFF2-40B4-BE49-F238E27FC236}">
                    <a16:creationId xmlns:a16="http://schemas.microsoft.com/office/drawing/2014/main" id="{4153B53E-686D-847E-AC41-0E4CF844189A}"/>
                  </a:ext>
                </a:extLst>
              </p:cNvPr>
              <p:cNvSpPr/>
              <p:nvPr/>
            </p:nvSpPr>
            <p:spPr>
              <a:xfrm>
                <a:off x="2092815" y="1287353"/>
                <a:ext cx="138452" cy="283691"/>
              </a:xfrm>
              <a:custGeom>
                <a:avLst/>
                <a:gdLst/>
                <a:ahLst/>
                <a:cxnLst/>
                <a:rect l="l" t="t" r="r" b="b"/>
                <a:pathLst>
                  <a:path w="142312" h="291601">
                    <a:moveTo>
                      <a:pt x="142312" y="0"/>
                    </a:moveTo>
                    <a:lnTo>
                      <a:pt x="142312" y="291601"/>
                    </a:lnTo>
                    <a:cubicBezTo>
                      <a:pt x="63311" y="290095"/>
                      <a:pt x="0" y="225341"/>
                      <a:pt x="0" y="145800"/>
                    </a:cubicBezTo>
                    <a:cubicBezTo>
                      <a:pt x="0" y="66260"/>
                      <a:pt x="63311" y="1506"/>
                      <a:pt x="142312" y="0"/>
                    </a:cubicBezTo>
                    <a:close/>
                  </a:path>
                </a:pathLst>
              </a:custGeom>
              <a:solidFill>
                <a:srgbClr val="0680C3">
                  <a:lumMod val="50000"/>
                </a:srgbClr>
              </a:solidFill>
              <a:ln w="12700" cap="flat" cmpd="sng" algn="ctr">
                <a:noFill/>
                <a:prstDash val="solid"/>
                <a:miter lim="800000"/>
              </a:ln>
              <a:effectLst/>
            </p:spPr>
            <p:txBody>
              <a:bodyPr rtlCol="0" anchor="ctr"/>
              <a:lstStyle/>
              <a:p>
                <a:pPr algn="ctr" defTabSz="1371600">
                  <a:defRPr/>
                </a:pPr>
                <a:endParaRPr lang="ko-KR" altLang="en-US" sz="4052" kern="0">
                  <a:solidFill>
                    <a:prstClr val="white"/>
                  </a:solidFill>
                  <a:latin typeface="Arial"/>
                  <a:ea typeface="맑은 고딕" panose="020B0503020000020004" pitchFamily="34" charset="-127"/>
                </a:endParaRPr>
              </a:p>
            </p:txBody>
          </p:sp>
          <p:sp>
            <p:nvSpPr>
              <p:cNvPr id="26" name="자유형: 도형 117">
                <a:extLst>
                  <a:ext uri="{FF2B5EF4-FFF2-40B4-BE49-F238E27FC236}">
                    <a16:creationId xmlns:a16="http://schemas.microsoft.com/office/drawing/2014/main" id="{1B3DB8D2-C859-B7E5-3565-442BC63C45D7}"/>
                  </a:ext>
                </a:extLst>
              </p:cNvPr>
              <p:cNvSpPr/>
              <p:nvPr/>
            </p:nvSpPr>
            <p:spPr>
              <a:xfrm rot="13500000">
                <a:off x="2275396" y="133982"/>
                <a:ext cx="1913570" cy="2052248"/>
              </a:xfrm>
              <a:custGeom>
                <a:avLst/>
                <a:gdLst>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1555636 w 1895581"/>
                  <a:gd name="connsiteY14" fmla="*/ 842725 h 2072670"/>
                  <a:gd name="connsiteX15" fmla="*/ 712411 w 1895581"/>
                  <a:gd name="connsiteY15" fmla="*/ 1685950 h 2072670"/>
                  <a:gd name="connsiteX16" fmla="*/ 712175 w 1895581"/>
                  <a:gd name="connsiteY16" fmla="*/ 1685715 h 2072670"/>
                  <a:gd name="connsiteX17" fmla="*/ 509099 w 1895581"/>
                  <a:gd name="connsiteY17" fmla="*/ 1888790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712411 w 1895581"/>
                  <a:gd name="connsiteY14" fmla="*/ 1685950 h 2072670"/>
                  <a:gd name="connsiteX15" fmla="*/ 712175 w 1895581"/>
                  <a:gd name="connsiteY15" fmla="*/ 1685715 h 2072670"/>
                  <a:gd name="connsiteX16" fmla="*/ 509099 w 1895581"/>
                  <a:gd name="connsiteY16" fmla="*/ 1888790 h 2072670"/>
                  <a:gd name="connsiteX17" fmla="*/ 682524 w 1895581"/>
                  <a:gd name="connsiteY17"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712411 w 1895581"/>
                  <a:gd name="connsiteY14" fmla="*/ 1685950 h 2072670"/>
                  <a:gd name="connsiteX15" fmla="*/ 509099 w 1895581"/>
                  <a:gd name="connsiteY15" fmla="*/ 1888790 h 2072670"/>
                  <a:gd name="connsiteX16" fmla="*/ 682524 w 1895581"/>
                  <a:gd name="connsiteY16"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1249238 w 1895581"/>
                  <a:gd name="connsiteY6" fmla="*/ 509421 h 2072670"/>
                  <a:gd name="connsiteX7" fmla="*/ 1255435 w 1895581"/>
                  <a:gd name="connsiteY7" fmla="*/ 515618 h 2072670"/>
                  <a:gd name="connsiteX8" fmla="*/ 1531526 w 1895581"/>
                  <a:gd name="connsiteY8" fmla="*/ 239527 h 2072670"/>
                  <a:gd name="connsiteX9" fmla="*/ 1531526 w 1895581"/>
                  <a:gd name="connsiteY9" fmla="*/ 0 h 2072670"/>
                  <a:gd name="connsiteX10" fmla="*/ 1845973 w 1895581"/>
                  <a:gd name="connsiteY10" fmla="*/ 314448 h 2072670"/>
                  <a:gd name="connsiteX11" fmla="*/ 1845973 w 1895581"/>
                  <a:gd name="connsiteY11" fmla="*/ 553975 h 2072670"/>
                  <a:gd name="connsiteX12" fmla="*/ 1556430 w 1895581"/>
                  <a:gd name="connsiteY12" fmla="*/ 843519 h 2072670"/>
                  <a:gd name="connsiteX13" fmla="*/ 712411 w 1895581"/>
                  <a:gd name="connsiteY13" fmla="*/ 1685950 h 2072670"/>
                  <a:gd name="connsiteX14" fmla="*/ 509099 w 1895581"/>
                  <a:gd name="connsiteY14" fmla="*/ 1888790 h 2072670"/>
                  <a:gd name="connsiteX15" fmla="*/ 682524 w 1895581"/>
                  <a:gd name="connsiteY15"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1556430 w 1895581"/>
                  <a:gd name="connsiteY11" fmla="*/ 843519 h 2072670"/>
                  <a:gd name="connsiteX12" fmla="*/ 712411 w 1895581"/>
                  <a:gd name="connsiteY12" fmla="*/ 1685950 h 2072670"/>
                  <a:gd name="connsiteX13" fmla="*/ 509099 w 1895581"/>
                  <a:gd name="connsiteY13" fmla="*/ 1888790 h 2072670"/>
                  <a:gd name="connsiteX14" fmla="*/ 682524 w 1895581"/>
                  <a:gd name="connsiteY14"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1556430 w 1895581"/>
                  <a:gd name="connsiteY11" fmla="*/ 843519 h 2072670"/>
                  <a:gd name="connsiteX12" fmla="*/ 509099 w 1895581"/>
                  <a:gd name="connsiteY12" fmla="*/ 1888790 h 2072670"/>
                  <a:gd name="connsiteX13" fmla="*/ 682524 w 1895581"/>
                  <a:gd name="connsiteY13"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509099 w 1895581"/>
                  <a:gd name="connsiteY11" fmla="*/ 1888790 h 2072670"/>
                  <a:gd name="connsiteX12" fmla="*/ 682524 w 1895581"/>
                  <a:gd name="connsiteY12"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531526 w 1895581"/>
                  <a:gd name="connsiteY6" fmla="*/ 239527 h 2072670"/>
                  <a:gd name="connsiteX7" fmla="*/ 1531526 w 1895581"/>
                  <a:gd name="connsiteY7" fmla="*/ 0 h 2072670"/>
                  <a:gd name="connsiteX8" fmla="*/ 1845973 w 1895581"/>
                  <a:gd name="connsiteY8" fmla="*/ 314448 h 2072670"/>
                  <a:gd name="connsiteX9" fmla="*/ 1845973 w 1895581"/>
                  <a:gd name="connsiteY9" fmla="*/ 553975 h 2072670"/>
                  <a:gd name="connsiteX10" fmla="*/ 509099 w 1895581"/>
                  <a:gd name="connsiteY10" fmla="*/ 1888790 h 2072670"/>
                  <a:gd name="connsiteX11" fmla="*/ 682524 w 1895581"/>
                  <a:gd name="connsiteY11"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531526 w 1895581"/>
                  <a:gd name="connsiteY5" fmla="*/ 239527 h 2072670"/>
                  <a:gd name="connsiteX6" fmla="*/ 1531526 w 1895581"/>
                  <a:gd name="connsiteY6" fmla="*/ 0 h 2072670"/>
                  <a:gd name="connsiteX7" fmla="*/ 1845973 w 1895581"/>
                  <a:gd name="connsiteY7" fmla="*/ 314448 h 2072670"/>
                  <a:gd name="connsiteX8" fmla="*/ 1845973 w 1895581"/>
                  <a:gd name="connsiteY8" fmla="*/ 553975 h 2072670"/>
                  <a:gd name="connsiteX9" fmla="*/ 509099 w 1895581"/>
                  <a:gd name="connsiteY9" fmla="*/ 1888790 h 2072670"/>
                  <a:gd name="connsiteX10" fmla="*/ 682524 w 1895581"/>
                  <a:gd name="connsiteY10" fmla="*/ 1996592 h 207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5581" h="2072670">
                    <a:moveTo>
                      <a:pt x="682524" y="1996592"/>
                    </a:moveTo>
                    <a:lnTo>
                      <a:pt x="11451" y="2072670"/>
                    </a:lnTo>
                    <a:lnTo>
                      <a:pt x="0" y="2061220"/>
                    </a:lnTo>
                    <a:lnTo>
                      <a:pt x="84087" y="1398156"/>
                    </a:lnTo>
                    <a:lnTo>
                      <a:pt x="196646" y="1572348"/>
                    </a:lnTo>
                    <a:lnTo>
                      <a:pt x="1531526" y="239527"/>
                    </a:lnTo>
                    <a:cubicBezTo>
                      <a:pt x="1597670" y="173383"/>
                      <a:pt x="1597670" y="66144"/>
                      <a:pt x="1531526" y="0"/>
                    </a:cubicBezTo>
                    <a:lnTo>
                      <a:pt x="1845973" y="314448"/>
                    </a:lnTo>
                    <a:cubicBezTo>
                      <a:pt x="1912117" y="380592"/>
                      <a:pt x="1912117" y="487832"/>
                      <a:pt x="1845973" y="553975"/>
                    </a:cubicBezTo>
                    <a:lnTo>
                      <a:pt x="509099" y="1888790"/>
                    </a:lnTo>
                    <a:lnTo>
                      <a:pt x="682524" y="1996592"/>
                    </a:lnTo>
                    <a:close/>
                  </a:path>
                </a:pathLst>
              </a:custGeom>
              <a:solidFill>
                <a:srgbClr val="0680C3"/>
              </a:solidFill>
              <a:ln w="12700" cap="flat" cmpd="sng" algn="ctr">
                <a:noFill/>
                <a:prstDash val="solid"/>
                <a:miter lim="800000"/>
              </a:ln>
              <a:effectLst>
                <a:outerShdw blurRad="38100" dist="12700" dir="5400000" algn="t" rotWithShape="0">
                  <a:prstClr val="black">
                    <a:alpha val="40000"/>
                  </a:prstClr>
                </a:outerShdw>
              </a:effectLst>
            </p:spPr>
            <p:txBody>
              <a:bodyPr wrap="square" rtlCol="0" anchor="ctr">
                <a:noAutofit/>
              </a:bodyPr>
              <a:lstStyle/>
              <a:p>
                <a:pPr algn="ctr" defTabSz="1371600">
                  <a:defRPr/>
                </a:pPr>
                <a:endParaRPr lang="ko-KR" altLang="en-US" sz="4052" kern="0" dirty="0">
                  <a:solidFill>
                    <a:prstClr val="white"/>
                  </a:solidFill>
                  <a:latin typeface="Arial"/>
                  <a:ea typeface="맑은 고딕" panose="020B0503020000020004" pitchFamily="34" charset="-127"/>
                </a:endParaRPr>
              </a:p>
            </p:txBody>
          </p:sp>
        </p:grpSp>
        <p:grpSp>
          <p:nvGrpSpPr>
            <p:cNvPr id="22" name="그룹 7">
              <a:extLst>
                <a:ext uri="{FF2B5EF4-FFF2-40B4-BE49-F238E27FC236}">
                  <a16:creationId xmlns:a16="http://schemas.microsoft.com/office/drawing/2014/main" id="{2F2C54C8-D2DA-0363-A185-3F7E8B8B7438}"/>
                </a:ext>
              </a:extLst>
            </p:cNvPr>
            <p:cNvGrpSpPr/>
            <p:nvPr/>
          </p:nvGrpSpPr>
          <p:grpSpPr>
            <a:xfrm>
              <a:off x="800963" y="2020693"/>
              <a:ext cx="2410546" cy="2102258"/>
              <a:chOff x="3930111" y="1952072"/>
              <a:chExt cx="2179070" cy="1895581"/>
            </a:xfrm>
          </p:grpSpPr>
          <p:sp>
            <p:nvSpPr>
              <p:cNvPr id="23" name="Rounded Rectangle 14">
                <a:extLst>
                  <a:ext uri="{FF2B5EF4-FFF2-40B4-BE49-F238E27FC236}">
                    <a16:creationId xmlns:a16="http://schemas.microsoft.com/office/drawing/2014/main" id="{6BA3A88E-97BA-75CE-6249-C12054746652}"/>
                  </a:ext>
                </a:extLst>
              </p:cNvPr>
              <p:cNvSpPr/>
              <p:nvPr/>
            </p:nvSpPr>
            <p:spPr>
              <a:xfrm>
                <a:off x="3930111" y="3065726"/>
                <a:ext cx="138452" cy="283691"/>
              </a:xfrm>
              <a:custGeom>
                <a:avLst/>
                <a:gdLst/>
                <a:ahLst/>
                <a:cxnLst/>
                <a:rect l="l" t="t" r="r" b="b"/>
                <a:pathLst>
                  <a:path w="142312" h="291601">
                    <a:moveTo>
                      <a:pt x="142312" y="0"/>
                    </a:moveTo>
                    <a:lnTo>
                      <a:pt x="142312" y="291601"/>
                    </a:lnTo>
                    <a:cubicBezTo>
                      <a:pt x="63311" y="290095"/>
                      <a:pt x="0" y="225341"/>
                      <a:pt x="0" y="145800"/>
                    </a:cubicBezTo>
                    <a:cubicBezTo>
                      <a:pt x="0" y="66260"/>
                      <a:pt x="63311" y="1506"/>
                      <a:pt x="142312" y="0"/>
                    </a:cubicBezTo>
                    <a:close/>
                  </a:path>
                </a:pathLst>
              </a:custGeom>
              <a:solidFill>
                <a:srgbClr val="07A398">
                  <a:lumMod val="50000"/>
                </a:srgbClr>
              </a:solidFill>
              <a:ln w="12700" cap="flat" cmpd="sng" algn="ctr">
                <a:noFill/>
                <a:prstDash val="solid"/>
                <a:miter lim="800000"/>
              </a:ln>
              <a:effectLst/>
            </p:spPr>
            <p:txBody>
              <a:bodyPr rtlCol="0" anchor="ctr"/>
              <a:lstStyle/>
              <a:p>
                <a:pPr algn="ctr" defTabSz="1371600">
                  <a:defRPr/>
                </a:pPr>
                <a:endParaRPr lang="ko-KR" altLang="en-US" sz="4052" kern="0">
                  <a:solidFill>
                    <a:prstClr val="white"/>
                  </a:solidFill>
                  <a:latin typeface="Arial"/>
                  <a:ea typeface="맑은 고딕" panose="020B0503020000020004" pitchFamily="34" charset="-127"/>
                </a:endParaRPr>
              </a:p>
            </p:txBody>
          </p:sp>
          <p:sp>
            <p:nvSpPr>
              <p:cNvPr id="24" name="자유형: 도형 120">
                <a:extLst>
                  <a:ext uri="{FF2B5EF4-FFF2-40B4-BE49-F238E27FC236}">
                    <a16:creationId xmlns:a16="http://schemas.microsoft.com/office/drawing/2014/main" id="{8FFEED3A-4DE0-6B2C-239A-CBE1E6E52E5C}"/>
                  </a:ext>
                </a:extLst>
              </p:cNvPr>
              <p:cNvSpPr/>
              <p:nvPr/>
            </p:nvSpPr>
            <p:spPr>
              <a:xfrm rot="13500000">
                <a:off x="4125055" y="1863528"/>
                <a:ext cx="1895581" cy="2072670"/>
              </a:xfrm>
              <a:custGeom>
                <a:avLst/>
                <a:gdLst>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1555636 w 1895581"/>
                  <a:gd name="connsiteY14" fmla="*/ 842725 h 2072670"/>
                  <a:gd name="connsiteX15" fmla="*/ 712411 w 1895581"/>
                  <a:gd name="connsiteY15" fmla="*/ 1685950 h 2072670"/>
                  <a:gd name="connsiteX16" fmla="*/ 712175 w 1895581"/>
                  <a:gd name="connsiteY16" fmla="*/ 1685715 h 2072670"/>
                  <a:gd name="connsiteX17" fmla="*/ 509099 w 1895581"/>
                  <a:gd name="connsiteY17" fmla="*/ 1888790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712411 w 1895581"/>
                  <a:gd name="connsiteY14" fmla="*/ 1685950 h 2072670"/>
                  <a:gd name="connsiteX15" fmla="*/ 712175 w 1895581"/>
                  <a:gd name="connsiteY15" fmla="*/ 1685715 h 2072670"/>
                  <a:gd name="connsiteX16" fmla="*/ 509099 w 1895581"/>
                  <a:gd name="connsiteY16" fmla="*/ 1888790 h 2072670"/>
                  <a:gd name="connsiteX17" fmla="*/ 682524 w 1895581"/>
                  <a:gd name="connsiteY17"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712411 w 1895581"/>
                  <a:gd name="connsiteY14" fmla="*/ 1685950 h 2072670"/>
                  <a:gd name="connsiteX15" fmla="*/ 509099 w 1895581"/>
                  <a:gd name="connsiteY15" fmla="*/ 1888790 h 2072670"/>
                  <a:gd name="connsiteX16" fmla="*/ 682524 w 1895581"/>
                  <a:gd name="connsiteY16"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1249238 w 1895581"/>
                  <a:gd name="connsiteY6" fmla="*/ 509421 h 2072670"/>
                  <a:gd name="connsiteX7" fmla="*/ 1255435 w 1895581"/>
                  <a:gd name="connsiteY7" fmla="*/ 515618 h 2072670"/>
                  <a:gd name="connsiteX8" fmla="*/ 1531526 w 1895581"/>
                  <a:gd name="connsiteY8" fmla="*/ 239527 h 2072670"/>
                  <a:gd name="connsiteX9" fmla="*/ 1531526 w 1895581"/>
                  <a:gd name="connsiteY9" fmla="*/ 0 h 2072670"/>
                  <a:gd name="connsiteX10" fmla="*/ 1845973 w 1895581"/>
                  <a:gd name="connsiteY10" fmla="*/ 314448 h 2072670"/>
                  <a:gd name="connsiteX11" fmla="*/ 1845973 w 1895581"/>
                  <a:gd name="connsiteY11" fmla="*/ 553975 h 2072670"/>
                  <a:gd name="connsiteX12" fmla="*/ 1556430 w 1895581"/>
                  <a:gd name="connsiteY12" fmla="*/ 843519 h 2072670"/>
                  <a:gd name="connsiteX13" fmla="*/ 712411 w 1895581"/>
                  <a:gd name="connsiteY13" fmla="*/ 1685950 h 2072670"/>
                  <a:gd name="connsiteX14" fmla="*/ 509099 w 1895581"/>
                  <a:gd name="connsiteY14" fmla="*/ 1888790 h 2072670"/>
                  <a:gd name="connsiteX15" fmla="*/ 682524 w 1895581"/>
                  <a:gd name="connsiteY15"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1556430 w 1895581"/>
                  <a:gd name="connsiteY11" fmla="*/ 843519 h 2072670"/>
                  <a:gd name="connsiteX12" fmla="*/ 712411 w 1895581"/>
                  <a:gd name="connsiteY12" fmla="*/ 1685950 h 2072670"/>
                  <a:gd name="connsiteX13" fmla="*/ 509099 w 1895581"/>
                  <a:gd name="connsiteY13" fmla="*/ 1888790 h 2072670"/>
                  <a:gd name="connsiteX14" fmla="*/ 682524 w 1895581"/>
                  <a:gd name="connsiteY14"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1556430 w 1895581"/>
                  <a:gd name="connsiteY11" fmla="*/ 843519 h 2072670"/>
                  <a:gd name="connsiteX12" fmla="*/ 509099 w 1895581"/>
                  <a:gd name="connsiteY12" fmla="*/ 1888790 h 2072670"/>
                  <a:gd name="connsiteX13" fmla="*/ 682524 w 1895581"/>
                  <a:gd name="connsiteY13"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509099 w 1895581"/>
                  <a:gd name="connsiteY11" fmla="*/ 1888790 h 2072670"/>
                  <a:gd name="connsiteX12" fmla="*/ 682524 w 1895581"/>
                  <a:gd name="connsiteY12"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531526 w 1895581"/>
                  <a:gd name="connsiteY6" fmla="*/ 239527 h 2072670"/>
                  <a:gd name="connsiteX7" fmla="*/ 1531526 w 1895581"/>
                  <a:gd name="connsiteY7" fmla="*/ 0 h 2072670"/>
                  <a:gd name="connsiteX8" fmla="*/ 1845973 w 1895581"/>
                  <a:gd name="connsiteY8" fmla="*/ 314448 h 2072670"/>
                  <a:gd name="connsiteX9" fmla="*/ 1845973 w 1895581"/>
                  <a:gd name="connsiteY9" fmla="*/ 553975 h 2072670"/>
                  <a:gd name="connsiteX10" fmla="*/ 509099 w 1895581"/>
                  <a:gd name="connsiteY10" fmla="*/ 1888790 h 2072670"/>
                  <a:gd name="connsiteX11" fmla="*/ 682524 w 1895581"/>
                  <a:gd name="connsiteY11"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531526 w 1895581"/>
                  <a:gd name="connsiteY5" fmla="*/ 239527 h 2072670"/>
                  <a:gd name="connsiteX6" fmla="*/ 1531526 w 1895581"/>
                  <a:gd name="connsiteY6" fmla="*/ 0 h 2072670"/>
                  <a:gd name="connsiteX7" fmla="*/ 1845973 w 1895581"/>
                  <a:gd name="connsiteY7" fmla="*/ 314448 h 2072670"/>
                  <a:gd name="connsiteX8" fmla="*/ 1845973 w 1895581"/>
                  <a:gd name="connsiteY8" fmla="*/ 553975 h 2072670"/>
                  <a:gd name="connsiteX9" fmla="*/ 509099 w 1895581"/>
                  <a:gd name="connsiteY9" fmla="*/ 1888790 h 2072670"/>
                  <a:gd name="connsiteX10" fmla="*/ 682524 w 1895581"/>
                  <a:gd name="connsiteY10" fmla="*/ 1996592 h 207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5581" h="2072670">
                    <a:moveTo>
                      <a:pt x="682524" y="1996592"/>
                    </a:moveTo>
                    <a:lnTo>
                      <a:pt x="11451" y="2072670"/>
                    </a:lnTo>
                    <a:lnTo>
                      <a:pt x="0" y="2061220"/>
                    </a:lnTo>
                    <a:lnTo>
                      <a:pt x="84087" y="1398156"/>
                    </a:lnTo>
                    <a:lnTo>
                      <a:pt x="196646" y="1572348"/>
                    </a:lnTo>
                    <a:lnTo>
                      <a:pt x="1531526" y="239527"/>
                    </a:lnTo>
                    <a:cubicBezTo>
                      <a:pt x="1597670" y="173383"/>
                      <a:pt x="1597670" y="66144"/>
                      <a:pt x="1531526" y="0"/>
                    </a:cubicBezTo>
                    <a:lnTo>
                      <a:pt x="1845973" y="314448"/>
                    </a:lnTo>
                    <a:cubicBezTo>
                      <a:pt x="1912117" y="380592"/>
                      <a:pt x="1912117" y="487832"/>
                      <a:pt x="1845973" y="553975"/>
                    </a:cubicBezTo>
                    <a:lnTo>
                      <a:pt x="509099" y="1888790"/>
                    </a:lnTo>
                    <a:lnTo>
                      <a:pt x="682524" y="1996592"/>
                    </a:lnTo>
                    <a:close/>
                  </a:path>
                </a:pathLst>
              </a:custGeom>
              <a:solidFill>
                <a:srgbClr val="07A398"/>
              </a:solidFill>
              <a:ln w="12700" cap="flat" cmpd="sng" algn="ctr">
                <a:noFill/>
                <a:prstDash val="solid"/>
                <a:miter lim="800000"/>
              </a:ln>
              <a:effectLst>
                <a:outerShdw blurRad="25400" dist="12700" dir="5400000" algn="t" rotWithShape="0">
                  <a:prstClr val="black">
                    <a:alpha val="40000"/>
                  </a:prstClr>
                </a:outerShdw>
              </a:effectLst>
            </p:spPr>
            <p:txBody>
              <a:bodyPr rtlCol="0" anchor="ctr"/>
              <a:lstStyle/>
              <a:p>
                <a:pPr algn="ctr" defTabSz="1371600">
                  <a:defRPr/>
                </a:pPr>
                <a:endParaRPr lang="ko-KR" altLang="en-US" sz="4052" kern="0" dirty="0">
                  <a:solidFill>
                    <a:prstClr val="white"/>
                  </a:solidFill>
                  <a:latin typeface="Arial"/>
                  <a:ea typeface="맑은 고딕" panose="020B0503020000020004" pitchFamily="34" charset="-127"/>
                </a:endParaRPr>
              </a:p>
            </p:txBody>
          </p:sp>
        </p:grpSp>
        <p:sp>
          <p:nvSpPr>
            <p:cNvPr id="15" name="Freeform: Shape 14">
              <a:extLst>
                <a:ext uri="{FF2B5EF4-FFF2-40B4-BE49-F238E27FC236}">
                  <a16:creationId xmlns:a16="http://schemas.microsoft.com/office/drawing/2014/main" id="{0C8EE700-80EA-36E0-C74C-41515CA32698}"/>
                </a:ext>
              </a:extLst>
            </p:cNvPr>
            <p:cNvSpPr/>
            <p:nvPr/>
          </p:nvSpPr>
          <p:spPr>
            <a:xfrm rot="7954253">
              <a:off x="1022835" y="5035486"/>
              <a:ext cx="1183803" cy="1155372"/>
            </a:xfrm>
            <a:custGeom>
              <a:avLst/>
              <a:gdLst>
                <a:gd name="connsiteX0" fmla="*/ 1062161 w 1067422"/>
                <a:gd name="connsiteY0" fmla="*/ 410889 h 1044426"/>
                <a:gd name="connsiteX1" fmla="*/ 1061209 w 1067422"/>
                <a:gd name="connsiteY1" fmla="*/ 430892 h 1044426"/>
                <a:gd name="connsiteX2" fmla="*/ 882139 w 1067422"/>
                <a:gd name="connsiteY2" fmla="*/ 595674 h 1044426"/>
                <a:gd name="connsiteX3" fmla="*/ 868804 w 1067422"/>
                <a:gd name="connsiteY3" fmla="*/ 608057 h 1044426"/>
                <a:gd name="connsiteX4" fmla="*/ 868804 w 1067422"/>
                <a:gd name="connsiteY4" fmla="*/ 623297 h 1044426"/>
                <a:gd name="connsiteX5" fmla="*/ 908809 w 1067422"/>
                <a:gd name="connsiteY5" fmla="*/ 666159 h 1044426"/>
                <a:gd name="connsiteX6" fmla="*/ 916839 w 1067422"/>
                <a:gd name="connsiteY6" fmla="*/ 666632 h 1044426"/>
                <a:gd name="connsiteX7" fmla="*/ 645694 w 1067422"/>
                <a:gd name="connsiteY7" fmla="*/ 913608 h 1044426"/>
                <a:gd name="connsiteX8" fmla="*/ 638299 w 1067422"/>
                <a:gd name="connsiteY8" fmla="*/ 901427 h 1044426"/>
                <a:gd name="connsiteX9" fmla="*/ 607819 w 1067422"/>
                <a:gd name="connsiteY9" fmla="*/ 868089 h 1044426"/>
                <a:gd name="connsiteX10" fmla="*/ 583054 w 1067422"/>
                <a:gd name="connsiteY10" fmla="*/ 867137 h 1044426"/>
                <a:gd name="connsiteX11" fmla="*/ 458276 w 1067422"/>
                <a:gd name="connsiteY11" fmla="*/ 981437 h 1044426"/>
                <a:gd name="connsiteX12" fmla="*/ 394459 w 1067422"/>
                <a:gd name="connsiteY12" fmla="*/ 1039539 h 1044426"/>
                <a:gd name="connsiteX13" fmla="*/ 375409 w 1067422"/>
                <a:gd name="connsiteY13" fmla="*/ 1038587 h 1044426"/>
                <a:gd name="connsiteX14" fmla="*/ 295399 w 1067422"/>
                <a:gd name="connsiteY14" fmla="*/ 950957 h 1044426"/>
                <a:gd name="connsiteX15" fmla="*/ 292541 w 1067422"/>
                <a:gd name="connsiteY15" fmla="*/ 930954 h 1044426"/>
                <a:gd name="connsiteX16" fmla="*/ 320164 w 1067422"/>
                <a:gd name="connsiteY16" fmla="*/ 881424 h 1044426"/>
                <a:gd name="connsiteX17" fmla="*/ 318259 w 1067422"/>
                <a:gd name="connsiteY17" fmla="*/ 862374 h 1044426"/>
                <a:gd name="connsiteX18" fmla="*/ 253489 w 1067422"/>
                <a:gd name="connsiteY18" fmla="*/ 846182 h 1044426"/>
                <a:gd name="connsiteX19" fmla="*/ 184909 w 1067422"/>
                <a:gd name="connsiteY19" fmla="*/ 831894 h 1044426"/>
                <a:gd name="connsiteX20" fmla="*/ 7744 w 1067422"/>
                <a:gd name="connsiteY20" fmla="*/ 639489 h 1044426"/>
                <a:gd name="connsiteX21" fmla="*/ 8696 w 1067422"/>
                <a:gd name="connsiteY21" fmla="*/ 609009 h 1044426"/>
                <a:gd name="connsiteX22" fmla="*/ 167764 w 1067422"/>
                <a:gd name="connsiteY22" fmla="*/ 463277 h 1044426"/>
                <a:gd name="connsiteX23" fmla="*/ 191576 w 1067422"/>
                <a:gd name="connsiteY23" fmla="*/ 464229 h 1044426"/>
                <a:gd name="connsiteX24" fmla="*/ 328736 w 1067422"/>
                <a:gd name="connsiteY24" fmla="*/ 614724 h 1044426"/>
                <a:gd name="connsiteX25" fmla="*/ 347786 w 1067422"/>
                <a:gd name="connsiteY25" fmla="*/ 615677 h 1044426"/>
                <a:gd name="connsiteX26" fmla="*/ 411604 w 1067422"/>
                <a:gd name="connsiteY26" fmla="*/ 557574 h 1044426"/>
                <a:gd name="connsiteX27" fmla="*/ 412556 w 1067422"/>
                <a:gd name="connsiteY27" fmla="*/ 541382 h 1044426"/>
                <a:gd name="connsiteX28" fmla="*/ 273491 w 1067422"/>
                <a:gd name="connsiteY28" fmla="*/ 390887 h 1044426"/>
                <a:gd name="connsiteX29" fmla="*/ 273491 w 1067422"/>
                <a:gd name="connsiteY29" fmla="*/ 366122 h 1044426"/>
                <a:gd name="connsiteX30" fmla="*/ 401126 w 1067422"/>
                <a:gd name="connsiteY30" fmla="*/ 249917 h 1044426"/>
                <a:gd name="connsiteX31" fmla="*/ 422081 w 1067422"/>
                <a:gd name="connsiteY31" fmla="*/ 250869 h 1044426"/>
                <a:gd name="connsiteX32" fmla="*/ 560194 w 1067422"/>
                <a:gd name="connsiteY32" fmla="*/ 402317 h 1044426"/>
                <a:gd name="connsiteX33" fmla="*/ 580196 w 1067422"/>
                <a:gd name="connsiteY33" fmla="*/ 403269 h 1044426"/>
                <a:gd name="connsiteX34" fmla="*/ 644014 w 1067422"/>
                <a:gd name="connsiteY34" fmla="*/ 345167 h 1044426"/>
                <a:gd name="connsiteX35" fmla="*/ 644014 w 1067422"/>
                <a:gd name="connsiteY35" fmla="*/ 328974 h 1044426"/>
                <a:gd name="connsiteX36" fmla="*/ 504949 w 1067422"/>
                <a:gd name="connsiteY36" fmla="*/ 178479 h 1044426"/>
                <a:gd name="connsiteX37" fmla="*/ 505901 w 1067422"/>
                <a:gd name="connsiteY37" fmla="*/ 154667 h 1044426"/>
                <a:gd name="connsiteX38" fmla="*/ 666874 w 1067422"/>
                <a:gd name="connsiteY38" fmla="*/ 7029 h 1044426"/>
                <a:gd name="connsiteX39" fmla="*/ 691639 w 1067422"/>
                <a:gd name="connsiteY39" fmla="*/ 7982 h 1044426"/>
                <a:gd name="connsiteX40" fmla="*/ 888806 w 1067422"/>
                <a:gd name="connsiteY40" fmla="*/ 222294 h 1044426"/>
                <a:gd name="connsiteX41" fmla="*/ 892616 w 1067422"/>
                <a:gd name="connsiteY41" fmla="*/ 252774 h 1044426"/>
                <a:gd name="connsiteX42" fmla="*/ 867851 w 1067422"/>
                <a:gd name="connsiteY42" fmla="*/ 295637 h 1044426"/>
                <a:gd name="connsiteX43" fmla="*/ 869756 w 1067422"/>
                <a:gd name="connsiteY43" fmla="*/ 317544 h 1044426"/>
                <a:gd name="connsiteX44" fmla="*/ 934526 w 1067422"/>
                <a:gd name="connsiteY44" fmla="*/ 331832 h 1044426"/>
                <a:gd name="connsiteX45" fmla="*/ 1002154 w 1067422"/>
                <a:gd name="connsiteY45" fmla="*/ 346119 h 1044426"/>
                <a:gd name="connsiteX46" fmla="*/ 1062161 w 1067422"/>
                <a:gd name="connsiteY46" fmla="*/ 410889 h 104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7422" h="1044426">
                  <a:moveTo>
                    <a:pt x="1062161" y="410889"/>
                  </a:moveTo>
                  <a:cubicBezTo>
                    <a:pt x="1069781" y="418509"/>
                    <a:pt x="1068829" y="423272"/>
                    <a:pt x="1061209" y="430892"/>
                  </a:cubicBezTo>
                  <a:cubicBezTo>
                    <a:pt x="1001201" y="485184"/>
                    <a:pt x="941194" y="540429"/>
                    <a:pt x="882139" y="595674"/>
                  </a:cubicBezTo>
                  <a:cubicBezTo>
                    <a:pt x="877376" y="599484"/>
                    <a:pt x="873566" y="604247"/>
                    <a:pt x="868804" y="608057"/>
                  </a:cubicBezTo>
                  <a:cubicBezTo>
                    <a:pt x="862136" y="612819"/>
                    <a:pt x="863089" y="617582"/>
                    <a:pt x="868804" y="623297"/>
                  </a:cubicBezTo>
                  <a:cubicBezTo>
                    <a:pt x="882139" y="637584"/>
                    <a:pt x="895474" y="651872"/>
                    <a:pt x="908809" y="666159"/>
                  </a:cubicBezTo>
                  <a:lnTo>
                    <a:pt x="916839" y="666632"/>
                  </a:lnTo>
                  <a:lnTo>
                    <a:pt x="645694" y="913608"/>
                  </a:lnTo>
                  <a:lnTo>
                    <a:pt x="638299" y="901427"/>
                  </a:lnTo>
                  <a:cubicBezTo>
                    <a:pt x="626869" y="891902"/>
                    <a:pt x="617344" y="880472"/>
                    <a:pt x="607819" y="868089"/>
                  </a:cubicBezTo>
                  <a:cubicBezTo>
                    <a:pt x="599246" y="856659"/>
                    <a:pt x="592579" y="858564"/>
                    <a:pt x="583054" y="867137"/>
                  </a:cubicBezTo>
                  <a:cubicBezTo>
                    <a:pt x="542096" y="905237"/>
                    <a:pt x="500186" y="943337"/>
                    <a:pt x="458276" y="981437"/>
                  </a:cubicBezTo>
                  <a:cubicBezTo>
                    <a:pt x="437321" y="1000487"/>
                    <a:pt x="415414" y="1019537"/>
                    <a:pt x="394459" y="1039539"/>
                  </a:cubicBezTo>
                  <a:cubicBezTo>
                    <a:pt x="386839" y="1046207"/>
                    <a:pt x="382076" y="1046207"/>
                    <a:pt x="375409" y="1038587"/>
                  </a:cubicBezTo>
                  <a:cubicBezTo>
                    <a:pt x="348739" y="1009059"/>
                    <a:pt x="322069" y="979532"/>
                    <a:pt x="295399" y="950957"/>
                  </a:cubicBezTo>
                  <a:cubicBezTo>
                    <a:pt x="288731" y="944289"/>
                    <a:pt x="288731" y="938574"/>
                    <a:pt x="292541" y="930954"/>
                  </a:cubicBezTo>
                  <a:cubicBezTo>
                    <a:pt x="302066" y="914762"/>
                    <a:pt x="310639" y="897617"/>
                    <a:pt x="320164" y="881424"/>
                  </a:cubicBezTo>
                  <a:cubicBezTo>
                    <a:pt x="323974" y="873804"/>
                    <a:pt x="323974" y="869042"/>
                    <a:pt x="318259" y="862374"/>
                  </a:cubicBezTo>
                  <a:cubicBezTo>
                    <a:pt x="292541" y="829037"/>
                    <a:pt x="292541" y="829037"/>
                    <a:pt x="253489" y="846182"/>
                  </a:cubicBezTo>
                  <a:cubicBezTo>
                    <a:pt x="214436" y="863327"/>
                    <a:pt x="214436" y="863327"/>
                    <a:pt x="184909" y="831894"/>
                  </a:cubicBezTo>
                  <a:cubicBezTo>
                    <a:pt x="125854" y="768077"/>
                    <a:pt x="66799" y="703307"/>
                    <a:pt x="7744" y="639489"/>
                  </a:cubicBezTo>
                  <a:cubicBezTo>
                    <a:pt x="-2734" y="628059"/>
                    <a:pt x="-2734" y="619487"/>
                    <a:pt x="8696" y="609009"/>
                  </a:cubicBezTo>
                  <a:cubicBezTo>
                    <a:pt x="62036" y="560432"/>
                    <a:pt x="114424" y="511854"/>
                    <a:pt x="167764" y="463277"/>
                  </a:cubicBezTo>
                  <a:cubicBezTo>
                    <a:pt x="177289" y="454704"/>
                    <a:pt x="183004" y="454704"/>
                    <a:pt x="191576" y="464229"/>
                  </a:cubicBezTo>
                  <a:cubicBezTo>
                    <a:pt x="237296" y="514712"/>
                    <a:pt x="283016" y="564242"/>
                    <a:pt x="328736" y="614724"/>
                  </a:cubicBezTo>
                  <a:cubicBezTo>
                    <a:pt x="336356" y="622344"/>
                    <a:pt x="340166" y="623297"/>
                    <a:pt x="347786" y="615677"/>
                  </a:cubicBezTo>
                  <a:cubicBezTo>
                    <a:pt x="368741" y="595674"/>
                    <a:pt x="389696" y="576624"/>
                    <a:pt x="411604" y="557574"/>
                  </a:cubicBezTo>
                  <a:cubicBezTo>
                    <a:pt x="418271" y="551859"/>
                    <a:pt x="418271" y="548049"/>
                    <a:pt x="412556" y="541382"/>
                  </a:cubicBezTo>
                  <a:cubicBezTo>
                    <a:pt x="365884" y="490899"/>
                    <a:pt x="320164" y="440417"/>
                    <a:pt x="273491" y="390887"/>
                  </a:cubicBezTo>
                  <a:cubicBezTo>
                    <a:pt x="264919" y="381362"/>
                    <a:pt x="263014" y="375647"/>
                    <a:pt x="273491" y="366122"/>
                  </a:cubicBezTo>
                  <a:cubicBezTo>
                    <a:pt x="316354" y="328022"/>
                    <a:pt x="359216" y="288969"/>
                    <a:pt x="401126" y="249917"/>
                  </a:cubicBezTo>
                  <a:cubicBezTo>
                    <a:pt x="409699" y="241344"/>
                    <a:pt x="414461" y="243249"/>
                    <a:pt x="422081" y="250869"/>
                  </a:cubicBezTo>
                  <a:cubicBezTo>
                    <a:pt x="467801" y="301352"/>
                    <a:pt x="514474" y="351834"/>
                    <a:pt x="560194" y="402317"/>
                  </a:cubicBezTo>
                  <a:cubicBezTo>
                    <a:pt x="567814" y="410889"/>
                    <a:pt x="572576" y="409937"/>
                    <a:pt x="580196" y="403269"/>
                  </a:cubicBezTo>
                  <a:cubicBezTo>
                    <a:pt x="601151" y="383267"/>
                    <a:pt x="622106" y="364217"/>
                    <a:pt x="644014" y="345167"/>
                  </a:cubicBezTo>
                  <a:cubicBezTo>
                    <a:pt x="650681" y="339452"/>
                    <a:pt x="649729" y="335642"/>
                    <a:pt x="644014" y="328974"/>
                  </a:cubicBezTo>
                  <a:cubicBezTo>
                    <a:pt x="597341" y="278492"/>
                    <a:pt x="551621" y="228009"/>
                    <a:pt x="504949" y="178479"/>
                  </a:cubicBezTo>
                  <a:cubicBezTo>
                    <a:pt x="495424" y="168954"/>
                    <a:pt x="495424" y="163239"/>
                    <a:pt x="505901" y="154667"/>
                  </a:cubicBezTo>
                  <a:cubicBezTo>
                    <a:pt x="560194" y="106089"/>
                    <a:pt x="613534" y="56559"/>
                    <a:pt x="666874" y="7029"/>
                  </a:cubicBezTo>
                  <a:cubicBezTo>
                    <a:pt x="676399" y="-2496"/>
                    <a:pt x="682114" y="-2496"/>
                    <a:pt x="691639" y="7982"/>
                  </a:cubicBezTo>
                  <a:cubicBezTo>
                    <a:pt x="757361" y="79419"/>
                    <a:pt x="823084" y="150857"/>
                    <a:pt x="888806" y="222294"/>
                  </a:cubicBezTo>
                  <a:cubicBezTo>
                    <a:pt x="898331" y="232772"/>
                    <a:pt x="900236" y="240392"/>
                    <a:pt x="892616" y="252774"/>
                  </a:cubicBezTo>
                  <a:cubicBezTo>
                    <a:pt x="883091" y="266109"/>
                    <a:pt x="876424" y="281349"/>
                    <a:pt x="867851" y="295637"/>
                  </a:cubicBezTo>
                  <a:cubicBezTo>
                    <a:pt x="863089" y="304209"/>
                    <a:pt x="863089" y="309924"/>
                    <a:pt x="869756" y="317544"/>
                  </a:cubicBezTo>
                  <a:cubicBezTo>
                    <a:pt x="896426" y="348977"/>
                    <a:pt x="896426" y="348977"/>
                    <a:pt x="934526" y="331832"/>
                  </a:cubicBezTo>
                  <a:cubicBezTo>
                    <a:pt x="973579" y="314687"/>
                    <a:pt x="973579" y="314687"/>
                    <a:pt x="1002154" y="346119"/>
                  </a:cubicBezTo>
                  <a:cubicBezTo>
                    <a:pt x="1022156" y="368027"/>
                    <a:pt x="1041206" y="388982"/>
                    <a:pt x="1062161" y="410889"/>
                  </a:cubicBezTo>
                  <a:close/>
                </a:path>
              </a:pathLst>
            </a:custGeom>
            <a:solidFill>
              <a:srgbClr val="FBA200">
                <a:lumMod val="75000"/>
                <a:lumOff val="25000"/>
              </a:srgbClr>
            </a:solidFill>
            <a:ln w="9525" cap="flat">
              <a:noFill/>
              <a:prstDash val="solid"/>
              <a:miter/>
            </a:ln>
          </p:spPr>
          <p:txBody>
            <a:bodyPr wrap="square" rtlCol="0" anchor="ctr">
              <a:noAutofit/>
            </a:bodyPr>
            <a:lstStyle/>
            <a:p>
              <a:pPr defTabSz="1371600">
                <a:defRPr/>
              </a:pPr>
              <a:endParaRPr lang="en-US" sz="2700" kern="0" dirty="0">
                <a:solidFill>
                  <a:srgbClr val="000000"/>
                </a:solidFill>
                <a:latin typeface="Arial"/>
              </a:endParaRPr>
            </a:p>
          </p:txBody>
        </p:sp>
        <p:grpSp>
          <p:nvGrpSpPr>
            <p:cNvPr id="16" name="그룹 8">
              <a:extLst>
                <a:ext uri="{FF2B5EF4-FFF2-40B4-BE49-F238E27FC236}">
                  <a16:creationId xmlns:a16="http://schemas.microsoft.com/office/drawing/2014/main" id="{85232EE0-4C1D-BAA9-ED72-22ADC4FC1C7A}"/>
                </a:ext>
              </a:extLst>
            </p:cNvPr>
            <p:cNvGrpSpPr/>
            <p:nvPr/>
          </p:nvGrpSpPr>
          <p:grpSpPr>
            <a:xfrm>
              <a:off x="779890" y="3413081"/>
              <a:ext cx="2426942" cy="2102257"/>
              <a:chOff x="6651400" y="3568242"/>
              <a:chExt cx="2193890" cy="1895581"/>
            </a:xfrm>
          </p:grpSpPr>
          <p:sp>
            <p:nvSpPr>
              <p:cNvPr id="17" name="Rounded Rectangle 14">
                <a:extLst>
                  <a:ext uri="{FF2B5EF4-FFF2-40B4-BE49-F238E27FC236}">
                    <a16:creationId xmlns:a16="http://schemas.microsoft.com/office/drawing/2014/main" id="{CEC0ED7C-5CC5-0A17-A120-C71FD565CE42}"/>
                  </a:ext>
                </a:extLst>
              </p:cNvPr>
              <p:cNvSpPr/>
              <p:nvPr/>
            </p:nvSpPr>
            <p:spPr>
              <a:xfrm>
                <a:off x="6651400" y="4686590"/>
                <a:ext cx="138452" cy="283691"/>
              </a:xfrm>
              <a:custGeom>
                <a:avLst/>
                <a:gdLst/>
                <a:ahLst/>
                <a:cxnLst/>
                <a:rect l="l" t="t" r="r" b="b"/>
                <a:pathLst>
                  <a:path w="142312" h="291601">
                    <a:moveTo>
                      <a:pt x="142312" y="0"/>
                    </a:moveTo>
                    <a:lnTo>
                      <a:pt x="142312" y="291601"/>
                    </a:lnTo>
                    <a:cubicBezTo>
                      <a:pt x="63311" y="290095"/>
                      <a:pt x="0" y="225341"/>
                      <a:pt x="0" y="145800"/>
                    </a:cubicBezTo>
                    <a:cubicBezTo>
                      <a:pt x="0" y="66260"/>
                      <a:pt x="63311" y="1506"/>
                      <a:pt x="142312" y="0"/>
                    </a:cubicBezTo>
                    <a:close/>
                  </a:path>
                </a:pathLst>
              </a:custGeom>
              <a:solidFill>
                <a:srgbClr val="90C221">
                  <a:lumMod val="50000"/>
                </a:srgbClr>
              </a:solidFill>
              <a:ln w="12700" cap="flat" cmpd="sng" algn="ctr">
                <a:noFill/>
                <a:prstDash val="solid"/>
                <a:miter lim="800000"/>
              </a:ln>
              <a:effectLst/>
            </p:spPr>
            <p:txBody>
              <a:bodyPr rtlCol="0" anchor="ctr"/>
              <a:lstStyle/>
              <a:p>
                <a:pPr algn="ctr" defTabSz="1371600">
                  <a:defRPr/>
                </a:pPr>
                <a:endParaRPr lang="ko-KR" altLang="en-US" sz="4052" kern="0">
                  <a:solidFill>
                    <a:prstClr val="white"/>
                  </a:solidFill>
                  <a:latin typeface="Arial"/>
                  <a:ea typeface="맑은 고딕" panose="020B0503020000020004" pitchFamily="34" charset="-127"/>
                </a:endParaRPr>
              </a:p>
            </p:txBody>
          </p:sp>
          <p:sp>
            <p:nvSpPr>
              <p:cNvPr id="18" name="자유형: 도형 123">
                <a:extLst>
                  <a:ext uri="{FF2B5EF4-FFF2-40B4-BE49-F238E27FC236}">
                    <a16:creationId xmlns:a16="http://schemas.microsoft.com/office/drawing/2014/main" id="{24267B4E-D09E-798D-53C7-BD1656F6F80A}"/>
                  </a:ext>
                </a:extLst>
              </p:cNvPr>
              <p:cNvSpPr/>
              <p:nvPr/>
            </p:nvSpPr>
            <p:spPr>
              <a:xfrm rot="13500000">
                <a:off x="6861164" y="3479698"/>
                <a:ext cx="1895581" cy="2072670"/>
              </a:xfrm>
              <a:custGeom>
                <a:avLst/>
                <a:gdLst>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1555636 w 1895581"/>
                  <a:gd name="connsiteY14" fmla="*/ 842725 h 2072670"/>
                  <a:gd name="connsiteX15" fmla="*/ 712411 w 1895581"/>
                  <a:gd name="connsiteY15" fmla="*/ 1685950 h 2072670"/>
                  <a:gd name="connsiteX16" fmla="*/ 712175 w 1895581"/>
                  <a:gd name="connsiteY16" fmla="*/ 1685715 h 2072670"/>
                  <a:gd name="connsiteX17" fmla="*/ 509099 w 1895581"/>
                  <a:gd name="connsiteY17" fmla="*/ 1888790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712411 w 1895581"/>
                  <a:gd name="connsiteY14" fmla="*/ 1685950 h 2072670"/>
                  <a:gd name="connsiteX15" fmla="*/ 712175 w 1895581"/>
                  <a:gd name="connsiteY15" fmla="*/ 1685715 h 2072670"/>
                  <a:gd name="connsiteX16" fmla="*/ 509099 w 1895581"/>
                  <a:gd name="connsiteY16" fmla="*/ 1888790 h 2072670"/>
                  <a:gd name="connsiteX17" fmla="*/ 682524 w 1895581"/>
                  <a:gd name="connsiteY17"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712411 w 1895581"/>
                  <a:gd name="connsiteY14" fmla="*/ 1685950 h 2072670"/>
                  <a:gd name="connsiteX15" fmla="*/ 509099 w 1895581"/>
                  <a:gd name="connsiteY15" fmla="*/ 1888790 h 2072670"/>
                  <a:gd name="connsiteX16" fmla="*/ 682524 w 1895581"/>
                  <a:gd name="connsiteY16"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1249238 w 1895581"/>
                  <a:gd name="connsiteY6" fmla="*/ 509421 h 2072670"/>
                  <a:gd name="connsiteX7" fmla="*/ 1255435 w 1895581"/>
                  <a:gd name="connsiteY7" fmla="*/ 515618 h 2072670"/>
                  <a:gd name="connsiteX8" fmla="*/ 1531526 w 1895581"/>
                  <a:gd name="connsiteY8" fmla="*/ 239527 h 2072670"/>
                  <a:gd name="connsiteX9" fmla="*/ 1531526 w 1895581"/>
                  <a:gd name="connsiteY9" fmla="*/ 0 h 2072670"/>
                  <a:gd name="connsiteX10" fmla="*/ 1845973 w 1895581"/>
                  <a:gd name="connsiteY10" fmla="*/ 314448 h 2072670"/>
                  <a:gd name="connsiteX11" fmla="*/ 1845973 w 1895581"/>
                  <a:gd name="connsiteY11" fmla="*/ 553975 h 2072670"/>
                  <a:gd name="connsiteX12" fmla="*/ 1556430 w 1895581"/>
                  <a:gd name="connsiteY12" fmla="*/ 843519 h 2072670"/>
                  <a:gd name="connsiteX13" fmla="*/ 712411 w 1895581"/>
                  <a:gd name="connsiteY13" fmla="*/ 1685950 h 2072670"/>
                  <a:gd name="connsiteX14" fmla="*/ 509099 w 1895581"/>
                  <a:gd name="connsiteY14" fmla="*/ 1888790 h 2072670"/>
                  <a:gd name="connsiteX15" fmla="*/ 682524 w 1895581"/>
                  <a:gd name="connsiteY15"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1556430 w 1895581"/>
                  <a:gd name="connsiteY11" fmla="*/ 843519 h 2072670"/>
                  <a:gd name="connsiteX12" fmla="*/ 712411 w 1895581"/>
                  <a:gd name="connsiteY12" fmla="*/ 1685950 h 2072670"/>
                  <a:gd name="connsiteX13" fmla="*/ 509099 w 1895581"/>
                  <a:gd name="connsiteY13" fmla="*/ 1888790 h 2072670"/>
                  <a:gd name="connsiteX14" fmla="*/ 682524 w 1895581"/>
                  <a:gd name="connsiteY14"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1556430 w 1895581"/>
                  <a:gd name="connsiteY11" fmla="*/ 843519 h 2072670"/>
                  <a:gd name="connsiteX12" fmla="*/ 509099 w 1895581"/>
                  <a:gd name="connsiteY12" fmla="*/ 1888790 h 2072670"/>
                  <a:gd name="connsiteX13" fmla="*/ 682524 w 1895581"/>
                  <a:gd name="connsiteY13"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509099 w 1895581"/>
                  <a:gd name="connsiteY11" fmla="*/ 1888790 h 2072670"/>
                  <a:gd name="connsiteX12" fmla="*/ 682524 w 1895581"/>
                  <a:gd name="connsiteY12"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531526 w 1895581"/>
                  <a:gd name="connsiteY6" fmla="*/ 239527 h 2072670"/>
                  <a:gd name="connsiteX7" fmla="*/ 1531526 w 1895581"/>
                  <a:gd name="connsiteY7" fmla="*/ 0 h 2072670"/>
                  <a:gd name="connsiteX8" fmla="*/ 1845973 w 1895581"/>
                  <a:gd name="connsiteY8" fmla="*/ 314448 h 2072670"/>
                  <a:gd name="connsiteX9" fmla="*/ 1845973 w 1895581"/>
                  <a:gd name="connsiteY9" fmla="*/ 553975 h 2072670"/>
                  <a:gd name="connsiteX10" fmla="*/ 509099 w 1895581"/>
                  <a:gd name="connsiteY10" fmla="*/ 1888790 h 2072670"/>
                  <a:gd name="connsiteX11" fmla="*/ 682524 w 1895581"/>
                  <a:gd name="connsiteY11"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531526 w 1895581"/>
                  <a:gd name="connsiteY5" fmla="*/ 239527 h 2072670"/>
                  <a:gd name="connsiteX6" fmla="*/ 1531526 w 1895581"/>
                  <a:gd name="connsiteY6" fmla="*/ 0 h 2072670"/>
                  <a:gd name="connsiteX7" fmla="*/ 1845973 w 1895581"/>
                  <a:gd name="connsiteY7" fmla="*/ 314448 h 2072670"/>
                  <a:gd name="connsiteX8" fmla="*/ 1845973 w 1895581"/>
                  <a:gd name="connsiteY8" fmla="*/ 553975 h 2072670"/>
                  <a:gd name="connsiteX9" fmla="*/ 509099 w 1895581"/>
                  <a:gd name="connsiteY9" fmla="*/ 1888790 h 2072670"/>
                  <a:gd name="connsiteX10" fmla="*/ 682524 w 1895581"/>
                  <a:gd name="connsiteY10" fmla="*/ 1996592 h 207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5581" h="2072670">
                    <a:moveTo>
                      <a:pt x="682524" y="1996592"/>
                    </a:moveTo>
                    <a:lnTo>
                      <a:pt x="11451" y="2072670"/>
                    </a:lnTo>
                    <a:lnTo>
                      <a:pt x="0" y="2061220"/>
                    </a:lnTo>
                    <a:lnTo>
                      <a:pt x="84087" y="1398156"/>
                    </a:lnTo>
                    <a:lnTo>
                      <a:pt x="196646" y="1572348"/>
                    </a:lnTo>
                    <a:lnTo>
                      <a:pt x="1531526" y="239527"/>
                    </a:lnTo>
                    <a:cubicBezTo>
                      <a:pt x="1597670" y="173383"/>
                      <a:pt x="1597670" y="66144"/>
                      <a:pt x="1531526" y="0"/>
                    </a:cubicBezTo>
                    <a:lnTo>
                      <a:pt x="1845973" y="314448"/>
                    </a:lnTo>
                    <a:cubicBezTo>
                      <a:pt x="1912117" y="380592"/>
                      <a:pt x="1912117" y="487832"/>
                      <a:pt x="1845973" y="553975"/>
                    </a:cubicBezTo>
                    <a:lnTo>
                      <a:pt x="509099" y="1888790"/>
                    </a:lnTo>
                    <a:lnTo>
                      <a:pt x="682524" y="1996592"/>
                    </a:lnTo>
                    <a:close/>
                  </a:path>
                </a:pathLst>
              </a:custGeom>
              <a:solidFill>
                <a:srgbClr val="90C221"/>
              </a:solidFill>
              <a:ln w="12700" cap="flat" cmpd="sng" algn="ctr">
                <a:noFill/>
                <a:prstDash val="solid"/>
                <a:miter lim="800000"/>
              </a:ln>
              <a:effectLst>
                <a:outerShdw blurRad="25400" dist="12700" dir="5400000" algn="t" rotWithShape="0">
                  <a:prstClr val="black">
                    <a:alpha val="40000"/>
                  </a:prstClr>
                </a:outerShdw>
              </a:effectLst>
            </p:spPr>
            <p:txBody>
              <a:bodyPr rtlCol="0" anchor="ctr"/>
              <a:lstStyle/>
              <a:p>
                <a:pPr algn="ctr" defTabSz="1371600">
                  <a:defRPr/>
                </a:pPr>
                <a:endParaRPr lang="ko-KR" altLang="en-US" sz="4052" kern="0" dirty="0">
                  <a:solidFill>
                    <a:prstClr val="white"/>
                  </a:solidFill>
                  <a:latin typeface="Arial"/>
                  <a:ea typeface="맑은 고딕" panose="020B0503020000020004" pitchFamily="34" charset="-127"/>
                </a:endParaRPr>
              </a:p>
            </p:txBody>
          </p:sp>
        </p:grpSp>
        <p:grpSp>
          <p:nvGrpSpPr>
            <p:cNvPr id="27" name="Group 26">
              <a:extLst>
                <a:ext uri="{FF2B5EF4-FFF2-40B4-BE49-F238E27FC236}">
                  <a16:creationId xmlns:a16="http://schemas.microsoft.com/office/drawing/2014/main" id="{F5F15D98-E76E-F449-8AA6-B7CA0D721F8F}"/>
                </a:ext>
              </a:extLst>
            </p:cNvPr>
            <p:cNvGrpSpPr/>
            <p:nvPr/>
          </p:nvGrpSpPr>
          <p:grpSpPr>
            <a:xfrm>
              <a:off x="784204" y="4767437"/>
              <a:ext cx="2406933" cy="2102257"/>
              <a:chOff x="779890" y="4391292"/>
              <a:chExt cx="2406933" cy="2102257"/>
            </a:xfrm>
          </p:grpSpPr>
          <p:sp>
            <p:nvSpPr>
              <p:cNvPr id="11" name="자유형: 도형 123">
                <a:extLst>
                  <a:ext uri="{FF2B5EF4-FFF2-40B4-BE49-F238E27FC236}">
                    <a16:creationId xmlns:a16="http://schemas.microsoft.com/office/drawing/2014/main" id="{6F428090-20B6-DF33-1CE8-7AB4CFBE8C44}"/>
                  </a:ext>
                </a:extLst>
              </p:cNvPr>
              <p:cNvSpPr/>
              <p:nvPr/>
            </p:nvSpPr>
            <p:spPr>
              <a:xfrm rot="13500000">
                <a:off x="989272" y="4295998"/>
                <a:ext cx="2102257" cy="2292845"/>
              </a:xfrm>
              <a:custGeom>
                <a:avLst/>
                <a:gdLst>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1555636 w 1895581"/>
                  <a:gd name="connsiteY14" fmla="*/ 842725 h 2072670"/>
                  <a:gd name="connsiteX15" fmla="*/ 712411 w 1895581"/>
                  <a:gd name="connsiteY15" fmla="*/ 1685950 h 2072670"/>
                  <a:gd name="connsiteX16" fmla="*/ 712175 w 1895581"/>
                  <a:gd name="connsiteY16" fmla="*/ 1685715 h 2072670"/>
                  <a:gd name="connsiteX17" fmla="*/ 509099 w 1895581"/>
                  <a:gd name="connsiteY17" fmla="*/ 1888790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712411 w 1895581"/>
                  <a:gd name="connsiteY14" fmla="*/ 1685950 h 2072670"/>
                  <a:gd name="connsiteX15" fmla="*/ 712175 w 1895581"/>
                  <a:gd name="connsiteY15" fmla="*/ 1685715 h 2072670"/>
                  <a:gd name="connsiteX16" fmla="*/ 509099 w 1895581"/>
                  <a:gd name="connsiteY16" fmla="*/ 1888790 h 2072670"/>
                  <a:gd name="connsiteX17" fmla="*/ 682524 w 1895581"/>
                  <a:gd name="connsiteY17"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392560 w 1895581"/>
                  <a:gd name="connsiteY6" fmla="*/ 1366099 h 2072670"/>
                  <a:gd name="connsiteX7" fmla="*/ 1249238 w 1895581"/>
                  <a:gd name="connsiteY7" fmla="*/ 509421 h 2072670"/>
                  <a:gd name="connsiteX8" fmla="*/ 1255435 w 1895581"/>
                  <a:gd name="connsiteY8" fmla="*/ 515618 h 2072670"/>
                  <a:gd name="connsiteX9" fmla="*/ 1531526 w 1895581"/>
                  <a:gd name="connsiteY9" fmla="*/ 239527 h 2072670"/>
                  <a:gd name="connsiteX10" fmla="*/ 1531526 w 1895581"/>
                  <a:gd name="connsiteY10" fmla="*/ 0 h 2072670"/>
                  <a:gd name="connsiteX11" fmla="*/ 1845973 w 1895581"/>
                  <a:gd name="connsiteY11" fmla="*/ 314448 h 2072670"/>
                  <a:gd name="connsiteX12" fmla="*/ 1845973 w 1895581"/>
                  <a:gd name="connsiteY12" fmla="*/ 553975 h 2072670"/>
                  <a:gd name="connsiteX13" fmla="*/ 1556430 w 1895581"/>
                  <a:gd name="connsiteY13" fmla="*/ 843519 h 2072670"/>
                  <a:gd name="connsiteX14" fmla="*/ 712411 w 1895581"/>
                  <a:gd name="connsiteY14" fmla="*/ 1685950 h 2072670"/>
                  <a:gd name="connsiteX15" fmla="*/ 509099 w 1895581"/>
                  <a:gd name="connsiteY15" fmla="*/ 1888790 h 2072670"/>
                  <a:gd name="connsiteX16" fmla="*/ 682524 w 1895581"/>
                  <a:gd name="connsiteY16"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397728 w 1895581"/>
                  <a:gd name="connsiteY5" fmla="*/ 1371267 h 2072670"/>
                  <a:gd name="connsiteX6" fmla="*/ 1249238 w 1895581"/>
                  <a:gd name="connsiteY6" fmla="*/ 509421 h 2072670"/>
                  <a:gd name="connsiteX7" fmla="*/ 1255435 w 1895581"/>
                  <a:gd name="connsiteY7" fmla="*/ 515618 h 2072670"/>
                  <a:gd name="connsiteX8" fmla="*/ 1531526 w 1895581"/>
                  <a:gd name="connsiteY8" fmla="*/ 239527 h 2072670"/>
                  <a:gd name="connsiteX9" fmla="*/ 1531526 w 1895581"/>
                  <a:gd name="connsiteY9" fmla="*/ 0 h 2072670"/>
                  <a:gd name="connsiteX10" fmla="*/ 1845973 w 1895581"/>
                  <a:gd name="connsiteY10" fmla="*/ 314448 h 2072670"/>
                  <a:gd name="connsiteX11" fmla="*/ 1845973 w 1895581"/>
                  <a:gd name="connsiteY11" fmla="*/ 553975 h 2072670"/>
                  <a:gd name="connsiteX12" fmla="*/ 1556430 w 1895581"/>
                  <a:gd name="connsiteY12" fmla="*/ 843519 h 2072670"/>
                  <a:gd name="connsiteX13" fmla="*/ 712411 w 1895581"/>
                  <a:gd name="connsiteY13" fmla="*/ 1685950 h 2072670"/>
                  <a:gd name="connsiteX14" fmla="*/ 509099 w 1895581"/>
                  <a:gd name="connsiteY14" fmla="*/ 1888790 h 2072670"/>
                  <a:gd name="connsiteX15" fmla="*/ 682524 w 1895581"/>
                  <a:gd name="connsiteY15"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1556430 w 1895581"/>
                  <a:gd name="connsiteY11" fmla="*/ 843519 h 2072670"/>
                  <a:gd name="connsiteX12" fmla="*/ 712411 w 1895581"/>
                  <a:gd name="connsiteY12" fmla="*/ 1685950 h 2072670"/>
                  <a:gd name="connsiteX13" fmla="*/ 509099 w 1895581"/>
                  <a:gd name="connsiteY13" fmla="*/ 1888790 h 2072670"/>
                  <a:gd name="connsiteX14" fmla="*/ 682524 w 1895581"/>
                  <a:gd name="connsiteY14"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1556430 w 1895581"/>
                  <a:gd name="connsiteY11" fmla="*/ 843519 h 2072670"/>
                  <a:gd name="connsiteX12" fmla="*/ 509099 w 1895581"/>
                  <a:gd name="connsiteY12" fmla="*/ 1888790 h 2072670"/>
                  <a:gd name="connsiteX13" fmla="*/ 682524 w 1895581"/>
                  <a:gd name="connsiteY13"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255435 w 1895581"/>
                  <a:gd name="connsiteY6" fmla="*/ 515618 h 2072670"/>
                  <a:gd name="connsiteX7" fmla="*/ 1531526 w 1895581"/>
                  <a:gd name="connsiteY7" fmla="*/ 239527 h 2072670"/>
                  <a:gd name="connsiteX8" fmla="*/ 1531526 w 1895581"/>
                  <a:gd name="connsiteY8" fmla="*/ 0 h 2072670"/>
                  <a:gd name="connsiteX9" fmla="*/ 1845973 w 1895581"/>
                  <a:gd name="connsiteY9" fmla="*/ 314448 h 2072670"/>
                  <a:gd name="connsiteX10" fmla="*/ 1845973 w 1895581"/>
                  <a:gd name="connsiteY10" fmla="*/ 553975 h 2072670"/>
                  <a:gd name="connsiteX11" fmla="*/ 509099 w 1895581"/>
                  <a:gd name="connsiteY11" fmla="*/ 1888790 h 2072670"/>
                  <a:gd name="connsiteX12" fmla="*/ 682524 w 1895581"/>
                  <a:gd name="connsiteY12"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249238 w 1895581"/>
                  <a:gd name="connsiteY5" fmla="*/ 509421 h 2072670"/>
                  <a:gd name="connsiteX6" fmla="*/ 1531526 w 1895581"/>
                  <a:gd name="connsiteY6" fmla="*/ 239527 h 2072670"/>
                  <a:gd name="connsiteX7" fmla="*/ 1531526 w 1895581"/>
                  <a:gd name="connsiteY7" fmla="*/ 0 h 2072670"/>
                  <a:gd name="connsiteX8" fmla="*/ 1845973 w 1895581"/>
                  <a:gd name="connsiteY8" fmla="*/ 314448 h 2072670"/>
                  <a:gd name="connsiteX9" fmla="*/ 1845973 w 1895581"/>
                  <a:gd name="connsiteY9" fmla="*/ 553975 h 2072670"/>
                  <a:gd name="connsiteX10" fmla="*/ 509099 w 1895581"/>
                  <a:gd name="connsiteY10" fmla="*/ 1888790 h 2072670"/>
                  <a:gd name="connsiteX11" fmla="*/ 682524 w 1895581"/>
                  <a:gd name="connsiteY11" fmla="*/ 1996592 h 2072670"/>
                  <a:gd name="connsiteX0" fmla="*/ 682524 w 1895581"/>
                  <a:gd name="connsiteY0" fmla="*/ 1996592 h 2072670"/>
                  <a:gd name="connsiteX1" fmla="*/ 11451 w 1895581"/>
                  <a:gd name="connsiteY1" fmla="*/ 2072670 h 2072670"/>
                  <a:gd name="connsiteX2" fmla="*/ 0 w 1895581"/>
                  <a:gd name="connsiteY2" fmla="*/ 2061220 h 2072670"/>
                  <a:gd name="connsiteX3" fmla="*/ 84087 w 1895581"/>
                  <a:gd name="connsiteY3" fmla="*/ 1398156 h 2072670"/>
                  <a:gd name="connsiteX4" fmla="*/ 196646 w 1895581"/>
                  <a:gd name="connsiteY4" fmla="*/ 1572348 h 2072670"/>
                  <a:gd name="connsiteX5" fmla="*/ 1531526 w 1895581"/>
                  <a:gd name="connsiteY5" fmla="*/ 239527 h 2072670"/>
                  <a:gd name="connsiteX6" fmla="*/ 1531526 w 1895581"/>
                  <a:gd name="connsiteY6" fmla="*/ 0 h 2072670"/>
                  <a:gd name="connsiteX7" fmla="*/ 1845973 w 1895581"/>
                  <a:gd name="connsiteY7" fmla="*/ 314448 h 2072670"/>
                  <a:gd name="connsiteX8" fmla="*/ 1845973 w 1895581"/>
                  <a:gd name="connsiteY8" fmla="*/ 553975 h 2072670"/>
                  <a:gd name="connsiteX9" fmla="*/ 509099 w 1895581"/>
                  <a:gd name="connsiteY9" fmla="*/ 1888790 h 2072670"/>
                  <a:gd name="connsiteX10" fmla="*/ 682524 w 1895581"/>
                  <a:gd name="connsiteY10" fmla="*/ 1996592 h 207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5581" h="2072670">
                    <a:moveTo>
                      <a:pt x="682524" y="1996592"/>
                    </a:moveTo>
                    <a:lnTo>
                      <a:pt x="11451" y="2072670"/>
                    </a:lnTo>
                    <a:lnTo>
                      <a:pt x="0" y="2061220"/>
                    </a:lnTo>
                    <a:lnTo>
                      <a:pt x="84087" y="1398156"/>
                    </a:lnTo>
                    <a:lnTo>
                      <a:pt x="196646" y="1572348"/>
                    </a:lnTo>
                    <a:lnTo>
                      <a:pt x="1531526" y="239527"/>
                    </a:lnTo>
                    <a:cubicBezTo>
                      <a:pt x="1597670" y="173383"/>
                      <a:pt x="1597670" y="66144"/>
                      <a:pt x="1531526" y="0"/>
                    </a:cubicBezTo>
                    <a:lnTo>
                      <a:pt x="1845973" y="314448"/>
                    </a:lnTo>
                    <a:cubicBezTo>
                      <a:pt x="1912117" y="380592"/>
                      <a:pt x="1912117" y="487832"/>
                      <a:pt x="1845973" y="553975"/>
                    </a:cubicBezTo>
                    <a:lnTo>
                      <a:pt x="509099" y="1888790"/>
                    </a:lnTo>
                    <a:lnTo>
                      <a:pt x="682524" y="1996592"/>
                    </a:lnTo>
                    <a:close/>
                  </a:path>
                </a:pathLst>
              </a:custGeom>
              <a:solidFill>
                <a:schemeClr val="accent3">
                  <a:lumMod val="60000"/>
                  <a:lumOff val="40000"/>
                </a:schemeClr>
              </a:solidFill>
              <a:ln w="12700" cap="flat" cmpd="sng" algn="ctr">
                <a:noFill/>
                <a:prstDash val="solid"/>
                <a:miter lim="800000"/>
              </a:ln>
              <a:effectLst>
                <a:outerShdw blurRad="25400" dist="12700" dir="5400000" algn="t" rotWithShape="0">
                  <a:prstClr val="black">
                    <a:alpha val="40000"/>
                  </a:prstClr>
                </a:outerShdw>
              </a:effectLst>
            </p:spPr>
            <p:txBody>
              <a:bodyPr rtlCol="0" anchor="ctr"/>
              <a:lstStyle/>
              <a:p>
                <a:pPr algn="ctr" defTabSz="1371600">
                  <a:defRPr/>
                </a:pPr>
                <a:endParaRPr lang="ko-KR" altLang="en-US" sz="4052" kern="0" dirty="0">
                  <a:solidFill>
                    <a:prstClr val="white"/>
                  </a:solidFill>
                  <a:latin typeface="Arial"/>
                  <a:ea typeface="맑은 고딕" panose="020B0503020000020004" pitchFamily="34" charset="-127"/>
                </a:endParaRPr>
              </a:p>
            </p:txBody>
          </p:sp>
          <p:sp>
            <p:nvSpPr>
              <p:cNvPr id="12" name="Rounded Rectangle 14">
                <a:extLst>
                  <a:ext uri="{FF2B5EF4-FFF2-40B4-BE49-F238E27FC236}">
                    <a16:creationId xmlns:a16="http://schemas.microsoft.com/office/drawing/2014/main" id="{4E9EAAA6-85B1-8E1E-DD07-F06F367B4C20}"/>
                  </a:ext>
                </a:extLst>
              </p:cNvPr>
              <p:cNvSpPr/>
              <p:nvPr/>
            </p:nvSpPr>
            <p:spPr>
              <a:xfrm>
                <a:off x="779890" y="5616410"/>
                <a:ext cx="153159" cy="314622"/>
              </a:xfrm>
              <a:custGeom>
                <a:avLst/>
                <a:gdLst/>
                <a:ahLst/>
                <a:cxnLst/>
                <a:rect l="l" t="t" r="r" b="b"/>
                <a:pathLst>
                  <a:path w="142312" h="291601">
                    <a:moveTo>
                      <a:pt x="142312" y="0"/>
                    </a:moveTo>
                    <a:lnTo>
                      <a:pt x="142312" y="291601"/>
                    </a:lnTo>
                    <a:cubicBezTo>
                      <a:pt x="63311" y="290095"/>
                      <a:pt x="0" y="225341"/>
                      <a:pt x="0" y="145800"/>
                    </a:cubicBezTo>
                    <a:cubicBezTo>
                      <a:pt x="0" y="66260"/>
                      <a:pt x="63311" y="1506"/>
                      <a:pt x="142312" y="0"/>
                    </a:cubicBezTo>
                    <a:close/>
                  </a:path>
                </a:pathLst>
              </a:custGeom>
              <a:solidFill>
                <a:schemeClr val="tx2">
                  <a:lumMod val="50000"/>
                </a:schemeClr>
              </a:solidFill>
              <a:ln w="12700" cap="flat" cmpd="sng" algn="ctr">
                <a:noFill/>
                <a:prstDash val="solid"/>
                <a:miter lim="800000"/>
              </a:ln>
              <a:effectLst/>
            </p:spPr>
            <p:txBody>
              <a:bodyPr rtlCol="0" anchor="ctr"/>
              <a:lstStyle/>
              <a:p>
                <a:pPr algn="ctr" defTabSz="1371600">
                  <a:defRPr/>
                </a:pPr>
                <a:endParaRPr lang="ko-KR" altLang="en-US" sz="4052" kern="0">
                  <a:solidFill>
                    <a:prstClr val="white"/>
                  </a:solidFill>
                  <a:latin typeface="Arial"/>
                  <a:ea typeface="맑은 고딕" panose="020B0503020000020004" pitchFamily="34" charset="-127"/>
                </a:endParaRPr>
              </a:p>
            </p:txBody>
          </p:sp>
        </p:grpSp>
      </p:grpSp>
      <p:sp>
        <p:nvSpPr>
          <p:cNvPr id="4" name="TextBox 3">
            <a:extLst>
              <a:ext uri="{FF2B5EF4-FFF2-40B4-BE49-F238E27FC236}">
                <a16:creationId xmlns:a16="http://schemas.microsoft.com/office/drawing/2014/main" id="{27447087-FCBE-BE0D-F513-B15AF0100D3B}"/>
              </a:ext>
            </a:extLst>
          </p:cNvPr>
          <p:cNvSpPr txBox="1"/>
          <p:nvPr/>
        </p:nvSpPr>
        <p:spPr>
          <a:xfrm>
            <a:off x="2" y="863731"/>
            <a:ext cx="18288000" cy="461665"/>
          </a:xfrm>
          <a:prstGeom prst="rect">
            <a:avLst/>
          </a:prstGeom>
          <a:solidFill>
            <a:schemeClr val="accent1">
              <a:lumMod val="20000"/>
              <a:lumOff val="80000"/>
            </a:schemeClr>
          </a:solidFill>
        </p:spPr>
        <p:txBody>
          <a:bodyPr wrap="square">
            <a:spAutoFit/>
          </a:bodyPr>
          <a:lstStyle/>
          <a:p>
            <a:pPr algn="ctr" defTabSz="1371600">
              <a:defRPr/>
            </a:pPr>
            <a:r>
              <a:rPr lang="en-US" sz="2400" dirty="0">
                <a:solidFill>
                  <a:prstClr val="black"/>
                </a:solidFill>
                <a:latin typeface="Arial Black" panose="020B0A04020102020204" pitchFamily="34" charset="0"/>
              </a:rPr>
              <a:t>STRATEGI MENGHADAPI KEBIJAKAN ANGGARAN TAHUN 2026 </a:t>
            </a:r>
            <a:endParaRPr lang="en-ID" sz="2400"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1236109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Freeform: Shape 398">
            <a:extLst>
              <a:ext uri="{FF2B5EF4-FFF2-40B4-BE49-F238E27FC236}">
                <a16:creationId xmlns:a16="http://schemas.microsoft.com/office/drawing/2014/main" id="{B9152198-3174-40ED-81B8-D4421D9278FA}"/>
              </a:ext>
            </a:extLst>
          </p:cNvPr>
          <p:cNvSpPr/>
          <p:nvPr/>
        </p:nvSpPr>
        <p:spPr>
          <a:xfrm>
            <a:off x="9181142" y="-9199"/>
            <a:ext cx="9109925" cy="9010025"/>
          </a:xfrm>
          <a:custGeom>
            <a:avLst/>
            <a:gdLst>
              <a:gd name="connsiteX0" fmla="*/ 64294 w 877252"/>
              <a:gd name="connsiteY0" fmla="*/ 0 h 867632"/>
              <a:gd name="connsiteX1" fmla="*/ 877253 w 877252"/>
              <a:gd name="connsiteY1" fmla="*/ 0 h 867632"/>
              <a:gd name="connsiteX2" fmla="*/ 877253 w 877252"/>
              <a:gd name="connsiteY2" fmla="*/ 798386 h 867632"/>
              <a:gd name="connsiteX3" fmla="*/ 597980 w 877252"/>
              <a:gd name="connsiteY3" fmla="*/ 867632 h 867632"/>
              <a:gd name="connsiteX4" fmla="*/ 106775 w 877252"/>
              <a:gd name="connsiteY4" fmla="*/ 610457 h 867632"/>
              <a:gd name="connsiteX5" fmla="*/ 58007 w 877252"/>
              <a:gd name="connsiteY5" fmla="*/ 526733 h 867632"/>
              <a:gd name="connsiteX6" fmla="*/ 0 w 877252"/>
              <a:gd name="connsiteY6" fmla="*/ 269558 h 867632"/>
              <a:gd name="connsiteX7" fmla="*/ 64294 w 877252"/>
              <a:gd name="connsiteY7" fmla="*/ 0 h 86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7252" h="867632">
                <a:moveTo>
                  <a:pt x="64294" y="0"/>
                </a:moveTo>
                <a:lnTo>
                  <a:pt x="877253" y="0"/>
                </a:lnTo>
                <a:lnTo>
                  <a:pt x="877253" y="798386"/>
                </a:lnTo>
                <a:cubicBezTo>
                  <a:pt x="793909" y="842486"/>
                  <a:pt x="698849" y="867632"/>
                  <a:pt x="597980" y="867632"/>
                </a:cubicBezTo>
                <a:cubicBezTo>
                  <a:pt x="394430" y="867632"/>
                  <a:pt x="214789" y="765810"/>
                  <a:pt x="106775" y="610457"/>
                </a:cubicBezTo>
                <a:cubicBezTo>
                  <a:pt x="88392" y="583978"/>
                  <a:pt x="72009" y="556070"/>
                  <a:pt x="58007" y="526733"/>
                </a:cubicBezTo>
                <a:cubicBezTo>
                  <a:pt x="20860" y="448818"/>
                  <a:pt x="0" y="361664"/>
                  <a:pt x="0" y="269558"/>
                </a:cubicBezTo>
                <a:cubicBezTo>
                  <a:pt x="0" y="172593"/>
                  <a:pt x="23241" y="81058"/>
                  <a:pt x="64294" y="0"/>
                </a:cubicBezTo>
                <a:close/>
              </a:path>
            </a:pathLst>
          </a:custGeom>
          <a:noFill/>
          <a:ln w="9525" cap="flat">
            <a:noFill/>
            <a:prstDash val="solid"/>
            <a:miter/>
          </a:ln>
        </p:spPr>
        <p:txBody>
          <a:bodyPr rtlCol="0" anchor="ctr"/>
          <a:lstStyle/>
          <a:p>
            <a:pPr defTabSz="1371600">
              <a:defRPr/>
            </a:pPr>
            <a:endParaRPr lang="en-US" sz="2700">
              <a:solidFill>
                <a:prstClr val="black"/>
              </a:solidFill>
              <a:latin typeface="Calibri"/>
            </a:endParaRPr>
          </a:p>
        </p:txBody>
      </p:sp>
      <p:sp>
        <p:nvSpPr>
          <p:cNvPr id="402" name="Freeform: Shape 401">
            <a:extLst>
              <a:ext uri="{FF2B5EF4-FFF2-40B4-BE49-F238E27FC236}">
                <a16:creationId xmlns:a16="http://schemas.microsoft.com/office/drawing/2014/main" id="{673BB754-A237-4C51-A635-55DDF3CAC0C9}"/>
              </a:ext>
            </a:extLst>
          </p:cNvPr>
          <p:cNvSpPr/>
          <p:nvPr/>
        </p:nvSpPr>
        <p:spPr>
          <a:xfrm>
            <a:off x="27176" y="3362983"/>
            <a:ext cx="9731021" cy="6811535"/>
          </a:xfrm>
          <a:custGeom>
            <a:avLst/>
            <a:gdLst>
              <a:gd name="connsiteX0" fmla="*/ 0 w 1047845"/>
              <a:gd name="connsiteY0" fmla="*/ 204216 h 721518"/>
              <a:gd name="connsiteX1" fmla="*/ 449866 w 1047845"/>
              <a:gd name="connsiteY1" fmla="*/ 0 h 721518"/>
              <a:gd name="connsiteX2" fmla="*/ 941070 w 1047845"/>
              <a:gd name="connsiteY2" fmla="*/ 257175 h 721518"/>
              <a:gd name="connsiteX3" fmla="*/ 989838 w 1047845"/>
              <a:gd name="connsiteY3" fmla="*/ 340900 h 721518"/>
              <a:gd name="connsiteX4" fmla="*/ 1047845 w 1047845"/>
              <a:gd name="connsiteY4" fmla="*/ 598075 h 721518"/>
              <a:gd name="connsiteX5" fmla="*/ 1034986 w 1047845"/>
              <a:gd name="connsiteY5" fmla="*/ 721519 h 721518"/>
              <a:gd name="connsiteX6" fmla="*/ 0 w 1047845"/>
              <a:gd name="connsiteY6" fmla="*/ 721519 h 721518"/>
              <a:gd name="connsiteX7" fmla="*/ 0 w 1047845"/>
              <a:gd name="connsiteY7" fmla="*/ 204216 h 72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845" h="721518">
                <a:moveTo>
                  <a:pt x="0" y="204216"/>
                </a:moveTo>
                <a:cubicBezTo>
                  <a:pt x="109633" y="79057"/>
                  <a:pt x="270415" y="0"/>
                  <a:pt x="449866" y="0"/>
                </a:cubicBezTo>
                <a:cubicBezTo>
                  <a:pt x="653415" y="0"/>
                  <a:pt x="833057" y="101822"/>
                  <a:pt x="941070" y="257175"/>
                </a:cubicBezTo>
                <a:cubicBezTo>
                  <a:pt x="955072" y="286512"/>
                  <a:pt x="971455" y="314420"/>
                  <a:pt x="989838" y="340900"/>
                </a:cubicBezTo>
                <a:cubicBezTo>
                  <a:pt x="1026986" y="418814"/>
                  <a:pt x="1047845" y="505968"/>
                  <a:pt x="1047845" y="598075"/>
                </a:cubicBezTo>
                <a:cubicBezTo>
                  <a:pt x="1047845" y="640366"/>
                  <a:pt x="1043369" y="681704"/>
                  <a:pt x="1034986" y="721519"/>
                </a:cubicBezTo>
                <a:lnTo>
                  <a:pt x="0" y="721519"/>
                </a:lnTo>
                <a:lnTo>
                  <a:pt x="0" y="204216"/>
                </a:lnTo>
                <a:close/>
              </a:path>
            </a:pathLst>
          </a:custGeom>
          <a:solidFill>
            <a:srgbClr val="163260"/>
          </a:solidFill>
          <a:ln w="9525" cap="flat">
            <a:noFill/>
            <a:prstDash val="solid"/>
            <a:miter/>
          </a:ln>
        </p:spPr>
        <p:txBody>
          <a:bodyPr rtlCol="0" anchor="ctr"/>
          <a:lstStyle/>
          <a:p>
            <a:pPr defTabSz="1371600">
              <a:defRPr/>
            </a:pPr>
            <a:endParaRPr lang="en-US" sz="2700" dirty="0">
              <a:solidFill>
                <a:prstClr val="black"/>
              </a:solidFill>
              <a:latin typeface="Calibri"/>
            </a:endParaRPr>
          </a:p>
        </p:txBody>
      </p:sp>
      <p:sp>
        <p:nvSpPr>
          <p:cNvPr id="404" name="Freeform: Shape 403">
            <a:extLst>
              <a:ext uri="{FF2B5EF4-FFF2-40B4-BE49-F238E27FC236}">
                <a16:creationId xmlns:a16="http://schemas.microsoft.com/office/drawing/2014/main" id="{1B5C940C-2748-49E6-95AA-4788BE9D6590}"/>
              </a:ext>
            </a:extLst>
          </p:cNvPr>
          <p:cNvSpPr/>
          <p:nvPr/>
        </p:nvSpPr>
        <p:spPr>
          <a:xfrm>
            <a:off x="2" y="3644659"/>
            <a:ext cx="9395460" cy="6564884"/>
          </a:xfrm>
          <a:custGeom>
            <a:avLst/>
            <a:gdLst>
              <a:gd name="connsiteX0" fmla="*/ 449771 w 964120"/>
              <a:gd name="connsiteY0" fmla="*/ 0 h 632174"/>
              <a:gd name="connsiteX1" fmla="*/ 964121 w 964120"/>
              <a:gd name="connsiteY1" fmla="*/ 514350 h 632174"/>
              <a:gd name="connsiteX2" fmla="*/ 950405 w 964120"/>
              <a:gd name="connsiteY2" fmla="*/ 632174 h 632174"/>
              <a:gd name="connsiteX3" fmla="*/ 947928 w 964120"/>
              <a:gd name="connsiteY3" fmla="*/ 632174 h 632174"/>
              <a:gd name="connsiteX4" fmla="*/ 961739 w 964120"/>
              <a:gd name="connsiteY4" fmla="*/ 514350 h 632174"/>
              <a:gd name="connsiteX5" fmla="*/ 449771 w 964120"/>
              <a:gd name="connsiteY5" fmla="*/ 2381 h 632174"/>
              <a:gd name="connsiteX6" fmla="*/ 2096 w 964120"/>
              <a:gd name="connsiteY6" fmla="*/ 265843 h 632174"/>
              <a:gd name="connsiteX7" fmla="*/ 0 w 964120"/>
              <a:gd name="connsiteY7" fmla="*/ 264700 h 632174"/>
              <a:gd name="connsiteX8" fmla="*/ 449771 w 964120"/>
              <a:gd name="connsiteY8" fmla="*/ 0 h 63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120" h="632174">
                <a:moveTo>
                  <a:pt x="449771" y="0"/>
                </a:moveTo>
                <a:cubicBezTo>
                  <a:pt x="733425" y="0"/>
                  <a:pt x="964121" y="230791"/>
                  <a:pt x="964121" y="514350"/>
                </a:cubicBezTo>
                <a:cubicBezTo>
                  <a:pt x="964121" y="554165"/>
                  <a:pt x="959358" y="593789"/>
                  <a:pt x="950405" y="632174"/>
                </a:cubicBezTo>
                <a:lnTo>
                  <a:pt x="947928" y="632174"/>
                </a:lnTo>
                <a:cubicBezTo>
                  <a:pt x="956977" y="593789"/>
                  <a:pt x="961739" y="554165"/>
                  <a:pt x="961739" y="514350"/>
                </a:cubicBezTo>
                <a:cubicBezTo>
                  <a:pt x="961739" y="232029"/>
                  <a:pt x="732092" y="2381"/>
                  <a:pt x="449771" y="2381"/>
                </a:cubicBezTo>
                <a:cubicBezTo>
                  <a:pt x="264033" y="2381"/>
                  <a:pt x="92488" y="103346"/>
                  <a:pt x="2096" y="265843"/>
                </a:cubicBezTo>
                <a:lnTo>
                  <a:pt x="0" y="264700"/>
                </a:lnTo>
                <a:cubicBezTo>
                  <a:pt x="90869" y="101441"/>
                  <a:pt x="263176" y="0"/>
                  <a:pt x="449771" y="0"/>
                </a:cubicBezTo>
                <a:close/>
              </a:path>
            </a:pathLst>
          </a:custGeom>
          <a:solidFill>
            <a:srgbClr val="FFFFFF"/>
          </a:solidFill>
          <a:ln w="9525" cap="flat">
            <a:noFill/>
            <a:prstDash val="solid"/>
            <a:miter/>
          </a:ln>
        </p:spPr>
        <p:txBody>
          <a:bodyPr rtlCol="0" anchor="ctr"/>
          <a:lstStyle/>
          <a:p>
            <a:pPr defTabSz="1371600">
              <a:defRPr/>
            </a:pPr>
            <a:endParaRPr lang="en-US" sz="2700">
              <a:solidFill>
                <a:prstClr val="black"/>
              </a:solidFill>
              <a:latin typeface="Calibri"/>
            </a:endParaRPr>
          </a:p>
        </p:txBody>
      </p:sp>
      <p:sp>
        <p:nvSpPr>
          <p:cNvPr id="405" name="Freeform: Shape 404">
            <a:extLst>
              <a:ext uri="{FF2B5EF4-FFF2-40B4-BE49-F238E27FC236}">
                <a16:creationId xmlns:a16="http://schemas.microsoft.com/office/drawing/2014/main" id="{720BE2D4-E20A-49DB-A11C-30996D1689CE}"/>
              </a:ext>
            </a:extLst>
          </p:cNvPr>
          <p:cNvSpPr/>
          <p:nvPr/>
        </p:nvSpPr>
        <p:spPr>
          <a:xfrm>
            <a:off x="9667085" y="1"/>
            <a:ext cx="8676689" cy="9011012"/>
          </a:xfrm>
          <a:custGeom>
            <a:avLst/>
            <a:gdLst>
              <a:gd name="connsiteX0" fmla="*/ 64199 w 835533"/>
              <a:gd name="connsiteY0" fmla="*/ 0 h 867727"/>
              <a:gd name="connsiteX1" fmla="*/ 172212 w 835533"/>
              <a:gd name="connsiteY1" fmla="*/ 0 h 867727"/>
              <a:gd name="connsiteX2" fmla="*/ 114110 w 835533"/>
              <a:gd name="connsiteY2" fmla="*/ 174212 h 867727"/>
              <a:gd name="connsiteX3" fmla="*/ 129731 w 835533"/>
              <a:gd name="connsiteY3" fmla="*/ 426720 h 867727"/>
              <a:gd name="connsiteX4" fmla="*/ 163068 w 835533"/>
              <a:gd name="connsiteY4" fmla="*/ 513493 h 867727"/>
              <a:gd name="connsiteX5" fmla="*/ 589121 w 835533"/>
              <a:gd name="connsiteY5" fmla="*/ 832390 h 867727"/>
              <a:gd name="connsiteX6" fmla="*/ 835533 w 835533"/>
              <a:gd name="connsiteY6" fmla="*/ 818483 h 867727"/>
              <a:gd name="connsiteX7" fmla="*/ 597980 w 835533"/>
              <a:gd name="connsiteY7" fmla="*/ 867728 h 867727"/>
              <a:gd name="connsiteX8" fmla="*/ 106776 w 835533"/>
              <a:gd name="connsiteY8" fmla="*/ 610553 h 867727"/>
              <a:gd name="connsiteX9" fmla="*/ 58008 w 835533"/>
              <a:gd name="connsiteY9" fmla="*/ 526828 h 867727"/>
              <a:gd name="connsiteX10" fmla="*/ 0 w 835533"/>
              <a:gd name="connsiteY10" fmla="*/ 269653 h 867727"/>
              <a:gd name="connsiteX11" fmla="*/ 64199 w 835533"/>
              <a:gd name="connsiteY11" fmla="*/ 0 h 86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33" h="867727">
                <a:moveTo>
                  <a:pt x="64199" y="0"/>
                </a:moveTo>
                <a:lnTo>
                  <a:pt x="172212" y="0"/>
                </a:lnTo>
                <a:cubicBezTo>
                  <a:pt x="144304" y="53245"/>
                  <a:pt x="124206" y="111633"/>
                  <a:pt x="114110" y="174212"/>
                </a:cubicBezTo>
                <a:cubicBezTo>
                  <a:pt x="100013" y="261461"/>
                  <a:pt x="106395" y="347186"/>
                  <a:pt x="129731" y="426720"/>
                </a:cubicBezTo>
                <a:cubicBezTo>
                  <a:pt x="138494" y="456629"/>
                  <a:pt x="149733" y="485585"/>
                  <a:pt x="163068" y="513493"/>
                </a:cubicBezTo>
                <a:cubicBezTo>
                  <a:pt x="241554" y="677228"/>
                  <a:pt x="396240" y="801148"/>
                  <a:pt x="589121" y="832390"/>
                </a:cubicBezTo>
                <a:cubicBezTo>
                  <a:pt x="674180" y="846106"/>
                  <a:pt x="757714" y="840296"/>
                  <a:pt x="835533" y="818483"/>
                </a:cubicBezTo>
                <a:cubicBezTo>
                  <a:pt x="762667" y="850106"/>
                  <a:pt x="682371" y="867728"/>
                  <a:pt x="597980" y="867728"/>
                </a:cubicBezTo>
                <a:cubicBezTo>
                  <a:pt x="394431" y="867728"/>
                  <a:pt x="214789" y="765905"/>
                  <a:pt x="106776" y="610553"/>
                </a:cubicBezTo>
                <a:cubicBezTo>
                  <a:pt x="88392" y="584073"/>
                  <a:pt x="72009" y="556165"/>
                  <a:pt x="58008" y="526828"/>
                </a:cubicBezTo>
                <a:cubicBezTo>
                  <a:pt x="20860" y="448913"/>
                  <a:pt x="0" y="361760"/>
                  <a:pt x="0" y="269653"/>
                </a:cubicBezTo>
                <a:cubicBezTo>
                  <a:pt x="-95" y="172593"/>
                  <a:pt x="23146" y="81058"/>
                  <a:pt x="64199" y="0"/>
                </a:cubicBezTo>
                <a:close/>
              </a:path>
            </a:pathLst>
          </a:custGeom>
          <a:solidFill>
            <a:srgbClr val="FFC000"/>
          </a:solidFill>
          <a:ln w="9525" cap="flat">
            <a:noFill/>
            <a:prstDash val="solid"/>
            <a:miter/>
          </a:ln>
        </p:spPr>
        <p:txBody>
          <a:bodyPr rtlCol="0" anchor="ctr"/>
          <a:lstStyle/>
          <a:p>
            <a:pPr defTabSz="1371600">
              <a:defRPr/>
            </a:pPr>
            <a:endParaRPr lang="en-US" sz="2700">
              <a:solidFill>
                <a:prstClr val="black"/>
              </a:solidFill>
              <a:latin typeface="Calibri"/>
            </a:endParaRPr>
          </a:p>
        </p:txBody>
      </p:sp>
      <p:pic>
        <p:nvPicPr>
          <p:cNvPr id="44" name="Picture 43">
            <a:extLst>
              <a:ext uri="{FF2B5EF4-FFF2-40B4-BE49-F238E27FC236}">
                <a16:creationId xmlns:a16="http://schemas.microsoft.com/office/drawing/2014/main" id="{BCEA4ED2-2F09-4D57-A5E7-F306D4BD869C}"/>
              </a:ext>
            </a:extLst>
          </p:cNvPr>
          <p:cNvPicPr>
            <a:picLocks noChangeAspect="1"/>
          </p:cNvPicPr>
          <p:nvPr/>
        </p:nvPicPr>
        <p:blipFill>
          <a:blip r:embed="rId2"/>
          <a:stretch>
            <a:fillRect/>
          </a:stretch>
        </p:blipFill>
        <p:spPr>
          <a:xfrm>
            <a:off x="9233849" y="97520"/>
            <a:ext cx="8790767" cy="2091770"/>
          </a:xfrm>
          <a:prstGeom prst="rect">
            <a:avLst/>
          </a:prstGeom>
        </p:spPr>
      </p:pic>
      <p:sp>
        <p:nvSpPr>
          <p:cNvPr id="45" name="TextBox 44">
            <a:extLst>
              <a:ext uri="{FF2B5EF4-FFF2-40B4-BE49-F238E27FC236}">
                <a16:creationId xmlns:a16="http://schemas.microsoft.com/office/drawing/2014/main" id="{C3CE3FB3-A502-49C9-9F06-ACAFC9139081}"/>
              </a:ext>
            </a:extLst>
          </p:cNvPr>
          <p:cNvSpPr txBox="1"/>
          <p:nvPr/>
        </p:nvSpPr>
        <p:spPr>
          <a:xfrm>
            <a:off x="364766" y="6742578"/>
            <a:ext cx="8297558" cy="1107996"/>
          </a:xfrm>
          <a:prstGeom prst="rect">
            <a:avLst/>
          </a:prstGeom>
          <a:noFill/>
        </p:spPr>
        <p:txBody>
          <a:bodyPr wrap="square">
            <a:spAutoFit/>
          </a:bodyPr>
          <a:lstStyle/>
          <a:p>
            <a:pPr algn="ctr" defTabSz="1371600">
              <a:defRPr/>
            </a:pPr>
            <a:r>
              <a:rPr lang="en-ID" sz="6600" b="1" dirty="0">
                <a:solidFill>
                  <a:prstClr val="white"/>
                </a:solidFill>
                <a:latin typeface="Arial Black" panose="020B0A04020102020204" pitchFamily="34" charset="0"/>
                <a:cs typeface="Arial" panose="020B0604020202020204" pitchFamily="34" charset="0"/>
              </a:rPr>
              <a:t>TERIMA KASIH</a:t>
            </a:r>
          </a:p>
        </p:txBody>
      </p:sp>
      <p:sp>
        <p:nvSpPr>
          <p:cNvPr id="11" name="Slide Number Placeholder 56">
            <a:extLst>
              <a:ext uri="{FF2B5EF4-FFF2-40B4-BE49-F238E27FC236}">
                <a16:creationId xmlns:a16="http://schemas.microsoft.com/office/drawing/2014/main" id="{A2AF5A88-414C-46F0-B24E-BBACEBB96E29}"/>
              </a:ext>
            </a:extLst>
          </p:cNvPr>
          <p:cNvSpPr>
            <a:spLocks noGrp="1"/>
          </p:cNvSpPr>
          <p:nvPr>
            <p:ph type="sldNum" sz="quarter" idx="12"/>
          </p:nvPr>
        </p:nvSpPr>
        <p:spPr>
          <a:xfrm>
            <a:off x="17571027" y="9782176"/>
            <a:ext cx="4114800" cy="547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b="1" i="1">
                <a:solidFill>
                  <a:schemeClr val="tx1"/>
                </a:solidFill>
                <a:latin typeface="Times New Roman" pitchFamily="18" charset="0"/>
                <a:cs typeface="Arial" pitchFamily="34" charset="0"/>
              </a:defRPr>
            </a:lvl1pPr>
            <a:lvl2pPr marL="1114425" indent="-428625" eaLnBrk="0" hangingPunct="0">
              <a:defRPr sz="4800" b="1" i="1">
                <a:solidFill>
                  <a:schemeClr val="tx1"/>
                </a:solidFill>
                <a:latin typeface="Times New Roman" pitchFamily="18" charset="0"/>
                <a:cs typeface="Arial" pitchFamily="34" charset="0"/>
              </a:defRPr>
            </a:lvl2pPr>
            <a:lvl3pPr marL="1714500" indent="-342900" eaLnBrk="0" hangingPunct="0">
              <a:defRPr sz="4800" b="1" i="1">
                <a:solidFill>
                  <a:schemeClr val="tx1"/>
                </a:solidFill>
                <a:latin typeface="Times New Roman" pitchFamily="18" charset="0"/>
                <a:cs typeface="Arial" pitchFamily="34" charset="0"/>
              </a:defRPr>
            </a:lvl3pPr>
            <a:lvl4pPr marL="2400300" indent="-342900" eaLnBrk="0" hangingPunct="0">
              <a:defRPr sz="4800" b="1" i="1">
                <a:solidFill>
                  <a:schemeClr val="tx1"/>
                </a:solidFill>
                <a:latin typeface="Times New Roman" pitchFamily="18" charset="0"/>
                <a:cs typeface="Arial" pitchFamily="34" charset="0"/>
              </a:defRPr>
            </a:lvl4pPr>
            <a:lvl5pPr marL="3086100" indent="-342900" eaLnBrk="0" hangingPunct="0">
              <a:defRPr sz="4800" b="1" i="1">
                <a:solidFill>
                  <a:schemeClr val="tx1"/>
                </a:solidFill>
                <a:latin typeface="Times New Roman" pitchFamily="18" charset="0"/>
                <a:cs typeface="Arial" pitchFamily="34" charset="0"/>
              </a:defRPr>
            </a:lvl5pPr>
            <a:lvl6pPr marL="3771900" indent="-342900" eaLnBrk="0" fontAlgn="base" hangingPunct="0">
              <a:spcBef>
                <a:spcPct val="0"/>
              </a:spcBef>
              <a:spcAft>
                <a:spcPct val="0"/>
              </a:spcAft>
              <a:defRPr sz="4800" b="1" i="1">
                <a:solidFill>
                  <a:schemeClr val="tx1"/>
                </a:solidFill>
                <a:latin typeface="Times New Roman" pitchFamily="18" charset="0"/>
                <a:cs typeface="Arial" pitchFamily="34" charset="0"/>
              </a:defRPr>
            </a:lvl6pPr>
            <a:lvl7pPr marL="4457700" indent="-342900" eaLnBrk="0" fontAlgn="base" hangingPunct="0">
              <a:spcBef>
                <a:spcPct val="0"/>
              </a:spcBef>
              <a:spcAft>
                <a:spcPct val="0"/>
              </a:spcAft>
              <a:defRPr sz="4800" b="1" i="1">
                <a:solidFill>
                  <a:schemeClr val="tx1"/>
                </a:solidFill>
                <a:latin typeface="Times New Roman" pitchFamily="18" charset="0"/>
                <a:cs typeface="Arial" pitchFamily="34" charset="0"/>
              </a:defRPr>
            </a:lvl7pPr>
            <a:lvl8pPr marL="5143500" indent="-342900" eaLnBrk="0" fontAlgn="base" hangingPunct="0">
              <a:spcBef>
                <a:spcPct val="0"/>
              </a:spcBef>
              <a:spcAft>
                <a:spcPct val="0"/>
              </a:spcAft>
              <a:defRPr sz="4800" b="1" i="1">
                <a:solidFill>
                  <a:schemeClr val="tx1"/>
                </a:solidFill>
                <a:latin typeface="Times New Roman" pitchFamily="18" charset="0"/>
                <a:cs typeface="Arial" pitchFamily="34" charset="0"/>
              </a:defRPr>
            </a:lvl8pPr>
            <a:lvl9pPr marL="5829300" indent="-342900" eaLnBrk="0" fontAlgn="base" hangingPunct="0">
              <a:spcBef>
                <a:spcPct val="0"/>
              </a:spcBef>
              <a:spcAft>
                <a:spcPct val="0"/>
              </a:spcAft>
              <a:defRPr sz="4800" b="1" i="1">
                <a:solidFill>
                  <a:schemeClr val="tx1"/>
                </a:solidFill>
                <a:latin typeface="Times New Roman" pitchFamily="18" charset="0"/>
                <a:cs typeface="Arial" pitchFamily="34" charset="0"/>
              </a:defRPr>
            </a:lvl9pPr>
          </a:lstStyle>
          <a:p>
            <a:pPr defTabSz="1371600" eaLnBrk="1" hangingPunct="1">
              <a:defRPr/>
            </a:pPr>
            <a:fld id="{25388F02-F0F2-4346-AE89-501FF32F0296}" type="slidenum">
              <a:rPr lang="en-US" sz="2700" i="0">
                <a:solidFill>
                  <a:prstClr val="white"/>
                </a:solidFill>
                <a:latin typeface="Arial" pitchFamily="34" charset="0"/>
              </a:rPr>
              <a:pPr defTabSz="1371600" eaLnBrk="1" hangingPunct="1">
                <a:defRPr/>
              </a:pPr>
              <a:t>78</a:t>
            </a:fld>
            <a:endParaRPr lang="en-US" sz="2700" i="0" dirty="0">
              <a:solidFill>
                <a:prstClr val="white"/>
              </a:solidFill>
              <a:latin typeface="Arial" pitchFamily="34" charset="0"/>
            </a:endParaRPr>
          </a:p>
        </p:txBody>
      </p:sp>
      <p:sp>
        <p:nvSpPr>
          <p:cNvPr id="9" name="Right Triangle 8"/>
          <p:cNvSpPr/>
          <p:nvPr/>
        </p:nvSpPr>
        <p:spPr>
          <a:xfrm>
            <a:off x="19848" y="2"/>
            <a:ext cx="5471961" cy="9616470"/>
          </a:xfrm>
          <a:prstGeom prst="rtTriangle">
            <a:avLst/>
          </a:prstGeom>
          <a:solidFill>
            <a:schemeClr val="accent5">
              <a:lumMod val="40000"/>
              <a:lumOff val="6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ight Triangle 9"/>
          <p:cNvSpPr/>
          <p:nvPr/>
        </p:nvSpPr>
        <p:spPr>
          <a:xfrm rot="10800000">
            <a:off x="12737336" y="43698"/>
            <a:ext cx="5471961" cy="9616470"/>
          </a:xfrm>
          <a:prstGeom prst="rtTriangle">
            <a:avLst/>
          </a:prstGeom>
          <a:solidFill>
            <a:schemeClr val="accent5">
              <a:lumMod val="40000"/>
              <a:lumOff val="6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602878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227">
            <a:extLst>
              <a:ext uri="{FF2B5EF4-FFF2-40B4-BE49-F238E27FC236}">
                <a16:creationId xmlns:a16="http://schemas.microsoft.com/office/drawing/2014/main" id="{DCFB86B6-0718-41C1-B8BA-A595F6E2B053}"/>
              </a:ext>
            </a:extLst>
          </p:cNvPr>
          <p:cNvGrpSpPr/>
          <p:nvPr/>
        </p:nvGrpSpPr>
        <p:grpSpPr>
          <a:xfrm>
            <a:off x="12823642" y="6814998"/>
            <a:ext cx="2506991" cy="1700787"/>
            <a:chOff x="1983074" y="4307149"/>
            <a:chExt cx="2604238" cy="1133858"/>
          </a:xfrm>
        </p:grpSpPr>
        <p:sp>
          <p:nvSpPr>
            <p:cNvPr id="229" name="TextBox 228">
              <a:extLst>
                <a:ext uri="{FF2B5EF4-FFF2-40B4-BE49-F238E27FC236}">
                  <a16:creationId xmlns:a16="http://schemas.microsoft.com/office/drawing/2014/main" id="{95BB9074-2952-4D63-ADAF-B34E648F666A}"/>
                </a:ext>
              </a:extLst>
            </p:cNvPr>
            <p:cNvSpPr txBox="1"/>
            <p:nvPr/>
          </p:nvSpPr>
          <p:spPr>
            <a:xfrm>
              <a:off x="1983074" y="4517677"/>
              <a:ext cx="2564398" cy="923330"/>
            </a:xfrm>
            <a:prstGeom prst="rect">
              <a:avLst/>
            </a:prstGeom>
            <a:noFill/>
          </p:spPr>
          <p:txBody>
            <a:bodyPr wrap="square" rtlCol="0">
              <a:spAutoFit/>
            </a:bodyPr>
            <a:lstStyle>
              <a:defPPr>
                <a:defRPr lang="en-US"/>
              </a:defPPr>
              <a:lvl1pPr lvl="0">
                <a:defRPr sz="1400">
                  <a:latin typeface="Agency FB" panose="020B0503020202020204" pitchFamily="34" charset="0"/>
                </a:defRPr>
              </a:lvl1pPr>
            </a:lstStyle>
            <a:p>
              <a:pPr defTabSz="1371600">
                <a:defRPr/>
              </a:pPr>
              <a:r>
                <a:rPr lang="en-ID" sz="2100" dirty="0" err="1">
                  <a:solidFill>
                    <a:prstClr val="black"/>
                  </a:solidFill>
                </a:rPr>
                <a:t>Kepala</a:t>
              </a:r>
              <a:r>
                <a:rPr lang="en-ID" sz="2100" dirty="0">
                  <a:solidFill>
                    <a:prstClr val="black"/>
                  </a:solidFill>
                </a:rPr>
                <a:t> Daerah dan DPRD </a:t>
              </a:r>
              <a:r>
                <a:rPr lang="en-ID" sz="2100" dirty="0" err="1">
                  <a:solidFill>
                    <a:prstClr val="black"/>
                  </a:solidFill>
                </a:rPr>
                <a:t>wajib</a:t>
              </a:r>
              <a:r>
                <a:rPr lang="en-ID" sz="2100" dirty="0">
                  <a:solidFill>
                    <a:prstClr val="black"/>
                  </a:solidFill>
                </a:rPr>
                <a:t> </a:t>
              </a:r>
              <a:r>
                <a:rPr lang="en-ID" sz="2100" dirty="0" err="1">
                  <a:solidFill>
                    <a:prstClr val="black"/>
                  </a:solidFill>
                </a:rPr>
                <a:t>menyetujui</a:t>
              </a:r>
              <a:r>
                <a:rPr lang="en-ID" sz="2100" dirty="0">
                  <a:solidFill>
                    <a:prstClr val="black"/>
                  </a:solidFill>
                </a:rPr>
                <a:t> </a:t>
              </a:r>
              <a:r>
                <a:rPr lang="en-ID" sz="2100" dirty="0" err="1">
                  <a:solidFill>
                    <a:prstClr val="black"/>
                  </a:solidFill>
                </a:rPr>
                <a:t>bersama</a:t>
              </a:r>
              <a:endParaRPr lang="en-ID" sz="2100" dirty="0">
                <a:solidFill>
                  <a:prstClr val="black"/>
                </a:solidFill>
              </a:endParaRPr>
            </a:p>
            <a:p>
              <a:pPr defTabSz="1371600">
                <a:defRPr/>
              </a:pPr>
              <a:r>
                <a:rPr lang="en-ID" sz="2100" dirty="0" err="1">
                  <a:solidFill>
                    <a:prstClr val="black"/>
                  </a:solidFill>
                </a:rPr>
                <a:t>rancangan</a:t>
              </a:r>
              <a:r>
                <a:rPr lang="en-ID" sz="2100" dirty="0">
                  <a:solidFill>
                    <a:prstClr val="black"/>
                  </a:solidFill>
                </a:rPr>
                <a:t> </a:t>
              </a:r>
              <a:r>
                <a:rPr lang="en-ID" sz="2100" dirty="0" err="1">
                  <a:solidFill>
                    <a:prstClr val="black"/>
                  </a:solidFill>
                </a:rPr>
                <a:t>Perda</a:t>
              </a:r>
              <a:r>
                <a:rPr lang="en-ID" sz="2100" dirty="0">
                  <a:solidFill>
                    <a:prstClr val="black"/>
                  </a:solidFill>
                </a:rPr>
                <a:t> </a:t>
              </a:r>
              <a:r>
                <a:rPr lang="en-ID" sz="2100" dirty="0" err="1">
                  <a:solidFill>
                    <a:prstClr val="black"/>
                  </a:solidFill>
                </a:rPr>
                <a:t>tentang</a:t>
              </a:r>
              <a:r>
                <a:rPr lang="en-ID" sz="2100" dirty="0">
                  <a:solidFill>
                    <a:prstClr val="black"/>
                  </a:solidFill>
                </a:rPr>
                <a:t> APBD</a:t>
              </a:r>
              <a:endParaRPr lang="en-US" altLang="ko-KR" sz="2100" dirty="0">
                <a:solidFill>
                  <a:prstClr val="black"/>
                </a:solidFill>
                <a:ea typeface="맑은 고딕" panose="020B0503020000020004" pitchFamily="34" charset="-127"/>
              </a:endParaRPr>
            </a:p>
          </p:txBody>
        </p:sp>
        <p:sp>
          <p:nvSpPr>
            <p:cNvPr id="230" name="TextBox 229">
              <a:extLst>
                <a:ext uri="{FF2B5EF4-FFF2-40B4-BE49-F238E27FC236}">
                  <a16:creationId xmlns:a16="http://schemas.microsoft.com/office/drawing/2014/main" id="{CF908AE2-AC04-426E-9BF2-DE621140D965}"/>
                </a:ext>
              </a:extLst>
            </p:cNvPr>
            <p:cNvSpPr txBox="1"/>
            <p:nvPr/>
          </p:nvSpPr>
          <p:spPr>
            <a:xfrm>
              <a:off x="1985513" y="4307149"/>
              <a:ext cx="2601799" cy="246221"/>
            </a:xfrm>
            <a:prstGeom prst="rect">
              <a:avLst/>
            </a:prstGeom>
            <a:noFill/>
          </p:spPr>
          <p:txBody>
            <a:bodyPr wrap="square" rtlCol="0">
              <a:spAutoFit/>
            </a:bodyPr>
            <a:lstStyle/>
            <a:p>
              <a:pPr defTabSz="1371600">
                <a:defRPr/>
              </a:pPr>
              <a:r>
                <a:rPr lang="en-US" altLang="ko-KR" b="1" dirty="0">
                  <a:solidFill>
                    <a:prstClr val="black">
                      <a:lumMod val="75000"/>
                      <a:lumOff val="25000"/>
                    </a:prstClr>
                  </a:solidFill>
                  <a:latin typeface="Calibri" panose="020F0502020204030204"/>
                  <a:ea typeface="맑은 고딕" panose="020B0503020000020004" pitchFamily="34" charset="-127"/>
                  <a:cs typeface="Arial" pitchFamily="34" charset="0"/>
                </a:rPr>
                <a:t>1 (</a:t>
              </a:r>
              <a:r>
                <a:rPr lang="en-US" altLang="ko-KR" b="1" dirty="0" err="1">
                  <a:solidFill>
                    <a:prstClr val="black">
                      <a:lumMod val="75000"/>
                      <a:lumOff val="25000"/>
                    </a:prstClr>
                  </a:solidFill>
                  <a:latin typeface="Calibri" panose="020F0502020204030204"/>
                  <a:ea typeface="맑은 고딕" panose="020B0503020000020004" pitchFamily="34" charset="-127"/>
                  <a:cs typeface="Arial" pitchFamily="34" charset="0"/>
                </a:rPr>
                <a:t>satu</a:t>
              </a:r>
              <a:r>
                <a:rPr lang="en-US" altLang="ko-KR" b="1" dirty="0">
                  <a:solidFill>
                    <a:prstClr val="black">
                      <a:lumMod val="75000"/>
                      <a:lumOff val="25000"/>
                    </a:prstClr>
                  </a:solidFill>
                  <a:latin typeface="Calibri" panose="020F0502020204030204"/>
                  <a:ea typeface="맑은 고딕" panose="020B0503020000020004" pitchFamily="34" charset="-127"/>
                  <a:cs typeface="Arial" pitchFamily="34" charset="0"/>
                </a:rPr>
                <a:t>) </a:t>
              </a:r>
              <a:r>
                <a:rPr lang="en-US" altLang="ko-KR" b="1" dirty="0" err="1">
                  <a:solidFill>
                    <a:prstClr val="black">
                      <a:lumMod val="75000"/>
                      <a:lumOff val="25000"/>
                    </a:prstClr>
                  </a:solidFill>
                  <a:latin typeface="Calibri" panose="020F0502020204030204"/>
                  <a:ea typeface="맑은 고딕" panose="020B0503020000020004" pitchFamily="34" charset="-127"/>
                  <a:cs typeface="Arial" pitchFamily="34" charset="0"/>
                </a:rPr>
                <a:t>Bulan</a:t>
              </a:r>
              <a:r>
                <a:rPr lang="en-US" altLang="ko-KR" b="1" dirty="0">
                  <a:solidFill>
                    <a:prstClr val="black">
                      <a:lumMod val="75000"/>
                      <a:lumOff val="25000"/>
                    </a:prstClr>
                  </a:solidFill>
                  <a:latin typeface="Calibri" panose="020F0502020204030204"/>
                  <a:ea typeface="맑은 고딕" panose="020B0503020000020004" pitchFamily="34" charset="-127"/>
                  <a:cs typeface="Arial" pitchFamily="34" charset="0"/>
                </a:rPr>
                <a:t> </a:t>
              </a:r>
              <a:endParaRPr lang="ko-KR" altLang="en-US"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grpSp>
        <p:nvGrpSpPr>
          <p:cNvPr id="2" name="Group 1">
            <a:extLst>
              <a:ext uri="{FF2B5EF4-FFF2-40B4-BE49-F238E27FC236}">
                <a16:creationId xmlns:a16="http://schemas.microsoft.com/office/drawing/2014/main" id="{ADC6ED20-F30D-451F-B87C-D1513DB6D342}"/>
              </a:ext>
            </a:extLst>
          </p:cNvPr>
          <p:cNvGrpSpPr/>
          <p:nvPr/>
        </p:nvGrpSpPr>
        <p:grpSpPr>
          <a:xfrm>
            <a:off x="752680" y="1282397"/>
            <a:ext cx="17226227" cy="8083034"/>
            <a:chOff x="54927" y="1380748"/>
            <a:chExt cx="11484151" cy="5388689"/>
          </a:xfrm>
        </p:grpSpPr>
        <p:grpSp>
          <p:nvGrpSpPr>
            <p:cNvPr id="145" name="Group 144">
              <a:extLst>
                <a:ext uri="{FF2B5EF4-FFF2-40B4-BE49-F238E27FC236}">
                  <a16:creationId xmlns:a16="http://schemas.microsoft.com/office/drawing/2014/main" id="{0733F3D9-F151-490B-ACCB-07201D68CF05}"/>
                </a:ext>
              </a:extLst>
            </p:cNvPr>
            <p:cNvGrpSpPr/>
            <p:nvPr/>
          </p:nvGrpSpPr>
          <p:grpSpPr>
            <a:xfrm>
              <a:off x="54927" y="1380748"/>
              <a:ext cx="6697395" cy="1424349"/>
              <a:chOff x="226951" y="5238769"/>
              <a:chExt cx="6697395" cy="1424349"/>
            </a:xfrm>
          </p:grpSpPr>
          <p:grpSp>
            <p:nvGrpSpPr>
              <p:cNvPr id="5" name="Group 4">
                <a:extLst>
                  <a:ext uri="{FF2B5EF4-FFF2-40B4-BE49-F238E27FC236}">
                    <a16:creationId xmlns:a16="http://schemas.microsoft.com/office/drawing/2014/main" id="{D1D38F20-25E3-43D7-98FF-2C612BEC66EE}"/>
                  </a:ext>
                </a:extLst>
              </p:cNvPr>
              <p:cNvGrpSpPr/>
              <p:nvPr/>
            </p:nvGrpSpPr>
            <p:grpSpPr>
              <a:xfrm>
                <a:off x="226951" y="5238769"/>
                <a:ext cx="6697395" cy="1424349"/>
                <a:chOff x="116114" y="1356845"/>
                <a:chExt cx="6697395" cy="1424349"/>
              </a:xfrm>
            </p:grpSpPr>
            <p:sp>
              <p:nvSpPr>
                <p:cNvPr id="78" name="Google Shape;263;p20">
                  <a:extLst>
                    <a:ext uri="{FF2B5EF4-FFF2-40B4-BE49-F238E27FC236}">
                      <a16:creationId xmlns:a16="http://schemas.microsoft.com/office/drawing/2014/main" id="{CC1FD4DF-0866-4EB0-95CD-2347140065CB}"/>
                    </a:ext>
                  </a:extLst>
                </p:cNvPr>
                <p:cNvSpPr/>
                <p:nvPr/>
              </p:nvSpPr>
              <p:spPr>
                <a:xfrm>
                  <a:off x="5314971" y="1356845"/>
                  <a:ext cx="1424335" cy="1424335"/>
                </a:xfrm>
                <a:custGeom>
                  <a:avLst/>
                  <a:gdLst/>
                  <a:ahLst/>
                  <a:cxnLst/>
                  <a:rect l="l" t="t" r="r" b="b"/>
                  <a:pathLst>
                    <a:path w="50281" h="50281" extrusionOk="0">
                      <a:moveTo>
                        <a:pt x="25146" y="4430"/>
                      </a:moveTo>
                      <a:cubicBezTo>
                        <a:pt x="36552" y="4430"/>
                        <a:pt x="45851" y="13717"/>
                        <a:pt x="45851" y="25135"/>
                      </a:cubicBezTo>
                      <a:cubicBezTo>
                        <a:pt x="45851" y="36553"/>
                        <a:pt x="36552" y="45840"/>
                        <a:pt x="25146" y="45840"/>
                      </a:cubicBezTo>
                      <a:cubicBezTo>
                        <a:pt x="13728" y="45840"/>
                        <a:pt x="4441" y="36553"/>
                        <a:pt x="4441" y="25135"/>
                      </a:cubicBezTo>
                      <a:cubicBezTo>
                        <a:pt x="4441" y="13717"/>
                        <a:pt x="13728" y="4430"/>
                        <a:pt x="25146" y="4430"/>
                      </a:cubicBezTo>
                      <a:close/>
                      <a:moveTo>
                        <a:pt x="25146" y="1"/>
                      </a:moveTo>
                      <a:cubicBezTo>
                        <a:pt x="11263" y="1"/>
                        <a:pt x="0" y="11252"/>
                        <a:pt x="0" y="25135"/>
                      </a:cubicBezTo>
                      <a:cubicBezTo>
                        <a:pt x="0" y="39017"/>
                        <a:pt x="11263" y="50281"/>
                        <a:pt x="25146" y="50281"/>
                      </a:cubicBezTo>
                      <a:cubicBezTo>
                        <a:pt x="39029" y="50281"/>
                        <a:pt x="50280" y="39017"/>
                        <a:pt x="50280" y="25135"/>
                      </a:cubicBezTo>
                      <a:cubicBezTo>
                        <a:pt x="50280" y="11252"/>
                        <a:pt x="39029" y="1"/>
                        <a:pt x="25146" y="1"/>
                      </a:cubicBezTo>
                      <a:close/>
                    </a:path>
                  </a:pathLst>
                </a:custGeom>
                <a:solidFill>
                  <a:schemeClr val="lt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79" name="Google Shape;264;p20">
                  <a:extLst>
                    <a:ext uri="{FF2B5EF4-FFF2-40B4-BE49-F238E27FC236}">
                      <a16:creationId xmlns:a16="http://schemas.microsoft.com/office/drawing/2014/main" id="{30CB16B4-45E2-4569-BDEF-5B1DB0BCA54F}"/>
                    </a:ext>
                  </a:extLst>
                </p:cNvPr>
                <p:cNvSpPr/>
                <p:nvPr/>
              </p:nvSpPr>
              <p:spPr>
                <a:xfrm>
                  <a:off x="5314961" y="1356845"/>
                  <a:ext cx="1424335" cy="724164"/>
                </a:xfrm>
                <a:custGeom>
                  <a:avLst/>
                  <a:gdLst/>
                  <a:ahLst/>
                  <a:cxnLst/>
                  <a:rect l="l" t="t" r="r" b="b"/>
                  <a:pathLst>
                    <a:path w="50281" h="25564" extrusionOk="0">
                      <a:moveTo>
                        <a:pt x="25146" y="1"/>
                      </a:moveTo>
                      <a:cubicBezTo>
                        <a:pt x="11263" y="1"/>
                        <a:pt x="0" y="11252"/>
                        <a:pt x="0" y="25135"/>
                      </a:cubicBezTo>
                      <a:cubicBezTo>
                        <a:pt x="0" y="25278"/>
                        <a:pt x="12" y="25420"/>
                        <a:pt x="12" y="25563"/>
                      </a:cubicBezTo>
                      <a:lnTo>
                        <a:pt x="4453" y="25563"/>
                      </a:lnTo>
                      <a:cubicBezTo>
                        <a:pt x="4441" y="25420"/>
                        <a:pt x="4441" y="25278"/>
                        <a:pt x="4441" y="25135"/>
                      </a:cubicBezTo>
                      <a:cubicBezTo>
                        <a:pt x="4441" y="13717"/>
                        <a:pt x="13728" y="4430"/>
                        <a:pt x="25146" y="4430"/>
                      </a:cubicBezTo>
                      <a:cubicBezTo>
                        <a:pt x="36552" y="4430"/>
                        <a:pt x="45851" y="13717"/>
                        <a:pt x="45851" y="25135"/>
                      </a:cubicBezTo>
                      <a:cubicBezTo>
                        <a:pt x="45851" y="25278"/>
                        <a:pt x="45839" y="25420"/>
                        <a:pt x="45839" y="25563"/>
                      </a:cubicBezTo>
                      <a:lnTo>
                        <a:pt x="50268" y="25563"/>
                      </a:lnTo>
                      <a:cubicBezTo>
                        <a:pt x="50268" y="25420"/>
                        <a:pt x="50280" y="25278"/>
                        <a:pt x="50280" y="25135"/>
                      </a:cubicBezTo>
                      <a:cubicBezTo>
                        <a:pt x="50280" y="11252"/>
                        <a:pt x="39029" y="1"/>
                        <a:pt x="25146" y="1"/>
                      </a:cubicBezTo>
                      <a:close/>
                    </a:path>
                  </a:pathLst>
                </a:custGeom>
                <a:solidFill>
                  <a:srgbClr val="EC3A3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80" name="Google Shape;265;p20">
                  <a:extLst>
                    <a:ext uri="{FF2B5EF4-FFF2-40B4-BE49-F238E27FC236}">
                      <a16:creationId xmlns:a16="http://schemas.microsoft.com/office/drawing/2014/main" id="{BCD16576-FE16-4F4E-82C8-F543D3AA9C6F}"/>
                    </a:ext>
                  </a:extLst>
                </p:cNvPr>
                <p:cNvSpPr/>
                <p:nvPr/>
              </p:nvSpPr>
              <p:spPr>
                <a:xfrm>
                  <a:off x="6549723" y="1949100"/>
                  <a:ext cx="263786" cy="263786"/>
                </a:xfrm>
                <a:custGeom>
                  <a:avLst/>
                  <a:gdLst/>
                  <a:ahLst/>
                  <a:cxnLst/>
                  <a:rect l="l" t="t" r="r" b="b"/>
                  <a:pathLst>
                    <a:path w="9312" h="9312" extrusionOk="0">
                      <a:moveTo>
                        <a:pt x="4656" y="1"/>
                      </a:moveTo>
                      <a:cubicBezTo>
                        <a:pt x="2085" y="1"/>
                        <a:pt x="1" y="2085"/>
                        <a:pt x="1" y="4656"/>
                      </a:cubicBezTo>
                      <a:cubicBezTo>
                        <a:pt x="1" y="7228"/>
                        <a:pt x="2085" y="9312"/>
                        <a:pt x="4656" y="9312"/>
                      </a:cubicBezTo>
                      <a:cubicBezTo>
                        <a:pt x="7228" y="9312"/>
                        <a:pt x="9312" y="7228"/>
                        <a:pt x="9312" y="4656"/>
                      </a:cubicBezTo>
                      <a:cubicBezTo>
                        <a:pt x="9312" y="2085"/>
                        <a:pt x="7228" y="1"/>
                        <a:pt x="4656" y="1"/>
                      </a:cubicBezTo>
                      <a:close/>
                    </a:path>
                  </a:pathLst>
                </a:custGeom>
                <a:solidFill>
                  <a:srgbClr val="EC3A3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81" name="Google Shape;266;p20">
                  <a:extLst>
                    <a:ext uri="{FF2B5EF4-FFF2-40B4-BE49-F238E27FC236}">
                      <a16:creationId xmlns:a16="http://schemas.microsoft.com/office/drawing/2014/main" id="{31C764E8-1565-4012-8D75-266B34AB6B5F}"/>
                    </a:ext>
                  </a:extLst>
                </p:cNvPr>
                <p:cNvSpPr/>
                <p:nvPr/>
              </p:nvSpPr>
              <p:spPr>
                <a:xfrm>
                  <a:off x="6605728" y="2005104"/>
                  <a:ext cx="151467" cy="151467"/>
                </a:xfrm>
                <a:custGeom>
                  <a:avLst/>
                  <a:gdLst/>
                  <a:ahLst/>
                  <a:cxnLst/>
                  <a:rect l="l" t="t" r="r" b="b"/>
                  <a:pathLst>
                    <a:path w="5347" h="5347" extrusionOk="0">
                      <a:moveTo>
                        <a:pt x="2679" y="0"/>
                      </a:moveTo>
                      <a:cubicBezTo>
                        <a:pt x="1203" y="0"/>
                        <a:pt x="0" y="1191"/>
                        <a:pt x="0" y="2679"/>
                      </a:cubicBezTo>
                      <a:cubicBezTo>
                        <a:pt x="0" y="4156"/>
                        <a:pt x="1203" y="5346"/>
                        <a:pt x="2679" y="5346"/>
                      </a:cubicBezTo>
                      <a:cubicBezTo>
                        <a:pt x="4156" y="5346"/>
                        <a:pt x="5346" y="4156"/>
                        <a:pt x="5346" y="2679"/>
                      </a:cubicBezTo>
                      <a:cubicBezTo>
                        <a:pt x="5346" y="1191"/>
                        <a:pt x="4156" y="0"/>
                        <a:pt x="2679" y="0"/>
                      </a:cubicBez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grpSp>
              <p:nvGrpSpPr>
                <p:cNvPr id="26" name="Google Shape;269;p20">
                  <a:extLst>
                    <a:ext uri="{FF2B5EF4-FFF2-40B4-BE49-F238E27FC236}">
                      <a16:creationId xmlns:a16="http://schemas.microsoft.com/office/drawing/2014/main" id="{CAAEC329-8A20-4094-9615-9F412F3B8115}"/>
                    </a:ext>
                  </a:extLst>
                </p:cNvPr>
                <p:cNvGrpSpPr/>
                <p:nvPr/>
              </p:nvGrpSpPr>
              <p:grpSpPr>
                <a:xfrm>
                  <a:off x="4016432" y="1356845"/>
                  <a:ext cx="1495857" cy="1424349"/>
                  <a:chOff x="5160743" y="2070564"/>
                  <a:chExt cx="1495857" cy="1424349"/>
                </a:xfrm>
              </p:grpSpPr>
              <p:sp>
                <p:nvSpPr>
                  <p:cNvPr id="71" name="Google Shape;271;p20">
                    <a:extLst>
                      <a:ext uri="{FF2B5EF4-FFF2-40B4-BE49-F238E27FC236}">
                        <a16:creationId xmlns:a16="http://schemas.microsoft.com/office/drawing/2014/main" id="{0037AFFB-C2F3-4688-BE9B-271B2C16CDE3}"/>
                      </a:ext>
                    </a:extLst>
                  </p:cNvPr>
                  <p:cNvSpPr/>
                  <p:nvPr/>
                </p:nvSpPr>
                <p:spPr>
                  <a:xfrm>
                    <a:off x="5160743" y="2070564"/>
                    <a:ext cx="1424335" cy="1424335"/>
                  </a:xfrm>
                  <a:custGeom>
                    <a:avLst/>
                    <a:gdLst/>
                    <a:ahLst/>
                    <a:cxnLst/>
                    <a:rect l="l" t="t" r="r" b="b"/>
                    <a:pathLst>
                      <a:path w="50281" h="50281" extrusionOk="0">
                        <a:moveTo>
                          <a:pt x="25134" y="4430"/>
                        </a:moveTo>
                        <a:cubicBezTo>
                          <a:pt x="36552" y="4430"/>
                          <a:pt x="45839" y="13717"/>
                          <a:pt x="45839" y="25135"/>
                        </a:cubicBezTo>
                        <a:cubicBezTo>
                          <a:pt x="45839" y="36553"/>
                          <a:pt x="36552" y="45840"/>
                          <a:pt x="25134" y="45840"/>
                        </a:cubicBezTo>
                        <a:cubicBezTo>
                          <a:pt x="13716" y="45840"/>
                          <a:pt x="4429" y="36553"/>
                          <a:pt x="4429" y="25135"/>
                        </a:cubicBezTo>
                        <a:cubicBezTo>
                          <a:pt x="4429" y="13717"/>
                          <a:pt x="13716" y="4430"/>
                          <a:pt x="25134" y="4430"/>
                        </a:cubicBezTo>
                        <a:close/>
                        <a:moveTo>
                          <a:pt x="25134" y="1"/>
                        </a:moveTo>
                        <a:cubicBezTo>
                          <a:pt x="11251" y="1"/>
                          <a:pt x="0" y="11252"/>
                          <a:pt x="0" y="25135"/>
                        </a:cubicBezTo>
                        <a:cubicBezTo>
                          <a:pt x="0" y="39017"/>
                          <a:pt x="11251" y="50281"/>
                          <a:pt x="25134" y="50281"/>
                        </a:cubicBezTo>
                        <a:cubicBezTo>
                          <a:pt x="39017" y="50281"/>
                          <a:pt x="50280" y="39017"/>
                          <a:pt x="50280" y="25135"/>
                        </a:cubicBezTo>
                        <a:cubicBezTo>
                          <a:pt x="50280" y="11252"/>
                          <a:pt x="39017" y="1"/>
                          <a:pt x="25134" y="1"/>
                        </a:cubicBezTo>
                        <a:close/>
                      </a:path>
                    </a:pathLst>
                  </a:custGeom>
                  <a:solidFill>
                    <a:schemeClr val="lt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72" name="Google Shape;272;p20">
                    <a:extLst>
                      <a:ext uri="{FF2B5EF4-FFF2-40B4-BE49-F238E27FC236}">
                        <a16:creationId xmlns:a16="http://schemas.microsoft.com/office/drawing/2014/main" id="{D6CB0ED8-75D0-4B8A-A1F3-4B97C4C4DCEF}"/>
                      </a:ext>
                    </a:extLst>
                  </p:cNvPr>
                  <p:cNvSpPr/>
                  <p:nvPr/>
                </p:nvSpPr>
                <p:spPr>
                  <a:xfrm>
                    <a:off x="5161054" y="2794714"/>
                    <a:ext cx="1423683" cy="700199"/>
                  </a:xfrm>
                  <a:custGeom>
                    <a:avLst/>
                    <a:gdLst/>
                    <a:ahLst/>
                    <a:cxnLst/>
                    <a:rect l="l" t="t" r="r" b="b"/>
                    <a:pathLst>
                      <a:path w="50258" h="24718" extrusionOk="0">
                        <a:moveTo>
                          <a:pt x="1" y="0"/>
                        </a:moveTo>
                        <a:cubicBezTo>
                          <a:pt x="227" y="13681"/>
                          <a:pt x="11383" y="24718"/>
                          <a:pt x="25123" y="24718"/>
                        </a:cubicBezTo>
                        <a:cubicBezTo>
                          <a:pt x="38875" y="24718"/>
                          <a:pt x="50031" y="13681"/>
                          <a:pt x="50257" y="0"/>
                        </a:cubicBezTo>
                        <a:lnTo>
                          <a:pt x="45816" y="0"/>
                        </a:lnTo>
                        <a:cubicBezTo>
                          <a:pt x="45590" y="11216"/>
                          <a:pt x="36398" y="20277"/>
                          <a:pt x="25123" y="20277"/>
                        </a:cubicBezTo>
                        <a:cubicBezTo>
                          <a:pt x="13848" y="20277"/>
                          <a:pt x="4656" y="11216"/>
                          <a:pt x="4430" y="0"/>
                        </a:cubicBezTo>
                        <a:close/>
                      </a:path>
                    </a:pathLst>
                  </a:custGeom>
                  <a:solidFill>
                    <a:srgbClr val="4949E7"/>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75" name="Google Shape;275;p20">
                    <a:extLst>
                      <a:ext uri="{FF2B5EF4-FFF2-40B4-BE49-F238E27FC236}">
                        <a16:creationId xmlns:a16="http://schemas.microsoft.com/office/drawing/2014/main" id="{1932335A-46A2-44AC-8740-F340B0CF5612}"/>
                      </a:ext>
                    </a:extLst>
                  </p:cNvPr>
                  <p:cNvSpPr/>
                  <p:nvPr/>
                </p:nvSpPr>
                <p:spPr>
                  <a:xfrm>
                    <a:off x="6392814" y="2662819"/>
                    <a:ext cx="263786" cy="263786"/>
                  </a:xfrm>
                  <a:custGeom>
                    <a:avLst/>
                    <a:gdLst/>
                    <a:ahLst/>
                    <a:cxnLst/>
                    <a:rect l="l" t="t" r="r" b="b"/>
                    <a:pathLst>
                      <a:path w="9312" h="9312" extrusionOk="0">
                        <a:moveTo>
                          <a:pt x="4656" y="1"/>
                        </a:moveTo>
                        <a:cubicBezTo>
                          <a:pt x="2084" y="1"/>
                          <a:pt x="1" y="2085"/>
                          <a:pt x="1" y="4656"/>
                        </a:cubicBezTo>
                        <a:cubicBezTo>
                          <a:pt x="1" y="7228"/>
                          <a:pt x="2084" y="9312"/>
                          <a:pt x="4656" y="9312"/>
                        </a:cubicBezTo>
                        <a:cubicBezTo>
                          <a:pt x="7228" y="9312"/>
                          <a:pt x="9311" y="7228"/>
                          <a:pt x="9311" y="4656"/>
                        </a:cubicBezTo>
                        <a:cubicBezTo>
                          <a:pt x="9311" y="2085"/>
                          <a:pt x="7228" y="1"/>
                          <a:pt x="4656" y="1"/>
                        </a:cubicBezTo>
                        <a:close/>
                      </a:path>
                    </a:pathLst>
                  </a:custGeom>
                  <a:solidFill>
                    <a:srgbClr val="4949E7"/>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76" name="Google Shape;276;p20">
                    <a:extLst>
                      <a:ext uri="{FF2B5EF4-FFF2-40B4-BE49-F238E27FC236}">
                        <a16:creationId xmlns:a16="http://schemas.microsoft.com/office/drawing/2014/main" id="{4C05700A-8F91-4349-9B85-0E51657E2DB2}"/>
                      </a:ext>
                    </a:extLst>
                  </p:cNvPr>
                  <p:cNvSpPr/>
                  <p:nvPr/>
                </p:nvSpPr>
                <p:spPr>
                  <a:xfrm>
                    <a:off x="6449130" y="2718823"/>
                    <a:ext cx="151467" cy="151467"/>
                  </a:xfrm>
                  <a:custGeom>
                    <a:avLst/>
                    <a:gdLst/>
                    <a:ahLst/>
                    <a:cxnLst/>
                    <a:rect l="l" t="t" r="r" b="b"/>
                    <a:pathLst>
                      <a:path w="5347" h="5347" extrusionOk="0">
                        <a:moveTo>
                          <a:pt x="2668" y="0"/>
                        </a:moveTo>
                        <a:cubicBezTo>
                          <a:pt x="1192" y="0"/>
                          <a:pt x="1" y="1191"/>
                          <a:pt x="1" y="2679"/>
                        </a:cubicBezTo>
                        <a:cubicBezTo>
                          <a:pt x="1" y="4156"/>
                          <a:pt x="1192" y="5346"/>
                          <a:pt x="2668" y="5346"/>
                        </a:cubicBezTo>
                        <a:cubicBezTo>
                          <a:pt x="4144" y="5346"/>
                          <a:pt x="5347" y="4156"/>
                          <a:pt x="5347" y="2679"/>
                        </a:cubicBezTo>
                        <a:cubicBezTo>
                          <a:pt x="5347" y="1191"/>
                          <a:pt x="4144" y="0"/>
                          <a:pt x="2668" y="0"/>
                        </a:cubicBez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grpSp>
            <p:sp>
              <p:nvSpPr>
                <p:cNvPr id="51" name="Google Shape;293;p20">
                  <a:extLst>
                    <a:ext uri="{FF2B5EF4-FFF2-40B4-BE49-F238E27FC236}">
                      <a16:creationId xmlns:a16="http://schemas.microsoft.com/office/drawing/2014/main" id="{F033318D-B31E-41B2-97E4-67223A69AFEA}"/>
                    </a:ext>
                  </a:extLst>
                </p:cNvPr>
                <p:cNvSpPr/>
                <p:nvPr/>
              </p:nvSpPr>
              <p:spPr>
                <a:xfrm>
                  <a:off x="2716203" y="1356845"/>
                  <a:ext cx="1424335" cy="1424335"/>
                </a:xfrm>
                <a:custGeom>
                  <a:avLst/>
                  <a:gdLst/>
                  <a:ahLst/>
                  <a:cxnLst/>
                  <a:rect l="l" t="t" r="r" b="b"/>
                  <a:pathLst>
                    <a:path w="50281" h="50281" extrusionOk="0">
                      <a:moveTo>
                        <a:pt x="25146" y="4430"/>
                      </a:moveTo>
                      <a:cubicBezTo>
                        <a:pt x="36565" y="4430"/>
                        <a:pt x="45851" y="13717"/>
                        <a:pt x="45851" y="25135"/>
                      </a:cubicBezTo>
                      <a:cubicBezTo>
                        <a:pt x="45851" y="36553"/>
                        <a:pt x="36565" y="45840"/>
                        <a:pt x="25146" y="45840"/>
                      </a:cubicBezTo>
                      <a:cubicBezTo>
                        <a:pt x="13728" y="45840"/>
                        <a:pt x="4442" y="36553"/>
                        <a:pt x="4442" y="25135"/>
                      </a:cubicBezTo>
                      <a:cubicBezTo>
                        <a:pt x="4442" y="13717"/>
                        <a:pt x="13728" y="4430"/>
                        <a:pt x="25146" y="4430"/>
                      </a:cubicBezTo>
                      <a:close/>
                      <a:moveTo>
                        <a:pt x="25146" y="1"/>
                      </a:moveTo>
                      <a:cubicBezTo>
                        <a:pt x="11264" y="1"/>
                        <a:pt x="0" y="11252"/>
                        <a:pt x="0" y="25135"/>
                      </a:cubicBezTo>
                      <a:cubicBezTo>
                        <a:pt x="0" y="39017"/>
                        <a:pt x="11264" y="50281"/>
                        <a:pt x="25146" y="50281"/>
                      </a:cubicBezTo>
                      <a:cubicBezTo>
                        <a:pt x="39029" y="50281"/>
                        <a:pt x="50281" y="39017"/>
                        <a:pt x="50281" y="25135"/>
                      </a:cubicBezTo>
                      <a:cubicBezTo>
                        <a:pt x="50281" y="11252"/>
                        <a:pt x="39029" y="1"/>
                        <a:pt x="25146" y="1"/>
                      </a:cubicBezTo>
                      <a:close/>
                    </a:path>
                  </a:pathLst>
                </a:custGeom>
                <a:solidFill>
                  <a:schemeClr val="lt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52" name="Google Shape;294;p20">
                  <a:extLst>
                    <a:ext uri="{FF2B5EF4-FFF2-40B4-BE49-F238E27FC236}">
                      <a16:creationId xmlns:a16="http://schemas.microsoft.com/office/drawing/2014/main" id="{DEA8893F-3D2E-4885-A689-B64BF841ED8E}"/>
                    </a:ext>
                  </a:extLst>
                </p:cNvPr>
                <p:cNvSpPr/>
                <p:nvPr/>
              </p:nvSpPr>
              <p:spPr>
                <a:xfrm>
                  <a:off x="2716203" y="1356845"/>
                  <a:ext cx="1424335" cy="724164"/>
                </a:xfrm>
                <a:custGeom>
                  <a:avLst/>
                  <a:gdLst/>
                  <a:ahLst/>
                  <a:cxnLst/>
                  <a:rect l="l" t="t" r="r" b="b"/>
                  <a:pathLst>
                    <a:path w="50281" h="25564" extrusionOk="0">
                      <a:moveTo>
                        <a:pt x="25146" y="1"/>
                      </a:moveTo>
                      <a:cubicBezTo>
                        <a:pt x="11264" y="1"/>
                        <a:pt x="0" y="11252"/>
                        <a:pt x="0" y="25135"/>
                      </a:cubicBezTo>
                      <a:cubicBezTo>
                        <a:pt x="0" y="25278"/>
                        <a:pt x="12" y="25420"/>
                        <a:pt x="12" y="25563"/>
                      </a:cubicBezTo>
                      <a:lnTo>
                        <a:pt x="4453" y="25563"/>
                      </a:lnTo>
                      <a:cubicBezTo>
                        <a:pt x="4453" y="25420"/>
                        <a:pt x="4442" y="25278"/>
                        <a:pt x="4442" y="25135"/>
                      </a:cubicBezTo>
                      <a:cubicBezTo>
                        <a:pt x="4442" y="13717"/>
                        <a:pt x="13728" y="4430"/>
                        <a:pt x="25146" y="4430"/>
                      </a:cubicBezTo>
                      <a:cubicBezTo>
                        <a:pt x="36565" y="4430"/>
                        <a:pt x="45851" y="13717"/>
                        <a:pt x="45851" y="25135"/>
                      </a:cubicBezTo>
                      <a:cubicBezTo>
                        <a:pt x="45851" y="25278"/>
                        <a:pt x="45840" y="25420"/>
                        <a:pt x="45840" y="25563"/>
                      </a:cubicBezTo>
                      <a:lnTo>
                        <a:pt x="50269" y="25563"/>
                      </a:lnTo>
                      <a:cubicBezTo>
                        <a:pt x="50281" y="25420"/>
                        <a:pt x="50281" y="25278"/>
                        <a:pt x="50281" y="25135"/>
                      </a:cubicBezTo>
                      <a:cubicBezTo>
                        <a:pt x="50281" y="11252"/>
                        <a:pt x="39029" y="1"/>
                        <a:pt x="25146" y="1"/>
                      </a:cubicBezTo>
                      <a:close/>
                    </a:path>
                  </a:pathLst>
                </a:custGeom>
                <a:solidFill>
                  <a:srgbClr val="FCBD2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55" name="Google Shape;297;p20">
                  <a:extLst>
                    <a:ext uri="{FF2B5EF4-FFF2-40B4-BE49-F238E27FC236}">
                      <a16:creationId xmlns:a16="http://schemas.microsoft.com/office/drawing/2014/main" id="{D1D2F3A6-1EEE-4716-B43B-85D4029BE743}"/>
                    </a:ext>
                  </a:extLst>
                </p:cNvPr>
                <p:cNvSpPr/>
                <p:nvPr/>
              </p:nvSpPr>
              <p:spPr>
                <a:xfrm>
                  <a:off x="3947623" y="1949100"/>
                  <a:ext cx="263757" cy="263786"/>
                </a:xfrm>
                <a:custGeom>
                  <a:avLst/>
                  <a:gdLst/>
                  <a:ahLst/>
                  <a:cxnLst/>
                  <a:rect l="l" t="t" r="r" b="b"/>
                  <a:pathLst>
                    <a:path w="9311" h="9312" extrusionOk="0">
                      <a:moveTo>
                        <a:pt x="4656" y="1"/>
                      </a:moveTo>
                      <a:cubicBezTo>
                        <a:pt x="2084" y="1"/>
                        <a:pt x="0" y="2085"/>
                        <a:pt x="0" y="4656"/>
                      </a:cubicBezTo>
                      <a:cubicBezTo>
                        <a:pt x="0" y="7228"/>
                        <a:pt x="2084" y="9312"/>
                        <a:pt x="4656" y="9312"/>
                      </a:cubicBezTo>
                      <a:cubicBezTo>
                        <a:pt x="7227" y="9312"/>
                        <a:pt x="9311" y="7228"/>
                        <a:pt x="9311" y="4656"/>
                      </a:cubicBezTo>
                      <a:cubicBezTo>
                        <a:pt x="9311" y="2085"/>
                        <a:pt x="7227" y="1"/>
                        <a:pt x="4656" y="1"/>
                      </a:cubicBezTo>
                      <a:close/>
                    </a:path>
                  </a:pathLst>
                </a:custGeom>
                <a:solidFill>
                  <a:srgbClr val="FCBD2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56" name="Google Shape;298;p20">
                  <a:extLst>
                    <a:ext uri="{FF2B5EF4-FFF2-40B4-BE49-F238E27FC236}">
                      <a16:creationId xmlns:a16="http://schemas.microsoft.com/office/drawing/2014/main" id="{5CEC7AAF-6BE9-4003-973B-C056BAEF6CC0}"/>
                    </a:ext>
                  </a:extLst>
                </p:cNvPr>
                <p:cNvSpPr/>
                <p:nvPr/>
              </p:nvSpPr>
              <p:spPr>
                <a:xfrm>
                  <a:off x="4003599" y="2005104"/>
                  <a:ext cx="151807" cy="151467"/>
                </a:xfrm>
                <a:custGeom>
                  <a:avLst/>
                  <a:gdLst/>
                  <a:ahLst/>
                  <a:cxnLst/>
                  <a:rect l="l" t="t" r="r" b="b"/>
                  <a:pathLst>
                    <a:path w="5359" h="5347" extrusionOk="0">
                      <a:moveTo>
                        <a:pt x="2680" y="0"/>
                      </a:moveTo>
                      <a:cubicBezTo>
                        <a:pt x="1203" y="0"/>
                        <a:pt x="1" y="1191"/>
                        <a:pt x="1" y="2679"/>
                      </a:cubicBezTo>
                      <a:cubicBezTo>
                        <a:pt x="1" y="4156"/>
                        <a:pt x="1203" y="5346"/>
                        <a:pt x="2680" y="5346"/>
                      </a:cubicBezTo>
                      <a:cubicBezTo>
                        <a:pt x="4156" y="5346"/>
                        <a:pt x="5358" y="4156"/>
                        <a:pt x="5358" y="2679"/>
                      </a:cubicBezTo>
                      <a:cubicBezTo>
                        <a:pt x="5358" y="1191"/>
                        <a:pt x="4156" y="0"/>
                        <a:pt x="2680" y="0"/>
                      </a:cubicBez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grpSp>
              <p:nvGrpSpPr>
                <p:cNvPr id="29" name="Google Shape;299;p20">
                  <a:extLst>
                    <a:ext uri="{FF2B5EF4-FFF2-40B4-BE49-F238E27FC236}">
                      <a16:creationId xmlns:a16="http://schemas.microsoft.com/office/drawing/2014/main" id="{1BB4529C-D454-49BD-9B4F-5DB872D4C4F2}"/>
                    </a:ext>
                  </a:extLst>
                </p:cNvPr>
                <p:cNvGrpSpPr/>
                <p:nvPr/>
              </p:nvGrpSpPr>
              <p:grpSpPr>
                <a:xfrm>
                  <a:off x="1414983" y="1356845"/>
                  <a:ext cx="1495517" cy="1424349"/>
                  <a:chOff x="2559294" y="2070564"/>
                  <a:chExt cx="1495517" cy="1424349"/>
                </a:xfrm>
              </p:grpSpPr>
              <p:sp>
                <p:nvSpPr>
                  <p:cNvPr id="41" name="Google Shape;304;p20">
                    <a:extLst>
                      <a:ext uri="{FF2B5EF4-FFF2-40B4-BE49-F238E27FC236}">
                        <a16:creationId xmlns:a16="http://schemas.microsoft.com/office/drawing/2014/main" id="{07104A84-A3E6-4088-9682-1BF1911FD841}"/>
                      </a:ext>
                    </a:extLst>
                  </p:cNvPr>
                  <p:cNvSpPr/>
                  <p:nvPr/>
                </p:nvSpPr>
                <p:spPr>
                  <a:xfrm>
                    <a:off x="2559294" y="2070564"/>
                    <a:ext cx="1424335" cy="1424335"/>
                  </a:xfrm>
                  <a:custGeom>
                    <a:avLst/>
                    <a:gdLst/>
                    <a:ahLst/>
                    <a:cxnLst/>
                    <a:rect l="l" t="t" r="r" b="b"/>
                    <a:pathLst>
                      <a:path w="50281" h="50281" extrusionOk="0">
                        <a:moveTo>
                          <a:pt x="25134" y="4430"/>
                        </a:moveTo>
                        <a:cubicBezTo>
                          <a:pt x="36552" y="4430"/>
                          <a:pt x="45839" y="13717"/>
                          <a:pt x="45839" y="25135"/>
                        </a:cubicBezTo>
                        <a:cubicBezTo>
                          <a:pt x="45839" y="36553"/>
                          <a:pt x="36552" y="45840"/>
                          <a:pt x="25134" y="45840"/>
                        </a:cubicBezTo>
                        <a:cubicBezTo>
                          <a:pt x="13716" y="45840"/>
                          <a:pt x="4429" y="36553"/>
                          <a:pt x="4429" y="25135"/>
                        </a:cubicBezTo>
                        <a:cubicBezTo>
                          <a:pt x="4429" y="13717"/>
                          <a:pt x="13716" y="4430"/>
                          <a:pt x="25134" y="4430"/>
                        </a:cubicBezTo>
                        <a:close/>
                        <a:moveTo>
                          <a:pt x="25134" y="1"/>
                        </a:moveTo>
                        <a:cubicBezTo>
                          <a:pt x="11252" y="1"/>
                          <a:pt x="0" y="11252"/>
                          <a:pt x="0" y="25135"/>
                        </a:cubicBezTo>
                        <a:cubicBezTo>
                          <a:pt x="0" y="39017"/>
                          <a:pt x="11252" y="50281"/>
                          <a:pt x="25134" y="50281"/>
                        </a:cubicBezTo>
                        <a:cubicBezTo>
                          <a:pt x="39017" y="50281"/>
                          <a:pt x="50280" y="39017"/>
                          <a:pt x="50280" y="25135"/>
                        </a:cubicBezTo>
                        <a:cubicBezTo>
                          <a:pt x="50280" y="11252"/>
                          <a:pt x="39017" y="1"/>
                          <a:pt x="25134" y="1"/>
                        </a:cubicBezTo>
                        <a:close/>
                      </a:path>
                    </a:pathLst>
                  </a:custGeom>
                  <a:solidFill>
                    <a:schemeClr val="lt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42" name="Google Shape;305;p20">
                    <a:extLst>
                      <a:ext uri="{FF2B5EF4-FFF2-40B4-BE49-F238E27FC236}">
                        <a16:creationId xmlns:a16="http://schemas.microsoft.com/office/drawing/2014/main" id="{13C27029-B3B0-4FA8-B4D5-703F699822FB}"/>
                      </a:ext>
                    </a:extLst>
                  </p:cNvPr>
                  <p:cNvSpPr/>
                  <p:nvPr/>
                </p:nvSpPr>
                <p:spPr>
                  <a:xfrm>
                    <a:off x="2559634" y="2794714"/>
                    <a:ext cx="1423655" cy="700199"/>
                  </a:xfrm>
                  <a:custGeom>
                    <a:avLst/>
                    <a:gdLst/>
                    <a:ahLst/>
                    <a:cxnLst/>
                    <a:rect l="l" t="t" r="r" b="b"/>
                    <a:pathLst>
                      <a:path w="50257" h="24718" extrusionOk="0">
                        <a:moveTo>
                          <a:pt x="0" y="0"/>
                        </a:moveTo>
                        <a:cubicBezTo>
                          <a:pt x="226" y="13681"/>
                          <a:pt x="11382" y="24718"/>
                          <a:pt x="25122" y="24718"/>
                        </a:cubicBezTo>
                        <a:cubicBezTo>
                          <a:pt x="38862" y="24718"/>
                          <a:pt x="50030" y="13681"/>
                          <a:pt x="50256" y="0"/>
                        </a:cubicBezTo>
                        <a:lnTo>
                          <a:pt x="45815" y="0"/>
                        </a:lnTo>
                        <a:cubicBezTo>
                          <a:pt x="45589" y="11216"/>
                          <a:pt x="36397" y="20277"/>
                          <a:pt x="25122" y="20277"/>
                        </a:cubicBezTo>
                        <a:cubicBezTo>
                          <a:pt x="13847" y="20277"/>
                          <a:pt x="4655" y="11216"/>
                          <a:pt x="4429" y="0"/>
                        </a:cubicBezTo>
                        <a:close/>
                      </a:path>
                    </a:pathLst>
                  </a:custGeom>
                  <a:solidFill>
                    <a:srgbClr val="69E781"/>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43" name="Google Shape;306;p20">
                    <a:extLst>
                      <a:ext uri="{FF2B5EF4-FFF2-40B4-BE49-F238E27FC236}">
                        <a16:creationId xmlns:a16="http://schemas.microsoft.com/office/drawing/2014/main" id="{50984051-0364-4B4E-97A1-B76FF805EFC0}"/>
                      </a:ext>
                    </a:extLst>
                  </p:cNvPr>
                  <p:cNvSpPr/>
                  <p:nvPr/>
                </p:nvSpPr>
                <p:spPr>
                  <a:xfrm>
                    <a:off x="3791025" y="2662819"/>
                    <a:ext cx="263786" cy="263786"/>
                  </a:xfrm>
                  <a:custGeom>
                    <a:avLst/>
                    <a:gdLst/>
                    <a:ahLst/>
                    <a:cxnLst/>
                    <a:rect l="l" t="t" r="r" b="b"/>
                    <a:pathLst>
                      <a:path w="9312" h="9312" extrusionOk="0">
                        <a:moveTo>
                          <a:pt x="4656" y="1"/>
                        </a:moveTo>
                        <a:cubicBezTo>
                          <a:pt x="2084" y="1"/>
                          <a:pt x="1" y="2085"/>
                          <a:pt x="1" y="4656"/>
                        </a:cubicBezTo>
                        <a:cubicBezTo>
                          <a:pt x="1" y="7228"/>
                          <a:pt x="2084" y="9312"/>
                          <a:pt x="4656" y="9312"/>
                        </a:cubicBezTo>
                        <a:cubicBezTo>
                          <a:pt x="7228" y="9312"/>
                          <a:pt x="9311" y="7228"/>
                          <a:pt x="9311" y="4656"/>
                        </a:cubicBezTo>
                        <a:cubicBezTo>
                          <a:pt x="9311" y="2085"/>
                          <a:pt x="7228" y="1"/>
                          <a:pt x="4656" y="1"/>
                        </a:cubicBezTo>
                        <a:close/>
                      </a:path>
                    </a:pathLst>
                  </a:custGeom>
                  <a:solidFill>
                    <a:srgbClr val="69E781"/>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44" name="Google Shape;307;p20">
                    <a:extLst>
                      <a:ext uri="{FF2B5EF4-FFF2-40B4-BE49-F238E27FC236}">
                        <a16:creationId xmlns:a16="http://schemas.microsoft.com/office/drawing/2014/main" id="{1141DD93-7BDC-4886-BA69-6117EC62BD5D}"/>
                      </a:ext>
                    </a:extLst>
                  </p:cNvPr>
                  <p:cNvSpPr/>
                  <p:nvPr/>
                </p:nvSpPr>
                <p:spPr>
                  <a:xfrm>
                    <a:off x="3847030" y="2718823"/>
                    <a:ext cx="151467" cy="151467"/>
                  </a:xfrm>
                  <a:custGeom>
                    <a:avLst/>
                    <a:gdLst/>
                    <a:ahLst/>
                    <a:cxnLst/>
                    <a:rect l="l" t="t" r="r" b="b"/>
                    <a:pathLst>
                      <a:path w="5347" h="5347" extrusionOk="0">
                        <a:moveTo>
                          <a:pt x="2679" y="0"/>
                        </a:moveTo>
                        <a:cubicBezTo>
                          <a:pt x="1191" y="0"/>
                          <a:pt x="0" y="1191"/>
                          <a:pt x="0" y="2679"/>
                        </a:cubicBezTo>
                        <a:cubicBezTo>
                          <a:pt x="0" y="4156"/>
                          <a:pt x="1191" y="5346"/>
                          <a:pt x="2679" y="5346"/>
                        </a:cubicBezTo>
                        <a:cubicBezTo>
                          <a:pt x="4156" y="5346"/>
                          <a:pt x="5346" y="4156"/>
                          <a:pt x="5346" y="2679"/>
                        </a:cubicBezTo>
                        <a:cubicBezTo>
                          <a:pt x="5346" y="1191"/>
                          <a:pt x="4156" y="0"/>
                          <a:pt x="2679" y="0"/>
                        </a:cubicBez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grpSp>
            <p:grpSp>
              <p:nvGrpSpPr>
                <p:cNvPr id="30" name="Google Shape;310;p20">
                  <a:extLst>
                    <a:ext uri="{FF2B5EF4-FFF2-40B4-BE49-F238E27FC236}">
                      <a16:creationId xmlns:a16="http://schemas.microsoft.com/office/drawing/2014/main" id="{3553F162-F83F-41D8-ACB9-356863E1FA28}"/>
                    </a:ext>
                  </a:extLst>
                </p:cNvPr>
                <p:cNvGrpSpPr/>
                <p:nvPr/>
              </p:nvGrpSpPr>
              <p:grpSpPr>
                <a:xfrm>
                  <a:off x="116114" y="1356845"/>
                  <a:ext cx="1493166" cy="1424335"/>
                  <a:chOff x="1260425" y="2070564"/>
                  <a:chExt cx="1493166" cy="1424335"/>
                </a:xfrm>
              </p:grpSpPr>
              <p:sp>
                <p:nvSpPr>
                  <p:cNvPr id="32" name="Google Shape;314;p20">
                    <a:extLst>
                      <a:ext uri="{FF2B5EF4-FFF2-40B4-BE49-F238E27FC236}">
                        <a16:creationId xmlns:a16="http://schemas.microsoft.com/office/drawing/2014/main" id="{9CB6374C-115A-4AC0-9D39-F4D4BF379A56}"/>
                      </a:ext>
                    </a:extLst>
                  </p:cNvPr>
                  <p:cNvSpPr/>
                  <p:nvPr/>
                </p:nvSpPr>
                <p:spPr>
                  <a:xfrm>
                    <a:off x="1260425" y="2070564"/>
                    <a:ext cx="1424335" cy="1424335"/>
                  </a:xfrm>
                  <a:custGeom>
                    <a:avLst/>
                    <a:gdLst/>
                    <a:ahLst/>
                    <a:cxnLst/>
                    <a:rect l="l" t="t" r="r" b="b"/>
                    <a:pathLst>
                      <a:path w="50281" h="50281" extrusionOk="0">
                        <a:moveTo>
                          <a:pt x="25146" y="4430"/>
                        </a:moveTo>
                        <a:cubicBezTo>
                          <a:pt x="36564" y="4430"/>
                          <a:pt x="45851" y="13717"/>
                          <a:pt x="45851" y="25135"/>
                        </a:cubicBezTo>
                        <a:cubicBezTo>
                          <a:pt x="45851" y="36553"/>
                          <a:pt x="36564" y="45840"/>
                          <a:pt x="25146" y="45840"/>
                        </a:cubicBezTo>
                        <a:cubicBezTo>
                          <a:pt x="13728" y="45840"/>
                          <a:pt x="4441" y="36553"/>
                          <a:pt x="4441" y="25135"/>
                        </a:cubicBezTo>
                        <a:cubicBezTo>
                          <a:pt x="4441" y="13717"/>
                          <a:pt x="13728" y="4430"/>
                          <a:pt x="25146" y="4430"/>
                        </a:cubicBezTo>
                        <a:close/>
                        <a:moveTo>
                          <a:pt x="25146" y="1"/>
                        </a:moveTo>
                        <a:cubicBezTo>
                          <a:pt x="11264" y="1"/>
                          <a:pt x="0" y="11252"/>
                          <a:pt x="0" y="25135"/>
                        </a:cubicBezTo>
                        <a:cubicBezTo>
                          <a:pt x="0" y="39017"/>
                          <a:pt x="11264" y="50281"/>
                          <a:pt x="25146" y="50281"/>
                        </a:cubicBezTo>
                        <a:cubicBezTo>
                          <a:pt x="39029" y="50281"/>
                          <a:pt x="50280" y="39017"/>
                          <a:pt x="50280" y="25135"/>
                        </a:cubicBezTo>
                        <a:cubicBezTo>
                          <a:pt x="50280" y="11252"/>
                          <a:pt x="39029" y="1"/>
                          <a:pt x="25146" y="1"/>
                        </a:cubicBezTo>
                        <a:close/>
                      </a:path>
                    </a:pathLst>
                  </a:custGeom>
                  <a:solidFill>
                    <a:schemeClr val="lt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33" name="Google Shape;315;p20">
                    <a:extLst>
                      <a:ext uri="{FF2B5EF4-FFF2-40B4-BE49-F238E27FC236}">
                        <a16:creationId xmlns:a16="http://schemas.microsoft.com/office/drawing/2014/main" id="{FEE36EFB-EF20-4FDB-A0FF-E34F7E41A58C}"/>
                      </a:ext>
                    </a:extLst>
                  </p:cNvPr>
                  <p:cNvSpPr/>
                  <p:nvPr/>
                </p:nvSpPr>
                <p:spPr>
                  <a:xfrm>
                    <a:off x="1260425" y="2070564"/>
                    <a:ext cx="1424335" cy="724164"/>
                  </a:xfrm>
                  <a:custGeom>
                    <a:avLst/>
                    <a:gdLst/>
                    <a:ahLst/>
                    <a:cxnLst/>
                    <a:rect l="l" t="t" r="r" b="b"/>
                    <a:pathLst>
                      <a:path w="50281" h="25564" extrusionOk="0">
                        <a:moveTo>
                          <a:pt x="25146" y="1"/>
                        </a:moveTo>
                        <a:cubicBezTo>
                          <a:pt x="11264" y="1"/>
                          <a:pt x="0" y="11252"/>
                          <a:pt x="0" y="25135"/>
                        </a:cubicBezTo>
                        <a:cubicBezTo>
                          <a:pt x="0" y="25278"/>
                          <a:pt x="12" y="25420"/>
                          <a:pt x="12" y="25563"/>
                        </a:cubicBezTo>
                        <a:lnTo>
                          <a:pt x="4453" y="25563"/>
                        </a:lnTo>
                        <a:cubicBezTo>
                          <a:pt x="4453" y="25420"/>
                          <a:pt x="4441" y="25278"/>
                          <a:pt x="4441" y="25135"/>
                        </a:cubicBezTo>
                        <a:cubicBezTo>
                          <a:pt x="4441" y="13717"/>
                          <a:pt x="13728" y="4430"/>
                          <a:pt x="25146" y="4430"/>
                        </a:cubicBezTo>
                        <a:cubicBezTo>
                          <a:pt x="36564" y="4430"/>
                          <a:pt x="45851" y="13717"/>
                          <a:pt x="45851" y="25135"/>
                        </a:cubicBezTo>
                        <a:cubicBezTo>
                          <a:pt x="45851" y="25278"/>
                          <a:pt x="45839" y="25420"/>
                          <a:pt x="45839" y="25563"/>
                        </a:cubicBezTo>
                        <a:lnTo>
                          <a:pt x="50268" y="25563"/>
                        </a:lnTo>
                        <a:cubicBezTo>
                          <a:pt x="50280" y="25420"/>
                          <a:pt x="50280" y="25278"/>
                          <a:pt x="50280" y="25135"/>
                        </a:cubicBezTo>
                        <a:cubicBezTo>
                          <a:pt x="50280" y="11252"/>
                          <a:pt x="39029" y="1"/>
                          <a:pt x="25146" y="1"/>
                        </a:cubicBezTo>
                        <a:close/>
                      </a:path>
                    </a:pathLst>
                  </a:custGeom>
                  <a:solidFill>
                    <a:srgbClr val="5EB2FC"/>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34" name="Google Shape;316;p20">
                    <a:extLst>
                      <a:ext uri="{FF2B5EF4-FFF2-40B4-BE49-F238E27FC236}">
                        <a16:creationId xmlns:a16="http://schemas.microsoft.com/office/drawing/2014/main" id="{DC376347-2954-41C7-9A96-E974C2F9AE14}"/>
                      </a:ext>
                    </a:extLst>
                  </p:cNvPr>
                  <p:cNvSpPr/>
                  <p:nvPr/>
                </p:nvSpPr>
                <p:spPr>
                  <a:xfrm>
                    <a:off x="2489805" y="2662819"/>
                    <a:ext cx="263786" cy="263786"/>
                  </a:xfrm>
                  <a:custGeom>
                    <a:avLst/>
                    <a:gdLst/>
                    <a:ahLst/>
                    <a:cxnLst/>
                    <a:rect l="l" t="t" r="r" b="b"/>
                    <a:pathLst>
                      <a:path w="9312" h="9312" extrusionOk="0">
                        <a:moveTo>
                          <a:pt x="4656" y="1"/>
                        </a:moveTo>
                        <a:cubicBezTo>
                          <a:pt x="2084" y="1"/>
                          <a:pt x="0" y="2085"/>
                          <a:pt x="0" y="4656"/>
                        </a:cubicBezTo>
                        <a:cubicBezTo>
                          <a:pt x="0" y="7228"/>
                          <a:pt x="2084" y="9312"/>
                          <a:pt x="4656" y="9312"/>
                        </a:cubicBezTo>
                        <a:cubicBezTo>
                          <a:pt x="7228" y="9312"/>
                          <a:pt x="9311" y="7228"/>
                          <a:pt x="9311" y="4656"/>
                        </a:cubicBezTo>
                        <a:cubicBezTo>
                          <a:pt x="9311" y="2085"/>
                          <a:pt x="7228" y="1"/>
                          <a:pt x="4656" y="1"/>
                        </a:cubicBezTo>
                        <a:close/>
                      </a:path>
                    </a:pathLst>
                  </a:custGeom>
                  <a:solidFill>
                    <a:srgbClr val="5EB2FC"/>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sp>
                <p:nvSpPr>
                  <p:cNvPr id="35" name="Google Shape;317;p20">
                    <a:extLst>
                      <a:ext uri="{FF2B5EF4-FFF2-40B4-BE49-F238E27FC236}">
                        <a16:creationId xmlns:a16="http://schemas.microsoft.com/office/drawing/2014/main" id="{1AC07EC1-6DEB-4A7A-9A0E-4DD82BF8BF3E}"/>
                      </a:ext>
                    </a:extLst>
                  </p:cNvPr>
                  <p:cNvSpPr/>
                  <p:nvPr/>
                </p:nvSpPr>
                <p:spPr>
                  <a:xfrm>
                    <a:off x="2546121" y="2718823"/>
                    <a:ext cx="151467" cy="151467"/>
                  </a:xfrm>
                  <a:custGeom>
                    <a:avLst/>
                    <a:gdLst/>
                    <a:ahLst/>
                    <a:cxnLst/>
                    <a:rect l="l" t="t" r="r" b="b"/>
                    <a:pathLst>
                      <a:path w="5347" h="5347" extrusionOk="0">
                        <a:moveTo>
                          <a:pt x="2668" y="0"/>
                        </a:moveTo>
                        <a:cubicBezTo>
                          <a:pt x="1191" y="0"/>
                          <a:pt x="1" y="1191"/>
                          <a:pt x="1" y="2679"/>
                        </a:cubicBezTo>
                        <a:cubicBezTo>
                          <a:pt x="1" y="4156"/>
                          <a:pt x="1191" y="5346"/>
                          <a:pt x="2668" y="5346"/>
                        </a:cubicBezTo>
                        <a:cubicBezTo>
                          <a:pt x="4144" y="5346"/>
                          <a:pt x="5347" y="4156"/>
                          <a:pt x="5347" y="2679"/>
                        </a:cubicBezTo>
                        <a:cubicBezTo>
                          <a:pt x="5347" y="1191"/>
                          <a:pt x="4144" y="0"/>
                          <a:pt x="2668" y="0"/>
                        </a:cubicBez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a:p>
                </p:txBody>
              </p:sp>
            </p:grpSp>
          </p:grpSp>
          <p:sp>
            <p:nvSpPr>
              <p:cNvPr id="13" name="TextBox 12">
                <a:extLst>
                  <a:ext uri="{FF2B5EF4-FFF2-40B4-BE49-F238E27FC236}">
                    <a16:creationId xmlns:a16="http://schemas.microsoft.com/office/drawing/2014/main" id="{676AA188-7E39-4376-ACB5-7896E754828F}"/>
                  </a:ext>
                </a:extLst>
              </p:cNvPr>
              <p:cNvSpPr txBox="1"/>
              <p:nvPr/>
            </p:nvSpPr>
            <p:spPr>
              <a:xfrm>
                <a:off x="521429" y="5708999"/>
                <a:ext cx="835377" cy="430887"/>
              </a:xfrm>
              <a:prstGeom prst="rect">
                <a:avLst/>
              </a:prstGeom>
              <a:noFill/>
            </p:spPr>
            <p:txBody>
              <a:bodyPr wrap="square" rtlCol="0">
                <a:spAutoFit/>
              </a:bodyPr>
              <a:lstStyle/>
              <a:p>
                <a:pPr algn="ctr" defTabSz="1371600">
                  <a:defRPr/>
                </a:pPr>
                <a:r>
                  <a:rPr lang="en-US" sz="3600" b="1" dirty="0">
                    <a:solidFill>
                      <a:prstClr val="black"/>
                    </a:solidFill>
                    <a:latin typeface="Agency FB" panose="020B0503020202020204" pitchFamily="34" charset="0"/>
                  </a:rPr>
                  <a:t>RKPD</a:t>
                </a:r>
                <a:endParaRPr lang="en-ID" sz="3600" b="1" dirty="0">
                  <a:solidFill>
                    <a:prstClr val="black"/>
                  </a:solidFill>
                  <a:latin typeface="Agency FB" panose="020B0503020202020204" pitchFamily="34" charset="0"/>
                </a:endParaRPr>
              </a:p>
            </p:txBody>
          </p:sp>
          <p:sp>
            <p:nvSpPr>
              <p:cNvPr id="92" name="TextBox 91">
                <a:extLst>
                  <a:ext uri="{FF2B5EF4-FFF2-40B4-BE49-F238E27FC236}">
                    <a16:creationId xmlns:a16="http://schemas.microsoft.com/office/drawing/2014/main" id="{A0F2E686-D2AC-47DC-9812-1109A9A35E9B}"/>
                  </a:ext>
                </a:extLst>
              </p:cNvPr>
              <p:cNvSpPr txBox="1"/>
              <p:nvPr/>
            </p:nvSpPr>
            <p:spPr>
              <a:xfrm>
                <a:off x="1851522" y="5621089"/>
                <a:ext cx="835377" cy="677109"/>
              </a:xfrm>
              <a:prstGeom prst="rect">
                <a:avLst/>
              </a:prstGeom>
              <a:noFill/>
            </p:spPr>
            <p:txBody>
              <a:bodyPr wrap="square" rtlCol="0">
                <a:spAutoFit/>
              </a:bodyPr>
              <a:lstStyle/>
              <a:p>
                <a:pPr algn="ctr" defTabSz="1371600">
                  <a:defRPr/>
                </a:pPr>
                <a:r>
                  <a:rPr lang="en-US" sz="3000" b="1" dirty="0">
                    <a:solidFill>
                      <a:prstClr val="black"/>
                    </a:solidFill>
                    <a:latin typeface="Agency FB" panose="020B0503020202020204" pitchFamily="34" charset="0"/>
                  </a:rPr>
                  <a:t>KUA &amp; PPAS</a:t>
                </a:r>
                <a:endParaRPr lang="en-ID" sz="3000" b="1" dirty="0">
                  <a:solidFill>
                    <a:prstClr val="black"/>
                  </a:solidFill>
                  <a:latin typeface="Agency FB" panose="020B0503020202020204" pitchFamily="34" charset="0"/>
                </a:endParaRPr>
              </a:p>
            </p:txBody>
          </p:sp>
          <p:sp>
            <p:nvSpPr>
              <p:cNvPr id="93" name="TextBox 92">
                <a:extLst>
                  <a:ext uri="{FF2B5EF4-FFF2-40B4-BE49-F238E27FC236}">
                    <a16:creationId xmlns:a16="http://schemas.microsoft.com/office/drawing/2014/main" id="{EC91F29C-212F-4D59-B332-B7D29D22DEF3}"/>
                  </a:ext>
                </a:extLst>
              </p:cNvPr>
              <p:cNvSpPr txBox="1"/>
              <p:nvPr/>
            </p:nvSpPr>
            <p:spPr>
              <a:xfrm>
                <a:off x="3140830" y="5608997"/>
                <a:ext cx="835377" cy="677109"/>
              </a:xfrm>
              <a:prstGeom prst="rect">
                <a:avLst/>
              </a:prstGeom>
              <a:noFill/>
            </p:spPr>
            <p:txBody>
              <a:bodyPr wrap="square" rtlCol="0">
                <a:spAutoFit/>
              </a:bodyPr>
              <a:lstStyle/>
              <a:p>
                <a:pPr algn="ctr" defTabSz="1371600">
                  <a:defRPr/>
                </a:pPr>
                <a:r>
                  <a:rPr lang="en-US" sz="3000" b="1" dirty="0">
                    <a:solidFill>
                      <a:prstClr val="black"/>
                    </a:solidFill>
                    <a:latin typeface="Agency FB" panose="020B0503020202020204" pitchFamily="34" charset="0"/>
                  </a:rPr>
                  <a:t>RKA-SKPD</a:t>
                </a:r>
                <a:endParaRPr lang="en-ID" sz="3000" b="1" dirty="0">
                  <a:solidFill>
                    <a:prstClr val="black"/>
                  </a:solidFill>
                  <a:latin typeface="Agency FB" panose="020B0503020202020204" pitchFamily="34" charset="0"/>
                </a:endParaRPr>
              </a:p>
            </p:txBody>
          </p:sp>
          <p:sp>
            <p:nvSpPr>
              <p:cNvPr id="94" name="TextBox 93">
                <a:extLst>
                  <a:ext uri="{FF2B5EF4-FFF2-40B4-BE49-F238E27FC236}">
                    <a16:creationId xmlns:a16="http://schemas.microsoft.com/office/drawing/2014/main" id="{68402419-B55E-432E-AFD0-666E883324A3}"/>
                  </a:ext>
                </a:extLst>
              </p:cNvPr>
              <p:cNvSpPr txBox="1"/>
              <p:nvPr/>
            </p:nvSpPr>
            <p:spPr>
              <a:xfrm>
                <a:off x="4345037" y="5731928"/>
                <a:ext cx="1015910" cy="430887"/>
              </a:xfrm>
              <a:prstGeom prst="rect">
                <a:avLst/>
              </a:prstGeom>
              <a:noFill/>
            </p:spPr>
            <p:txBody>
              <a:bodyPr wrap="square" rtlCol="0">
                <a:spAutoFit/>
              </a:bodyPr>
              <a:lstStyle/>
              <a:p>
                <a:pPr algn="ctr" defTabSz="1371600">
                  <a:defRPr/>
                </a:pPr>
                <a:r>
                  <a:rPr lang="en-US" sz="3600" b="1" dirty="0">
                    <a:solidFill>
                      <a:prstClr val="black"/>
                    </a:solidFill>
                    <a:latin typeface="Agency FB" panose="020B0503020202020204" pitchFamily="34" charset="0"/>
                  </a:rPr>
                  <a:t>RAPBD</a:t>
                </a:r>
                <a:endParaRPr lang="en-ID" sz="3600" b="1" dirty="0">
                  <a:solidFill>
                    <a:prstClr val="black"/>
                  </a:solidFill>
                  <a:latin typeface="Agency FB" panose="020B0503020202020204" pitchFamily="34" charset="0"/>
                </a:endParaRPr>
              </a:p>
            </p:txBody>
          </p:sp>
          <p:sp>
            <p:nvSpPr>
              <p:cNvPr id="95" name="TextBox 94">
                <a:extLst>
                  <a:ext uri="{FF2B5EF4-FFF2-40B4-BE49-F238E27FC236}">
                    <a16:creationId xmlns:a16="http://schemas.microsoft.com/office/drawing/2014/main" id="{47B37F55-A270-4683-AAE1-6DAE4FB2EA4E}"/>
                  </a:ext>
                </a:extLst>
              </p:cNvPr>
              <p:cNvSpPr txBox="1"/>
              <p:nvPr/>
            </p:nvSpPr>
            <p:spPr>
              <a:xfrm>
                <a:off x="5744781" y="5762885"/>
                <a:ext cx="835377" cy="430887"/>
              </a:xfrm>
              <a:prstGeom prst="rect">
                <a:avLst/>
              </a:prstGeom>
              <a:noFill/>
            </p:spPr>
            <p:txBody>
              <a:bodyPr wrap="square" rtlCol="0">
                <a:spAutoFit/>
              </a:bodyPr>
              <a:lstStyle/>
              <a:p>
                <a:pPr algn="ctr" defTabSz="1371600">
                  <a:defRPr/>
                </a:pPr>
                <a:r>
                  <a:rPr lang="en-US" sz="3600" b="1" dirty="0">
                    <a:solidFill>
                      <a:prstClr val="black"/>
                    </a:solidFill>
                    <a:latin typeface="Agency FB" panose="020B0503020202020204" pitchFamily="34" charset="0"/>
                  </a:rPr>
                  <a:t>APBD</a:t>
                </a:r>
                <a:endParaRPr lang="en-ID" sz="3600" b="1" dirty="0">
                  <a:solidFill>
                    <a:prstClr val="black"/>
                  </a:solidFill>
                  <a:latin typeface="Agency FB" panose="020B0503020202020204" pitchFamily="34" charset="0"/>
                </a:endParaRPr>
              </a:p>
            </p:txBody>
          </p:sp>
        </p:grpSp>
        <p:sp>
          <p:nvSpPr>
            <p:cNvPr id="201" name="직사각형 1">
              <a:extLst>
                <a:ext uri="{FF2B5EF4-FFF2-40B4-BE49-F238E27FC236}">
                  <a16:creationId xmlns:a16="http://schemas.microsoft.com/office/drawing/2014/main" id="{6EBF49ED-FABB-44E7-A2EF-CB15228948DC}"/>
                </a:ext>
              </a:extLst>
            </p:cNvPr>
            <p:cNvSpPr/>
            <p:nvPr/>
          </p:nvSpPr>
          <p:spPr>
            <a:xfrm>
              <a:off x="3104686" y="4685454"/>
              <a:ext cx="1485900" cy="360040"/>
            </a:xfrm>
            <a:prstGeom prst="rect">
              <a:avLst/>
            </a:prstGeom>
            <a:solidFill>
              <a:schemeClr val="accent1"/>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en-US" altLang="ko-KR" sz="2700" b="1" dirty="0">
                  <a:solidFill>
                    <a:prstClr val="white"/>
                  </a:solidFill>
                  <a:latin typeface="Agency FB" panose="020B0503020202020204" pitchFamily="34" charset="0"/>
                  <a:ea typeface="맑은 고딕" panose="020B0503020000020004" pitchFamily="34" charset="-127"/>
                </a:rPr>
                <a:t>AGUSTUS</a:t>
              </a:r>
              <a:endParaRPr lang="ko-KR" altLang="en-US" sz="2700" b="1" dirty="0">
                <a:solidFill>
                  <a:prstClr val="white"/>
                </a:solidFill>
                <a:latin typeface="Agency FB" panose="020B0503020202020204" pitchFamily="34" charset="0"/>
                <a:ea typeface="맑은 고딕" panose="020B0503020000020004" pitchFamily="34" charset="-127"/>
              </a:endParaRPr>
            </a:p>
          </p:txBody>
        </p:sp>
        <p:sp>
          <p:nvSpPr>
            <p:cNvPr id="202" name="직사각형 1">
              <a:extLst>
                <a:ext uri="{FF2B5EF4-FFF2-40B4-BE49-F238E27FC236}">
                  <a16:creationId xmlns:a16="http://schemas.microsoft.com/office/drawing/2014/main" id="{80823C8B-4F3F-4A23-B05B-00AF88A83485}"/>
                </a:ext>
              </a:extLst>
            </p:cNvPr>
            <p:cNvSpPr/>
            <p:nvPr/>
          </p:nvSpPr>
          <p:spPr>
            <a:xfrm>
              <a:off x="4759732" y="4685454"/>
              <a:ext cx="1485900" cy="360040"/>
            </a:xfrm>
            <a:prstGeom prst="rect">
              <a:avLst/>
            </a:prstGeom>
            <a:solidFill>
              <a:schemeClr val="accent2"/>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en-US" altLang="ko-KR" sz="2700" b="1" dirty="0">
                  <a:solidFill>
                    <a:prstClr val="white"/>
                  </a:solidFill>
                  <a:latin typeface="Agency FB" panose="020B0503020202020204" pitchFamily="34" charset="0"/>
                  <a:ea typeface="맑은 고딕" panose="020B0503020000020004" pitchFamily="34" charset="-127"/>
                </a:rPr>
                <a:t>SEPTEMBER</a:t>
              </a:r>
              <a:endParaRPr lang="ko-KR" altLang="en-US" sz="2700" b="1" dirty="0">
                <a:solidFill>
                  <a:prstClr val="white"/>
                </a:solidFill>
                <a:latin typeface="Agency FB" panose="020B0503020202020204" pitchFamily="34" charset="0"/>
                <a:ea typeface="맑은 고딕" panose="020B0503020000020004" pitchFamily="34" charset="-127"/>
              </a:endParaRPr>
            </a:p>
          </p:txBody>
        </p:sp>
        <p:sp>
          <p:nvSpPr>
            <p:cNvPr id="203" name="직사각형 1">
              <a:extLst>
                <a:ext uri="{FF2B5EF4-FFF2-40B4-BE49-F238E27FC236}">
                  <a16:creationId xmlns:a16="http://schemas.microsoft.com/office/drawing/2014/main" id="{5307FB36-F8C8-4C4A-A420-F7A9E2D6252C}"/>
                </a:ext>
              </a:extLst>
            </p:cNvPr>
            <p:cNvSpPr/>
            <p:nvPr/>
          </p:nvSpPr>
          <p:spPr>
            <a:xfrm>
              <a:off x="6414778" y="4685454"/>
              <a:ext cx="1485900" cy="360040"/>
            </a:xfrm>
            <a:prstGeom prst="rect">
              <a:avLst/>
            </a:prstGeom>
            <a:solidFill>
              <a:schemeClr val="accent3"/>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en-US" altLang="ko-KR" sz="2700" b="1" dirty="0">
                  <a:solidFill>
                    <a:prstClr val="white"/>
                  </a:solidFill>
                  <a:latin typeface="Agency FB" panose="020B0503020202020204" pitchFamily="34" charset="0"/>
                  <a:ea typeface="맑은 고딕" panose="020B0503020000020004" pitchFamily="34" charset="-127"/>
                </a:rPr>
                <a:t>OKTOBER</a:t>
              </a:r>
              <a:endParaRPr lang="ko-KR" altLang="en-US" sz="2700" b="1" dirty="0">
                <a:solidFill>
                  <a:prstClr val="white"/>
                </a:solidFill>
                <a:latin typeface="Agency FB" panose="020B0503020202020204" pitchFamily="34" charset="0"/>
                <a:ea typeface="맑은 고딕" panose="020B0503020000020004" pitchFamily="34" charset="-127"/>
              </a:endParaRPr>
            </a:p>
          </p:txBody>
        </p:sp>
        <p:sp>
          <p:nvSpPr>
            <p:cNvPr id="204" name="직사각형 1">
              <a:extLst>
                <a:ext uri="{FF2B5EF4-FFF2-40B4-BE49-F238E27FC236}">
                  <a16:creationId xmlns:a16="http://schemas.microsoft.com/office/drawing/2014/main" id="{DD5E202B-E824-413F-A20E-12171FBC99AA}"/>
                </a:ext>
              </a:extLst>
            </p:cNvPr>
            <p:cNvSpPr/>
            <p:nvPr/>
          </p:nvSpPr>
          <p:spPr>
            <a:xfrm>
              <a:off x="8069824" y="4685454"/>
              <a:ext cx="1485900" cy="360040"/>
            </a:xfrm>
            <a:prstGeom prst="rect">
              <a:avLst/>
            </a:prstGeom>
            <a:solidFill>
              <a:schemeClr val="accent4"/>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en-US" altLang="ko-KR" sz="2700" b="1" dirty="0">
                  <a:solidFill>
                    <a:prstClr val="white"/>
                  </a:solidFill>
                  <a:latin typeface="Agency FB" panose="020B0503020202020204" pitchFamily="34" charset="0"/>
                  <a:ea typeface="맑은 고딕" panose="020B0503020000020004" pitchFamily="34" charset="-127"/>
                </a:rPr>
                <a:t>NOVEMBER</a:t>
              </a:r>
              <a:endParaRPr lang="ko-KR" altLang="en-US" sz="2700" b="1" dirty="0">
                <a:solidFill>
                  <a:prstClr val="white"/>
                </a:solidFill>
                <a:latin typeface="Agency FB" panose="020B0503020202020204" pitchFamily="34" charset="0"/>
                <a:ea typeface="맑은 고딕" panose="020B0503020000020004" pitchFamily="34" charset="-127"/>
              </a:endParaRPr>
            </a:p>
          </p:txBody>
        </p:sp>
        <p:sp>
          <p:nvSpPr>
            <p:cNvPr id="205" name="직사각형 1">
              <a:extLst>
                <a:ext uri="{FF2B5EF4-FFF2-40B4-BE49-F238E27FC236}">
                  <a16:creationId xmlns:a16="http://schemas.microsoft.com/office/drawing/2014/main" id="{9E0452D2-B919-469E-B280-88C10F305A37}"/>
                </a:ext>
              </a:extLst>
            </p:cNvPr>
            <p:cNvSpPr/>
            <p:nvPr/>
          </p:nvSpPr>
          <p:spPr>
            <a:xfrm>
              <a:off x="9724870" y="4685454"/>
              <a:ext cx="1485900" cy="360040"/>
            </a:xfrm>
            <a:prstGeom prst="rect">
              <a:avLst/>
            </a:prstGeom>
            <a:solidFill>
              <a:schemeClr val="accent5"/>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en-US" altLang="ko-KR" sz="2700" b="1" dirty="0">
                  <a:solidFill>
                    <a:prstClr val="white"/>
                  </a:solidFill>
                  <a:latin typeface="Agency FB" panose="020B0503020202020204" pitchFamily="34" charset="0"/>
                  <a:ea typeface="맑은 고딕" panose="020B0503020000020004" pitchFamily="34" charset="-127"/>
                </a:rPr>
                <a:t>DESEMBER</a:t>
              </a:r>
              <a:endParaRPr lang="ko-KR" altLang="en-US" sz="2700" b="1" dirty="0">
                <a:solidFill>
                  <a:prstClr val="white"/>
                </a:solidFill>
                <a:latin typeface="Agency FB" panose="020B0503020202020204" pitchFamily="34" charset="0"/>
                <a:ea typeface="맑은 고딕" panose="020B0503020000020004" pitchFamily="34" charset="-127"/>
              </a:endParaRPr>
            </a:p>
          </p:txBody>
        </p:sp>
        <p:cxnSp>
          <p:nvCxnSpPr>
            <p:cNvPr id="206" name="Straight Arrow Connector 205">
              <a:extLst>
                <a:ext uri="{FF2B5EF4-FFF2-40B4-BE49-F238E27FC236}">
                  <a16:creationId xmlns:a16="http://schemas.microsoft.com/office/drawing/2014/main" id="{10BC4219-3572-4984-9B47-E48A981159E8}"/>
                </a:ext>
              </a:extLst>
            </p:cNvPr>
            <p:cNvCxnSpPr/>
            <p:nvPr/>
          </p:nvCxnSpPr>
          <p:spPr>
            <a:xfrm rot="10800000" flipV="1">
              <a:off x="4775659" y="5051121"/>
              <a:ext cx="0" cy="936000"/>
            </a:xfrm>
            <a:prstGeom prst="straightConnector1">
              <a:avLst/>
            </a:prstGeom>
            <a:ln w="25400">
              <a:solidFill>
                <a:schemeClr val="accent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F365EF89-CD8A-430A-9BFE-94A3829DC386}"/>
                </a:ext>
              </a:extLst>
            </p:cNvPr>
            <p:cNvCxnSpPr/>
            <p:nvPr/>
          </p:nvCxnSpPr>
          <p:spPr>
            <a:xfrm flipV="1">
              <a:off x="6430624" y="3755080"/>
              <a:ext cx="0" cy="936000"/>
            </a:xfrm>
            <a:prstGeom prst="straightConnector1">
              <a:avLst/>
            </a:prstGeom>
            <a:ln w="25400">
              <a:solidFill>
                <a:schemeClr val="accent3"/>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AFEBB9D7-A669-4B6C-8454-0091341AAF31}"/>
                </a:ext>
              </a:extLst>
            </p:cNvPr>
            <p:cNvCxnSpPr/>
            <p:nvPr/>
          </p:nvCxnSpPr>
          <p:spPr>
            <a:xfrm rot="10800000" flipV="1">
              <a:off x="8085589" y="5051120"/>
              <a:ext cx="0" cy="936000"/>
            </a:xfrm>
            <a:prstGeom prst="straightConnector1">
              <a:avLst/>
            </a:prstGeom>
            <a:ln w="25400">
              <a:solidFill>
                <a:schemeClr val="accent4"/>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A66F70C9-1649-4EBC-B3AC-D7AEAF01A7A7}"/>
                </a:ext>
              </a:extLst>
            </p:cNvPr>
            <p:cNvSpPr/>
            <p:nvPr/>
          </p:nvSpPr>
          <p:spPr>
            <a:xfrm>
              <a:off x="2780532" y="2943887"/>
              <a:ext cx="684326" cy="6843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ko-KR" altLang="en-US" sz="4050" dirty="0">
                <a:solidFill>
                  <a:prstClr val="black">
                    <a:lumMod val="75000"/>
                    <a:lumOff val="25000"/>
                  </a:prstClr>
                </a:solidFill>
                <a:latin typeface="Calibri" panose="020F0502020204030204"/>
                <a:ea typeface="맑은 고딕" panose="020B0503020000020004" pitchFamily="34" charset="-127"/>
              </a:endParaRPr>
            </a:p>
          </p:txBody>
        </p:sp>
        <p:sp>
          <p:nvSpPr>
            <p:cNvPr id="210" name="Oval 209">
              <a:extLst>
                <a:ext uri="{FF2B5EF4-FFF2-40B4-BE49-F238E27FC236}">
                  <a16:creationId xmlns:a16="http://schemas.microsoft.com/office/drawing/2014/main" id="{8740FBFD-E4D9-4F81-873D-044356FF346A}"/>
                </a:ext>
              </a:extLst>
            </p:cNvPr>
            <p:cNvSpPr/>
            <p:nvPr/>
          </p:nvSpPr>
          <p:spPr>
            <a:xfrm>
              <a:off x="6089462" y="2943887"/>
              <a:ext cx="684326" cy="6843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ko-KR" altLang="en-US" sz="4050" dirty="0">
                <a:solidFill>
                  <a:prstClr val="black">
                    <a:lumMod val="75000"/>
                    <a:lumOff val="25000"/>
                  </a:prstClr>
                </a:solidFill>
                <a:latin typeface="Calibri" panose="020F0502020204030204"/>
                <a:ea typeface="맑은 고딕" panose="020B0503020000020004" pitchFamily="34" charset="-127"/>
              </a:endParaRPr>
            </a:p>
          </p:txBody>
        </p:sp>
        <p:sp>
          <p:nvSpPr>
            <p:cNvPr id="211" name="Oval 210">
              <a:extLst>
                <a:ext uri="{FF2B5EF4-FFF2-40B4-BE49-F238E27FC236}">
                  <a16:creationId xmlns:a16="http://schemas.microsoft.com/office/drawing/2014/main" id="{F91662BB-A46D-4C0C-824F-78C87421A52E}"/>
                </a:ext>
              </a:extLst>
            </p:cNvPr>
            <p:cNvSpPr/>
            <p:nvPr/>
          </p:nvSpPr>
          <p:spPr>
            <a:xfrm>
              <a:off x="10854752" y="2969981"/>
              <a:ext cx="684326" cy="6843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ko-KR" altLang="en-US" sz="4050" dirty="0">
                <a:solidFill>
                  <a:prstClr val="black">
                    <a:lumMod val="75000"/>
                    <a:lumOff val="25000"/>
                  </a:prstClr>
                </a:solidFill>
                <a:latin typeface="Calibri" panose="020F0502020204030204"/>
                <a:ea typeface="맑은 고딕" panose="020B0503020000020004" pitchFamily="34" charset="-127"/>
              </a:endParaRPr>
            </a:p>
          </p:txBody>
        </p:sp>
        <p:grpSp>
          <p:nvGrpSpPr>
            <p:cNvPr id="212" name="Group 211">
              <a:extLst>
                <a:ext uri="{FF2B5EF4-FFF2-40B4-BE49-F238E27FC236}">
                  <a16:creationId xmlns:a16="http://schemas.microsoft.com/office/drawing/2014/main" id="{0CFDC6EE-152B-4F88-A651-DB8D905BA809}"/>
                </a:ext>
              </a:extLst>
            </p:cNvPr>
            <p:cNvGrpSpPr/>
            <p:nvPr/>
          </p:nvGrpSpPr>
          <p:grpSpPr>
            <a:xfrm>
              <a:off x="3169235" y="3860201"/>
              <a:ext cx="1669762" cy="745607"/>
              <a:chOff x="1985513" y="4307149"/>
              <a:chExt cx="2601799" cy="745607"/>
            </a:xfrm>
          </p:grpSpPr>
          <p:sp>
            <p:nvSpPr>
              <p:cNvPr id="213" name="TextBox 212">
                <a:extLst>
                  <a:ext uri="{FF2B5EF4-FFF2-40B4-BE49-F238E27FC236}">
                    <a16:creationId xmlns:a16="http://schemas.microsoft.com/office/drawing/2014/main" id="{974006D5-FF68-4DD2-91F1-C52B15833764}"/>
                  </a:ext>
                </a:extLst>
              </p:cNvPr>
              <p:cNvSpPr txBox="1"/>
              <p:nvPr/>
            </p:nvSpPr>
            <p:spPr>
              <a:xfrm>
                <a:off x="2004348" y="4560313"/>
                <a:ext cx="2564399" cy="492443"/>
              </a:xfrm>
              <a:prstGeom prst="rect">
                <a:avLst/>
              </a:prstGeom>
              <a:noFill/>
            </p:spPr>
            <p:txBody>
              <a:bodyPr wrap="square" rtlCol="0">
                <a:spAutoFit/>
              </a:bodyPr>
              <a:lstStyle/>
              <a:p>
                <a:pPr defTabSz="1371600">
                  <a:defRPr/>
                </a:pPr>
                <a:r>
                  <a:rPr lang="en-US" sz="2100" dirty="0" err="1">
                    <a:solidFill>
                      <a:prstClr val="black"/>
                    </a:solidFill>
                    <a:latin typeface="Agency FB" panose="020B0503020202020204" pitchFamily="34" charset="0"/>
                  </a:rPr>
                  <a:t>Kesepakatan</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Ranc</a:t>
                </a:r>
                <a:r>
                  <a:rPr lang="en-US" sz="2100" dirty="0">
                    <a:solidFill>
                      <a:prstClr val="black"/>
                    </a:solidFill>
                    <a:latin typeface="Agency FB" panose="020B0503020202020204" pitchFamily="34" charset="0"/>
                  </a:rPr>
                  <a:t> KUA dan </a:t>
                </a:r>
                <a:r>
                  <a:rPr lang="en-US" sz="2100" dirty="0" err="1">
                    <a:solidFill>
                      <a:prstClr val="black"/>
                    </a:solidFill>
                    <a:latin typeface="Agency FB" panose="020B0503020202020204" pitchFamily="34" charset="0"/>
                  </a:rPr>
                  <a:t>Ranc</a:t>
                </a:r>
                <a:r>
                  <a:rPr lang="en-US" sz="2100" dirty="0">
                    <a:solidFill>
                      <a:prstClr val="black"/>
                    </a:solidFill>
                    <a:latin typeface="Agency FB" panose="020B0503020202020204" pitchFamily="34" charset="0"/>
                  </a:rPr>
                  <a:t> PPAS</a:t>
                </a:r>
              </a:p>
            </p:txBody>
          </p:sp>
          <p:sp>
            <p:nvSpPr>
              <p:cNvPr id="214" name="TextBox 213">
                <a:extLst>
                  <a:ext uri="{FF2B5EF4-FFF2-40B4-BE49-F238E27FC236}">
                    <a16:creationId xmlns:a16="http://schemas.microsoft.com/office/drawing/2014/main" id="{3CBCB800-8176-47BF-BCDA-8887857BBB66}"/>
                  </a:ext>
                </a:extLst>
              </p:cNvPr>
              <p:cNvSpPr txBox="1"/>
              <p:nvPr/>
            </p:nvSpPr>
            <p:spPr>
              <a:xfrm>
                <a:off x="1985513" y="4307149"/>
                <a:ext cx="2601799" cy="276999"/>
              </a:xfrm>
              <a:prstGeom prst="rect">
                <a:avLst/>
              </a:prstGeom>
              <a:noFill/>
            </p:spPr>
            <p:txBody>
              <a:bodyPr wrap="square" rtlCol="0">
                <a:spAutoFit/>
              </a:bodyPr>
              <a:lstStyle/>
              <a:p>
                <a:pPr defTabSz="1371600">
                  <a:defRPr/>
                </a:pPr>
                <a:r>
                  <a:rPr lang="en-US" altLang="ko-KR" sz="2100" b="1" dirty="0" err="1">
                    <a:solidFill>
                      <a:prstClr val="black">
                        <a:lumMod val="75000"/>
                        <a:lumOff val="25000"/>
                      </a:prstClr>
                    </a:solidFill>
                    <a:latin typeface="Calibri" panose="020F0502020204030204"/>
                    <a:ea typeface="맑은 고딕" panose="020B0503020000020004" pitchFamily="34" charset="-127"/>
                    <a:cs typeface="Arial" pitchFamily="34" charset="0"/>
                  </a:rPr>
                  <a:t>Minggu</a:t>
                </a:r>
                <a:r>
                  <a:rPr lang="en-US" altLang="ko-KR" sz="2100" b="1" dirty="0">
                    <a:solidFill>
                      <a:prstClr val="black">
                        <a:lumMod val="75000"/>
                        <a:lumOff val="25000"/>
                      </a:prstClr>
                    </a:solidFill>
                    <a:latin typeface="Calibri" panose="020F0502020204030204"/>
                    <a:ea typeface="맑은 고딕" panose="020B0503020000020004" pitchFamily="34" charset="-127"/>
                    <a:cs typeface="Arial" pitchFamily="34" charset="0"/>
                  </a:rPr>
                  <a:t> </a:t>
                </a:r>
                <a:r>
                  <a:rPr lang="en-US" altLang="ko-KR" sz="2100" b="1" dirty="0" err="1">
                    <a:solidFill>
                      <a:prstClr val="black">
                        <a:lumMod val="75000"/>
                        <a:lumOff val="25000"/>
                      </a:prstClr>
                    </a:solidFill>
                    <a:latin typeface="Calibri" panose="020F0502020204030204"/>
                    <a:ea typeface="맑은 고딕" panose="020B0503020000020004" pitchFamily="34" charset="-127"/>
                    <a:cs typeface="Arial" pitchFamily="34" charset="0"/>
                  </a:rPr>
                  <a:t>ke</a:t>
                </a:r>
                <a:r>
                  <a:rPr lang="en-US" altLang="ko-KR" sz="2100" b="1" dirty="0">
                    <a:solidFill>
                      <a:prstClr val="black">
                        <a:lumMod val="75000"/>
                        <a:lumOff val="25000"/>
                      </a:prstClr>
                    </a:solidFill>
                    <a:latin typeface="Calibri" panose="020F0502020204030204"/>
                    <a:ea typeface="맑은 고딕" panose="020B0503020000020004" pitchFamily="34" charset="-127"/>
                    <a:cs typeface="Arial" pitchFamily="34" charset="0"/>
                  </a:rPr>
                  <a:t>-II</a:t>
                </a:r>
                <a:endParaRPr lang="ko-KR" altLang="en-US" sz="2100"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cxnSp>
          <p:nvCxnSpPr>
            <p:cNvPr id="215" name="Straight Arrow Connector 214">
              <a:extLst>
                <a:ext uri="{FF2B5EF4-FFF2-40B4-BE49-F238E27FC236}">
                  <a16:creationId xmlns:a16="http://schemas.microsoft.com/office/drawing/2014/main" id="{210376DF-6CE0-4D61-8AB3-6474957BD7DF}"/>
                </a:ext>
              </a:extLst>
            </p:cNvPr>
            <p:cNvCxnSpPr/>
            <p:nvPr/>
          </p:nvCxnSpPr>
          <p:spPr>
            <a:xfrm flipV="1">
              <a:off x="3120694" y="3755080"/>
              <a:ext cx="0" cy="936000"/>
            </a:xfrm>
            <a:prstGeom prst="straightConnector1">
              <a:avLst/>
            </a:prstGeom>
            <a:ln w="25400">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CA13BEDC-29FF-44E8-97C5-1A913FF4870F}"/>
                </a:ext>
              </a:extLst>
            </p:cNvPr>
            <p:cNvCxnSpPr/>
            <p:nvPr/>
          </p:nvCxnSpPr>
          <p:spPr>
            <a:xfrm flipV="1">
              <a:off x="11196915" y="3781174"/>
              <a:ext cx="0" cy="936000"/>
            </a:xfrm>
            <a:prstGeom prst="straightConnector1">
              <a:avLst/>
            </a:prstGeom>
            <a:ln w="25400">
              <a:solidFill>
                <a:schemeClr val="accent5"/>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979B0C1C-4266-4315-A174-CB4D4D8B9850}"/>
                </a:ext>
              </a:extLst>
            </p:cNvPr>
            <p:cNvSpPr/>
            <p:nvPr/>
          </p:nvSpPr>
          <p:spPr>
            <a:xfrm>
              <a:off x="4434998" y="6085111"/>
              <a:ext cx="684326" cy="6843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ko-KR" altLang="en-US" sz="4050" dirty="0">
                <a:solidFill>
                  <a:prstClr val="black">
                    <a:lumMod val="75000"/>
                    <a:lumOff val="25000"/>
                  </a:prstClr>
                </a:solidFill>
                <a:latin typeface="Calibri" panose="020F0502020204030204"/>
                <a:ea typeface="맑은 고딕" panose="020B0503020000020004" pitchFamily="34" charset="-127"/>
              </a:endParaRPr>
            </a:p>
          </p:txBody>
        </p:sp>
        <p:sp>
          <p:nvSpPr>
            <p:cNvPr id="218" name="Oval 217">
              <a:extLst>
                <a:ext uri="{FF2B5EF4-FFF2-40B4-BE49-F238E27FC236}">
                  <a16:creationId xmlns:a16="http://schemas.microsoft.com/office/drawing/2014/main" id="{89C17510-B7D9-460C-832A-2D5407AA164C}"/>
                </a:ext>
              </a:extLst>
            </p:cNvPr>
            <p:cNvSpPr/>
            <p:nvPr/>
          </p:nvSpPr>
          <p:spPr>
            <a:xfrm>
              <a:off x="7743928" y="6085111"/>
              <a:ext cx="684326" cy="6843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ko-KR" altLang="en-US" sz="4050" dirty="0">
                <a:solidFill>
                  <a:prstClr val="black">
                    <a:lumMod val="75000"/>
                    <a:lumOff val="25000"/>
                  </a:prstClr>
                </a:solidFill>
                <a:latin typeface="Calibri" panose="020F0502020204030204"/>
                <a:ea typeface="맑은 고딕" panose="020B0503020000020004" pitchFamily="34" charset="-127"/>
              </a:endParaRPr>
            </a:p>
          </p:txBody>
        </p:sp>
        <p:grpSp>
          <p:nvGrpSpPr>
            <p:cNvPr id="219" name="Group 218">
              <a:extLst>
                <a:ext uri="{FF2B5EF4-FFF2-40B4-BE49-F238E27FC236}">
                  <a16:creationId xmlns:a16="http://schemas.microsoft.com/office/drawing/2014/main" id="{F255E701-D862-47F8-817C-AE86992DE634}"/>
                </a:ext>
              </a:extLst>
            </p:cNvPr>
            <p:cNvGrpSpPr/>
            <p:nvPr/>
          </p:nvGrpSpPr>
          <p:grpSpPr>
            <a:xfrm>
              <a:off x="6488422" y="3277124"/>
              <a:ext cx="2361119" cy="1391937"/>
              <a:chOff x="2004348" y="4307149"/>
              <a:chExt cx="3013517" cy="1391937"/>
            </a:xfrm>
          </p:grpSpPr>
          <p:sp>
            <p:nvSpPr>
              <p:cNvPr id="220" name="TextBox 219">
                <a:extLst>
                  <a:ext uri="{FF2B5EF4-FFF2-40B4-BE49-F238E27FC236}">
                    <a16:creationId xmlns:a16="http://schemas.microsoft.com/office/drawing/2014/main" id="{B8C42199-7776-4AD2-A45E-13CAB3BC110D}"/>
                  </a:ext>
                </a:extLst>
              </p:cNvPr>
              <p:cNvSpPr txBox="1"/>
              <p:nvPr/>
            </p:nvSpPr>
            <p:spPr>
              <a:xfrm>
                <a:off x="2004348" y="4560313"/>
                <a:ext cx="2564399" cy="1138773"/>
              </a:xfrm>
              <a:prstGeom prst="rect">
                <a:avLst/>
              </a:prstGeom>
              <a:noFill/>
            </p:spPr>
            <p:txBody>
              <a:bodyPr wrap="square" rtlCol="0">
                <a:spAutoFit/>
              </a:bodyPr>
              <a:lstStyle>
                <a:defPPr>
                  <a:defRPr lang="en-US"/>
                </a:defPPr>
                <a:lvl1pPr lvl="0">
                  <a:defRPr sz="1400">
                    <a:latin typeface="Agency FB" panose="020B0503020202020204" pitchFamily="34" charset="0"/>
                  </a:defRPr>
                </a:lvl1pPr>
              </a:lstStyle>
              <a:p>
                <a:pPr defTabSz="1371600">
                  <a:defRPr/>
                </a:pPr>
                <a:r>
                  <a:rPr lang="en-ID" sz="2100" dirty="0" err="1">
                    <a:solidFill>
                      <a:prstClr val="black"/>
                    </a:solidFill>
                  </a:rPr>
                  <a:t>Kepala</a:t>
                </a:r>
                <a:r>
                  <a:rPr lang="en-ID" sz="2100" dirty="0">
                    <a:solidFill>
                      <a:prstClr val="black"/>
                    </a:solidFill>
                  </a:rPr>
                  <a:t> Daerah </a:t>
                </a:r>
                <a:r>
                  <a:rPr lang="en-ID" sz="2100" dirty="0" err="1">
                    <a:solidFill>
                      <a:prstClr val="black"/>
                    </a:solidFill>
                  </a:rPr>
                  <a:t>wajib</a:t>
                </a:r>
                <a:r>
                  <a:rPr lang="en-ID" sz="2100" dirty="0">
                    <a:solidFill>
                      <a:prstClr val="black"/>
                    </a:solidFill>
                  </a:rPr>
                  <a:t> </a:t>
                </a:r>
                <a:r>
                  <a:rPr lang="en-ID" sz="2100" dirty="0" err="1">
                    <a:solidFill>
                      <a:prstClr val="black"/>
                    </a:solidFill>
                  </a:rPr>
                  <a:t>mengajukan</a:t>
                </a:r>
                <a:r>
                  <a:rPr lang="en-ID" sz="2100" dirty="0">
                    <a:solidFill>
                      <a:prstClr val="black"/>
                    </a:solidFill>
                  </a:rPr>
                  <a:t> </a:t>
                </a:r>
                <a:r>
                  <a:rPr lang="en-ID" sz="2100" dirty="0" err="1">
                    <a:solidFill>
                      <a:prstClr val="black"/>
                    </a:solidFill>
                  </a:rPr>
                  <a:t>rancangan</a:t>
                </a:r>
                <a:r>
                  <a:rPr lang="en-ID" sz="2100" dirty="0">
                    <a:solidFill>
                      <a:prstClr val="black"/>
                    </a:solidFill>
                  </a:rPr>
                  <a:t> </a:t>
                </a:r>
                <a:r>
                  <a:rPr lang="en-ID" sz="2100" dirty="0" err="1">
                    <a:solidFill>
                      <a:prstClr val="black"/>
                    </a:solidFill>
                  </a:rPr>
                  <a:t>Perda</a:t>
                </a:r>
                <a:r>
                  <a:rPr lang="en-ID" sz="2100" dirty="0">
                    <a:solidFill>
                      <a:prstClr val="black"/>
                    </a:solidFill>
                  </a:rPr>
                  <a:t> </a:t>
                </a:r>
                <a:r>
                  <a:rPr lang="en-ID" sz="2100" dirty="0" err="1">
                    <a:solidFill>
                      <a:prstClr val="black"/>
                    </a:solidFill>
                  </a:rPr>
                  <a:t>tentang</a:t>
                </a:r>
                <a:endParaRPr lang="en-ID" sz="2100" dirty="0">
                  <a:solidFill>
                    <a:prstClr val="black"/>
                  </a:solidFill>
                </a:endParaRPr>
              </a:p>
              <a:p>
                <a:pPr defTabSz="1371600">
                  <a:defRPr/>
                </a:pPr>
                <a:r>
                  <a:rPr lang="en-ID" sz="2100" dirty="0">
                    <a:solidFill>
                      <a:prstClr val="black"/>
                    </a:solidFill>
                  </a:rPr>
                  <a:t>APBD </a:t>
                </a:r>
                <a:r>
                  <a:rPr lang="en-ID" sz="2100" dirty="0" err="1">
                    <a:solidFill>
                      <a:prstClr val="black"/>
                    </a:solidFill>
                  </a:rPr>
                  <a:t>disertai</a:t>
                </a:r>
                <a:r>
                  <a:rPr lang="en-ID" sz="2100" dirty="0">
                    <a:solidFill>
                      <a:prstClr val="black"/>
                    </a:solidFill>
                  </a:rPr>
                  <a:t> </a:t>
                </a:r>
                <a:r>
                  <a:rPr lang="en-ID" sz="2100" dirty="0" err="1">
                    <a:solidFill>
                      <a:prstClr val="black"/>
                    </a:solidFill>
                  </a:rPr>
                  <a:t>penjelasan</a:t>
                </a:r>
                <a:r>
                  <a:rPr lang="en-ID" sz="2100" dirty="0">
                    <a:solidFill>
                      <a:prstClr val="black"/>
                    </a:solidFill>
                  </a:rPr>
                  <a:t> dan </a:t>
                </a:r>
                <a:r>
                  <a:rPr lang="en-ID" sz="2100" dirty="0" err="1">
                    <a:solidFill>
                      <a:prstClr val="black"/>
                    </a:solidFill>
                  </a:rPr>
                  <a:t>dokumen</a:t>
                </a:r>
                <a:r>
                  <a:rPr lang="en-ID" sz="2100" dirty="0">
                    <a:solidFill>
                      <a:prstClr val="black"/>
                    </a:solidFill>
                  </a:rPr>
                  <a:t> </a:t>
                </a:r>
                <a:r>
                  <a:rPr lang="en-ID" sz="2100" dirty="0" err="1">
                    <a:solidFill>
                      <a:prstClr val="black"/>
                    </a:solidFill>
                  </a:rPr>
                  <a:t>pendukung</a:t>
                </a:r>
                <a:endParaRPr lang="en-ID" sz="2100" dirty="0">
                  <a:solidFill>
                    <a:prstClr val="black"/>
                  </a:solidFill>
                </a:endParaRPr>
              </a:p>
              <a:p>
                <a:pPr defTabSz="1371600">
                  <a:defRPr/>
                </a:pPr>
                <a:r>
                  <a:rPr lang="en-ID" sz="2100" dirty="0" err="1">
                    <a:solidFill>
                      <a:prstClr val="black"/>
                    </a:solidFill>
                  </a:rPr>
                  <a:t>kepada</a:t>
                </a:r>
                <a:r>
                  <a:rPr lang="en-ID" sz="2100" dirty="0">
                    <a:solidFill>
                      <a:prstClr val="black"/>
                    </a:solidFill>
                  </a:rPr>
                  <a:t> DPRD</a:t>
                </a:r>
                <a:endParaRPr lang="en-US" altLang="ko-KR" sz="2100" dirty="0">
                  <a:solidFill>
                    <a:prstClr val="black"/>
                  </a:solidFill>
                  <a:ea typeface="맑은 고딕" panose="020B0503020000020004" pitchFamily="34" charset="-127"/>
                </a:endParaRPr>
              </a:p>
            </p:txBody>
          </p:sp>
          <p:sp>
            <p:nvSpPr>
              <p:cNvPr id="221" name="TextBox 220">
                <a:extLst>
                  <a:ext uri="{FF2B5EF4-FFF2-40B4-BE49-F238E27FC236}">
                    <a16:creationId xmlns:a16="http://schemas.microsoft.com/office/drawing/2014/main" id="{60326A48-B696-44CF-92B2-D7A1CEA09929}"/>
                  </a:ext>
                </a:extLst>
              </p:cNvPr>
              <p:cNvSpPr txBox="1"/>
              <p:nvPr/>
            </p:nvSpPr>
            <p:spPr>
              <a:xfrm>
                <a:off x="2416066" y="4307149"/>
                <a:ext cx="2601799" cy="246221"/>
              </a:xfrm>
              <a:prstGeom prst="rect">
                <a:avLst/>
              </a:prstGeom>
              <a:noFill/>
            </p:spPr>
            <p:txBody>
              <a:bodyPr wrap="square" rtlCol="0">
                <a:spAutoFit/>
              </a:bodyPr>
              <a:lstStyle/>
              <a:p>
                <a:pPr defTabSz="1371600">
                  <a:defRPr/>
                </a:pPr>
                <a:r>
                  <a:rPr lang="en-US" altLang="ko-KR" b="1" dirty="0">
                    <a:solidFill>
                      <a:srgbClr val="FF0000"/>
                    </a:solidFill>
                    <a:latin typeface="Calibri" panose="020F0502020204030204"/>
                    <a:ea typeface="맑은 고딕" panose="020B0503020000020004" pitchFamily="34" charset="-127"/>
                    <a:cs typeface="Arial" pitchFamily="34" charset="0"/>
                  </a:rPr>
                  <a:t>60 (</a:t>
                </a:r>
                <a:r>
                  <a:rPr lang="en-US" altLang="ko-KR" b="1" dirty="0" err="1">
                    <a:solidFill>
                      <a:srgbClr val="FF0000"/>
                    </a:solidFill>
                    <a:latin typeface="Calibri" panose="020F0502020204030204"/>
                    <a:ea typeface="맑은 고딕" panose="020B0503020000020004" pitchFamily="34" charset="-127"/>
                    <a:cs typeface="Arial" pitchFamily="34" charset="0"/>
                  </a:rPr>
                  <a:t>enam</a:t>
                </a:r>
                <a:r>
                  <a:rPr lang="en-US" altLang="ko-KR" b="1" dirty="0">
                    <a:solidFill>
                      <a:srgbClr val="FF0000"/>
                    </a:solidFill>
                    <a:latin typeface="Calibri" panose="020F0502020204030204"/>
                    <a:ea typeface="맑은 고딕" panose="020B0503020000020004" pitchFamily="34" charset="-127"/>
                    <a:cs typeface="Arial" pitchFamily="34" charset="0"/>
                  </a:rPr>
                  <a:t> </a:t>
                </a:r>
                <a:r>
                  <a:rPr lang="en-US" altLang="ko-KR" b="1" dirty="0" err="1">
                    <a:solidFill>
                      <a:srgbClr val="FF0000"/>
                    </a:solidFill>
                    <a:latin typeface="Calibri" panose="020F0502020204030204"/>
                    <a:ea typeface="맑은 고딕" panose="020B0503020000020004" pitchFamily="34" charset="-127"/>
                    <a:cs typeface="Arial" pitchFamily="34" charset="0"/>
                  </a:rPr>
                  <a:t>puluh</a:t>
                </a:r>
                <a:r>
                  <a:rPr lang="en-US" altLang="ko-KR" b="1" dirty="0">
                    <a:solidFill>
                      <a:srgbClr val="FF0000"/>
                    </a:solidFill>
                    <a:latin typeface="Calibri" panose="020F0502020204030204"/>
                    <a:ea typeface="맑은 고딕" panose="020B0503020000020004" pitchFamily="34" charset="-127"/>
                    <a:cs typeface="Arial" pitchFamily="34" charset="0"/>
                  </a:rPr>
                  <a:t>) Hari</a:t>
                </a:r>
                <a:endParaRPr lang="ko-KR" altLang="en-US" b="1" dirty="0">
                  <a:solidFill>
                    <a:srgbClr val="FF0000"/>
                  </a:solidFill>
                  <a:latin typeface="Calibri" panose="020F0502020204030204"/>
                  <a:ea typeface="맑은 고딕" panose="020B0503020000020004" pitchFamily="34" charset="-127"/>
                  <a:cs typeface="Arial" pitchFamily="34" charset="0"/>
                </a:endParaRPr>
              </a:p>
            </p:txBody>
          </p:sp>
        </p:grpSp>
        <p:grpSp>
          <p:nvGrpSpPr>
            <p:cNvPr id="222" name="Group 221">
              <a:extLst>
                <a:ext uri="{FF2B5EF4-FFF2-40B4-BE49-F238E27FC236}">
                  <a16:creationId xmlns:a16="http://schemas.microsoft.com/office/drawing/2014/main" id="{36D262B9-D442-4303-8A9B-6F089AFF5C50}"/>
                </a:ext>
              </a:extLst>
            </p:cNvPr>
            <p:cNvGrpSpPr/>
            <p:nvPr/>
          </p:nvGrpSpPr>
          <p:grpSpPr>
            <a:xfrm>
              <a:off x="9256262" y="3690788"/>
              <a:ext cx="1959579" cy="961050"/>
              <a:chOff x="1985513" y="4307149"/>
              <a:chExt cx="2601799" cy="961050"/>
            </a:xfrm>
          </p:grpSpPr>
          <p:sp>
            <p:nvSpPr>
              <p:cNvPr id="223" name="TextBox 222">
                <a:extLst>
                  <a:ext uri="{FF2B5EF4-FFF2-40B4-BE49-F238E27FC236}">
                    <a16:creationId xmlns:a16="http://schemas.microsoft.com/office/drawing/2014/main" id="{34F09821-5308-4B9B-9747-7EBBAA8A623A}"/>
                  </a:ext>
                </a:extLst>
              </p:cNvPr>
              <p:cNvSpPr txBox="1"/>
              <p:nvPr/>
            </p:nvSpPr>
            <p:spPr>
              <a:xfrm>
                <a:off x="2004348" y="4560313"/>
                <a:ext cx="2564399" cy="707886"/>
              </a:xfrm>
              <a:prstGeom prst="rect">
                <a:avLst/>
              </a:prstGeom>
              <a:noFill/>
            </p:spPr>
            <p:txBody>
              <a:bodyPr wrap="square" rtlCol="0">
                <a:spAutoFit/>
              </a:bodyPr>
              <a:lstStyle>
                <a:defPPr>
                  <a:defRPr lang="en-US"/>
                </a:defPPr>
                <a:lvl1pPr lvl="0">
                  <a:defRPr sz="1400">
                    <a:latin typeface="Agency FB" panose="020B0503020202020204" pitchFamily="34" charset="0"/>
                  </a:defRPr>
                </a:lvl1pPr>
              </a:lstStyle>
              <a:p>
                <a:pPr algn="r" defTabSz="1371600">
                  <a:defRPr/>
                </a:pPr>
                <a:r>
                  <a:rPr lang="en-ID" sz="2100" dirty="0" err="1">
                    <a:solidFill>
                      <a:prstClr val="black"/>
                    </a:solidFill>
                  </a:rPr>
                  <a:t>Rancangan</a:t>
                </a:r>
                <a:r>
                  <a:rPr lang="en-ID" sz="2100" dirty="0">
                    <a:solidFill>
                      <a:prstClr val="black"/>
                    </a:solidFill>
                  </a:rPr>
                  <a:t> </a:t>
                </a:r>
                <a:r>
                  <a:rPr lang="en-ID" sz="2100" dirty="0" err="1">
                    <a:solidFill>
                      <a:prstClr val="black"/>
                    </a:solidFill>
                  </a:rPr>
                  <a:t>Perda</a:t>
                </a:r>
                <a:r>
                  <a:rPr lang="en-ID" sz="2100" dirty="0">
                    <a:solidFill>
                      <a:prstClr val="black"/>
                    </a:solidFill>
                  </a:rPr>
                  <a:t> </a:t>
                </a:r>
                <a:r>
                  <a:rPr lang="en-ID" sz="2100" dirty="0" err="1">
                    <a:solidFill>
                      <a:prstClr val="black"/>
                    </a:solidFill>
                  </a:rPr>
                  <a:t>tentang</a:t>
                </a:r>
                <a:r>
                  <a:rPr lang="en-ID" sz="2100" dirty="0">
                    <a:solidFill>
                      <a:prstClr val="black"/>
                    </a:solidFill>
                  </a:rPr>
                  <a:t> APBD dan </a:t>
                </a:r>
                <a:r>
                  <a:rPr lang="en-ID" sz="2100" dirty="0" err="1">
                    <a:solidFill>
                      <a:prstClr val="black"/>
                    </a:solidFill>
                  </a:rPr>
                  <a:t>rancangan</a:t>
                </a:r>
                <a:r>
                  <a:rPr lang="en-ID" sz="2100" dirty="0">
                    <a:solidFill>
                      <a:prstClr val="black"/>
                    </a:solidFill>
                  </a:rPr>
                  <a:t> </a:t>
                </a:r>
                <a:r>
                  <a:rPr lang="en-ID" sz="2100" dirty="0" err="1">
                    <a:solidFill>
                      <a:prstClr val="black"/>
                    </a:solidFill>
                  </a:rPr>
                  <a:t>Perkada</a:t>
                </a:r>
                <a:endParaRPr lang="en-ID" sz="2100" dirty="0">
                  <a:solidFill>
                    <a:prstClr val="black"/>
                  </a:solidFill>
                </a:endParaRPr>
              </a:p>
              <a:p>
                <a:pPr algn="r" defTabSz="1371600">
                  <a:defRPr/>
                </a:pPr>
                <a:r>
                  <a:rPr lang="en-ID" sz="2100" dirty="0" err="1">
                    <a:solidFill>
                      <a:prstClr val="black"/>
                    </a:solidFill>
                  </a:rPr>
                  <a:t>tentang</a:t>
                </a:r>
                <a:r>
                  <a:rPr lang="en-ID" sz="2100" dirty="0">
                    <a:solidFill>
                      <a:prstClr val="black"/>
                    </a:solidFill>
                  </a:rPr>
                  <a:t> </a:t>
                </a:r>
                <a:r>
                  <a:rPr lang="en-ID" sz="2100" dirty="0" err="1">
                    <a:solidFill>
                      <a:prstClr val="black"/>
                    </a:solidFill>
                  </a:rPr>
                  <a:t>penjabaran</a:t>
                </a:r>
                <a:r>
                  <a:rPr lang="en-ID" sz="2100" dirty="0">
                    <a:solidFill>
                      <a:prstClr val="black"/>
                    </a:solidFill>
                  </a:rPr>
                  <a:t> APBD</a:t>
                </a:r>
                <a:endParaRPr lang="en-US" altLang="ko-KR" sz="2100" dirty="0">
                  <a:solidFill>
                    <a:prstClr val="black"/>
                  </a:solidFill>
                  <a:ea typeface="맑은 고딕" panose="020B0503020000020004" pitchFamily="34" charset="-127"/>
                </a:endParaRPr>
              </a:p>
            </p:txBody>
          </p:sp>
          <p:sp>
            <p:nvSpPr>
              <p:cNvPr id="224" name="TextBox 223">
                <a:extLst>
                  <a:ext uri="{FF2B5EF4-FFF2-40B4-BE49-F238E27FC236}">
                    <a16:creationId xmlns:a16="http://schemas.microsoft.com/office/drawing/2014/main" id="{7E00E469-0633-4534-9159-9AB81F1768D8}"/>
                  </a:ext>
                </a:extLst>
              </p:cNvPr>
              <p:cNvSpPr txBox="1"/>
              <p:nvPr/>
            </p:nvSpPr>
            <p:spPr>
              <a:xfrm>
                <a:off x="1985513" y="4307149"/>
                <a:ext cx="2601799" cy="246221"/>
              </a:xfrm>
              <a:prstGeom prst="rect">
                <a:avLst/>
              </a:prstGeom>
              <a:noFill/>
            </p:spPr>
            <p:txBody>
              <a:bodyPr wrap="square" rtlCol="0">
                <a:spAutoFit/>
              </a:bodyPr>
              <a:lstStyle/>
              <a:p>
                <a:pPr algn="r" defTabSz="1371600">
                  <a:defRPr/>
                </a:pPr>
                <a:r>
                  <a:rPr lang="en-US" altLang="ko-KR" b="1" dirty="0" err="1">
                    <a:solidFill>
                      <a:prstClr val="black">
                        <a:lumMod val="75000"/>
                        <a:lumOff val="25000"/>
                      </a:prstClr>
                    </a:solidFill>
                    <a:latin typeface="Calibri" panose="020F0502020204030204"/>
                    <a:ea typeface="맑은 고딕" panose="020B0503020000020004" pitchFamily="34" charset="-127"/>
                    <a:cs typeface="Arial" pitchFamily="34" charset="0"/>
                  </a:rPr>
                  <a:t>Tanggal</a:t>
                </a:r>
                <a:r>
                  <a:rPr lang="en-US" altLang="ko-KR" b="1" dirty="0">
                    <a:solidFill>
                      <a:prstClr val="black">
                        <a:lumMod val="75000"/>
                        <a:lumOff val="25000"/>
                      </a:prstClr>
                    </a:solidFill>
                    <a:latin typeface="Calibri" panose="020F0502020204030204"/>
                    <a:ea typeface="맑은 고딕" panose="020B0503020000020004" pitchFamily="34" charset="-127"/>
                    <a:cs typeface="Arial" pitchFamily="34" charset="0"/>
                  </a:rPr>
                  <a:t> 31</a:t>
                </a:r>
                <a:endParaRPr lang="ko-KR" altLang="en-US"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grpSp>
          <p:nvGrpSpPr>
            <p:cNvPr id="225" name="Group 224">
              <a:extLst>
                <a:ext uri="{FF2B5EF4-FFF2-40B4-BE49-F238E27FC236}">
                  <a16:creationId xmlns:a16="http://schemas.microsoft.com/office/drawing/2014/main" id="{DFC04081-4F02-4F15-A04B-9CAC14B99B96}"/>
                </a:ext>
              </a:extLst>
            </p:cNvPr>
            <p:cNvGrpSpPr/>
            <p:nvPr/>
          </p:nvGrpSpPr>
          <p:grpSpPr>
            <a:xfrm>
              <a:off x="4769481" y="5042233"/>
              <a:ext cx="1669762" cy="961050"/>
              <a:chOff x="1985513" y="4307149"/>
              <a:chExt cx="2601799" cy="961050"/>
            </a:xfrm>
          </p:grpSpPr>
          <p:sp>
            <p:nvSpPr>
              <p:cNvPr id="226" name="TextBox 225">
                <a:extLst>
                  <a:ext uri="{FF2B5EF4-FFF2-40B4-BE49-F238E27FC236}">
                    <a16:creationId xmlns:a16="http://schemas.microsoft.com/office/drawing/2014/main" id="{2D786675-AEB9-487F-997F-F8F85929036D}"/>
                  </a:ext>
                </a:extLst>
              </p:cNvPr>
              <p:cNvSpPr txBox="1"/>
              <p:nvPr/>
            </p:nvSpPr>
            <p:spPr>
              <a:xfrm>
                <a:off x="2004347" y="4560313"/>
                <a:ext cx="2573918" cy="707886"/>
              </a:xfrm>
              <a:prstGeom prst="rect">
                <a:avLst/>
              </a:prstGeom>
              <a:noFill/>
            </p:spPr>
            <p:txBody>
              <a:bodyPr wrap="square" rtlCol="0">
                <a:spAutoFit/>
              </a:bodyPr>
              <a:lstStyle>
                <a:defPPr>
                  <a:defRPr lang="en-US"/>
                </a:defPPr>
                <a:lvl1pPr lvl="0">
                  <a:defRPr sz="1400">
                    <a:latin typeface="Agency FB" panose="020B0503020202020204" pitchFamily="34" charset="0"/>
                  </a:defRPr>
                </a:lvl1pPr>
              </a:lstStyle>
              <a:p>
                <a:pPr defTabSz="1371600">
                  <a:defRPr/>
                </a:pPr>
                <a:r>
                  <a:rPr lang="id-ID" sz="2100" dirty="0">
                    <a:solidFill>
                      <a:prstClr val="black"/>
                    </a:solidFill>
                  </a:rPr>
                  <a:t>Penyampaian Rancangan Peraturan Daerah tentang APBD kepada DPRD</a:t>
                </a:r>
                <a:endParaRPr lang="en-US" sz="2100" dirty="0">
                  <a:solidFill>
                    <a:prstClr val="black"/>
                  </a:solidFill>
                </a:endParaRPr>
              </a:p>
            </p:txBody>
          </p:sp>
          <p:sp>
            <p:nvSpPr>
              <p:cNvPr id="227" name="TextBox 226">
                <a:extLst>
                  <a:ext uri="{FF2B5EF4-FFF2-40B4-BE49-F238E27FC236}">
                    <a16:creationId xmlns:a16="http://schemas.microsoft.com/office/drawing/2014/main" id="{D1FE71F9-F1F5-4EE7-A30E-DACFA5B27B93}"/>
                  </a:ext>
                </a:extLst>
              </p:cNvPr>
              <p:cNvSpPr txBox="1"/>
              <p:nvPr/>
            </p:nvSpPr>
            <p:spPr>
              <a:xfrm>
                <a:off x="1985513" y="4307149"/>
                <a:ext cx="2601799" cy="246221"/>
              </a:xfrm>
              <a:prstGeom prst="rect">
                <a:avLst/>
              </a:prstGeom>
              <a:noFill/>
            </p:spPr>
            <p:txBody>
              <a:bodyPr wrap="square" rtlCol="0">
                <a:spAutoFit/>
              </a:bodyPr>
              <a:lstStyle/>
              <a:p>
                <a:pPr defTabSz="1371600">
                  <a:defRPr/>
                </a:pPr>
                <a:r>
                  <a:rPr lang="en-US" altLang="ko-KR" b="1" dirty="0" err="1">
                    <a:solidFill>
                      <a:prstClr val="black">
                        <a:lumMod val="75000"/>
                        <a:lumOff val="25000"/>
                      </a:prstClr>
                    </a:solidFill>
                    <a:latin typeface="Calibri" panose="020F0502020204030204"/>
                    <a:ea typeface="맑은 고딕" panose="020B0503020000020004" pitchFamily="34" charset="-127"/>
                    <a:cs typeface="Arial" pitchFamily="34" charset="0"/>
                  </a:rPr>
                  <a:t>Minggu</a:t>
                </a:r>
                <a:r>
                  <a:rPr lang="en-US" altLang="ko-KR" b="1" dirty="0">
                    <a:solidFill>
                      <a:prstClr val="black">
                        <a:lumMod val="75000"/>
                        <a:lumOff val="25000"/>
                      </a:prstClr>
                    </a:solidFill>
                    <a:latin typeface="Calibri" panose="020F0502020204030204"/>
                    <a:ea typeface="맑은 고딕" panose="020B0503020000020004" pitchFamily="34" charset="-127"/>
                    <a:cs typeface="Arial" pitchFamily="34" charset="0"/>
                  </a:rPr>
                  <a:t> </a:t>
                </a:r>
                <a:r>
                  <a:rPr lang="en-US" altLang="ko-KR" b="1" dirty="0" err="1">
                    <a:solidFill>
                      <a:prstClr val="black">
                        <a:lumMod val="75000"/>
                        <a:lumOff val="25000"/>
                      </a:prstClr>
                    </a:solidFill>
                    <a:latin typeface="Calibri" panose="020F0502020204030204"/>
                    <a:ea typeface="맑은 고딕" panose="020B0503020000020004" pitchFamily="34" charset="-127"/>
                    <a:cs typeface="Arial" pitchFamily="34" charset="0"/>
                  </a:rPr>
                  <a:t>Ke</a:t>
                </a:r>
                <a:r>
                  <a:rPr lang="en-US" altLang="ko-KR" b="1" dirty="0">
                    <a:solidFill>
                      <a:prstClr val="black">
                        <a:lumMod val="75000"/>
                        <a:lumOff val="25000"/>
                      </a:prstClr>
                    </a:solidFill>
                    <a:latin typeface="Calibri" panose="020F0502020204030204"/>
                    <a:ea typeface="맑은 고딕" panose="020B0503020000020004" pitchFamily="34" charset="-127"/>
                    <a:cs typeface="Arial" pitchFamily="34" charset="0"/>
                  </a:rPr>
                  <a:t>-II / </a:t>
                </a:r>
                <a:r>
                  <a:rPr lang="en-US" altLang="ko-KR" b="1" dirty="0" err="1">
                    <a:solidFill>
                      <a:prstClr val="black">
                        <a:lumMod val="75000"/>
                        <a:lumOff val="25000"/>
                      </a:prstClr>
                    </a:solidFill>
                    <a:latin typeface="Calibri" panose="020F0502020204030204"/>
                    <a:ea typeface="맑은 고딕" panose="020B0503020000020004" pitchFamily="34" charset="-127"/>
                    <a:cs typeface="Arial" pitchFamily="34" charset="0"/>
                  </a:rPr>
                  <a:t>Ke</a:t>
                </a:r>
                <a:r>
                  <a:rPr lang="en-US" altLang="ko-KR" b="1" dirty="0">
                    <a:solidFill>
                      <a:prstClr val="black">
                        <a:lumMod val="75000"/>
                        <a:lumOff val="25000"/>
                      </a:prstClr>
                    </a:solidFill>
                    <a:latin typeface="Calibri" panose="020F0502020204030204"/>
                    <a:ea typeface="맑은 고딕" panose="020B0503020000020004" pitchFamily="34" charset="-127"/>
                    <a:cs typeface="Arial" pitchFamily="34" charset="0"/>
                  </a:rPr>
                  <a:t>-IV</a:t>
                </a:r>
                <a:endParaRPr lang="ko-KR" altLang="en-US"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sp>
          <p:nvSpPr>
            <p:cNvPr id="231" name="직사각형 1">
              <a:extLst>
                <a:ext uri="{FF2B5EF4-FFF2-40B4-BE49-F238E27FC236}">
                  <a16:creationId xmlns:a16="http://schemas.microsoft.com/office/drawing/2014/main" id="{C50D08AA-1310-4E26-92AF-3DE925610350}"/>
                </a:ext>
              </a:extLst>
            </p:cNvPr>
            <p:cNvSpPr/>
            <p:nvPr/>
          </p:nvSpPr>
          <p:spPr>
            <a:xfrm>
              <a:off x="1449640" y="4679778"/>
              <a:ext cx="1485900" cy="360040"/>
            </a:xfrm>
            <a:prstGeom prst="rect">
              <a:avLst/>
            </a:prstGeom>
            <a:solidFill>
              <a:schemeClr val="accent6"/>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en-US" altLang="ko-KR" sz="2700" b="1" dirty="0">
                  <a:solidFill>
                    <a:prstClr val="white"/>
                  </a:solidFill>
                  <a:latin typeface="Agency FB" panose="020B0503020202020204" pitchFamily="34" charset="0"/>
                  <a:ea typeface="맑은 고딕" panose="020B0503020000020004" pitchFamily="34" charset="-127"/>
                </a:rPr>
                <a:t>JULI</a:t>
              </a:r>
              <a:endParaRPr lang="ko-KR" altLang="en-US" sz="2700" b="1" dirty="0">
                <a:solidFill>
                  <a:prstClr val="white"/>
                </a:solidFill>
                <a:latin typeface="Agency FB" panose="020B0503020202020204" pitchFamily="34" charset="0"/>
                <a:ea typeface="맑은 고딕" panose="020B0503020000020004" pitchFamily="34" charset="-127"/>
              </a:endParaRPr>
            </a:p>
          </p:txBody>
        </p:sp>
        <p:cxnSp>
          <p:nvCxnSpPr>
            <p:cNvPr id="232" name="Straight Arrow Connector 8">
              <a:extLst>
                <a:ext uri="{FF2B5EF4-FFF2-40B4-BE49-F238E27FC236}">
                  <a16:creationId xmlns:a16="http://schemas.microsoft.com/office/drawing/2014/main" id="{03970B1E-C9B6-43A3-8619-9247F74D5DDD}"/>
                </a:ext>
              </a:extLst>
            </p:cNvPr>
            <p:cNvCxnSpPr/>
            <p:nvPr/>
          </p:nvCxnSpPr>
          <p:spPr>
            <a:xfrm rot="10800000" flipV="1">
              <a:off x="1465729" y="5045445"/>
              <a:ext cx="0" cy="936000"/>
            </a:xfrm>
            <a:prstGeom prst="straightConnector1">
              <a:avLst/>
            </a:prstGeom>
            <a:ln w="25400">
              <a:solidFill>
                <a:schemeClr val="accent6"/>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33" name="Oval 19">
              <a:extLst>
                <a:ext uri="{FF2B5EF4-FFF2-40B4-BE49-F238E27FC236}">
                  <a16:creationId xmlns:a16="http://schemas.microsoft.com/office/drawing/2014/main" id="{98A57AE3-6AAC-408E-981F-8A5A39D942F9}"/>
                </a:ext>
              </a:extLst>
            </p:cNvPr>
            <p:cNvSpPr/>
            <p:nvPr/>
          </p:nvSpPr>
          <p:spPr>
            <a:xfrm>
              <a:off x="1126068" y="6079435"/>
              <a:ext cx="684326" cy="6843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ko-KR" altLang="en-US" sz="4050" dirty="0">
                <a:solidFill>
                  <a:prstClr val="black">
                    <a:lumMod val="75000"/>
                    <a:lumOff val="25000"/>
                  </a:prstClr>
                </a:solidFill>
                <a:latin typeface="Calibri" panose="020F0502020204030204"/>
                <a:ea typeface="맑은 고딕" panose="020B0503020000020004" pitchFamily="34" charset="-127"/>
              </a:endParaRPr>
            </a:p>
          </p:txBody>
        </p:sp>
        <p:grpSp>
          <p:nvGrpSpPr>
            <p:cNvPr id="234" name="Group 32">
              <a:extLst>
                <a:ext uri="{FF2B5EF4-FFF2-40B4-BE49-F238E27FC236}">
                  <a16:creationId xmlns:a16="http://schemas.microsoft.com/office/drawing/2014/main" id="{A1329D29-F6C5-4520-B842-F48CCFB2C26D}"/>
                </a:ext>
              </a:extLst>
            </p:cNvPr>
            <p:cNvGrpSpPr/>
            <p:nvPr/>
          </p:nvGrpSpPr>
          <p:grpSpPr>
            <a:xfrm>
              <a:off x="1492719" y="5066225"/>
              <a:ext cx="1669762" cy="745607"/>
              <a:chOff x="1985513" y="4307149"/>
              <a:chExt cx="2601799" cy="745607"/>
            </a:xfrm>
          </p:grpSpPr>
          <p:sp>
            <p:nvSpPr>
              <p:cNvPr id="235" name="TextBox 234">
                <a:extLst>
                  <a:ext uri="{FF2B5EF4-FFF2-40B4-BE49-F238E27FC236}">
                    <a16:creationId xmlns:a16="http://schemas.microsoft.com/office/drawing/2014/main" id="{DE82B850-79C3-48AA-8281-06C8312548DD}"/>
                  </a:ext>
                </a:extLst>
              </p:cNvPr>
              <p:cNvSpPr txBox="1"/>
              <p:nvPr/>
            </p:nvSpPr>
            <p:spPr>
              <a:xfrm>
                <a:off x="2004348" y="4560313"/>
                <a:ext cx="2564399" cy="492443"/>
              </a:xfrm>
              <a:prstGeom prst="rect">
                <a:avLst/>
              </a:prstGeom>
              <a:noFill/>
            </p:spPr>
            <p:txBody>
              <a:bodyPr wrap="square" rtlCol="0">
                <a:spAutoFit/>
              </a:bodyPr>
              <a:lstStyle/>
              <a:p>
                <a:pPr defTabSz="1371600">
                  <a:defRPr/>
                </a:pPr>
                <a:r>
                  <a:rPr lang="en-US" sz="2100" dirty="0">
                    <a:solidFill>
                      <a:prstClr val="black"/>
                    </a:solidFill>
                    <a:latin typeface="Agency FB" panose="020B0503020202020204" pitchFamily="34" charset="0"/>
                  </a:rPr>
                  <a:t>KDH </a:t>
                </a:r>
                <a:r>
                  <a:rPr lang="en-US" sz="2100" dirty="0" err="1">
                    <a:solidFill>
                      <a:prstClr val="black"/>
                    </a:solidFill>
                    <a:latin typeface="Agency FB" panose="020B0503020202020204" pitchFamily="34" charset="0"/>
                  </a:rPr>
                  <a:t>menyampaikan</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Ranc</a:t>
                </a:r>
                <a:r>
                  <a:rPr lang="en-US" sz="2100" dirty="0">
                    <a:solidFill>
                      <a:prstClr val="black"/>
                    </a:solidFill>
                    <a:latin typeface="Agency FB" panose="020B0503020202020204" pitchFamily="34" charset="0"/>
                  </a:rPr>
                  <a:t> KUA dan </a:t>
                </a:r>
                <a:r>
                  <a:rPr lang="en-US" sz="2100" dirty="0" err="1">
                    <a:solidFill>
                      <a:prstClr val="black"/>
                    </a:solidFill>
                    <a:latin typeface="Agency FB" panose="020B0503020202020204" pitchFamily="34" charset="0"/>
                  </a:rPr>
                  <a:t>Ranc</a:t>
                </a:r>
                <a:r>
                  <a:rPr lang="en-US" sz="2100" dirty="0">
                    <a:solidFill>
                      <a:prstClr val="black"/>
                    </a:solidFill>
                    <a:latin typeface="Agency FB" panose="020B0503020202020204" pitchFamily="34" charset="0"/>
                  </a:rPr>
                  <a:t> PPAS</a:t>
                </a:r>
              </a:p>
            </p:txBody>
          </p:sp>
          <p:sp>
            <p:nvSpPr>
              <p:cNvPr id="236" name="TextBox 235">
                <a:extLst>
                  <a:ext uri="{FF2B5EF4-FFF2-40B4-BE49-F238E27FC236}">
                    <a16:creationId xmlns:a16="http://schemas.microsoft.com/office/drawing/2014/main" id="{0A5CA1DE-FF1B-46C8-A235-E3A7A3D38098}"/>
                  </a:ext>
                </a:extLst>
              </p:cNvPr>
              <p:cNvSpPr txBox="1"/>
              <p:nvPr/>
            </p:nvSpPr>
            <p:spPr>
              <a:xfrm>
                <a:off x="1985513" y="4307149"/>
                <a:ext cx="2601799" cy="276999"/>
              </a:xfrm>
              <a:prstGeom prst="rect">
                <a:avLst/>
              </a:prstGeom>
              <a:noFill/>
            </p:spPr>
            <p:txBody>
              <a:bodyPr wrap="square" rtlCol="0">
                <a:spAutoFit/>
              </a:bodyPr>
              <a:lstStyle/>
              <a:p>
                <a:pPr defTabSz="1371600">
                  <a:defRPr/>
                </a:pPr>
                <a:r>
                  <a:rPr lang="en-US" altLang="ko-KR" sz="2100" b="1" dirty="0" err="1">
                    <a:solidFill>
                      <a:prstClr val="black">
                        <a:lumMod val="75000"/>
                        <a:lumOff val="25000"/>
                      </a:prstClr>
                    </a:solidFill>
                    <a:latin typeface="Calibri" panose="020F0502020204030204"/>
                    <a:ea typeface="맑은 고딕" panose="020B0503020000020004" pitchFamily="34" charset="-127"/>
                    <a:cs typeface="Arial" pitchFamily="34" charset="0"/>
                  </a:rPr>
                  <a:t>Minggu</a:t>
                </a:r>
                <a:r>
                  <a:rPr lang="en-US" altLang="ko-KR" sz="2100" b="1" dirty="0">
                    <a:solidFill>
                      <a:prstClr val="black">
                        <a:lumMod val="75000"/>
                        <a:lumOff val="25000"/>
                      </a:prstClr>
                    </a:solidFill>
                    <a:latin typeface="Calibri" panose="020F0502020204030204"/>
                    <a:ea typeface="맑은 고딕" panose="020B0503020000020004" pitchFamily="34" charset="-127"/>
                    <a:cs typeface="Arial" pitchFamily="34" charset="0"/>
                  </a:rPr>
                  <a:t> </a:t>
                </a:r>
                <a:r>
                  <a:rPr lang="en-US" altLang="ko-KR" sz="2100" b="1" dirty="0" err="1">
                    <a:solidFill>
                      <a:prstClr val="black">
                        <a:lumMod val="75000"/>
                        <a:lumOff val="25000"/>
                      </a:prstClr>
                    </a:solidFill>
                    <a:latin typeface="Calibri" panose="020F0502020204030204"/>
                    <a:ea typeface="맑은 고딕" panose="020B0503020000020004" pitchFamily="34" charset="-127"/>
                    <a:cs typeface="Arial" pitchFamily="34" charset="0"/>
                  </a:rPr>
                  <a:t>Ke</a:t>
                </a:r>
                <a:r>
                  <a:rPr lang="en-US" altLang="ko-KR" sz="2100" b="1" dirty="0">
                    <a:solidFill>
                      <a:prstClr val="black">
                        <a:lumMod val="75000"/>
                        <a:lumOff val="25000"/>
                      </a:prstClr>
                    </a:solidFill>
                    <a:latin typeface="Calibri" panose="020F0502020204030204"/>
                    <a:ea typeface="맑은 고딕" panose="020B0503020000020004" pitchFamily="34" charset="-127"/>
                    <a:cs typeface="Arial" pitchFamily="34" charset="0"/>
                  </a:rPr>
                  <a:t>-II</a:t>
                </a:r>
                <a:endParaRPr lang="ko-KR" altLang="en-US" sz="2100"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grpSp>
          <p:nvGrpSpPr>
            <p:cNvPr id="254" name="Group 253">
              <a:extLst>
                <a:ext uri="{FF2B5EF4-FFF2-40B4-BE49-F238E27FC236}">
                  <a16:creationId xmlns:a16="http://schemas.microsoft.com/office/drawing/2014/main" id="{BF11FB8A-C76F-4840-AA6E-7011B08D64DD}"/>
                </a:ext>
              </a:extLst>
            </p:cNvPr>
            <p:cNvGrpSpPr/>
            <p:nvPr/>
          </p:nvGrpSpPr>
          <p:grpSpPr>
            <a:xfrm>
              <a:off x="3169235" y="5066225"/>
              <a:ext cx="1669762" cy="530163"/>
              <a:chOff x="1985513" y="4307149"/>
              <a:chExt cx="2601799" cy="530163"/>
            </a:xfrm>
          </p:grpSpPr>
          <p:sp>
            <p:nvSpPr>
              <p:cNvPr id="255" name="TextBox 254">
                <a:extLst>
                  <a:ext uri="{FF2B5EF4-FFF2-40B4-BE49-F238E27FC236}">
                    <a16:creationId xmlns:a16="http://schemas.microsoft.com/office/drawing/2014/main" id="{8D0413F1-1300-42F6-A3F1-AD68FDC9F6A0}"/>
                  </a:ext>
                </a:extLst>
              </p:cNvPr>
              <p:cNvSpPr txBox="1"/>
              <p:nvPr/>
            </p:nvSpPr>
            <p:spPr>
              <a:xfrm>
                <a:off x="2004348" y="4560313"/>
                <a:ext cx="2564399" cy="276999"/>
              </a:xfrm>
              <a:prstGeom prst="rect">
                <a:avLst/>
              </a:prstGeom>
              <a:noFill/>
            </p:spPr>
            <p:txBody>
              <a:bodyPr wrap="square" rtlCol="0">
                <a:spAutoFit/>
              </a:bodyPr>
              <a:lstStyle/>
              <a:p>
                <a:pPr defTabSz="1371600">
                  <a:defRPr/>
                </a:pPr>
                <a:r>
                  <a:rPr lang="en-US" sz="2100" dirty="0" err="1">
                    <a:solidFill>
                      <a:prstClr val="black"/>
                    </a:solidFill>
                    <a:latin typeface="Agency FB" panose="020B0503020202020204" pitchFamily="34" charset="0"/>
                  </a:rPr>
                  <a:t>Menyusun</a:t>
                </a:r>
                <a:r>
                  <a:rPr lang="en-US" sz="2100" dirty="0">
                    <a:solidFill>
                      <a:prstClr val="black"/>
                    </a:solidFill>
                    <a:latin typeface="Agency FB" panose="020B0503020202020204" pitchFamily="34" charset="0"/>
                  </a:rPr>
                  <a:t> RKA-SKPD</a:t>
                </a:r>
              </a:p>
            </p:txBody>
          </p:sp>
          <p:sp>
            <p:nvSpPr>
              <p:cNvPr id="256" name="TextBox 255">
                <a:extLst>
                  <a:ext uri="{FF2B5EF4-FFF2-40B4-BE49-F238E27FC236}">
                    <a16:creationId xmlns:a16="http://schemas.microsoft.com/office/drawing/2014/main" id="{83B74DE3-FACB-4D5A-ADF2-B320FB33E799}"/>
                  </a:ext>
                </a:extLst>
              </p:cNvPr>
              <p:cNvSpPr txBox="1"/>
              <p:nvPr/>
            </p:nvSpPr>
            <p:spPr>
              <a:xfrm>
                <a:off x="1985513" y="4307149"/>
                <a:ext cx="2601799" cy="276998"/>
              </a:xfrm>
              <a:prstGeom prst="rect">
                <a:avLst/>
              </a:prstGeom>
              <a:noFill/>
            </p:spPr>
            <p:txBody>
              <a:bodyPr wrap="square" rtlCol="0">
                <a:spAutoFit/>
              </a:bodyPr>
              <a:lstStyle/>
              <a:p>
                <a:pPr defTabSz="1371600">
                  <a:defRPr/>
                </a:pPr>
                <a:r>
                  <a:rPr lang="en-US" altLang="ko-KR" sz="2100" b="1" dirty="0" err="1">
                    <a:solidFill>
                      <a:prstClr val="black">
                        <a:lumMod val="75000"/>
                        <a:lumOff val="25000"/>
                      </a:prstClr>
                    </a:solidFill>
                    <a:latin typeface="Calibri" panose="020F0502020204030204"/>
                    <a:ea typeface="맑은 고딕" panose="020B0503020000020004" pitchFamily="34" charset="-127"/>
                    <a:cs typeface="Arial" pitchFamily="34" charset="0"/>
                  </a:rPr>
                  <a:t>Minggu</a:t>
                </a:r>
                <a:r>
                  <a:rPr lang="en-US" altLang="ko-KR" sz="2100" b="1" dirty="0">
                    <a:solidFill>
                      <a:prstClr val="black">
                        <a:lumMod val="75000"/>
                        <a:lumOff val="25000"/>
                      </a:prstClr>
                    </a:solidFill>
                    <a:latin typeface="Calibri" panose="020F0502020204030204"/>
                    <a:ea typeface="맑은 고딕" panose="020B0503020000020004" pitchFamily="34" charset="-127"/>
                    <a:cs typeface="Arial" pitchFamily="34" charset="0"/>
                  </a:rPr>
                  <a:t> </a:t>
                </a:r>
                <a:r>
                  <a:rPr lang="en-US" altLang="ko-KR" sz="2100" b="1" dirty="0" err="1">
                    <a:solidFill>
                      <a:prstClr val="black">
                        <a:lumMod val="75000"/>
                        <a:lumOff val="25000"/>
                      </a:prstClr>
                    </a:solidFill>
                    <a:latin typeface="Calibri" panose="020F0502020204030204"/>
                    <a:ea typeface="맑은 고딕" panose="020B0503020000020004" pitchFamily="34" charset="-127"/>
                    <a:cs typeface="Arial" pitchFamily="34" charset="0"/>
                  </a:rPr>
                  <a:t>ke</a:t>
                </a:r>
                <a:r>
                  <a:rPr lang="en-US" altLang="ko-KR" sz="2100" b="1" dirty="0">
                    <a:solidFill>
                      <a:prstClr val="black">
                        <a:lumMod val="75000"/>
                        <a:lumOff val="25000"/>
                      </a:prstClr>
                    </a:solidFill>
                    <a:latin typeface="Calibri" panose="020F0502020204030204"/>
                    <a:ea typeface="맑은 고딕" panose="020B0503020000020004" pitchFamily="34" charset="-127"/>
                    <a:cs typeface="Arial" pitchFamily="34" charset="0"/>
                  </a:rPr>
                  <a:t>-III</a:t>
                </a:r>
                <a:endParaRPr lang="ko-KR" altLang="en-US" sz="2100" b="1" dirty="0">
                  <a:solidFill>
                    <a:prstClr val="black">
                      <a:lumMod val="75000"/>
                      <a:lumOff val="25000"/>
                    </a:prstClr>
                  </a:solidFill>
                  <a:latin typeface="Calibri" panose="020F0502020204030204"/>
                  <a:ea typeface="맑은 고딕" panose="020B0503020000020004" pitchFamily="34" charset="-127"/>
                  <a:cs typeface="Arial" pitchFamily="34" charset="0"/>
                </a:endParaRPr>
              </a:p>
            </p:txBody>
          </p:sp>
        </p:grpSp>
        <p:grpSp>
          <p:nvGrpSpPr>
            <p:cNvPr id="257" name="Group 256">
              <a:extLst>
                <a:ext uri="{FF2B5EF4-FFF2-40B4-BE49-F238E27FC236}">
                  <a16:creationId xmlns:a16="http://schemas.microsoft.com/office/drawing/2014/main" id="{9EF13CBF-C5CB-4310-988A-9789B7B0422A}"/>
                </a:ext>
              </a:extLst>
            </p:cNvPr>
            <p:cNvGrpSpPr/>
            <p:nvPr/>
          </p:nvGrpSpPr>
          <p:grpSpPr>
            <a:xfrm>
              <a:off x="455510" y="3423474"/>
              <a:ext cx="1615647" cy="593917"/>
              <a:chOff x="1923279" y="0"/>
              <a:chExt cx="1757005" cy="593917"/>
            </a:xfrm>
          </p:grpSpPr>
          <p:sp>
            <p:nvSpPr>
              <p:cNvPr id="258" name="Rectangle 257">
                <a:extLst>
                  <a:ext uri="{FF2B5EF4-FFF2-40B4-BE49-F238E27FC236}">
                    <a16:creationId xmlns:a16="http://schemas.microsoft.com/office/drawing/2014/main" id="{8C4C96A6-6224-4A38-BB81-84C5B863B5A5}"/>
                  </a:ext>
                </a:extLst>
              </p:cNvPr>
              <p:cNvSpPr/>
              <p:nvPr/>
            </p:nvSpPr>
            <p:spPr>
              <a:xfrm>
                <a:off x="1923279" y="0"/>
                <a:ext cx="1757005" cy="5939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9" name="TextBox 258">
                <a:extLst>
                  <a:ext uri="{FF2B5EF4-FFF2-40B4-BE49-F238E27FC236}">
                    <a16:creationId xmlns:a16="http://schemas.microsoft.com/office/drawing/2014/main" id="{EB8D8A91-AE7B-4562-A127-93641CB1690A}"/>
                  </a:ext>
                </a:extLst>
              </p:cNvPr>
              <p:cNvSpPr txBox="1"/>
              <p:nvPr/>
            </p:nvSpPr>
            <p:spPr>
              <a:xfrm>
                <a:off x="1923280" y="0"/>
                <a:ext cx="1512762" cy="5939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b" anchorCtr="0">
                <a:noAutofit/>
              </a:bodyPr>
              <a:lstStyle/>
              <a:p>
                <a:pPr defTabSz="1333500">
                  <a:lnSpc>
                    <a:spcPct val="90000"/>
                  </a:lnSpc>
                  <a:spcBef>
                    <a:spcPct val="0"/>
                  </a:spcBef>
                  <a:spcAft>
                    <a:spcPct val="35000"/>
                  </a:spcAft>
                  <a:defRPr/>
                </a:pPr>
                <a:r>
                  <a:rPr lang="en-US" sz="2100" dirty="0" err="1">
                    <a:solidFill>
                      <a:prstClr val="black"/>
                    </a:solidFill>
                    <a:latin typeface="Agency FB" panose="020B0503020202020204" pitchFamily="34" charset="0"/>
                  </a:rPr>
                  <a:t>Apabila</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tidak</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sepakat</a:t>
                </a:r>
                <a:r>
                  <a:rPr lang="en-US" sz="2100" dirty="0">
                    <a:solidFill>
                      <a:prstClr val="black"/>
                    </a:solidFill>
                    <a:latin typeface="Agency FB" panose="020B0503020202020204" pitchFamily="34" charset="0"/>
                  </a:rPr>
                  <a:t>, paling lama 6 </a:t>
                </a:r>
                <a:r>
                  <a:rPr lang="en-US" sz="2100" dirty="0" err="1">
                    <a:solidFill>
                      <a:prstClr val="black"/>
                    </a:solidFill>
                    <a:latin typeface="Agency FB" panose="020B0503020202020204" pitchFamily="34" charset="0"/>
                  </a:rPr>
                  <a:t>Minggu</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sejak</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disampaikan</a:t>
                </a:r>
                <a:endParaRPr lang="en-US" sz="2100" dirty="0">
                  <a:solidFill>
                    <a:prstClr val="black"/>
                  </a:solidFill>
                  <a:latin typeface="Agency FB" panose="020B0503020202020204" pitchFamily="34" charset="0"/>
                </a:endParaRPr>
              </a:p>
            </p:txBody>
          </p:sp>
        </p:grpSp>
        <p:cxnSp>
          <p:nvCxnSpPr>
            <p:cNvPr id="261" name="Connector: Elbow 260">
              <a:extLst>
                <a:ext uri="{FF2B5EF4-FFF2-40B4-BE49-F238E27FC236}">
                  <a16:creationId xmlns:a16="http://schemas.microsoft.com/office/drawing/2014/main" id="{DF21FCD9-5CB3-45A5-BC54-CC11C1E3B2F9}"/>
                </a:ext>
              </a:extLst>
            </p:cNvPr>
            <p:cNvCxnSpPr>
              <a:cxnSpLocks/>
              <a:stCxn id="231" idx="0"/>
              <a:endCxn id="202" idx="0"/>
            </p:cNvCxnSpPr>
            <p:nvPr/>
          </p:nvCxnSpPr>
          <p:spPr>
            <a:xfrm rot="16200000" flipH="1">
              <a:off x="3844798" y="3027570"/>
              <a:ext cx="5676" cy="3310092"/>
            </a:xfrm>
            <a:prstGeom prst="bentConnector3">
              <a:avLst>
                <a:gd name="adj1" fmla="val -31853735"/>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6AF3E9C0-8ADD-42E9-BDF2-886742876928}"/>
                </a:ext>
              </a:extLst>
            </p:cNvPr>
            <p:cNvCxnSpPr/>
            <p:nvPr/>
          </p:nvCxnSpPr>
          <p:spPr>
            <a:xfrm>
              <a:off x="1881055" y="3755080"/>
              <a:ext cx="31153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7" name="Connector: Elbow 276">
              <a:extLst>
                <a:ext uri="{FF2B5EF4-FFF2-40B4-BE49-F238E27FC236}">
                  <a16:creationId xmlns:a16="http://schemas.microsoft.com/office/drawing/2014/main" id="{AE416BF5-3FF4-4340-AE13-1EF55A529C2E}"/>
                </a:ext>
              </a:extLst>
            </p:cNvPr>
            <p:cNvCxnSpPr>
              <a:cxnSpLocks/>
              <a:stCxn id="204" idx="0"/>
              <a:endCxn id="205" idx="0"/>
            </p:cNvCxnSpPr>
            <p:nvPr/>
          </p:nvCxnSpPr>
          <p:spPr>
            <a:xfrm rot="5400000" flipH="1" flipV="1">
              <a:off x="9640297" y="3857931"/>
              <a:ext cx="12700" cy="1655046"/>
            </a:xfrm>
            <a:prstGeom prst="bentConnector3">
              <a:avLst>
                <a:gd name="adj1" fmla="val 14672724"/>
              </a:avLst>
            </a:prstGeom>
            <a:ln w="3175">
              <a:prstDash val="dash"/>
            </a:ln>
          </p:spPr>
          <p:style>
            <a:lnRef idx="1">
              <a:schemeClr val="accent1"/>
            </a:lnRef>
            <a:fillRef idx="0">
              <a:schemeClr val="accent1"/>
            </a:fillRef>
            <a:effectRef idx="0">
              <a:schemeClr val="accent1"/>
            </a:effectRef>
            <a:fontRef idx="minor">
              <a:schemeClr val="tx1"/>
            </a:fontRef>
          </p:style>
        </p:cxnSp>
        <p:sp>
          <p:nvSpPr>
            <p:cNvPr id="283" name="TextBox 282">
              <a:extLst>
                <a:ext uri="{FF2B5EF4-FFF2-40B4-BE49-F238E27FC236}">
                  <a16:creationId xmlns:a16="http://schemas.microsoft.com/office/drawing/2014/main" id="{163B13EE-0BBE-43BE-B175-064B64531D26}"/>
                </a:ext>
              </a:extLst>
            </p:cNvPr>
            <p:cNvSpPr txBox="1"/>
            <p:nvPr/>
          </p:nvSpPr>
          <p:spPr>
            <a:xfrm>
              <a:off x="8979636" y="1994058"/>
              <a:ext cx="1391054" cy="5390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b" anchorCtr="0">
              <a:noAutofit/>
            </a:bodyPr>
            <a:lstStyle/>
            <a:p>
              <a:pPr algn="ctr" defTabSz="1333500">
                <a:lnSpc>
                  <a:spcPct val="90000"/>
                </a:lnSpc>
                <a:spcBef>
                  <a:spcPct val="0"/>
                </a:spcBef>
                <a:spcAft>
                  <a:spcPct val="35000"/>
                </a:spcAft>
                <a:defRPr/>
              </a:pPr>
              <a:r>
                <a:rPr lang="en-US" sz="2100" dirty="0" err="1">
                  <a:solidFill>
                    <a:prstClr val="black"/>
                  </a:solidFill>
                  <a:latin typeface="Agency FB" panose="020B0503020202020204" pitchFamily="34" charset="0"/>
                </a:rPr>
                <a:t>Evaluasi</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Ranc</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Perda</a:t>
              </a:r>
              <a:r>
                <a:rPr lang="en-US" sz="2100" dirty="0">
                  <a:solidFill>
                    <a:prstClr val="black"/>
                  </a:solidFill>
                  <a:latin typeface="Agency FB" panose="020B0503020202020204" pitchFamily="34" charset="0"/>
                </a:rPr>
                <a:t> APBD &amp; </a:t>
              </a:r>
              <a:r>
                <a:rPr lang="en-US" sz="2100" dirty="0" err="1">
                  <a:solidFill>
                    <a:prstClr val="black"/>
                  </a:solidFill>
                  <a:latin typeface="Agency FB" panose="020B0503020202020204" pitchFamily="34" charset="0"/>
                </a:rPr>
                <a:t>Ranc</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Perkada</a:t>
              </a:r>
              <a:r>
                <a:rPr lang="en-US" sz="2100" dirty="0">
                  <a:solidFill>
                    <a:prstClr val="black"/>
                  </a:solidFill>
                  <a:latin typeface="Agency FB" panose="020B0503020202020204" pitchFamily="34" charset="0"/>
                </a:rPr>
                <a:t> </a:t>
              </a:r>
              <a:r>
                <a:rPr lang="en-US" sz="2100" dirty="0" err="1">
                  <a:solidFill>
                    <a:prstClr val="black"/>
                  </a:solidFill>
                  <a:latin typeface="Agency FB" panose="020B0503020202020204" pitchFamily="34" charset="0"/>
                </a:rPr>
                <a:t>Penjabaran</a:t>
              </a:r>
              <a:r>
                <a:rPr lang="en-US" sz="2100" dirty="0">
                  <a:solidFill>
                    <a:prstClr val="black"/>
                  </a:solidFill>
                  <a:latin typeface="Agency FB" panose="020B0503020202020204" pitchFamily="34" charset="0"/>
                </a:rPr>
                <a:t> APBD</a:t>
              </a:r>
            </a:p>
          </p:txBody>
        </p:sp>
        <p:cxnSp>
          <p:nvCxnSpPr>
            <p:cNvPr id="285" name="Straight Connector 284">
              <a:extLst>
                <a:ext uri="{FF2B5EF4-FFF2-40B4-BE49-F238E27FC236}">
                  <a16:creationId xmlns:a16="http://schemas.microsoft.com/office/drawing/2014/main" id="{E1C55617-BB92-4E46-89CB-8293E9275010}"/>
                </a:ext>
              </a:extLst>
            </p:cNvPr>
            <p:cNvCxnSpPr>
              <a:cxnSpLocks/>
              <a:stCxn id="283" idx="2"/>
            </p:cNvCxnSpPr>
            <p:nvPr/>
          </p:nvCxnSpPr>
          <p:spPr>
            <a:xfrm>
              <a:off x="9675163" y="2533073"/>
              <a:ext cx="0" cy="28799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6" name="직사각형 1">
              <a:extLst>
                <a:ext uri="{FF2B5EF4-FFF2-40B4-BE49-F238E27FC236}">
                  <a16:creationId xmlns:a16="http://schemas.microsoft.com/office/drawing/2014/main" id="{DB5EC140-9DEF-4093-BEAB-1D087FADA5FF}"/>
                </a:ext>
              </a:extLst>
            </p:cNvPr>
            <p:cNvSpPr/>
            <p:nvPr/>
          </p:nvSpPr>
          <p:spPr>
            <a:xfrm>
              <a:off x="77279" y="4694714"/>
              <a:ext cx="1237008" cy="360040"/>
            </a:xfrm>
            <a:prstGeom prst="rect">
              <a:avLst/>
            </a:prstGeom>
            <a:solidFill>
              <a:srgbClr val="FF0000"/>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en-US" altLang="ko-KR" sz="2700" b="1" dirty="0">
                  <a:solidFill>
                    <a:prstClr val="white"/>
                  </a:solidFill>
                  <a:latin typeface="Agency FB" panose="020B0503020202020204" pitchFamily="34" charset="0"/>
                  <a:ea typeface="맑은 고딕" panose="020B0503020000020004" pitchFamily="34" charset="-127"/>
                </a:rPr>
                <a:t>RKPD</a:t>
              </a:r>
              <a:endParaRPr lang="ko-KR" altLang="en-US" sz="2700" b="1" dirty="0">
                <a:solidFill>
                  <a:prstClr val="white"/>
                </a:solidFill>
                <a:latin typeface="Agency FB" panose="020B0503020202020204" pitchFamily="34" charset="0"/>
                <a:ea typeface="맑은 고딕" panose="020B0503020000020004" pitchFamily="34" charset="-127"/>
              </a:endParaRPr>
            </a:p>
          </p:txBody>
        </p:sp>
      </p:grpSp>
      <p:sp>
        <p:nvSpPr>
          <p:cNvPr id="111" name="Rectangle 51">
            <a:extLst>
              <a:ext uri="{FF2B5EF4-FFF2-40B4-BE49-F238E27FC236}">
                <a16:creationId xmlns:a16="http://schemas.microsoft.com/office/drawing/2014/main" id="{B26F1437-9738-4B0C-98FD-1F9814505790}"/>
              </a:ext>
            </a:extLst>
          </p:cNvPr>
          <p:cNvSpPr/>
          <p:nvPr/>
        </p:nvSpPr>
        <p:spPr>
          <a:xfrm>
            <a:off x="2367419" y="243180"/>
            <a:ext cx="9412961" cy="82779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defTabSz="1371600">
              <a:defRPr/>
            </a:pPr>
            <a:r>
              <a:rPr lang="en-US" sz="4800" b="1" kern="0" dirty="0">
                <a:solidFill>
                  <a:prstClr val="black"/>
                </a:solidFill>
                <a:latin typeface="Agency FB" panose="020B0503020202020204" pitchFamily="34" charset="0"/>
                <a:ea typeface="Cambria" panose="02040503050406030204" pitchFamily="18" charset="0"/>
              </a:rPr>
              <a:t>TAHAPAN DAN JADWAL PENYUSUNAN APBD</a:t>
            </a:r>
          </a:p>
        </p:txBody>
      </p:sp>
      <p:grpSp>
        <p:nvGrpSpPr>
          <p:cNvPr id="96" name="Group 95">
            <a:extLst>
              <a:ext uri="{FF2B5EF4-FFF2-40B4-BE49-F238E27FC236}">
                <a16:creationId xmlns:a16="http://schemas.microsoft.com/office/drawing/2014/main" id="{A6832753-B4E3-41BD-91FF-67AED10B7471}"/>
              </a:ext>
            </a:extLst>
          </p:cNvPr>
          <p:cNvGrpSpPr/>
          <p:nvPr/>
        </p:nvGrpSpPr>
        <p:grpSpPr>
          <a:xfrm>
            <a:off x="1" y="9583842"/>
            <a:ext cx="10148480" cy="718586"/>
            <a:chOff x="0" y="6454539"/>
            <a:chExt cx="6765653" cy="479057"/>
          </a:xfrm>
        </p:grpSpPr>
        <p:pic>
          <p:nvPicPr>
            <p:cNvPr id="97" name="Picture 38">
              <a:extLst>
                <a:ext uri="{FF2B5EF4-FFF2-40B4-BE49-F238E27FC236}">
                  <a16:creationId xmlns:a16="http://schemas.microsoft.com/office/drawing/2014/main" id="{EAC6C492-FEEA-4A4F-895D-884E5D8F3D43}"/>
                </a:ext>
              </a:extLst>
            </p:cNvPr>
            <p:cNvPicPr>
              <a:picLocks noChangeAspect="1"/>
            </p:cNvPicPr>
            <p:nvPr/>
          </p:nvPicPr>
          <p:blipFill>
            <a:blip r:embed="rId3" cstate="print">
              <a:duotone>
                <a:schemeClr val="accent1">
                  <a:shade val="45000"/>
                  <a:satMod val="135000"/>
                </a:schemeClr>
                <a:prstClr val="white"/>
              </a:duotone>
            </a:blip>
            <a:stretch>
              <a:fillRect/>
            </a:stretch>
          </p:blipFill>
          <p:spPr bwMode="auto">
            <a:xfrm>
              <a:off x="406874" y="6617645"/>
              <a:ext cx="213436" cy="206746"/>
            </a:xfrm>
            <a:prstGeom prst="rect">
              <a:avLst/>
            </a:prstGeom>
          </p:spPr>
        </p:pic>
        <p:sp>
          <p:nvSpPr>
            <p:cNvPr id="98" name="TextBox 97">
              <a:extLst>
                <a:ext uri="{FF2B5EF4-FFF2-40B4-BE49-F238E27FC236}">
                  <a16:creationId xmlns:a16="http://schemas.microsoft.com/office/drawing/2014/main" id="{17CC202B-E00D-4A5B-B651-0E95CC232498}"/>
                </a:ext>
              </a:extLst>
            </p:cNvPr>
            <p:cNvSpPr txBox="1">
              <a:spLocks noChangeArrowheads="1"/>
            </p:cNvSpPr>
            <p:nvPr/>
          </p:nvSpPr>
          <p:spPr bwMode="auto">
            <a:xfrm>
              <a:off x="542174" y="6557197"/>
              <a:ext cx="1282744" cy="27657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fontAlgn="base">
                <a:spcBef>
                  <a:spcPct val="0"/>
                </a:spcBef>
                <a:spcAft>
                  <a:spcPct val="0"/>
                </a:spcAft>
                <a:defRPr/>
              </a:pPr>
              <a:r>
                <a:rPr lang="en-AU" altLang="en-US" sz="2096" b="1" dirty="0">
                  <a:solidFill>
                    <a:srgbClr val="FFFFFF"/>
                  </a:solidFill>
                  <a:latin typeface="Cambria" panose="02040503050406030204" pitchFamily="18" charset="0"/>
                </a:rPr>
                <a:t>@</a:t>
              </a:r>
              <a:r>
                <a:rPr lang="en-AU" altLang="en-US" sz="2096" b="1" dirty="0" err="1">
                  <a:solidFill>
                    <a:srgbClr val="FFFFFF"/>
                  </a:solidFill>
                  <a:latin typeface="Cambria" panose="02040503050406030204" pitchFamily="18" charset="0"/>
                </a:rPr>
                <a:t>kemendagri</a:t>
              </a:r>
              <a:endParaRPr lang="en-AU" altLang="en-US" sz="2096" b="1" dirty="0">
                <a:solidFill>
                  <a:srgbClr val="FFFFFF"/>
                </a:solidFill>
                <a:latin typeface="Cambria" panose="02040503050406030204" pitchFamily="18" charset="0"/>
              </a:endParaRPr>
            </a:p>
          </p:txBody>
        </p:sp>
        <p:sp>
          <p:nvSpPr>
            <p:cNvPr id="112" name="TextBox 111">
              <a:extLst>
                <a:ext uri="{FF2B5EF4-FFF2-40B4-BE49-F238E27FC236}">
                  <a16:creationId xmlns:a16="http://schemas.microsoft.com/office/drawing/2014/main" id="{928D9249-5633-4A58-B83D-93B6E294834D}"/>
                </a:ext>
              </a:extLst>
            </p:cNvPr>
            <p:cNvSpPr txBox="1">
              <a:spLocks noChangeArrowheads="1"/>
            </p:cNvSpPr>
            <p:nvPr/>
          </p:nvSpPr>
          <p:spPr bwMode="auto">
            <a:xfrm>
              <a:off x="1760495" y="6566264"/>
              <a:ext cx="1282744" cy="27657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fontAlgn="base">
                <a:spcBef>
                  <a:spcPct val="0"/>
                </a:spcBef>
                <a:spcAft>
                  <a:spcPct val="0"/>
                </a:spcAft>
                <a:defRPr/>
              </a:pPr>
              <a:r>
                <a:rPr lang="en-AU" altLang="en-US" sz="2096" b="1" dirty="0">
                  <a:solidFill>
                    <a:srgbClr val="FFFFFF"/>
                  </a:solidFill>
                  <a:latin typeface="Cambria" panose="02040503050406030204" pitchFamily="18" charset="0"/>
                </a:rPr>
                <a:t>@</a:t>
              </a:r>
              <a:r>
                <a:rPr lang="en-AU" altLang="en-US" sz="2096" b="1" dirty="0" err="1">
                  <a:solidFill>
                    <a:srgbClr val="FFFFFF"/>
                  </a:solidFill>
                  <a:latin typeface="Cambria" panose="02040503050406030204" pitchFamily="18" charset="0"/>
                </a:rPr>
                <a:t>kemendagri</a:t>
              </a:r>
              <a:endParaRPr lang="en-AU" altLang="en-US" sz="2096" b="1" dirty="0">
                <a:solidFill>
                  <a:srgbClr val="FFFFFF"/>
                </a:solidFill>
                <a:latin typeface="Cambria" panose="02040503050406030204" pitchFamily="18" charset="0"/>
              </a:endParaRPr>
            </a:p>
          </p:txBody>
        </p:sp>
        <p:sp>
          <p:nvSpPr>
            <p:cNvPr id="113" name="TextBox 112">
              <a:extLst>
                <a:ext uri="{FF2B5EF4-FFF2-40B4-BE49-F238E27FC236}">
                  <a16:creationId xmlns:a16="http://schemas.microsoft.com/office/drawing/2014/main" id="{57352B0A-8BAF-4154-BDEC-1DE31C10F581}"/>
                </a:ext>
              </a:extLst>
            </p:cNvPr>
            <p:cNvSpPr txBox="1">
              <a:spLocks noChangeArrowheads="1"/>
            </p:cNvSpPr>
            <p:nvPr/>
          </p:nvSpPr>
          <p:spPr bwMode="auto">
            <a:xfrm>
              <a:off x="3280690" y="6590620"/>
              <a:ext cx="1487929" cy="276571"/>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fontAlgn="base">
                <a:spcBef>
                  <a:spcPct val="0"/>
                </a:spcBef>
                <a:spcAft>
                  <a:spcPct val="0"/>
                </a:spcAft>
                <a:defRPr/>
              </a:pPr>
              <a:r>
                <a:rPr lang="en-AU" altLang="en-US" sz="2096" b="1">
                  <a:solidFill>
                    <a:srgbClr val="FFFFFF"/>
                  </a:solidFill>
                  <a:latin typeface="Cambria" panose="02040503050406030204" pitchFamily="18" charset="0"/>
                </a:rPr>
                <a:t>@kemendagri_ri</a:t>
              </a:r>
            </a:p>
          </p:txBody>
        </p:sp>
        <p:pic>
          <p:nvPicPr>
            <p:cNvPr id="114" name="Picture 46">
              <a:extLst>
                <a:ext uri="{FF2B5EF4-FFF2-40B4-BE49-F238E27FC236}">
                  <a16:creationId xmlns:a16="http://schemas.microsoft.com/office/drawing/2014/main" id="{EE8202FB-3203-4ED2-BA6B-2099C54A97EE}"/>
                </a:ext>
              </a:extLst>
            </p:cNvPr>
            <p:cNvPicPr>
              <a:picLocks noChangeAspect="1"/>
            </p:cNvPicPr>
            <p:nvPr/>
          </p:nvPicPr>
          <p:blipFill>
            <a:blip r:embed="rId4">
              <a:grayscl/>
              <a:biLevel thresh="50000"/>
            </a:blip>
            <a:srcRect/>
            <a:stretch>
              <a:fillRect/>
            </a:stretch>
          </p:blipFill>
          <p:spPr bwMode="auto">
            <a:xfrm>
              <a:off x="3039862" y="6655872"/>
              <a:ext cx="231922" cy="210085"/>
            </a:xfrm>
            <a:prstGeom prst="rect">
              <a:avLst/>
            </a:prstGeom>
            <a:noFill/>
            <a:ln>
              <a:noFill/>
            </a:ln>
          </p:spPr>
        </p:pic>
        <p:pic>
          <p:nvPicPr>
            <p:cNvPr id="115" name="Picture 47">
              <a:extLst>
                <a:ext uri="{FF2B5EF4-FFF2-40B4-BE49-F238E27FC236}">
                  <a16:creationId xmlns:a16="http://schemas.microsoft.com/office/drawing/2014/main" id="{4EA02884-5402-46A9-AAD7-92B549D91BCE}"/>
                </a:ext>
              </a:extLst>
            </p:cNvPr>
            <p:cNvPicPr>
              <a:picLocks noChangeAspect="1"/>
            </p:cNvPicPr>
            <p:nvPr/>
          </p:nvPicPr>
          <p:blipFill>
            <a:blip r:embed="rId5">
              <a:grayscl/>
              <a:biLevel thresh="50000"/>
            </a:blip>
            <a:srcRect/>
            <a:stretch>
              <a:fillRect/>
            </a:stretch>
          </p:blipFill>
          <p:spPr bwMode="auto">
            <a:xfrm>
              <a:off x="4756694" y="6660649"/>
              <a:ext cx="268783" cy="192577"/>
            </a:xfrm>
            <a:prstGeom prst="rect">
              <a:avLst/>
            </a:prstGeom>
            <a:noFill/>
            <a:ln>
              <a:noFill/>
            </a:ln>
          </p:spPr>
        </p:pic>
        <p:pic>
          <p:nvPicPr>
            <p:cNvPr id="116" name="Picture 37">
              <a:extLst>
                <a:ext uri="{FF2B5EF4-FFF2-40B4-BE49-F238E27FC236}">
                  <a16:creationId xmlns:a16="http://schemas.microsoft.com/office/drawing/2014/main" id="{97A97173-D773-4FEB-BDF6-60FCABFED737}"/>
                </a:ext>
              </a:extLst>
            </p:cNvPr>
            <p:cNvPicPr>
              <a:picLocks noChangeAspect="1"/>
            </p:cNvPicPr>
            <p:nvPr/>
          </p:nvPicPr>
          <p:blipFill>
            <a:blip r:embed="rId6">
              <a:duotone>
                <a:schemeClr val="accent5">
                  <a:shade val="45000"/>
                  <a:satMod val="135000"/>
                </a:schemeClr>
                <a:prstClr val="white"/>
              </a:duotone>
              <a:alphaModFix/>
              <a:lum bright="-14000" contrast="48000"/>
            </a:blip>
            <a:srcRect/>
            <a:stretch>
              <a:fillRect/>
            </a:stretch>
          </p:blipFill>
          <p:spPr bwMode="auto">
            <a:xfrm rot="10800000" flipH="1">
              <a:off x="0" y="6454539"/>
              <a:ext cx="6765653" cy="479057"/>
            </a:xfrm>
            <a:prstGeom prst="rect">
              <a:avLst/>
            </a:prstGeom>
            <a:solidFill>
              <a:schemeClr val="bg1"/>
            </a:solidFill>
            <a:ln>
              <a:noFill/>
            </a:ln>
          </p:spPr>
        </p:pic>
        <p:pic>
          <p:nvPicPr>
            <p:cNvPr id="117" name="Picture 116">
              <a:extLst>
                <a:ext uri="{FF2B5EF4-FFF2-40B4-BE49-F238E27FC236}">
                  <a16:creationId xmlns:a16="http://schemas.microsoft.com/office/drawing/2014/main" id="{85A38139-2B95-4D71-BDDE-0114F5EA38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863" y="6600707"/>
              <a:ext cx="3775228" cy="176376"/>
            </a:xfrm>
            <a:prstGeom prst="rect">
              <a:avLst/>
            </a:prstGeom>
          </p:spPr>
        </p:pic>
      </p:grpSp>
      <p:sp>
        <p:nvSpPr>
          <p:cNvPr id="91" name="Google Shape;194;p3"/>
          <p:cNvSpPr txBox="1"/>
          <p:nvPr/>
        </p:nvSpPr>
        <p:spPr>
          <a:xfrm>
            <a:off x="17660165" y="9869079"/>
            <a:ext cx="594350" cy="387885"/>
          </a:xfrm>
          <a:prstGeom prst="rect">
            <a:avLst/>
          </a:prstGeom>
          <a:noFill/>
          <a:ln>
            <a:noFill/>
          </a:ln>
        </p:spPr>
        <p:txBody>
          <a:bodyPr spcFirstLastPara="1" wrap="square" lIns="68550" tIns="68550" rIns="137138" bIns="68550" anchor="ctr" anchorCtr="0">
            <a:noAutofit/>
          </a:bodyPr>
          <a:lstStyle/>
          <a:p>
            <a:pPr defTabSz="1371600">
              <a:buClr>
                <a:srgbClr val="000000"/>
              </a:buClr>
              <a:buSzPts val="1781"/>
              <a:defRPr/>
            </a:pPr>
            <a:r>
              <a:rPr lang="en-US" sz="2672" b="1" dirty="0">
                <a:solidFill>
                  <a:srgbClr val="000000"/>
                </a:solidFill>
                <a:latin typeface="Arial"/>
                <a:ea typeface="Arial"/>
                <a:cs typeface="Arial"/>
                <a:sym typeface="Arial"/>
              </a:rPr>
              <a:t>12</a:t>
            </a:r>
            <a:endParaRPr sz="2672"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18572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CB0C5D8F-29B1-4344-B6B8-07678FE254A9}"/>
              </a:ext>
            </a:extLst>
          </p:cNvPr>
          <p:cNvSpPr/>
          <p:nvPr/>
        </p:nvSpPr>
        <p:spPr>
          <a:xfrm rot="16200000">
            <a:off x="8556779" y="-6636753"/>
            <a:ext cx="1188132" cy="1828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ko-KR" altLang="en-US" sz="4050">
              <a:solidFill>
                <a:prstClr val="white"/>
              </a:solidFill>
              <a:latin typeface="Calibri"/>
              <a:ea typeface="맑은 고딕" panose="020B0503020000020004" pitchFamily="34" charset="-127"/>
              <a:cs typeface="Arial" pitchFamily="34" charset="0"/>
            </a:endParaRPr>
          </a:p>
        </p:txBody>
      </p:sp>
      <p:sp>
        <p:nvSpPr>
          <p:cNvPr id="64" name="TextBox 63">
            <a:extLst>
              <a:ext uri="{FF2B5EF4-FFF2-40B4-BE49-F238E27FC236}">
                <a16:creationId xmlns:a16="http://schemas.microsoft.com/office/drawing/2014/main" id="{28FA77E4-DD35-4F18-B324-E7DD385E0093}"/>
              </a:ext>
            </a:extLst>
          </p:cNvPr>
          <p:cNvSpPr txBox="1"/>
          <p:nvPr/>
        </p:nvSpPr>
        <p:spPr>
          <a:xfrm>
            <a:off x="7264931" y="3772346"/>
            <a:ext cx="10853891" cy="415498"/>
          </a:xfrm>
          <a:prstGeom prst="rect">
            <a:avLst/>
          </a:prstGeom>
          <a:noFill/>
        </p:spPr>
        <p:txBody>
          <a:bodyPr wrap="square" rtlCol="0">
            <a:spAutoFit/>
          </a:bodyPr>
          <a:lstStyle/>
          <a:p>
            <a:pPr defTabSz="1371600">
              <a:defRPr/>
            </a:pPr>
            <a:endParaRPr lang="ko-KR" altLang="en-US" sz="2100" b="1" dirty="0">
              <a:solidFill>
                <a:srgbClr val="FFC000"/>
              </a:solidFill>
              <a:latin typeface="Calibri"/>
              <a:ea typeface="맑은 고딕" panose="020B0503020000020004" pitchFamily="34" charset="-127"/>
              <a:cs typeface="Arial" pitchFamily="34" charset="0"/>
            </a:endParaRPr>
          </a:p>
        </p:txBody>
      </p:sp>
      <p:sp>
        <p:nvSpPr>
          <p:cNvPr id="68" name="TextBox 67">
            <a:extLst>
              <a:ext uri="{FF2B5EF4-FFF2-40B4-BE49-F238E27FC236}">
                <a16:creationId xmlns:a16="http://schemas.microsoft.com/office/drawing/2014/main" id="{B67F1F73-EB31-4F23-BEBD-FFC9F8C4FACE}"/>
              </a:ext>
            </a:extLst>
          </p:cNvPr>
          <p:cNvSpPr txBox="1"/>
          <p:nvPr/>
        </p:nvSpPr>
        <p:spPr>
          <a:xfrm>
            <a:off x="822946" y="3048800"/>
            <a:ext cx="13757150" cy="464871"/>
          </a:xfrm>
          <a:prstGeom prst="rect">
            <a:avLst/>
          </a:prstGeom>
          <a:solidFill>
            <a:schemeClr val="bg1"/>
          </a:solidFill>
        </p:spPr>
        <p:txBody>
          <a:bodyPr wrap="square" numCol="1" rtlCol="0">
            <a:spAutoFit/>
          </a:bodyPr>
          <a:lstStyle/>
          <a:p>
            <a:pPr marL="5486400" lvl="8" defTabSz="1371600">
              <a:lnSpc>
                <a:spcPct val="150000"/>
              </a:lnSpc>
              <a:buClr>
                <a:srgbClr val="FFC000"/>
              </a:buClr>
              <a:buSzPct val="120000"/>
              <a:defRPr/>
            </a:pPr>
            <a:endParaRPr lang="en-US" altLang="ko-KR" dirty="0">
              <a:solidFill>
                <a:prstClr val="black">
                  <a:lumMod val="75000"/>
                  <a:lumOff val="25000"/>
                </a:prstClr>
              </a:solidFill>
              <a:latin typeface="Calibri"/>
              <a:ea typeface="맑은 고딕" panose="020B0503020000020004" pitchFamily="34" charset="-127"/>
              <a:cs typeface="Arial" pitchFamily="34" charset="0"/>
            </a:endParaRPr>
          </a:p>
        </p:txBody>
      </p:sp>
      <p:sp>
        <p:nvSpPr>
          <p:cNvPr id="38" name="Rectangle 2"/>
          <p:cNvSpPr txBox="1">
            <a:spLocks noChangeArrowheads="1"/>
          </p:cNvSpPr>
          <p:nvPr/>
        </p:nvSpPr>
        <p:spPr>
          <a:xfrm>
            <a:off x="701316" y="2015616"/>
            <a:ext cx="2682444" cy="800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defRPr/>
            </a:pPr>
            <a:r>
              <a:rPr lang="en-US" sz="3000" b="1" dirty="0" err="1">
                <a:solidFill>
                  <a:prstClr val="black"/>
                </a:solidFill>
                <a:latin typeface="Calibri"/>
                <a:cs typeface="Calibri"/>
              </a:rPr>
              <a:t>Perencanaan</a:t>
            </a:r>
            <a:endParaRPr lang="en-US" sz="3600" i="1" dirty="0">
              <a:solidFill>
                <a:prstClr val="black"/>
              </a:solidFill>
              <a:latin typeface="Calibri"/>
              <a:cs typeface="Calibri"/>
            </a:endParaRPr>
          </a:p>
        </p:txBody>
      </p:sp>
      <p:sp>
        <p:nvSpPr>
          <p:cNvPr id="39" name="Rectangle 3"/>
          <p:cNvSpPr txBox="1">
            <a:spLocks noRot="1" noChangeArrowheads="1"/>
          </p:cNvSpPr>
          <p:nvPr/>
        </p:nvSpPr>
        <p:spPr>
          <a:xfrm>
            <a:off x="3277491" y="859181"/>
            <a:ext cx="8005860" cy="857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lnSpc>
                <a:spcPct val="85000"/>
              </a:lnSpc>
              <a:defRPr/>
            </a:pPr>
            <a:r>
              <a:rPr lang="en-US" sz="4500" dirty="0">
                <a:solidFill>
                  <a:prstClr val="black"/>
                </a:solidFill>
                <a:latin typeface="Calibri"/>
                <a:cs typeface="Calibri"/>
              </a:rPr>
              <a:t>LINGKUP KEUANGAN DAERAH</a:t>
            </a:r>
          </a:p>
        </p:txBody>
      </p:sp>
      <p:sp>
        <p:nvSpPr>
          <p:cNvPr id="40" name="Rectangle 4"/>
          <p:cNvSpPr>
            <a:spLocks noChangeArrowheads="1"/>
          </p:cNvSpPr>
          <p:nvPr/>
        </p:nvSpPr>
        <p:spPr bwMode="auto">
          <a:xfrm>
            <a:off x="7099160" y="1843608"/>
            <a:ext cx="3314700" cy="97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spcBef>
                <a:spcPct val="20000"/>
              </a:spcBef>
              <a:buClr>
                <a:srgbClr val="44546A"/>
              </a:buClr>
              <a:buSzPct val="115000"/>
              <a:defRPr/>
            </a:pPr>
            <a:r>
              <a:rPr lang="en-US" sz="3000" b="1" dirty="0" err="1">
                <a:solidFill>
                  <a:prstClr val="black"/>
                </a:solidFill>
                <a:latin typeface="Calibri"/>
                <a:cs typeface="Calibri"/>
              </a:rPr>
              <a:t>Pelaksanaan</a:t>
            </a:r>
            <a:r>
              <a:rPr lang="en-US" sz="3000" b="1" dirty="0">
                <a:solidFill>
                  <a:prstClr val="black"/>
                </a:solidFill>
                <a:latin typeface="Calibri"/>
                <a:cs typeface="Calibri"/>
              </a:rPr>
              <a:t>/ </a:t>
            </a:r>
            <a:r>
              <a:rPr lang="en-US" sz="3000" b="1" dirty="0" err="1">
                <a:solidFill>
                  <a:prstClr val="black"/>
                </a:solidFill>
                <a:latin typeface="Calibri"/>
                <a:cs typeface="Calibri"/>
              </a:rPr>
              <a:t>Penatausahaan</a:t>
            </a:r>
            <a:r>
              <a:rPr lang="en-US" sz="3000" b="1" dirty="0">
                <a:solidFill>
                  <a:prstClr val="black"/>
                </a:solidFill>
                <a:latin typeface="Calibri"/>
                <a:cs typeface="Calibri"/>
              </a:rPr>
              <a:t> </a:t>
            </a:r>
            <a:endParaRPr lang="en-US" sz="3000" b="1" i="1" dirty="0">
              <a:solidFill>
                <a:prstClr val="black"/>
              </a:solidFill>
              <a:latin typeface="Calibri"/>
              <a:cs typeface="Calibri"/>
            </a:endParaRPr>
          </a:p>
        </p:txBody>
      </p:sp>
      <p:sp>
        <p:nvSpPr>
          <p:cNvPr id="41" name="Rectangle 5"/>
          <p:cNvSpPr>
            <a:spLocks noChangeArrowheads="1"/>
          </p:cNvSpPr>
          <p:nvPr/>
        </p:nvSpPr>
        <p:spPr bwMode="auto">
          <a:xfrm flipH="1">
            <a:off x="10862612" y="1905282"/>
            <a:ext cx="344887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spcBef>
                <a:spcPct val="20000"/>
              </a:spcBef>
              <a:buClr>
                <a:srgbClr val="44546A"/>
              </a:buClr>
              <a:buSzPct val="115000"/>
              <a:defRPr/>
            </a:pPr>
            <a:r>
              <a:rPr lang="en-US" sz="2700" b="1" dirty="0" err="1">
                <a:solidFill>
                  <a:prstClr val="black"/>
                </a:solidFill>
                <a:latin typeface="Calibri"/>
                <a:cs typeface="Calibri"/>
              </a:rPr>
              <a:t>Pelaporan</a:t>
            </a:r>
            <a:r>
              <a:rPr lang="en-US" sz="2700" b="1" dirty="0">
                <a:solidFill>
                  <a:prstClr val="black"/>
                </a:solidFill>
                <a:latin typeface="Calibri"/>
                <a:cs typeface="Calibri"/>
              </a:rPr>
              <a:t>/</a:t>
            </a:r>
          </a:p>
          <a:p>
            <a:pPr algn="ctr" defTabSz="1371600">
              <a:spcBef>
                <a:spcPct val="20000"/>
              </a:spcBef>
              <a:buClr>
                <a:srgbClr val="44546A"/>
              </a:buClr>
              <a:buSzPct val="115000"/>
              <a:defRPr/>
            </a:pPr>
            <a:r>
              <a:rPr lang="en-US" sz="2700" b="1" dirty="0" err="1">
                <a:solidFill>
                  <a:prstClr val="black"/>
                </a:solidFill>
                <a:latin typeface="Calibri"/>
                <a:cs typeface="Calibri"/>
              </a:rPr>
              <a:t>Pertanggungjawaban</a:t>
            </a:r>
            <a:endParaRPr lang="en-US" sz="2700" b="1" i="1" dirty="0">
              <a:solidFill>
                <a:prstClr val="black"/>
              </a:solidFill>
              <a:latin typeface="Calibri"/>
              <a:cs typeface="Calibri"/>
            </a:endParaRPr>
          </a:p>
        </p:txBody>
      </p:sp>
      <p:sp>
        <p:nvSpPr>
          <p:cNvPr id="42" name="Rectangle 6"/>
          <p:cNvSpPr>
            <a:spLocks noChangeArrowheads="1"/>
          </p:cNvSpPr>
          <p:nvPr/>
        </p:nvSpPr>
        <p:spPr bwMode="auto">
          <a:xfrm>
            <a:off x="467380" y="3013992"/>
            <a:ext cx="651748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1371600">
              <a:spcBef>
                <a:spcPct val="20000"/>
              </a:spcBef>
              <a:buClr>
                <a:srgbClr val="44546A"/>
              </a:buClr>
              <a:buSzPct val="115000"/>
              <a:defRPr/>
            </a:pPr>
            <a:r>
              <a:rPr lang="en-US" sz="2400" dirty="0">
                <a:solidFill>
                  <a:prstClr val="black"/>
                </a:solidFill>
                <a:latin typeface="Calibri"/>
                <a:cs typeface="Calibri"/>
              </a:rPr>
              <a:t>    Output/Input           Proses          Output/Input </a:t>
            </a:r>
            <a:endParaRPr lang="en-US" sz="2400" i="1" dirty="0">
              <a:solidFill>
                <a:prstClr val="black"/>
              </a:solidFill>
              <a:latin typeface="Calibri"/>
              <a:cs typeface="Calibri"/>
            </a:endParaRPr>
          </a:p>
        </p:txBody>
      </p:sp>
      <p:sp>
        <p:nvSpPr>
          <p:cNvPr id="43" name="Rectangle 7"/>
          <p:cNvSpPr>
            <a:spLocks noChangeArrowheads="1"/>
          </p:cNvSpPr>
          <p:nvPr/>
        </p:nvSpPr>
        <p:spPr bwMode="auto">
          <a:xfrm>
            <a:off x="6701492" y="3013992"/>
            <a:ext cx="487918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spcBef>
                <a:spcPct val="20000"/>
              </a:spcBef>
              <a:buClr>
                <a:srgbClr val="44546A"/>
              </a:buClr>
              <a:buSzPct val="115000"/>
              <a:defRPr/>
            </a:pPr>
            <a:r>
              <a:rPr lang="en-US" sz="2400" dirty="0">
                <a:solidFill>
                  <a:prstClr val="black"/>
                </a:solidFill>
                <a:latin typeface="Calibri"/>
                <a:cs typeface="Calibri"/>
              </a:rPr>
              <a:t>Proses   Output/Input </a:t>
            </a:r>
            <a:endParaRPr lang="en-US" sz="2400" i="1" dirty="0">
              <a:solidFill>
                <a:prstClr val="black"/>
              </a:solidFill>
              <a:latin typeface="Calibri"/>
              <a:cs typeface="Calibri"/>
            </a:endParaRPr>
          </a:p>
        </p:txBody>
      </p:sp>
      <p:sp>
        <p:nvSpPr>
          <p:cNvPr id="44" name="Rectangle 8"/>
          <p:cNvSpPr>
            <a:spLocks noChangeArrowheads="1"/>
          </p:cNvSpPr>
          <p:nvPr/>
        </p:nvSpPr>
        <p:spPr bwMode="auto">
          <a:xfrm>
            <a:off x="10989839" y="3031740"/>
            <a:ext cx="34290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defTabSz="1371600">
              <a:spcBef>
                <a:spcPct val="20000"/>
              </a:spcBef>
              <a:buClr>
                <a:srgbClr val="44546A"/>
              </a:buClr>
              <a:buSzPct val="115000"/>
              <a:defRPr/>
            </a:pPr>
            <a:r>
              <a:rPr lang="en-US" sz="2400" dirty="0">
                <a:solidFill>
                  <a:prstClr val="black"/>
                </a:solidFill>
                <a:latin typeface="Calibri"/>
                <a:cs typeface="Calibri"/>
              </a:rPr>
              <a:t>      Proses     Output </a:t>
            </a:r>
            <a:endParaRPr lang="en-US" sz="2400" i="1" dirty="0">
              <a:solidFill>
                <a:prstClr val="black"/>
              </a:solidFill>
              <a:latin typeface="Calibri"/>
              <a:cs typeface="Calibri"/>
            </a:endParaRPr>
          </a:p>
        </p:txBody>
      </p:sp>
      <p:sp>
        <p:nvSpPr>
          <p:cNvPr id="45" name="Rectangle 9"/>
          <p:cNvSpPr>
            <a:spLocks noChangeArrowheads="1"/>
          </p:cNvSpPr>
          <p:nvPr/>
        </p:nvSpPr>
        <p:spPr bwMode="auto">
          <a:xfrm>
            <a:off x="2266019" y="3648372"/>
            <a:ext cx="2971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spcBef>
                <a:spcPct val="20000"/>
              </a:spcBef>
              <a:buClr>
                <a:srgbClr val="44546A"/>
              </a:buClr>
              <a:buSzPct val="115000"/>
              <a:defRPr/>
            </a:pPr>
            <a:r>
              <a:rPr lang="en-US" sz="2100" b="1" dirty="0" err="1">
                <a:solidFill>
                  <a:prstClr val="black"/>
                </a:solidFill>
                <a:latin typeface="Calibri"/>
                <a:cs typeface="Calibri"/>
              </a:rPr>
              <a:t>Kebijakan</a:t>
            </a:r>
            <a:r>
              <a:rPr lang="en-US" sz="2100" b="1" dirty="0">
                <a:solidFill>
                  <a:prstClr val="black"/>
                </a:solidFill>
                <a:latin typeface="Calibri"/>
                <a:cs typeface="Calibri"/>
              </a:rPr>
              <a:t> </a:t>
            </a:r>
            <a:r>
              <a:rPr lang="en-US" sz="2100" b="1" dirty="0" err="1">
                <a:solidFill>
                  <a:prstClr val="black"/>
                </a:solidFill>
                <a:latin typeface="Calibri"/>
                <a:cs typeface="Calibri"/>
              </a:rPr>
              <a:t>Umum</a:t>
            </a:r>
            <a:r>
              <a:rPr lang="en-US" sz="2100" b="1" dirty="0">
                <a:solidFill>
                  <a:prstClr val="black"/>
                </a:solidFill>
                <a:latin typeface="Calibri"/>
                <a:cs typeface="Calibri"/>
              </a:rPr>
              <a:t> APBD  </a:t>
            </a:r>
            <a:endParaRPr lang="en-US" sz="2100" b="1" i="1" dirty="0">
              <a:solidFill>
                <a:prstClr val="black"/>
              </a:solidFill>
              <a:latin typeface="Calibri"/>
              <a:cs typeface="Calibri"/>
            </a:endParaRPr>
          </a:p>
        </p:txBody>
      </p:sp>
      <p:sp>
        <p:nvSpPr>
          <p:cNvPr id="46" name="Rectangle 10"/>
          <p:cNvSpPr>
            <a:spLocks noChangeArrowheads="1"/>
          </p:cNvSpPr>
          <p:nvPr/>
        </p:nvSpPr>
        <p:spPr bwMode="auto">
          <a:xfrm>
            <a:off x="4374057" y="5516687"/>
            <a:ext cx="2171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lnSpc>
                <a:spcPct val="75000"/>
              </a:lnSpc>
              <a:spcBef>
                <a:spcPct val="20000"/>
              </a:spcBef>
              <a:buClr>
                <a:srgbClr val="44546A"/>
              </a:buClr>
              <a:buSzPct val="115000"/>
              <a:defRPr/>
            </a:pPr>
            <a:r>
              <a:rPr lang="en-US" sz="2100" b="1">
                <a:solidFill>
                  <a:prstClr val="black"/>
                </a:solidFill>
                <a:latin typeface="Calibri"/>
                <a:cs typeface="Calibri"/>
              </a:rPr>
              <a:t>Kegiatan</a:t>
            </a:r>
          </a:p>
          <a:p>
            <a:pPr algn="ctr" defTabSz="1371600">
              <a:lnSpc>
                <a:spcPct val="75000"/>
              </a:lnSpc>
              <a:spcBef>
                <a:spcPct val="20000"/>
              </a:spcBef>
              <a:buClr>
                <a:srgbClr val="44546A"/>
              </a:buClr>
              <a:buSzPct val="115000"/>
              <a:defRPr/>
            </a:pPr>
            <a:r>
              <a:rPr lang="en-US" sz="2100" b="1">
                <a:solidFill>
                  <a:prstClr val="black"/>
                </a:solidFill>
                <a:latin typeface="Calibri"/>
                <a:cs typeface="Calibri"/>
              </a:rPr>
              <a:t>Anggaran   </a:t>
            </a:r>
            <a:endParaRPr lang="en-US" sz="2100" b="1" i="1">
              <a:solidFill>
                <a:prstClr val="black"/>
              </a:solidFill>
              <a:latin typeface="Calibri"/>
              <a:cs typeface="Calibri"/>
            </a:endParaRPr>
          </a:p>
        </p:txBody>
      </p:sp>
      <p:sp>
        <p:nvSpPr>
          <p:cNvPr id="47" name="Rectangle 11"/>
          <p:cNvSpPr>
            <a:spLocks noChangeArrowheads="1"/>
          </p:cNvSpPr>
          <p:nvPr/>
        </p:nvSpPr>
        <p:spPr bwMode="auto">
          <a:xfrm>
            <a:off x="6236195" y="6328692"/>
            <a:ext cx="1828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spcBef>
                <a:spcPct val="20000"/>
              </a:spcBef>
              <a:buClr>
                <a:srgbClr val="44546A"/>
              </a:buClr>
              <a:buSzPct val="115000"/>
              <a:defRPr/>
            </a:pPr>
            <a:r>
              <a:rPr lang="en-US" sz="2100" b="1" dirty="0">
                <a:solidFill>
                  <a:prstClr val="black"/>
                </a:solidFill>
                <a:latin typeface="Calibri"/>
                <a:cs typeface="Calibri"/>
              </a:rPr>
              <a:t>APBD</a:t>
            </a:r>
            <a:r>
              <a:rPr lang="en-US" sz="2400" b="1" dirty="0">
                <a:solidFill>
                  <a:prstClr val="black"/>
                </a:solidFill>
                <a:latin typeface="Calibri"/>
                <a:cs typeface="Calibri"/>
              </a:rPr>
              <a:t>   </a:t>
            </a:r>
            <a:endParaRPr lang="en-US" sz="2400" b="1" i="1" dirty="0">
              <a:solidFill>
                <a:prstClr val="black"/>
              </a:solidFill>
              <a:latin typeface="Calibri"/>
              <a:cs typeface="Calibri"/>
            </a:endParaRPr>
          </a:p>
        </p:txBody>
      </p:sp>
      <p:sp>
        <p:nvSpPr>
          <p:cNvPr id="48" name="Rectangle 12"/>
          <p:cNvSpPr>
            <a:spLocks noChangeArrowheads="1"/>
          </p:cNvSpPr>
          <p:nvPr/>
        </p:nvSpPr>
        <p:spPr bwMode="auto">
          <a:xfrm>
            <a:off x="8293595" y="6595392"/>
            <a:ext cx="24526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1371600">
              <a:spcBef>
                <a:spcPct val="20000"/>
              </a:spcBef>
              <a:buClr>
                <a:srgbClr val="44546A"/>
              </a:buClr>
              <a:buSzPct val="115000"/>
              <a:defRPr/>
            </a:pPr>
            <a:r>
              <a:rPr lang="en-US" sz="2100" b="1">
                <a:solidFill>
                  <a:prstClr val="black"/>
                </a:solidFill>
                <a:latin typeface="Calibri"/>
                <a:cs typeface="Calibri"/>
              </a:rPr>
              <a:t>Penatausahan &amp; Akuntansi</a:t>
            </a:r>
            <a:r>
              <a:rPr lang="en-US" sz="2400" b="1">
                <a:solidFill>
                  <a:prstClr val="black"/>
                </a:solidFill>
                <a:latin typeface="Calibri"/>
                <a:cs typeface="Calibri"/>
              </a:rPr>
              <a:t>   </a:t>
            </a:r>
            <a:endParaRPr lang="en-US" sz="2400" b="1" i="1">
              <a:solidFill>
                <a:prstClr val="black"/>
              </a:solidFill>
              <a:latin typeface="Calibri"/>
              <a:cs typeface="Calibri"/>
            </a:endParaRPr>
          </a:p>
        </p:txBody>
      </p:sp>
      <p:sp>
        <p:nvSpPr>
          <p:cNvPr id="49" name="Rectangle 13"/>
          <p:cNvSpPr>
            <a:spLocks noChangeArrowheads="1"/>
          </p:cNvSpPr>
          <p:nvPr/>
        </p:nvSpPr>
        <p:spPr bwMode="auto">
          <a:xfrm>
            <a:off x="10413860" y="7235950"/>
            <a:ext cx="2400300" cy="1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spcBef>
                <a:spcPct val="20000"/>
              </a:spcBef>
              <a:buClr>
                <a:srgbClr val="44546A"/>
              </a:buClr>
              <a:buSzPct val="115000"/>
              <a:defRPr/>
            </a:pPr>
            <a:r>
              <a:rPr lang="en-US" sz="2100" b="1" dirty="0" err="1">
                <a:solidFill>
                  <a:prstClr val="black"/>
                </a:solidFill>
                <a:latin typeface="Calibri"/>
                <a:cs typeface="Calibri"/>
              </a:rPr>
              <a:t>Laporan</a:t>
            </a:r>
            <a:r>
              <a:rPr lang="en-US" sz="2100" b="1" dirty="0">
                <a:solidFill>
                  <a:prstClr val="black"/>
                </a:solidFill>
                <a:latin typeface="Calibri"/>
                <a:cs typeface="Calibri"/>
              </a:rPr>
              <a:t> </a:t>
            </a:r>
            <a:r>
              <a:rPr lang="en-US" sz="2100" b="1" dirty="0" err="1">
                <a:solidFill>
                  <a:prstClr val="black"/>
                </a:solidFill>
                <a:latin typeface="Calibri"/>
                <a:cs typeface="Calibri"/>
              </a:rPr>
              <a:t>Pelaksanaan</a:t>
            </a:r>
            <a:r>
              <a:rPr lang="en-US" sz="2100" b="1" dirty="0">
                <a:solidFill>
                  <a:prstClr val="black"/>
                </a:solidFill>
                <a:latin typeface="Calibri"/>
                <a:cs typeface="Calibri"/>
              </a:rPr>
              <a:t> APBD   </a:t>
            </a:r>
            <a:endParaRPr lang="en-US" sz="2100" b="1" i="1" dirty="0">
              <a:solidFill>
                <a:prstClr val="black"/>
              </a:solidFill>
              <a:latin typeface="Calibri"/>
              <a:cs typeface="Calibri"/>
            </a:endParaRPr>
          </a:p>
        </p:txBody>
      </p:sp>
      <p:sp>
        <p:nvSpPr>
          <p:cNvPr id="50" name="Rectangle 14"/>
          <p:cNvSpPr>
            <a:spLocks noChangeArrowheads="1"/>
          </p:cNvSpPr>
          <p:nvPr/>
        </p:nvSpPr>
        <p:spPr bwMode="auto">
          <a:xfrm>
            <a:off x="11836895" y="8157492"/>
            <a:ext cx="14859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spcBef>
                <a:spcPct val="20000"/>
              </a:spcBef>
              <a:buClr>
                <a:srgbClr val="44546A"/>
              </a:buClr>
              <a:buSzPct val="115000"/>
              <a:defRPr/>
            </a:pPr>
            <a:r>
              <a:rPr lang="en-US" sz="2100" b="1">
                <a:solidFill>
                  <a:prstClr val="black"/>
                </a:solidFill>
                <a:latin typeface="Calibri"/>
                <a:cs typeface="Calibri"/>
              </a:rPr>
              <a:t>Evaluasi Kinerja   </a:t>
            </a:r>
            <a:endParaRPr lang="en-US" sz="2100" b="1" i="1">
              <a:solidFill>
                <a:prstClr val="black"/>
              </a:solidFill>
              <a:latin typeface="Calibri"/>
              <a:cs typeface="Calibri"/>
            </a:endParaRPr>
          </a:p>
        </p:txBody>
      </p:sp>
      <p:sp>
        <p:nvSpPr>
          <p:cNvPr id="51" name="Rectangle 15"/>
          <p:cNvSpPr>
            <a:spLocks noChangeArrowheads="1"/>
          </p:cNvSpPr>
          <p:nvPr/>
        </p:nvSpPr>
        <p:spPr bwMode="auto">
          <a:xfrm>
            <a:off x="12979895" y="8957592"/>
            <a:ext cx="16002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1371600">
              <a:spcBef>
                <a:spcPct val="20000"/>
              </a:spcBef>
              <a:buClr>
                <a:srgbClr val="44546A"/>
              </a:buClr>
              <a:buSzPct val="115000"/>
              <a:defRPr/>
            </a:pPr>
            <a:r>
              <a:rPr lang="en-US" sz="2100" b="1" dirty="0" err="1">
                <a:solidFill>
                  <a:prstClr val="black"/>
                </a:solidFill>
                <a:latin typeface="Calibri"/>
                <a:cs typeface="Calibri"/>
              </a:rPr>
              <a:t>Hasil</a:t>
            </a:r>
            <a:r>
              <a:rPr lang="en-US" sz="2100" b="1" dirty="0">
                <a:solidFill>
                  <a:prstClr val="black"/>
                </a:solidFill>
                <a:latin typeface="Calibri"/>
                <a:cs typeface="Calibri"/>
              </a:rPr>
              <a:t> </a:t>
            </a:r>
          </a:p>
          <a:p>
            <a:pPr algn="ctr" defTabSz="1371600">
              <a:spcBef>
                <a:spcPct val="20000"/>
              </a:spcBef>
              <a:buClr>
                <a:srgbClr val="44546A"/>
              </a:buClr>
              <a:buSzPct val="115000"/>
              <a:defRPr/>
            </a:pPr>
            <a:r>
              <a:rPr lang="en-US" sz="2100" b="1" dirty="0" err="1">
                <a:solidFill>
                  <a:prstClr val="black"/>
                </a:solidFill>
                <a:latin typeface="Calibri"/>
                <a:cs typeface="Calibri"/>
              </a:rPr>
              <a:t>Evaluasi</a:t>
            </a:r>
            <a:r>
              <a:rPr lang="en-US" sz="2100" b="1" dirty="0">
                <a:solidFill>
                  <a:prstClr val="black"/>
                </a:solidFill>
                <a:latin typeface="Calibri"/>
                <a:cs typeface="Calibri"/>
              </a:rPr>
              <a:t>  </a:t>
            </a:r>
            <a:endParaRPr lang="en-US" sz="2100" b="1" i="1" dirty="0">
              <a:solidFill>
                <a:prstClr val="black"/>
              </a:solidFill>
              <a:latin typeface="Calibri"/>
              <a:cs typeface="Calibri"/>
            </a:endParaRPr>
          </a:p>
        </p:txBody>
      </p:sp>
      <p:sp>
        <p:nvSpPr>
          <p:cNvPr id="52" name="Line 17"/>
          <p:cNvSpPr>
            <a:spLocks noChangeShapeType="1"/>
          </p:cNvSpPr>
          <p:nvPr/>
        </p:nvSpPr>
        <p:spPr bwMode="auto">
          <a:xfrm>
            <a:off x="5550395" y="6557292"/>
            <a:ext cx="1143000" cy="0"/>
          </a:xfrm>
          <a:prstGeom prst="line">
            <a:avLst/>
          </a:prstGeom>
          <a:noFill/>
          <a:ln w="38100">
            <a:solidFill>
              <a:schemeClr val="tx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53" name="Line 18"/>
          <p:cNvSpPr>
            <a:spLocks noChangeShapeType="1"/>
          </p:cNvSpPr>
          <p:nvPr/>
        </p:nvSpPr>
        <p:spPr bwMode="auto">
          <a:xfrm>
            <a:off x="7150595" y="7128792"/>
            <a:ext cx="1257300" cy="0"/>
          </a:xfrm>
          <a:prstGeom prst="line">
            <a:avLst/>
          </a:prstGeom>
          <a:noFill/>
          <a:ln w="38100">
            <a:solidFill>
              <a:schemeClr val="tx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54" name="Line 19"/>
          <p:cNvSpPr>
            <a:spLocks noChangeShapeType="1"/>
          </p:cNvSpPr>
          <p:nvPr/>
        </p:nvSpPr>
        <p:spPr bwMode="auto">
          <a:xfrm>
            <a:off x="9093695" y="7700292"/>
            <a:ext cx="1258686" cy="0"/>
          </a:xfrm>
          <a:prstGeom prst="line">
            <a:avLst/>
          </a:prstGeom>
          <a:noFill/>
          <a:ln w="38100">
            <a:solidFill>
              <a:schemeClr val="tx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55" name="Line 20"/>
          <p:cNvSpPr>
            <a:spLocks noChangeShapeType="1"/>
          </p:cNvSpPr>
          <p:nvPr/>
        </p:nvSpPr>
        <p:spPr bwMode="auto">
          <a:xfrm>
            <a:off x="10693895" y="8460387"/>
            <a:ext cx="1143000" cy="0"/>
          </a:xfrm>
          <a:prstGeom prst="line">
            <a:avLst/>
          </a:prstGeom>
          <a:noFill/>
          <a:ln w="38100">
            <a:solidFill>
              <a:schemeClr val="tx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56" name="Line 21"/>
          <p:cNvSpPr>
            <a:spLocks noChangeShapeType="1"/>
          </p:cNvSpPr>
          <p:nvPr/>
        </p:nvSpPr>
        <p:spPr bwMode="auto">
          <a:xfrm>
            <a:off x="12522695" y="9529092"/>
            <a:ext cx="571500" cy="0"/>
          </a:xfrm>
          <a:prstGeom prst="line">
            <a:avLst/>
          </a:prstGeom>
          <a:noFill/>
          <a:ln w="38100">
            <a:solidFill>
              <a:schemeClr val="tx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58" name="Line 22"/>
          <p:cNvSpPr>
            <a:spLocks noChangeShapeType="1"/>
          </p:cNvSpPr>
          <p:nvPr/>
        </p:nvSpPr>
        <p:spPr bwMode="auto">
          <a:xfrm>
            <a:off x="3726357" y="5516687"/>
            <a:ext cx="0" cy="32385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69" name="Rectangle 28"/>
          <p:cNvSpPr>
            <a:spLocks noChangeArrowheads="1"/>
          </p:cNvSpPr>
          <p:nvPr/>
        </p:nvSpPr>
        <p:spPr bwMode="auto">
          <a:xfrm>
            <a:off x="480113" y="5871492"/>
            <a:ext cx="2775519" cy="3657600"/>
          </a:xfrm>
          <a:prstGeom prst="rect">
            <a:avLst/>
          </a:prstGeom>
          <a:solidFill>
            <a:srgbClr val="FFFF00"/>
          </a:solidFill>
          <a:ln>
            <a:noFill/>
          </a:ln>
          <a:effectLst/>
        </p:spPr>
        <p:txBody>
          <a:bodyPr/>
          <a:lstStyle/>
          <a:p>
            <a:pPr algn="r" defTabSz="1371600">
              <a:lnSpc>
                <a:spcPct val="85000"/>
              </a:lnSpc>
              <a:spcBef>
                <a:spcPct val="20000"/>
              </a:spcBef>
              <a:buClr>
                <a:srgbClr val="FF33CC"/>
              </a:buClr>
              <a:buSzPct val="115000"/>
              <a:buFontTx/>
              <a:buChar char="•"/>
              <a:defRPr/>
            </a:pPr>
            <a:r>
              <a:rPr lang="en-US" sz="2100" dirty="0">
                <a:solidFill>
                  <a:prstClr val="black"/>
                </a:solidFill>
                <a:latin typeface="Calibri"/>
                <a:cs typeface="Calibri"/>
              </a:rPr>
              <a:t>RPJPD/RPJMD/RKPD</a:t>
            </a:r>
          </a:p>
          <a:p>
            <a:pPr algn="r" defTabSz="1371600">
              <a:lnSpc>
                <a:spcPct val="85000"/>
              </a:lnSpc>
              <a:spcBef>
                <a:spcPct val="20000"/>
              </a:spcBef>
              <a:buClr>
                <a:srgbClr val="FF33CC"/>
              </a:buClr>
              <a:buSzPct val="115000"/>
              <a:buFontTx/>
              <a:buChar char="•"/>
              <a:defRPr/>
            </a:pPr>
            <a:r>
              <a:rPr lang="en-US" sz="2100" dirty="0" err="1">
                <a:solidFill>
                  <a:prstClr val="black"/>
                </a:solidFill>
                <a:latin typeface="Calibri"/>
                <a:cs typeface="Calibri"/>
              </a:rPr>
              <a:t>Visi</a:t>
            </a:r>
            <a:r>
              <a:rPr lang="en-US" sz="2100" dirty="0">
                <a:solidFill>
                  <a:prstClr val="black"/>
                </a:solidFill>
                <a:latin typeface="Calibri"/>
                <a:cs typeface="Calibri"/>
              </a:rPr>
              <a:t>, </a:t>
            </a:r>
            <a:r>
              <a:rPr lang="en-US" sz="2100" dirty="0" err="1">
                <a:solidFill>
                  <a:prstClr val="black"/>
                </a:solidFill>
                <a:latin typeface="Calibri"/>
                <a:cs typeface="Calibri"/>
              </a:rPr>
              <a:t>Misi</a:t>
            </a:r>
            <a:r>
              <a:rPr lang="en-US" sz="2100" dirty="0">
                <a:solidFill>
                  <a:prstClr val="black"/>
                </a:solidFill>
                <a:latin typeface="Calibri"/>
                <a:cs typeface="Calibri"/>
              </a:rPr>
              <a:t>, </a:t>
            </a:r>
            <a:r>
              <a:rPr lang="en-US" sz="2100" dirty="0" err="1">
                <a:solidFill>
                  <a:prstClr val="black"/>
                </a:solidFill>
                <a:latin typeface="Calibri"/>
                <a:cs typeface="Calibri"/>
              </a:rPr>
              <a:t>Kebijakan</a:t>
            </a:r>
            <a:r>
              <a:rPr lang="en-US" sz="2100" dirty="0">
                <a:solidFill>
                  <a:prstClr val="black"/>
                </a:solidFill>
                <a:latin typeface="Calibri"/>
                <a:cs typeface="Calibri"/>
              </a:rPr>
              <a:t> &amp; </a:t>
            </a:r>
            <a:r>
              <a:rPr lang="en-US" sz="2100" dirty="0" err="1">
                <a:solidFill>
                  <a:prstClr val="black"/>
                </a:solidFill>
                <a:latin typeface="Calibri"/>
                <a:cs typeface="Calibri"/>
              </a:rPr>
              <a:t>Sasaran</a:t>
            </a:r>
            <a:r>
              <a:rPr lang="en-US" sz="2100" dirty="0">
                <a:solidFill>
                  <a:prstClr val="black"/>
                </a:solidFill>
                <a:latin typeface="Calibri"/>
                <a:cs typeface="Calibri"/>
              </a:rPr>
              <a:t> </a:t>
            </a:r>
            <a:r>
              <a:rPr lang="en-US" sz="2100" dirty="0" err="1">
                <a:solidFill>
                  <a:prstClr val="black"/>
                </a:solidFill>
                <a:latin typeface="Calibri"/>
                <a:cs typeface="Calibri"/>
              </a:rPr>
              <a:t>Pokok</a:t>
            </a:r>
            <a:endParaRPr lang="en-US" sz="2100" dirty="0">
              <a:solidFill>
                <a:prstClr val="black"/>
              </a:solidFill>
              <a:latin typeface="Calibri"/>
              <a:cs typeface="Calibri"/>
            </a:endParaRPr>
          </a:p>
          <a:p>
            <a:pPr algn="r" defTabSz="1371600">
              <a:lnSpc>
                <a:spcPct val="85000"/>
              </a:lnSpc>
              <a:spcBef>
                <a:spcPct val="20000"/>
              </a:spcBef>
              <a:buClr>
                <a:srgbClr val="FF33CC"/>
              </a:buClr>
              <a:buSzPct val="115000"/>
              <a:buFontTx/>
              <a:buChar char="•"/>
              <a:defRPr/>
            </a:pPr>
            <a:r>
              <a:rPr lang="en-US" sz="2100" dirty="0" err="1">
                <a:solidFill>
                  <a:prstClr val="black"/>
                </a:solidFill>
                <a:latin typeface="Calibri"/>
                <a:cs typeface="Calibri"/>
              </a:rPr>
              <a:t>Renstra</a:t>
            </a:r>
            <a:r>
              <a:rPr lang="en-US" sz="2100" dirty="0">
                <a:solidFill>
                  <a:prstClr val="black"/>
                </a:solidFill>
                <a:latin typeface="Calibri"/>
                <a:cs typeface="Calibri"/>
              </a:rPr>
              <a:t> SKPD</a:t>
            </a:r>
          </a:p>
          <a:p>
            <a:pPr algn="r" defTabSz="1371600">
              <a:lnSpc>
                <a:spcPct val="85000"/>
              </a:lnSpc>
              <a:spcBef>
                <a:spcPct val="20000"/>
              </a:spcBef>
              <a:buClr>
                <a:srgbClr val="FF33CC"/>
              </a:buClr>
              <a:buSzPct val="115000"/>
              <a:buFontTx/>
              <a:buChar char="•"/>
              <a:defRPr/>
            </a:pPr>
            <a:r>
              <a:rPr lang="en-US" sz="2100" dirty="0" err="1">
                <a:solidFill>
                  <a:prstClr val="black"/>
                </a:solidFill>
                <a:latin typeface="Calibri"/>
                <a:cs typeface="Calibri"/>
              </a:rPr>
              <a:t>Kinerja</a:t>
            </a:r>
            <a:r>
              <a:rPr lang="en-US" sz="2100" dirty="0">
                <a:solidFill>
                  <a:prstClr val="black"/>
                </a:solidFill>
                <a:latin typeface="Calibri"/>
                <a:cs typeface="Calibri"/>
              </a:rPr>
              <a:t> </a:t>
            </a:r>
            <a:r>
              <a:rPr lang="en-US" sz="2100" dirty="0" err="1">
                <a:solidFill>
                  <a:prstClr val="black"/>
                </a:solidFill>
                <a:latin typeface="Calibri"/>
                <a:cs typeface="Calibri"/>
              </a:rPr>
              <a:t>Masa</a:t>
            </a:r>
            <a:r>
              <a:rPr lang="en-US" sz="2100" dirty="0">
                <a:solidFill>
                  <a:prstClr val="black"/>
                </a:solidFill>
                <a:latin typeface="Calibri"/>
                <a:cs typeface="Calibri"/>
              </a:rPr>
              <a:t> </a:t>
            </a:r>
            <a:r>
              <a:rPr lang="en-US" sz="2100" dirty="0" err="1">
                <a:solidFill>
                  <a:prstClr val="black"/>
                </a:solidFill>
                <a:latin typeface="Calibri"/>
                <a:cs typeface="Calibri"/>
              </a:rPr>
              <a:t>Lalu</a:t>
            </a:r>
            <a:endParaRPr lang="en-US" sz="2100" dirty="0">
              <a:solidFill>
                <a:prstClr val="black"/>
              </a:solidFill>
              <a:latin typeface="Calibri"/>
              <a:cs typeface="Calibri"/>
            </a:endParaRPr>
          </a:p>
          <a:p>
            <a:pPr algn="r" defTabSz="1371600">
              <a:lnSpc>
                <a:spcPct val="85000"/>
              </a:lnSpc>
              <a:spcBef>
                <a:spcPct val="20000"/>
              </a:spcBef>
              <a:buClr>
                <a:srgbClr val="FF33CC"/>
              </a:buClr>
              <a:buSzPct val="115000"/>
              <a:buFontTx/>
              <a:buChar char="•"/>
              <a:defRPr/>
            </a:pPr>
            <a:r>
              <a:rPr lang="en-US" sz="2100" dirty="0" err="1">
                <a:solidFill>
                  <a:prstClr val="black"/>
                </a:solidFill>
                <a:latin typeface="Calibri"/>
                <a:cs typeface="Calibri"/>
              </a:rPr>
              <a:t>Asumsi</a:t>
            </a:r>
            <a:r>
              <a:rPr lang="en-US" sz="2100" dirty="0">
                <a:solidFill>
                  <a:prstClr val="black"/>
                </a:solidFill>
                <a:latin typeface="Calibri"/>
                <a:cs typeface="Calibri"/>
              </a:rPr>
              <a:t> </a:t>
            </a:r>
            <a:r>
              <a:rPr lang="en-US" sz="2100" dirty="0" err="1">
                <a:solidFill>
                  <a:prstClr val="black"/>
                </a:solidFill>
                <a:latin typeface="Calibri"/>
                <a:cs typeface="Calibri"/>
              </a:rPr>
              <a:t>Dasar</a:t>
            </a:r>
            <a:r>
              <a:rPr lang="en-US" sz="2100" dirty="0">
                <a:solidFill>
                  <a:prstClr val="black"/>
                </a:solidFill>
                <a:latin typeface="Calibri"/>
                <a:cs typeface="Calibri"/>
              </a:rPr>
              <a:t>     </a:t>
            </a:r>
          </a:p>
          <a:p>
            <a:pPr algn="r" defTabSz="1371600">
              <a:lnSpc>
                <a:spcPct val="90000"/>
              </a:lnSpc>
              <a:spcBef>
                <a:spcPct val="20000"/>
              </a:spcBef>
              <a:buClr>
                <a:srgbClr val="FF33CC"/>
              </a:buClr>
              <a:buSzPct val="115000"/>
              <a:buFontTx/>
              <a:buChar char="•"/>
              <a:defRPr/>
            </a:pPr>
            <a:r>
              <a:rPr lang="en-US" sz="2100" dirty="0">
                <a:solidFill>
                  <a:prstClr val="black"/>
                </a:solidFill>
                <a:latin typeface="Calibri"/>
                <a:cs typeface="Calibri"/>
              </a:rPr>
              <a:t> </a:t>
            </a:r>
            <a:r>
              <a:rPr lang="en-US" sz="2100" dirty="0" err="1">
                <a:solidFill>
                  <a:prstClr val="black"/>
                </a:solidFill>
                <a:latin typeface="Calibri"/>
                <a:cs typeface="Calibri"/>
              </a:rPr>
              <a:t>Kebijakan</a:t>
            </a:r>
            <a:r>
              <a:rPr lang="en-US" sz="2100" dirty="0">
                <a:solidFill>
                  <a:prstClr val="black"/>
                </a:solidFill>
                <a:latin typeface="Calibri"/>
                <a:cs typeface="Calibri"/>
              </a:rPr>
              <a:t> </a:t>
            </a:r>
            <a:r>
              <a:rPr lang="en-US" sz="2100" dirty="0" err="1">
                <a:solidFill>
                  <a:prstClr val="black"/>
                </a:solidFill>
                <a:latin typeface="Calibri"/>
                <a:cs typeface="Calibri"/>
              </a:rPr>
              <a:t>Pemerintah</a:t>
            </a:r>
            <a:endParaRPr lang="en-US" sz="2100" dirty="0">
              <a:solidFill>
                <a:prstClr val="black"/>
              </a:solidFill>
              <a:latin typeface="Calibri"/>
              <a:cs typeface="Calibri"/>
            </a:endParaRPr>
          </a:p>
          <a:p>
            <a:pPr algn="r" defTabSz="1371600">
              <a:lnSpc>
                <a:spcPct val="90000"/>
              </a:lnSpc>
              <a:spcBef>
                <a:spcPct val="20000"/>
              </a:spcBef>
              <a:buClr>
                <a:srgbClr val="FF33CC"/>
              </a:buClr>
              <a:buSzPct val="115000"/>
              <a:defRPr/>
            </a:pPr>
            <a:r>
              <a:rPr lang="en-US" sz="2100" dirty="0">
                <a:solidFill>
                  <a:prstClr val="black"/>
                </a:solidFill>
                <a:latin typeface="Calibri"/>
                <a:cs typeface="Calibri"/>
              </a:rPr>
              <a:t>(RPJPN/RPJMN/RKP/ </a:t>
            </a:r>
            <a:r>
              <a:rPr lang="en-US" sz="2100" dirty="0" err="1">
                <a:solidFill>
                  <a:prstClr val="black"/>
                </a:solidFill>
                <a:latin typeface="Calibri"/>
                <a:cs typeface="Calibri"/>
              </a:rPr>
              <a:t>Prioritas</a:t>
            </a:r>
            <a:r>
              <a:rPr lang="en-US" sz="2100" dirty="0">
                <a:solidFill>
                  <a:prstClr val="black"/>
                </a:solidFill>
                <a:latin typeface="Calibri"/>
                <a:cs typeface="Calibri"/>
              </a:rPr>
              <a:t> Pembangunan) </a:t>
            </a:r>
          </a:p>
          <a:p>
            <a:pPr algn="r" defTabSz="1371600">
              <a:spcBef>
                <a:spcPct val="20000"/>
              </a:spcBef>
              <a:buClr>
                <a:srgbClr val="FF33CC"/>
              </a:buClr>
              <a:buSzPct val="115000"/>
              <a:buFontTx/>
              <a:buChar char="•"/>
              <a:defRPr/>
            </a:pPr>
            <a:endParaRPr lang="en-US" sz="2100" dirty="0">
              <a:solidFill>
                <a:prstClr val="black"/>
              </a:solidFill>
              <a:latin typeface="Calibri"/>
              <a:cs typeface="Calibri"/>
            </a:endParaRPr>
          </a:p>
          <a:p>
            <a:pPr algn="r" defTabSz="1371600">
              <a:spcBef>
                <a:spcPct val="20000"/>
              </a:spcBef>
              <a:buClr>
                <a:srgbClr val="FF33CC"/>
              </a:buClr>
              <a:buSzPct val="115000"/>
              <a:defRPr/>
            </a:pPr>
            <a:endParaRPr lang="en-US" sz="2100" dirty="0">
              <a:solidFill>
                <a:prstClr val="black"/>
              </a:solidFill>
              <a:latin typeface="Calibri"/>
              <a:cs typeface="Calibri"/>
            </a:endParaRPr>
          </a:p>
          <a:p>
            <a:pPr algn="r" defTabSz="1371600">
              <a:spcBef>
                <a:spcPct val="20000"/>
              </a:spcBef>
              <a:buClr>
                <a:srgbClr val="44546A"/>
              </a:buClr>
              <a:buSzPct val="115000"/>
              <a:defRPr/>
            </a:pPr>
            <a:r>
              <a:rPr lang="en-US" sz="2100" dirty="0">
                <a:solidFill>
                  <a:prstClr val="black"/>
                </a:solidFill>
                <a:latin typeface="Calibri"/>
                <a:cs typeface="Calibri"/>
              </a:rPr>
              <a:t>  </a:t>
            </a:r>
            <a:endParaRPr lang="en-US" sz="2100" i="1" dirty="0">
              <a:solidFill>
                <a:prstClr val="black"/>
              </a:solidFill>
              <a:latin typeface="Calibri"/>
              <a:cs typeface="Calibri"/>
            </a:endParaRPr>
          </a:p>
        </p:txBody>
      </p:sp>
      <p:sp>
        <p:nvSpPr>
          <p:cNvPr id="71" name="Rectangle 29"/>
          <p:cNvSpPr>
            <a:spLocks noChangeArrowheads="1"/>
          </p:cNvSpPr>
          <p:nvPr/>
        </p:nvSpPr>
        <p:spPr bwMode="auto">
          <a:xfrm>
            <a:off x="3940670" y="6671592"/>
            <a:ext cx="229552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defTabSz="1371600">
              <a:lnSpc>
                <a:spcPct val="85000"/>
              </a:lnSpc>
              <a:spcBef>
                <a:spcPct val="20000"/>
              </a:spcBef>
              <a:buClr>
                <a:srgbClr val="FF33CC"/>
              </a:buClr>
              <a:buSzPct val="115000"/>
              <a:buFontTx/>
              <a:buChar char="•"/>
              <a:defRPr/>
            </a:pPr>
            <a:r>
              <a:rPr lang="en-US" sz="2100" dirty="0">
                <a:solidFill>
                  <a:prstClr val="black"/>
                </a:solidFill>
                <a:latin typeface="Calibri"/>
                <a:cs typeface="Calibri"/>
              </a:rPr>
              <a:t> </a:t>
            </a:r>
            <a:r>
              <a:rPr lang="en-US" sz="2100" dirty="0" err="1">
                <a:solidFill>
                  <a:prstClr val="black"/>
                </a:solidFill>
                <a:latin typeface="Calibri"/>
                <a:cs typeface="Calibri"/>
              </a:rPr>
              <a:t>Prestasi</a:t>
            </a:r>
            <a:r>
              <a:rPr lang="en-US" sz="2100" dirty="0">
                <a:solidFill>
                  <a:prstClr val="black"/>
                </a:solidFill>
                <a:latin typeface="Calibri"/>
                <a:cs typeface="Calibri"/>
              </a:rPr>
              <a:t> </a:t>
            </a:r>
            <a:r>
              <a:rPr lang="en-US" sz="2100" dirty="0" err="1">
                <a:solidFill>
                  <a:prstClr val="black"/>
                </a:solidFill>
                <a:latin typeface="Calibri"/>
                <a:cs typeface="Calibri"/>
              </a:rPr>
              <a:t>Kerja</a:t>
            </a:r>
            <a:endParaRPr lang="en-US" sz="2100" b="1" i="1" dirty="0">
              <a:solidFill>
                <a:prstClr val="black"/>
              </a:solidFill>
              <a:latin typeface="Calibri"/>
              <a:cs typeface="Calibri"/>
            </a:endParaRPr>
          </a:p>
        </p:txBody>
      </p:sp>
      <p:sp>
        <p:nvSpPr>
          <p:cNvPr id="79" name="Rectangle 30"/>
          <p:cNvSpPr>
            <a:spLocks noChangeArrowheads="1"/>
          </p:cNvSpPr>
          <p:nvPr/>
        </p:nvSpPr>
        <p:spPr bwMode="auto">
          <a:xfrm>
            <a:off x="6007595" y="7243092"/>
            <a:ext cx="21717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defTabSz="1371600">
              <a:lnSpc>
                <a:spcPct val="85000"/>
              </a:lnSpc>
              <a:spcBef>
                <a:spcPct val="20000"/>
              </a:spcBef>
              <a:buClr>
                <a:srgbClr val="FF33CC"/>
              </a:buClr>
              <a:buSzPct val="115000"/>
              <a:buFontTx/>
              <a:buChar char="•"/>
              <a:defRPr/>
            </a:pPr>
            <a:r>
              <a:rPr lang="en-US" sz="2100" dirty="0">
                <a:solidFill>
                  <a:prstClr val="black"/>
                </a:solidFill>
                <a:latin typeface="Calibri"/>
                <a:cs typeface="Calibri"/>
              </a:rPr>
              <a:t> </a:t>
            </a:r>
            <a:r>
              <a:rPr lang="en-US" sz="2100" dirty="0" err="1">
                <a:solidFill>
                  <a:prstClr val="black"/>
                </a:solidFill>
                <a:latin typeface="Calibri"/>
                <a:cs typeface="Calibri"/>
              </a:rPr>
              <a:t>Perda</a:t>
            </a:r>
            <a:r>
              <a:rPr lang="en-US" sz="2100" dirty="0">
                <a:solidFill>
                  <a:prstClr val="black"/>
                </a:solidFill>
                <a:latin typeface="Calibri"/>
                <a:cs typeface="Calibri"/>
              </a:rPr>
              <a:t> APBD</a:t>
            </a:r>
          </a:p>
          <a:p>
            <a:pPr algn="r" defTabSz="1371600">
              <a:spcBef>
                <a:spcPct val="20000"/>
              </a:spcBef>
              <a:buClr>
                <a:srgbClr val="FF33CC"/>
              </a:buClr>
              <a:buSzPct val="115000"/>
              <a:buFontTx/>
              <a:buChar char="•"/>
              <a:defRPr/>
            </a:pPr>
            <a:endParaRPr lang="en-US" sz="2100" dirty="0">
              <a:solidFill>
                <a:prstClr val="black"/>
              </a:solidFill>
              <a:latin typeface="Calibri"/>
              <a:cs typeface="Calibri"/>
            </a:endParaRPr>
          </a:p>
          <a:p>
            <a:pPr algn="r" defTabSz="1371600">
              <a:spcBef>
                <a:spcPct val="20000"/>
              </a:spcBef>
              <a:buClr>
                <a:srgbClr val="44546A"/>
              </a:buClr>
              <a:buSzPct val="115000"/>
              <a:defRPr/>
            </a:pPr>
            <a:r>
              <a:rPr lang="en-US" sz="2100" dirty="0">
                <a:solidFill>
                  <a:prstClr val="black"/>
                </a:solidFill>
                <a:latin typeface="Calibri"/>
                <a:cs typeface="Calibri"/>
              </a:rPr>
              <a:t>  </a:t>
            </a:r>
            <a:endParaRPr lang="en-US" sz="2100" i="1" dirty="0">
              <a:solidFill>
                <a:prstClr val="black"/>
              </a:solidFill>
              <a:latin typeface="Calibri"/>
              <a:cs typeface="Calibri"/>
            </a:endParaRPr>
          </a:p>
        </p:txBody>
      </p:sp>
      <p:sp>
        <p:nvSpPr>
          <p:cNvPr id="80" name="Rectangle 31"/>
          <p:cNvSpPr>
            <a:spLocks noChangeArrowheads="1"/>
          </p:cNvSpPr>
          <p:nvPr/>
        </p:nvSpPr>
        <p:spPr bwMode="auto">
          <a:xfrm>
            <a:off x="7074395" y="7928892"/>
            <a:ext cx="291703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defTabSz="1371600">
              <a:lnSpc>
                <a:spcPct val="85000"/>
              </a:lnSpc>
              <a:spcBef>
                <a:spcPct val="20000"/>
              </a:spcBef>
              <a:buClr>
                <a:srgbClr val="FF33CC"/>
              </a:buClr>
              <a:buSzPct val="115000"/>
              <a:buFontTx/>
              <a:buChar char="•"/>
              <a:defRPr/>
            </a:pPr>
            <a:r>
              <a:rPr lang="en-US" sz="2100" dirty="0">
                <a:solidFill>
                  <a:prstClr val="black"/>
                </a:solidFill>
                <a:latin typeface="Calibri"/>
                <a:cs typeface="Calibri"/>
              </a:rPr>
              <a:t> </a:t>
            </a:r>
            <a:r>
              <a:rPr lang="en-US" sz="1950" dirty="0" err="1">
                <a:solidFill>
                  <a:prstClr val="black"/>
                </a:solidFill>
                <a:latin typeface="Calibri"/>
                <a:cs typeface="Calibri"/>
              </a:rPr>
              <a:t>Formulir</a:t>
            </a:r>
            <a:r>
              <a:rPr lang="en-US" sz="1950" dirty="0">
                <a:solidFill>
                  <a:prstClr val="black"/>
                </a:solidFill>
                <a:latin typeface="Calibri"/>
                <a:cs typeface="Calibri"/>
              </a:rPr>
              <a:t>/</a:t>
            </a:r>
            <a:r>
              <a:rPr lang="en-US" sz="1950" dirty="0" err="1">
                <a:solidFill>
                  <a:prstClr val="black"/>
                </a:solidFill>
                <a:latin typeface="Calibri"/>
                <a:cs typeface="Calibri"/>
              </a:rPr>
              <a:t>Dokumen</a:t>
            </a:r>
            <a:endParaRPr lang="en-US" sz="1950" dirty="0">
              <a:solidFill>
                <a:prstClr val="black"/>
              </a:solidFill>
              <a:latin typeface="Calibri"/>
              <a:cs typeface="Calibri"/>
            </a:endParaRPr>
          </a:p>
          <a:p>
            <a:pPr algn="r" defTabSz="1371600">
              <a:spcBef>
                <a:spcPct val="20000"/>
              </a:spcBef>
              <a:buClr>
                <a:srgbClr val="FF33CC"/>
              </a:buClr>
              <a:buSzPct val="115000"/>
              <a:buFontTx/>
              <a:buChar char="•"/>
              <a:defRPr/>
            </a:pPr>
            <a:r>
              <a:rPr lang="en-US" sz="1950" dirty="0" err="1">
                <a:solidFill>
                  <a:prstClr val="black"/>
                </a:solidFill>
                <a:latin typeface="Calibri"/>
                <a:cs typeface="Calibri"/>
              </a:rPr>
              <a:t>Catatan</a:t>
            </a:r>
            <a:r>
              <a:rPr lang="en-US" sz="1950" dirty="0">
                <a:solidFill>
                  <a:prstClr val="black"/>
                </a:solidFill>
                <a:latin typeface="Calibri"/>
                <a:cs typeface="Calibri"/>
              </a:rPr>
              <a:t>/Register</a:t>
            </a:r>
          </a:p>
          <a:p>
            <a:pPr algn="r" defTabSz="1371600">
              <a:spcBef>
                <a:spcPct val="20000"/>
              </a:spcBef>
              <a:buClr>
                <a:srgbClr val="44546A"/>
              </a:buClr>
              <a:buSzPct val="115000"/>
              <a:defRPr/>
            </a:pPr>
            <a:r>
              <a:rPr lang="en-US" sz="2100" dirty="0">
                <a:solidFill>
                  <a:prstClr val="black"/>
                </a:solidFill>
                <a:latin typeface="Calibri"/>
                <a:cs typeface="Calibri"/>
              </a:rPr>
              <a:t>  </a:t>
            </a:r>
            <a:endParaRPr lang="en-US" sz="2100" i="1" dirty="0">
              <a:solidFill>
                <a:prstClr val="black"/>
              </a:solidFill>
              <a:latin typeface="Calibri"/>
              <a:cs typeface="Calibri"/>
            </a:endParaRPr>
          </a:p>
        </p:txBody>
      </p:sp>
      <p:sp>
        <p:nvSpPr>
          <p:cNvPr id="81" name="Rectangle 32"/>
          <p:cNvSpPr>
            <a:spLocks noChangeArrowheads="1"/>
          </p:cNvSpPr>
          <p:nvPr/>
        </p:nvSpPr>
        <p:spPr bwMode="auto">
          <a:xfrm>
            <a:off x="10028097" y="8757567"/>
            <a:ext cx="2057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defTabSz="1371600">
              <a:lnSpc>
                <a:spcPct val="85000"/>
              </a:lnSpc>
              <a:spcBef>
                <a:spcPct val="20000"/>
              </a:spcBef>
              <a:buClr>
                <a:srgbClr val="FF33CC"/>
              </a:buClr>
              <a:buSzPct val="115000"/>
              <a:buFontTx/>
              <a:buChar char="•"/>
              <a:defRPr/>
            </a:pPr>
            <a:r>
              <a:rPr lang="en-US" sz="2100" dirty="0">
                <a:solidFill>
                  <a:prstClr val="black"/>
                </a:solidFill>
                <a:latin typeface="Calibri"/>
                <a:cs typeface="Calibri"/>
              </a:rPr>
              <a:t> </a:t>
            </a:r>
            <a:r>
              <a:rPr lang="en-US" sz="2100" dirty="0" err="1">
                <a:solidFill>
                  <a:prstClr val="black"/>
                </a:solidFill>
                <a:latin typeface="Calibri"/>
                <a:cs typeface="Calibri"/>
              </a:rPr>
              <a:t>Semesteran</a:t>
            </a:r>
            <a:endParaRPr lang="en-US" sz="2100" dirty="0">
              <a:solidFill>
                <a:prstClr val="black"/>
              </a:solidFill>
              <a:latin typeface="Calibri"/>
              <a:cs typeface="Calibri"/>
            </a:endParaRPr>
          </a:p>
          <a:p>
            <a:pPr algn="r" defTabSz="1371600">
              <a:spcBef>
                <a:spcPct val="20000"/>
              </a:spcBef>
              <a:buClr>
                <a:srgbClr val="FF33CC"/>
              </a:buClr>
              <a:buSzPct val="115000"/>
              <a:buFontTx/>
              <a:buChar char="•"/>
              <a:defRPr/>
            </a:pPr>
            <a:r>
              <a:rPr lang="en-US" sz="2100" dirty="0" err="1">
                <a:solidFill>
                  <a:prstClr val="black"/>
                </a:solidFill>
                <a:latin typeface="Calibri"/>
                <a:cs typeface="Calibri"/>
              </a:rPr>
              <a:t>Tahunan</a:t>
            </a:r>
            <a:endParaRPr lang="en-US" sz="2100" dirty="0">
              <a:solidFill>
                <a:prstClr val="black"/>
              </a:solidFill>
              <a:latin typeface="Calibri"/>
              <a:cs typeface="Calibri"/>
            </a:endParaRPr>
          </a:p>
          <a:p>
            <a:pPr algn="r" defTabSz="1371600">
              <a:spcBef>
                <a:spcPct val="20000"/>
              </a:spcBef>
              <a:buClr>
                <a:srgbClr val="44546A"/>
              </a:buClr>
              <a:buSzPct val="115000"/>
              <a:defRPr/>
            </a:pPr>
            <a:r>
              <a:rPr lang="en-US" sz="2100" dirty="0">
                <a:solidFill>
                  <a:prstClr val="black"/>
                </a:solidFill>
                <a:latin typeface="Calibri"/>
                <a:cs typeface="Calibri"/>
              </a:rPr>
              <a:t>  </a:t>
            </a:r>
            <a:endParaRPr lang="en-US" sz="2100" i="1" dirty="0">
              <a:solidFill>
                <a:prstClr val="black"/>
              </a:solidFill>
              <a:latin typeface="Calibri"/>
              <a:cs typeface="Calibri"/>
            </a:endParaRPr>
          </a:p>
        </p:txBody>
      </p:sp>
      <p:sp>
        <p:nvSpPr>
          <p:cNvPr id="82" name="Line 35"/>
          <p:cNvSpPr>
            <a:spLocks noChangeShapeType="1"/>
          </p:cNvSpPr>
          <p:nvPr/>
        </p:nvSpPr>
        <p:spPr bwMode="auto">
          <a:xfrm>
            <a:off x="864095" y="3585492"/>
            <a:ext cx="137160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83" name="Rectangle 38"/>
          <p:cNvSpPr>
            <a:spLocks noChangeArrowheads="1"/>
          </p:cNvSpPr>
          <p:nvPr/>
        </p:nvSpPr>
        <p:spPr bwMode="auto">
          <a:xfrm>
            <a:off x="2645270" y="4620480"/>
            <a:ext cx="328374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1371600">
              <a:spcBef>
                <a:spcPct val="20000"/>
              </a:spcBef>
              <a:buClr>
                <a:srgbClr val="44546A"/>
              </a:buClr>
              <a:buSzPct val="115000"/>
              <a:defRPr/>
            </a:pPr>
            <a:r>
              <a:rPr lang="en-US" sz="2100" b="1" dirty="0" err="1">
                <a:solidFill>
                  <a:prstClr val="black"/>
                </a:solidFill>
                <a:latin typeface="Calibri"/>
                <a:cs typeface="Calibri"/>
              </a:rPr>
              <a:t>Prioritas</a:t>
            </a:r>
            <a:r>
              <a:rPr lang="en-US" sz="2100" b="1" dirty="0">
                <a:solidFill>
                  <a:prstClr val="black"/>
                </a:solidFill>
                <a:latin typeface="Calibri"/>
                <a:cs typeface="Calibri"/>
              </a:rPr>
              <a:t> &amp; </a:t>
            </a:r>
            <a:r>
              <a:rPr lang="en-US" sz="2100" b="1" dirty="0" err="1">
                <a:solidFill>
                  <a:prstClr val="black"/>
                </a:solidFill>
                <a:latin typeface="Calibri"/>
                <a:cs typeface="Calibri"/>
              </a:rPr>
              <a:t>Plafon</a:t>
            </a:r>
            <a:r>
              <a:rPr lang="en-US" sz="2100" b="1" dirty="0">
                <a:solidFill>
                  <a:prstClr val="black"/>
                </a:solidFill>
                <a:latin typeface="Calibri"/>
                <a:cs typeface="Calibri"/>
              </a:rPr>
              <a:t> </a:t>
            </a:r>
            <a:r>
              <a:rPr lang="en-US" sz="2100" b="1" dirty="0" err="1">
                <a:solidFill>
                  <a:prstClr val="black"/>
                </a:solidFill>
                <a:latin typeface="Calibri"/>
                <a:cs typeface="Calibri"/>
              </a:rPr>
              <a:t>Anggaran</a:t>
            </a:r>
            <a:r>
              <a:rPr lang="en-US" sz="2100" b="1" dirty="0">
                <a:solidFill>
                  <a:prstClr val="black"/>
                </a:solidFill>
                <a:latin typeface="Calibri"/>
                <a:cs typeface="Calibri"/>
              </a:rPr>
              <a:t> </a:t>
            </a:r>
            <a:r>
              <a:rPr lang="en-US" sz="2100" b="1" dirty="0" err="1">
                <a:solidFill>
                  <a:prstClr val="black"/>
                </a:solidFill>
                <a:latin typeface="Calibri"/>
                <a:cs typeface="Calibri"/>
              </a:rPr>
              <a:t>Sementara</a:t>
            </a:r>
            <a:r>
              <a:rPr lang="en-US" sz="2100" b="1" dirty="0">
                <a:solidFill>
                  <a:prstClr val="black"/>
                </a:solidFill>
                <a:latin typeface="Calibri"/>
                <a:cs typeface="Calibri"/>
              </a:rPr>
              <a:t> </a:t>
            </a:r>
            <a:endParaRPr lang="en-US" sz="2100" b="1" i="1" dirty="0">
              <a:solidFill>
                <a:prstClr val="black"/>
              </a:solidFill>
              <a:latin typeface="Calibri"/>
              <a:cs typeface="Calibri"/>
            </a:endParaRPr>
          </a:p>
        </p:txBody>
      </p:sp>
      <p:sp>
        <p:nvSpPr>
          <p:cNvPr id="84" name="Line 39"/>
          <p:cNvSpPr>
            <a:spLocks noChangeShapeType="1"/>
          </p:cNvSpPr>
          <p:nvPr/>
        </p:nvSpPr>
        <p:spPr bwMode="auto">
          <a:xfrm>
            <a:off x="3726357" y="419472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85" name="Line 40"/>
          <p:cNvSpPr>
            <a:spLocks noChangeShapeType="1"/>
          </p:cNvSpPr>
          <p:nvPr/>
        </p:nvSpPr>
        <p:spPr bwMode="auto">
          <a:xfrm flipV="1">
            <a:off x="1565411" y="3895055"/>
            <a:ext cx="0" cy="19431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86" name="Line 41"/>
          <p:cNvSpPr>
            <a:spLocks noChangeShapeType="1"/>
          </p:cNvSpPr>
          <p:nvPr/>
        </p:nvSpPr>
        <p:spPr bwMode="auto">
          <a:xfrm>
            <a:off x="1565411" y="3895055"/>
            <a:ext cx="69770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87" name="Rectangle 2">
            <a:extLst>
              <a:ext uri="{FF2B5EF4-FFF2-40B4-BE49-F238E27FC236}">
                <a16:creationId xmlns:a16="http://schemas.microsoft.com/office/drawing/2014/main" id="{355CDCB6-384C-4A5E-8126-15E0715C89DB}"/>
              </a:ext>
            </a:extLst>
          </p:cNvPr>
          <p:cNvSpPr txBox="1">
            <a:spLocks noChangeArrowheads="1"/>
          </p:cNvSpPr>
          <p:nvPr/>
        </p:nvSpPr>
        <p:spPr bwMode="auto">
          <a:xfrm>
            <a:off x="3617639" y="2059632"/>
            <a:ext cx="3239351"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indent="0" algn="ctr" defTabSz="1371600" eaLnBrk="1" hangingPunct="1">
              <a:buClr>
                <a:srgbClr val="0563C1"/>
              </a:buClr>
              <a:buNone/>
              <a:defRPr/>
            </a:pPr>
            <a:r>
              <a:rPr lang="en-US" sz="3000" b="1" kern="0" dirty="0" err="1">
                <a:solidFill>
                  <a:prstClr val="black"/>
                </a:solidFill>
                <a:effectLst/>
                <a:latin typeface="Calibri"/>
                <a:cs typeface="Calibri"/>
              </a:rPr>
              <a:t>Anggaran</a:t>
            </a:r>
            <a:endParaRPr lang="en-US" sz="3600" i="1" kern="0" dirty="0">
              <a:solidFill>
                <a:prstClr val="black"/>
              </a:solidFill>
              <a:effectLst/>
              <a:latin typeface="Calibri"/>
              <a:cs typeface="Calibri"/>
            </a:endParaRPr>
          </a:p>
        </p:txBody>
      </p:sp>
      <p:sp>
        <p:nvSpPr>
          <p:cNvPr id="88" name="Line 16"/>
          <p:cNvSpPr>
            <a:spLocks noChangeShapeType="1"/>
          </p:cNvSpPr>
          <p:nvPr/>
        </p:nvSpPr>
        <p:spPr bwMode="auto">
          <a:xfrm>
            <a:off x="3692829" y="5882940"/>
            <a:ext cx="1040607" cy="0"/>
          </a:xfrm>
          <a:prstGeom prst="line">
            <a:avLst/>
          </a:prstGeom>
          <a:noFill/>
          <a:ln w="38100">
            <a:solidFill>
              <a:schemeClr val="tx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91" name="Line 22"/>
          <p:cNvSpPr>
            <a:spLocks noChangeShapeType="1"/>
          </p:cNvSpPr>
          <p:nvPr/>
        </p:nvSpPr>
        <p:spPr bwMode="auto">
          <a:xfrm flipH="1">
            <a:off x="5567630" y="6271542"/>
            <a:ext cx="0" cy="32385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92" name="Line 23"/>
          <p:cNvSpPr>
            <a:spLocks noChangeShapeType="1"/>
          </p:cNvSpPr>
          <p:nvPr/>
        </p:nvSpPr>
        <p:spPr bwMode="auto">
          <a:xfrm flipH="1">
            <a:off x="7158740" y="6759067"/>
            <a:ext cx="0" cy="392906"/>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93" name="Line 24"/>
          <p:cNvSpPr>
            <a:spLocks noChangeShapeType="1"/>
          </p:cNvSpPr>
          <p:nvPr/>
        </p:nvSpPr>
        <p:spPr bwMode="auto">
          <a:xfrm>
            <a:off x="9093695" y="7357392"/>
            <a:ext cx="0" cy="34290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95" name="Line 26"/>
          <p:cNvSpPr>
            <a:spLocks noChangeShapeType="1"/>
          </p:cNvSpPr>
          <p:nvPr/>
        </p:nvSpPr>
        <p:spPr bwMode="auto">
          <a:xfrm>
            <a:off x="10679607" y="8070317"/>
            <a:ext cx="7278" cy="34290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sp>
        <p:nvSpPr>
          <p:cNvPr id="96" name="Line 27"/>
          <p:cNvSpPr>
            <a:spLocks noChangeShapeType="1"/>
          </p:cNvSpPr>
          <p:nvPr/>
        </p:nvSpPr>
        <p:spPr bwMode="auto">
          <a:xfrm>
            <a:off x="12522695" y="8985351"/>
            <a:ext cx="0" cy="57150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1371600">
              <a:defRPr/>
            </a:pPr>
            <a:endParaRPr lang="en-US" sz="2700">
              <a:solidFill>
                <a:prstClr val="black"/>
              </a:solidFill>
              <a:latin typeface="Calibri"/>
              <a:cs typeface="Calibri"/>
            </a:endParaRPr>
          </a:p>
        </p:txBody>
      </p:sp>
      <p:pic>
        <p:nvPicPr>
          <p:cNvPr id="2" name="Picture 12">
            <a:extLst>
              <a:ext uri="{FF2B5EF4-FFF2-40B4-BE49-F238E27FC236}">
                <a16:creationId xmlns:a16="http://schemas.microsoft.com/office/drawing/2014/main" id="{244C1DAF-B2C0-9B3D-327D-3AAA0DB0CA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15153" y="7047806"/>
            <a:ext cx="2370123" cy="2803371"/>
          </a:xfrm>
          <a:prstGeom prst="rect">
            <a:avLst/>
          </a:prstGeom>
        </p:spPr>
      </p:pic>
      <p:cxnSp>
        <p:nvCxnSpPr>
          <p:cNvPr id="8" name="Straight Connector 7">
            <a:extLst>
              <a:ext uri="{FF2B5EF4-FFF2-40B4-BE49-F238E27FC236}">
                <a16:creationId xmlns:a16="http://schemas.microsoft.com/office/drawing/2014/main" id="{C40EE6AC-3ABB-223E-2114-84FE5CD44CF4}"/>
              </a:ext>
            </a:extLst>
          </p:cNvPr>
          <p:cNvCxnSpPr/>
          <p:nvPr/>
        </p:nvCxnSpPr>
        <p:spPr>
          <a:xfrm>
            <a:off x="7482758" y="3012551"/>
            <a:ext cx="0" cy="6373667"/>
          </a:xfrm>
          <a:prstGeom prst="line">
            <a:avLst/>
          </a:prstGeom>
          <a:ln w="12700">
            <a:prstDash val="dashDot"/>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D870011-8790-6418-84B7-8E651B8A18C6}"/>
              </a:ext>
            </a:extLst>
          </p:cNvPr>
          <p:cNvCxnSpPr/>
          <p:nvPr/>
        </p:nvCxnSpPr>
        <p:spPr>
          <a:xfrm>
            <a:off x="10523138" y="3172571"/>
            <a:ext cx="0" cy="6373667"/>
          </a:xfrm>
          <a:prstGeom prst="line">
            <a:avLst/>
          </a:prstGeom>
          <a:ln w="12700">
            <a:prstDash val="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1278032"/>
      </p:ext>
    </p:extLst>
  </p:cSld>
  <p:clrMapOvr>
    <a:masterClrMapping/>
  </p:clrMapOvr>
</p:sld>
</file>

<file path=ppt/theme/_rels/theme6.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28.png"/></Relationships>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8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extLst>
              <a:ext uri="{BEBA8EAE-BF5A-486C-A8C5-ECC9F3942E4B}">
                <a14:imgProps xmlns:a14="http://schemas.microsoft.com/office/drawing/2010/main">
                  <a14:imgLayer r:embed="rId2">
                    <a14:imgEffect>
                      <a14:brightnessContrast bright="20000" contrast="40000"/>
                    </a14:imgEffect>
                    <a14:imgEffect>
                      <a14:colorTemperature colorTemp="5900"/>
                    </a14:imgEffect>
                  </a14:imgLayer>
                </a14:imgProps>
              </a:ext>
            </a:extLst>
          </a:blip>
          <a:stretch>
            <a:fillRect l="-3226" t="-10016" r="-7468" b="-6014"/>
          </a:stretch>
        </a:blipFill>
      </a:spPr>
      <a:bodyPr/>
      <a:lstStyle>
        <a:defPPr marL="0" marR="0" lvl="0" indent="0" algn="l" defTabSz="609600" rtl="0" eaLnBrk="1" fontAlgn="auto" latinLnBrk="0" hangingPunct="1">
          <a:lnSpc>
            <a:spcPct val="100000"/>
          </a:lnSpc>
          <a:spcBef>
            <a:spcPts val="0"/>
          </a:spcBef>
          <a:spcAft>
            <a:spcPts val="0"/>
          </a:spcAft>
          <a:buClrTx/>
          <a:buSzTx/>
          <a:buFontTx/>
          <a:buNone/>
          <a:defRPr lang="en-US"/>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ccentBoxVTI">
  <a:themeElements>
    <a:clrScheme name="AnalogousFromDarkSeedLeftStep">
      <a:dk1>
        <a:srgbClr val="000000"/>
      </a:dk1>
      <a:lt1>
        <a:srgbClr val="FFFFFF"/>
      </a:lt1>
      <a:dk2>
        <a:srgbClr val="2F2B1B"/>
      </a:dk2>
      <a:lt2>
        <a:srgbClr val="F0F3F3"/>
      </a:lt2>
      <a:accent1>
        <a:srgbClr val="CC6044"/>
      </a:accent1>
      <a:accent2>
        <a:srgbClr val="BA324E"/>
      </a:accent2>
      <a:accent3>
        <a:srgbClr val="CC4499"/>
      </a:accent3>
      <a:accent4>
        <a:srgbClr val="B532BA"/>
      </a:accent4>
      <a:accent5>
        <a:srgbClr val="8E44CC"/>
      </a:accent5>
      <a:accent6>
        <a:srgbClr val="5545C1"/>
      </a:accent6>
      <a:hlink>
        <a:srgbClr val="9A3F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301</TotalTime>
  <Words>6963</Words>
  <Application>Microsoft Office PowerPoint</Application>
  <PresentationFormat>Custom</PresentationFormat>
  <Paragraphs>1505</Paragraphs>
  <Slides>78</Slides>
  <Notes>7</Notes>
  <HiddenSlides>0</HiddenSlides>
  <MMClips>0</MMClips>
  <ScaleCrop>false</ScaleCrop>
  <HeadingPairs>
    <vt:vector size="6" baseType="variant">
      <vt:variant>
        <vt:lpstr>Fonts Used</vt:lpstr>
      </vt:variant>
      <vt:variant>
        <vt:i4>39</vt:i4>
      </vt:variant>
      <vt:variant>
        <vt:lpstr>Theme</vt:lpstr>
      </vt:variant>
      <vt:variant>
        <vt:i4>9</vt:i4>
      </vt:variant>
      <vt:variant>
        <vt:lpstr>Slide Titles</vt:lpstr>
      </vt:variant>
      <vt:variant>
        <vt:i4>78</vt:i4>
      </vt:variant>
    </vt:vector>
  </HeadingPairs>
  <TitlesOfParts>
    <vt:vector size="126" baseType="lpstr">
      <vt:lpstr>맑은 고딕</vt:lpstr>
      <vt:lpstr>Microsoft JhengHei</vt:lpstr>
      <vt:lpstr>Agency FB</vt:lpstr>
      <vt:lpstr>Aharoni</vt:lpstr>
      <vt:lpstr>Arial</vt:lpstr>
      <vt:lpstr>Arial Black</vt:lpstr>
      <vt:lpstr>Arial MT</vt:lpstr>
      <vt:lpstr>Arial Narrow</vt:lpstr>
      <vt:lpstr>Arimo Bold</vt:lpstr>
      <vt:lpstr>Barlow Semi Condensed</vt:lpstr>
      <vt:lpstr>Bodoni MT Condensed</vt:lpstr>
      <vt:lpstr>Calibri</vt:lpstr>
      <vt:lpstr>Calibri Light</vt:lpstr>
      <vt:lpstr>Cambria</vt:lpstr>
      <vt:lpstr>Candara</vt:lpstr>
      <vt:lpstr>Canva Sans 2 Bold</vt:lpstr>
      <vt:lpstr>Courier New</vt:lpstr>
      <vt:lpstr>Freestyle Script</vt:lpstr>
      <vt:lpstr>Georgia</vt:lpstr>
      <vt:lpstr>Gill Sans MT</vt:lpstr>
      <vt:lpstr>Helvetica Neue</vt:lpstr>
      <vt:lpstr>Helvetica Neue Medium</vt:lpstr>
      <vt:lpstr>Mont</vt:lpstr>
      <vt:lpstr>Mont Bold</vt:lpstr>
      <vt:lpstr>Neue Haas Grotesk Text Pro</vt:lpstr>
      <vt:lpstr>NTR</vt:lpstr>
      <vt:lpstr>Open Sans</vt:lpstr>
      <vt:lpstr>Open Sans Bold</vt:lpstr>
      <vt:lpstr>Oswald Regular</vt:lpstr>
      <vt:lpstr>Poppins</vt:lpstr>
      <vt:lpstr>Poppins Bold</vt:lpstr>
      <vt:lpstr>Quattrocento Sans</vt:lpstr>
      <vt:lpstr>Roboto</vt:lpstr>
      <vt:lpstr>Rockwell</vt:lpstr>
      <vt:lpstr>Times New Roman</vt:lpstr>
      <vt:lpstr>Trebuchet MS</vt:lpstr>
      <vt:lpstr>Verdana</vt:lpstr>
      <vt:lpstr>Wingdings</vt:lpstr>
      <vt:lpstr>Wingdings 2</vt:lpstr>
      <vt:lpstr>Office theme</vt:lpstr>
      <vt:lpstr>65_Office Theme</vt:lpstr>
      <vt:lpstr>25_Custom Design</vt:lpstr>
      <vt:lpstr>188_Office Theme</vt:lpstr>
      <vt:lpstr>231_Office Theme</vt:lpstr>
      <vt:lpstr>268_Office Theme</vt:lpstr>
      <vt:lpstr>1_Office Theme</vt:lpstr>
      <vt:lpstr>2_Office Theme</vt:lpstr>
      <vt:lpstr>AccentBoxVTI</vt:lpstr>
      <vt:lpstr>PowerPoint Presentation</vt:lpstr>
      <vt:lpstr>PowerPoint Presentation</vt:lpstr>
      <vt:lpstr>PowerPoint Presentation</vt:lpstr>
      <vt:lpstr>PowerPoint Presentation</vt:lpstr>
      <vt:lpstr>PERBEDAAN PENGELOLAAN APBN DAN APBD</vt:lpstr>
      <vt:lpstr>PowerPoint Presentation</vt:lpstr>
      <vt:lpstr>PowerPoint Presentation</vt:lpstr>
      <vt:lpstr>PowerPoint Presentation</vt:lpstr>
      <vt:lpstr>PowerPoint Presentation</vt:lpstr>
      <vt:lpstr>PENGGUNAAN SIPD</vt:lpstr>
      <vt:lpstr>PowerPoint Presentation</vt:lpstr>
      <vt:lpstr>TIMELINE “Indonesia menuju Satu Data Satu Sistem”</vt:lpstr>
      <vt:lpstr>Segregation of Duties</vt:lpstr>
      <vt:lpstr>PEJABAT PENGELOLA KEUANGAN DAERAH</vt:lpstr>
      <vt:lpstr>SIKLUS PELAKSANAAN DAN PENATAUSAHAAN  KEUANGAN DAERAH </vt:lpstr>
      <vt:lpstr>PELAKSANAAN &amp; PENATAUSAHAAN PENDAPATAN</vt:lpstr>
      <vt:lpstr>PELAKSANAAN &amp; PENATAUSAHAAN BELANJA</vt:lpstr>
      <vt:lpstr>PowerPoint Presentation</vt:lpstr>
      <vt:lpstr>PELAKSANAAN DAN  PENATAUSAHAAN KEUANGAN DAERAH</vt:lpstr>
      <vt:lpstr>PowerPoint Presentation</vt:lpstr>
      <vt:lpstr>1. PENGATURAN AWAL </vt:lpstr>
      <vt:lpstr>PowerPoint Presentation</vt:lpstr>
      <vt:lpstr>PowerPoint Presentation</vt:lpstr>
      <vt:lpstr> LEPAS BPP </vt:lpstr>
      <vt:lpstr>C. Pengaturan Rekening Bank</vt:lpstr>
      <vt:lpstr>D. Besaran UP</vt:lpstr>
      <vt:lpstr>PowerPoint Presentation</vt:lpstr>
      <vt:lpstr>E. Kebijakan SPD </vt:lpstr>
      <vt:lpstr>PowerPoint Presentation</vt:lpstr>
      <vt:lpstr>2. PENYUSUNAN DPA – PELIMPAHAN KEWENANGAN</vt:lpstr>
      <vt:lpstr>PENYUSUNAN DPA – PELIMPAHAN KEWENANGAN</vt:lpstr>
      <vt:lpstr>2. PENYUSUNAN DPA </vt:lpstr>
      <vt:lpstr>3. SURAT PENYEDIAAN DANA (SPD)</vt:lpstr>
      <vt:lpstr>PowerPoint Presentation</vt:lpstr>
      <vt:lpstr>1. SIKLUS LS (GAJI) - SP2D </vt:lpstr>
      <vt:lpstr> 2. SIKLUS LS (NON GAJI) </vt:lpstr>
      <vt:lpstr>3. SIKLUS UP (TUNAI) </vt:lpstr>
      <vt:lpstr>3.1. Pelimpahan UP / GU </vt:lpstr>
      <vt:lpstr>3.2. NPD Non Panjar </vt:lpstr>
      <vt:lpstr>PowerPoint Presentation</vt:lpstr>
      <vt:lpstr> LPJ UP/GU </vt:lpstr>
      <vt:lpstr>4. SIKLUS GU </vt:lpstr>
      <vt:lpstr>5. SIKLUS TU </vt:lpstr>
      <vt:lpstr> 5.1 PERTANGGUNG JAWABAN TU</vt:lpstr>
      <vt:lpstr>PowerPoint Presentation</vt:lpstr>
      <vt:lpstr>PowerPoint Presentation</vt:lpstr>
      <vt:lpstr>1. PEMBUATAN REKENING PENERIMAAN</vt:lpstr>
      <vt:lpstr>1. PEMBUATAN REKENING PENERIMAAN</vt:lpstr>
      <vt:lpstr>2. PEMBUATAN STBP (Surat Tanda Bukti Penerimaan)</vt:lpstr>
      <vt:lpstr>3. PEMBUATAN STS (Surat Tanda Setoran)</vt:lpstr>
      <vt:lpstr>PowerPoint Presentation</vt:lpstr>
      <vt:lpstr>PowerPoint Presentation</vt:lpstr>
      <vt:lpstr>1. SURAT PENYEDIAAN DANA (SPD) PEMBIAYAAN</vt:lpstr>
      <vt:lpstr> 2. SIKLUS PENGELUARAN PEMBIAYAAN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Besaran Standar Biaya Honorarium Pengurus BMD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Kebijakan Penyusunan APBD TA 2026</dc:title>
  <dc:creator>hp</dc:creator>
  <cp:lastModifiedBy>omnibook.24@outlook.com</cp:lastModifiedBy>
  <cp:revision>28</cp:revision>
  <dcterms:created xsi:type="dcterms:W3CDTF">2025-07-15T11:24:44Z</dcterms:created>
  <dcterms:modified xsi:type="dcterms:W3CDTF">2025-11-22T07:36:18Z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wqlLaW5nc29mdCBQREYgdG8gV1BTIDEwMA</vt:lpwstr>
  </property>
  <property fmtid="{D5CDD505-2E9C-101B-9397-08002B2CF9AE}" pid="3" name="Created">
    <vt:filetime>2025-08-22T09:28:29Z</vt:filetime>
  </property>
</Properties>
</file>